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theme/themeOverride5.xml" ContentType="application/vnd.openxmlformats-officedocument.themeOverride+xml"/>
  <Override PartName="/ppt/ink/ink31.xml" ContentType="application/inkml+xml"/>
  <Override PartName="/ppt/ink/ink32.xml" ContentType="application/inkml+xml"/>
  <Override PartName="/ppt/notesSlides/notesSlide3.xml" ContentType="application/vnd.openxmlformats-officedocument.presentationml.notesSlide+xml"/>
  <Override PartName="/ppt/ink/ink33.xml" ContentType="application/inkml+xml"/>
  <Override PartName="/ppt/notesSlides/notesSlide4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theme/themeOverride6.xml" ContentType="application/vnd.openxmlformats-officedocument.themeOverride+xml"/>
  <Override PartName="/ppt/ink/ink62.xml" ContentType="application/inkml+xml"/>
  <Override PartName="/ppt/theme/themeOverride7.xml" ContentType="application/vnd.openxmlformats-officedocument.themeOverride+xml"/>
  <Override PartName="/ppt/ink/ink63.xml" ContentType="application/inkml+xml"/>
  <Override PartName="/ppt/theme/themeOverride8.xml" ContentType="application/vnd.openxmlformats-officedocument.themeOverr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ink/ink81.xml" ContentType="application/inkml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ink/ink82.xml" ContentType="application/inkml+xml"/>
  <Override PartName="/ppt/ink/ink83.xml" ContentType="application/inkml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charts/chart1.xml" ContentType="application/vnd.openxmlformats-officedocument.drawingml.chart+xml"/>
  <Override PartName="/ppt/theme/themeOverride29.xml" ContentType="application/vnd.openxmlformats-officedocument.themeOverride+xml"/>
  <Override PartName="/ppt/charts/chart2.xml" ContentType="application/vnd.openxmlformats-officedocument.drawingml.chart+xml"/>
  <Override PartName="/ppt/theme/themeOverride30.xml" ContentType="application/vnd.openxmlformats-officedocument.themeOverride+xml"/>
  <Override PartName="/ppt/charts/chart3.xml" ContentType="application/vnd.openxmlformats-officedocument.drawingml.chart+xml"/>
  <Override PartName="/ppt/theme/themeOverride31.xml" ContentType="application/vnd.openxmlformats-officedocument.themeOverride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theme/themeOverride32.xml" ContentType="application/vnd.openxmlformats-officedocument.themeOverr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theme/themeOverride35.xml" ContentType="application/vnd.openxmlformats-officedocument.themeOverride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theme/themeOverride36.xml" ContentType="application/vnd.openxmlformats-officedocument.themeOverr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ink/ink107.xml" ContentType="application/inkml+xml"/>
  <Override PartName="/ppt/ink/ink108.xml" ContentType="application/inkml+xml"/>
  <Override PartName="/ppt/theme/themeOverride40.xml" ContentType="application/vnd.openxmlformats-officedocument.themeOverride+xml"/>
  <Override PartName="/ppt/ink/ink109.xml" ContentType="application/inkml+xml"/>
  <Override PartName="/ppt/ink/ink110.xml" ContentType="application/inkml+xml"/>
  <Override PartName="/ppt/theme/themeOverride41.xml" ContentType="application/vnd.openxmlformats-officedocument.themeOverride+xml"/>
  <Override PartName="/ppt/ink/ink111.xml" ContentType="application/inkml+xml"/>
  <Override PartName="/ppt/ink/ink112.xml" ContentType="application/inkml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725" r:id="rId3"/>
    <p:sldMasterId id="2147483778" r:id="rId4"/>
    <p:sldMasterId id="2147483791" r:id="rId5"/>
  </p:sldMasterIdLst>
  <p:notesMasterIdLst>
    <p:notesMasterId r:id="rId101"/>
  </p:notesMasterIdLst>
  <p:sldIdLst>
    <p:sldId id="451" r:id="rId6"/>
    <p:sldId id="626" r:id="rId7"/>
    <p:sldId id="627" r:id="rId8"/>
    <p:sldId id="623" r:id="rId9"/>
    <p:sldId id="613" r:id="rId10"/>
    <p:sldId id="580" r:id="rId11"/>
    <p:sldId id="617" r:id="rId12"/>
    <p:sldId id="610" r:id="rId13"/>
    <p:sldId id="611" r:id="rId14"/>
    <p:sldId id="618" r:id="rId15"/>
    <p:sldId id="612" r:id="rId16"/>
    <p:sldId id="621" r:id="rId17"/>
    <p:sldId id="614" r:id="rId18"/>
    <p:sldId id="619" r:id="rId19"/>
    <p:sldId id="634" r:id="rId20"/>
    <p:sldId id="616" r:id="rId21"/>
    <p:sldId id="703" r:id="rId22"/>
    <p:sldId id="615" r:id="rId23"/>
    <p:sldId id="704" r:id="rId24"/>
    <p:sldId id="678" r:id="rId25"/>
    <p:sldId id="705" r:id="rId26"/>
    <p:sldId id="706" r:id="rId27"/>
    <p:sldId id="707" r:id="rId28"/>
    <p:sldId id="631" r:id="rId29"/>
    <p:sldId id="632" r:id="rId30"/>
    <p:sldId id="633" r:id="rId31"/>
    <p:sldId id="636" r:id="rId32"/>
    <p:sldId id="637" r:id="rId33"/>
    <p:sldId id="635" r:id="rId34"/>
    <p:sldId id="638" r:id="rId35"/>
    <p:sldId id="639" r:id="rId36"/>
    <p:sldId id="641" r:id="rId37"/>
    <p:sldId id="640" r:id="rId38"/>
    <p:sldId id="642" r:id="rId39"/>
    <p:sldId id="644" r:id="rId40"/>
    <p:sldId id="645" r:id="rId41"/>
    <p:sldId id="646" r:id="rId42"/>
    <p:sldId id="679" r:id="rId43"/>
    <p:sldId id="680" r:id="rId44"/>
    <p:sldId id="653" r:id="rId45"/>
    <p:sldId id="666" r:id="rId46"/>
    <p:sldId id="651" r:id="rId47"/>
    <p:sldId id="652" r:id="rId48"/>
    <p:sldId id="654" r:id="rId49"/>
    <p:sldId id="655" r:id="rId50"/>
    <p:sldId id="656" r:id="rId51"/>
    <p:sldId id="657" r:id="rId52"/>
    <p:sldId id="663" r:id="rId53"/>
    <p:sldId id="658" r:id="rId54"/>
    <p:sldId id="659" r:id="rId55"/>
    <p:sldId id="660" r:id="rId56"/>
    <p:sldId id="661" r:id="rId57"/>
    <p:sldId id="662" r:id="rId58"/>
    <p:sldId id="664" r:id="rId59"/>
    <p:sldId id="665" r:id="rId60"/>
    <p:sldId id="667" r:id="rId61"/>
    <p:sldId id="668" r:id="rId62"/>
    <p:sldId id="669" r:id="rId63"/>
    <p:sldId id="670" r:id="rId64"/>
    <p:sldId id="673" r:id="rId65"/>
    <p:sldId id="674" r:id="rId66"/>
    <p:sldId id="672" r:id="rId67"/>
    <p:sldId id="675" r:id="rId68"/>
    <p:sldId id="676" r:id="rId69"/>
    <p:sldId id="677" r:id="rId70"/>
    <p:sldId id="682" r:id="rId71"/>
    <p:sldId id="681" r:id="rId72"/>
    <p:sldId id="683" r:id="rId73"/>
    <p:sldId id="684" r:id="rId74"/>
    <p:sldId id="686" r:id="rId75"/>
    <p:sldId id="687" r:id="rId76"/>
    <p:sldId id="625" r:id="rId77"/>
    <p:sldId id="685" r:id="rId78"/>
    <p:sldId id="643" r:id="rId79"/>
    <p:sldId id="688" r:id="rId80"/>
    <p:sldId id="689" r:id="rId81"/>
    <p:sldId id="690" r:id="rId82"/>
    <p:sldId id="691" r:id="rId83"/>
    <p:sldId id="692" r:id="rId84"/>
    <p:sldId id="694" r:id="rId85"/>
    <p:sldId id="693" r:id="rId86"/>
    <p:sldId id="695" r:id="rId87"/>
    <p:sldId id="696" r:id="rId88"/>
    <p:sldId id="697" r:id="rId89"/>
    <p:sldId id="698" r:id="rId90"/>
    <p:sldId id="699" r:id="rId91"/>
    <p:sldId id="702" r:id="rId92"/>
    <p:sldId id="709" r:id="rId93"/>
    <p:sldId id="710" r:id="rId94"/>
    <p:sldId id="711" r:id="rId95"/>
    <p:sldId id="713" r:id="rId96"/>
    <p:sldId id="712" r:id="rId97"/>
    <p:sldId id="700" r:id="rId98"/>
    <p:sldId id="520" r:id="rId99"/>
    <p:sldId id="486" r:id="rId100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varo Ruiz de Mendarozquet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C"/>
    <a:srgbClr val="00C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5958" autoAdjust="0"/>
  </p:normalViewPr>
  <p:slideViewPr>
    <p:cSldViewPr>
      <p:cViewPr varScale="1">
        <p:scale>
          <a:sx n="97" d="100"/>
          <a:sy n="97" d="100"/>
        </p:scale>
        <p:origin x="2184" y="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2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0" d="100"/>
        <a:sy n="120" d="100"/>
      </p:scale>
      <p:origin x="0" y="136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varo\Google%20Drive\Agile\Filminas\Sample-CumulativeFlowDiagra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varo\Google%20Drive\Agile\Filminas\Sample-CumulativeFlowDiagra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varo\Google%20Drive\Agile\Filminas\Sample-CumulativeFlowDiagra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Terminada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16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25</c:v>
                </c:pt>
                <c:pt idx="21">
                  <c:v>27</c:v>
                </c:pt>
                <c:pt idx="22">
                  <c:v>29</c:v>
                </c:pt>
                <c:pt idx="2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AE-D649-8D9A-4A9EE0D06FA6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Bloqueada</c:v>
                </c:pt>
              </c:strCache>
            </c:strRef>
          </c:tx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AE-D649-8D9A-4A9EE0D06FA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Trabajando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AE-D649-8D9A-4A9EE0D06FA6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Para hacer</c:v>
                </c:pt>
              </c:strCache>
            </c:strRef>
          </c:tx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10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AE-D649-8D9A-4A9EE0D06F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316736"/>
        <c:axId val="132399872"/>
      </c:areaChart>
      <c:dateAx>
        <c:axId val="1313167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2399872"/>
        <c:crosses val="autoZero"/>
        <c:auto val="1"/>
        <c:lblOffset val="100"/>
        <c:baseTimeUnit val="days"/>
      </c:dateAx>
      <c:valAx>
        <c:axId val="1323998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1316736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Terminada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16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25</c:v>
                </c:pt>
                <c:pt idx="21">
                  <c:v>27</c:v>
                </c:pt>
                <c:pt idx="22">
                  <c:v>29</c:v>
                </c:pt>
                <c:pt idx="2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22-894C-9DC5-3D07D920556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Bloqueada</c:v>
                </c:pt>
              </c:strCache>
            </c:strRef>
          </c:tx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22-894C-9DC5-3D07D9205567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Trabajando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22-894C-9DC5-3D07D9205567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Para hacer</c:v>
                </c:pt>
              </c:strCache>
            </c:strRef>
          </c:tx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10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622-894C-9DC5-3D07D92055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32800"/>
        <c:axId val="132734336"/>
      </c:areaChart>
      <c:dateAx>
        <c:axId val="13273280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2734336"/>
        <c:crosses val="autoZero"/>
        <c:auto val="1"/>
        <c:lblOffset val="100"/>
        <c:baseTimeUnit val="days"/>
      </c:dateAx>
      <c:valAx>
        <c:axId val="1327343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7328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cked"/>
        <c:varyColors val="0"/>
        <c:ser>
          <c:idx val="3"/>
          <c:order val="0"/>
          <c:tx>
            <c:strRef>
              <c:f>Sheet1!$E$1</c:f>
              <c:strCache>
                <c:ptCount val="1"/>
                <c:pt idx="0">
                  <c:v>Terminada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8</c:v>
                </c:pt>
                <c:pt idx="10">
                  <c:v>9</c:v>
                </c:pt>
                <c:pt idx="11">
                  <c:v>10</c:v>
                </c:pt>
                <c:pt idx="12">
                  <c:v>12</c:v>
                </c:pt>
                <c:pt idx="13">
                  <c:v>14</c:v>
                </c:pt>
                <c:pt idx="14">
                  <c:v>16</c:v>
                </c:pt>
                <c:pt idx="15">
                  <c:v>18</c:v>
                </c:pt>
                <c:pt idx="16">
                  <c:v>19</c:v>
                </c:pt>
                <c:pt idx="17">
                  <c:v>21</c:v>
                </c:pt>
                <c:pt idx="18">
                  <c:v>22</c:v>
                </c:pt>
                <c:pt idx="19">
                  <c:v>23</c:v>
                </c:pt>
                <c:pt idx="20">
                  <c:v>25</c:v>
                </c:pt>
                <c:pt idx="21">
                  <c:v>27</c:v>
                </c:pt>
                <c:pt idx="22">
                  <c:v>29</c:v>
                </c:pt>
                <c:pt idx="2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2-834C-8B28-99414B56C02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Bloqueada</c:v>
                </c:pt>
              </c:strCache>
            </c:strRef>
          </c:tx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0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2-834C-8B28-99414B56C02D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Trabajando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2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2-834C-8B28-99414B56C02D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Para hacer</c:v>
                </c:pt>
              </c:strCache>
            </c:strRef>
          </c:tx>
          <c:cat>
            <c:numRef>
              <c:f>Sheet1!$A$2:$A$25</c:f>
              <c:numCache>
                <c:formatCode>m/d/yyyy</c:formatCode>
                <c:ptCount val="24"/>
                <c:pt idx="0">
                  <c:v>42064</c:v>
                </c:pt>
                <c:pt idx="1">
                  <c:v>42065</c:v>
                </c:pt>
                <c:pt idx="2">
                  <c:v>42066</c:v>
                </c:pt>
                <c:pt idx="3">
                  <c:v>42067</c:v>
                </c:pt>
                <c:pt idx="4">
                  <c:v>42068</c:v>
                </c:pt>
                <c:pt idx="5">
                  <c:v>42069</c:v>
                </c:pt>
                <c:pt idx="6">
                  <c:v>42070</c:v>
                </c:pt>
                <c:pt idx="7">
                  <c:v>42071</c:v>
                </c:pt>
                <c:pt idx="8">
                  <c:v>42072</c:v>
                </c:pt>
                <c:pt idx="9">
                  <c:v>42073</c:v>
                </c:pt>
                <c:pt idx="10">
                  <c:v>42074</c:v>
                </c:pt>
                <c:pt idx="11">
                  <c:v>42075</c:v>
                </c:pt>
                <c:pt idx="12">
                  <c:v>42076</c:v>
                </c:pt>
                <c:pt idx="13">
                  <c:v>42077</c:v>
                </c:pt>
                <c:pt idx="14">
                  <c:v>42078</c:v>
                </c:pt>
                <c:pt idx="15">
                  <c:v>42079</c:v>
                </c:pt>
                <c:pt idx="16">
                  <c:v>42080</c:v>
                </c:pt>
                <c:pt idx="17">
                  <c:v>42081</c:v>
                </c:pt>
                <c:pt idx="18">
                  <c:v>42082</c:v>
                </c:pt>
                <c:pt idx="19">
                  <c:v>42083</c:v>
                </c:pt>
                <c:pt idx="20">
                  <c:v>42084</c:v>
                </c:pt>
                <c:pt idx="21">
                  <c:v>42085</c:v>
                </c:pt>
                <c:pt idx="22">
                  <c:v>42086</c:v>
                </c:pt>
                <c:pt idx="23">
                  <c:v>42087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9</c:v>
                </c:pt>
                <c:pt idx="10">
                  <c:v>10</c:v>
                </c:pt>
                <c:pt idx="11">
                  <c:v>12</c:v>
                </c:pt>
                <c:pt idx="12">
                  <c:v>10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5</c:v>
                </c:pt>
                <c:pt idx="17">
                  <c:v>5</c:v>
                </c:pt>
                <c:pt idx="18">
                  <c:v>4</c:v>
                </c:pt>
                <c:pt idx="19">
                  <c:v>4</c:v>
                </c:pt>
                <c:pt idx="20">
                  <c:v>3</c:v>
                </c:pt>
                <c:pt idx="21">
                  <c:v>3</c:v>
                </c:pt>
                <c:pt idx="22">
                  <c:v>4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2-834C-8B28-99414B56C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829568"/>
        <c:axId val="132831104"/>
      </c:areaChart>
      <c:dateAx>
        <c:axId val="13282956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crossAx val="132831104"/>
        <c:crosses val="autoZero"/>
        <c:auto val="1"/>
        <c:lblOffset val="100"/>
        <c:baseTimeUnit val="days"/>
      </c:dateAx>
      <c:valAx>
        <c:axId val="132831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829568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03:58.9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A47E8849-971D-42C9-B508-0A1036D16D0A}" emma:medium="tactile" emma:mode="ink">
          <msink:context xmlns:msink="http://schemas.microsoft.com/ink/2010/main" type="inkDrawing" rotatedBoundingBox="6884,6414 11370,6357 11379,7110 6894,7166" semanticType="callout" shapeName="Other"/>
        </emma:interpretation>
      </emma:emma>
    </inkml:annotationXML>
  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7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0 482 18,'0'0'17,"3"0"1,2 0 0,7 0-3,6 0 4,4 0 1,10 0-11,3-1 0,4 1 1,13 0-6,9 0 7,5-1 7,3 1-10,6 0 7,2 0-11,1 1 17,5-1-15,0 0 9,-2 0-7,0 0-4,0 0-2,-4 0-6,-2 0 4,-6 1 6,-3-1-10,-3 0 2,-2 1 9,-4 0 2,-5-1 1,-3 1-3,-7-1 1,8 0 9,-4 1-13,-6-1-2,0 0-1,-3-1-2,-2 1 6,-4 0-2,4 0-5,-3 0 2,0 0 0,-1 0 6,0 0-9,4-1 5,2 1-6,4 0 8,2-1 0,0 1-8,0 0 6,4 0-2,1 0-2,-2-1 7,-1 1-8,-4 0 8,0 0-3,-1-1 4,0 1-10,0 0 10,1-1 0,-2 0-5,2 1-1,0-1 1,-5 1 3,5-1 0,-1 1 0,1 0-13,-2 0 14,2 0-11,-4 0 14,6 0-6,4-1 0,-2 1 7,4 0-11,3 0 5,-1 0-4,4 0 3,0 0-4,3 0 1,-3 0 0,-4 0 6,-2 0-11,-6 0 8,-6 0-1,-2 0 0,-4 0-5,-5 0 10,-2 0-9,-2 0 0,-2 0 2,1 0 8,-1 0-7,0 0-5,-3 1 7,3-1-6,0 0 6,3 0 3,-2 0-9,-1 0 2,2 0 7,2 0-3,-1 0-10,-1 0 12,-2 0-1,1 0-7,-1-1 8,-6 1-8,-3 0 7,2 0-3,-5 0 2,-2 0 3,0-1-9,-1 1 4,1 0 5,0-1-12,-4 1 14,4 0-12,0-1 4,-3 0 3,-1 1-4,1-1 4,3 0-4,1 0 8,-2 0-5,4 0-3,-1 0 3,4 0 0,-1-1-8,3 1 9,1-1 1,-1 0-1,3 0-9,3-1 12,1 0-3,2 0-10,0-1 8,0 1 5,0-1 0,2 0-13,2 0 9,-2 0 2,-2 0-4,4 0 6,-5 0-8,4 0 8,0 0-2,0 0 2,2 0-6,-1 0 2,-2-1 0,2 1 8,-2 0-6,-2-1-1,1 1 3,-2 0-3,1-1 0,1 0-4,-5 1 4,4-1 5,0 1-8,3-1 11,0 1-9,0 0 10,0 0-9,-3 1-2,0-1 7,0 1-10,-3 0 4,0 0-2,0-1 3,0 1 0,3 0-3,1 0 5,-2 0-8,1 0 2,1-1 4,-2 1-3,1-1 5,-2 1-8,2-1 7,-4 1-6,1-1 2,1 1 1,-4-1 0,-3 1 1,0 0 2,2-1-3,-2 3 2,0-3 1,0 1-4,0 0 4,4 0-6,2-1 2,0 0 2,0 1 4,1-2-14,1 1 14,1 0-1,-2-1-4,2 0-5,-1 1 7,5-1-6,-2 0 9,6 1-8,7 0 5,-1 0-5,-2-1 5,-1 1-3,1 1 0,-6-1 2,0 0-3,-4 0 8,-2 1-10,1 0 9,-7 1-9,0-1 7,-3 1-6,1-1 0,-1 1 10,1 0-7,2-1-7,1 1 8,1-1-1,1 0 2,0 0-2,1 0 0,2 0-2,-4 0 2,2-1 8,-1 1-6,0 0-6,0-1 6,4 0-3,-5-1-2,4 1 1,1 0 4,-2 0-4,1-1 2,1 1 0,-2 0 6,1 0-12,1 0 6,-4-1 1,-1 1-2,-2 1-1,-1 0-1,1-1 10,0 1-14,3 0 6,0 0 5,0 0-8,0 0 1,4 0 9,-2 0-12,-5 1 5,0 0 6,-1 0-7,-5 1-2,-5-1-5,-1 2 3,-2-1-22,0 1 8,0 0-23,-3 0-11,0 0-16,0 0-58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8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-1 49 11,'0'0'32,"0"0"-4,3 0 2,-1 2 2,1-2-8,0 0 6,-3 0-8,0 2 4,0-2-9,3 0-8,0-2 8,0 0-14,0 0 11,2 0-10,4 1 9,5-1-4,3-2 3,6 1-6,-1 0 2,7-1-6,7 1 5,10-2-7,5 1 3,3 0-3,0 3 5,-3-1-12,-3 2 11,0 0-2,-3 2 0,1-1-4,-4 1 19,4-2-12,-1 2-8,3 0 4,0 0 4,6 0-4,0-1-2,3 1-1,-1-2 3,1 2-1,0-1 7,-1 1-2,1 0-8,-3-1 6,0 1-6,-3 0 8,-3-1-5,-3 1-4,4 0 4,-4 0 2,-2-1-3,-7 1 7,-2-2-3,-5 2-5,-1 0-5,0-2 16,1 0-7,-1 0-10,-2 0 7,-1 0 0,1 0 11,-1-2-10,4 0-2,5 0 4,0 2-2,5-1-2,1-1 0,2 0 4,1 0-6,0 1 10,-4-3-6,-2 3-2,-3-1 0,0 2 5,0 0-4,-3 0-1,0 0 7,1 0-6,2 0-1,0 0 2,0 0 1,0 0 1,0 0-1,0 0-6,-3-2 6,3 2-1,-3 0-1,3 0 8,0 0-12,3 0 10,0 0-8,3 0 4,2 0 2,1-1-4,-4 1 1,-2 0 2,-6-2 0,-2 0-5,-1 2 7,0-1-7,-2-1 10,-3 0-2,2 0-7,3 0 8,4 0-9,2 1 6,3 1-8,2-2 4,1 2 0,0-2 8,-1 1-9,-2 1 2,-3 0-4,0-2 8,0 0-9,-5 1 12,-4 1-7,-2 0-2,-3 0-3,-3 0 12,-3 0-13,-3 0 6,-2 0-3,-1 0 2,-2 1 6,-3-1-10,-1 0 4,1 0 4,0 0-1,-3 2-5,3-2 4,0 0 0,-3 0 1,3 0-1,-3 0-4,0 0 4,2 0-3,1-2 6,3 2-11,2 2 12,4 1-6,2 1 6,6 3-7,2 0 0,7 3 10,2 4-14,6 0 12,0 3-12,2 5 10,1 4 0,5 3-12,1 4 10,5 0-3,-3-1 3,6 2 1,-3 0-5,3-1 6,0 0-10,2-2 6,-2 0 4,-3-2-9,0 2 10,0-2-11,0 1 10,-3-3-1,1 1-2,-1-3-2,0 1-4,0-4 11,0 0-6,-2-1-4,-1-3 10,1-2-6,-4 2 1,1-3-5,-4 1 9,1-3 12,0 1-12,-1-2-7,4 1 10,-1-3-1,1 0-7,-1 0 2,7 0-3,2 1 3,0 1-3,-3 0 7,3 0-3,-6 0 3,1 0 0,-4-2 2,1 1-6,-1-1-1,1 2 0,-1 2 5,4-1-8,-4 2 4,-2-2-4,2 1 0,1-2 6,-1 2-4,-2 1 6,0 1-10,-1 0 5,1 0 5,0 1-5,2 0 6,4-1 2,-1-1-14,0 1 12,1-3-1,2 2 0,-6-2-13,1 1 12,-1-1 0,-2 1-8,-3 0 4,6 2 2,2-1-4,0 1-1,1-1 2,-4 1 2,-2-3-4,2 1 5,1-1 0,2 2 6,1-2-7,-1-1-2,3 0 6,0 0-8,6 0 5,0-2-6,0 1 2,-3 1 4,-3 0-3,0-2 0,1 2 2,-1 1-6,-3-2 7,-2 1-2,-1 2-2,1-2 1,-4 0-1,-5 2-1,0 0 3,-2-1-4,-1 1 8,0 0-5,0-2-3,0 0 3,3 0 1,0-2 0,3 0 3,6-1-4,2 0-8,3 1 10,3-1 0,3-1-6,3 1 6,-3-1 2,0 1-8,-3 3 8,0-2-11,2 2 12,-2 0-9,1 1 4,-4 0 1,0 1-2,3-2 2,0 0-8,0 3 7,3 1-4,0-3 8,0 2-4,-1-4 2,1 2-9,0-3 7,0 0 1,-3 1-2,0-3 2,-3 0-4,0 1 12,-2 0-17,-7-1 9,1-1 1,-6-1-4,-3-1 2,-2 0 3,-1 0-4,0 0 2,4 0-6,-1 1 8,0-1-2,0 1-9,-3 1 3,-2 0 3,-3 0 2,-3-2-4,-6 0-3,-3 0 9,-2 1-7,-4-3 6,-2-1-7,3 0 8,-3-1 0,-1 1-4,1 0 4,0-1-5,0 1 9,3 0-4,-1-1-5,1 1 10,2 1-9,1 1 8,-1 0-1,1-3 0,-1 1-5,1 1 2,2 1 2,1-1 2,-1 0-5,3 1 2,3 0-1,0-1-1,0 2 3,6 0-6,2 0 1,1 0 4,2 1-4,1 1 3,-4-2-3,1 0 0,-4 0 3,1-2 3,-3 3-9,0-3 4,-3 1 1,0-1-6,-3 0 5,0 1 5,3-1-5,-3 1 0,-2-1 1,2 1-5,0-1 4,0 2 5,3 0-12,0 0 9,0 1 0,-3-1-2,-2-2-4,-4-1 9,-2 0-12,-3-1 7,-3 1-18,0-2-10,-3 2-13,0-1-43,-6-1-18,1-1-29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9:58:44.645"/>
    </inkml:context>
    <inkml:brush xml:id="br0">
      <inkml:brushProperty name="width" value="0.26667" units="cm"/>
      <inkml:brushProperty name="height" value="0.26667" units="cm"/>
      <inkml:brushProperty name="color" value="#FFC000"/>
      <inkml:brushProperty name="fitToCurve" value="1"/>
    </inkml:brush>
  </inkml:definitions>
  <inkml:traceGroup>
    <inkml:annotationXML>
      <emma:emma xmlns:emma="http://www.w3.org/2003/04/emma" version="1.0">
        <emma:interpretation id="{9BBDADDD-D8B7-409F-A431-932EC8E91E87}" emma:medium="tactile" emma:mode="ink">
          <msink:context xmlns:msink="http://schemas.microsoft.com/ink/2010/main" type="writingRegion" rotatedBoundingBox="16542,7922 18832,7922 18832,14185 16542,14185"/>
        </emma:interpretation>
      </emma:emma>
    </inkml:annotationXML>
    <inkml:traceGroup>
      <inkml:annotationXML>
        <emma:emma xmlns:emma="http://www.w3.org/2003/04/emma" version="1.0">
          <emma:interpretation id="{67035F4C-3A73-4E0B-A483-581FC006ABBE}" emma:medium="tactile" emma:mode="ink">
            <msink:context xmlns:msink="http://schemas.microsoft.com/ink/2010/main" type="paragraph" rotatedBoundingBox="16542,7922 18832,7922 18832,14185 16542,141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F59537A-CCD3-478E-B63B-76552342845B}" emma:medium="tactile" emma:mode="ink">
              <msink:context xmlns:msink="http://schemas.microsoft.com/ink/2010/main" type="line" rotatedBoundingBox="16542,7922 18832,7922 18832,14185 16542,14185"/>
            </emma:interpretation>
          </emma:emma>
        </inkml:annotationXML>
        <inkml:traceGroup>
          <inkml:annotationXML>
            <emma:emma xmlns:emma="http://www.w3.org/2003/04/emma" version="1.0">
              <emma:interpretation id="{2C7CA75E-079C-40D1-ACAD-CAB190BBEC53}" emma:medium="tactile" emma:mode="ink">
                <msink:context xmlns:msink="http://schemas.microsoft.com/ink/2010/main" type="inkWord" rotatedBoundingBox="16542,7922 18832,7922 18832,14185 16542,14185"/>
              </emma:interpretation>
            </emma:emma>
          </inkml:annotationXML>
          <inkml:trace contextRef="#ctx0" brushRef="#br0">1258 15 15,'-2'0'18,"-1"-3"14,3 1-5,0 0-14,-2-1 11,2 1-8,2-1-3,-2 1-6,0 4 13,0-2-5,0 0-4,0 0 2,3 0 8,-1 0-17,1 0 5,-3 0-11,0 0 6,0 0 3,0 0-2,0 0-4,0 0 6,2 0-12,-2 3 12,-2-1-8,-1-2 9,6-2 2,-1 2-8,4 0-2,-4 0 4,3 0-2,0 0-2,-2 2-2,0 3 13,2-3-6,2 3 1,-2 0-6,1 2 4,-1-2 2,2 2-4,1 0-3,2 3 10,1 0-11,-4 4 6,4 8-6,-4-3 6,1 3 0,0-1-5,5 1 3,-3 0-4,0-3 5,0 5-6,-2 0 8,2-2-7,-2-1 8,2 1 0,1 2 0,-4 0-8,4 0 4,-4 0-2,1 0 5,0 0-4,-1 1 7,4-1-6,-1 0-6,0-3 6,-2-1 2,0-1-7,-1-2 8,4 0-6,-1-1 2,-2 1-2,-1-2 6,1-1-9,0 3 5,-1 0 1,1 0 5,0 2-13,-1 0 8,1 0 2,0-2-4,-3-2 4,3 2-2,-1-1-3,1-1 2,0 2 2,-3-3 0,3 1-2,-1 1 8,1 1-3,0 0-8,-3 2 0,3 1 4,-1-1-2,1 0 2,0 0-2,-1 3 2,1 0 4,0-1-2,0 1-5,-1 0 3,1-1 0,0-1-6,-3 9 6,0 2 1,-3 0-2,1 3 6,0 2-3,-1 0 2,1 0-6,-1 0-2,1-2 6,-1 0-4,1 2-4,-3 0 6,3-2-2,-1-1-2,1 1 5,-3 0 0,0-1-5,0-1 6,0-1-1,0 0-4,0 1 1,-3-1 2,1 0-3,-1-2 4,0 2 0,1 1-3,-1-1 7,1 0-12,-1-2 10,1 2-5,-4 1 3,4-1 4,-1 0-10,1 0 9,-1 1-8,1-1 1,-3 0 2,-1 3 4,4 0-3,-1-1-8,-2 1 9,3 0-6,-4 0 11,4 2-14,-3 0 12,2 0 2,-2 0-8,0-2-2,2-1 2,-2 1-2,3 0 4,-1-1-2,-2 1 2,0-3-4,0 1 4,2 1-4,-2-1 6,0-1-4,0 0 7,0 1-10,-1 1 5,1 1-2,0 0 0,-3 2-2,-2-3 6,2 1-4,1 0-5,-4 0 7,1-1-3,2 1 3,-2-3-3,0 5 2,0 0-3,2 3-1,0 2 6,1 2-1,-1 0-4,0 1 2,0-1-1,-2 0 4,0 3-6,0 0 6,-1 0-7,1-1 4,0 1 4,0 0-5,-1-3 0,1 1 4,-3 1-6,0 1 1,1-3 7,-1-2-8,0-2 5,3-3 0,-1-2-4,-2 2 0,3 0 5,-3-3-6,1-1 6,-4-1-6,3 3 5,-2-1-6,-1-1 11,1-1-12,0-5 9,-6 1-4,8-1-6,-5 3 6,0 0 3,3 0 1,-3 2-7,0-2 1,0 0 1,0 0 1,-2 0 3,-1 2-4,0-2 0,-2 0-1,3-3 1,-1 1 2,1-3 2,-1 2-2,-2 1-2,0-1 3,2 1-2,-2-1-6,0-2 11,-2 3-18,-1-1 13,0 1 3,-2-3-1,0 0-10,-1 0 14,1 0-10,3 0 7,-1 0-8,0-2 13,1 0-15,-1-3 14,3 0-7,0 0 0,0 1-8,2-4 16,0 1-16,1-2 8,2-1 3,0 1 0,-3-3-3,3 2-5,1-2 8,1 3-15,1-3 16,-3 0-10,0 0 6,0 0 5,0 0-6,0 0-4,0 0 7,0 0-5,0 2 4,-3 1-4,-2-3 3,5 0-8,3 0 2,5-3 6,-1 1-5,4-3 0,2-2 5,-1 0 3,4-3-6,-1-2 1,3 0 0,0 0 2,0 3 4,-2-3-8,2-3 4,2 1 0,1 2-2,-1-2 4,1-1-4,0 3 3,2-2 0,0-3-7,3-2 10,-1-3-1,3-2-2,3-5-5,3-2 4,2-3 3,2-4-2,1-3 2,2-2-2,0-3 5,0-5 0,-2 1-4,-1-3 1,1 0-6,-3 0 9,0-2-10,-6-1 6,1 1 1,-5 0 3,2 2 5,-2 2-8,-3 3 2,0 3-3,0 4 6,-2 2-7,0 3-3,-1 3 10,1 1-3,-1 1-1,1 0-8,-1 2 10,1-2 9,0-1-4,2 1-9,-3-5-2,3 0 8,0-2-10,3-6 3,0 1-1,2-3-1,3 1 4,0 1-3,0 3-3,-1 3 3,-1 2 0,-1 5-2,-2 2 4,-1 5 0,-1 0-4,-1 2 4,-3 3-2,1 2-1,-1 0 3,1 0-2,0 3-5,-1 0 6,-2-1 2,0 1-5,0 2 6,0-3-3,0 3 2,0 0-6,0 0 8,0-2-6,0 2-1,0 0-7,-2 0-14,2 0-1,0 0-9,-3 0-11,0 2-36,3 1-63,-2-1-80</inkml:trace>
          <inkml:trace contextRef="#ctx0" brushRef="#br0" timeOffset="1887.1">-25 6261 7,'0'0'17,"0"0"12,0 0-7,0 0 0,0 0-3,0 0 2,0 0-12,7 0 12,-7 0-5,0-3 12,11 1-9,-1-1 0,3 1-7,2 0-8,3-1 12,3-4-9,-1 0-1,6-3 11,2 1-9,3-1 5,2-2-5,1 2-5,-1 1 7,3-1-4,0 0-3,0-2 8,-3 3 1,3-1-7,0 0 2,0 1 7,0-1-14,-3 1 13,1 1 0,-1 1-2,0-2-2,1-1-7,-1 0 7,1 1 1,-1 1 5,-2 1-9,0 0-5,-1-3 3,1 3-6,0-2 17,10 1-16,3 1 8,-3 0-1,0-3-10,3 3 13,-3 0-8,0 0 9,-3-1-7,1 1-4,2 2 7,0 0 1,3 1 2,-1-4-1,1 4 3,-1-1-6,1 0-3,0 0-3,-1 0 6,1 1-3,0-1-4,-6-2 8,-2 2-10,-5 2 8,2-2-4,-2 3 2,-3-3 1,1 0-3,-1 3 3,0 0-2,0-1-1,-2-2 0,-3 1-3,-5-1 8,0 2-10,-5-1 11,-3 1-8,-2 1 0,-3 2 8,-2 0 0,-1 0-2,-2-3-4,0 3 4,0 0-4,3 0-3,-3 0 4,0 0-7,0-2-33,-3 2-24,1-2-24,-4-1-52,-1 1-61</inkml:trace>
        </inkml:traceGroup>
      </inkml:traceGroup>
    </inkml:traceGroup>
    <inkml:traceGroup>
      <inkml:annotationXML>
        <emma:emma xmlns:emma="http://www.w3.org/2003/04/emma" version="1.0">
          <emma:interpretation id="{80E72313-946B-4A97-82F6-4C747ACDADE7}" emma:medium="tactile" emma:mode="ink">
            <msink:context xmlns:msink="http://schemas.microsoft.com/ink/2010/main" type="paragraph" rotatedBoundingBox="11187,3433 17979,3796 17835,6470 11044,61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D5378C-A280-4A92-9325-9D865F2B2EC8}" emma:medium="tactile" emma:mode="ink">
              <msink:context xmlns:msink="http://schemas.microsoft.com/ink/2010/main" type="line" rotatedBoundingBox="11187,3433 17979,3796 17835,6470 11044,6106"/>
            </emma:interpretation>
          </emma:emma>
        </inkml:annotationXML>
        <inkml:traceGroup>
          <inkml:annotationXML>
            <emma:emma xmlns:emma="http://www.w3.org/2003/04/emma" version="1.0">
              <emma:interpretation id="{95E7AC4E-C4CA-4645-BF74-CE30EC7C98EF}" emma:medium="tactile" emma:mode="ink">
                <msink:context xmlns:msink="http://schemas.microsoft.com/ink/2010/main" type="inkWord" rotatedBoundingBox="11138,4345 16637,4640 16543,6401 11044,6106"/>
              </emma:interpretation>
            </emma:emma>
          </inkml:annotationXML>
          <inkml:trace contextRef="#ctx0" brushRef="#br0">1258 15 15,'-2'0'18,"-1"-3"14,3 1-5,0 0-14,-2-1 11,2 1-8,2-1-3,-2 1-6,0 4 13,0-2-5,0 0-4,0 0 2,3 0 8,-1 0-17,1 0 5,-3 0-11,0 0 6,0 0 3,0 0-2,0 0-4,0 0 6,2 0-12,-2 3 12,-2-1-8,-1-2 9,6-2 2,-1 2-8,4 0-2,-4 0 4,3 0-2,0 0-2,-2 2-2,0 3 13,2-3-6,2 3 1,-2 0-6,1 2 4,-1-2 2,2 2-4,1 0-3,2 3 10,1 0-11,-4 4 6,4 8-6,-4-3 6,1 3 0,0-1-5,5 1 3,-3 0-4,0-3 5,0 5-6,-2 0 8,2-2-7,-2-1 8,2 1 0,1 2 0,-4 0-8,4 0 4,-4 0-2,1 0 5,0 0-4,-1 1 7,4-1-6,-1 0-6,0-3 6,-2-1 2,0-1-7,-1-2 8,4 0-6,-1-1 2,-2 1-2,-1-2 6,1-1-9,0 3 5,-1 0 1,1 0 5,0 2-13,-1 0 8,1 0 2,0-2-4,-3-2 4,3 2-2,-1-1-3,1-1 2,0 2 2,-3-3 0,3 1-2,-1 1 8,1 1-3,0 0-8,-3 2 0,3 1 4,-1-1-2,1 0 2,0 0-2,-1 3 2,1 0 4,0-1-2,0 1-5,-1 0 3,1-1 0,0-1-6,-3 9 6,0 2 1,-3 0-2,1 3 6,0 2-3,-1 0 2,1 0-6,-1 0-2,1-2 6,-1 0-4,1 2-4,-3 0 6,3-2-2,-1-1-2,1 1 5,-3 0 0,0-1-5,0-1 6,0-1-1,0 0-4,0 1 1,-3-1 2,1 0-3,-1-2 4,0 2 0,1 1-3,-1-1 7,1 0-12,-1-2 10,1 2-5,-4 1 3,4-1 4,-1 0-10,1 0 9,-1 1-8,1-1 1,-3 0 2,-1 3 4,4 0-3,-1-1-8,-2 1 9,3 0-6,-4 0 11,4 2-14,-3 0 12,2 0 2,-2 0-8,0-2-2,2-1 2,-2 1-2,3 0 4,-1-1-2,-2 1 2,0-3-4,0 1 4,2 1-4,-2-1 6,0-1-4,0 0 7,0 1-10,-1 1 5,1 1-2,0 0 0,-3 2-2,-2-3 6,2 1-4,1 0-5,-4 0 7,1-1-3,2 1 3,-2-3-3,0 5 2,0 0-3,2 3-1,0 2 6,1 2-1,-1 0-4,0 1 2,0-1-1,-2 0 4,0 3-6,0 0 6,-1 0-7,1-1 4,0 1 4,0 0-5,-1-3 0,1 1 4,-3 1-6,0 1 1,1-3 7,-1-2-8,0-2 5,3-3 0,-1-2-4,-2 2 0,3 0 5,-3-3-6,1-1 6,-4-1-6,3 3 5,-2-1-6,-1-1 11,1-1-12,0-5 9,-6 1-4,8-1-6,-5 3 6,0 0 3,3 0 1,-3 2-7,0-2 1,0 0 1,0 0 1,-2 0 3,-1 2-4,0-2 0,-2 0-1,3-3 1,-1 1 2,1-3 2,-1 2-2,-2 1-2,0-1 3,2 1-2,-2-1-6,0-2 11,-2 3-18,-1-1 13,0 1 3,-2-3-1,0 0-10,-1 0 14,1 0-10,3 0 7,-1 0-8,0-2 13,1 0-15,-1-3 14,3 0-7,0 0 0,0 1-8,2-4 16,0 1-16,1-2 8,2-1 3,0 1 0,-3-3-3,3 2-5,1-2 8,1 3-15,1-3 16,-3 0-10,0 0 6,0 0 5,0 0-6,0 0-4,0 0 7,0 0-5,0 2 4,-3 1-4,-2-3 3,5 0-8,3 0 2,5-3 6,-1 1-5,4-3 0,2-2 5,-1 0 3,4-3-6,-1-2 1,3 0 0,0 0 2,0 3 4,-2-3-8,2-3 4,2 1 0,1 2-2,-1-2 4,1-1-4,0 3 3,2-2 0,0-3-7,3-2 10,-1-3-1,3-2-2,3-5-5,3-2 4,2-3 3,2-4-2,1-3 2,2-2-2,0-3 5,0-5 0,-2 1-4,-1-3 1,1 0-6,-3 0 9,0-2-10,-6-1 6,1 1 1,-5 0 3,2 2 5,-2 2-8,-3 3 2,0 3-3,0 4 6,-2 2-7,0 3-3,-1 3 10,1 1-3,-1 1-1,1 0-8,-1 2 10,1-2 9,0-1-4,2 1-9,-3-5-2,3 0 8,0-2-10,3-6 3,0 1-1,2-3-1,3 1 4,0 1-3,0 3-3,-1 3 3,-1 2 0,-1 5-2,-2 2 4,-1 5 0,-1 0-4,-1 2 4,-3 3-2,1 2-1,-1 0 3,1 0-2,0 3-5,-1 0 6,-2-1 2,0 1-5,0 2 6,0-3-3,0 3 2,0 0-6,0 0 8,0-2-6,0 2-1,0 0-7,-2 0-14,2 0-1,0 0-9,-3 0-11,0 2-36,3 1-63,-2-1-80</inkml:trace>
          <inkml:trace contextRef="#ctx0" brushRef="#br0" timeOffset="1887.1">-25 6261 7,'0'0'17,"0"0"12,0 0-7,0 0 0,0 0-3,0 0 2,0 0-12,7 0 12,-7 0-5,0-3 12,11 1-9,-1-1 0,3 1-7,2 0-8,3-1 12,3-4-9,-1 0-1,6-3 11,2 1-9,3-1 5,2-2-5,1 2-5,-1 1 7,3-1-4,0 0-3,0-2 8,-3 3 1,3-1-7,0 0 2,0 1 7,0-1-14,-3 1 13,1 1 0,-1 1-2,0-2-2,1-1-7,-1 0 7,1 1 1,-1 1 5,-2 1-9,0 0-5,-1-3 3,1 3-6,0-2 17,10 1-16,3 1 8,-3 0-1,0-3-10,3 3 13,-3 0-8,0 0 9,-3-1-7,1 1-4,2 2 7,0 0 1,3 1 2,-1-4-1,1 4 3,-1-1-6,1 0-3,0 0-3,-1 0 6,1 1-3,0-1-4,-6-2 8,-2 2-10,-5 2 8,2-2-4,-2 3 2,-3-3 1,1 0-3,-1 3 3,0 0-2,0-1-1,-2-2 0,-3 1-3,-5-1 8,0 2-10,-5-1 11,-3 1-8,-2 1 0,-3 2 8,-2 0 0,-1 0-2,-2-3-4,0 3 4,0 0-4,3 0-3,-3 0 4,0 0-7,0-2-33,-3 2-24,1-2-24,-4-1-52,-1 1-61</inkml:trace>
        </inkml:traceGroup>
        <inkml:traceGroup>
          <inkml:annotationXML>
            <emma:emma xmlns:emma="http://www.w3.org/2003/04/emma" version="1.0">
              <emma:interpretation id="{62477541-05CA-4616-9995-743540B4DAAA}" emma:medium="tactile" emma:mode="ink">
                <msink:context xmlns:msink="http://schemas.microsoft.com/ink/2010/main" type="inkWord" rotatedBoundingBox="17841,3789 17979,3796 17898,5301 17760,5293"/>
              </emma:interpretation>
            </emma:emma>
          </inkml:annotationXML>
        </inkml:traceGroup>
      </inkml:traceGroup>
    </inkml:traceGroup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9:58:53.087"/>
    </inkml:context>
    <inkml:brush xml:id="br0">
      <inkml:brushProperty name="width" value="0.26667" units="cm"/>
      <inkml:brushProperty name="height" value="0.26667" units="cm"/>
      <inkml:brushProperty name="color" value="#92D050"/>
      <inkml:brushProperty name="fitToCurve" value="1"/>
    </inkml:brush>
  </inkml:definitions>
  <inkml:traceGroup>
    <inkml:annotationXML>
      <emma:emma xmlns:emma="http://www.w3.org/2003/04/emma" version="1.0">
        <emma:interpretation id="{5F3B55E7-2195-417C-801D-5FA3F4348E9E}" emma:medium="tactile" emma:mode="ink">
          <msink:context xmlns:msink="http://schemas.microsoft.com/ink/2010/main" type="writingRegion" rotatedBoundingBox="7027,12221 14621,12221 14621,14989 7027,14989"/>
        </emma:interpretation>
      </emma:emma>
    </inkml:annotationXML>
    <inkml:traceGroup>
      <inkml:annotationXML>
        <emma:emma xmlns:emma="http://www.w3.org/2003/04/emma" version="1.0">
          <emma:interpretation id="{94F1B5D2-FC38-4A46-A70B-9715AD369C31}" emma:medium="tactile" emma:mode="ink">
            <msink:context xmlns:msink="http://schemas.microsoft.com/ink/2010/main" type="paragraph" rotatedBoundingBox="7027,12221 14621,12221 14621,14989 7027,149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180C4C-8A2A-4D59-9C99-0FADAB725393}" emma:medium="tactile" emma:mode="ink">
              <msink:context xmlns:msink="http://schemas.microsoft.com/ink/2010/main" type="line" rotatedBoundingBox="7027,12221 14621,12221 14621,14989 7027,14989"/>
            </emma:interpretation>
          </emma:emma>
        </inkml:annotationXML>
        <inkml:traceGroup>
          <inkml:annotationXML>
            <emma:emma xmlns:emma="http://www.w3.org/2003/04/emma" version="1.0">
              <emma:interpretation id="{1F4EA2BF-3460-4CBD-A16E-51725E4BF61F}" emma:medium="tactile" emma:mode="ink">
                <msink:context xmlns:msink="http://schemas.microsoft.com/ink/2010/main" type="inkWord" rotatedBoundingBox="7027,12221 14621,12221 14621,14989 7027,14989"/>
              </emma:interpretation>
            </emma:emma>
          </inkml:annotationXML>
          <inkml:trace contextRef="#ctx0" brushRef="#br0">7596 1730 2,'-2'0'32,"-1"0"-7,1 2 3,2-2-3,0 0-2,0-2 0,0 2 6,0 0-11,0 0 16,0 0-20,0 0 4,0 0-12,0 0 12,0 0-6,0 0-2,0 0-1,0 0 0,0 0-3,0 0 4,0 0-6,0 0-7,0 0 6,-3 0 1,3 0-6,0 5 8,0-5 2,-3 2 0,1 1 4,-1 1-2,-2 1-6,0 0 0,0 0 2,0 4-4,-3 4-1,0-4 3,1 1 5,-4-1-12,1 1 11,0 0 1,-3-1-13,3 1 13,-3 0 0,0-1-5,0 1 4,3 2-1,0-5-7,-1-2 0,4 2 5,-1-2-11,0 2 8,1-2-7,-1 0 5,0 0 2,1-1 3,-4 4 3,1-4-10,0 4 4,-1-1-6,1 0 10,0 0-2,-3 1-1,3-1-1,0 2 0,-1-1-6,4-1 4,-1 0 1,0-2 3,0 0-9,3-3 5,-2 0 1,1 3 4,-1-2-9,-1 2 6,-2 2-5,-3 2 6,0 1-3,-2 0 2,-1 2-1,1 0 0,0 0-6,-1 0 9,1 0-2,2 0-9,0-3 12,0-1-10,3-1 6,2 0 0,1 0 0,-1-2 2,0 0-6,-2 2 8,0 0-4,2-2 0,-2 2-6,-1 1 11,-1-1-13,-1 0 9,-3 0-1,3 1-1,1 1-3,-1 1 4,-3-1-3,1-1 8,2 1-5,0-2-1,-2 1-5,-1-1 7,1 3 0,0-1-5,-3 1 5,2-3-2,-2 0-3,3 0 11,-3 1-16,0-1 10,0 0-8,0 0 5,-3 1 0,1-1 4,2 0-7,0 3 6,3-1 3,-1-1-12,1-1 4,-1-2 0,1-1 8,0 1-12,-1 0 10,3 0 0,0 0-8,1-3 3,-1 0 2,3 1-6,-1 2 10,1-1-6,-3 1 0,3-2 6,0-1-4,-1 0-5,-1 1 6,-4 2 1,1-3-2,-1 3 0,1-3-6,0 1 12,-1 2-10,1-1 4,-1 1 6,1-2-14,-3 1 9,0-1-1,0-1 4,0 1 1,-3-1-13,1 3 8,-1 0 2,1-1-2,-1 1 4,3 0-8,0 0 2,0 0 2,0-3 1,3 1-3,0-1 11,-3 0-13,2 1 0,1-3 3,-1 2 3,1 1-2,-3-1 2,0 0 1,0 1-8,-2-1 3,-1 1 7,0-1-8,-2 3 8,0-3-10,-2 1 8,-1 1-3,0-1 2,-2 2-7,0-1 5,0 1-2,-3 0 9,-3 0-7,1 0-2,2 0 4,0-3-6,3 0 4,2 1-3,1-1 12,2 1-11,2-1 2,1 0-7,-1 1 14,1-1-11,-1 3 8,0 0-11,3 0 8,0-3 9,1 0-12,1-2-4,1 3 12,-1-1-8,1 1 0,-1-3 6,1 2-6,-3 1 4,0-1-7,0 0 6,0 3 1,0-2 0,-2-1-6,-1 0 2,1-2 6,-3 0-9,-1 0 8,4 0-5,-1 0 6,1 0-4,-1 0-5,1-2 8,-1 2-3,1 0 2,-1-2-4,1 2 1,-4-3 0,1 1 7,0 2-6,0-3 2,0 1 0,0 0 1,2-1-6,-2 1 1,0-3-1,0 0 8,0 0-7,-3 0 6,1 1-6,-1-1 2,0 2 2,1 1-2,-6-3-3,-5 0 5,2 1-4,6-1 1,0 0 4,0 0-1,-1 0-5,1-2 3,0 2-2,0-2 8,2 0-12,0 0 11,1-1-8,-1 1 1,3 0 2,0-3 8,0 1-12,2-1 8,1 0-4,-1 3 2,1-2-5,-1-1 3,1 0 4,-1 1-3,0 1-2,1 1 3,-1 0-6,1 0 8,2 0-10,0-1 9,-3 1-4,3 0 2,0 0 4,0-3-6,0 0 3,-2 1-10,-1-1 9,-2 1 5,0-1-8,-3 0 3,1-2 0,-3 0-3,-3 3-1,0-3 8,0 0-7,0 0 3,1-1 2,-4 1-8,3-2 7,1 0-1,-1-1-3,0 1 1,-2-3 5,-1 2-6,-2 1 2,0-3 8,0 3-9,3-3 6,0 0-7,-1 3 2,3-3 0,-2 0 2,2 0-6,3 3 10,0-1-8,-1-2 0,-1-2 4,-1 2-4,3-2 2,-3 2 0,0 3 3,0-1-4,0-2 1,1 0 1,1 3 0,-1-8 3,-1 3-2,2 0-4,1 0 0,0-1 4,0 1-2,0 0 2,-1 2-3,4 3 3,-1-1-2,0 1-1,1-1-1,-1 1 4,-2-1 2,2-2-4,0 3-1,-4-3-2,1 3 10,1-1-9,-3 1-2,0-3 9,-2-2-5,2 0-1,-5-1 5,0 1-4,3 0-2,0 2-3,2-2 11,0 2-12,3-2 7,-1-1-1,6 3 0,-2 1 7,2-1-13,2 2 6,1-2-2,2 1 7,0-1-9,0 0 11,0 0-12,2 0 7,1-2-4,-1 0 6,1-1-10,2 1 7,0 2 4,1-2-6,1 0-2,1 0 6,0-1 0,-1-1-7,1-1 4,0 0 2,0 1-4,-1-3 1,1 2 0,0 3 4,2-1-7,-2 1 2,2 2 3,0 0-2,-2 3 3,2 0 1,1-1-7,-1 1 5,0-1 0,1 1 0,-1-1-3,3-1 8,-3-1-9,0 2 0,3-4 2,-2-5 5,-1 0-4,0 0-3,0 2 8,1 0-9,2 3 2,-1 0 4,1 0-3,0 2 5,0 0-5,3 5 2,-1 0-2,0 0 0,1 0 2,-3 2-4,2 3 8,3 0-8,-2 0 6,-1-1-4,3 1 2,0 0-2,0 0 1,0-3 1,0 0-3,-3 1 1,1-3 0,-1 2 5,1-2-6,-1 0 4,3 0-5,-2 0 0,-1 0 5,-2 2-1,0-2-4,0 3 3,-1-1 4,4 0-5,-3 3 5,0 0-6,0 0 1,2 2 2,-2-2-1,2-1 3,1 4-4,-1-1 1,-2 0-3,0 0 2,2 0 4,-2 1-7,0-1 5,2-2-1,1 2 0,-1 0-1,1 0 5,-1 3-5,1-3 1,-1 0-8,0 0 7,1 0 2,-1 1 2,1-1-6,-1 0 1,1 3 4,2-1-1,0 1-3,-3-1 0,3 3 1,-3 0 2,1 0-4,-1 0 5,3 0 1,0 0-2,0 0-8,0 0 11,0 0-9,0 0 8,-2 0-8,2 3 9,0-1-6,0 3 5,0 2-5,0 3-1,0 2 5,-3 5-2,1 4-2,-3 8 4,-1 3 0,-4 1-4,-3 1 8,0 2-6,-2 0-2,-3 5 9,-2 2-8,-1 1 0,-2 2 2,2 2-2,1 0 4,2 0-2,-5 0-4,2 0 3,1 0 8,2-4-9,2-3 6,1-5-1,2-3-2,5-1 2,-2-3-2,2-3-2,3-2-10,0 0 20,3-2-12,-1-3-3,0 0 6,-2-2 3,0 0-10,3 0 8,-1 0 2,0 0-4,-4 4 4,-1 1-6,3 2 8,2-2-15,1-3 10,-1-2 1,3-3-4,-2-4 9,2-1-11,-3-1 5,0-1 3,3 0-3,0-2-1,3 0 3,-6 0 4,3-1 4,-2 1-11,-1 2 8,1 3-14,-1 0 11,1-1-10,-6-2 4,0-2 8,6 0-9,2-2-4,-5-1 2,-1 0-10,1-2 11,0 0-2,8 0 1,-3 0 0,-3 0-2,3 3-12,-5-1-11,8-2-22,2 0-20,2 0-32,1-2-86</inkml:trace>
          <inkml:trace contextRef="#ctx0" brushRef="#br0" timeOffset="1837.1">608 60 24,'0'0'26,"0"0"3,-3 0-3,3-3-6,0 3-3,-2-2-2,2 2-7,-3 0-1,1 0 4,-1 0 2,0 0 3,1-3-6,-1 1-1,3 0-11,0 2 10,-2 0-7,-1 0 5,1 0-1,-1 0 11,1-3-18,-1 1 12,3 2-3,0-3 4,0 3-7,0-2 0,0 0 1,0 2 4,-3 0-3,3 0 6,0 0-2,0 0-8,0 2 2,0 0-4,0-2 4,3 3 8,0-1 6,2 1-8,2 1-4,4 4-2,4-1 9,3 0-4,0 0-3,2 0 8,6 1 4,2 1-10,3 1-5,3 0 5,-1-1-6,3 1-6,-3-1 13,1 1-17,-4 0 11,1-1 6,0-1-2,0 1-10,0 1 6,0-1-2,-3 1 9,-3 0-12,1-1-3,-3 1 14,5-3-11,6-2 1,-3 2 10,2-2-17,-2 0 14,2 0-8,1-1 8,-4-1-8,1-1 8,0 1-10,-3-1 4,0 3-3,3 0 12,0 0-11,0-1 1,-3 4 6,3-4-2,0-1-7,-3 2 7,0-1 2,0 1-8,1 0 7,-1 0-3,-2-3 6,-1 1 1,-2-3-6,1 2-1,-1 0-8,0 1 10,-3-1 2,1 1-6,2 2 8,0-1-8,0 1 0,0-2 4,3-1-2,0 3-2,-3 2 1,0-5 5,-3 3-8,-2-2 6,-5-1-7,0-2 10,0 2 4,0 1-5,-3-1 2,0 1-3,-2-1 0,2 0-2,3-2-7,0 0 8,0 0 1,0 3-13,-1-3 12,1 0 6,0 0-5,-3 2 9,-2-2-17,2 3 8,1-3-2,1 2-5,-4 1 8,0-3-5,-6 0-8,1 0 12,-1 0-2,1 2-13,-3 0-4,-3-2-26,1 0-12,-6 0-17,-2-2-25,-3-3-34,-5 3-39</inkml:trace>
        </inkml:traceGroup>
      </inkml:traceGroup>
    </inkml:traceGroup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9:58:59.900"/>
    </inkml:context>
    <inkml:brush xml:id="br0">
      <inkml:brushProperty name="width" value="0.26667" units="cm"/>
      <inkml:brushProperty name="height" value="0.26667" units="cm"/>
      <inkml:brushProperty name="color" value="#C00000"/>
      <inkml:brushProperty name="fitToCurve" value="1"/>
    </inkml:brush>
  </inkml:definitions>
  <inkml:traceGroup>
    <inkml:annotationXML>
      <emma:emma xmlns:emma="http://www.w3.org/2003/04/emma" version="1.0">
        <emma:interpretation id="{68A3458A-0FD1-45FF-9355-054348DBB12A}" emma:medium="tactile" emma:mode="ink">
          <msink:context xmlns:msink="http://schemas.microsoft.com/ink/2010/main" type="writingRegion" rotatedBoundingBox="7104,5186 10149,5186 10149,11430 7104,11430"/>
        </emma:interpretation>
      </emma:emma>
    </inkml:annotationXML>
    <inkml:traceGroup>
      <inkml:annotationXML>
        <emma:emma xmlns:emma="http://www.w3.org/2003/04/emma" version="1.0">
          <emma:interpretation id="{1A7705F9-42C4-4D3C-8B46-A698BAB20A23}" emma:medium="tactile" emma:mode="ink">
            <msink:context xmlns:msink="http://schemas.microsoft.com/ink/2010/main" type="paragraph" rotatedBoundingBox="7104,5186 10149,5186 10149,11430 7104,114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877AAB-4A78-40C0-9170-0327B18BBD4F}" emma:medium="tactile" emma:mode="ink">
              <msink:context xmlns:msink="http://schemas.microsoft.com/ink/2010/main" type="line" rotatedBoundingBox="7104,5186 10149,5186 10149,11430 7104,11430"/>
            </emma:interpretation>
          </emma:emma>
        </inkml:annotationXML>
        <inkml:traceGroup>
          <inkml:annotationXML>
            <emma:emma xmlns:emma="http://www.w3.org/2003/04/emma" version="1.0">
              <emma:interpretation id="{DF5B5553-475B-4840-8F56-D45C4F767DAD}" emma:medium="tactile" emma:mode="ink">
                <msink:context xmlns:msink="http://schemas.microsoft.com/ink/2010/main" type="inkWord" rotatedBoundingBox="7104,5186 10149,5186 10149,11430 7104,11430"/>
              </emma:interpretation>
            </emma:emma>
          </inkml:annotationXML>
          <inkml:trace contextRef="#ctx0" brushRef="#br0">223 7058 15,'-2'0'28,"-1"-3"4,3 3 8,0 0-11,0 0 10,0 0-9,0 0-8,0 0 4,-4 0-8,4 0-2,0 0-3,0 0 2,0-3-9,0 0 18,-2-3-15,2 4 12,-3-3-14,1-3 1,-3-4 1,2 4-2,-3 0 6,1-3-6,2 1 3,-2 2 3,0-7-3,-1 2 14,1 3-18,-1-2 3,1 2-7,-1-1 9,1 0-7,0 0 0,2 0-4,1 0 3,-4 3 0,1-2 3,2-4 0,-2 3 2,-1-3-5,3 1 1,1-4-4,-1 1 3,0 0 9,1-1-14,-1 1 4,1-1-2,-2 2 0,4 1 5,0 1-4,-2-1-1,2 0 8,0 1-11,0-1 7,-3-3-1,0 2-1,3-2-1,-2 1-2,-1-1-4,1 1 6,-2-1 2,2 3 0,2 1 1,0-1-4,0 1 2,0-1-4,-3 1 0,3-3 10,-3-1-2,1 1-4,-1-1-3,3 1-1,-2 0 2,-1-3 3,0 2 0,0 2-8,1-2 8,-1-2 9,3 0-11,0 0 6,0 6-7,-3-4 4,3 3-2,-2-2-3,-1-1 2,3 1-3,-2-3 4,-2 0-1,2 0 2,-1-3-1,3-1-10,0-2 11,-3 0-1,3-2-4,0 0 2,0-1-2,0 4 4,0-3 1,0 5-1,0-3-1,-2 1 0,2 0-2,0-1 2,0 1 0,0 1-2,0 0 2,0-2-1,0 0 0,0 1 1,0-1 6,0-2-14,0 0 9,2 0 1,1 2-3,-3 4-7,-3-1 10,3 3-6,0 0 6,-2 0 3,2-1-10,0 2 6,-3-1 0,1 0-6,2 0 2,-3-1 1,0-1 6,3-1-10,-3 0 3,3-2 11,0-1-17,3-2 7,-3 0 8,0 2-7,3 1-7,0 0 16,-1-4-17,-2 4 10,0 0 0,0-1-3,-2 0 6,2 1-10,2 0 2,-2-4 11,5 1-12,-2 0 6,2 0-2,1-3-4,-1-3 6,1 3 2,-1-6-9,1-1 8,-1 2-7,3 2 7,0 3-6,-3 3 1,1-1 10,0 1-16,-1 2 8,-3 2 1,4-2-1,-4 3 0,1 0 3,-1 0-9,2 1 14,1 2-13,0-1 6,-2-1 3,3-1-11,2 0 7,-3 0-5,3 3 6,-3-2 4,1-1-16,-1 1 17,1-2-5,-1 2-8,0-1 10,3 1-7,-2-2 6,-1 2 2,0-4-10,4 1 6,-4-3 3,0 0-8,3 0 5,-2-4 4,2 2-5,-1-2-2,2 2 2,-1-2 4,-3 2-9,1-1 6,2 0-1,-3 3 0,1 0 3,-1 0 1,-2-1-5,-1 0-5,1 1 11,0 4-12,3-2 8,-4 0 2,3-2-4,0 0 6,2-6-13,-2 3 11,0 0 0,0 1-2,0 1-3,1 4 3,-3-1-1,2 1 4,0 3-8,-1-2 6,1 4 2,0 3-6,-2 0 2,-1-1-1,4 1 4,-1-1-3,1 2-2,-1-2 8,1-1-8,-1 1 6,0 1-7,0-1 6,1 3-3,-1 1-1,1-3-3,1-3 6,2-1 0,-1-1 2,0-2-7,3 0 3,0-2 1,2 0 3,1-2-5,-4 0 3,4 0-5,0-3 4,-2-3-2,5 1 4,-1 2-8,-3-3 4,1 3 6,2 1-8,-3 1 0,1 1 6,0 0 0,-1-1-8,0 1 5,1 0-4,-1 0 4,-2 5 4,0 1-2,0 1 0,-1 1-6,4 3 8,-4-3-2,2 0-3,0-2 0,2 1 4,0 1-4,-4 0 7,4 3-14,-1-3 13,1 0-6,-3-6 3,-1 1 2,2 5-2,-2 2-4,1 1 6,-3-1-6,0 1-1,-2 3 3,-1 1-1,3 2 6,0-1-6,3-3-4,2 1 5,0-3 2,1-1-8,0 1 1,-1-1 9,1-2-8,2 1 5,-1 1 0,2-2 5,-1 0-7,1 1-1,-1-2 7,6 1-7,2 2 8,-5-1-10,-4 1 4,-1 1 4,2 3-1,-3 2-10,-2 3 5,0-4 2,-3 4-8,0 0 2,3 1 7,0-2-4,2 1-1,6-4 4,3 2-1,-1-1 6,4 1-7,-1-2 6,0 1-4,0 1-6,0-1-3,4-1 4,-2 2 4,1-1-1,0 1 4,0-2 1,0 1-5,0 1 5,-1-1-9,2-1 11,-1 2-10,-1-3 0,1-1 3,-2 3-1,-3-1 1,-1 4 4,1 1-3,-1-1 2,3 0 2,-2-1-5,2-1 4,0 2 1,3-4-1,1 1-6,-4 1 8,2-1-3,-2-1-3,3-1 0,-3 3 3,-1-2 1,-5 1 1,-2 3-7,1 0 6,-1 0-3,-1 0 6,-1-3-4,0 3-2,1-3 6,2-1-8,2 2 7,2-1-10,1-3 11,-1 1-5,1-1 3,5 1-4,-2 1 2,-1 2 4,0 2-4,0-1-4,0-1 2,0-1 8,0-3-8,-2 3 3,-1 3-2,-4 0-4,-3 3 12,-4 2-11,-1 0 8,-4-2-6,-3 0-2,1 1 5,0 4-2,-3 4 2,0-4 3,2 2-4,2-2-5,-2 0 10,1-2-10,-1 2 7,1 0-4,0-4 0,-1 2 2,7 0 4,-2-4-2,5-2-7,1 3 6,3-1 0,3 3-3,2-2 3,1-1-1,0 1 3,2-1-6,0 0 6,-3 2-8,-2-2 7,-2 1-5,-4-1 1,-2 4 2,-6-2 3,0 2-2,1 0-4,-3 2 5,-1 0 0,-2 0-2,3 2 4,-3 0-1,0-4-1,-3 2 4,1 0-7,-1 2 3,1-2 1,-4 0-2,0-2 1,-1 2-2,-5-6 0,2-1 0,-6-1 2,-3-1 1,-5 1 7,-3 2-15,-3-2 5,-8-5 1,-5-3 7,-8-7-7,-2 2 7,-2-1-10,1 1 12,3 1-16,-2 1 11,-2 0-4,5 0-1,0 3 6,2 2-3,0 3-8,2 1 9,1-1-9,1 3 11,4 2-7,0 1-3,4 2 8,4 0-7,5 1 14,3-2-7,2 2 0,3-4-2,4 4-2,-4 2 6,2-3-8,1 0 5,2 1-2,1-4-2,-1 3 4,2 1-4,-2 0 4,2 2-4,5-4-4,2 4 10,0-2-8,-4 2 8,4 0-9,2 0 7,1 0-4,2 0-3,-3 0 7,3 0-12,0 0 9,0 0-16,0 0 1,-4 0-2,4 0-2,0 0-16,0 0-6,0-3-39,4 3-46,-1-3-25</inkml:trace>
          <inkml:trace contextRef="#ctx0" brushRef="#br0" timeOffset="1358.07">3153 457 18,'0'0'25,"0"0"-3,0 0 1,3 0 1,0 0-11,0 2 2,-3 1 8,0-1 4,-3 2 18,0 0-32,0 8 10,-2 1-7,-2 6-6,-5 3 4,5 3-4,-5 4-3,-2 4 0,2 5 11,-5 3 2,-2 5-9,-2 9 6,-1 4-2,-2 4-2,0 8 3,-3 2-8,0 3-8,0 3 14,-2 8-5,1 8-2,-1 3 2,0 1-1,1-2 7,4 1-13,0-5 12,2-6-4,6-6-8,0-2 10,5-9-8,1-4 0,-1-12 11,3-2-14,-1-8-1,4-7-2,0 0 4,2-8 0,-3-4 2,4-1 0,-4-2-5,4-4 1,-3-1-6,2-3 12,3-1-9,0-1 13,-2-4-15,2-1 6,0-1-5,0 0 6,0 2 1,0-3-6,-4 0-13,4-2-8,0-1 7,0-2-4,0 0-17,0-5-25,-3 0 3,3-6-25,-2-5-47</inkml:trace>
        </inkml:traceGroup>
      </inkml:traceGroup>
    </inkml:traceGroup>
  </inkml:traceGroup>
</inkml:ink>
</file>

<file path=ppt/ink/ink105.xml><?xml version="1.0" encoding="utf-8"?>
<inkml:ink xmlns:inkml="http://www.w3.org/2003/InkML">
  <inkml:definitions/>
  <inkml:traceGroup>
    <inkml:annotationXML>
      <emma:emma xmlns:emma="http://www.w3.org/2003/04/emma" version="1.0">
        <emma:interpretation id="{B4D54551-0D09-42DE-B89F-69F84D11C801}" emma:medium="tactile" emma:mode="ink">
          <msink:context xmlns:msink="http://schemas.microsoft.com/ink/2010/main" type="writingRegion" rotatedBoundingBox="11187,3433 17979,3796 17835,6470 11044,6106"/>
        </emma:interpretation>
      </emma:emma>
    </inkml:annotationXML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20:01:04.799"/>
    </inkml:context>
    <inkml:brush xml:id="br0">
      <inkml:brushProperty name="width" value="0.2" units="cm"/>
      <inkml:brushProperty name="height" value="0.2" units="cm"/>
      <inkml:brushProperty name="fitToCurve" value="1"/>
    </inkml:brush>
  </inkml:definitions>
  <inkml:traceGroup>
    <inkml:annotationXML>
      <emma:emma xmlns:emma="http://www.w3.org/2003/04/emma" version="1.0">
        <emma:interpretation id="{D20D0146-D695-4036-9BEC-B8D6A7685538}" emma:medium="tactile" emma:mode="ink">
          <msink:context xmlns:msink="http://schemas.microsoft.com/ink/2010/main" type="writingRegion" rotatedBoundingBox="9489,4281 17356,4281 17356,6962 9489,6962"/>
        </emma:interpretation>
      </emma:emma>
    </inkml:annotationXML>
    <inkml:traceGroup>
      <inkml:annotationXML>
        <emma:emma xmlns:emma="http://www.w3.org/2003/04/emma" version="1.0">
          <emma:interpretation id="{22B0EABA-B407-40F3-8C0B-3BA528A8166D}" emma:medium="tactile" emma:mode="ink">
            <msink:context xmlns:msink="http://schemas.microsoft.com/ink/2010/main" type="paragraph" rotatedBoundingBox="9489,4281 17356,4281 17356,6962 9489,69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82CF2B2-1799-442A-87C2-0CBB56F9A842}" emma:medium="tactile" emma:mode="ink">
              <msink:context xmlns:msink="http://schemas.microsoft.com/ink/2010/main" type="line" rotatedBoundingBox="9489,4281 17356,4281 17356,6962 9489,6962"/>
            </emma:interpretation>
          </emma:emma>
        </inkml:annotationXML>
        <inkml:traceGroup>
          <inkml:annotationXML>
            <emma:emma xmlns:emma="http://www.w3.org/2003/04/emma" version="1.0">
              <emma:interpretation id="{C5C16841-2B30-4F60-9DE6-30D5586AC611}" emma:medium="tactile" emma:mode="ink">
                <msink:context xmlns:msink="http://schemas.microsoft.com/ink/2010/main" type="inkWord" rotatedBoundingBox="9489,4281 17356,4281 17356,6962 9489,6962"/>
              </emma:interpretation>
            </emma:emma>
          </inkml:annotationXML>
          <inkml:trace contextRef="#ctx0" brushRef="#br0">-4 1260 9,'0'0'17,"0"0"10,0 0-4,0 0 8,0 0-10,0 0-4,0 0-2,-2 0-2,-1 2 15,3-2-4,0-2-8,3 2-5,-1 0 4,-2 0-19,0 0 15,3 0-10,-3 0 3,0 0 2,0 0-6,0 0 0,0 0 4,0 0-5,2 0 6,1-3-5,0 3 5,-3 0-2,2 0-2,1-5 6,-1 3 1,3 0-14,3-1 4,0 1 6,-3-3 0,3 0-6,-1 3 8,1-3-1,2 0 8,-2-2-17,2 0 14,1-1-10,-1 1 2,5 0-4,3-3 4,0 3-2,0 0 6,-2 0-8,-1-5 8,0-3-4,1 1-6,-3 2 6,-1 2 0,1 0 8,0 3-15,-3 0 10,1 0 0,-4 0-1,4-3-3,1 3-1,-1 0 4,-1-1-10,3 1 6,-3 0 4,3 0-5,-3-1 0,1-1 3,-1-1 2,3 3-6,2 0 7,0 0-5,1-1 4,-3-1-6,2 1 1,1-1 12,-1-1-8,0 1-7,3 1 12,-2 1-9,-1 0 7,1 0-10,-1-1 8,0 1-4,-2 0 3,3 0 2,-1-3-4,0 1 9,3-1-12,-2 0 5,2 1 4,-3-1-4,1 0-6,-1 1 4,0 2 0,-2-3 2,3 0 1,-1 1-9,0-1 15,1 0-6,-1 1 0,1-1-4,-3 3 0,2-3 0,0 3 2,3-3 0,0 1-2,3-3 5,-3 0-8,2 2 6,-2 1 1,0-4 1,-2 4-7,-1-1-3,3 1 8,3 1 7,-3-1-10,2-1-2,1 3 6,-1-3 2,1 1 0,5-1-10,-1 0 8,1 1-4,-3-3 6,5 2-4,3 0-3,-5 1 6,-1-1-5,1 1 6,-3-1-6,3 0 0,-3 3 5,0 0-8,0 0 9,3-1-8,0 1 4,-1-2 3,1-1-4,2 0 4,-2 1-1,0-1-5,-1 0 5,1 1 0,0-1 0,-1 3-7,-2 0 8,3 0-6,-3-1 3,0 1-6,0 0 6,1 0-2,-1 2-1,2-2 6,1 2-4,0-2 0,-1-1 2,1 1 0,2 0 2,-2 0-7,0-1 4,-1 1-4,1 2 4,-3 1-2,3-1 4,-1-2-1,1-1 0,0 4-3,0-1 10,2 0-13,-3 0 0,1-2 4,0 0-3,-1 2 6,1-2-5,5 2 3,2 0-4,1 0 8,-1 0-6,1 1 8,-1-1-10,-2 0 8,2 0-10,0 0 9,1 1-4,-1-1-7,3 0 16,0 0-10,0 0 10,0 0-8,-3 1 0,1 1 2,-1 1-6,-2-1 8,0-1-10,-3 1 1,-2 3 5,-1-2-1,-1-1 3,-1 3-6,0 0 0,0 0 10,0 0-9,0-2 1,0 2 5,0 0 2,-2 0-8,2 2 2,0-2-2,0 0 5,0 0-8,0 0 5,-2 0 0,0 0-1,-1 3 6,1-3-11,-1 2 10,1 1-1,-1-1-13,-2 0 18,3 1-9,-1-3-1,1 5-2,2-3 3,3 3 3,2-3 0,3 3-2,2 0-3,1-3 7,-4 1-3,4 2-6,-1-3 8,0 0-2,3 1-4,0 2 6,0-1-2,0-1-1,0-1-7,0 1 7,0-1-4,0 3 7,0 0-7,0-3 7,0 3-7,0 2 2,0-2 4,0 0-4,0-1 4,-3 1-8,-2 0 5,0 0 3,-3 0-3,-2 0-1,-1-3 4,1 3-3,-3 2 2,3 0-4,0 0 3,-1-2-6,-2 2 4,3 1 8,0-1-12,2 0 9,3 3-9,-3-1 6,0 1 7,8 2-17,3 0 8,-1 0 7,-2 0-9,0 0 2,0 0-2,-3 3 8,1-1-8,2 1 6,-3-1-5,1 0 7,-1 1-9,3-1 10,-3 3-8,-2 0 2,0 0-3,0 0 4,-3 0-1,0-1-1,1 1 4,-1-2-6,-3 2 6,1-3-2,0 0-4,-3 1 3,0-1 3,0 1-5,0-1 2,0 1-4,-2-3 7,2 0 4,-2 2-16,-1 1 13,1-1-4,-1 0 2,1 1-8,-1-1 11,1 1-5,-1-1-1,1 1-2,-1-1 7,1 1-5,-3-1-2,-3 0 2,1 3 4,-1 0-4,1 0 4,-4-3-4,4 1 3,-3 2-5,2 0 5,1-1-1,2 1-5,-1 7 4,1-2 0,6 0 0,4 2-1,0-3 2,-2 6 0,-1-1-2,1 3 2,2 0 0,1 0 0,-1 0-3,0-3 1,0 3 3,-2-2 1,0 2-6,-3-1 2,3 1-2,-3 0 4,0-2 4,-3-1-8,1 1 6,2-3-4,-3 0 1,1 0-2,0 0 1,-3 0 6,0 0-13,-1 0 8,1 0 5,0 0-10,0 0 7,0-2 0,0 2-5,0 3 4,0-3 4,0 0-10,0 0 10,0 0-10,-2 0 4,2 0 0,0 0 4,-3-2-2,0-1-6,1 1 7,-1 0 3,1-3-11,-4-2 9,1 0-5,0 0 4,-3-1-3,1 1 4,-1 0-8,0 2 8,-2 1-3,0-4 1,-1 1-1,1 3 1,0-1-6,-1 2 6,1-1 0,2-1-2,-2 0 3,0 0-6,0 1 5,2-3-1,-2-1 0,-1-1 1,-2-1 3,-2-2-7,0-2 0,-1-3 2,1 0 5,-3-4-11,0 2 12,2-1-8,-2-1 0,0-1 5,0 1-8,0-6 8,0 1-4,0 2-2,0 0 2,0-3 4,-2 3-4,2 0 6,0 3-14,0-1 12,0 1-5,0-3 5,0 0 1,0 0-11,0-3 15,0 1-4,0 2-9,0-3 1,2-1 12,-2-6-8,-2 0-6,2-2 8,-3-5 0,3 1-2,0-4 4,-2-1-4,-4-11 2,4-1-2,-1-3 1,1-3 4,-1 1-1,1-1-4,-1 1 6,-2-1-7,0 3 0,0 0 2,-1-3 0,1 1 2,0-3 0,0 0-4,2 0 6,1 3-9,-1-1 4,1 1 7,-1 1-2,1 1-3,-4 3-2,1-1 5,3 3-5,-3-1 3,0 1-7,-3-3 10,0 3-8,0 0 4,1 0-4,-1-3 7,3 3-3,2-1-5,-2 1 7,0 2-5,2 3-2,3-1 11,0 5-13,0 6 6,0-6 5,0 3-6,0 2 3,0 2 2,0 1-7,0 4 0,0 1 2,0-1 3,0 3-2,0 2-1,3 0 4,0 0-3,-3 3 2,0 2-7,0-2 8,0-1-9,0 3-9,0 0 6,0 0-11,0 3-1,0-3-8,0 0-28,0 2-14,0-2-54,0 2 2,0 3-34</inkml:trace>
          <inkml:trace contextRef="#ctx0" brushRef="#br0" timeOffset="1991.11">7860 2677 14,'-3'0'28,"0"-2"-1,1 2-2,-1 0 4,-2-3 0,3 3-12,-1 0 6,0 0 6,1 0-13,-1-2 0,1 2 1,-1 0-6,1 0 1,-4 0 8,4 2-12,-3-2 16,0 0-11,2-2 8,3 2-3,-2 0-4,-4-2-6,1-1 9,3 1-7,-1-1 4,-2 3-6,0-2 9,0 2-13,0-2 10,-1-1 4,1 1-11,0-1 9,-3-1 2,1-1-11,-1 0 6,0 3-1,-2-3-3,2 2-2,-2-1-4,0-1 11,-3 0-6,0 2 0,0 1 10,0 0-14,-2-1 3,0 1 2,-1-1-3,1-1 3,-1 1 2,1 1-7,0-1 0,-1-1 1,1-1 2,-1 0-9,1 0 1,0-2 5,2 2 3,-3-2-9,-2 0-2,0-1 10,0-1-2,0-1-8,0 3 10,0 2-3,0-2-4,-2 0 3,-1 0-2,1-1-2,-1 1 5,1 2-4,-1-2 2,1 2-5,-1-2 9,-2 2-9,0 0 10,0 1-10,0 1 8,0-2-6,-3 1-1,3 1 9,-3 1-9,0-1 4,1 1-2,-6-1-2,0 1 6,3 2-6,0 0 2,2 0 6,0 0-7,-2 2-3,2-2 9,1 0-7,-1 0 3,0 3 0,3-3 1,0 0 0,-3 5-3,3 0 1,-2-1 1,1 1 0,1 2 2,-2-2-4,2 0 6,-3-3-5,3 1 0,0 2 1,2-1 4,3 4-4,3-4 0,-1 1-4,3-2 4,3-1 4,2 1-6,3-1 2,0 3-1,0-3 1,0 1-5,0-3 13,2 0-12,1 2 6,-3-2-6,-1 0 8,1 2-6,0 1 1,0-1 4,0 1-6,2-3 8,-2 0-11,3 2 6,-4 0 6,4 1-10,-1-1 8,1 1-7,-1-3 4,1 0-1,-1 0 1,3 0 2,0-3-1,0 1-2,0 2 3,0 0 6,0 0-9,0 0 6,0-3-11,0 1 10,0 2-1,0-2-4,0 2-6,0 0 10,0 0-3,0 0-2,0 2-1,0 0 6,0-2-8,0-2 2,0 2 6,0 0-4,3 0-8,-3-2-10,0 2-1,0 0-12,0-3-7,0 1-34,2-1-50,1 1-94</inkml:trace>
        </inkml:traceGroup>
      </inkml:traceGroup>
    </inkml:traceGroup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5T19:54:56.18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2 394 7,'0'0'16,"-3"0"-5,3 0 0,0 0 3,0 0 0,0 0-6,3 0 1,-3 0-4,0 2 10,0 0 4,0-2-13,0 0 6,0 0-5,2 0 2,-2-2-2,2 0 4,-2 1-5,0 1-7,0 0 4,0 0 0,0 0-3,3-2 5,-1 0-8,-1 1 1,4 1 7,0-2-3,-1 2-4,0-2 5,-1 1 2,1-3-11,0 1 5,1 1 7,1 2-6,1-1-3,-1-1 7,3 0-6,0-1 0,-1 0 8,2 0-10,-2 1 8,3 0-8,-2 1 2,2-1 4,0 0 4,-2 1-6,2-1-1,-2 0-2,2 1 1,0-3 12,-2 1-14,2 1 8,0 1-4,-1-1 0,-1 0 2,0 1-4,0-1 2,-1-1 4,2 1-6,-4 0 6,1 1-2,-1-1-7,1 0 15,-3 2-10,0 0 5,3 0-1,0-1 0,0-1 0,1 0 3,1 1-7,-2-1 0,-1 0-2,1-1 7,-1 2-10,3-3 4,-2 1 1,0 0 4,-1-1-2,3 3-3,-3-1-2,1 0 6,2-1-7,-1 1 3,2 1 7,-2-1-12,1 0 7,-2 2 4,-1-1-8,1-1 5,-3 1 0,0-1-5,3 2 6,0-2-5,-1 1 5,3-1-4,2-1-3,0 1 6,0-1-4,-2 1 7,2 0-4,0 1-6,-1-1 15,2 0-14,-1 1 14,-3-1-14,1-1 15,3 0-7,-2 1-4,1-1 5,-2 1-5,0 0 8,2-1-10,0 0-4,4 0 11,2-1-7,1-1 7,0 2-11,1-2 12,4 0-10,-4 0 6,1 2-4,-2 0 12,-3-1-12,1 1 0,-3 1 6,2-1-2,1 0-1,-1-1-2,2 3 1,1-2-2,0-1 0,1 1 4,3 0-1,3-1 2,-1 1-3,0 0 1,0-1-4,0 1 6,-2 0-10,-2-1 10,0 1 1,-3 0 1,-1 1 1,1 1 4,1-1-6,-1 0-1,6-1 0,1 0 7,2-1-14,3 1 7,1 0 4,1-1-5,0-1-4,-1 0 2,-1 2 2,-3 0 2,-1 1-5,-1 2 1,-4 0 0,-3 0 1,-1 0-3,1 0 8,-2 0-12,-1 0 13,-1 0-6,2 0 4,3 0 0,4 0-11,0 2 8,2-1 4,3 1 0,1-2-6,0 0-8,1 2 7,2-1 5,0 3-7,-2-1 5,-1 0 3,0 1-9,-1-1 11,-3 0-11,1 1 4,-4-1 4,3 0-4,-2 1 4,3-1-8,-3 2 10,-1 0-6,2 0-2,1 0 9,0 0-8,-3 0 2,2-2 0,1 0 5,0 2-11,0 0 10,0 0 1,1 0-1,-1 0-4,0-2 2,-2 1 0,-2 0-4,-1 1 1,-1-1 2,0-1-3,-1 0 4,1 1 4,2-1-3,-1 0-12,1 0 12,2-1-4,0 0 2,0-1 0,0 3-1,2-3-6,2 1 9,-2 1-2,-6 1-5,-2-1 1,-1 0 2,-2 0 2,1 1 1,-1-3 12,0 1-9,0 0-7,-2 1 2,0-1-4,-2 1 4,0-1 0,-1-1 3,2 1 0,-2-1-11,-2 1 6,1 1 4,2-1 2,2 1-7,0-1 2,4 1 0,3 1-4,2-1 5,2 0 0,2 1 7,0-1-10,-4 0-4,-2-1 12,-4-1-10,-2 1 4,-6 1 4,-1-1-6,-3 0 14,2-1-11,-1-1 10,-3 0-9,0 0 1,0 0 6,0 0 2,0 0-4,0 0-6,0 0-6,0 0 9,-3-1-7,3 1 8,-2-2-9,0 2 1,-2 0 2,1 0 1,1-2 6,-2 1-11,-1-1 7,1 2 3,0 0-5,2-2-5,-1 1 12,1 1-9,0-2-2,2 0 3,0 2 2,0 0 1,0-1-7,0-1 14,0 2-11,-3 0-4,2-1 10,-2-1-4,1 0-5,0 1 12,-1-3-11,0 1 10,0 0-6,-1-1-2,1 1 4,1 0-2,0-2 2,0 0-6,0-2 5,2-1 0,-3 1 3,1-1-6,0 2-2,0-1 12,-2 1-12,-3-3 2,3 1 2,-1-2 0,-1 0 4,-1 2-7,5-2 10,-3 2-5,1 0-8,2 1 7,-1 0 0,-1-1-2,0 2 0,2-1 2,-3 0 1,1-1 2,2 0-9,-5-1 4,1-1 6,1 0-12,0 2 14,-1 0-6,1 0-6,1 1 10,-3 2-13,3 0 12,0 0-7,4 2 8,0-1-10,0 3 3,0-1 4,-2 0-2,-1 1 0,3-1 0,0 2-6,0 0 11,-2 0-10,2 0-1,0 2-7,0-2 10,2 0 2,-2 1 0,0 3-10,3 1 8,-3 0 0,0 1 10,2 3-9,0 1-3,0 1 8,5 2-3,-1 2-7,1 0 10,2 0-11,0 0 13,2-2-12,0 1 9,-1-1-2,1 0 0,1-1-4,-1-1 4,-3 1 2,3-3-4,-2 1-2,0-1 6,-1-3-10,-3 1 16,0-2-10,-1 0-1,-2-2 0,3 0 4,-2 0-1,2 1-2,-3-3-3,1 1 2,1 1-6,0-1 9,-1 1 2,1 1-4,0-1 0,1 0-4,-1 1-7,3 0 19,0 0-12,-1 1 0,1 0 5,-1 0 1,-1-2-6,-1 0-3,-2 1 8,0-1 0,-2-3 4,0 2-6,0-1 5,-2-1 5,0 2-5,0-2-4,-3 0 0,-2 0 6,1-2-4,2 1 7,-3 1-10,0-2 3,-1 0 5,-1 1-8,0-1 5,-2-1-1,0 1 3,0 0-5,-2 1 3,0-1-3,-2 2 3,-3 0 0,0 2 1,-4 1-4,1 2 3,-2 0-8,-1 2 12,-2-1-11,-1 1 10,-1-1-11,-3 3 7,0-1 4,3 0-3,1 2 3,3-1-1,0-1-2,6-1-4,3-3 4,2 1-4,0 0 8,2-1-6,2-1 1,2 0-3,-1-1 4,1 0-5,0-1 5,0 1 0,1 0-5,-1-2 2,1 1 3,-2 1-2,-2-2-2,2 2 7,1-1-5,1 1-5,1 0 9,0-1 3,4-1-3,-2 2-1,3 0 7,0-1-12,-2-1 11,2 0-5,0 0 9,0 0-9,0 0-4,0 0-2,0 0 4,0 0 2,0 0-10,0 0 0,0 0-1,0 0-19,0-1-12,0-3-8,0 3-27,2-1-78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5T19:54:56.18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2 394 7,'0'0'16,"-3"0"-5,3 0 0,0 0 3,0 0 0,0 0-6,3 0 1,-3 0-4,0 2 10,0 0 4,0-2-13,0 0 6,0 0-5,2 0 2,-2-2-2,2 0 4,-2 1-5,0 1-7,0 0 4,0 0 0,0 0-3,3-2 5,-1 0-8,-1 1 1,4 1 7,0-2-3,-1 2-4,0-2 5,-1 1 2,1-3-11,0 1 5,1 1 7,1 2-6,1-1-3,-1-1 7,3 0-6,0-1 0,-1 0 8,2 0-10,-2 1 8,3 0-8,-2 1 2,2-1 4,0 0 4,-2 1-6,2-1-1,-2 0-2,2 1 1,0-3 12,-2 1-14,2 1 8,0 1-4,-1-1 0,-1 0 2,0 1-4,0-1 2,-1-1 4,2 1-6,-4 0 6,1 1-2,-1-1-7,1 0 15,-3 2-10,0 0 5,3 0-1,0-1 0,0-1 0,1 0 3,1 1-7,-2-1 0,-1 0-2,1-1 7,-1 2-10,3-3 4,-2 1 1,0 0 4,-1-1-2,3 3-3,-3-1-2,1 0 6,2-1-7,-1 1 3,2 1 7,-2-1-12,1 0 7,-2 2 4,-1-1-8,1-1 5,-3 1 0,0-1-5,3 2 6,0-2-5,-1 1 5,3-1-4,2-1-3,0 1 6,0-1-4,-2 1 7,2 0-4,0 1-6,-1-1 15,2 0-14,-1 1 14,-3-1-14,1-1 15,3 0-7,-2 1-4,1-1 5,-2 1-5,0 0 8,2-1-10,0 0-4,4 0 11,2-1-7,1-1 7,0 2-11,1-2 12,4 0-10,-4 0 6,1 2-4,-2 0 12,-3-1-12,1 1 0,-3 1 6,2-1-2,1 0-1,-1-1-2,2 3 1,1-2-2,0-1 0,1 1 4,3 0-1,3-1 2,-1 1-3,0 0 1,0-1-4,0 1 6,-2 0-10,-2-1 10,0 1 1,-3 0 1,-1 1 1,1 1 4,1-1-6,-1 0-1,6-1 0,1 0 7,2-1-14,3 1 7,1 0 4,1-1-5,0-1-4,-1 0 2,-1 2 2,-3 0 2,-1 1-5,-1 2 1,-4 0 0,-3 0 1,-1 0-3,1 0 8,-2 0-12,-1 0 13,-1 0-6,2 0 4,3 0 0,4 0-11,0 2 8,2-1 4,3 1 0,1-2-6,0 0-8,1 2 7,2-1 5,0 3-7,-2-1 5,-1 0 3,0 1-9,-1-1 11,-3 0-11,1 1 4,-4-1 4,3 0-4,-2 1 4,3-1-8,-3 2 10,-1 0-6,2 0-2,1 0 9,0 0-8,-3 0 2,2-2 0,1 0 5,0 2-11,0 0 10,0 0 1,1 0-1,-1 0-4,0-2 2,-2 1 0,-2 0-4,-1 1 1,-1-1 2,0-1-3,-1 0 4,1 1 4,2-1-3,-1 0-12,1 0 12,2-1-4,0 0 2,0-1 0,0 3-1,2-3-6,2 1 9,-2 1-2,-6 1-5,-2-1 1,-1 0 2,-2 0 2,1 1 1,-1-3 12,0 1-9,0 0-7,-2 1 2,0-1-4,-2 1 4,0-1 0,-1-1 3,2 1 0,-2-1-11,-2 1 6,1 1 4,2-1 2,2 1-7,0-1 2,4 1 0,3 1-4,2-1 5,2 0 0,2 1 7,0-1-10,-4 0-4,-2-1 12,-4-1-10,-2 1 4,-6 1 4,-1-1-6,-3 0 14,2-1-11,-1-1 10,-3 0-9,0 0 1,0 0 6,0 0 2,0 0-4,0 0-6,0 0-6,0 0 9,-3-1-7,3 1 8,-2-2-9,0 2 1,-2 0 2,1 0 1,1-2 6,-2 1-11,-1-1 7,1 2 3,0 0-5,2-2-5,-1 1 12,1 1-9,0-2-2,2 0 3,0 2 2,0 0 1,0-1-7,0-1 14,0 2-11,-3 0-4,2-1 10,-2-1-4,1 0-5,0 1 12,-1-3-11,0 1 10,0 0-6,-1-1-2,1 1 4,1 0-2,0-2 2,0 0-6,0-2 5,2-1 0,-3 1 3,1-1-6,0 2-2,0-1 12,-2 1-12,-3-3 2,3 1 2,-1-2 0,-1 0 4,-1 2-7,5-2 10,-3 2-5,1 0-8,2 1 7,-1 0 0,-1-1-2,0 2 0,2-1 2,-3 0 1,1-1 2,2 0-9,-5-1 4,1-1 6,1 0-12,0 2 14,-1 0-6,1 0-6,1 1 10,-3 2-13,3 0 12,0 0-7,4 2 8,0-1-10,0 3 3,0-1 4,-2 0-2,-1 1 0,3-1 0,0 2-6,0 0 11,-2 0-10,2 0-1,0 2-7,0-2 10,2 0 2,-2 1 0,0 3-10,3 1 8,-3 0 0,0 1 10,2 3-9,0 1-3,0 1 8,5 2-3,-1 2-7,1 0 10,2 0-11,0 0 13,2-2-12,0 1 9,-1-1-2,1 0 0,1-1-4,-1-1 4,-3 1 2,3-3-4,-2 1-2,0-1 6,-1-3-10,-3 1 16,0-2-10,-1 0-1,-2-2 0,3 0 4,-2 0-1,2 1-2,-3-3-3,1 1 2,1 1-6,0-1 9,-1 1 2,1 1-4,0-1 0,1 0-4,-1 1-7,3 0 19,0 0-12,-1 1 0,1 0 5,-1 0 1,-1-2-6,-1 0-3,-2 1 8,0-1 0,-2-3 4,0 2-6,0-1 5,-2-1 5,0 2-5,0-2-4,-3 0 0,-2 0 6,1-2-4,2 1 7,-3 1-10,0-2 3,-1 0 5,-1 1-8,0-1 5,-2-1-1,0 1 3,0 0-5,-2 1 3,0-1-3,-2 2 3,-3 0 0,0 2 1,-4 1-4,1 2 3,-2 0-8,-1 2 12,-2-1-11,-1 1 10,-1-1-11,-3 3 7,0-1 4,3 0-3,1 2 3,3-1-1,0-1-2,6-1-4,3-3 4,2 1-4,0 0 8,2-1-6,2-1 1,2 0-3,-1-1 4,1 0-5,0-1 5,0 1 0,1 0-5,-1-2 2,1 1 3,-2 1-2,-2-2-2,2 2 7,1-1-5,1 1-5,1 0 9,0-1 3,4-1-3,-2 2-1,3 0 7,0-1-12,-2-1 11,2 0-5,0 0 9,0 0-9,0 0-4,0 0-2,0 0 4,0 0 2,0 0-10,0 0 0,0 0-1,0 0-19,0-1-12,0-3-8,0 3-27,2-1-78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5T20:25:38.40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0 239 7,'0'0'16,"-1"0"-5,1 0 0,0 0 3,0 0 0,0 0-6,1 0 1,-1 0-4,0 1 10,0 1 4,0-2-13,0 0 6,0 0-5,1 0 2,-1-2-2,2 1 4,-2 1-5,0 0-7,0 0 4,0 0 0,0 0-3,1-2 5,0 1-8,0 0 1,1 1 7,1-1-3,-1 1-4,0-1 5,-1 0 2,2-1-11,-1 0 5,0 1 7,2 1-6,-1-1-3,1 0 7,1 0-6,-1-1 0,1 0 8,-1 0-10,1 1 8,1 0-8,-1 0 2,0 0 4,1 0 4,-1 0-6,1 0-1,-2 0-2,2 0 1,0-1 12,-2 0-14,2 1 8,0 0-4,0 0 0,-2 0 2,1 0-4,0 0 2,-1-1 4,1 1-6,-2 0 6,1 0-2,-1 0-7,1 0 15,-2 1-10,0 0 5,2 0-1,-1-1 0,1 0 0,0 0 3,1 0-7,-1 0 0,-1 0-2,1-1 7,-1 1-10,2-1 4,-2 0 1,1 0 4,-1 0-2,2 1-3,-2 0-2,1 0 6,0-1-7,1 1 3,0 0 7,-1 0-12,1 0 7,-2 1 4,1-1-8,-1 0 5,-1 0 0,1 0-5,1 1 6,-1-1-5,1 0 5,0 0-4,2-1-3,-1 1 6,1-1-4,-1 1 7,1 0-4,0 0-6,-1 0 15,1 0-14,0 0 14,-1 0-14,-1-1 15,2 0-7,0 1-4,0-1 5,-2 1-5,1 0 8,1-1-10,0 0-4,2 0 11,1 0-7,0-1 7,0 1-11,2-1 12,1 0-10,-2 0 6,0 1-4,-1 0 12,0 0-12,-1 0 0,-1 1 6,1-1-2,0 0-1,0 0-2,1 1 1,1-1-2,-1 0 0,1 0 4,2 0-1,1 0 2,-1 0-3,1 0 1,0-1-4,-1 2 6,0-1-10,-1-1 10,-1 2 1,-1-1 1,-1 0 1,2 2 4,-1-1-6,0-1-1,3 1 0,1-1 7,1-1-14,1 2 7,1-1 4,0-1-5,0 0-4,0 0 2,-1 1 2,-1 1 2,-1-1-5,0 2 1,-3 0 0,0 0 1,-2 0-3,1 0 8,-1 0-12,-1 0 13,0 0-6,1 0 4,2 0 0,1 0-11,1 2 8,0-2 4,2 1 0,2-1-6,-2 0-8,1 2 7,2-2 5,-1 3-7,-1-2 5,0 1 3,0 1-9,-1-1 11,-1-1-11,0 2 4,-2-1 4,2-1-4,-2 2 4,2-1-8,-1 1 10,-1 0-6,1 0-2,1 0 9,-1 0-8,0 0 2,0-1 0,0 0 5,1 1-11,0 0 10,-1 0 1,2 0-1,-2 0-4,1-1 2,-2 0 0,0 1-4,-1 0 1,0-1 2,-1 0-3,0 0 4,0 0 4,2 0-3,-1 0-12,1 0 12,0-1-4,1 0 2,0 0 0,-1 1-1,2-1-6,1 0 9,-2 1-2,-2 0-5,-2 0 1,0 0 2,-1 0 2,0 0 1,0-1 12,0 0-9,0 0-7,-2 1 2,1-1-4,-1 1 4,0-1 0,-1 0 3,1 0 0,0 0-11,-2 0 6,0 1 4,2-1 2,1 1-7,0-1 2,2 1 0,1 0-4,2 0 5,0 0 0,2 0 7,-1 0-10,-1 0-4,-2-1 12,-1 0-10,-2 0 4,-2 1 4,-2-1-6,-1 0 14,1 0-11,0-1 10,-2 0-9,0 0 1,0 0 6,0 0 2,0 0-4,0 0-6,0 0-6,0 0 9,-2-1-7,2 1 8,-1-1-9,0 1 1,-1 0 2,1 0 1,-1-1 6,0 0-11,0 0 7,-1 1 3,1 0-5,1-1-5,0 0 12,0 1-9,-1-1-2,2 0 3,0 1 2,0 0 1,0-1-7,0 0 14,0 1-11,-1 0-4,0-1 10,0 0-4,0 0-5,0 0 12,0-1-11,-2 0 10,2 0-6,-1 0-2,1 0 4,-1 0-2,2-1 2,-2 0-6,1-1 5,1-1 0,-1 1 3,0-1-6,-1 1-2,2 0 12,-3 0-12,-1-1 2,2 0 2,0-1 0,-1 0 4,-1 1-7,3-1 10,-2 1-5,1 0-8,1 1 7,0-1 0,-2 1-2,1 0 0,1 0 2,-1-1 1,0 0 2,0 1-9,-1-2 4,-1 0 6,2 0-12,0 1 14,-2 0-6,2 0-6,0 1 10,-2 1-13,2 0 12,0 0-7,2 1 8,0 0-10,0 1 3,0 0 4,-2 0-2,1 0 0,1 0 0,0 1-6,0 0 11,-1 0-10,1 0-1,0 1-7,0-1 10,1 0 2,-1 1 0,0 1-10,1 1 8,-1 0 0,0 1 10,2 1-9,-1 1-3,0 1 8,2 1-3,1 1-7,-1 0 10,2 0-11,0 1 13,0-3-12,1 2 9,0-1-2,0 0 0,0-1-4,-1 0 4,0 0 2,1-1-4,-1 0-2,-1-1 6,1-1-10,-3 0 16,0-1-10,0 0-1,0-1 0,0 0 4,0 0-1,1 0-2,-2-1-3,0 0 2,1 1-6,1-1 9,-2 1 2,1 0-4,0 0 0,1 0-4,-1 0-7,2 1 19,-1-1-12,0 1 0,1 0 5,-1 0 1,0-1-6,-1 0-3,-1 0 8,0 0 0,-1-2 4,0 1-6,0 0 5,-1-1 5,0 1-5,0-1-4,-1 0 0,-2 0 6,1-1-4,0 0 7,0 1-10,-1-1 3,0 0 5,-1 0-8,0 0 5,0-1-1,-1 1 3,0 0-5,-1 0 3,0 0-3,-1 1 3,-1 0 0,-1 1 1,-1 1-4,-1 1 3,1 0-8,-2 1 12,-1 0-11,0 0 10,-1 0-11,-1 1 7,0 0 4,1 0-3,1 1 3,1 0-1,0-1-2,4-1-4,1-2 4,1 1-4,0 0 8,1 0-6,2-1 1,0-1-3,-1 1 4,2-1-5,-1-1 5,1 2 0,0-1-5,-1-1 2,1 0 3,-2 2-2,0-2-2,1 1 7,0-1-5,1 2-5,0-1 9,1 0 3,1-1-3,0 1-1,1 0 7,0 0-12,-1-1 11,1 0-5,0 0 9,0 0-9,0 0-4,0 0-2,0 0 4,0 0 2,0 0-10,0 0 0,0 0-1,0 0-19,0-1-12,0-1-8,0 1-27,1 0-78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5T20:25:38.40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0 239 7,'0'0'16,"-1"0"-5,1 0 0,0 0 3,0 0 0,0 0-6,1 0 1,-1 0-4,0 1 10,0 1 4,0-2-13,0 0 6,0 0-5,1 0 2,-1-2-2,2 1 4,-2 1-5,0 0-7,0 0 4,0 0 0,0 0-3,1-2 5,0 1-8,0 1 1,1 0 7,1-2-3,-1 2-4,0-1 5,-1 0 2,2-1-11,-1 0 5,0 1 7,2 1-6,-1-1-3,1 0 7,1 0-6,-1-1 0,1 0 8,-1 0-10,1 1 8,1 0-8,-1 0 2,0 0 4,1 0 4,-1 0-6,1 0-1,-2 0-2,2 0 1,0-1 12,-2 0-14,2 1 8,0 0-4,0 0 0,-2 0 2,1 0-4,0 0 2,-1-1 4,1 1-6,-2 0 6,1 0-2,-1 0-7,1 0 15,-2 1-10,0 0 5,2 0-1,-1-1 0,1 0 0,0 0 3,1 0-7,-1 0 0,-1 0-2,1-1 7,-1 1-10,2-1 4,-2 0 1,1 0 4,-1 0-2,2 1-3,-2 0-2,1 0 6,0-1-7,1 1 3,0 0 7,-1 0-12,1 0 7,-2 1 4,1-1-8,-1 0 5,-1 0 0,1 0-5,1 1 6,-1-1-5,1 0 5,0 0-4,2-1-3,-1 1 6,1-1-4,-1 1 7,1 0-4,0 0-6,-1 0 15,1 0-14,0 0 14,-1 0-14,-1-1 15,2 0-7,0 1-4,0-1 5,-2 1-5,1 0 8,1-1-10,0 0-4,2 0 11,1 0-7,0-1 7,0 1-11,2-1 12,1 0-10,-2 0 6,0 1-4,-1 0 12,0 0-12,-1 0 0,-1 1 6,1-1-2,0 0-1,0 0-2,1 1 1,1-1-2,-1 0 0,1 0 4,2 0-1,1 0 2,-1 0-3,1 0 1,0-1-4,-1 2 6,0-1-10,-1-1 10,-1 2 1,-1-1 1,-1 0 1,2 2 4,-1-1-6,0-1-1,3 1 0,1-1 7,1-1-14,1 2 7,1-1 4,0-1-5,0 0-4,0 0 2,-1 1 2,-1 1 2,-1-1-5,0 2 1,-3 0 0,0 0 1,-2 0-3,1 0 8,-1 0-12,-1 0 13,0 0-6,1 0 4,2 0 0,1 0-11,1 2 8,0-2 4,2 1 0,2-1-6,-2 0-8,1 2 7,2-2 5,-1 3-7,-1-2 5,0 1 3,0 1-9,-1-1 11,-1-1-11,0 2 4,-2-1 4,2-1-4,-2 2 4,2-1-8,-1 1 10,-1 0-6,1 0-2,1 0 9,-1 0-8,0 0 2,0-1 0,0 0 5,1 1-11,0 0 10,-1 0 1,2 0-1,-2 0-4,1-1 2,-2 0 0,0 1-4,-1 0 1,0-1 2,-1 0-3,0 0 4,0 0 4,2 0-3,-1 0-12,1 0 12,0-1-4,1 0 2,0 0 0,-1 1-1,2-1-6,1 0 9,-2 1-2,-2 0-5,-2 0 1,0 0 2,-1 0 2,0 0 1,0-1 12,0 0-9,0 0-7,-2 1 2,1-1-4,-1 1 4,0-1 0,-1 0 3,1 0 0,0 0-11,-2 0 6,0 1 4,2-1 2,1 1-7,0-1 2,2 1 0,1 0-4,2 0 5,0 0 0,2 0 7,-1 0-10,-1 0-4,-2-1 12,-1 0-10,-2 0 4,-2 1 4,-2-1-6,-1 0 14,1 0-11,0-1 10,-2 0-9,0 0 1,0 0 6,0 0 2,0 0-4,0 0-6,0 0-6,0 0 9,-2-1-7,2 1 8,-1-1-9,0 1 1,-1 0 2,1 0 1,-1-1 6,0 0-11,0 0 7,-1 1 3,1 0-5,1-1-5,0 0 12,0 1-9,-1-1-2,2 0 3,0 1 2,0 0 1,0-1-7,0 0 14,0 1-11,-1 0-4,0-1 10,0 0-4,0 0-5,0 0 12,0-1-11,-2 0 10,2 0-6,-1 0-2,1 0 4,-1 0-2,2-1 2,-2 0-6,1-1 5,1-1 0,-1 1 3,0-1-6,-1 1-2,2 0 12,-3 0-12,-1-1 2,2 0 2,0-1 0,-1 0 4,-1 1-7,3-1 10,-2 1-5,1 0-8,1 1 7,0-1 0,-2 1-2,1 0 0,1 0 2,-1-1 1,0 0 2,0 1-9,-1-2 4,-1 0 6,2 0-12,0 1 14,-2 0-6,2 0-6,0 1 10,-2 1-13,2 0 12,0 0-7,2 1 8,0 0-10,0 1 3,0 0 4,-2 0-2,1 0 0,1 0 0,0 1-6,0 0 11,-1 0-10,1 0-1,0 1-7,0-1 10,1 0 2,-1 1 0,0 1-10,1 1 8,-1 0 0,0 1 10,2 1-9,-1 1-3,0 1 8,2 1-3,1 1-7,-1 0 10,2 0-11,0 1 13,0-3-12,1 2 9,0-1-2,0 0 0,0-1-4,-1 0 4,0 0 2,1-1-4,-1 0-2,-1-1 6,1-1-10,-3 0 16,0-1-10,0 0-1,0-1 0,0 0 4,0 0-1,1 0-2,-2-1-3,0 0 2,1 1-6,1-1 9,-2 1 2,1 0-4,0 0 0,1 0-4,-1 0-7,2 1 19,-1-1-12,0 1 0,1 0 5,-1 0 1,0-1-6,-1 0-3,-1 0 8,0 0 0,-1-2 4,0 1-6,0 0 5,-1-1 5,0 1-5,0-1-4,-1 0 0,-2 0 6,1-1-4,0 0 7,0 1-10,-1-1 3,0 0 5,-1 0-8,0 0 5,0-1-1,-1 1 3,0 0-5,-1 0 3,0 0-3,-1 1 3,-1 0 0,-1 1 1,-1 1-4,-1 1 3,1 0-8,-2 1 12,-1 0-11,0 0 10,-1 0-11,-1 1 7,0 0 4,1 0-3,1 1 3,1 0-1,0-1-2,4-1-4,1-2 4,1 1-4,0 0 8,1 0-6,2-1 1,0-1-3,-1 1 4,2-1-5,-1-1 5,1 2 0,0-1-5,-1-1 2,1 0 3,-2 2-2,0-2-2,1 1 7,0 0-5,1 0-5,0 0 9,1 0 3,1-1-3,0 1-1,1 0 7,0 0-12,-1-1 11,1 0-5,0 0 9,0 0-9,0 0-4,0 0-2,0 0 4,0 0 2,0 0-10,0 0 0,0 0-1,0 0-19,0-1-12,0-1-8,0 1-27,1 0-78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5T20:26:34.74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0 239 7,'0'0'16,"-1"0"-5,1 0 0,0 0 3,0 0 0,0 0-6,1 0 1,-1 0-4,0 1 10,0 0 4,0-1-13,0 0 6,0 0-5,1 0 2,-1-1-2,2 0 4,-2 0-5,0 1-7,0 0 4,0 0 0,0 0-3,1-1 5,0 0-8,0 0 1,1 1 7,1-1-3,-1 1-4,0-1 5,-1 0 2,2-1-11,-1 0 5,0 1 7,2 1-6,-1-1-3,1 0 7,1 0-6,-1-1 0,1 0 8,-1 0-10,1 1 8,1 0-8,-1 0 2,0 0 4,1 0 4,-1 0-6,1 0-1,-2 0-2,2 0 1,0-1 12,-1 0-14,0 1 8,1 0-4,0 0 0,-2 0 2,1 0-4,0 0 2,-1-1 4,1 1-6,-2-1 6,1 2-2,-1-1-7,1-1 15,-2 2-10,0 0 5,2 0-1,-1 0 0,1-1 0,1-1 3,-1 2-7,0-1 0,-1-1-2,1 1 7,-1 0-10,2-1 4,-2 0 1,1 0 4,-1-1-2,2 3-3,-2-1-2,1-1 6,1 1-7,-1-1 3,1 2 7,-1-1-12,1-1 7,-1 2 4,-1 0-8,1-1 5,-2-1 0,0 2-5,2 0 6,-1-1-5,1-1 5,0 2-4,2-3-3,0 3 6,-1-3-4,0 3 7,1-2-4,0 1-6,-1 1 15,2-2-14,-2 1 14,0 1-14,-1-2 15,2-1-7,0 3-4,0-3 5,-2 3-5,1-1 8,1-1-10,0-1-4,2 1 11,1 1-7,0-2 7,1 0-11,0 0 12,2 0-10,-2 0 6,1 1-4,-2 0 12,-1 0-12,0 0 0,-1 2 6,1-3-2,0 1-1,1 1-2,0-1 1,0 1-2,0-2 0,2 1 4,0 1-1,2-2 2,0 1-3,0 0 1,-1 0-4,1 0 6,-1 0-10,-2 0 10,1 0 1,-2 0 1,-1 1 1,1 1 4,1-2-6,-1 1-1,3-1 0,0 0 7,2 0-14,1 0 7,1 0 4,1 0-5,-1-1-4,0 0 2,-1 1 2,-1 0 2,-1 1-5,0 1 1,-3 0 0,-1 0 1,0 0-3,0 0 8,-1 0-12,-1 0 13,0 0-6,1 0 4,1 0 0,3 0-11,0 1 8,0 0 4,2 0 0,1-1-6,0 0-8,0 1 7,1 0 5,1 1-7,-2 0 5,0 0 3,0 0-9,-1 0 11,-2 0-11,2 0 4,-3 0 4,2 0-4,-2 1 4,2-2-8,-1 2 10,-1 0-6,1 0-2,1 0 9,-1 0-8,0 1 2,0-3 0,0 1 5,1 1-11,0 0 10,-1 0 1,1 0-1,0 0-4,0-1 2,-2 1 0,0 0-4,-1 0 1,0-2 2,-1 1-3,0 1 4,0-2 4,2 1-3,-1 1-12,1-1 12,0-1-4,1-1 2,0 2 0,-1-1-1,2 1-6,1-1 9,-2 1-2,-2-1-5,-2 1 1,0 1 2,-1-2 2,0 1 1,0-1 12,0 1-9,0-2-7,-1 3 2,-1-3-4,0 3 4,0-3 0,-1 2 3,1-1 0,0-1-11,-2 2 6,1-1 4,0 1 2,2-1-7,0 1 2,2-1 0,1 2-4,2-1 5,0 0 0,2 0 7,0 0-10,-3 0-4,0-1 12,-3-1-10,0 2 4,-4-1 4,-1 1-6,0-1 14,0-1-11,-1 0 10,-1 0-9,0 0 1,0 0 6,0 0 2,0 0-4,0 0-6,0 0-6,0 0 9,-1 0-7,1 0 8,-2-1-9,2 1 1,-3 0 2,2 0 1,0-2 6,-1 2-11,-1-1 7,1 1 3,0 0-5,0-2-5,1 2 12,0 0-9,0-1-2,1-1 3,0 2 2,0 0 1,0 0-7,0-1 14,0 1-11,-1 0-4,0-1 10,-1 0-4,1 0-5,0 0 12,0-1-11,-1 0 10,1 0-6,-2-1-2,2 2 4,0-1-2,0-1 2,0 0-6,-1-1 5,2-1 0,-1 0 3,0 1-6,0-1-2,0 2 12,-2-2-12,0 1 2,1-2 2,-1 0 0,0 0 4,-1 1-7,3-1 10,-1 1-5,0 0-8,0 1 7,1 0 0,-1-1-2,0 2 0,0-2 2,0 1 1,0-1 2,1 0-9,-3 0 4,1-1 6,0 0-12,1 1 14,-2 0-6,2 0-6,0 1 10,-2 1-13,2 0 12,0 0-7,2 1 8,0 0-10,0 1 3,0 0 4,-1 0-2,-1 0 0,2 0 0,0 1-6,0 0 11,-1 0-10,1 0-1,0 1-7,0-1 10,1 0 2,-1 1 0,0 1-10,2 1 8,-2 0 0,0 1 10,1 1-9,0 1-3,0 1 8,3 1-3,-1 1-7,0 0 10,2 0-11,0 0 13,1-1-12,-1 1 9,1-2-2,0 1 0,0 0-4,0-2 4,-2 1 2,2 0-4,-1-1-2,-1-2 6,1 1-10,-3-2 16,1 0-10,-1 0-1,-1 0 0,1-1 4,0-1-1,1 2-2,-2-3-3,0 2 2,1-1-6,1 1 9,-2-1 2,2 2-4,-1-1 0,0 0-4,1 0-7,0 0 19,0 1-12,1 0 0,-1 0 5,1 0 1,-2-1-6,0 0-3,-1 0 8,1 0 0,-2-2 4,0 1-6,0 0 5,-2-1 5,1 1-5,0-1-4,-1 0 0,-2 0 6,1-1-4,1 0 7,-2 1-10,1-1 3,-2 0 5,1 0-8,-1 0 5,-1-1-1,0 1 3,0-1-5,0 2 3,-1-1-3,-2 1 3,0 0 0,0 1 1,-3 1-4,1 1 3,-1 0-8,-1 1 12,-1 0-11,0 0 10,-1-1-11,-1 3 7,0-1 4,1 0-3,1 1 3,1-1-1,0 0-2,4-1-4,1-1 4,1 0-4,0 0 8,1-1-6,2 0 1,0 0-3,0-1 4,0 0-5,1 0 5,-1 0 0,1 0-5,-1-1 2,1 1 3,-2 0-2,0-1-2,1 1 7,0 0-5,1 0-5,0 0 9,1 0 3,1-1-3,0 1-1,1 0 7,0 0-12,-1-1 11,1 0-5,0 0 9,0 0-9,0 0-4,0 0-2,0 0 4,0 0 2,0 0-10,0 0 0,0 0-1,0 0-19,0-1-12,0-1-8,0 1-27,1 0-78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5-25T20:26:34.74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0 239 7,'0'0'16,"-1"0"-5,1 0 0,0 0 3,0 0 0,0 0-6,1 0 1,-1 0-4,0 1 10,0 0 4,0-1-13,0 0 6,0 0-5,1 0 2,-1-1-2,2 0 4,-2 0-5,0 1-7,0 0 4,0 0 0,0 0-3,1-1 5,0 0-8,0 0 1,1 1 7,1-1-3,-1 1-4,0-1 5,-1 0 2,2-1-11,-1 0 5,0 1 7,2 1-6,-1-1-3,1 0 7,1 0-6,-1-1 0,1 0 8,-1 0-10,1 1 8,1 0-8,-1 0 2,0 0 4,1 0 4,-1 0-6,1 0-1,-2 0-2,2 0 1,0-1 12,-1 0-14,0 1 8,1 0-4,0 0 0,-2 0 2,1 0-4,0 0 2,-1-1 4,1 1-6,-2-1 6,1 2-2,-1-1-7,1-1 15,-2 2-10,0 0 5,2 0-1,-1 0 0,1-1 0,1-1 3,-1 2-7,0-1 0,-1-1-2,1 1 7,-1 0-10,2-1 4,-2 0 1,1 0 4,-1-1-2,2 3-3,-2-1-2,1-1 6,1 1-7,-1-1 3,1 2 7,-1-1-12,1-1 7,-1 2 4,-1 0-8,1-1 5,-2-1 0,0 2-5,2 0 6,-1-1-5,1-1 5,0 2-4,2-3-3,0 3 6,-1-3-4,0 3 7,1-2-4,0 1-6,-1 1 15,2-2-14,-2 1 14,0 1-14,-1-2 15,2-1-7,0 3-4,0-3 5,-2 3-5,1-1 8,1-1-10,0-1-4,2 1 11,1 1-7,0-2 7,1 0-11,0 0 12,2 0-10,-2 0 6,1 1-4,-2 1 12,-1-2-12,0 1 0,-1 2 6,1-3-2,0 1-1,1 1-2,0-1 1,0 1-2,0-2 0,2 1 4,0 1-1,2-2 2,0 1-3,0 0 1,-1 0-4,1 0 6,-1 0-10,-2 0 10,1 0 1,-2 0 1,-1 1 1,1 1 4,1-2-6,-1 1-1,3-1 0,0 0 7,2 0-14,1 0 7,1 0 4,1 0-5,-1-1-4,0 0 2,-1 1 2,-1 0 2,-1 1-5,0 1 1,-3 0 0,-1 0 1,0 0-3,0 0 8,-1 0-12,-1 0 13,0 0-6,1 0 4,1 0 0,3 0-11,0 1 8,0 0 4,2 0 0,1-1-6,0 0-8,0 1 7,1 0 5,1 1-7,-2 0 5,0 0 3,0 0-9,-1 0 11,-2 0-11,2 0 4,-3 0 4,2 0-4,-2 1 4,2-2-8,-1 2 10,-1 0-6,1 0-2,1 0 9,-1 0-8,0 1 2,0-3 0,0 1 5,1 1-11,0 0 10,-1 0 1,1 0-1,0 0-4,0-1 2,-2 1 0,0 0-4,-1 0 1,0-2 2,-1 1-3,0 1 4,0-2 4,2 1-3,-1 1-12,1-1 12,0-1-4,1-1 2,0 2 0,-1-1-1,2 1-6,1-1 9,-2 1-2,-2-1-5,-2 1 1,0 1 2,-1-2 2,0 1 1,0 0 12,0-1-9,0-1-7,-1 3 2,-1-3-4,0 3 4,0-3 0,-1 2 3,1-1 0,0-1-11,-2 2 6,1-1 4,0 1 2,2-1-7,0 1 2,2-1 0,1 2-4,2-1 5,0 0 0,2 0 7,0 0-10,-3 0-4,0-1 12,-3-1-10,0 2 4,-4-1 4,-1 1-6,0-1 14,0-1-11,-1 0 10,-1 0-9,0 0 1,0 0 6,0 0 2,0 0-4,0 0-6,0 0-6,0 0 9,-1 0-7,1 0 8,-2-1-9,2 1 1,-3 0 2,2 0 1,0-2 6,-1 2-11,-1-1 7,1 1 3,0 0-5,0-2-5,1 2 12,0 0-9,0-1-2,1-1 3,0 2 2,0 0 1,0 0-7,0-1 14,0 1-11,-1 0-4,0-1 10,-1 0-4,1 0-5,0 0 12,0-1-11,-1 0 10,1 0-6,-2-1-2,2 2 4,0-1-2,0-1 2,0 0-6,-1-1 5,2-1 0,-1 0 3,0 1-6,0-1-2,0 2 12,-2-2-12,0 1 2,1-2 2,-1 0 0,0 0 4,-1 1-7,3-1 10,-1 1-5,0 0-8,0 1 7,1 0 0,-1-1-2,0 2 0,0-2 2,0 1 1,0-1 2,1 0-9,-3 0 4,1-1 6,0 0-12,1 1 14,-2 0-6,2 0-6,0 1 10,-2 1-13,2 0 12,0 0-7,2 1 8,0 0-10,0 1 3,0 0 4,-1 0-2,-1 0 0,2 0 0,0 1-6,0 0 11,-1 0-10,1 0-1,0 1-7,0-1 10,1 0 2,-1 1 0,0 1-10,2 1 8,-2 0 0,0 1 10,1 1-9,0 1-3,0 1 8,3 1-3,-1 1-7,0 0 10,2 0-11,0 0 13,1-1-12,-1 1 9,1-2-2,0 1 0,0 0-4,0-2 4,-2 1 2,2 0-4,-1-1-2,-1-2 6,1 1-10,-3-2 16,1 0-10,-1 0-1,-1 0 0,1-1 4,0-1-1,1 2-2,-2-3-3,0 2 2,1-1-6,1 1 9,-2-1 2,2 2-4,-1-1 0,0 0-4,1 0-7,0 0 19,0 1-12,1 0 0,-1 0 5,1 0 1,-2-1-6,0 0-3,-1 0 8,1 0 0,-2-2 4,0 1-6,0 0 5,-2-1 5,1 1-5,0-1-4,-1 0 0,-2 0 6,1-1-4,1 0 7,-2 1-10,1-1 3,-2 0 5,1 0-8,-1 0 5,-1-1-1,0 1 3,0 0-5,0 0 3,-1 0-3,-2 1 3,0 0 0,0 1 1,-3 1-4,1 1 3,-1 0-8,-1 1 12,-1 0-11,0 0 10,-1 0-11,-1 1 7,0 0 4,1 0-3,1 1 3,1-1-1,0 0-2,4-1-4,1-1 4,1 0-4,0 0 8,1-1-6,2 0 1,0 0-3,0-1 4,0 0-5,1 0 5,-1 0 0,1 0-5,-1-1 2,1 1 3,-2 0-2,0-1-2,1 1 7,0 0-5,1 0-5,0 0 9,1 0 3,1-1-3,0 1-1,1 0 7,0 0-12,-1-1 11,1 0-5,0 0 9,0 0-9,0 0-4,0 0-2,0 0 4,0 0 2,0 0-10,0 0 0,0 0-1,0 0-19,0-1-12,0-1-8,0 1-27,1 0-78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17.4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25.8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17.4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25.8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17.4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09:19.4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25.8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17.429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25:25.800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03:58.91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19:07:05.2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E0681005-FC2A-49FB-85A6-A7363FB39C58}" emma:medium="tactile" emma:mode="ink">
          <msink:context xmlns:msink="http://schemas.microsoft.com/ink/2010/main" type="writingRegion" rotatedBoundingBox="3471,6394 7532,6737 7038,12593 2977,12251"/>
        </emma:interpretation>
      </emma:emma>
    </inkml:annotationXML>
    <inkml:traceGroup>
      <inkml:annotationXML>
        <emma:emma xmlns:emma="http://www.w3.org/2003/04/emma" version="1.0">
          <emma:interpretation id="{146436F5-9115-482C-9A3D-41FC6807B108}" emma:medium="tactile" emma:mode="ink">
            <msink:context xmlns:msink="http://schemas.microsoft.com/ink/2010/main" type="paragraph" rotatedBoundingBox="4140,6634 6901,6634 6901,7612 4140,76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B3263B-E94C-4937-9B66-200418F21E4A}" emma:medium="tactile" emma:mode="ink">
              <msink:context xmlns:msink="http://schemas.microsoft.com/ink/2010/main" type="inkBullet" rotatedBoundingBox="4049,6937 6822,6564 6930,7368 4157,7741"/>
            </emma:interpretation>
            <emma:one-of disjunction-type="recognition" id="oneOf0">
              <emma:interpretation id="interp0" emma:lang="es-AR" emma:confidence="0">
                <emma:literal>→</emma:literal>
              </emma:interpretation>
            </emma:one-of>
          </emma:emma>
        </inkml:annotationXML>
        <inkml:trace contextRef="#ctx0" brushRef="#br0">8 973 19,'0'0'16,"0"0"-9,0 0 10,-3 0-3,3-3 2,0-2-7,0 5 5,0 2-5,0-2-9,0 3 6,0 0-4,0-1 5,-2-2-4,2 0-4,-3 0 12,3-2-2,0-1-8,0-2 1,3 2 3,-1 3 0,1 0-3,-3 0-6,0 0 4,0-3 1,3 1 0,-3-1-1,3-5 2,0-2-7,-3 2 10,3 0-7,2 0 2,-2-3-4,3 3 6,0-3 4,-1 1-14,4-1 7,-1 1 2,1-1 0,-1 3 0,1 0 7,-1 0-10,1 0 1,-4 3 1,1-1 1,0 1 0,-1 0-2,1-3-1,3 2 6,-1-2-3,1 3-3,-1 0-1,1 0 3,-4-1 10,1 1-19,0 0 12,-1-1-5,1 1 12,0 0-16,-1 2 16,1 0-14,0 1 2,-1-4 8,1 1-10,0 0 7,-1-1-6,4 1 1,-1 0 6,1 2-5,-1 0 6,1-2-8,-1 0 0,1-1 8,-1 4-8,1-3 0,-4 2 2,4 0 4,-3 1-2,2-1-1,4-2 1,2 2-4,-3 0 9,0-2-9,1 2 3,-1 1-6,0-1 7,1 0 1,-1 1-2,0-4 5,-2 4-6,-1-1 0,4 0 0,-1 1 3,0-1-6,-2 0 8,-1 1-8,1-1 6,-1-2 1,4 2-6,-4 0 3,-2 1 5,2-1-10,1 0 12,-1 1-12,1-1 4,-1-2 2,1 2-2,-1 1 4,1-1 0,2 0 2,1-2-8,-1 0 16,3 2-17,0 0 6,1 1-2,-4-1 0,3 0-2,-3 1 4,1-1 0,-1 0-4,-2 1 3,-4-1 4,9 0-3,3 1 2,0-4-10,0 4 9,0-1-4,0 0 5,-2 1 3,-1-1 0,0 0-3,0 1-4,0-1-2,3 0 3,0 1 2,3-1-7,-3-2 4,0 2 4,0 1-6,3-1 4,-3 0 1,3 1 1,0-1 2,0 0 0,2 1-9,-2-1 7,3 0-2,-1 1-7,-2-1 8,3 0 3,0 1-12,-1-1 14,4 0-6,-1 1-6,-2-1 6,0 0-2,-1 1 5,1-1-7,-3 0 7,0 1-5,0-1-2,-3 0 0,0 1 2,0 2 8,0-3-5,0 0-6,3 3 2,-3 0 3,0-2 0,0-1-5,0 3 5,-3 0-6,0 0 10,0 0-6,0 0-5,0 0 8,3 0-3,0 0 1,3 0-5,0 3 2,0-1 6,0 1-4,0 0-2,-3-3 3,-3 2 3,0 1-6,-3-3 5,1 3-5,2-1 0,0 1 0,-3 0 5,4-1-5,2 4 10,0-4-15,0 4 5,2-1 7,1 0-4,0-2-5,0 0 2,3-1 3,-4 1-1,4 0 6,3-1-6,-1 4-7,1-1 12,-4 0-10,1 0 6,-3 1-3,0-4 8,-6 1-6,3 2-3,0 1 3,0-1 2,0 0 0,3-2-4,0 0 5,-1-1-3,-2 1-8,1 0 15,-1-1-10,-3 1-1,0 0 5,-3-1 3,-2-2-2,-1 3-2,-2-3-5,0 0 8,-1 0-6,1 3 8,0-1-4,-1 1-2,1 0-5,-3-3 10,-3 2-2,3 1-2,-1 0-3,-2-3 6,0 0-8,0 0 12,0 0-7,3 0-3,-3 0 1,0 0 1,0 0 8,0 2-10,0-2 4,0 0-1,-3 0 4,1 0 10,-1 0-12,3 0 6,-3 0 0,0-2-10,0 2 4,-2-3 0,-4 0 0,1 1 3,-1-4-2,1 1 11,-1 0-4,-2-3-5,-1 0-9,1 0 10,0 0-3,-1-3 5,1 0-8,0 1 5,-4-3 6,4-1-6,-3 1 4,-3 0-9,0-1 16,-3 4-11,0-1 2,3-2-3,0-3-8,-5 0 9,2-3 0,0 3-4,3-2-1,3-1 1,0 1-3,2 2 2,4 0 7,2 0-14,0 2 16,-2 1-10,2 0 3,-2 2 2,2 1-2,0 2-8,1 0 8,-1 2-6,3 1 8,0 0-6,0-1-1,1 1 5,-1 0 1,0-1-7,0-2 4,0 1 4,-2-1-4,-1 2 2,0-2-2,1 0-4,-1 0 6,3 0-4,-3 3 4,6 2-2,0 1-2,0-1 4,0 3-6,0-3-9,0 3 10,3 3-5,-3 2-3,6 1 6,-3 4-1,2 1 4,-2 2 2,3 3-2,0 0-6,-1 3 7,4-1 4,2 4-13,0-1 4,1 0 3,5 0-3,3 3 0,0-2 15,-1 1-18,4-1 14,-3-4-6,3 1 0,-4 0 0,1-1 3,0-2 0,0 0-9,-3-3 8,3 1-2,0-1 0,-1-2-10,4-1 1,0-2-2,2 0 2,-2-3-4,-3 3 10,-3-2 2,0-1 4,-3 0 0,-3-2-5,-2 0 2,-3-1-1,-1-2 8,1 0-7,0 0 0,-4 0-7,1 0 6,0 0-4,0 0 3,-3 3 7,0-3-1,0 0-3,0 3 0,-3-3 2,0 0-10,3 0 18,-3 0-12,1-3 2,-1 3 2,3 0-2,-6 0 4,-2 0-1,-4 3-6,1-3 3,-3 5 3,0-2-4,-3-1-1,0 1 4,-3 2-2,0 1 0,-3-1 1,-2 0 4,-1 3-5,1 0 11,-4 0-17,4 0 10,-6 0-3,-3-3-3,2 1 12,4 2-14,0 0 10,2-3-8,3 0 10,1 3-10,2-2 5,0-1 0,0 0-7,3 3 7,-3 0-2,1 3 6,2-1-2,0-2-3,0 0 0,2 3-1,4 0 0,0-3 9,-1 2-13,-2 1 2,0-1 5,3 1-4,-3 0-2,-1 2 5,4-2 0,2-1-5,4 1 8,-1-6 2,3 1-1,0-4 0,3-2-1,0 0 7,0 0-9,0 3 5,-2-3-9,-1 0 2,3 0-4,0 0 3,0 0 1,-3 3-2,0-3 7,0 0-11,3 0 4,-3 0 2,3 0 2,0 0-6,0 0 2,0 0-4,0 0 10,0 0-8,-2-3 2,2 3 0,0 0-11,0 3-8,-3-3-13,3 0-34,0-6-54</inkml:trace>
      </inkml:traceGroup>
    </inkml:traceGroup>
    <inkml:traceGroup>
      <inkml:annotationXML>
        <emma:emma xmlns:emma="http://www.w3.org/2003/04/emma" version="1.0">
          <emma:interpretation id="{8AF40AF8-F7B3-48AC-ADEA-E82484E6195A}" emma:medium="tactile" emma:mode="ink">
            <msink:context xmlns:msink="http://schemas.microsoft.com/ink/2010/main" type="paragraph" rotatedBoundingBox="3530,8431 6943,8431 6943,9101 3530,910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C4E040F-3D9D-4453-80F3-0BA4F8C34705}" emma:medium="tactile" emma:mode="ink">
              <msink:context xmlns:msink="http://schemas.microsoft.com/ink/2010/main" type="inkBullet" rotatedBoundingBox="3536,8389 6947,8435 6938,9113 3527,9067"/>
            </emma:interpretation>
            <emma:one-of disjunction-type="recognition" id="oneOf1">
              <emma:interpretation id="interp1" emma:lang="es-AR" emma:confidence="0">
                <emma:literal>→</emma:literal>
              </emma:interpretation>
            </emma:one-of>
          </emma:emma>
        </inkml:annotationXML>
        <inkml:trace contextRef="#ctx0" brushRef="#br0" timeOffset="3432.19">-610 2248 15,'0'-2'34,"0"2"0,0-3 4,0 3 1,0 0-10,0 3-6,6-3-2,0 0-9,-6 0-6,3 0 1,-3 0-2,-3-3 0,6 3-2,-3 0-3,14 0 10,0-5-11,0-1 0,3 1-2,3-3 5,3 0-3,2-2 2,1-1-2,-1 0 5,3-2 8,1 2-10,2 1 0,3-1-4,-3 1 2,3-1 7,0 0-4,6 1 4,-3-1-2,0 0-3,-1 1-5,1-1 0,-3 0 3,0 3 4,0 1-7,0 1 10,0-2-15,0 3 6,0 0 8,3-1-11,0 1 10,3-3 3,-3 3-7,0-3 6,2 0-12,-2 0 8,0 2 2,0 1-10,-3 0 7,-3 0 1,0 2-5,-2 0 13,-1 1-17,3-1 12,3 0-9,0 1 4,6-1 8,2 0-10,1 1-5,-1-1 6,1 0 6,2 3-10,3-2 8,1 2-9,-4-3 12,-3 0-11,1 1 4,-3-1 4,-3 3-7,-1 3 6,-2-3 1,0 2-2,0 1-1,0-3 5,0 0-4,0 3 1,1 2 0,-1 0-8,0 1 11,0-1-4,-3 0 5,0 1-2,-3-1-4,3 3 3,-2 0-1,-1 0-1,3 0 4,1 0-8,2-3 2,-3 3 6,-3 3-12,0-3 4,-2 0 8,-1-3-12,-5 3 8,0 0 4,3-3-8,2 3 4,-5-3-4,0 3 4,0-2 0,0 2-7,-3 0 10,3 2-11,2 1 6,1 2 6,2 0-4,-2-2-6,3 0 2,2-1 4,-3-2-1,1 0 4,0 0 3,-4 0-7,-2-2-3,-3-1 1,-3 3 1,-2 0 4,-1-5-7,-5 2 8,-1-3-9,-2 1 4,0 0 2,0-1-1,0 6 0,-1-5-1,1 0 4,0 2 0,0 3-4,0 0 0,0-3-4,-3-5 4,2 3 0,-2 0 0,0-1-2,0 1 4,0 0-2,0-3-2,0 2 7,-2-4-6,2 2 21,0-6-8,-3 6 6,0 3-10,0-6-1,0-5 18,-2-8-9,-1 3-10,-3-3-4,-2 0-8,0 0 8,-1-2-2,1-4 2,0 1-2,-3-3-1,-1 0 0,1 0 1,0 0-3,3 3 10,-1 0-13,1 0 14,0-1-13,-1 1 6,1 3-3,0 2 8,2 2-12,3 1 10,1 2-8,-1 1 12,0-1 0,1 0-5,-1 4 6,0-1-9,1 0 4,2 2-4,0 4-6,0-1 10,3 0-8,-3 1-6,1-1 3,-1 3 2,6 0 1,-3 3 0,0-3 8,2 2-9,1 1 4,0 0 0,3-1-6,-1 1 6,1 2 3,0 3-3,-1 0 1,4 3-3,-1 2 6,4 0-3,2 3-4,3 0 6,0 6 0,0-1-3,-3 0 2,3 0-4,0 1 2,3-1 1,0-3-4,3-2 0,-4 0-7,1-2 9,-3-1-7,-3 0 9,-2-2 0,-1-3-10,-2-3 4,-4 0 11,1 1-8,-3-1 1,0-2 3,-1-1 1,-2-2 3,0 0-4,0 3-9,-2-3 10,-1 0 0,0 0-4,3 3 1,0-1-4,-3-2-2,0 0 3,0 0-2,1 0 10,-1 0-2,0 0-6,-3 0 8,3 3-4,1-3 1,2 3 0,-3-1-3,3 1-4,0-3 12,-3 0-14,0 0 2,0 0-8,0 0 10,1 3 0,-4-1-7,3 1 7,0 0-3,0-1 11,1 1-8,-1-3 6,0 0-2,0 0 5,0 0-8,0 0 10,1-3-6,2 1-2,0 2 4,0 0 4,-3 0-7,3 2 5,0-2 1,0 3-4,0-3 3,-3 0-2,3 0-4,-3 0 6,-3 0-7,1-3 3,-7 1-5,-5-1 4,-5 6 3,-9 2-9,-6 0 6,-6 3 0,-8 0 7,-3 8-13,0 0 15,3-3-5,3 1-4,6-1-2,2 3 10,3-3-11,6-2-2,3-1 9,2 1-2,6 0-2,0-1-2,-2-2 4,2 3-4,3 0 0,0-3 0,0 0 2,3-1 3,-1 1-4,7-2 5,-1-1-8,4-2 4,-1-1-2,0 1 6,4 0-4,-1-1 2,0 1-1,3-3-2,0 0 10,0 3-10,0-3 1,0 0 4,0-3 0,0 3 2,0 0-14,0 0 4,0-3-19,0 1-26,0-1-28,3 3-60</inkml:trace>
      </inkml:traceGroup>
    </inkml:traceGroup>
    <inkml:traceGroup>
      <inkml:annotationXML>
        <emma:emma xmlns:emma="http://www.w3.org/2003/04/emma" version="1.0">
          <emma:interpretation id="{711DF9DE-FB5C-44AB-82D4-1E9A01340F59}" emma:medium="tactile" emma:mode="ink">
            <msink:context xmlns:msink="http://schemas.microsoft.com/ink/2010/main" type="paragraph" rotatedBoundingBox="3159,9911 6765,9911 6765,10730 3159,1073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0FCB2D-D8DE-4D64-8EA7-0A3C0D16C8B5}" emma:medium="tactile" emma:mode="ink">
              <msink:context xmlns:msink="http://schemas.microsoft.com/ink/2010/main" type="inkBullet" rotatedBoundingBox="3247,9529 6856,10085 6741,10826 3133,10270"/>
            </emma:interpretation>
            <emma:one-of disjunction-type="recognition" id="oneOf2">
              <emma:interpretation id="interp2" emma:lang="es-AR" emma:confidence="0">
                <emma:literal>→</emma:literal>
              </emma:interpretation>
            </emma:one-of>
          </emma:emma>
        </inkml:annotationXML>
        <inkml:trace contextRef="#ctx0" brushRef="#br0" timeOffset="6632.37">-981 3466 6,'0'0'31,"0"0"-12,0 2 11,0 1 3,0-3-9,0 0-11,0 0-12,3 0 2,2 0 2,1 0-4,3-3-2,2 1 6,0-4 8,3 1 1,1 0-2,5-3-8,2 2 0,7-4-1,-1-1-2,6 3-1,6-2 24,11 2-14,2 0-2,7 0-4,5 0 2,9 0-7,2 2 9,1 1-9,2 2 13,1 1-10,-1-4 5,-2 4-5,-4-1 7,1 0-10,-6 3 2,0-2-3,-3-1 0,1 0 6,-1-2-5,0 0 6,0 2-11,0-2 5,-2 0 2,-4-1-2,-2 1 6,0 2-6,-1 1 3,-2-1-3,-3 0-2,0 3 2,-3 0 7,3 3-6,1 0 0,-1 2 0,0 0-4,-3 1 8,0 2-8,0-3 6,-3 3 4,1 0-6,-1 0 9,-2 0-3,-1-3-6,-2 0 1,-3 3 2,-3 0-5,-3 0 9,0 0-10,0 3 4,-2 0-3,-4-1 8,1 1-13,-4-1 16,1 1-11,-3 2-2,0 1 3,0-1 6,-1 0-7,7 0 3,-9 3 2,-3-2-7,6 4 4,6 6 3,-4 0 2,-2 0-11,0-3 10,0-2-6,-6 0 2,0-1 6,0 1 1,-2-3-6,2 0-6,0-3 11,0 6-6,-3-1 1,1-2-1,-4 3-3,1-1 3,-1-2 3,1-2-9,-1-4 6,1 1 1,-1-1 4,-2 1-6,2-3-4,1 0 6,-3 3 4,-3-3-10,-1 0 11,4 0-6,0 2-3,-3-2 5,2 0-5,1 0 3,0-3 0,-4 1 13,1-1-21,0-2 16,-3-3-6,0 0 2,0 0 3,0 0 1,3 0 1,-3 0-1,0 0-6,0-3 3,-3-2 10,0-3-10,-2 0 4,-1-3 7,0 0-16,1-2 4,2-3-6,0 0 2,0-5 0,3-3 9,0 0-11,3-2 1,0-1 5,-3 0 4,0 4-11,0-1 10,3-6-1,-3 1-8,0 0 8,2 2-1,1 1-2,-3 2-4,0 3 8,0 5-6,0 0-2,0 2-1,0 1 4,0 5 6,0 0-10,0 0-1,0 6 6,-3-4-7,1 1 5,-1 0 2,3-3-5,0 2-3,-3 1 8,0 0-2,0-1-2,3 4-1,-3-1 3,3 0-2,0 3-4,0 3 5,-2-3-15,2 0 15,0 3 0,2 2 0,-2 0 0,0 6 0,0 2-6,-2 3 12,2 5-4,0 9-8,0 2 10,2 2-6,-2 1 2,0-3-9,0-3 10,3 0-6,0-2 5,0-1-7,0-5 9,0 1-3,2-4 5,-2 1-4,0 0-2,0-1 2,0-2-4,-1-3 3,1-5-5,0 0 1,-3-2 6,3-1-2,-3-2 0,0-3-1,0 0 1,0 0 2,0 2 3,-3 1-8,0 0-2,3-1 1,-3 1 2,1 2-1,2 1-2,-3 2-2,-3-1 7,0 1 6,4-2-13,-1-1 9,0-2-2,3-1 2,-3-2 0,0 3 2,0 0-4,1-1-4,-1 1 6,3-3 2,-3 0 3,-3 0-6,0 0 1,-2-3-4,-1 1 0,-5-1 1,-3-2-8,-3 2 4,-5 0-6,-1 1 9,-8-1 10,-2 0-5,-1 3-12,0 0 17,3 3-6,0 0 8,3-1-8,2 1-1,4 2 0,2 1 5,3 2-4,0 0-5,3 0 6,0 0 4,3-3 3,0 3 5,3-3-11,2 1 13,4-4-19,-1 1 8,3 0-9,0-1 6,3 1-3,0-3 10,-3 0-11,3 0 2,-2 0-2,2 0 2,-3 0 0,3-3-17,0 1-22,0 2-6,0 0 4,0-3-15,0 0-47</inkml:trace>
      </inkml:traceGroup>
    </inkml:traceGroup>
    <inkml:traceGroup>
      <inkml:annotationXML>
        <emma:emma xmlns:emma="http://www.w3.org/2003/04/emma" version="1.0">
          <emma:interpretation id="{A57A68D8-224F-4608-9FAB-7D5674363FC8}" emma:medium="tactile" emma:mode="ink">
            <msink:context xmlns:msink="http://schemas.microsoft.com/ink/2010/main" type="paragraph" rotatedBoundingBox="3187,11564 7060,11564 7060,12489 3187,1248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25743C-F11A-4D96-96E5-807884869951}" emma:medium="tactile" emma:mode="ink">
              <msink:context xmlns:msink="http://schemas.microsoft.com/ink/2010/main" type="inkBullet" rotatedBoundingBox="3257,11402 7111,11727 7038,12593 3184,12268"/>
            </emma:interpretation>
            <emma:one-of disjunction-type="recognition" id="oneOf3">
              <emma:interpretation id="interp3" emma:lang="es-AR" emma:confidence="0">
                <emma:literal>→</emma:literal>
              </emma:interpretation>
            </emma:one-of>
          </emma:emma>
        </inkml:annotationXML>
        <inkml:trace contextRef="#ctx0" brushRef="#br0" timeOffset="10107.57">-950 5632 19,'-3'-3'32,"3"0"-8,0 1 0,0-1 8,0 0 4,0 1-1,0-1-12,0-2-3,0 2-18,3-2-4,-3-1-2,9-2 9,2-2-9,3-3 12,0-1-12,3-2 7,6-2-6,0-1-1,5 0 7,3 1-3,0-1 3,6 1 4,3-4-2,0 4 4,-1-3-11,4-1 4,-1 1 7,1 2-7,-1 1 5,-2-1-3,3 3-6,-4-2 6,4 2 2,2 0-8,3-3 0,1 1 8,-1-1-6,0 0 4,0 3 6,-2 0-12,-1 1 4,-5 1 3,-4 4-8,-2-4 9,0 6-8,0 3 0,0-3 6,-2 0 1,-1 3 0,0-1 2,3-2-4,-3 0-2,3 6 2,0-1 1,3 1-10,0-4 10,11-2-8,0 0 5,3 3-2,-2 0 11,-1-1-8,-3 4-8,-5 2 14,-3-3 5,0 0-9,-1 6-4,4 2 9,0-2-13,5 0 6,6 2 0,6 0-2,2 9-1,1-1 0,2 0 7,-2 0-12,-4 3 5,-4-2 5,-7 2-4,-3-3 1,-8 3 0,-5 0 2,-4-3-4,1 0 5,-6 1-7,-1-1 7,1 3 0,3 0 0,3 2-2,-1 1-2,3-3 4,4 0-8,-4 0 4,6 0-2,0 0 1,-3 0 2,3 0 5,0 0-6,3 2-4,0-2 2,-3 0 8,0 0-12,-3 0 8,-3-3-2,1 1 2,2 1-3,0-1 7,0-1 5,1 3-8,2 0-4,-3-3 9,0 1-6,-3-1-4,1-3 4,-4 1 2,-2 0-10,-3-1 10,-1 1-8,-4-3 10,-1 0-8,-6 0 4,1-3-6,-4-2 6,1 0-2,-3-1 2,0 1 0,-3-1 6,0-2-2,0 0 8,0 0-8,0 0 1,-3 0-4,0 0-4,0-2 4,-2-1-5,-4-2 2,1-3 4,-4 0-2,1-3 12,-3-2-12,-3-3-4,-3-5 2,-3-6-3,-2-2 6,-1-3-1,1-2-3,-1-4 3,-2 4-1,2 5-5,4-1 6,2 1-6,0 3 10,3 7-6,3 0-6,0 3 8,5 3-2,1 5 1,2 0 0,0-3-3,1 6 3,5 0 0,-3 0-3,0 2 6,0 3-12,3-3 1,0 1 4,0 4-2,0-2-2,0 0 9,0 0-4,0 3-1,0-3 6,3 0-9,3 3 11,-1-1-9,1 4 7,2 4-2,4 1-6,2 5 11,0 2-10,3 4 2,3 2 10,0 2-11,3 3 0,-1 1 2,1-1 6,0 0-5,-1 0-4,1 0 2,0-2 2,-1 0 3,-2-3-8,0-3 5,-3-3-3,0-2 3,0-2-1,-3-4-5,-3 1-13,-2-3 12,-6-3 5,0 1 0,0-4-2,-1 1 10,-2-3-13,0 0 7,0 2 0,0 1-2,3-3-5,-3 0 9,0 0 0,0 3-7,0-1 0,0 1-1,-3 0 0,3-1-7,0 1 8,3 0 4,-3-1-3,3 1 4,0 0-3,-3-1 5,3 1-2,-3 0 2,0-3-8,0 0 10,-3 0-4,3 2-4,-3-2 6,3 0-6,-3 0 6,0 0-4,-2 0 6,-1 0-7,-3 0 8,-5 3-14,0-3 4,-3 3 1,-6-1-6,-2 1 4,-3 2 2,-4 1 10,-4-1-14,-4 0 9,-3 1 2,4-1 0,-4 3-3,3-3 9,6 0-5,6 1-4,5-1 10,1 0-2,-1-2-4,0 2-2,6-2 0,-2 2-1,-1 1 4,0 2-3,0 0 8,3-3-2,3 0 8,0 1-2,-1-1-7,4-2-5,5-1 8,1 1-2,-1 0-1,3-3 7,0 2-20,1-2 14,2 0-2,2 0-3,1 0-6,0 0 9,0 0 1,-3 0-9,0 0 5,3-2-2,-3-1 2,-3 0-8,0 3 10,3 0-14,0 0-13,0 0-8,3 0-34,0 0-31,0 0-91</inkml:trace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19:07:05.28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8 973 19,'0'0'16,"0"0"-9,0 0 10,-3 0-3,3-3 2,0-2-7,0 5 5,0 2-5,0-2-9,0 3 6,0 0-4,0-1 5,-2-2-4,2 0-4,-3 0 12,3-2-2,0-1-8,0-2 1,3 2 3,-1 3 0,1 0-3,-3 0-6,0 0 4,0-3 1,3 1 0,-3-1-1,3-5 2,0-2-7,-3 2 10,3 0-7,2 0 2,-2-3-4,3 3 6,0-3 4,-1 1-14,4-1 7,-1 1 2,1-1 0,-1 3 0,1 0 7,-1 0-10,1 0 1,-4 3 1,1-1 1,0 1 0,-1 0-2,1-3-1,3 2 6,-1-2-3,1 3-3,-1 0-1,1 0 3,-4-1 10,1 1-19,0 0 12,-1-1-5,1 1 12,0 0-16,-1 2 16,1 0-14,0 1 2,-1-4 8,1 1-10,0 0 7,-1-1-6,4 1 1,-1 0 6,1 2-5,-1 0 6,1-2-8,-1 0 0,1-1 8,-1 4-8,1-3 0,-4 2 2,4 0 4,-3 1-2,2-1-1,4-2 1,2 2-4,-3 0 9,0-2-9,1 2 3,-1 1-6,0-1 7,1 0 1,-1 1-2,0-4 5,-2 4-6,-1-1 0,4 0 0,-1 1 3,0-1-6,-2 0 8,-1 1-8,1-1 6,-1-2 1,4 2-6,-4 0 3,-2 1 5,2-1-10,1 0 12,-1 1-12,1-1 4,-1-2 2,1 2-2,-1 1 4,1-1 0,2 0 2,1-2-8,-1 0 16,3 2-17,0 0 6,1 1-2,-4-1 0,3 0-2,-3 1 4,1-1 0,-1 0-4,-2 1 3,-4-1 4,9 0-3,3 1 2,0-4-10,0 4 9,0-1-4,0 0 5,-2 1 3,-1-1 0,0 0-3,0 1-4,0-1-2,3 0 3,0 1 2,3-1-7,-3-2 4,0 2 4,0 1-6,3-1 4,-3 0 1,3 1 1,0-1 2,0 0 0,2 1-9,-2-1 7,3 0-2,-1 1-7,-2-1 8,3 0 3,0 1-12,-1-1 14,4 0-6,-1 1-6,-2-1 6,0 0-2,-1 1 5,1-1-7,-3 0 7,0 1-5,0-1-2,-3 0 0,0 1 2,0 2 8,0-3-5,0 0-6,3 3 2,-3 0 3,0-2 0,0-1-5,0 3 5,-3 0-6,0 0 10,0 0-6,0 0-5,0 0 8,3 0-3,0 0 1,3 0-5,0 3 2,0-1 6,0 1-4,0 0-2,-3-3 3,-3 2 3,0 1-6,-3-3 5,1 3-5,2-1 0,0 1 0,-3 0 5,4-1-5,2 4 10,0-4-15,0 4 5,2-1 7,1 0-4,0-2-5,0 0 2,3-1 3,-4 1-1,4 0 6,3-1-6,-1 4-7,1-1 12,-4 0-10,1 0 6,-3 1-3,0-4 8,-6 1-6,3 2-3,0 1 3,0-1 2,0 0 0,3-2-4,0 0 5,-1-1-3,-2 1-8,1 0 15,-1-1-10,-3 1-1,0 0 5,-3-1 3,-2-2-2,-1 3-2,-2-3-5,0 0 8,-1 0-6,1 3 8,0-1-4,-1 1-2,1 0-5,-3-3 10,-3 2-2,3 1-2,-1 0-3,-2-3 6,0 0-8,0 0 12,0 0-7,3 0-3,-3 0 1,0 0 1,0 0 8,0 2-10,0-2 4,0 0-1,-3 0 4,1 0 10,-1 0-12,3 0 6,-3 0 0,0-2-10,0 2 4,-2-3 0,-4 0 0,1 1 3,-1-4-2,1 1 11,-1 0-4,-2-3-5,-1 0-9,1 0 10,0 0-3,-1-3 5,1 0-8,0 1 5,-4-3 6,4-1-6,-3 1 4,-3 0-9,0-1 16,-3 4-11,0-1 2,3-2-3,0-3-8,-5 0 9,2-3 0,0 3-4,3-2-1,3-1 1,0 1-3,2 2 2,4 0 7,2 0-14,0 2 16,-2 1-10,2 0 3,-2 2 2,2 1-2,0 2-8,1 0 8,-1 2-6,3 1 8,0 0-6,0-1-1,1 1 5,-1 0 1,0-1-7,0-2 4,0 1 4,-2-1-4,-1 2 2,0-2-2,1 0-4,-1 0 6,3 0-4,-3 3 4,6 2-2,0 1-2,0-1 4,0 3-6,0-3-9,0 3 10,3 3-5,-3 2-3,6 1 6,-3 4-1,2 1 4,-2 2 2,3 3-2,0 0-6,-1 3 7,4-1 4,2 4-13,0-1 4,1 0 3,5 0-3,3 3 0,0-2 15,-1 1-18,4-1 14,-3-4-6,3 1 0,-4 0 0,1-1 3,0-2 0,0 0-9,-3-3 8,3 1-2,0-1 0,-1-2-10,4-1 1,0-2-2,2 0 2,-2-3-4,-3 3 10,-3-2 2,0-1 4,-3 0 0,-3-2-5,-2 0 2,-3-1-1,-1-2 8,1 0-7,0 0 0,-4 0-7,1 0 6,0 0-4,0 0 3,-3 3 7,0-3-1,0 0-3,0 3 0,-3-3 2,0 0-10,3 0 18,-3 0-12,1-3 2,-1 3 2,3 0-2,-6 0 4,-2 0-1,-4 3-6,1-3 3,-3 5 3,0-2-4,-3-1-1,0 1 4,-3 2-2,0 1 0,-3-1 1,-2 0 4,-1 3-5,1 0 11,-4 0-17,4 0 10,-6 0-3,-3-3-3,2 1 12,4 2-14,0 0 10,2-3-8,3 0 10,1 3-10,2-2 5,0-1 0,0 0-7,3 3 7,-3 0-2,1 3 6,2-1-2,0-2-3,0 0 0,2 3-1,4 0 0,0-3 9,-1 2-13,-2 1 2,0-1 5,3 1-4,-3 0-2,-1 2 5,4-2 0,2-1-5,4 1 8,-1-6 2,3 1-1,0-4 0,3-2-1,0 0 7,0 0-9,0 3 5,-2-3-9,-1 0 2,3 0-4,0 0 3,0 0 1,-3 3-2,0-3 7,0 0-11,3 0 4,-3 0 2,3 0 2,0 0-6,0 0 2,0 0-4,0 0 10,0 0-8,-2-3 2,2 3 0,0 0-11,0 3-8,-3-3-13,3 0-34,0-6-54</inkml:trace>
  <inkml:trace contextRef="#ctx0" brushRef="#br0" timeOffset="3432.19">-610 2248 15,'0'-2'34,"0"2"0,0-3 4,0 3 1,0 0-10,0 3-6,6-3-2,0 0-9,-6 0-6,3 0 1,-3 0-2,-3-3 0,6 3-2,-3 0-3,14 0 10,0-5-11,0-1 0,3 1-2,3-3 5,3 0-3,2-2 2,1-1-2,-1 0 5,3-2 8,1 2-10,2 1 0,3-1-4,-3 1 2,3-1 7,0 0-4,6 1 4,-3-1-2,0 0-3,-1 1-5,1-1 0,-3 0 3,0 3 4,0 1-7,0 1 10,0-2-15,0 3 6,0 0 8,3-1-11,0 1 10,3-3 3,-3 3-7,0-3 6,2 0-12,-2 0 8,0 2 2,0 1-10,-3 0 7,-3 0 1,0 2-5,-2 0 13,-1 1-17,3-1 12,3 0-9,0 1 4,6-1 8,2 0-10,1 1-5,-1-1 6,1 0 6,2 3-10,3-2 8,1 2-9,-4-3 12,-3 0-11,1 1 4,-3-1 4,-3 3-7,-1 3 6,-2-3 1,0 2-2,0 1-1,0-3 5,0 0-4,0 3 1,1 2 0,-1 0-8,0 1 11,0-1-4,-3 0 5,0 1-2,-3-1-4,3 3 3,-2 0-1,-1 0-1,3 0 4,1 0-8,2-3 2,-3 3 6,-3 3-12,0-3 4,-2 0 8,-1-3-12,-5 3 8,0 0 4,3-3-8,2 3 4,-5-3-4,0 3 4,0-2 0,0 2-7,-3 0 10,3 2-11,2 1 6,1 2 6,2 0-4,-2-2-6,3 0 2,2-1 4,-3-2-1,1 0 4,0 0 3,-4 0-7,-2-2-3,-3-1 1,-3 3 1,-2 0 4,-1-5-7,-5 2 8,-1-3-9,-2 1 4,0 0 2,0-1-1,0 6 0,-1-5-1,1 0 4,0 2 0,0 3-4,0 0 0,0-3-4,-3-5 4,2 3 0,-2 0 0,0-1-2,0 1 4,0 0-2,0-3-2,0 2 7,-2-4-6,2 2 21,0-6-8,-3 6 6,0 3-10,0-6-1,0-5 18,-2-8-9,-1 3-10,-3-3-4,-2 0-8,0 0 8,-1-2-2,1-4 2,0 1-2,-3-3-1,-1 0 0,1 0 1,0 0-3,3 3 10,-1 0-13,1 0 14,0-1-13,-1 1 6,1 3-3,0 2 8,2 2-12,3 1 10,1 2-8,-1 1 12,0-1 0,1 0-5,-1 4 6,0-1-9,1 0 4,2 2-4,0 4-6,0-1 10,3 0-8,-3 1-6,1-1 3,-1 3 2,6 0 1,-3 3 0,0-3 8,2 2-9,1 1 4,0 0 0,3-1-6,-1 1 6,1 2 3,0 3-3,-1 0 1,4 3-3,-1 2 6,4 0-3,2 3-4,3 0 6,0 6 0,0-1-3,-3 0 2,3 0-4,0 1 2,3-1 1,0-3-4,3-2 0,-4 0-7,1-2 9,-3-1-7,-3 0 9,-2-2 0,-1-3-10,-2-3 4,-4 0 11,1 1-8,-3-1 1,0-2 3,-1-1 1,-2-2 3,0 0-4,0 3-9,-2-3 10,-1 0 0,0 0-4,3 3 1,0-1-4,-3-2-2,0 0 3,0 0-2,1 0 10,-1 0-2,0 0-6,-3 0 8,3 3-4,1-3 1,2 3 0,-3-1-3,3 1-4,0-3 12,-3 0-14,0 0 2,0 0-8,0 0 10,1 3 0,-4-1-7,3 1 7,0 0-3,0-1 11,1 1-8,-1-3 6,0 0-2,0 0 5,0 0-8,0 0 10,1-3-6,2 1-2,0 2 4,0 0 4,-3 0-7,3 2 5,0-2 1,0 3-4,0-3 3,-3 0-2,3 0-4,-3 0 6,-3 0-7,1-3 3,-7 1-5,-5-1 4,-5 6 3,-9 2-9,-6 0 6,-6 3 0,-8 0 7,-3 8-13,0 0 15,3-3-5,3 1-4,6-1-2,2 3 10,3-3-11,6-2-2,3-1 9,2 1-2,6 0-2,0-1-2,-2-2 4,2 3-4,3 0 0,0-3 0,0 0 2,3-1 3,-1 1-4,7-2 5,-1-1-8,4-2 4,-1-1-2,0 1 6,4 0-4,-1-1 2,0 1-1,3-3-2,0 0 10,0 3-10,0-3 1,0 0 4,0-3 0,0 3 2,0 0-14,0 0 4,0-3-19,0 1-26,0-1-28,3 3-60</inkml:trace>
  <inkml:trace contextRef="#ctx0" brushRef="#br0" timeOffset="6632.37">-981 3466 6,'0'0'31,"0"0"-12,0 2 11,0 1 3,0-3-9,0 0-11,0 0-12,3 0 2,2 0 2,1 0-4,3-3-2,2 1 6,0-4 8,3 1 1,1 0-2,5-3-8,2 2 0,7-4-1,-1-1-2,6 3-1,6-2 24,11 2-14,2 0-2,7 0-4,5 0 2,9 0-7,2 2 9,1 1-9,2 2 13,1 1-10,-1-4 5,-2 4-5,-4-1 7,1 0-10,-6 3 2,0-2-3,-3-1 0,1 0 6,-1-2-5,0 0 6,0 2-11,0-2 5,-2 0 2,-4-1-2,-2 1 6,0 2-6,-1 1 3,-2-1-3,-3 0-2,0 3 2,-3 0 7,3 3-6,1 0 0,-1 2 0,0 0-4,-3 1 8,0 2-8,0-3 6,-3 3 4,1 0-6,-1 0 9,-2 0-3,-1-3-6,-2 0 1,-3 3 2,-3 0-5,-3 0 9,0 0-10,0 3 4,-2 0-3,-4-1 8,1 1-13,-4-1 16,1 1-11,-3 2-2,0 1 3,0-1 6,-1 0-7,7 0 3,-9 3 2,-3-2-7,6 4 4,6 6 3,-4 0 2,-2 0-11,0-3 10,0-2-6,-6 0 2,0-1 6,0 1 1,-2-3-6,2 0-6,0-3 11,0 6-6,-3-1 1,1-2-1,-4 3-3,1-1 3,-1-2 3,1-2-9,-1-4 6,1 1 1,-1-1 4,-2 1-6,2-3-4,1 0 6,-3 3 4,-3-3-10,-1 0 11,4 0-6,0 2-3,-3-2 5,2 0-5,1 0 3,0-3 0,-4 1 13,1-1-21,0-2 16,-3-3-6,0 0 2,0 0 3,0 0 1,3 0 1,-3 0-1,0 0-6,0-3 3,-3-2 10,0-3-10,-2 0 4,-1-3 7,0 0-16,1-2 4,2-3-6,0 0 2,0-5 0,3-3 9,0 0-11,3-2 1,0-1 5,-3 0 4,0 4-11,0-1 10,3-6-1,-3 1-8,0 0 8,2 2-1,1 1-2,-3 2-4,0 3 8,0 5-6,0 0-2,0 2-1,0 1 4,0 5 6,0 0-10,0 0-1,0 6 6,-3-4-7,1 1 5,-1 0 2,3-3-5,0 2-3,-3 1 8,0 0-2,0-1-2,3 4-1,-3-1 3,3 0-2,0 3-4,0 3 5,-2-3-15,2 0 15,0 3 0,2 2 0,-2 0 0,0 6 0,0 2-6,-2 3 12,2 5-4,0 9-8,0 2 10,2 2-6,-2 1 2,0-3-9,0-3 10,3 0-6,0-2 5,0-1-7,0-5 9,0 1-3,2-4 5,-2 1-4,0 0-2,0-1 2,0-2-4,-1-3 3,1-5-5,0 0 1,-3-2 6,3-1-2,-3-2 0,0-3-1,0 0 1,0 0 2,0 2 3,-3 1-8,0 0-2,3-1 1,-3 1 2,1 2-1,2 1-2,-3 2-2,-3-1 7,0 1 6,4-2-13,-1-1 9,0-2-2,3-1 2,-3-2 0,0 3 2,0 0-4,1-1-4,-1 1 6,3-3 2,-3 0 3,-3 0-6,0 0 1,-2-3-4,-1 1 0,-5-1 1,-3-2-8,-3 2 4,-5 0-6,-1 1 9,-8-1 10,-2 0-5,-1 3-12,0 0 17,3 3-6,0 0 8,3-1-8,2 1-1,4 2 0,2 1 5,3 2-4,0 0-5,3 0 6,0 0 4,3-3 3,0 3 5,3-3-11,2 1 13,4-4-19,-1 1 8,3 0-9,0-1 6,3 1-3,0-3 10,-3 0-11,3 0 2,-2 0-2,2 0 2,-3 0 0,3-3-17,0 1-22,0 2-6,0 0 4,0-3-15,0 0-47</inkml:trace>
  <inkml:trace contextRef="#ctx0" brushRef="#br0" timeOffset="10107.57">-950 5632 19,'-3'-3'32,"3"0"-8,0 1 0,0-1 8,0 0 4,0 1-1,0-1-12,0-2-3,0 2-18,3-2-4,-3-1-2,9-2 9,2-2-9,3-3 12,0-1-12,3-2 7,6-2-6,0-1-1,5 0 7,3 1-3,0-1 3,6 1 4,3-4-2,0 4 4,-1-3-11,4-1 4,-1 1 7,1 2-7,-1 1 5,-2-1-3,3 3-6,-4-2 6,4 2 2,2 0-8,3-3 0,1 1 8,-1-1-6,0 0 4,0 3 6,-2 0-12,-1 1 4,-5 1 3,-4 4-8,-2-4 9,0 6-8,0 3 0,0-3 6,-2 0 1,-1 3 0,0-1 2,3-2-4,-3 0-2,3 6 2,0-1 1,3 1-10,0-4 10,11-2-8,0 0 5,3 3-2,-2 0 11,-1-1-8,-3 4-8,-5 2 14,-3-3 5,0 0-9,-1 6-4,4 2 9,0-2-13,5 0 6,6 2 0,6 0-2,2 9-1,1-1 0,2 0 7,-2 0-12,-4 3 5,-4-2 5,-7 2-4,-3-3 1,-8 3 0,-5 0 2,-4-3-4,1 0 5,-6 1-7,-1-1 7,1 3 0,3 0 0,3 2-2,-1 1-2,3-3 4,4 0-8,-4 0 4,6 0-2,0 0 1,-3 0 2,3 0 5,0 0-6,3 2-4,0-2 2,-3 0 8,0 0-12,-3 0 8,-3-3-2,1 1 2,2 1-3,0-1 7,0-1 5,1 3-8,2 0-4,-3-3 9,0 1-6,-3-1-4,1-3 4,-4 1 2,-2 0-10,-3-1 10,-1 1-8,-4-3 10,-1 0-8,-6 0 4,1-3-6,-4-2 6,1 0-2,-3-1 2,0 1 0,-3-1 6,0-2-2,0 0 8,0 0-8,0 0 1,-3 0-4,0 0-4,0-2 4,-2-1-5,-4-2 2,1-3 4,-4 0-2,1-3 12,-3-2-12,-3-3-4,-3-5 2,-3-6-3,-2-2 6,-1-3-1,1-2-3,-1-4 3,-2 4-1,2 5-5,4-1 6,2 1-6,0 3 10,3 7-6,3 0-6,0 3 8,5 3-2,1 5 1,2 0 0,0-3-3,1 6 3,5 0 0,-3 0-3,0 2 6,0 3-12,3-3 1,0 1 4,0 4-2,0-2-2,0 0 9,0 0-4,0 3-1,0-3 6,3 0-9,3 3 11,-1-1-9,1 4 7,2 4-2,4 1-6,2 5 11,0 2-10,3 4 2,3 2 10,0 2-11,3 3 0,-1 1 2,1-1 6,0 0-5,-1 0-4,1 0 2,0-2 2,-1 0 3,-2-3-8,0-3 5,-3-3-3,0-2 3,0-2-1,-3-4-5,-3 1-13,-2-3 12,-6-3 5,0 1 0,0-4-2,-1 1 10,-2-3-13,0 0 7,0 2 0,0 1-2,3-3-5,-3 0 9,0 0 0,0 3-7,0-1 0,0 1-1,-3 0 0,3-1-7,0 1 8,3 0 4,-3-1-3,3 1 4,0 0-3,-3-1 5,3 1-2,-3 0 2,0-3-8,0 0 10,-3 0-4,3 2-4,-3-2 6,3 0-6,-3 0 6,0 0-4,-2 0 6,-1 0-7,-3 0 8,-5 3-14,0-3 4,-3 3 1,-6-1-6,-2 1 4,-3 2 2,-4 1 10,-4-1-14,-4 0 9,-3 1 2,4-1 0,-4 3-3,3-3 9,6 0-5,6 1-4,5-1 10,1 0-2,-1-2-4,0 2-2,6-2 0,-2 2-1,-1 1 4,0 2-3,0 0 8,3-3-2,3 0 8,0 1-2,-1-1-7,4-2-5,5-1 8,1 1-2,-1 0-1,3-3 7,0 2-20,1-2 14,2 0-2,2 0-3,1 0-6,0 0 9,0 0 1,-3 0-9,0 0 5,3-2-2,-3-1 2,-3 0-8,0 3 10,3 0-14,0 0-13,0 0-8,3 0-34,0 0-31,0 0-91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19:07:15.3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-950 5632 19,'-3'-3'32,"3"0"-8,0 1 0,0-1 8,0 0 4,0 1-1,0-1-12,0-2-3,0 2-18,3-2-4,-3-1-2,9-2 9,2-2-9,3-3 12,0-1-12,3-2 7,6-2-6,0-1-1,5 0 7,3 1-3,0-1 3,6 1 4,3-4-2,0 4 4,-1-3-11,4-1 4,-1 1 7,1 2-7,-1 1 5,-2-1-3,3 3-6,-4-2 6,4 2 2,2 0-8,3-3 0,1 1 8,-1-1-6,0 0 4,0 3 6,-2 0-12,-1 1 4,-5 1 3,-4 4-8,-2-4 9,0 6-8,0 3 0,0-3 6,-2 0 1,-1 3 0,0-1 2,3-2-4,-3 0-2,3 6 2,0-1 1,3 1-10,0-4 10,11-2-8,0 0 5,3 3-2,-2 0 11,-1-1-8,-3 4-8,-5 2 14,-3-3 5,0 0-9,-1 6-4,4 2 9,0-2-13,5 0 6,6 2 0,6 0-2,2 9-1,1-1 0,2 0 7,-2 0-12,-4 3 5,-4-2 5,-7 2-4,-3-3 1,-8 3 0,-5 0 2,-4-3-4,1 0 5,-6 1-7,-1-1 7,1 3 0,3 0 0,3 2-2,-1 1-2,3-3 4,4 0-8,-4 0 4,6 0-2,0 0 1,-3 0 2,3 0 5,0 0-6,3 2-4,0-2 2,-3 0 8,0 0-12,-3 0 8,-3-3-2,1 1 2,2 1-3,0-1 7,0-1 5,1 3-8,2 0-4,-3-3 9,0 1-6,-3-1-4,1-3 4,-4 1 2,-2 0-10,-3-1 10,-1 1-8,-4-3 10,-1 0-8,-6 0 4,1-3-6,-4-2 6,1 0-2,-3-1 2,0 1 0,-3-1 6,0-2-2,0 0 8,0 0-8,0 0 1,-3 0-4,0 0-4,0-2 4,-2-1-5,-4-2 2,1-3 4,-4 0-2,1-3 12,-3-2-12,-3-3-4,-3-5 2,-3-6-3,-2-2 6,-1-3-1,1-2-3,-1-4 3,-2 4-1,2 5-5,4-1 6,2 1-6,0 3 10,3 7-6,3 0-6,0 3 8,5 3-2,1 5 1,2 0 0,0-3-3,1 6 3,5 0 0,-3 0-3,0 2 6,0 3-12,3-3 1,0 1 4,0 4-2,0-2-2,0 0 9,0 0-4,0 3-1,0-3 6,3 0-9,3 3 11,-1-1-9,1 4 7,2 4-2,4 1-6,2 5 11,0 2-10,3 4 2,3 2 10,0 2-11,3 3 0,-1 1 2,1-1 6,0 0-5,-1 0-4,1 0 2,0-2 2,-1 0 3,-2-3-8,0-3 5,-3-3-3,0-2 3,0-2-1,-3-4-5,-3 1-13,-2-3 12,-6-3 5,0 1 0,0-4-2,-1 1 10,-2-3-13,0 0 7,0 2 0,0 1-2,3-3-5,-3 0 9,0 0 0,0 3-7,0-1 0,0 1-1,-3 0 0,3-1-7,0 1 8,3 0 4,-3-1-3,3 1 4,0 0-3,-3-1 5,3 1-2,-3 0 2,0-3-8,0 0 10,-3 0-4,3 2-4,-3-2 6,3 0-6,-3 0 6,0 0-4,-2 0 6,-1 0-7,-3 0 8,-5 3-14,0-3 4,-3 3 1,-6-1-6,-2 1 4,-3 2 2,-4 1 10,-4-1-14,-4 0 9,-3 1 2,4-1 0,-4 3-3,3-3 9,6 0-5,6 1-4,5-1 10,1 0-2,-1-2-4,0 2-2,6-2 0,-2 2-1,-1 1 4,0 2-3,0 0 8,3-3-2,3 0 8,0 1-2,-1-1-7,4-2-5,5-1 8,1 1-2,-1 0-1,3-3 7,0 2-20,1-2 14,2 0-2,2 0-3,1 0-6,0 0 9,0 0 1,-3 0-9,0 0 5,3-2-2,-3-1 2,-3 0-8,0 3 10,3 0-14,0 0-13,0 0-8,3 0-34,0 0-31,0 0-91</inkml:trace>
  <inkml:trace contextRef="#ctx0" brushRef="#br0" timeOffset="-3539.54">-1271 6916 21,'0'0'46,"0"0"-2,0 3-8,0-3-11,0 3 6,3-3-13,0 0 4,-3 2-6,0-2-10,0 0 2,3 0 16,0 3-18,0 0-6,-3-1-1,3 4-2,-3-1 25,5 3-16,-2 0-4,0 0-6,3 0 6,0 0 6,-1 1-6,4-1 2,2 0-6,-2 2 10,0 1-4,-1 0-6,1 2 2,2-2 2,1 0 0,-1 0-2,1-1 0,-1 1 1,-2 0 2,-1-3-4,4 0 12,-1 0-9,-2 0-6,-1 0 6,4 0-2,-4-3 6,4 1-2,-4 2-1,1 0-6,0 0 13,2 0-11,1 0 5,-1 0-1,-2 0-8,2 0 10,1-2-6,-1 2 0,3 2 6,-2 1-8,-1-3 7,1 0-3,-1 3 0,1 0 1,-1 0-7,1 2 12,2 0-9,0 4 0,-2-1 4,-4 0 2,1 0-6,-1 0 2,7 0-1,-4 3 0,-5-3 3,5 3-5,1 0 12,-1-3-13,-2 3 5,-1-1-1,1 1 9,-3 3-1,2-1-9,-5 1 1,0 2 9,3 0-13,2 3 7,-5 0 2,0-1 13,0-1-12,0 2-4,0 2 0,-3-2 5,0 2-11,0-2 7,-3-3-5,3-2 4,0-1-2,0 1-1,0-1 0,0 1 4,0-1 0,-3 1 13,0 2-21,3 0 14,0 0-11,-3 1-5,0-1 10,-2 0-3,2 0 4,0 0-5,0 0 2,-5-2-1,-4-1 2,1 1 3,-1-1-2,1 1-1,-1-1 4,1 1-12,-1-1 7,4 1 4,-1-1-10,1-2 7,2 0-4,0-3 16,3 3-5,0-3-4,0 0-7,-2 0-1,-1-2 6,-3-1-6,7 0 11,-4 1-9,3-3-5,0 2 5,0-2 8,-2 2-8,-1-2-5,0 2 7,0 1 0,-2-1 0,2 1-2,0-4 4,1 1-6,2 0 2,0 2 6,-6-2-9,3-3 5,4 0 3,-4 0-5,0 0 0,3 0 0,-2 0 4,-1 0-4,0 3 2,-2 0-2,-1 0 0,0-1 1,-2 1 0,2 0 1,1 0-1,-1-1 6,3-2-4,1 3-7,-4-3 2,0 0 11,1 0-8,-1-2-4,1 7 6,-1 1-6,0 2 6,4 0-4,-4-3 1,3-2 4,1 0-3,-1-3 4,0 2-2,1-1-4,-1-1 2,0 0-6,-3 0 16,4 2-18,-1-1 10,-3-1 0,1 2-2,2 1-7,0 2 14,-2 1-11,-1-1 8,1 1-2,-1-1-2,-2 1-8,-1-4 9,1 4 6,-1-1-14,1 3 11,-1-2-7,1-1 7,-1 1-8,1-1 6,-1 0-6,1 1 6,-1-1 4,-2 3-6,0-2 0,0 2-2,2 0-2,1-2 5,-4-1 3,4 0-5,-1 1-1,1 2-3,-1-3 5,1 1 7,0-1-3,-1 1-10,1-4 2,-1 4 14,1-3-10,2-1-2,0 1 4,1-3-5,-1 0 1,1 0 4,-1 0-8,1 0 5,-1 0 1,0 0 4,1 0-6,-1 1 3,1-1 2,-4 0-7,1 2 10,-4 1-12,1 0 11,0 0-6,-1-1 0,4-2-2,2 0 3,-2 3 5,2-3-8,-2 3 3,-1-3 0,1 0-4,2 0 3,1 0 2,-1 0-4,3-2 6,1 2-1,-4-3-6,3 0-3,-2 1 12,-1-1-9,3 3 5,-2 0-2,-4 0 5,1 3-5,-1-3 0,4 0 0,-4 0 0,-2 3 1,3-3-6,-1 0 8,1 3-2,-1-3 5,1 3-10,-4-3 5,4 3 0,-1-1 3,1-2-8,0 0 9,2-5-4,3 2-4,3-2 0,1 0-3,-1-1 14,0 4-5,-3-1-9,3-2 14,0 0-16,0-1 10,1 1-9,-1 0 5,0-1 0,0 1-3,3 0 6,0-1-3,0 1 6,0-3-3,0 0-8,3 0 8,0-3-6,-3 1 1,3-1 2,-1 0-10,1 1 8,3-4 6,0-2-4,2-3 6,1 1-6,2-4 0,1 1-2,-1-1 8,1-2-3,-1 0 0,1 0-5,-1-3 3,4 1 8,-7-4-10,1 3 0,2 0 2,-2 1 4,-1-1-1,-2 3-2,0 0-2,0 2-6,-1 1 8,1-1-8,-3-2 9,0 0-6,0 3 9,2 2 1,-2 0-7,0 3 5,0 0-4,0 0 0,0 3 2,-3-1 3,3 4-6,-6-1 1,3 0 9,0 3-12,0 0 5,0 0-2,0 0-11,0 3 6,0-3 10,-3 3-10,3-3 12,0 0-4,0 2-7,0-2 9,0 0-3,-3 0-3,0 3-8,-3 2 10,1 1 5,-1 2 2,-3 5-10,-2 3 1,-1 6 4,-5-1-1,-3 6 0,-3 0 2,0 3-8,0-1 6,-2 1-10,-1-1 5,3-2 9,0-3-9,3-2 10,8-6-4,4 0-5,-1-5 4,6-1-1,1-2 7,-1-2-10,3-1 6,0-2-1,-3 0-7,0-1 12,3 1-10,0 0-1,0-3 10,-3 0-11,3 0 4,0 0-2,3 0 6,0 0-6,0 0-2,-3 0 10,0 0-9,0 0 4,0 2 4,0 1 0,0 2-11,-3 1 5,3-1 1,0-2 2,0-1-1,0 1-3,0 0 7,-3-3-1,0 0-3,3 3-2,0-1 4,3 1-3,-6-3 4,3 3-3,0-3-2,0 0 4,0 2 1,0-2 1,0 0-3,0 0-2,0-2 7,0 2 0,-3 0-5,3 2-5,0-2 10,0 0-5,0 0-3,0 0 7,0 0-7,0 0 2,0 0 0,-3 0 6,0 0-2,3 0-4,0 0 6,3 0-1,-3 0 0,3 0-5,0 0-2,0 0 3,-3-2 4,0 2-6,-3 0 4,3 0-6,0 0 8,3 0-8,-3-3 6,0 3 1,0 0-8,0 0 5,0 3 0,0-1-2,0-2 4,0 0-7,0 0 12,0 0-11,0 0 4,0 3-4,0 0 4,0-1-4,3-2 2,0 3 10,-3-3-20,0 0 12,0 0 0,0 0-1,8 0 6,7 0-2,2 0 0,6-3-7,0 1 6,5-4 4,4-2-8,5 0 1,3 0 2,3-3 7,0 1-4,0-1-4,0 0 4,-3 3-6,0 0 6,0 0 4,-2 0-8,-1 0 1,-3 2 10,1 4-7,-4-1-4,1 0 4,2 1 2,0-1 2,1 3-14,-1 0 18,0 0-6,1 0-4,-1 0-1,-2 0 10,-1 0-3,-2 0 1,-3 3-9,-3-1 1,-3 1 2,-3 0 4,0-3-10,-3 0 6,1 0-4,-7 0 12,1 0-2,-3 2-13,-1-2 4,-2 0 6,0 0-7,-3 0-2,0 0 9,0 0-6,3 0 4,-3 3-4,0-3 3,0-3-3,0 3 4,0-2-8,3-1-3,-3 3-10,0 0-20,-3 0-48,-3-3-45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19:07:15.3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862DF345-9BEF-4E53-95E4-F76A6230B25F}" emma:medium="tactile" emma:mode="ink">
          <msink:context xmlns:msink="http://schemas.microsoft.com/ink/2010/main" type="writingRegion" rotatedBoundingBox="2407,11330 7111,11727 6641,17300 1937,16903"/>
        </emma:interpretation>
      </emma:emma>
    </inkml:annotationXML>
    <inkml:traceGroup>
      <inkml:annotationXML>
        <emma:emma xmlns:emma="http://www.w3.org/2003/04/emma" version="1.0">
          <emma:interpretation id="{95F2D62D-4C91-4121-ACB0-78693C7261C8}" emma:medium="tactile" emma:mode="ink">
            <msink:context xmlns:msink="http://schemas.microsoft.com/ink/2010/main" type="paragraph" rotatedBoundingBox="3187,11564 7060,11564 7060,12489 3187,1248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F9730C4-158B-41B6-A365-E7AB691C575E}" emma:medium="tactile" emma:mode="ink">
              <msink:context xmlns:msink="http://schemas.microsoft.com/ink/2010/main" type="inkBullet" rotatedBoundingBox="3257,11402 7111,11727 7038,12593 3184,12268"/>
            </emma:interpretation>
            <emma:one-of disjunction-type="recognition" id="oneOf0">
              <emma:interpretation id="interp0" emma:lang="es-AR" emma:confidence="0">
                <emma:literal>→</emma:literal>
              </emma:interpretation>
            </emma:one-of>
          </emma:emma>
        </inkml:annotationXML>
        <inkml:trace contextRef="#ctx0" brushRef="#br0">-950 5632 19,'-3'-3'32,"3"0"-8,0 1 0,0-1 8,0 0 4,0 1-1,0-1-12,0-2-3,0 2-18,3-2-4,-3-1-2,9-2 9,2-2-9,3-3 12,0-1-12,3-2 7,6-2-6,0-1-1,5 0 7,3 1-3,0-1 3,6 1 4,3-4-2,0 4 4,-1-3-11,4-1 4,-1 1 7,1 2-7,-1 1 5,-2-1-3,3 3-6,-4-2 6,4 2 2,2 0-8,3-3 0,1 1 8,-1-1-6,0 0 4,0 3 6,-2 0-12,-1 1 4,-5 1 3,-4 4-8,-2-4 9,0 6-8,0 3 0,0-3 6,-2 0 1,-1 3 0,0-1 2,3-2-4,-3 0-2,3 6 2,0-1 1,3 1-10,0-4 10,11-2-8,0 0 5,3 3-2,-2 0 11,-1-1-8,-3 4-8,-5 2 14,-3-3 5,0 0-9,-1 6-4,4 2 9,0-2-13,5 0 6,6 2 0,6 0-2,2 9-1,1-1 0,2 0 7,-2 0-12,-4 3 5,-4-2 5,-7 2-4,-3-3 1,-8 3 0,-5 0 2,-4-3-4,1 0 5,-6 1-7,-1-1 7,1 3 0,3 0 0,3 2-2,-1 1-2,3-3 4,4 0-8,-4 0 4,6 0-2,0 0 1,-3 0 2,3 0 5,0 0-6,3 2-4,0-2 2,-3 0 8,0 0-12,-3 0 8,-3-3-2,1 1 2,2 1-3,0-1 7,0-1 5,1 3-8,2 0-4,-3-3 9,0 1-6,-3-1-4,1-3 4,-4 1 2,-2 0-10,-3-1 10,-1 1-8,-4-3 10,-1 0-8,-6 0 4,1-3-6,-4-2 6,1 0-2,-3-1 2,0 1 0,-3-1 6,0-2-2,0 0 8,0 0-8,0 0 1,-3 0-4,0 0-4,0-2 4,-2-1-5,-4-2 2,1-3 4,-4 0-2,1-3 12,-3-2-12,-3-3-4,-3-5 2,-3-6-3,-2-2 6,-1-3-1,1-2-3,-1-4 3,-2 4-1,2 5-5,4-1 6,2 1-6,0 3 10,3 7-6,3 0-6,0 3 8,5 3-2,1 5 1,2 0 0,0-3-3,1 6 3,5 0 0,-3 0-3,0 2 6,0 3-12,3-3 1,0 1 4,0 4-2,0-2-2,0 0 9,0 0-4,0 3-1,0-3 6,3 0-9,3 3 11,-1-1-9,1 4 7,2 4-2,4 1-6,2 5 11,0 2-10,3 4 2,3 2 10,0 2-11,3 3 0,-1 1 2,1-1 6,0 0-5,-1 0-4,1 0 2,0-2 2,-1 0 3,-2-3-8,0-3 5,-3-3-3,0-2 3,0-2-1,-3-4-5,-3 1-13,-2-3 12,-6-3 5,0 1 0,0-4-2,-1 1 10,-2-3-13,0 0 7,0 2 0,0 1-2,3-3-5,-3 0 9,0 0 0,0 3-7,0-1 0,0 1-1,-3 0 0,3-1-7,0 1 8,3 0 4,-3-1-3,3 1 4,0 0-3,-3-1 5,3 1-2,-3 0 2,0-3-8,0 0 10,-3 0-4,3 2-4,-3-2 6,3 0-6,-3 0 6,0 0-4,-2 0 6,-1 0-7,-3 0 8,-5 3-14,0-3 4,-3 3 1,-6-1-6,-2 1 4,-3 2 2,-4 1 10,-4-1-14,-4 0 9,-3 1 2,4-1 0,-4 3-3,3-3 9,6 0-5,6 1-4,5-1 10,1 0-2,-1-2-4,0 2-2,6-2 0,-2 2-1,-1 1 4,0 2-3,0 0 8,3-3-2,3 0 8,0 1-2,-1-1-7,4-2-5,5-1 8,1 1-2,-1 0-1,3-3 7,0 2-20,1-2 14,2 0-2,2 0-3,1 0-6,0 0 9,0 0 1,-3 0-9,0 0 5,3-2-2,-3-1 2,-3 0-8,0 3 10,3 0-14,0 0-13,0 0-8,3 0-34,0 0-31,0 0-91</inkml:trace>
      </inkml:traceGroup>
    </inkml:traceGroup>
    <inkml:traceGroup>
      <inkml:annotationXML>
        <emma:emma xmlns:emma="http://www.w3.org/2003/04/emma" version="1.0">
          <emma:interpretation id="{F479D7F1-7956-4C65-B8CE-2DC4347FE212}" emma:medium="tactile" emma:mode="ink">
            <msink:context xmlns:msink="http://schemas.microsoft.com/ink/2010/main" type="paragraph" rotatedBoundingBox="1610,16769 2869,13553 4234,14087 2975,173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2C76E78-70AD-4ACC-8FF7-EB31C5833440}" emma:medium="tactile" emma:mode="ink">
              <msink:context xmlns:msink="http://schemas.microsoft.com/ink/2010/main" type="line" rotatedBoundingBox="1610,16769 2868,13553 4234,14087 2975,17303"/>
            </emma:interpretation>
          </emma:emma>
        </inkml:annotationXML>
        <inkml:traceGroup>
          <inkml:annotationXML>
            <emma:emma xmlns:emma="http://www.w3.org/2003/04/emma" version="1.0">
              <emma:interpretation id="{F00FE914-6A9B-45BF-A75F-31A0C4C07862}" emma:medium="tactile" emma:mode="ink">
                <msink:context xmlns:msink="http://schemas.microsoft.com/ink/2010/main" type="inkWord" rotatedBoundingBox="1610,16769 2868,13553 4234,14087 2975,17303"/>
              </emma:interpretation>
            </emma:emma>
          </inkml:annotationXML>
          <inkml:trace contextRef="#ctx0" brushRef="#br0" timeOffset="-3539.54">-1271 6916 21,'0'0'46,"0"0"-2,0 3-8,0-3-11,0 3 6,3-3-13,0 0 4,-3 2-6,0-2-10,0 0 2,3 0 16,0 3-18,0 0-6,-3-1-1,3 4-2,-3-1 25,5 3-16,-2 0-4,0 0-6,3 0 6,0 0 6,-1 1-6,4-1 2,2 0-6,-2 2 10,0 1-4,-1 0-6,1 2 2,2-2 2,1 0 0,-1 0-2,1-1 0,-1 1 1,-2 0 2,-1-3-4,4 0 12,-1 0-9,-2 0-6,-1 0 6,4 0-2,-4-3 6,4 1-2,-4 2-1,1 0-6,0 0 13,2 0-11,1 0 5,-1 0-1,-2 0-8,2 0 10,1-2-6,-1 2 0,3 2 6,-2 1-8,-1-3 7,1 0-3,-1 3 0,1 0 1,-1 0-7,1 2 12,2 0-9,0 4 0,-2-1 4,-4 0 2,1 0-6,-1 0 2,7 0-1,-4 3 0,-5-3 3,5 3-5,1 0 12,-1-3-13,-2 3 5,-1-1-1,1 1 9,-3 3-1,2-1-9,-5 1 1,0 2 9,3 0-13,2 3 7,-5 0 2,0-1 13,0-1-12,0 2-4,0 2 0,-3-2 5,0 2-11,0-2 7,-3-3-5,3-2 4,0-1-2,0 1-1,0-1 0,0 1 4,0-1 0,-3 1 13,0 2-21,3 0 14,0 0-11,-3 1-5,0-1 10,-2 0-3,2 0 4,0 0-5,0 0 2,-5-2-1,-4-1 2,1 1 3,-1-1-2,1 1-1,-1-1 4,1 1-12,-1-1 7,4 1 4,-1-1-10,1-2 7,2 0-4,0-3 16,3 3-5,0-3-4,0 0-7,-2 0-1,-1-2 6,-3-1-6,7 0 11,-4 1-9,3-3-5,0 2 5,0-2 8,-2 2-8,-1-2-5,0 2 7,0 1 0,-2-1 0,2 1-2,0-4 4,1 1-6,2 0 2,0 2 6,-6-2-9,3-3 5,4 0 3,-4 0-5,0 0 0,3 0 0,-2 0 4,-1 0-4,0 3 2,-2 0-2,-1 0 0,0-1 1,-2 1 0,2 0 1,1 0-1,-1-1 6,3-2-4,1 3-7,-4-3 2,0 0 11,1 0-8,-1-2-4,1 7 6,-1 1-6,0 2 6,4 0-4,-4-3 1,3-2 4,1 0-3,-1-3 4,0 2-2,1-1-4,-1-1 2,0 0-6,-3 0 16,4 2-18,-1-1 10,-3-1 0,1 2-2,2 1-7,0 2 14,-2 1-11,-1-1 8,1 1-2,-1-1-2,-2 1-8,-1-4 9,1 4 6,-1-1-14,1 3 11,-1-2-7,1-1 7,-1 1-8,1-1 6,-1 0-6,1 1 6,-1-1 4,-2 3-6,0-2 0,0 2-2,2 0-2,1-2 5,-4-1 3,4 0-5,-1 1-1,1 2-3,-1-3 5,1 1 7,0-1-3,-1 1-10,1-4 2,-1 4 14,1-3-10,2-1-2,0 1 4,1-3-5,-1 0 1,1 0 4,-1 0-8,1 0 5,-1 0 1,0 0 4,1 0-6,-1 1 3,1-1 2,-4 0-7,1 2 10,-4 1-12,1 0 11,0 0-6,-1-1 0,4-2-2,2 0 3,-2 3 5,2-3-8,-2 3 3,-1-3 0,1 0-4,2 0 3,1 0 2,-1 0-4,3-2 6,1 2-1,-4-3-6,3 0-3,-2 1 12,-1-1-9,3 3 5,-2 0-2,-4 0 5,1 3-5,-1-3 0,4 0 0,-4 0 0,-2 3 1,3-3-6,-1 0 8,1 3-2,-1-3 5,1 3-10,-4-3 5,4 3 0,-1-1 3,1-2-8,0 0 9,2-5-4,3 2-4,3-2 0,1 0-3,-1-1 14,0 4-5,-3-1-9,3-2 14,0 0-16,0-1 10,1 1-9,-1 0 5,0-1 0,0 1-3,3 0 6,0-1-3,0 1 6,0-3-3,0 0-8,3 0 8,0-3-6,-3 1 1,3-1 2,-1 0-10,1 1 8,3-4 6,0-2-4,2-3 6,1 1-6,2-4 0,1 1-2,-1-1 8,1-2-3,-1 0 0,1 0-5,-1-3 3,4 1 8,-7-4-10,1 3 0,2 0 2,-2 1 4,-1-1-1,-2 3-2,0 0-2,0 2-6,-1 1 8,1-1-8,-3-2 9,0 0-6,0 3 9,2 2 1,-2 0-7,0 3 5,0 0-4,0 0 0,0 3 2,-3-1 3,3 4-6,-6-1 1,3 0 9,0 3-12,0 0 5,0 0-2,0 0-11,0 3 6,0-3 10,-3 3-10,3-3 12,0 0-4,0 2-7,0-2 9,0 0-3,-3 0-3,0 3-8,-3 2 10,1 1 5,-1 2 2,-3 5-10,-2 3 1,-1 6 4,-5-1-1,-3 6 0,-3 0 2,0 3-8,0-1 6,-2 1-10,-1-1 5,3-2 9,0-3-9,3-2 10,8-6-4,4 0-5,-1-5 4,6-1-1,1-2 7,-1-2-10,3-1 6,0-2-1,-3 0-7,0-1 12,3 1-10,0 0-1,0-3 10,-3 0-11,3 0 4,0 0-2,3 0 6,0 0-6,0 0-2,-3 0 10,0 0-9,0 0 4,0 2 4,0 1 0,0 2-11,-3 1 5,3-1 1,0-2 2,0-1-1,0 1-3,0 0 7,-3-3-1,0 0-3,3 3-2,0-1 4,3 1-3,-6-3 4,3 3-3,0-3-2,0 0 4,0 2 1,0-2 1,0 0-3,0 0-2,0-2 7,0 2 0,-3 0-5,3 2-5,0-2 10,0 0-5,0 0-3,0 0 7,0 0-7,0 0 2,0 0 0,-3 0 6,0 0-2,3 0-4,0 0 6,3 0-1,-3 0 0,3 0-5,0 0-2,0 0 3,-3-2 4,0 2-6,-3 0 4,3 0-6,0 0 8,3 0-8,-3-3 6,0 3 1,0 0-8,0 0 5,0 3 0,0-1-2,0-2 4,0 0-7,0 0 12,0 0-11,0 0 4,0 3-4,0 0 4,0-1-4,3-2 2,0 3 10,-3-3-20,0 0 12,0 0 0,0 0-1,8 0 6,7 0-2,2 0 0,6-3-7,0 1 6,5-4 4,4-2-8,5 0 1,3 0 2,3-3 7,0 1-4,0-1-4,0 0 4,-3 3-6,0 0 6,0 0 4,-2 0-8,-1 0 1,-3 2 10,1 4-7,-4-1-4,1 0 4,2 1 2,0-1 2,1 3-14,-1 0 18,0 0-6,1 0-4,-1 0-1,-2 0 10,-1 0-3,-2 0 1,-3 3-9,-3-1 1,-3 1 2,-3 0 4,0-3-10,-3 0 6,1 0-4,-7 0 12,1 0-2,-3 2-13,-1-2 4,-2 0 6,0 0-7,-3 0-2,0 0 9,0 0-6,3 0 4,-3 3-4,0-3 3,0-3-3,0 3 4,0-2-8,3-1-3,-3 3-10,0 0-20,-3 0-48,-3-3-45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36.12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8 360 11,'-3'-3'28,"0"3"-8,3 0 0,0-2 14,0 2-12,-2 0 3,2 0-10,0 0 0,0 0 4,2 0-8,-2 0 2,0 0-17,0 2 10,3-2-6,-3 0 0,0 0 2,0 0-2,3 0 3,0-2-4,0 2-1,-3 0-2,0 0 11,3 0-8,0-3-1,0 3 2,-1-3 2,1 0-4,3 1 4,3-1-4,-1 0 2,4-2-6,-1 0 10,-2-1-8,2 4 8,1-4-4,-1 4-2,1-4 0,-1-2 2,3 0 2,1 0 2,-1 0-8,0 0 8,1-3-10,-1 3 6,0-3 2,1 3 4,-4 3-14,0 0 12,-2-1-2,5-2-9,-2 0 12,2 0-3,1 0-2,-1 3 0,0-1-4,0-2 4,1 0 4,5 3 0,6-1-13,-1 1 13,-2 0-5,0 2 1,-3-2 4,0-1-6,0 1 4,0 2-6,1 0 2,-1 1 0,0-4 10,0 4-12,0-1 6,3-2-4,0 2 4,-1 0-6,1 1 3,0-4 9,-3 4-9,3-1-1,0-3 4,0 1 1,0 0-6,3-1 4,0 4 0,-1-4 0,1 4 1,0-4 5,-3 1-14,0 0 8,0-1 2,0 3-3,0 3 2,-1-2-4,1-1 1,-3 0 5,0 3-10,-2 3 11,2-3-7,0 0 4,0 0-7,0-3 4,3 3 2,0 0 0,0 0-1,0-2 6,-1-1-5,-1 3-3,1 0 12,-2 0-6,1 0 10,-1 3-6,3-3 10,-1 0-16,7-3 1,0 3 0,2 0-5,4 3 4,-1-3-8,3 5 8,3-2-4,3 2 4,0 1 1,0-1 0,-3 0-9,0 3 3,1 0 9,-4-2-10,3-1 2,-3 3 13,0 0-17,1-2 9,2-1 0,0 0 1,3-2 2,0 2-7,-3 1 1,0-1 1,0 1 1,-3-1-8,1 0 8,-4 1-1,0 2 3,-2 0-6,-1 0 7,-2 0-7,0 0 11,2 0-6,1 0 3,-1 0-6,1 3 3,-4 0-2,4-3 0,-1 0-4,1 0 9,-3 2-5,-1-1 4,1 1 3,-1 1-2,1 0-6,-3-1 6,5 1-7,1 0 4,-1 0-6,1 2 6,-3 1-3,-1-1 5,-2-2-7,-3-1 10,0 1-6,-3 0 1,0 0 3,0-1-6,0 1 2,-3-3-2,-2 0 4,-1 0-8,3 0 6,-3 0-2,1 1-2,-1-1 7,0 0-7,1 0 4,-4 0-3,1 0 9,2 0-15,0 0 7,-2 0 1,-1-3 5,-2 1-11,-4-4 6,1 1-4,-3 0 11,0-1-10,0-2 9,-3 0-8,0 0 12,0 0-13,0 0 2,-3 0-2,3 0 0,-3 0 6,3 0-1,3 0-4,-3 0 11,0 0-3,0 0-6,-3-2-6,3-1 6,0-2 0,-9-3 8,1-3-9,-4-2-2,1-1 8,0-2-10,-1 0 2,1-3-2,-4 0 8,4-2-4,-1-1-5,-2 3 6,0 1 5,-1-1-8,4 0 2,-3 0-5,-1 0 14,1 1-1,3 2 3,2-3-4,-3 3 1,4 0-12,-1-1 2,4 1 2,-1 3 2,0 2 2,3 0-1,3 1-8,0-1 7,0 3-4,0 3 5,0 2-6,-3 0 9,0 0-9,1 3 1,2 0 5,-3 0-2,6 0-8,-3 0 11,0 0-8,0 0-5,0 0 1,0 0 2,0 0-3,0 0 0,0 0 5,0 0-6,0 0 7,0 3-1,0-3 0,0 0 8,0 0-4,0 0-1,-3 0 0,3 0 0,0 0-2,0 0-8,0 0 12,0-3-2,0 3-2,0 0-18,0 0-10,0 0-33,0 0-46,0 0-71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38.0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3798 631 3,'0'0'16,"0"-3"-4,0 3 2,0 0-2,0 0 0,0 0-4,3 0 0,-3 0-5,0 0 14,0 0-7,0 0-5,0 0 8,-3 3-13,0-3 10,3 0 4,0 0-9,-3 0 11,1 0-4,-1 3 0,-3 0-3,0-3-2,-5 0 0,-1 0-1,1 0 4,-3-3-9,-4 3 12,1-3-7,0 0-6,-3 3 6,-3 0-2,-3 0 3,0 0-5,-2 3 0,-4 0 1,1 0 1,5-1-2,0 1-2,0 0 2,4-1-1,-1 1 11,0 0-1,3 2-7,0-2 4,2-1-6,4 1-1,0 0-1,-1-1 0,4 1-1,0-3 5,-4 3-6,4-1 5,-1 1-6,1-3 7,-1 3-6,1-3 4,-1 3 0,4-1 8,-1-2-4,1 3 3,-1-3-6,3 0 7,1 3-12,2-1 4,0-2 0,0 3 1,0-3-2,-3 3 0,1-1-4,-1-2 7,3 3-2,-3-3-1,1 3 3,-1-1 1,0 1-5,0 0-5,4-1 6,-1-2-2,0 3 10,0-3-7,0 0-11,3 0 12,0 0 3,0 0-6,0 3-8,0-3 10,0 0 4,0 0-2,0 0-2,0 0-4,0-3 0,3 3-14,0 0-10,-3-3-18,0 1-30,3-1-39,0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41.94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0 359 9,'0'0'37,"0"0"-9,0 0-1,3 0-7,-1 0 10,1-3-13,3 1-6,0-1 3,2 0-6,1-2 1,2-1-6,4-2 4,2 0-3,0 0 1,3-2 7,3-1-10,3 0 6,2 0-11,4-2 14,0-1-11,2 1 2,0-3 4,3 0-3,6 2 7,3 1 5,0-1-15,-6 1 4,0 2 0,0 1 2,-2-1-3,2 3 0,-3 0 3,0 0-5,-2 0 11,-1 2-7,0 1-3,1-3 2,2 2-4,-3 1 8,1-3-14,-1 3 8,-2-1-2,-1 1 5,1 0-4,-4-1 3,1 3 4,0 1-2,2-1 0,4 0 4,2 1-11,3 2 5,3 0-5,3 0 1,-1 0 1,4 0-1,-3 0 9,-3 0-9,0 2 17,-3 1 3,0 2-11,-3 4-7,-2-1-5,-4 0 2,4 2 3,2 1 3,-6-3 2,1 3-3,-1 0 2,1-1-12,-3 1 17,-1 0-16,1 0 16,2-3-12,1 0-2,-3 0 6,-1 0-7,1 0 8,0-3-5,2 3 6,1 0-12,-1 0 12,1 1-4,-1-1 0,1-3-8,-1 3 14,-2-3-10,-1 3 1,-2 0 9,0 1-13,3-4 9,-1 0 0,1 1-6,0-1 10,-1 0-5,4 1-4,-1-1 4,1 3-4,-1-2 2,1-1 0,-1 0 2,-2 3-2,0 0 3,-4 0-4,1 1 3,-6-1-6,0 0 9,0 0-10,0 0 5,0 0 2,3 3 4,0-3-4,0 0 18,3 2-22,-3 1 8,3 3 2,-1-4-13,4 1 16,5 0-14,-2 2 16,-1 3-15,1-2 0,-1-3 1,1-1 8,-1-2-8,-2 3-2,0-3 9,-3 0-1,-6 0-5,-3-2 2,-3-1-10,-5 0 10,2-2 0,-2 2-3,-1-2 4,1 2-6,0 1 5,-1-1 1,1 1-7,-1-1 4,1 0 0,0 1-3,-1-4 8,-2 1-6,0 0-2,-1-1 4,-2 1 2,0 0-2,0 0-6,0-3 4,0 0 1,-1 0-10,-2 0 16,0 0-8,-2 0 6,-1 0-8,0 0 1,3 0 10,0-3-13,0 0 8,0 0-6,-6-2 6,-2-3 2,-1 0 4,0-3-6,-2-2-6,-3-1 6,-4-2-4,1-3 5,0 1-4,0-4 5,-3 1-8,0-3 7,0-1 3,5 1-5,1 0 1,0 0-7,2 2 12,4 1-1,-1-1-4,0 4 5,1-1-12,-1 0 9,1 3 6,-1 0-6,1 2-4,-1 1 8,3-1-4,0 4-1,1-1-8,-1 3 8,3 3-5,0-1 2,3 1 0,0-1 3,-3 4-4,1-1 2,2 0-3,0 1 4,0-1-2,0 3 0,0 0 0,0 0-5,2 3 4,1-1 4,3 4-2,0-1 1,2 3-6,4 3 8,-1 0-4,1 2-5,2 3 8,0 0-7,1 0 0,-4 3-7,1 0 8,-1 0-3,1 0 4,-1-1 0,-2 4-2,-1-3-5,4 0 2,-1-3 8,-2 2-1,-1 4-5,4-1 5,2-2-6,0-3 0,-2-2-5,-1-4 0,-2-1 8,-3-1 6,-1 0-9,-2 0 6,3-3 2,0 0-2,-3-2-4,-3-3 4,2 3 0,-2-3 4,0 0-9,0 0 8,0 0-6,3 0 7,-3 0-5,0 0-1,0 3 6,0-1-8,-3-2-9,3 3 14,0-3-11,0 3 6,0-3 4,3 0-2,-3 2 3,0 4-2,3-4 7,3 4-11,0-1-3,-1 3 4,1 0 0,0 0 3,-1 0-5,1 0-2,0-2 3,-3-4 6,0 1-5,-3 0 7,0-1-6,0 1 2,0 3-1,0-4 1,0 1 6,0 2-8,3-2 4,-3-3-3,2 0 0,1 0 2,-3 0 2,0 0-4,0 3 2,0-1-1,0 1 2,0 0-2,3-3-3,-3 0 0,0 0 8,3 0-10,-3 0 12,3 0-12,-3 2 10,0 4 3,0-6-3,-3 0-1,0 0 0,-3 0-4,-2-3 0,-7-2-1,1-1 0,-3 1 0,-3 0 6,-3 2-5,-3 0 0,-5 1 0,-4-1 5,1 3-7,0 0 2,-7 0 7,1 3 6,0-1-12,3 1 7,3 0-8,2-1 3,3 4 4,4 2-1,5-3 0,2 0-8,4 1 8,0-1 1,0 1-6,-1-1 6,1 0-1,2 1-6,1-1 0,-1 0-1,1-2 4,-3 2-2,-1 4 5,1 4-8,3 0 8,-1 1-9,1-3 8,-1-3-11,1 2 12,-4 1-8,1-3 4,3-3-2,-1 1 2,4-3-2,-1 2 12,3 0-2,1 1 2,2-4-5,0 1 2,0 0 4,3-1-8,0-2 5,0 0-4,0 0-8,0 0 10,0 0-12,0 0 10,0 0-7,0-2 3,0-1-4,0 3-19,3 0-18,0 0-18,0-3-66,-1-2-77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45.5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0 300 17,'0'0'20,"0"0"-4,0 0-2,0 0 5,2 0 2,1 0 2,0-3 0,0 1-8,0 2 6,3-3-5,5 0-17,3-2 2,4-3-1,2 0 4,3 0 2,2 0 0,4 0-3,0-1-2,-1-1-4,7-1 7,-1 0 1,3 0 3,-2 1-2,-1 2-1,6-3 0,3 3 0,6-3 2,-3 0-5,5 3-2,-2 0 2,0 0-4,-1-3 6,1 3 0,0 0-2,2 0 0,-2 0-1,0 3-2,-1 0 9,-2-1-10,0 3-1,0 1 8,-3-1-11,0 0 16,-3 1-6,0-1 14,-3 0-12,-2 1-2,-4-1-2,4 0 6,-1 1-8,3-1 6,0 0-6,4-2 4,-1 2-3,3 1-6,0-1 13,0 0-12,-3 3 0,8 3 10,1-3-11,0 3 11,-1-1-12,-2 4 9,-3-1 6,-3 3-10,-2 0 6,-1 0 1,0 3 39,0 0-51,3-1 10,-2 4-2,2-1 9,0 3-11,3 0-6,0 1 7,0 1-2,0 1 8,-3 0 3,-3 0-4,0 0 5,1-1-12,-4 1 0,-3 0 5,1-6-8,0 1 8,-4 2 5,4-3-17,-1 1 8,1-4 2,-1 1-1,-2-3-2,-3 3 5,-1 0-5,4-3 2,-3 0-3,0 0-1,-3 3 7,2 5-1,4 0-3,2 0-3,4 0 2,2-2 7,0-1-4,1 0-2,-4 1-1,-3 2 4,4-3-3,-4 1-1,1-1-1,-1 1 10,1-4-6,-3 4 4,-1-1-9,1 1 4,-3-4 6,-3-1-3,-3-1-8,-6 0 10,-3 0-1,-2-3-2,0 0 0,-4 1-2,1-4-1,0 1 1,-1 3 2,-2-1-7,0 0 4,0-2-2,0 2 2,-3-2 5,0 0-8,0-1 2,0-2 5,0 3-8,-3-3 13,0 0-12,3 0 13,0 0-13,-3 0 9,0-3-10,-2-2 8,-1-3-6,0 0-3,-2 0 14,-4 0-13,4 0 0,-4-3 8,1-5-2,-4-3-2,4-2-3,-1-1 4,1-5-6,0 0 6,-1 3-2,1 0 1,-1-3 2,6 3 1,1 3-3,-1 2-2,3 0 0,-3-3 4,4 4 0,-4-1 2,3 0-6,0 0 4,-3 3-2,-2 0-6,2 3 7,-3-1-4,4 3 11,-1 3-17,3 3 9,0 0 9,3-1-11,-3 4 0,3-1 0,-2 0 8,2 1-12,0 2 4,2 0 4,1 2-5,0 4 10,0 2-11,3 0 4,-1 0-3,1 2 6,0 4-13,0 2 8,-1 0 2,4 0 3,2 3-4,1 0 3,-1 2-14,1 6 2,2 3-1,3 2 10,0 0-3,1-2-2,-1 2 4,-3-5 2,3 0 2,-2-3-15,-4-3 10,1-2-3,-4-5 6,1-1-6,-3 0-6,-4-5 7,1 1 4,0-4 3,-3-2-4,0-1 4,0 1 1,0 0-7,-3-1 7,3-2-4,0 0 5,-3 0-8,1 0 2,-1 0 1,0-2 7,0 2-10,3 0-2,0 0 3,0 0 2,0 2 3,0-2-3,0 0 5,0 0-10,-3 0 7,3 0-1,0 0-4,-3 3-2,3-3 5,0 3 6,-3-1-9,-2-2 10,-1 0-12,-3 0 8,1-2-5,-4 4 8,-2-2-1,-3 3-10,-3 0 6,-6 2-1,0 1-1,-8 2 2,-1 2 8,1 1 4,-9-3-7,0 3 3,3 0-2,6-1-4,2 4-1,1-4 8,5 1-8,3 0-2,6-3 7,5 0 2,1-3-1,-1 1-2,4-1-2,2 1-4,0-1 9,3-2-10,0-1 4,1 1-2,-1 0 5,0-3-4,0 0 6,0 0-4,-3 0 0,4 2 4,2 1 2,-3 0 0,-3 2 3,0 0-16,1-2 10,-1 0-3,-3 0-4,3-1 3,1 1-1,-1 0-4,0-1 5,3-2-6,1 0-2,-1 0 0,0 0-8,3 0 16,0 0-4,-3-2 6,-3 2-17,3 0-4,0 0-16,3 0-34,0-3-47,0 0-74</inkml:trace>
  <inkml:trace contextRef="#ctx0" brushRef="#br0" timeOffset="3168.18">186 2121 9,'0'0'17,"-3"-3"11,3-2-10,0 2-3,0 0 1,0 1 0,0 2-6,3 0 2,-3 2 5,3-2 0,0 0 2,-3 0-14,2 0 8,-2 0-4,0-2 4,0 2-10,0 0 5,3-6-4,0 4 3,6-4 2,2-2-14,4 0 13,5-3-13,0-2 11,3 0-4,2-1-8,1 1 10,3-1-6,5 1 11,6-6-4,9-2 9,0 2 2,2 0-7,1 0-2,-4 0 2,-2 6-6,-3 2 0,3 0 8,0 3-9,0 6-6,0 2 13,2 0-9,1 0 1,3 0 3,-4 0-8,1-3 13,-3 0-2,0 3 0,-1 0-10,-2 3 3,0-3 4,-5 0-4,-4 0 5,-2 3 0,-4 2 2,-2-2-6,0 2 8,0 0-6,-4 1 4,4-1 0,3 1-1,0-4 9,2 9-10,1 2-7,2 1 6,0-1 2,6 3-5,3-2 7,3-1 5,0 1-9,0-1 0,0 1-8,-3-1 14,0-2-6,-3 2-1,0 1 0,0-4-3,3 1 0,3 2 4,0-2-10,-1 0 10,-2-3-2,0 0-5,0 3 0,-3-3 9,1-3-11,-4 3 8,-3 0 3,1 3-2,-1 0-4,-3 0 4,1-1 0,-1 4 4,-2-1-2,0 1-8,-1-1 4,-2 0 0,3 1 0,-3 2-4,-3 0 2,-1 0 4,1 0-6,0 0 1,0 3 0,3-3 1,0 1 4,2-1-6,-5 0 6,0-3-8,6 1 2,-3-4 8,-3 1-2,2-3-6,-2 0 2,-6 0 1,1 0-5,-4-2 7,3 2-3,-2 0-1,-1 0 0,0 0 4,0 0-7,-2 0 9,-1 3-5,1-3-3,-4 0 1,4 3 8,-3-1-9,-1 1 3,-2-3 4,2 3-11,1-3 9,0 0-2,-1 0-3,1-3 6,-1 1-2,1-1-3,-3 1-2,2-4 5,-2 1 3,-3-3-2,0 3-5,0-1 3,-3-2 1,0 0 0,0 0 2,0 0 5,0 0-12,-3-2 10,0-4-7,0-2-4,0-5 4,-5-6 2,-1-3 5,-2-4-7,-1-4-3,3-2 7,1 0-7,-4-1 4,-2-2 5,0 1-1,-3-1-8,-3 2 3,-1 4 2,4 2-2,3 3 2,0 2 2,5 4-2,0 1-2,7 7-2,-1 2 2,3 0 8,3 5-11,-3 0 10,2 1-13,-4 2 14,2 0-13,-3 0 8,3 0-5,-3 2 6,3-2-8,0 0 5,0 3 7,0 0-14,0 2 9,0 0 5,6 3-13,-1 3 3,4 5 4,0 3 5,-1 3-13,4-1 8,-1 1-2,0 2 8,1 3-11,-3-3 0,-1 0 5,-2-3-6,-3-2-2,0-3 7,-1 0 6,1 3-10,-3 0 5,3 0-2,3 2 3,0 1-7,-3-3-7,2-1 0,1 1 10,3-3 2,-4-2-4,4-4 6,-3 1-4,-1-5-2,1-1 0,0-2 8,-3-1-11,-3 1 10,3 0-3,-3-3-4,2 0 7,4 0 0,-3 0-8,0 0 8,-3 0-6,-3 0 6,0 0-1,3 0-6,0 0 8,-3 2-8,0 1 8,1-3-6,2 3 4,-3-3-6,-3 0 3,0 0-3,-2 2 10,-1 1-7,-5 0-1,-3-3 3,-4 2-7,1 1 3,-3 0-3,-8 2 5,-9 1-1,0-1 1,-3 3 4,-3 3 2,0-3 9,6 0-12,3 0 9,0 0-8,8 0 8,3 0-2,3-3-12,6 1 8,0-1 1,2-2-7,7 0 8,-1-1-4,4 1 2,-1 0-3,0-1 3,3 1-2,0 0 2,1-3-6,-1 0 3,0 0-2,3 0-5,0 0 10,0 0-6,-3 0-12,0 0-9,0 0-26,0 0-12,3 0-18,0-3-35,0-2-68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43:39.2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1639A07-D178-4FD1-9D88-93FB5D66D6D7}" emma:medium="tactile" emma:mode="ink">
          <msink:context xmlns:msink="http://schemas.microsoft.com/ink/2010/main" type="inkDrawing" rotatedBoundingBox="1837,13547 5214,15519 2962,19376 -414,17404" hotPoints="4702,16505 2605,18603 507,16505 2605,14408" semanticType="enclosure" shapeName="Circle"/>
        </emma:interpretation>
      </emma:emma>
    </inkml:annotationXML>
    <inkml:trace contextRef="#ctx0" brushRef="#br0">258 2063 15,'0'0'44,"0"0"-8,0 0-1,0 0 7,0 0-1,0 0 5,0 0-7,0 0-8,0-2-11,0-1-6,0 0 0,0 3-18,0-2 8,0-1-6,0 0 6,0 3-6,0-2 0,0 2 4,0 0-4,0 0 6,0 0-6,0 0 0,0 0 2,0 0 3,0 0 0,0 0-7,0 0 2,0 0 2,0 0 0,0 0 0,0 0 4,0 0-6,0 0 3,0 0-8,0 0 7,0 0 4,0 0-4,0 0-9,0 0 14,0-3-9,0 0 4,0 1 0,0 2-4,0-3 10,0-2-4,0 0-4,0-3-2,0 0 1,0 0 10,0-3-14,0 0 7,0 1 6,0-1-10,0 0 3,17-2 7,-3 0-5,-2 0 4,-4-1 1,1 1-10,-4 0 8,1-1-8,0-1 8,2-1-2,1 0-4,-3 0 6,-4 0 1,1 2 3,0 1-8,0-3 3,3 3-9,-4-3 8,-2 3 1,0-3 2,3 0-1,0 2 2,0 1-3,0 3-8,-3-4 9,0 1-2,0 0-3,0-1 1,0-2 1,0 3-4,0 0 5,0 0 1,0-1-6,0 1 0,-3 0 7,3 2-4,0 0 2,0 1-3,3-1 1,-3 3-4,3-2 5,-3-1-1,2 0-3,-2 3 4,0-2 2,3 2-3,-3 0-1,0-3-1,0 1 3,3 2 0,-3 0 4,3 2-12,-3-2 6,3 3 2,0 0 0,-1-1-3,4 1 5,0-3-7,-3-5 4,-1 5 5,-2-3-12,3-2 13,0 0-7,0-1 0,3-4 4,-1-4-5,-2 4 2,3-3-1,2 2-1,1 0 4,-1 3-2,1 1 2,2 1-7,-2 1 4,-4 0 3,1 2 0,0 0-1,-1 3-4,4-2 1,-4 2 4,1 0 0,3-3-7,-4 1 9,4 2-2,-1-3-6,-2 3 5,2-3 0,1 1-5,-1-1 8,1 0-3,-1-2-3,-2 3 3,0 2-5,-1 0 11,1 0-9,0 0-2,0 0 10,-1 0-12,1 0 10,0 0-8,-1 0 5,1 2 0,2-1-5,1-1 6,-1 0-2,4 0-2,-4 0 6,4 0-6,-4 2 2,1 1 0,-4 0 3,1-3-6,-3 0 8,2 2-4,1-2-2,0 0-2,-1 3 3,4-3 2,-1 0-5,1 0 2,-1 0 0,4 0 8,-1-2-7,0-1-5,1 0 6,2 1 1,-3-1 3,1-2-4,-1 2 2,3 1-8,-3-1 8,1 3 2,-1-3-9,1 3 3,-1 0-4,0 0 6,3 0 4,1 1-3,-1-4-9,3 0 12,0 1-8,-3-1 5,3 0-5,0 1 4,3 2-1,-3 0 0,0 0-2,0 0 11,0 0-11,0 0 4,0-3-4,0 1 0,-3 2 4,0 0 4,0 0-4,1 0-7,-1 0 10,0 0-5,0 0 2,-3 0 0,4 0-6,-4 0 8,0 0-8,3 3 6,-2-3 2,-1 0-8,0 2 9,1 1-10,-1 0 5,0-1 0,-2 1 7,-1 0-8,4-1 10,2 1-4,0 2-7,0-4-2,3-1 6,3-3-4,0 0 8,0 3-10,-3 0 8,6 0-6,-1 0-3,1 3 6,0 2 0,-1 1 2,-2-1-3,0 0 1,0 1-7,2-1 17,4 0-7,-1-2-2,4-3-2,-4 3-2,4-3-1,-4 3 8,1-3-6,-4 2 0,1 1 4,-3 0-6,-3 2-1,3 0 6,0 1 0,-1 2-4,1 0 4,3 0 1,3-3-6,-4 0 7,1 1 4,2-1-12,1-2 7,-1-1-2,1 4 0,-1-1 6,1 3-14,-3 0 12,-1 0-8,-2 3 4,0-3 3,0 0-4,0 2-2,-3 1 2,0 2-3,0 1 8,0-1-5,-3 0-3,3 1 3,3-1 5,-3 0-12,0 3 12,0 0-10,0 3 6,0-1 1,3 1 4,-1 0-6,-2-1-4,0 1 1,0 0 6,1-1-3,-1 1 4,2 0-2,-2-3-2,0-1 2,0 1-8,3 3 8,0-3 4,3 0-2,-3 0-8,-1 0 9,-2-3-4,6 1-3,3-1 2,-1 0 1,-2 1 1,-3-1-2,2 3-3,-2 0 2,0 2 6,0-2-8,0 3 8,0 0-4,2-1-6,1 1 11,0 0-7,-1 2 7,1 0-1,0 0-6,2 1 6,1-1-3,-4 0-4,1 3 2,-3 0 2,0 0-1,0 0-2,-1 0 2,-2 0 0,3 3-3,-3-1 0,0 1 4,0-1 2,0 4-5,0-1 0,0 0 6,0 0 1,0 1-3,-2-1 1,-1 0-7,0 0 4,0-2 3,-3 2 2,1 3-2,-1 3-4,0-1-4,1 4 8,-1-1-6,-2 3 2,-1 2 3,3 9-1,-2-1-4,-1-2 1,1-3 4,-1 1-5,-2-1 2,3-3 6,-4-2-3,1-2-6,0-1 1,-1 0 13,1-2-9,-3-1-4,0 3-1,-1 1 3,1-1-1,-3 3 9,0 0-8,0 0 0,0-1 2,-3 1-8,1 0 8,2-3-2,0-2-2,0-3 4,-3 0 2,3-3-6,0 0 4,0 1 2,0-1 0,0 0 8,0 0-13,0 1 1,0-1 5,0 3-5,0 0-2,-3 0 4,3 0 2,0 0-4,-3-1-4,3-1 8,0-1 0,0 0-8,-3-2 10,3-1-6,0 1-1,-3 0 6,1-3-7,-1 0 2,0-1 0,0 4 4,0 0-5,-2 5 2,-1 2 0,0 1 2,3-1-7,-2-2 5,-1 3 1,0-3-5,-2 2 6,-1 1-1,1-3-2,-1 0 3,4 0-10,-1 0 14,0 0-12,-2-3 4,-1-3 0,4 1 3,-1 2 3,-2 0-9,-1-2 10,1 0-14,-1-1 18,1 1-21,-1 0 12,1-1 1,-1-2 0,-2 3-4,-1 2 7,1-2 2,0-1-5,-1 1-6,1-1 8,2 1-4,1 0-2,-3-4 1,-1 1 5,4 0-7,-1-2 5,1 2 0,-1 0 3,1-3-8,-4 0 3,1 0 1,0 1-2,-1-1 4,1-2-5,0-1 5,-1 1-4,1 2 2,0 0-6,-1 1 6,1-1 0,0 0 1,-1-2-1,1 0-3,0-1 4,-1 1-3,1 2 1,0 0 5,2 1-7,-2-4 6,-1 4-9,1-4 6,0 4-1,-1-4 6,1 1-7,0-1 2,-1 4-6,4-4 8,-3 1-6,-1 0 3,4-3 4,-1 0-8,1 0 11,-4 0-11,1-1 3,0 4 0,-9 2 7,-3 1-8,3 2 3,1-3-6,2 0 13,2-2-16,1-1 11,3 1 0,2 0-4,-2-3 1,0 2-6,-4 1 15,4-3-15,0 0 4,-3 3 2,-1 2 2,-2 3-2,0 2 4,0 1-4,0 0-3,0-3 1,3-3 7,0-3-10,0 4 12,3-1-9,-4-2 2,1-1 0,0-2-4,0 3 5,0 0-1,-1-1-1,1 1 5,0 2-7,-3-2 4,3-1 1,-3 1-6,0 0 6,0-1-3,3 1 8,0 0-13,-1-4 10,4 1-4,0 0-5,-1 0 12,1 0-9,0 0 0,-3 0 6,-1 0-11,1 0 6,0 0 9,0-2-8,-3 2-4,3-3 6,2 0-4,1 0 5,-3 1-6,0-4 3,-1 1 4,-2 5-6,0 0 2,-2 0 0,-4 0-2,0 0 8,1 0-8,-1 0 2,3 0-4,-3-3 6,1 1 2,2-1-2,0 0-6,0-2 7,-3-1-2,-2 4-7,-1-1 12,-2-2-8,3 2 2,-4-2 1,-2-1-2,3 4 7,2-4 3,1 1-7,2 0 2,-3-1 1,4-2-10,-4-2 16,1 2-9,-1-3-3,1 3 4,-1-3 1,1 1-6,-1-1 7,1 0-4,-4 1-6,4-4 8,-4 1 2,4 2-2,-1-2-1,1 0 0,-3-1-6,-1 1 12,4 0-7,2 0-6,0-3 12,1 2-11,-1-2 5,3 0 1,-3-2 0,1-1-2,-4-2-1,-2-3 0,0 3 1,-4-3 0,-2 2 7,0-2-4,0 0 1,-2-2 4,1-1-4,4 3 2,0-2-7,6-1 3,-1 0-4,3 3 5,1-2-6,2 2 2,3 0 6,0 0-9,3 3 11,0-6-4,2 1-3,1-1 1,-3 0 5,0 3-10,-1-2 10,1 2-6,-3 0-3,0-3 6,0 3-8,0 0 9,-3 0-6,0-2 7,1-1-3,-1 1-4,-3-4-1,3 1 8,0 3-4,1-4 0,2 1-1,-6 2 2,-3 1 1,1 2-8,2 0 11,3 0-9,3 0 1,0 0 1,0 0 2,3 0 2,3 0 1,-1 0-8,4-2 7,-1-1-1,1 3-4,-1-2 7,1 2-10,-1-3 6,1 0-2,-1 1 5,1-3-9,-1-1 5,1 1 1,-1 0 2,4-1-3,-4 1 6,1 3-11,-1-4 11,1 1-5,2 0-6,0 0 10,-2-1-3,2 4-2,1-1-7,-1 3 14,0 0-3,3 3-6,0 0 8,1-3-10,-1 2 6,0-2-6,0 0 4,3 1 4,-3-1-10,3 0 12,0 2-10,0-4 8,0 2-6,0 0 0,0-3 6,0 1-3,0 4-6,0 1 8,0 0-4,0 0 1,0-3 2,0 2-8,0 1 11,0 2-8,0 1 5,0-6 0,0 0-8,3 0 12,-3 0-8,3-3-3,0 3 14,-3 0-17,3 1 14,-1-1-10,-2 2 8,0-2-8,0 0 2,3 0 2,-3 3 2,3 0-6,0 0 4,-3-1 0,0 4-4,0-1 9,0-2 0,3 2-7,-3 0-6,3 3 18,-3 1-22,3-1 17,-3 2-12,0 1 10,2 0-6,-2-1 0,0 1 0,3-3 1,-3 3 6,0-3-6,0 0 0,0-3 3,0 3-6,3-2 7,0-1 0,3-2-3,-4-1 0,1 4-1,0-1 6,0 0-10,0 1 4,0-1 4,-1 1 0,-2-1-4,0 0 4,3 1-2,0-1-6,0 0 12,0 1-12,-3-1-3,3 0 9,-3 1 1,0-1-7,5 1 6,1-1 2,-3 0-7,-3 3 4,0-2-1,0-1 4,3 0-3,-1-2-2,1 3 1,0-1 0,0-2 2,0 2 2,0 0-6,-1 1-2,1-1 16,0 0-17,0 1 8,0 2-3,0 0 6,-1-3-7,1 1-3,-3 2 3,3 0 9,-3 0-11,3 0 5,0-3-3,2 0 5,4 1-6,-3-1 3,-1-2-2,-2 0 1,3-1-2,-3 1 5,-1 0-6,4-1 10,0 1-8,-1 3 8,1-1-6,0-2-1,2-1 4,-2 4-6,-3-1 6,0-2-2,2 0 1,-2 2-7,0 0 5,0 1 7,0-1-6,-3 0-2,2 3 0,1 3 6,-3 0-2,0-1-21,3 1 14,0-3 8,5 0-8,-2 3 5,-3-3 2,-3 0-8,0 0 6,6 0 0,2 0 2,1 3-2,2-3-5,-3-6-1,1 4 2,-1-3 2,4-1 4,-4-2-2,1 3-5,-1-3 7,-2-3 1,3 3-8,-4 3 5,4 3 0,-4-1 3,-2 3-4,3 0 1,-3 0 0,2 0 1,1 0-5,0 3 6,-3-1 1,2 1-9,-2-3 12,3 0-10,-1-2 4,4 2-4,-3-3 2,-1 0 0,4 3-7,-1 0 10,1 0-5,-1 3 2,-2-3 5,0 3-6,-1 2 6,1-2-5,-3 0 6,0-1-10,-1 1 10,1 0-5,3 2-3,0 0 8,-1 3-5,1-2 2,0-4-5,2-2 11,1 0-12,2 0 8,0 0-2,3-2-4,1-1 3,-1 0 1,0 1 2,-3-1-4,-2 3-3,2 0 5,-2 0 1,-4 3 3,1 2-14,0 1 14,-1-1-7,1 0 5,0 1-5,2-4 1,-2 4 2,2-4-3,1 1 7,-1 0-7,1-1 4,2-1-3,-2-1 1,-1 2-3,-2 4 3,-3-1-1,0 0 5,-1 1-10,1 2 7,-3-3-3,0 0 5,0 3-6,0 0 3,3 0 4,-3 0-5,0 0-10,0 3-6,0-3-7,-3 0-18,0 0-27,1 0-37,-1 3-73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09:19.44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36.12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B6DDA20C-E65F-45A7-9AFD-712D7688EB11}" emma:medium="tactile" emma:mode="ink">
          <msink:context xmlns:msink="http://schemas.microsoft.com/ink/2010/main" type="inkDrawing" rotatedBoundingBox="2996,6238 6825,6443 6799,6914 2971,6709" semanticType="callout" shapeName="Other">
            <msink:sourceLink direction="with" ref="{08B07FA9-2C09-4440-9496-904502A52E25}"/>
          </msink:context>
        </emma:interpretation>
      </emma:emma>
    </inkml:annotationXML>
    <inkml:trace contextRef="#ctx0" brushRef="#br0">8 360 11,'-3'-3'28,"0"3"-8,3 0 0,0-2 14,0 2-12,-2 0 3,2 0-10,0 0 0,0 0 4,2 0-8,-2 0 2,0 0-17,0 2 10,3-2-6,-3 0 0,0 0 2,0 0-2,3 0 3,0-2-4,0 2-1,-3 0-2,0 0 11,3 0-8,0-3-1,0 3 2,-1-3 2,1 0-4,3 1 4,3-1-4,-1 0 2,4-2-6,-1 0 10,-2-1-8,2 4 8,1-4-4,-1 4-2,1-4 0,-1-2 2,3 0 2,1 0 2,-1 0-8,0 0 8,1-3-10,-1 3 6,0-3 2,1 3 4,-4 3-14,0 0 12,-2-1-2,5-2-9,-2 0 12,2 0-3,1 0-2,-1 3 0,0-1-4,0-2 4,1 0 4,5 3 0,6-1-13,-1 1 13,-2 0-5,0 2 1,-3-2 4,0-1-6,0 1 4,0 2-6,1 0 2,-1 1 0,0-4 10,0 4-12,0-1 6,3-2-4,0 2 4,-1 0-6,1 1 3,0-4 9,-3 4-9,3-1-1,0-3 4,0 1 1,0 0-6,3-1 4,0 4 0,-1-4 0,1 4 1,0-4 5,-3 1-14,0 0 8,0-1 2,0 3-3,0 3 2,-1-2-4,1-1 1,-3 0 5,0 3-10,-2 3 11,2-3-7,0 0 4,0 0-7,0-3 4,3 3 2,0 0 0,0 0-1,0-2 6,-1-1-5,-1 3-3,1 0 12,-2 0-6,1 0 10,-1 3-6,3-3 10,-1 0-16,7-3 1,0 3 0,2 0-5,4 3 4,-1-3-8,3 5 8,3-2-4,3 2 4,0 1 1,0-1 0,-3 0-9,0 3 3,1 0 9,-4-2-10,3-1 2,-3 3 13,0 0-17,1-2 9,2-1 0,0 0 1,3-2 2,0 2-7,-3 1 1,0-1 1,0 1 1,-3-1-8,1 0 8,-4 1-1,0 2 3,-2 0-6,-1 0 7,-2 0-7,0 0 11,2 0-6,1 0 3,-1 0-6,1 3 3,-4 0-2,4-3 0,-1 0-4,1 0 9,-3 2-5,-1-1 4,1 1 3,-1 1-2,1 0-6,-3-1 6,5 1-7,1 0 4,-1 0-6,1 2 6,-3 1-3,-1-1 5,-2-2-7,-3-1 10,0 1-6,-3 0 1,0 0 3,0-1-6,0 1 2,-3-3-2,-2 0 4,-1 0-8,3 0 6,-3 0-2,1 1-2,-1-1 7,0 0-7,1 0 4,-4 0-3,1 0 9,2 0-15,0 0 7,-2 0 1,-1-3 5,-2 1-11,-4-4 6,1 1-4,-3 0 11,0-1-10,0-2 9,-3 0-8,0 0 12,0 0-13,0 0 2,-3 0-2,3 0 0,-3 0 6,3 0-1,3 0-4,-3 0 11,0 0-3,0 0-6,-3-2-6,3-1 6,0-2 0,-9-3 8,1-3-9,-4-2-2,1-1 8,0-2-10,-1 0 2,1-3-2,-4 0 8,4-2-4,-1-1-5,-2 3 6,0 1 5,-1-1-8,4 0 2,-3 0-5,-1 0 14,1 1-1,3 2 3,2-3-4,-3 3 1,4 0-12,-1-1 2,4 1 2,-1 3 2,0 2 2,3 0-1,3 1-8,0-1 7,0 3-4,0 3 5,0 2-6,-3 0 9,0 0-9,1 3 1,2 0 5,-3 0-2,6 0-8,-3 0 11,0 0-8,0 0-5,0 0 1,0 0 2,0 0-3,0 0 0,0 0 5,0 0-6,0 0 7,0 3-1,0-3 0,0 0 8,0 0-4,0 0-1,-3 0 0,3 0 0,0 0-2,0 0-8,0 0 12,0-3-2,0 3-2,0 0-18,0 0-10,0 0-33,0 0-46,0 0-71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38.067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08B07FA9-2C09-4440-9496-904502A52E25}" emma:medium="tactile" emma:mode="ink">
          <msink:context xmlns:msink="http://schemas.microsoft.com/ink/2010/main" type="inkDrawing" rotatedBoundingBox="5984,7019 6770,6928 6775,6965 5989,7057" shapeName="Other">
            <msink:destinationLink direction="with" ref="{B6DDA20C-E65F-45A7-9AFD-712D7688EB11}"/>
          </msink:context>
        </emma:interpretation>
      </emma:emma>
    </inkml:annotationXML>
    <inkml:trace contextRef="#ctx0" brushRef="#br0">3798 631 3,'0'0'16,"0"-3"-4,0 3 2,0 0-2,0 0 0,0 0-4,3 0 0,-3 0-5,0 0 14,0 0-7,0 0-5,0 0 8,-3 3-13,0-3 10,3 0 4,0 0-9,-3 0 11,1 0-4,-1 3 0,-3 0-3,0-3-2,-5 0 0,-1 0-1,1 0 4,-3-3-9,-4 3 12,1-3-7,0 0-6,-3 3 6,-3 0-2,-3 0 3,0 0-5,-2 3 0,-4 0 1,1 0 1,5-1-2,0 1-2,0 0 2,4-1-1,-1 1 11,0 0-1,3 2-7,0-2 4,2-1-6,4 1-1,0 0-1,-1-1 0,4 1-1,0-3 5,-4 3-6,4-1 5,-1 1-6,1-3 7,-1 3-6,1-3 4,-1 3 0,4-1 8,-1-2-4,1 3 3,-1-3-6,3 0 7,1 3-12,2-1 4,0-2 0,0 3 1,0-3-2,-3 3 0,1-1-4,-1-2 7,3 3-2,-3-3-1,1 3 3,-1-1 1,0 1-5,0 0-5,4-1 6,-1-2-2,0 3 10,0-3-7,0 0-11,3 0 12,0 0 3,0 0-6,0 3-8,0-3 10,0 0 4,0 0-2,0 0-2,0 0-4,0-3 0,3 3-14,0 0-10,-3-3-18,0 1-30,3-1-39,0 0 0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41.948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7A2BA6F3-F7E6-40FE-B6C5-D8AFE2F90064}" emma:medium="tactile" emma:mode="ink">
          <msink:context xmlns:msink="http://schemas.microsoft.com/ink/2010/main" type="inkDrawing" rotatedBoundingBox="2983,7742 6890,8281 6777,9098 2870,8560" semanticType="callout" shapeName="Other"/>
        </emma:interpretation>
      </emma:emma>
    </inkml:annotationXML>
    <inkml:trace contextRef="#ctx0" brushRef="#br0">0 359 9,'0'0'37,"0"0"-9,0 0-1,3 0-7,-1 0 10,1-3-13,3 1-6,0-1 3,2 0-6,1-2 1,2-1-6,4-2 4,2 0-3,0 0 1,3-2 7,3-1-10,3 0 6,2 0-11,4-2 14,0-1-11,2 1 2,0-3 4,3 0-3,6 2 7,3 1 5,0-1-15,-6 1 4,0 2 0,0 1 2,-2-1-3,2 3 0,-3 0 3,0 0-5,-2 0 11,-1 2-7,0 1-3,1-3 2,2 2-4,-3 1 8,1-3-14,-1 3 8,-2-1-2,-1 1 5,1 0-4,-4-1 3,1 3 4,0 1-2,2-1 0,4 0 4,2 1-11,3 2 5,3 0-5,3 0 1,-1 0 1,4 0-1,-3 0 9,-3 0-9,0 2 17,-3 1 3,0 2-11,-3 4-7,-2-1-5,-4 0 2,4 2 3,2 1 3,-6-3 2,1 3-3,-1 0 2,1-1-12,-3 1 17,-1 0-16,1 0 16,2-3-12,1 0-2,-3 0 6,-1 0-7,1 0 8,0-3-5,2 3 6,1 0-12,-1 0 12,1 1-4,-1-1 0,1-3-8,-1 3 14,-2-3-10,-1 3 1,-2 0 9,0 1-13,3-4 9,-1 0 0,1 1-6,0-1 10,-1 0-5,4 1-4,-1-1 4,1 3-4,-1-2 2,1-1 0,-1 0 2,-2 3-2,0 0 3,-4 0-4,1 1 3,-6-1-6,0 0 9,0 0-10,0 0 5,0 0 2,3 3 4,0-3-4,0 0 18,3 2-22,-3 1 8,3 3 2,-1-4-13,4 1 16,5 0-14,-2 2 16,-1 3-15,1-2 0,-1-3 1,1-1 8,-1-2-8,-2 3-2,0-3 9,-3 0-1,-6 0-5,-3-2 2,-3-1-10,-5 0 10,2-2 0,-2 2-3,-1-2 4,1 2-6,0 1 5,-1-1 1,1 1-7,-1-1 4,1 0 0,0 1-3,-1-4 8,-2 1-6,0 0-2,-1-1 4,-2 1 2,0 0-2,0 0-6,0-3 4,0 0 1,-1 0-10,-2 0 16,0 0-8,-2 0 6,-1 0-8,0 0 1,3 0 10,0-3-13,0 0 8,0 0-6,-6-2 6,-2-3 2,-1 0 4,0-3-6,-2-2-6,-3-1 6,-4-2-4,1-3 5,0 1-4,0-4 5,-3 1-8,0-3 7,0-1 3,5 1-5,1 0 1,0 0-7,2 2 12,4 1-1,-1-1-4,0 4 5,1-1-12,-1 0 9,1 3 6,-1 0-6,1 2-4,-1 1 8,3-1-4,0 4-1,1-1-8,-1 3 8,3 3-5,0-1 2,3 1 0,0-1 3,-3 4-4,1-1 2,2 0-3,0 1 4,0-1-2,0 3 0,0 0 0,0 0-5,2 3 4,1-1 4,3 4-2,0-1 1,2 3-6,4 3 8,-1 0-4,1 2-5,2 3 8,0 0-7,1 0 0,-4 3-7,1 0 8,-1 0-3,1 0 4,-1-1 0,-2 4-2,-1-3-5,4 0 2,-1-3 8,-2 2-1,-1 4-5,4-1 5,2-2-6,0-3 0,-2-2-5,-1-4 0,-2-1 8,-3-1 6,-1 0-9,-2 0 6,3-3 2,0 0-2,-3-2-4,-3-3 4,2 3 0,-2-3 4,0 0-9,0 0 8,0 0-6,3 0 7,-3 0-5,0 0-1,0 3 6,0-1-8,-3-2-9,3 3 14,0-3-11,0 3 6,0-3 4,3 0-2,-3 2 3,0 4-2,3-4 7,3 4-11,0-1-3,-1 3 4,1 0 0,0 0 3,-1 0-5,1 0-2,0-2 3,-3-4 6,0 1-5,-3 0 7,0-1-6,0 1 2,0 3-1,0-4 1,0 1 6,0 2-8,3-2 4,-3-3-3,2 0 0,1 0 2,-3 0 2,0 0-4,0 3 2,0-1-1,0 1 2,0 0-2,3-3-3,-3 0 0,0 0 8,3 0-10,-3 0 12,3 0-12,-3 2 10,0 4 3,0-6-3,-3 0-1,0 0 0,-3 0-4,-2-3 0,-7-2-1,1-1 0,-3 1 0,-3 0 6,-3 2-5,-3 0 0,-5 1 0,-4-1 5,1 3-7,0 0 2,-7 0 7,1 3 6,0-1-12,3 1 7,3 0-8,2-1 3,3 4 4,4 2-1,5-3 0,2 0-8,4 1 8,0-1 1,0 1-6,-1-1 6,1 0-1,2 1-6,1-1 0,-1 0-1,1-2 4,-3 2-2,-1 4 5,1 4-8,3 0 8,-1 1-9,1-3 8,-1-3-11,1 2 12,-4 1-8,1-3 4,3-3-2,-1 1 2,4-3-2,-1 2 12,3 0-2,1 1 2,2-4-5,0 1 2,0 0 4,3-1-8,0-2 5,0 0-4,0 0-8,0 0 10,0 0-12,0 0 10,0 0-7,0-2 3,0-1-4,0 3-19,3 0-18,0 0-18,0-3-66,-1-2-77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34:45.54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Group>
    <inkml:annotationXML>
      <emma:emma xmlns:emma="http://www.w3.org/2003/04/emma" version="1.0">
        <emma:interpretation id="{610FD4A5-F46B-4F70-A1FF-DA860994E459}" emma:medium="tactile" emma:mode="ink">
          <msink:context xmlns:msink="http://schemas.microsoft.com/ink/2010/main" type="writingRegion" rotatedBoundingBox="2991,9348 7102,10084 6628,12730 2518,11994"/>
        </emma:interpretation>
      </emma:emma>
    </inkml:annotationXML>
    <inkml:traceGroup>
      <inkml:annotationXML>
        <emma:emma xmlns:emma="http://www.w3.org/2003/04/emma" version="1.0">
          <emma:interpretation id="{9449E5F2-F509-4F30-B8EC-BB9CC0E33A04}" emma:medium="tactile" emma:mode="ink">
            <msink:context xmlns:msink="http://schemas.microsoft.com/ink/2010/main" type="paragraph" rotatedBoundingBox="2867,9745 6857,9745 6857,10760 2867,10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158436-EEB5-41E8-A09D-B696D9003F1A}" emma:medium="tactile" emma:mode="ink">
              <msink:context xmlns:msink="http://schemas.microsoft.com/ink/2010/main" type="inkBullet" rotatedBoundingBox="2991,9348 6941,10055 6794,10877 2844,10170"/>
            </emma:interpretation>
            <emma:one-of disjunction-type="recognition" id="oneOf0">
              <emma:interpretation id="interp0" emma:lang="es-AR" emma:confidence="0">
                <emma:literal>→</emma:literal>
              </emma:interpretation>
            </emma:one-of>
          </emma:emma>
        </inkml:annotationXML>
        <inkml:trace contextRef="#ctx0" brushRef="#br0">0 300 17,'0'0'20,"0"0"-4,0 0-2,0 0 5,2 0 2,1 0 2,0-3 0,0 1-8,0 2 6,3-3-5,5 0-17,3-2 2,4-3-1,2 0 4,3 0 2,2 0 0,4 0-3,0-1-2,-1-1-4,7-1 7,-1 0 1,3 0 3,-2 1-2,-1 2-1,6-3 0,3 3 0,6-3 2,-3 0-5,5 3-2,-2 0 2,0 0-4,-1-3 6,1 3 0,0 0-2,2 0 0,-2 0-1,0 3-2,-1 0 9,-2-1-10,0 3-1,0 1 8,-3-1-11,0 0 16,-3 1-6,0-1 14,-3 0-12,-2 1-2,-4-1-2,4 0 6,-1 1-8,3-1 6,0 0-6,4-2 4,-1 2-3,3 1-6,0-1 13,0 0-12,-3 3 0,8 3 10,1-3-11,0 3 11,-1-1-12,-2 4 9,-3-1 6,-3 3-10,-2 0 6,-1 0 1,0 3 39,0 0-51,3-1 10,-2 4-2,2-1 9,0 3-11,3 0-6,0 1 7,0 1-2,0 1 8,-3 0 3,-3 0-4,0 0 5,1-1-12,-4 1 0,-3 0 5,1-6-8,0 1 8,-4 2 5,4-3-17,-1 1 8,1-4 2,-1 1-1,-2-3-2,-3 3 5,-1 0-5,4-3 2,-3 0-3,0 0-1,-3 3 7,2 5-1,4 0-3,2 0-3,4 0 2,2-2 7,0-1-4,1 0-2,-4 1-1,-3 2 4,4-3-3,-4 1-1,1-1-1,-1 1 10,1-4-6,-3 4 4,-1-1-9,1 1 4,-3-4 6,-3-1-3,-3-1-8,-6 0 10,-3 0-1,-2-3-2,0 0 0,-4 1-2,1-4-1,0 1 1,-1 3 2,-2-1-7,0 0 4,0-2-2,0 2 2,-3-2 5,0 0-8,0-1 2,0-2 5,0 3-8,-3-3 13,0 0-12,3 0 13,0 0-13,-3 0 9,0-3-10,-2-2 8,-1-3-6,0 0-3,-2 0 14,-4 0-13,4 0 0,-4-3 8,1-5-2,-4-3-2,4-2-3,-1-1 4,1-5-6,0 0 6,-1 3-2,1 0 1,-1-3 2,6 3 1,1 3-3,-1 2-2,3 0 0,-3-3 4,4 4 0,-4-1 2,3 0-6,0 0 4,-3 3-2,-2 0-6,2 3 7,-3-1-4,4 3 11,-1 3-17,3 3 9,0 0 9,3-1-11,-3 4 0,3-1 0,-2 0 8,2 1-12,0 2 4,2 0 4,1 2-5,0 4 10,0 2-11,3 0 4,-1 0-3,1 2 6,0 4-13,0 2 8,-1 0 2,4 0 3,2 3-4,1 0 3,-1 2-14,1 6 2,2 3-1,3 2 10,0 0-3,1-2-2,-1 2 4,-3-5 2,3 0 2,-2-3-15,-4-3 10,1-2-3,-4-5 6,1-1-6,-3 0-6,-4-5 7,1 1 4,0-4 3,-3-2-4,0-1 4,0 1 1,0 0-7,-3-1 7,3-2-4,0 0 5,-3 0-8,1 0 2,-1 0 1,0-2 7,0 2-10,3 0-2,0 0 3,0 0 2,0 2 3,0-2-3,0 0 5,0 0-10,-3 0 7,3 0-1,0 0-4,-3 3-2,3-3 5,0 3 6,-3-1-9,-2-2 10,-1 0-12,-3 0 8,1-2-5,-4 4 8,-2-2-1,-3 3-10,-3 0 6,-6 2-1,0 1-1,-8 2 2,-1 2 8,1 1 4,-9-3-7,0 3 3,3 0-2,6-1-4,2 4-1,1-4 8,5 1-8,3 0-2,6-3 7,5 0 2,1-3-1,-1 1-2,4-1-2,2 1-4,0-1 9,3-2-10,0-1 4,1 1-2,-1 0 5,0-3-4,0 0 6,0 0-4,-3 0 0,4 2 4,2 1 2,-3 0 0,-3 2 3,0 0-16,1-2 10,-1 0-3,-3 0-4,3-1 3,1 1-1,-1 0-4,0-1 5,3-2-6,1 0-2,-1 0 0,0 0-8,3 0 16,0 0-4,-3-2 6,-3 2-17,3 0-4,0 0-16,3 0-34,0-3-47,0 0-74</inkml:trace>
      </inkml:traceGroup>
    </inkml:traceGroup>
    <inkml:traceGroup>
      <inkml:annotationXML>
        <emma:emma xmlns:emma="http://www.w3.org/2003/04/emma" version="1.0">
          <emma:interpretation id="{72A7D862-774B-494C-A904-10894BCA0766}" emma:medium="tactile" emma:mode="ink">
            <msink:context xmlns:msink="http://schemas.microsoft.com/ink/2010/main" type="paragraph" rotatedBoundingBox="3050,11563 6677,11563 6677,12611 3050,1261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7CE965-1E39-49E8-83A1-A8AAB8917599}" emma:medium="tactile" emma:mode="ink">
              <msink:context xmlns:msink="http://schemas.microsoft.com/ink/2010/main" type="inkBullet" rotatedBoundingBox="3183,11227 6775,11999 6614,12751 3022,11979"/>
            </emma:interpretation>
            <emma:one-of disjunction-type="recognition" id="oneOf1">
              <emma:interpretation id="interp1" emma:lang="es-AR" emma:confidence="0">
                <emma:literal>→</emma:literal>
              </emma:interpretation>
            </emma:one-of>
          </emma:emma>
        </inkml:annotationXML>
        <inkml:trace contextRef="#ctx0" brushRef="#br0" timeOffset="3168.18">186 2121 9,'0'0'17,"-3"-3"11,3-2-10,0 2-3,0 0 1,0 1 0,0 2-6,3 0 2,-3 2 5,3-2 0,0 0 2,-3 0-14,2 0 8,-2 0-4,0-2 4,0 2-10,0 0 5,3-6-4,0 4 3,6-4 2,2-2-14,4 0 13,5-3-13,0-2 11,3 0-4,2-1-8,1 1 10,3-1-6,5 1 11,6-6-4,9-2 9,0 2 2,2 0-7,1 0-2,-4 0 2,-2 6-6,-3 2 0,3 0 8,0 3-9,0 6-6,0 2 13,2 0-9,1 0 1,3 0 3,-4 0-8,1-3 13,-3 0-2,0 3 0,-1 0-10,-2 3 3,0-3 4,-5 0-4,-4 0 5,-2 3 0,-4 2 2,-2-2-6,0 2 8,0 0-6,-4 1 4,4-1 0,3 1-1,0-4 9,2 9-10,1 2-7,2 1 6,0-1 2,6 3-5,3-2 7,3-1 5,0 1-9,0-1 0,0 1-8,-3-1 14,0-2-6,-3 2-1,0 1 0,0-4-3,3 1 0,3 2 4,0-2-10,-1 0 10,-2-3-2,0 0-5,0 3 0,-3-3 9,1-3-11,-4 3 8,-3 0 3,1 3-2,-1 0-4,-3 0 4,1-1 0,-1 4 4,-2-1-2,0 1-8,-1-1 4,-2 0 0,3 1 0,-3 2-4,-3 0 2,-1 0 4,1 0-6,0 0 1,0 3 0,3-3 1,0 1 4,2-1-6,-5 0 6,0-3-8,6 1 2,-3-4 8,-3 1-2,2-3-6,-2 0 2,-6 0 1,1 0-5,-4-2 7,3 2-3,-2 0-1,-1 0 0,0 0 4,0 0-7,-2 0 9,-1 3-5,1-3-3,-4 0 1,4 3 8,-3-1-9,-1 1 3,-2-3 4,2 3-11,1-3 9,0 0-2,-1 0-3,1-3 6,-1 1-2,1-1-3,-3 1-2,2-4 5,-2 1 3,-3-3-2,0 3-5,0-1 3,-3-2 1,0 0 0,0 0 2,0 0 5,0 0-12,-3-2 10,0-4-7,0-2-4,0-5 4,-5-6 2,-1-3 5,-2-4-7,-1-4-3,3-2 7,1 0-7,-4-1 4,-2-2 5,0 1-1,-3-1-8,-3 2 3,-1 4 2,4 2-2,3 3 2,0 2 2,5 4-2,0 1-2,7 7-2,-1 2 2,3 0 8,3 5-11,-3 0 10,2 1-13,-4 2 14,2 0-13,-3 0 8,3 0-5,-3 2 6,3-2-8,0 0 5,0 3 7,0 0-14,0 2 9,0 0 5,6 3-13,-1 3 3,4 5 4,0 3 5,-1 3-13,4-1 8,-1 1-2,0 2 8,1 3-11,-3-3 0,-1 0 5,-2-3-6,-3-2-2,0-3 7,-1 0 6,1 3-10,-3 0 5,3 0-2,3 2 3,0 1-7,-3-3-7,2-1 0,1 1 10,3-3 2,-4-2-4,4-4 6,-3 1-4,-1-5-2,1-1 0,0-2 8,-3-1-11,-3 1 10,3 0-3,-3-3-4,2 0 7,4 0 0,-3 0-8,0 0 8,-3 0-6,-3 0 6,0 0-1,3 0-6,0 0 8,-3 2-8,0 1 8,1-3-6,2 3 4,-3-3-6,-3 0 3,0 0-3,-2 2 10,-1 1-7,-5 0-1,-3-3 3,-4 2-7,1 1 3,-3 0-3,-8 2 5,-9 1-1,0-1 1,-3 3 4,-3 3 2,0-3 9,6 0-12,3 0 9,0 0-8,8 0 8,3 0-2,3-3-12,6 1 8,0-1 1,2-2-7,7 0 8,-1-1-4,4 1 2,-1 0-3,0-1 3,3 1-2,0 0 2,1-3-6,-1 0 3,0 0-2,3 0-5,0 0 10,0 0-6,-3 0-12,0 0-9,0 0-26,0 0-12,3 0-18,0-3-35,0-2-68</inkml:trace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46:13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B89DCEE-2A5E-42E6-9ECD-37B6C6C627C3}" emma:medium="tactile" emma:mode="ink">
          <msink:context xmlns:msink="http://schemas.microsoft.com/ink/2010/main" type="writingRegion" rotatedBoundingBox="18748,6211 21315,6211 21315,8196 18748,8196"/>
        </emma:interpretation>
      </emma:emma>
    </inkml:annotationXML>
    <inkml:traceGroup>
      <inkml:annotationXML>
        <emma:emma xmlns:emma="http://www.w3.org/2003/04/emma" version="1.0">
          <emma:interpretation id="{F4238641-1F44-45A1-97C6-68352CE9DA76}" emma:medium="tactile" emma:mode="ink">
            <msink:context xmlns:msink="http://schemas.microsoft.com/ink/2010/main" type="paragraph" rotatedBoundingBox="18748,6211 21315,6211 21315,8196 18748,81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89B8DC-0D94-42CD-A54E-60330DB6003A}" emma:medium="tactile" emma:mode="ink">
              <msink:context xmlns:msink="http://schemas.microsoft.com/ink/2010/main" type="line" rotatedBoundingBox="18748,6211 21315,6211 21315,8196 18748,8196"/>
            </emma:interpretation>
          </emma:emma>
        </inkml:annotationXML>
        <inkml:traceGroup>
          <inkml:annotationXML>
            <emma:emma xmlns:emma="http://www.w3.org/2003/04/emma" version="1.0">
              <emma:interpretation id="{6624257C-4101-4CAB-9B4C-63ECF5A1C65C}" emma:medium="tactile" emma:mode="ink">
                <msink:context xmlns:msink="http://schemas.microsoft.com/ink/2010/main" type="inkWord" rotatedBoundingBox="18748,6211 21315,6211 21315,8196 18748,8196"/>
              </emma:interpretation>
            </emma:emma>
          </inkml:annotationXML>
          <inkml:trace contextRef="#ctx0" brushRef="#br0">18 1254 9,'0'-5'14,"-3"-1"-9,0 1 10,3 2-9,0 3 1,-3 0 2,3 0-8,-3 3 6,3-3-1,0 0 5,0 0-8,0 0 1,0 0 6,0 0-2,0-3-9,0 3 5,0-8-1,0 3 7,0-6 3,0 0-2,0 1-9,-3-4 4,0 1-1,3-1-2,0-2-4,0 0 14,3 0-5,0 3 2,-3-1-7,3 1 2,0 2-5,0 0-2,0 3 2,-3 0 0,0 0 2,2 3 0,1-3-2,0 0-2,3-3-2,-3 0 6,0 0 2,-1 3-4,1 0 1,0 3 0,0-3-3,0 0-2,0 0 6,0 0 0,-3 0 0,2-1-6,1 1 3,0 0 5,0-2-6,3 2 3,-3-3-5,0 3 5,-1 0 6,1 0-16,0 0 10,0-3 3,0 3 0,0-3-6,0 3 4,-1-3-8,1 1 17,0 1-14,-3-1 6,3 2-1,0 0 1,0-3-4,0 0 5,-1 0 3,-2 1-5,0 2-6,0 0 12,0-1-10,3 1 6,0-2-4,0 2 0,0 0 6,0-3-7,0-3 5,0 1-6,2 0 0,-2-1 2,0 1 1,0-1-1,0 1 12,2-1-12,1 1 8,0 0-2,-3-1-6,3 3 5,-4 1-6,1 2 3,0-3-8,0 0 8,0 3 0,0-3 1,2 3-6,1 0 2,3 3 2,-1-1-3,-2 1 10,3-3-16,-1 3 14,4-1-9,-1 1 6,4-1-7,-1 1 8,3 0-4,0-1-8,-2 1 15,2 2-4,0 1-3,0-4 8,-3 1-4,4 0-8,-4-1 9,0 1-2,3-1-4,1 1-1,2-3 2,0 0 6,-3 0-2,0-3-9,-3 3 15,1 0-8,-4 0 2,1 3 0,-1-3-3,3 2-2,-2 1 8,-1-3-9,-2 2 4,2 1 4,-5 0-3,3-1-11,-4 1 10,4-3 4,-3 2-4,2 1 4,4 0-8,-1-1 2,1-2-2,2 3 0,0 0-1,1-1 6,-1 3-5,0-2 10,1 0-8,-1-3 0,0 2-5,1 4 4,-1-4 8,0 4-6,4-4-10,-1 4 16,0-4-9,0 1 2,0-1-2,0 1 0,4 0 10,-1 2-8,0 0 3,0 1-4,3-4-3,0 4 6,-1-1-1,1 3 0,3 0-4,0 3 6,0-3 8,-1-3-12,1 3 3,0 0 4,0 3-13,0-3 16,-3-3-7,-3 3-5,2 0 14,1 3-15,-3-3 0,1 2 8,-1 4-3,0-4 2,3 1-2,-1 0-8,1-1 10,0 1 6,0 0-8,0-1 1,-6 1-3,0-3-1,1 0 10,-1 3-12,-3 2 11,3 1-4,-2-1-3,2 3 3,3-3-4,0 3 10,0-2-13,3 4 2,0-1 1,0-1 3,0 0 2,-3 2-11,0 1 7,-6 0 3,0 0 1,-2 2-3,2 0 1,1 4 9,-1-1-9,0 3-4,1-1 6,-1 1-8,0 0 3,1 0 2,-1-1 3,6 1-6,3-3 12,0 3-10,-3-3 0,0 3 12,-3 0-4,0 0-8,-2 0 0,-1-3-7,0 0 9,0-3 2,-2 3 7,-3 0-9,-1 1 3,4 1-6,-4-2 15,4 1-8,-4 1-8,1 1 4,-1 0 11,4 2-14,-1 1 0,-2-3-3,0 0 4,-1-1 3,-2 4 2,0-1-1,-1 3 5,-2 1-7,0-1 9,-3 3-14,0-3 4,-3 0 2,3 0-6,-3 0 2,-2-2 0,-1-1 8,3 1-10,3-3 2,-3 2 15,-3 1-14,-2-1 1,-4-2 0,-2 0-3,3 7 4,-1 1-5,1 0 4,-4 0 4,1-3-6,0 3 0,-4-3 0,-7 3 4,2-3-2,0 0-5,0 1 1,0 1 6,6-1-5,3-1 4,-1 0 0,4 0-2,-4 0-1,4 1 1,0-7 3,-1 4 1,1-3-3,-1-1 6,1-1-7,-1-1-1,4-3 0,-4 0 9,-2 1 0,0-1-6,-1-2-6,-2 3 13,0-1-4,-3 0-7,0-2 16,-3 0-10,0 0 2,-3-1-5,-3 1 0,1 0 6,-1-3-4,1 0 5,-1 0-5,0-3-1,3 1 5,1-1 5,-1-2-16,0-1 15,0 1-8,1 0-2,-1 0 4,-3-3-4,0 0 6,1 0-1,-4-3 0,-2 0-5,-3 3-4,2 0 8,-2-3-4,3 1 2,-1-1-2,4 0-2,-1-2 5,1 2-6,-1 1 4,4-1 0,-1 0-5,3-2 3,0 2 3,-2-2-1,-4-1 1,-2-2 6,2 0-7,1 0-2,-1 0 3,4 0 2,-1 0-10,0-3 8,1 3-7,-1-2 2,3 2 5,1 0 1,2-1-4,3 1 1,0 0 1,2 0-4,1 0 9,3 0-3,2 0-10,1 3 8,-1-3-2,1-3 2,-3 0-6,-1-2 4,1-1 4,-3 4-8,3-4 5,-4-2-3,1 3 5,3-1-1,-1 3-6,1-2 6,3 0-6,2-1 10,-2 1-8,-1-1 2,1 1 2,2-1-9,1 1 9,-1 0 0,3-1 1,0 3-5,-2 1 0,-1-4 4,1-2 2,-1 0-6,3 3 6,1-4-10,-1 4 10,0 0-4,0-3-4,1 5 8,2 3-8,0-6 5,0 4-4,0-4 7,0 3-8,3 1 3,-2-1 2,-1-3-4,0 1 9,-3 2-15,0 1 5,1-1 9,-1 0-6,3 0 3,-3 1-8,3-1 7,1 3-3,-4 0 3,3 0 1,0 0-3,0 0 2,0-3 5,1 3-14,-1 0 13,3-3-13,0-2 10,0-1 1,0 1-10,0-3-2,0-3 14,-3 3-3,0-3-9,3 3 13,-3 0-7,0 2 0,3 3-2,0 1 2,0-1 5,0 0-8,0 0 7,0 3-1,3 0-5,-3 3 3,0 0 4,0-1-8,0 4 6,0-1-2,0 0 0,0 1-4,3-1 8,-3 0-6,0-2 5,0-1-8,0 4 6,0-1 5,0 0-12,0-2 7,0 2-1,0 1 0,0-4 0,0 1 0,0-1 0,-3-2-2,3 0 2,0 0 0,0 0 2,0 0-3,0 3-2,0-3-1,3 0 8,-3 2-2,3-2-4,0-2-4,2-1 10,-2 3-2,0 2-4,0-2-2,0 0 5,3 0 4,-4 3-5,1-1 0,0 1-9,0 0 6,0-1 2,3 1-2,-1-3-3,1-3-6,0-2 7,0-1 6,-1 1 3,-2-1-8,0 1 5,0 2 2,0 1-8,0 1 6,-1 1 4,1 3-6,0 0-1,0-1 8,0 1-14,0 0 10,0-1-4,0 1 0,2-3 3,1 0 1,0 0-9,-1 0 5,1 0 1,3-1-4,-1 1 6,-2 3-4,0-3 3,2 3 0,-2-1-3,0 1-2,2 0 4,1-1 1,3 1 3,-4-1-8,4 1 14,-4-3-18,1 3 16,-1-1-13,1-2 4,0 0 3,-4 3-7,1-1 12,0 4-13,-1-4 8,-2 4 0,0-4-2,3 4 3,0-1 1,-3 0-8,-1 1 6,1 2 2,0-6-6,3 3 0,0-2 7,2 0-2,-2-1-6,0 1 4,2 0-1,-2-1 0,0 1 2,-1 0-4,1-1 0,0 3 3,-3-2-7,0 0 6,-3 2 3,0 0-2,2 1 0,-2 2 6,3 0-12,3-3 3,0 0 3,-1 1-4,1-4 1,0 1 3,0-1-6,-1 1 7,1 0-2,-3 2 6,3 0-8,-3 1 2,-1-1 4,-2 0-3,0 1-6,0-1 9,3 3 1,0-3-9,0 1 5,-3-1-1,3 3 6,-3 0-6,3-3-1,-3 1 0,0-1 3,0 3-2,3-3 7,0 0-6,2 1-1,1-1-2,0-2 2,-1-1 0,1 1 4,0 2-6,-3 3-2,0-2 5,-1 2 2,1 0-6,-3 0 6,0 0-10,0-3 6,3 0-2,0 1 8,0 2-11,3-3-2,-1 3 11,1-3-6,0 0 3,0 1 0,-1-1 0,1 3 0,3-5 4,2 2-4,1 3 3,2 0-3,0 0 2,1-3 1,-4 1-1,0-1-8,-2 0 10,5 1-6,4-1-1,-10 0 4,4 1-5,-1 2 7,1 0 3,-1 0-5,-2 0-3,-4-3 2,1 0 5,3 1-8,-4 2 4,4-3 0,0 6 2,-1-3-4,1 2 6,2-2-12,-2 0 7,-1 3 4,-2-3-8,0 0 3,0-3-6,2 1 13,-2 2-4,0-3-7,-1 3 7,1 0 4,3 0-10,-4 3 7,1-1 0,0 1-7,2-6 7,-2 3 0,0 0-2,-3 0-5,0 0 8,0 0 1,2-2-6,1-1-3,0 3 11,-3 0-6,2 0-3,-2 0 3,3 0 6,2-3-15,1 0 10,0 1 0,-1-1 2,-2 0 0,0 1-6,-1-4 6,-2 6-7,3-2 1,-3-1 6,0 3-1,0 0-2,2-3-2,1 6 2,-3-3-2,0 0 7,-3 3-7,3-1 1,0-2-2,-1 0 4,-2-2 1,0-1-3,0 3-8,0 0-10,0 0 1,-2 0-12,-1 3-11,0-3-35,0 0-30,0 2-52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03:47.35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B14898C-D00A-4566-90D0-5E4DC9C72AC3}" emma:medium="tactile" emma:mode="ink">
          <msink:context xmlns:msink="http://schemas.microsoft.com/ink/2010/main" type="writingRegion" rotatedBoundingBox="18682,7367 13004,7244 13033,5911 18711,6035"/>
        </emma:interpretation>
      </emma:emma>
    </inkml:annotationXML>
    <inkml:traceGroup>
      <inkml:annotationXML>
        <emma:emma xmlns:emma="http://www.w3.org/2003/04/emma" version="1.0">
          <emma:interpretation id="{8F5067A9-3C1B-45B3-B431-5F03E1950237}" emma:medium="tactile" emma:mode="ink">
            <msink:context xmlns:msink="http://schemas.microsoft.com/ink/2010/main" type="paragraph" rotatedBoundingBox="18682,7367 13004,7244 13033,5911 18711,60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30DAD0-3F51-4F0E-80BD-C06B9CA251B3}" emma:medium="tactile" emma:mode="ink">
              <msink:context xmlns:msink="http://schemas.microsoft.com/ink/2010/main" type="line" rotatedBoundingBox="18682,7368 13004,7244 13033,5911 18711,6035"/>
            </emma:interpretation>
          </emma:emma>
        </inkml:annotationXML>
        <inkml:traceGroup>
          <inkml:annotationXML>
            <emma:emma xmlns:emma="http://www.w3.org/2003/04/emma" version="1.0">
              <emma:interpretation id="{3454E2CA-5500-4A76-B367-2D354373689B}" emma:medium="tactile" emma:mode="ink">
                <msink:context xmlns:msink="http://schemas.microsoft.com/ink/2010/main" type="inkWord" rotatedBoundingBox="18682,7368 13004,7244 13033,5911 18711,6035"/>
              </emma:interpretation>
            </emma:emma>
          </inkml:annotationXML>
          <inkml:trace contextRef="#ctx0" brushRef="#br0">5672 1385 5,'0'-2'12,"-2"-1"4,2 3 3,0 0-7,0-3 9,0 3-3,-6 0-9,0 0 6,0 0-2,4-2-6,-1-1 7,0 0-12,-3 1 5,3-1 8,0 0-1,-2 0 2,2 1 1,-3-4-10,3 4 5,0-1 2,0 0-12,1 1 1,-1-1 1,-3 0-9,0-2 10,3 2-5,0 1 13,1-4-1,-1 1-8,0-1 6,0 4-9,-3-1 6,-31 0-8,28 1 6,9 2 4,3 0-3,0-3-3,0 3-1,0-3 0,0 1-3,-3-1 4,0 0 3,0-2-10,-3-3-1,0 3 12,0-4-7,0 4 5,-2-3-2,-1 3-4,0-3 7,0 0-9,1-1 8,-1 1-9,0 0 4,-2 0 7,-1 0 3,0-2-10,1-1 9,-4 0 1,1 0 1,2 1 3,1-1-6,-4 3-6,1-3 2,2 0-1,-2 1 0,2-1 10,-2 0-8,-1 0 5,1 1-12,-1-1 22,-2 0-12,0 0 1,2 1-2,-2-4-1,-3 1-3,0-1-1,2 1-1,-8 2 0,9 0-4,-3-2 7,-3 2-7,0-2 5,5 2-5,-2-2 8,3 2-4,0 0 9,-1 3-10,1-3 10,2 3-10,-2-2 3,3 1 6,-4-1-11,1-1 2,-3-2 3,2 2 0,1-3-1,-3 1 0,0 0 2,-3-1-8,0 1 11,0-3-6,2-1 0,1 1 2,0 0-4,0 0 14,-3 0-15,3 3 6,-1-4-4,1 1 9,-3 0-6,3 3-2,0-1-4,0 1 9,-1 0-5,-2-1-1,0-2-1,0 3 3,0-1-1,0-2-4,0 0 2,0 2 5,0 1-1,0 0 7,3-1-9,0 3-2,-1 3 8,1 0-9,0-2 3,3 2-7,-3-1 9,-1-1-1,1 2-3,-3 0-3,0 0 9,0-6-4,-3 6-6,0-3 10,3 1-3,0-1-6,0 0 1,0 3 8,0 0-7,-3 3 2,3-1 0,-3 1-4,3-1 6,-3-2-2,0 3 2,-3-3 2,1 3-10,2 2 8,0-2 2,-3-1-8,3 1-2,0-1 6,-3 4 4,-2-1-2,-1 0-6,6 1 4,0-4 6,3 1-8,-3 2 4,3 1-6,0-4 4,-3 4 0,3-4 0,3 3 0,0 1 0,-3-1 4,0 0-6,-3 1-2,3-1 9,0 0-10,0-2 11,0 2-10,-1 1 7,4-1-6,3 0-2,0 3 12,-1 0-7,-2 0-1,0 0-4,0 0 11,-3-2-10,0-1 8,-3 3-5,0 3 0,-3-1 3,0 1-6,0-3 9,4 0-13,-1 0 12,0 3-3,0-3-3,0 0 4,0-3-2,0 3-2,0 3 2,-3-3-2,1 5 6,-1-2-2,0-1-2,0 1-2,-2-3 4,-1 0-10,3 3 14,0-1-6,1 1-4,-1 0 1,3-1 6,0 1 1,0-3-11,3 0 6,3 0 7,-3 0-10,0 3 8,0 0-10,2-3 4,1 0 2,3 0-1,-3 0 6,-3 0-5,0 0 1,2 0-7,-2 2 13,0-2-13,0 0 6,3 3 6,-3-3-12,0 0 5,0 3 3,0-1 1,0 1-8,0-3 10,0 3-7,-3-1 3,0 1-2,3 0 4,0 2-4,0 0-2,0 1 8,0 2-14,0 0 12,0-3-6,2 1 5,-2 2-4,0-3-5,0 6 8,0 2-4,0-2-7,0 0 6,0 0-3,0-3 10,3 2-3,0 1-5,-1-3 7,1 0-5,0 0 2,0 0 3,0-2-2,-6-1 2,0 3 1,-3 0-5,3 0 0,0 0 0,0 0 0,0 0 4,3-5 1,-3 2-5,0 1-1,3-1 7,0 1-9,0 2 8,0 0-1,-3 0-4,0 0 5,1 0-8,-1 0 5,3-3 5,2 1-7,-2-1 4,3 0-11,-3 1 12,0-1 1,-3 0-9,0 4 2,0-4 5,-3 3-3,-2 3 1,5-1 0,3 1 0,3-3 2,2 0-2,1 0-7,-3-2 6,-6-1 0,0 3 7,0 3-7,0 0-5,0-1 10,3 1-6,3 0 5,0-3-7,0 3-2,-1-1 5,1 4 2,-3-3 2,0 2-4,0 0 4,3 1-7,0-3 3,0-1 0,2 1 3,-2-3-11,0 3 14,0-3-10,2 3 4,1-3 6,3 0-8,-1 0 5,1 0-6,-4 0 8,4 0-2,-1 0-6,1 0 1,-1 0 3,1 0 4,0 0-5,-1 0-5,-2-2 13,-3 2-13,2 0 10,1 0-3,0 0-8,2 0 14,1-3-12,2 3 4,0-2 6,1-1-8,-1 1-1,1-1 9,-1 0-3,1 3-5,-4 0-2,1 0-4,-1 1 4,4-1-7,-1-3 9,0 3 1,1 0-2,2-3-2,0 1-2,1-1 6,-1 1-4,3-4 2,0 1 8,0 0-16,0-1 14,3-2 2,0 0-7,0 0-2,0 0 8,3 0-4,-3 0 3,3 0 0,0 0-9,-3 0 6,0 0 6,3 0-10,0-2 15,-3 2-15,3 0 4,-1 0 5,1-3-11,6 0 12,2-5-3,1 0-8,2-3 6,0-2 2,4 0 4,5-4-9,-1-1 12,1-1-6,0-3 5,-3 1 3,0-1-11,3-2 11,-3 0-4,0-3-5,1 0 0,-1 0-4,0-5-3,-3 0 8,0 2-5,0 1 8,0 2-11,1 6 12,-7-1-14,3 1 16,-5 2-9,2 3 4,-2 5-8,0 0 10,-4 3-10,1 3 8,-3-1-13,-3 4 10,0 2-9,0 0 4,0 0-3,0 0 9,0 2-2,0-2-1,0 0 2,3 0-1,-3 0 1,3-2-7,-1 2 9,4-6-1,6-2-4,-1-2 1,3-4 0,7-2 8,4 0-13,7-3 10,-4-2-1,-2-1 7,-3 1-6,-9-1-4,-2 3 7,-3 6-5,2 2 4,-5 9-10,-3 2 3,-1 0 8,1-3-11,-3 3 2,0 3 2,-5-1-4,-1 4 2,3-1-2,-8 0 6,-4 6-12,1 2 7,-6-2 0,0 3-8,5-1 2,-2 1 6,6-4-3,-4 1-1,4-3-14,2 0-14,4 0-7,-1-2-32,3-4-64</inkml:trace>
          <inkml:trace contextRef="#ctx0" brushRef="#br0" timeOffset="1668.09">169 999 4,'0'0'3,"0"-3"5,-2 3 1,2-3 0,0 3-7,0 0 8,0 0-6,0 0-1,0 0-6,0 0 6,0 0-4,0 0-2,-6-2 8,0 2-8,0 0 1,1-3 6,-4 3-7,3 0 6,1-3-6,-1 3 4,3 0 2,0 0-10,0 0 10,0 0-2,-2 0-2,2 3 5,0 0-9,0-1 7,0-2-3,3 3 4,0-3-4,0 0 5,-3 0 0,0 0 0,3 0 6,3 0-1,0 0-2,0 0-3,0 0 4,0 0-8,0 0 10,-3 0 2,0 0-4,3-3 0,-1 1-7,1 2 14,0 0-17,0 0 15,0 0 8,8 0-3,4 0-5,2-3 16,6 0-7,3 1-14,5-4 8,3 1-7,1-1-3,-1 1 3,-2 0-5,-1 2-2,1 0 7,-4 1-11,1-1 11,-3 0 0,-3 1-5,-3-1-5,0 0 8,-3 3-5,0 0 5,6 0 3,3-3-18,0 1 20,-3 2-12,-1 0 15,1 0-16,0 0 9,0 0-10,-3 0 3,-3 0 4,4 0-7,1 0 6,1 0-6,3 0 2,0 0 2,3 0-2,-4 0 1,1 0 3,0 0-2,0 0 3,-1-3-6,-2 0-1,0 1 2,0 2 2,0 0-2,0 0 0,0 0-2,-3 0 5,-3 0-3,0 0 6,-2 0-4,-4 0 5,-2 0-1,-1 0 3,-2 0 2,0 0-14,-3 0 6,0 0-2,-3 0-2,0 0 4,0-3-7,0 3 16,0 0-9,2 0 4,-2 0 2,0 0-5,0 0-2,0 0 5,0 0-6,-2 0-3,-1 0 5,3 0-1,0 0-2,0 0-7,0 0-3,0 0-6,-3 0-18,3 0-26,-3 0-59,3-3-107</inkml:trace>
          <inkml:trace contextRef="#ctx0" brushRef="#br0" timeOffset="645.03">184 993 1,'0'-2'3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03:47.350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A776514-8E45-427A-B968-AAE0D948E892}" emma:medium="tactile" emma:mode="ink">
          <msink:context xmlns:msink="http://schemas.microsoft.com/ink/2010/main" type="inkDrawing" rotatedBoundingBox="13092,5769 18764,6152 18682,7368 13009,6984" semanticType="callout" shapeName="Other">
            <msink:sourceLink direction="with" ref="{F76ADA94-6BC6-4E3C-A44B-E98098B6FD6B}"/>
          </msink:context>
        </emma:interpretation>
      </emma:emma>
    </inkml:annotationXML>
    <inkml:trace contextRef="#ctx0" brushRef="#br0">5672 1385 5,'0'-2'12,"-2"-1"4,2 3 3,0 0-7,0-3 9,0 3-3,-6 0-9,0 0 6,0 0-2,4-2-6,-1-1 7,0 0-12,-3 1 5,3-1 8,0 0-1,-2 0 2,2 1 1,-3-4-10,3 4 5,0-1 2,0 0-12,1 1 1,-1-1 1,-3 0-9,0-2 10,3 2-5,0 1 13,1-4-1,-1 1-8,0-1 6,0 4-9,-3-1 6,-31 0-8,28 1 6,9 2 4,3 0-3,0-3-3,0 3-1,0-3 0,0 1-3,-3-1 4,0 0 3,0-2-10,-3-3-1,0 3 12,0-4-7,0 4 5,-2-3-2,-1 3-4,0-3 7,0 0-9,1-1 8,-1 1-9,0 0 4,-2 0 7,-1 0 3,0-2-10,1-1 9,-4 0 1,1 0 1,2 1 3,1-1-6,-4 3-6,1-3 2,2 0-1,-2 1 0,2-1 10,-2 0-8,-1 0 5,1 1-12,-1-1 22,-2 0-12,0 0 1,2 1-2,-2-4-1,-3 1-3,0-1-1,2 1-1,-8 2 0,9 0-4,-3-2 7,-3 2-7,0-2 5,5 2-5,-2-2 8,3 2-4,0 0 9,-1 3-10,1-3 10,2 3-10,-2-2 3,3 1 6,-4-1-11,1-1 2,-3-2 3,2 2 0,1-3-1,-3 1 0,0 0 2,-3-1-8,0 1 11,0-3-6,2-1 0,1 1 2,0 0-4,0 0 14,-3 0-15,3 3 6,-1-4-4,1 1 9,-3 0-6,3 3-2,0-1-4,0 1 9,-1 0-5,-2-1-1,0-2-1,0 3 3,0-1-1,0-2-4,0 0 2,0 2 5,0 1-1,0 0 7,3-1-9,0 3-2,-1 3 8,1 0-9,0-2 3,3 2-7,-3-1 9,-1-1-1,1 2-3,-3 0-3,0 0 9,0-6-4,-3 6-6,0-3 10,3 1-3,0-1-6,0 0 1,0 3 8,0 0-7,-3 3 2,3-1 0,-3 1-4,3-1 6,-3-2-2,0 3 2,-3-3 2,1 3-10,2 2 8,0-2 2,-3-1-8,3 1-2,0-1 6,-3 4 4,-2-1-2,-1 0-6,6 1 4,0-4 6,3 1-8,-3 2 4,3 1-6,0-4 4,-3 4 0,3-4 0,3 3 0,0 1 0,-3-1 4,0 0-6,-3 1-2,3-1 9,0 0-10,0-2 11,0 2-10,-1 1 7,4-1-6,3 0-2,0 3 12,-1 0-7,-2 0-1,0 0-4,0 0 11,-3-2-10,0-1 8,-3 3-5,0 3 0,-3-1 3,0 1-6,0-3 9,4 0-13,-1 0 12,0 3-3,0-3-3,0 0 4,0-3-2,0 3-2,0 3 2,-3-3-2,1 5 6,-1-2-2,0-1-2,0 1-2,-2-3 4,-1 0-10,3 3 14,0-1-6,1 1-4,-1 0 1,3-1 6,0 1 1,0-3-11,3 0 6,3 0 7,-3 0-10,0 3 8,0 0-10,2-3 4,1 0 2,3 0-1,-3 0 6,-3 0-5,0 0 1,2 0-7,-2 2 13,0-2-13,0 0 6,3 3 6,-3-3-12,0 0 5,0 3 3,0-1 1,0 1-8,0-3 10,0 3-7,-3-1 3,0 1-2,3 0 4,0 2-4,0 0-2,0 1 8,0 2-14,0 0 12,0-3-6,2 1 5,-2 2-4,0-3-5,0 6 8,0 2-4,0-2-7,0 0 6,0 0-3,0-3 10,3 2-3,0 1-5,-1-3 7,1 0-5,0 0 2,0 0 3,0-2-2,-6-1 2,0 3 1,-3 0-5,3 0 0,0 0 0,0 0 0,0 0 4,3-5 1,-3 2-5,0 1-1,3-1 7,0 1-9,0 2 8,0 0-1,-3 0-4,0 0 5,1 0-8,-1 0 5,3-3 5,2 1-7,-2-1 4,3 0-11,-3 1 12,0-1 1,-3 0-9,0 4 2,0-4 5,-3 3-3,-2 3 1,5-1 0,3 1 0,3-3 2,2 0-2,1 0-7,-3-2 6,-6-1 0,0 3 7,0 3-7,0 0-5,0-1 10,3 1-6,3 0 5,0-3-7,0 3-2,-1-1 5,1 4 2,-3-3 2,0 2-4,0 0 4,3 1-7,0-3 3,0-1 0,2 1 3,-2-3-11,0 3 14,0-3-10,2 3 4,1-3 6,3 0-8,-1 0 5,1 0-6,-4 0 8,4 0-2,-1 0-6,1 0 1,-1 0 3,1 0 4,0 0-5,-1 0-5,-2-2 13,-3 2-13,2 0 10,1 0-3,0 0-8,2 0 14,1-3-12,2 3 4,0-2 6,1-1-8,-1 1-1,1-1 9,-1 0-3,1 3-5,-4 0-2,1 0-4,-1 1 4,4-1-7,-1-3 9,0 3 1,1 0-2,2-3-2,0 1-2,1-1 6,-1 1-4,3-4 2,0 1 8,0 0-16,0-1 14,3-2 2,0 0-7,0 0-2,0 0 8,3 0-4,-3 0 3,3 0 0,0 0-9,-3 0 6,0 0 6,3 0-10,0-2 15,-3 2-15,3 0 4,-1 0 5,1-3-11,6 0 12,2-5-3,1 0-8,2-3 6,0-2 2,4 0 4,5-4-9,-1-1 12,1-1-6,0-3 5,-3 1 3,0-1-11,3-2 11,-3 0-4,0-3-5,1 0 0,-1 0-4,0-5-3,-3 0 8,0 2-5,0 1 8,0 2-11,1 6 12,-7-1-14,3 1 16,-5 2-9,2 3 4,-2 5-8,0 0 10,-4 3-10,1 3 8,-3-1-13,-3 4 10,0 2-9,0 0 4,0 0-3,0 0 9,0 2-2,0-2-1,0 0 2,3 0-1,-3 0 1,3-2-7,-1 2 9,4-6-1,6-2-4,-1-2 1,3-4 0,7-2 8,4 0-13,7-3 10,-4-2-1,-2-1 7,-3 1-6,-9-1-4,-2 3 7,-3 6-5,2 2 4,-5 9-10,-3 2 3,-1 0 8,1-3-11,-3 3 2,0 3 2,-5-1-4,-1 4 2,3-1-2,-8 0 6,-4 6-12,1 2 7,-6-2 0,0 3-8,5-1 2,-2 1 6,6-4-3,-4 1-1,4-3-14,2 0-14,4 0-7,-1-2-32,3-4-64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03:49.018"/>
    </inkml:context>
    <inkml:brush xml:id="br0">
      <inkml:brushProperty name="width" value="0.07938" units="cm"/>
      <inkml:brushProperty name="height" value="0.07938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8685FE3-F15C-4A29-90F6-96B34BB23D82}" emma:medium="tactile" emma:mode="ink">
          <msink:context xmlns:msink="http://schemas.microsoft.com/ink/2010/main" type="writingRegion" rotatedBoundingBox="13093,6898 14385,6898 14385,6982 13093,6982"/>
        </emma:interpretation>
      </emma:emma>
    </inkml:annotationXML>
    <inkml:traceGroup>
      <inkml:annotationXML>
        <emma:emma xmlns:emma="http://www.w3.org/2003/04/emma" version="1.0">
          <emma:interpretation id="{9FF20CD2-4C9E-400B-857F-F3E6BD8B2B8B}" emma:medium="tactile" emma:mode="ink">
            <msink:context xmlns:msink="http://schemas.microsoft.com/ink/2010/main" type="paragraph" rotatedBoundingBox="13093,6898 14385,6898 14385,6982 13093,69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EEE35B-674D-4915-9B2D-427F8723F31E}" emma:medium="tactile" emma:mode="ink">
              <msink:context xmlns:msink="http://schemas.microsoft.com/ink/2010/main" type="line" rotatedBoundingBox="13093,6898 14385,6898 14385,6982 13093,6982"/>
            </emma:interpretation>
          </emma:emma>
        </inkml:annotationXML>
        <inkml:traceGroup>
          <inkml:annotationXML>
            <emma:emma xmlns:emma="http://www.w3.org/2003/04/emma" version="1.0">
              <emma:interpretation id="{F76ADA94-6BC6-4E3C-A44B-E98098B6FD6B}" emma:medium="tactile" emma:mode="ink">
                <msink:context xmlns:msink="http://schemas.microsoft.com/ink/2010/main" type="inkWord" rotatedBoundingBox="13093,6898 14385,6898 14385,6982 13093,6982">
                  <msink:destinationLink direction="with" ref="{7A776514-8E45-427A-B968-AAE0D948E892}"/>
                </msink:context>
              </emma:interpretation>
            </emma:emma>
          </inkml:annotationXML>
          <inkml:trace contextRef="#ctx0" brushRef="#br0">169 999 4,'0'0'3,"0"-3"5,-2 3 1,2-3 0,0 3-7,0 0 8,0 0-6,0 0-1,0 0-6,0 0 6,0 0-4,0 0-2,-6-2 8,0 2-8,0 0 1,1-3 6,-4 3-7,3 0 6,1-3-6,-1 3 4,3 0 2,0 0-10,0 0 10,0 0-2,-2 0-2,2 3 5,0 0-9,0-1 7,0-2-3,3 3 4,0-3-4,0 0 5,-3 0 0,0 0 0,3 0 6,3 0-1,0 0-2,0 0-3,0 0 4,0 0-8,0 0 10,-3 0 2,0 0-4,3-3 0,-1 1-7,1 2 14,0 0-17,0 0 15,0 0 8,8 0-3,4 0-5,2-3 16,6 0-7,3 1-14,5-4 8,3 1-7,1-1-3,-1 1 3,-2 0-5,-1 2-2,1 0 7,-4 1-11,1-1 11,-3 0 0,-3 1-5,-3-1-5,0 0 8,-3 3-5,0 0 5,6 0 3,3-3-18,0 1 20,-3 2-12,-1 0 15,1 0-16,0 0 9,0 0-10,-3 0 3,-3 0 4,4 0-7,1 0 6,1 0-6,3 0 2,0 0 2,3 0-2,-4 0 1,1 0 3,0 0-2,0 0 3,-1-3-6,-2 0-1,0 1 2,0 2 2,0 0-2,0 0 0,0 0-2,-3 0 5,-3 0-3,0 0 6,-2 0-4,-4 0 5,-2 0-1,-1 0 3,-2 0 2,0 0-14,-3 0 6,0 0-2,-3 0-2,0 0 4,0-3-7,0 3 16,0 0-9,2 0 4,-2 0 2,0 0-5,0 0-2,0 0 5,0 0-6,-2 0-3,-1 0 5,3 0-1,0 0-2,0 0-7,0 0-3,0 0-6,-3 0-18,3 0-26,-3 0-59,3-3-107</inkml:trace>
          <inkml:trace contextRef="#ctx0" brushRef="#br0" timeOffset="-1023.06">184 993 1,'0'-2'3</inkml:trace>
        </inkml:traceGroup>
      </inkml:traceGroup>
    </inkml:traceGroup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20:51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 0 7,'0'0'12,"0"3"-3,0 0-4,0-3 3,0 2-6,0-2 5,0 0-4,3 0 1,0 0 1,-3 3-4,0-3 1,0 5 2,3-2-2,0-3 5,0 3-5,-3-3 3,0 3 1,0-1 5,3-2 4,-1 3-2,1 2 4,0 6-8,3 2 15,2 6-10,1 0-5,0 5 0,-1 3 14,1 0-13,5 0 0,0 2 0,1 1-8,-1-1 12,3 1-8,-2-1 13,-1 1-6,0-3-8,9 0 7,0 0-14,3-1 5,-3 1 4,3 0 8,-4 3-10,4-1-8,0 1 2,-3-1 6,0-2-5,-3 0 8,0 0 0,-3-3-3,-3 0-7,4-2 9,-4-1-6,0-2 12,4 2-11,-1 1 2,-3-1-2,0 1 2,4-1 0,-1 4 0,0 1-7,-3-1 12,3-1-14,1-3 6,-1 3 7,0 1-6,0-4 0,-2-2-2,-4 0 8,0-3 8,4 0-12,-1 3-3,3 0 2,0-1 1,1 1-5,-1-3 0,0 0 4,0 0 8,3 3-12,-3-3 0,1 3 12,-4-3-1,0 0-13,3 1 11,1 1 4,2-2-16,3 3 5,0 3 2,2-1-3,4 1 0,2-1 6,1 1-8,2-1 5,1 1-5,-1-1 11,-2-2-11,-1 0 8,-2 2-1,2-2-4,1 0-1,-1-3 4,-2 3-4,0-3-2,-1 0 1,7 0 8,2 0-13,0 0 8,-3 3-1,4-3-7,-1-2 7,0-1 3,-5 0-4,-4 1-3,-2-1 6,3 1-3,-3-4-2,-1 1 9,4 3-7,3-4 2,2 4-1,0-1 7,4 1-9,-1-4 4,0 4-9,3-3 14,0 2-8,3-2 0,3 0 0,0-1 8,-3 1-4,0 2-1,3 1 0,-6-1 0,-3-2-2,-3-3 7,1-3-6,-4 4 2,1-4-3,-4 0 1,4 3-3,-1 3-1,4-3 4,-1 0 1,-2-2-7,2 2 8,6-3-3,0 0 0,-5 1-2,-4-1 10,1 0-2,-4 1-2,-2 2-4,3 0 1,-3-3-6,-1 1 8,1-4-6,0 1 4,3-3-4,-1 3-1,-2-1 6,0 4-5,-3-4 2,0-2 2,2 0 0,-2 3-2,3-3-4,3 0 2,-1 3 4,4 0 0,2-1-4,1 1 4,-1-3-2,0 0-2,1 3 5,-4-1-2,4-2-3,-1 0 3,0 0-2,1 3 1,-1 0 4,0-1-10,1 1 12,-4-3-12,1 0 6,-1 0 4,-2 0-6,0 3 2,-1 2-1,-2-5 3,0 5-1,-3 4-7,0-4 8,-3 0-12,3-2 12,0 0-6,-3-1 8,0 1-10,-3-3-2,9 0 2,-1 3 6,1-3 1,-3 2-1,-3 1-2,-3-3 3,1 0-1,-1 0 1,0 0-2,3 0 1,-3 0-2,0 0 2,1 3 6,-1-1-14,0 1 10,-6-3-4,4 0-4,-1 0 8,0 3 2,1-3-8,-1 0 4,0 2-4,4 1-1,2 0-3,3-3 8,2 3-7,4-1 12,-3 1-10,0 2 9,-4-2-7,-2 0 2,1-1 6,-7-2-3,-3 0-7,1 3 8,-4-3-5,-2 0 2,0 0 2,-3 0 0,0 3-3,-1-3-2,1-3 7,0 0-8,0 3 6,-3 0-1,0 0 0,0-2-1,0 2 2,-3 0 0,3-3-1,0 3-1,0 3 10,0-1-17,0-2 7,3-2-1,-3-1 3,9 0-1,-1-2-3,-2 0 7,-3 2-11,0 3 12,0 0-12,-3 0 14,0 3-8,-3-3-4,0-3 4,0 3-1,3 0 2,0 0-2,0 0 4,-3 0-5,0 0 6,0 3-7,0-3 2,1 0-3,-1-3 5,0 3-2,0 0 3,-3 0 0,1 0-2,-1-3 6,0 0-10,-2 1 0,-1-1 10,-3 0-8,1-5-4,-3 0 11,-4-2-4,1-1-2,-6 0 2,-5 0-6,-4-2 7,1-1-3,2-2 4,0 0-6,4 3 5,2-1-5,3 1 4,0 0-2,-3-1 1,3 1 2,0-3-1,0-1-1,-6 1-3,0 0 5,-3 0-1,-2-3 1,2 1-2,3 1 2,3 1-7,1 0 8,2 3-7,-3-1 4,3 1 6,2 2-12,4 0 12,0 3 0,2 0-2,4 3 4,-1 0 0,0-1 2,4 3-8,-1-2 6,3 2-10,0 1 5,0-1-6,3 0 5,0 1-3,0-1-5,3 3-23,0 0-10,0 0-16,3 3-27,2 2-51,10 0-70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20:53.80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1518 5 9,'0'0'23,"0"0"3,0-3 1,0 0-8,0 3 8,0-2-1,0 2-13,0 0-2,0 0-2,-2 0 2,-1 2 1,0 1-1,0-3-7,0 0 7,0-3-6,3 3-1,-3-2 0,1 2-2,2 0 9,-3 0-7,0 0 1,0 2 12,-6-2-12,1 3 6,-4-3 5,-5 0-12,0 3 1,-3-3 14,0 0-17,0 0 10,0 0-8,-3 2 0,3 1-4,0 2 4,3-2 3,2 0-4,4-1 6,-4 1 2,-2 2-7,0 1 10,-3-3-8,0 2 0,3 0-4,0 1 6,2-1-7,-2 0 1,0-2 0,0 2-3,-1-2 6,-4 0-6,-4 0 1,3-1 5,0 1-5,3 0 4,0-3-6,3 2 5,-1-2 1,4 3 3,-3 0-7,0-1 8,2 1-1,-2 0-7,0-1 8,0 1-10,0 0 10,0-1-13,-1 1 8,4 0-1,-3-1-2,2 1 2,1 0-6,0 0 8,-3-1 2,-1 1-4,-2 0-4,0-1 0,-3 1 3,1 2 2,-1 1-1,3 2-5,0-3 2,2-2 5,4 0-2,0-1-4,-1 4-2,1-1 8,-3 0-2,3 1-8,-1-1 10,1 0-8,0 1 4,-1-1 6,1 1-11,0-4 8,-1 4-6,1-1 3,0 0 3,-1 1-9,4-4 10,-4 4-4,1-1 1,3 0-4,-1-2 3,-2 0 2,0 0-2,-1-1 0,4 1-2,-1 0 0,1-1 6,-1 1-4,4 0 0,2 2 4,-2-2-8,5-1 6,-3 1-4,3 0 0,3-1 11,0-2-8,-3-2 0,3 2-4,0-3 4,0 3-4,0 0 4,3-3 6,-3 3-14,3 0 10,-3 0-13,3 0-10,0 0-1,2-2-15,-2 2-19,0-3-11,3 0-48,2-2-50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20:57.3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5113 75 9,'2'0'32,"-2"0"-11,3 0-2,-3-2-15,0-1-4,0-3 7,3 4-6,0-4 3,0 1-4,0 0 6,-3-1-1,3 1 12,0 0 7,-1-1 0,-2 1-7,0-1-1,0 4-3,3-1 1,-3 0-6,0 1 2,0-1-10,0 3 16,0 0-18,0 0 3,0 0 0,0 0 1,0 0-2,0 3-3,-3-1 6,3 1 4,-2 0-6,-1-1 7,0 1-7,-3 3 15,0 2-15,1 2 4,-1 1 10,-3 0-5,1 0 0,-1-1 1,1 1 1,-1 2-1,0-2-5,-2 3-6,-3-1 8,-1 0-11,4 1 14,-4-1-7,1 1-6,0-1 22,-1 1-14,1-1-8,0 3 11,0-2 3,-1-4 3,-2 4-3,3 2-14,-1-3 4,1-2-4,0 0 7,2 0-5,-2 2-1,0 0 7,-4-2-2,-2 3-3,-3-1 15,-2 0 1,-4 4-4,0-1-8,1 0-5,-4 0 8,1 5-11,-1-5 4,4 1 1,2 4 1,0 1 3,-3-4-9,4-2 8,-1 1 2,0-1-6,0 2 14,-2 1-5,-1 0-4,3 0-2,0 0-10,-2-3 10,2 3-2,0-1-2,0-1-4,3-4 12,1 3-14,1 0 16,-1 0-12,-7 0 11,0 1-2,-2-1-12,2-3 6,3-2 3,3 2-10,0-2 11,-2 0 3,-1 2-7,3-2 3,3-3-8,0 0 6,-3 0 3,0 0 0,-3 0-6,3 0-2,0 0 11,-2 0-11,-1 0 4,-3 0-2,3-2 2,1-1 2,-1 1-7,-3-1 7,3 0-1,1 1 2,-1-4 0,-3 1 0,1 0-3,-1-3 1,0 0-2,-2 0-2,2 2 4,0-2 0,4 0-5,-1 0 5,0 0-3,0-2 4,-2-1-3,-4 0 3,-2 1-3,-1-4-2,-2 1 2,0 0 4,3-1-3,-4 4 1,4-4 3,2-2-8,4 3 2,-1-1 2,1 1-2,2 0 0,-6-1-1,1 1 8,-1-1-2,4 1-8,5 2 12,-3 1-12,0-4 6,0 1-4,1 0 4,-4-1 2,0 1 2,3 0-2,-5-4-8,-3 1 10,-4 3-5,1 0-3,0-1-3,0 1 11,-1-3-8,1-3 4,0 0-3,-3 3 2,0 0-6,0 0 10,-1 0-6,1 0 4,-3-3-4,0-2 0,0-1-2,3 1 4,-3 2 1,3 1-2,3-4-2,0 1 3,2-3-4,-2 2 3,0 1 5,0 2-12,-1 0 13,4 1-12,0 4 6,-4 1 3,4-1-2,3-2-2,-1 0 1,1 0 3,2 0-4,6 3-2,0-6 6,0 3-9,0 0 10,3-3-5,0 0 0,-3 1 0,0-1 1,0 0-6,0 3 10,-2-3-8,-1 3 2,0 0 0,-3 0-1,-5-2 2,0 1-3,-1 1 9,1 0-5,0 3-2,-1-3-1,7 0 3,2 2 3,3 1-2,3 0-8,5-1 8,1 1-4,3 2-3,-1 1 1,1-1-1,-4 3-5,-5 0 9,-3 0 3,1-3-5,-1 3 2,0 0 7,3-2-5,2-1-3,4 3 3,3-3-2,2 3 2,1-2-1,2 2 8,3 0-8,0-3-4,0 3 9,3 0-3,0 0-6,0 0 6,0 0-6,0 0-1,3 0 2,0 0-3,0 0-4,3-3-1,-1 3 14,4 0-3,2 3-6,1 0 6,5-1 4,3-2-2,6 3 0,2 0-3,4-3-3,2 0 3,1 0 5,2-3 0,0 0-4,-2 1 1,-4-1-4,-2 0 5,-4-2-4,-2 2 8,-5 3-4,-1-3-7,-3 1 10,-2 2-6,-4-3 1,-2 0 3,0 1 0,-1 2-8,-2 0 3,0 0 1,-3 0 2,0-3-2,0 0 4,3 3 0,3 0-8,2 0 4,1-2 4,-3-1 4,2 0-12,4 1 10,-4 2-2,1 0-2,-1 0 2,1 0-2,0-3 4,-4 0-2,1 0 0,-3 3-6,0 0 4,0-2 5,-3 2-11,0 2 11,3 1-10,-1-3 9,4 3-3,0-3 5,2 3-10,1-3 4,0 0 0,-1 0 1,4 0 2,-1 0-2,-2 2 2,-1-2-8,-2 0 6,-3 0-2,0 0-5,0 0 4,-3 0-10,0 0-11,0 0-7,0 0-4,0 0-10,0 0-23,-3 0-34,0 0-43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20:58.67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1 23,'0'0'31,"0"-3"-2,3 3-6,3 0 14,3 3-21,-1 3 8,1 2-5,2 0 0,-2 0 4,2 0-14,1 0 1,-1 0 2,1-3-5,-1 3 4,-2 0-3,-1-2-6,1-1-6,0 0 18,-1 1-4,1-1 5,-1 3-5,4 3 2,-1 2 0,4 4 5,2 1-3,0-2-1,3 1-3,0 1-7,3-2 2,-3 1-6,-3-1 10,-2-3-7,-1-2 3,0 0 1,1 2-2,-1 0 4,0 1-5,3-1 8,3 1-5,0 2-1,1 3-2,-4-1 0,0 1 2,0 0 9,0 0-14,3 0 6,0-1-8,3 1 8,-3 0-5,3 0 2,-3-3 3,-2 0-10,-1 0 5,0-2 10,0 2-8,-3-3 1,-2-2-5,-1 0 2,7-1 0,-1 1 7,-3 0-7,3 0-2,0-3 3,-2 0 8,-4 0-8,-2 0-2,-3 0 6,-1-3-12,1 1 6,0-1 0,-3-2 4,-1-1-8,1-2 4,-3 3 0,-3-3 4,3 0-4,0-3-2,0 1 0,0 2-15,3 0-12,-3 0-31,0-3-26,0-2-52,3-3-82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46:13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AECC6E8-775A-463A-BDB8-F1EAC6C3A491}" emma:medium="tactile" emma:mode="ink">
          <msink:context xmlns:msink="http://schemas.microsoft.com/ink/2010/main" type="inkDrawing" rotatedBoundingBox="11618,6080 14146,6321 13957,8297 11429,8055" hotPoints="14024,7334 12897,8462 11769,7334 12897,6206" semanticType="enclosure" shapeName="Circle"/>
        </emma:interpretation>
      </emma:emma>
    </inkml:annotationXML>
    <inkml:trace contextRef="#ctx0" brushRef="#br0">18 1254 9,'0'-5'14,"-3"-1"-9,0 1 10,3 2-9,0 3 1,-3 0 2,3 0-8,-3 3 6,3-3-1,0 0 5,0 0-8,0 0 1,0 0 6,0 0-2,0-3-9,0 3 5,0-8-1,0 3 7,0-6 3,0 0-2,0 1-9,-3-4 4,0 1-1,3-1-2,0-2-4,0 0 14,3 0-5,0 3 2,-3-1-7,3 1 2,0 2-5,0 0-2,0 3 2,-3 0 0,0 0 2,2 3 0,1-3-2,0 0-2,3-3-2,-3 0 6,0 0 2,-1 3-4,1 0 1,0 3 0,0-3-3,0 0-2,0 0 6,0 0 0,-3 0 0,2-1-6,1 1 3,0 0 5,0-2-6,3 2 3,-3-3-5,0 3 5,-1 0 6,1 0-16,0 0 10,0-3 3,0 3 0,0-3-6,0 3 4,-1-3-8,1 1 17,0 1-14,-3-1 6,3 2-1,0 0 1,0-3-4,0 0 5,-1 0 3,-2 1-5,0 2-6,0 0 12,0-1-10,3 1 6,0-2-4,0 2 0,0 0 6,0-3-7,0-3 5,0 1-6,2 0 0,-2-1 2,0 1 1,0-1-1,0 1 12,2-1-12,1 1 8,0 0-2,-3-1-6,3 3 5,-4 1-6,1 2 3,0-3-8,0 0 8,0 3 0,0-3 1,2 3-6,1 0 2,3 3 2,-1-1-3,-2 1 10,3-3-16,-1 3 14,4-1-9,-1 1 6,4-1-7,-1 1 8,3 0-4,0-1-8,-2 1 15,2 2-4,0 1-3,0-4 8,-3 1-4,4 0-8,-4-1 9,0 1-2,3-1-4,1 1-1,2-3 2,0 0 6,-3 0-2,0-3-9,-3 3 15,1 0-8,-4 0 2,1 3 0,-1-3-3,3 2-2,-2 1 8,-1-3-9,-2 2 4,2 1 4,-5 0-3,3-1-11,-4 1 10,4-3 4,-3 2-4,2 1 4,4 0-8,-1-1 2,1-2-2,2 3 0,0 0-1,1-1 6,-1 3-5,0-2 10,1 0-8,-1-3 0,0 2-5,1 4 4,-1-4 8,0 4-6,4-4-10,-1 4 16,0-4-9,0 1 2,0-1-2,0 1 0,4 0 10,-1 2-8,0 0 3,0 1-4,3-4-3,0 4 6,-1-1-1,1 3 0,3 0-4,0 3 6,0-3 8,-1-3-12,1 3 3,0 0 4,0 3-13,0-3 16,-3-3-7,-3 3-5,2 0 14,1 3-15,-3-3 0,1 2 8,-1 4-3,0-4 2,3 1-2,-1 0-8,1-1 10,0 1 6,0 0-8,0-1 1,-6 1-3,0-3-1,1 0 10,-1 3-12,-3 2 11,3 1-4,-2-1-3,2 3 3,3-3-4,0 3 10,0-2-13,3 4 2,0-1 1,0-1 3,0 0 2,-3 2-11,0 1 7,-6 0 3,0 0 1,-2 2-3,2 0 1,1 4 9,-1-1-9,0 3-4,1-1 6,-1 1-8,0 0 3,1 0 2,-1-1 3,6 1-6,3-3 12,0 3-10,-3-3 0,0 3 12,-3 0-4,0 0-8,-2 0 0,-1-3-7,0 0 9,0-3 2,-2 3 7,-3 0-9,-1 1 3,4 1-6,-4-2 15,4 1-8,-4 1-8,1 1 4,-1 0 11,4 2-14,-1 1 0,-2-3-3,0 0 4,-1-1 3,-2 4 2,0-1-1,-1 3 5,-2 1-7,0-1 9,-3 3-14,0-3 4,-3 0 2,3 0-6,-3 0 2,-2-2 0,-1-1 8,3 1-10,3-3 2,-3 2 15,-3 1-14,-2-1 1,-4-2 0,-2 0-3,3 7 4,-1 1-5,1 0 4,-4 0 4,1-3-6,0 3 0,-4-3 0,-7 3 4,2-3-2,0 0-5,0 1 1,0 1 6,6-1-5,3-1 4,-1 0 0,4 0-2,-4 0-1,4 1 1,0-7 3,-1 4 1,1-3-3,-1-1 6,1-1-7,-1-1-1,4-3 0,-4 0 9,-2 1 0,0-1-6,-1-2-6,-2 3 13,0-1-4,-3 0-7,0-2 16,-3 0-10,0 0 2,-3-1-5,-3 1 0,1 0 6,-1-3-4,1 0 5,-1 0-5,0-3-1,3 1 5,1-1 5,-1-2-16,0-1 15,0 1-8,1 0-2,-1 0 4,-3-3-4,0 0 6,1 0-1,-4-3 0,-2 0-5,-3 3-4,2 0 8,-2-3-4,3 1 2,-1-1-2,4 0-2,-1-2 5,1 2-6,-1 1 4,4-1 0,-1 0-5,3-2 3,0 2 3,-2-2-1,-4-1 1,-2-2 6,2 0-7,1 0-2,-1 0 3,4 0 2,-1 0-10,0-3 8,1 3-7,-1-2 2,3 2 5,1 0 1,2-1-4,3 1 1,0 0 1,2 0-4,1 0 9,3 0-3,2 0-10,1 3 8,-1-3-2,1-3 2,-3 0-6,-1-2 4,1-1 4,-3 4-8,3-4 5,-4-2-3,1 3 5,3-1-1,-1 3-6,1-2 6,3 0-6,2-1 10,-2 1-8,-1-1 2,1 1 2,2-1-9,1 1 9,-1 0 0,3-1 1,0 3-5,-2 1 0,-1-4 4,1-2 2,-1 0-6,3 3 6,1-4-10,-1 4 10,0 0-4,0-3-4,1 5 8,2 3-8,0-6 5,0 4-4,0-4 7,0 3-8,3 1 3,-2-1 2,-1-3-4,0 1 9,-3 2-15,0 1 5,1-1 9,-1 0-6,3 0 3,-3 1-8,3-1 7,1 3-3,-4 0 3,3 0 1,0 0-3,0 0 2,0-3 5,1 3-14,-1 0 13,3-3-13,0-2 10,0-1 1,0 1-10,0-3-2,0-3 14,-3 3-3,0-3-9,3 3 13,-3 0-7,0 2 0,3 3-2,0 1 2,0-1 5,0 0-8,0 0 7,0 3-1,3 0-5,-3 3 3,0 0 4,0-1-8,0 4 6,0-1-2,0 0 0,0 1-4,3-1 8,-3 0-6,0-2 5,0-1-8,0 4 6,0-1 5,0 0-12,0-2 7,0 2-1,0 1 0,0-4 0,0 1 0,0-1 0,-3-2-2,3 0 2,0 0 0,0 0 2,0 0-3,0 3-2,0-3-1,3 0 8,-3 2-2,3-2-4,0-2-4,2-1 10,-2 3-2,0 2-4,0-2-2,0 0 5,3 0 4,-4 3-5,1-1 0,0 1-9,0 0 6,0-1 2,3 1-2,-1-3-3,1-3-6,0-2 7,0-1 6,-1 1 3,-2-1-8,0 1 5,0 2 2,0 1-8,0 1 6,-1 1 4,1 3-6,0 0-1,0-1 8,0 1-14,0 0 10,0-1-4,0 1 0,2-3 3,1 0 1,0 0-9,-1 0 5,1 0 1,3-1-4,-1 1 6,-2 3-4,0-3 3,2 3 0,-2-1-3,0 1-2,2 0 4,1-1 1,3 1 3,-4-1-8,4 1 14,-4-3-18,1 3 16,-1-1-13,1-2 4,0 0 3,-4 3-7,1-1 12,0 4-13,-1-4 8,-2 4 0,0-4-2,3 4 3,0-1 1,-3 0-8,-1 1 6,1 2 2,0-6-6,3 3 0,0-2 7,2 0-2,-2-1-6,0 1 4,2 0-1,-2-1 0,0 1 2,-1 0-4,1-1 0,0 3 3,-3-2-7,0 0 6,-3 2 3,0 0-2,2 1 0,-2 2 6,3 0-12,3-3 3,0 0 3,-1 1-4,1-4 1,0 1 3,0-1-6,-1 1 7,1 0-2,-3 2 6,3 0-8,-3 1 2,-1-1 4,-2 0-3,0 1-6,0-1 9,3 3 1,0-3-9,0 1 5,-3-1-1,3 3 6,-3 0-6,3-3-1,-3 1 0,0-1 3,0 3-2,3-3 7,0 0-6,2 1-1,1-1-2,0-2 2,-1-1 0,1 1 4,0 2-6,-3 3-2,0-2 5,-1 2 2,1 0-6,-3 0 6,0 0-10,0-3 6,3 0-2,0 1 8,0 2-11,3-3-2,-1 3 11,1-3-6,0 0 3,0 1 0,-1-1 0,1 3 0,3-5 4,2 2-4,1 3 3,2 0-3,0 0 2,1-3 1,-4 1-1,0-1-8,-2 0 10,5 1-6,4-1-1,-10 0 4,4 1-5,-1 2 7,1 0 3,-1 0-5,-2 0-3,-4-3 2,1 0 5,3 1-8,-4 2 4,4-3 0,0 6 2,-1-3-4,1 2 6,2-2-12,-2 0 7,-1 3 4,-2-3-8,0 0 3,0-3-6,2 1 13,-2 2-4,0-3-7,-1 3 7,1 0 4,3 0-10,-4 3 7,1-1 0,0 1-7,2-6 7,-2 3 0,0 0-2,-3 0-5,0 0 8,0 0 1,2-2-6,1-1-3,0 3 11,-3 0-6,2 0-3,-2 0 3,3 0 6,2-3-15,1 0 10,0 1 0,-1-1 2,-2 0 0,0 1-6,-1-4 6,-2 6-7,3-2 1,-3-1 6,0 3-1,0 0-2,2-3-2,1 6 2,-3-3-2,0 0 7,-3 3-7,3-1 1,0-2-2,-1 0 4,-2-2 1,0-1-3,0 3-8,0 0-10,0 0 1,-2 0-12,-1 3-11,0-3-35,0 0-30,0 2-52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39:13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4B4E9FC-2758-4F37-B2A8-2BC2ED98F68F}" emma:medium="tactile" emma:mode="ink">
          <msink:context xmlns:msink="http://schemas.microsoft.com/ink/2010/main" type="writingRegion" rotatedBoundingBox="13959,6342 19321,6342 19321,7374 13959,7374"/>
        </emma:interpretation>
      </emma:emma>
    </inkml:annotationXML>
    <inkml:traceGroup>
      <inkml:annotationXML>
        <emma:emma xmlns:emma="http://www.w3.org/2003/04/emma" version="1.0">
          <emma:interpretation id="{CBC892A4-F376-4A0C-BBF1-04DE675FC349}" emma:medium="tactile" emma:mode="ink">
            <msink:context xmlns:msink="http://schemas.microsoft.com/ink/2010/main" type="paragraph" rotatedBoundingBox="13959,6342 19321,6342 19321,7374 13959,73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D9430B9-AE9F-4114-91FF-B55A99773104}" emma:medium="tactile" emma:mode="ink">
              <msink:context xmlns:msink="http://schemas.microsoft.com/ink/2010/main" type="line" rotatedBoundingBox="13959,6342 19321,6342 19321,7374 13959,7374"/>
            </emma:interpretation>
          </emma:emma>
        </inkml:annotationXML>
        <inkml:traceGroup>
          <inkml:annotationXML>
            <emma:emma xmlns:emma="http://www.w3.org/2003/04/emma" version="1.0">
              <emma:interpretation id="{EE2F18BB-FB09-4D20-845E-B1F4A41F1D0A}" emma:medium="tactile" emma:mode="ink">
                <msink:context xmlns:msink="http://schemas.microsoft.com/ink/2010/main" type="inkWord" rotatedBoundingBox="13959,6342 19321,6342 19321,7374 13959,7374"/>
              </emma:interpretation>
            </emma:emma>
          </inkml:annotationXML>
          <inkml:trace contextRef="#ctx0" brushRef="#br0">0 675 15,'0'-3'26,"-3"3"-6,3 0 2,0 0 0,-2 0-9,2 0 9,0 0-7,0 0-17,0 0 8,2 0 6,1 0 4,0-3 2,0 0-8,0 1-6,0-1-5,0 0 4,2 1 2,1-1 4,3 0-4,-4 3-6,4-2 10,2-1-5,-2 0 3,0 1-1,-1-4-7,1 4 10,2-1-8,1 0 3,-1-2-5,-2-1 7,2 4 0,1-4-2,2 1 0,0 0 2,1-1-3,-1 1 0,3 0 5,0-4-6,3 4 4,-2-3 0,2 0-6,-3 0 1,0 0 9,3 0-9,-3 0-4,3 2 7,0 1-8,0-3 10,-2 0-8,-4 3 13,0-4-11,-2 1 6,-1 3-9,4 0 6,-1-1-1,0 1-2,1 0-3,-1-1 6,3 1 3,0-3-7,-2 0 5,-4 0 3,0 2-1,1 1-1,-1 2 3,1-2-11,-1-1 7,1 1 0,-1 0-2,1-1-2,-1 1-2,3 0 4,1-3-4,-1 2 7,0 1 0,1-1-9,-1 1 11,0 0-8,4-1 5,-4 1 0,3-3-5,-3 3 8,1-1-7,-1 1 6,-2-1 0,-1 1-5,-2 2 4,2 1-1,1-4-10,-1 1 13,0 2-2,1-2-12,-1 2 20,1-2-17,-1-1 8,-2 1-5,2 0 2,1-1-1,2 1 4,-2 0-6,8-1 5,-6 1-3,6-1-3,0 1 1,-3-3 6,0 3-8,1-1 6,-4 1 4,0 0-8,1 2 0,2 0 2,0-2 4,0-1-5,3 1 2,0 2-1,3-2 1,0 0 0,3-1 1,-3 1-2,0 0 4,-3-1-10,0 4 12,0-4-9,0 1 4,-3 2 5,-3 0-15,1-2 9,-1 2 3,0 1 1,1-1-4,2 3 0,0 0 0,3 0 4,0-3-8,0 1 8,0-1-6,0-2 8,-2 2-12,-1 3 6,0 0 4,0 0-8,0 0 9,0-3-4,-2 0-1,-1 1 4,0 2-10,1 0 10,2-3-2,0 3-4,0 0 8,-2-3-5,2 1-3,0-1 1,0 0-1,3 1 5,0-1-5,0 0 7,0 1-5,0-1-5,1 0 10,-4 1-6,0-1 1,0 3 1,-3 0-3,1 3 5,-4-1-6,1-2 6,-1 0-1,3-2 5,1-1-7,2 3 4,3 0-4,3-3 2,0 1-6,-3-1 8,0 0-2,0 0-2,0 3-2,-3 0 0,-2 0 4,-1 0-4,0 0 5,3 0-6,1 0 3,7 0 6,4 0-4,3 3 1,2-3-5,0 0 8,4 3-9,-1 2 6,-3-2-4,-2 0 1,-4-3 2,1 0-5,-3 2 16,-1 1-9,1 0-3,0 2 0,0-2 1,2-3 9,1 2-13,0 4 5,-1-4-3,1 1-5,0 0 10,-3-1-8,-1 1 2,-2 0 3,-3-3-2,-3 3 1,3-1-3,1 1 13,-1 0-9,3 2-6,-1 0 6,1 3 4,3-2-6,0-1 2,3 3-3,-4 0 0,1-2 7,0 2-9,0 0 2,-3 2 5,0 1-6,-3-3 0,0 0 5,-3 0-5,0 0-1,0 0 9,3 3-7,-3-3-3,1 0 10,-1 0-10,0 0 5,0 1 5,0-1 0,-2 0-11,-1 0 10,0 0-1,1 0-8,2 0 3,0 0 0,0 0 4,0 0-2,3 0-4,6 0 7,-6 3-4,3-3-1,-3 0-2,0 0 6,0 0-2,-2 0-8,2 0 14,-3 0-6,3 0-4,-3 3 0,3-3 7,0 0-6,0 0 2,0 3 3,0-3-8,0 0 4,-2 3 8,2-3-13,0 0 5,0 0 2,0 0-2,0 3 2,0-3 2,0 3-1,0-3-3,3 0-5,0 2 7,3-1 0,-3 1 6,-1 1-14,1 0 13,3-3-10,-3 0 3,-3 0 4,0 0-4,-3 0 4,1-3-4,-4 3 0,0 1-3,0-1 4,1 0 1,-1 0 3,3 0-6,1 0 1,-1 0 4,3 3-6,-3-1 7,0-2-2,0 0-6,-2 1 6,-4-1-8,1 0 8,-1 0 1,0 0-2,-2 0 1,0 0 0,-1 0-6,1 0 2,-1 0 5,1 0 0,0 0-5,-1 0 0,1 0 1,2 3 0,1 0 0,2 0 1,0-1 0,-2 4-1,-1-4 6,1-2-7,-1 3 3,-2-3-5,-1 0 7,1 0-2,0-2-6,-4-1 9,-2-2-10,0 2 10,0 1-6,0-4 1,0 1-2,-3 0 3,0-1 2,3 1 1,-1 0-6,-2-1 5,0-2-6,0 0 5,3 3-3,-3-3 8,0 3-13,0-6 6,0 0 6,0 3-2,0 0-4,0 0 16,0-2-15,-3-4 13,1 1 0,2-3-7,-3-3 5,0 0-9,-3-2 5,-3 0-10,4-4 8,-4 1-2,1-2 0,2-1 9,3-3-9,0 3-6,-3 1 2,3-4 7,-2 3 1,2 1-13,-3-4 7,0 1 2,4-1-5,-1-2 4,0 2 5,0-2-3,3 3 4,0-1-3,0 3-9,-3 3 10,0 0-2,0 3 0,3 2-8,-2 0 7,2 3-1,-3 3-2,3 2-2,0 1 2,0-1 4,0 0-3,0 3-6,0 0 9,0 0-7,-3-3-3,3-2 6,-3 0-4,0-1 2,0-2-6,0 0 12,0-2-6,1 1 4,-1 1-4,0 0 3,0 3 0,3 0-6,0-3 10,-3 2-8,0 3 12,0 1-15,3-4 4,0 1 8,0 0-10,0 2 1,0 0 10,0 1-14,0-1 12,0 3-3,0 0-6,0 0 6,-2 0-8,-1 0 3,3 0-3,0 0 6,0 0-1,0 0-2,0 0-2,0 0 3,0 0-1,0 0 2,0 0-6,3 0 5,-3 0-11,0 0-6,0 0 4,0 0-26,2 0-6,1 0-35,0-3-34,3 1-36</inkml:trace>
          <inkml:trace contextRef="#ctx0" brushRef="#br0" timeOffset="2414.13">5286 1032 11,'0'0'8,"0"-3"8,0 0 5,-3 1-7,3-1 11,0 0-11,0 3 0,3 0-3,-1-2-4,-2-1 2,-2 6 8,2-3-16,2 0 5,-2-3-6,0 3 5,0 0-5,0 0-2,0 0 4,0 0 0,0 0-4,0 0 4,0 0-10,0 0 2,0 0-1,0 0 0,0 0 0,0 0 10,0 0-8,0 0 2,0 0 11,0 0-12,9 0 3,-9 0 6,0 0-14,0 0 15,0 0-7,0 0 3,0 0-2,0 0 0,0 0 0,0 0 6,0 0 0,0 0 0,0 0-6,0 0 4,0 0 4,0 0 4,0 8 6,0-8-9,0 0 5,0 0-3,0 0-6,0 0 4,0 0-6,0 0 7,0 0-6,0 0 1,0 0 7,-9 0-4,1 0 0,-1 0 2,1-3-4,-4 3-2,1-2 5,-1-1 2,1 3-10,-1 0 8,1-3 2,0 1-2,-1 2-3,-2-3-2,-1 3 7,1 3-10,0-3 11,-1 0-4,1-3 1,0 3-6,-1-3 7,4 0-6,0-2-3,2 2 5,0 1-6,1 2-3,-1 0 12,1-3-4,-1 0-7,0 1 10,1-1-4,-4 0-6,1 1 11,-1-1-2,1 0-9,-1 3 8,-2-2-4,0-1-2,0 0 2,-1 1 0,1 2 0,0-3 4,-1 3-3,4-3 2,-1 0-6,1 3 0,-1 0 7,4-2-10,-1 2 5,-2 0 5,-1 0-1,4 0-7,-4-3 10,1 3-6,-4 3-3,4-3 2,0 0 3,-1-3 0,1 3-11,2 0 9,0 3-2,-5-3 1,0 0-4,-1 0 12,1 2-9,3 1-10,-4-3 11,1 3 0,3 0-2,2-1 7,0 1-13,4 0 11,-4-3-7,3 0 6,3-3-1,-2 0-1,-1 1 3,3 2 1,0 2-3,0-2-4,1 0 9,2 0-6,0 0 3,0 0 0,-3 0-1,0 0-4,0 0 4,0 3 0,0-3-3,0 0 2,-2 0-10,-1 0 12,3 0-6,-3 0 6,1 0-9,2 0 4,0 0 5,-3 0-8,3 0 3,0 0 1,3 0-1,-2 3 4,-1-3-3,6 0-1,-1-3-8,-2 3 4,3-3-8,-3 3-2,3 0-7,0 0-6,3 0-10,-3 0-28,5 0-14,9-2-61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46:13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1254 9,'0'-5'14,"-3"-1"-9,0 1 10,3 2-9,0 3 1,-3 0 2,3 0-8,-3 3 6,3-3-1,0 0 5,0 0-8,0 0 1,0 0 6,0 0-2,0-3-9,0 3 5,0-8-1,0 3 7,0-6 3,0 0-2,0 1-9,-3-4 4,0 1-1,3-1-2,0-2-4,0 0 14,3 0-5,0 3 2,-3-1-7,3 1 2,0 2-5,0 0-2,0 3 2,-3 0 0,0 0 2,2 3 0,1-3-2,0 0-2,3-3-2,-3 0 6,0 0 2,-1 3-4,1 0 1,0 3 0,0-3-3,0 0-2,0 0 6,0 0 0,-3 0 0,2-1-6,1 1 3,0 0 5,0-2-6,3 2 3,-3-3-5,0 3 5,-1 0 6,1 0-16,0 0 10,0-3 3,0 3 0,0-3-6,0 3 4,-1-3-8,1 1 17,0 1-14,-3-1 6,3 2-1,0 0 1,0-3-4,0 0 5,-1 0 3,-2 1-5,0 2-6,0 0 12,0-1-10,3 1 6,0-2-4,0 2 0,0 0 6,0-3-7,0-3 5,0 1-6,2 0 0,-2-1 2,0 1 1,0-1-1,0 1 12,2-1-12,1 1 8,0 0-2,-3-1-6,3 3 5,-4 1-6,1 2 3,0-3-8,0 0 8,0 3 0,0-3 1,2 3-6,1 0 2,3 3 2,-1-1-3,-2 1 10,3-3-16,-1 3 14,4-1-9,-1 1 6,4-1-7,-1 1 8,3 0-4,0-1-8,-2 1 15,2 2-4,0 1-3,0-4 8,-3 1-4,4 0-8,-4-1 9,0 1-2,3-1-4,1 1-1,2-3 2,0 0 6,-3 0-2,0-3-9,-3 3 15,1 0-8,-4 0 2,1 3 0,-1-3-3,3 2-2,-2 1 8,-1-3-9,-2 2 4,2 1 4,-5 0-3,3-1-11,-4 1 10,4-3 4,-3 2-4,2 1 4,4 0-8,-1-1 2,1-2-2,2 3 0,0 0-1,1-1 6,-1 3-5,0-2 10,1 0-8,-1-3 0,0 2-5,1 4 4,-1-4 8,0 4-6,4-4-10,-1 4 16,0-4-9,0 1 2,0-1-2,0 1 0,4 0 10,-1 2-8,0 0 3,0 1-4,3-4-3,0 4 6,-1-1-1,1 3 0,3 0-4,0 3 6,0-3 8,-1-3-12,1 3 3,0 0 4,0 3-13,0-3 16,-3-3-7,-3 3-5,2 0 14,1 3-15,-3-3 0,1 2 8,-1 4-3,0-4 2,3 1-2,-1 0-8,1-1 10,0 1 6,0 0-8,0-1 1,-6 1-3,0-3-1,1 0 10,-1 3-12,-3 2 11,3 1-4,-2-1-3,2 3 3,3-3-4,0 3 10,0-2-13,3 4 2,0-1 1,0-1 3,0 0 2,-3 2-11,0 1 7,-6 0 3,0 0 1,-2 2-3,2 0 1,1 4 9,-1-1-9,0 3-4,1-1 6,-1 1-8,0 0 3,1 0 2,-1-1 3,6 1-6,3-3 12,0 3-10,-3-3 0,0 3 12,-3 0-4,0 0-8,-2 0 0,-1-3-7,0 0 9,0-3 2,-2 3 7,-3 0-9,-1 1 3,4 1-6,-4-2 15,4 1-8,-4 1-8,1 1 4,-1 0 11,4 2-14,-1 1 0,-2-3-3,0 0 4,-1-1 3,-2 4 2,0-1-1,-1 3 5,-2 1-7,0-1 9,-3 3-14,0-3 4,-3 0 2,3 0-6,-3 0 2,-2-2 0,-1-1 8,3 1-10,3-3 2,-3 2 15,-3 1-14,-2-1 1,-4-2 0,-2 0-3,3 7 4,-1 1-5,1 0 4,-4 0 4,1-3-6,0 3 0,-4-3 0,-7 3 4,2-3-2,0 0-5,0 1 1,0 1 6,6-1-5,3-1 4,-1 0 0,4 0-2,-4 0-1,4 1 1,0-7 3,-1 4 1,1-3-3,-1-1 6,1-1-7,-1-1-1,4-3 0,-4 0 9,-2 1 0,0-1-6,-1-2-6,-2 3 13,0-1-4,-3 0-7,0-2 16,-3 0-10,0 0 2,-3-1-5,-3 1 0,1 0 6,-1-3-4,1 0 5,-1 0-5,0-3-1,3 1 5,1-1 5,-1-2-16,0-1 15,0 1-8,1 0-2,-1 0 4,-3-3-4,0 0 6,1 0-1,-4-3 0,-2 0-5,-3 3-4,2 0 8,-2-3-4,3 1 2,-1-1-2,4 0-2,-1-2 5,1 2-6,-1 1 4,4-1 0,-1 0-5,3-2 3,0 2 3,-2-2-1,-4-1 1,-2-2 6,2 0-7,1 0-2,-1 0 3,4 0 2,-1 0-10,0-3 8,1 3-7,-1-2 2,3 2 5,1 0 1,2-1-4,3 1 1,0 0 1,2 0-4,1 0 9,3 0-3,2 0-10,1 3 8,-1-3-2,1-3 2,-3 0-6,-1-2 4,1-1 4,-3 4-8,3-4 5,-4-2-3,1 3 5,3-1-1,-1 3-6,1-2 6,3 0-6,2-1 10,-2 1-8,-1-1 2,1 1 2,2-1-9,1 1 9,-1 0 0,3-1 1,0 3-5,-2 1 0,-1-4 4,1-2 2,-1 0-6,3 3 6,1-4-10,-1 4 10,0 0-4,0-3-4,1 5 8,2 3-8,0-6 5,0 4-4,0-4 7,0 3-8,3 1 3,-2-1 2,-1-3-4,0 1 9,-3 2-15,0 1 5,1-1 9,-1 0-6,3 0 3,-3 1-8,3-1 7,1 3-3,-4 0 3,3 0 1,0 0-3,0 0 2,0-3 5,1 3-14,-1 0 13,3-3-13,0-2 10,0-1 1,0 1-10,0-3-2,0-3 14,-3 3-3,0-3-9,3 3 13,-3 0-7,0 2 0,3 3-2,0 1 2,0-1 5,0 0-8,0 0 7,0 3-1,3 0-5,-3 3 3,0 0 4,0-1-8,0 4 6,0-1-2,0 0 0,0 1-4,3-1 8,-3 0-6,0-2 5,0-1-8,0 4 6,0-1 5,0 0-12,0-2 7,0 2-1,0 1 0,0-4 0,0 1 0,0-1 0,-3-2-2,3 0 2,0 0 0,0 0 2,0 0-3,0 3-2,0-3-1,3 0 8,-3 2-2,3-2-4,0-2-4,2-1 10,-2 3-2,0 2-4,0-2-2,0 0 5,3 0 4,-4 3-5,1-1 0,0 1-9,0 0 6,0-1 2,3 1-2,-1-3-3,1-3-6,0-2 7,0-1 6,-1 1 3,-2-1-8,0 1 5,0 2 2,0 1-8,0 1 6,-1 1 4,1 3-6,0 0-1,0-1 8,0 1-14,0 0 10,0-1-4,0 1 0,2-3 3,1 0 1,0 0-9,-1 0 5,1 0 1,3-1-4,-1 1 6,-2 3-4,0-3 3,2 3 0,-2-1-3,0 1-2,2 0 4,1-1 1,3 1 3,-4-1-8,4 1 14,-4-3-18,1 3 16,-1-1-13,1-2 4,0 0 3,-4 3-7,1-1 12,0 4-13,-1-4 8,-2 4 0,0-4-2,3 4 3,0-1 1,-3 0-8,-1 1 6,1 2 2,0-6-6,3 3 0,0-2 7,2 0-2,-2-1-6,0 1 4,2 0-1,-2-1 0,0 1 2,-1 0-4,1-1 0,0 3 3,-3-2-7,0 0 6,-3 2 3,0 0-2,2 1 0,-2 2 6,3 0-12,3-3 3,0 0 3,-1 1-4,1-4 1,0 1 3,0-1-6,-1 1 7,1 0-2,-3 2 6,3 0-8,-3 1 2,-1-1 4,-2 0-3,0 1-6,0-1 9,3 3 1,0-3-9,0 1 5,-3-1-1,3 3 6,-3 0-6,3-3-1,-3 1 0,0-1 3,0 3-2,3-3 7,0 0-6,2 1-1,1-1-2,0-2 2,-1-1 0,1 1 4,0 2-6,-3 3-2,0-2 5,-1 2 2,1 0-6,-3 0 6,0 0-10,0-3 6,3 0-2,0 1 8,0 2-11,3-3-2,-1 3 11,1-3-6,0 0 3,0 1 0,-1-1 0,1 3 0,3-5 4,2 2-4,1 3 3,2 0-3,0 0 2,1-3 1,-4 1-1,0-1-8,-2 0 10,5 1-6,4-1-1,-10 0 4,4 1-5,-1 2 7,1 0 3,-1 0-5,-2 0-3,-4-3 2,1 0 5,3 1-8,-4 2 4,4-3 0,0 6 2,-1-3-4,1 2 6,2-2-12,-2 0 7,-1 3 4,-2-3-8,0 0 3,0-3-6,2 1 13,-2 2-4,0-3-7,-1 3 7,1 0 4,3 0-10,-4 3 7,1-1 0,0 1-7,2-6 7,-2 3 0,0 0-2,-3 0-5,0 0 8,0 0 1,2-2-6,1-1-3,0 3 11,-3 0-6,2 0-3,-2 0 3,3 0 6,2-3-15,1 0 10,0 1 0,-1-1 2,-2 0 0,0 1-6,-1-4 6,-2 6-7,3-2 1,-3-1 6,0 3-1,0 0-2,2-3-2,1 6 2,-3-3-2,0 0 7,-3 3-7,3-1 1,0-2-2,-1 0 4,-2-2 1,0-1-3,0 3-8,0 0-10,0 0 1,-2 0-12,-1 3-11,0-3-35,0 0-30,0 2-52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1:39:13.3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0 675 15,'0'-3'26,"-3"3"-6,3 0 2,0 0 0,-2 0-9,2 0 9,0 0-7,0 0-17,0 0 8,2 0 6,1 0 4,0-3 2,0 0-8,0 1-6,0-1-5,0 0 4,2 1 2,1-1 4,3 0-4,-4 3-6,4-2 10,2-1-5,-2 0 3,0 1-1,-1-4-7,1 4 10,2-1-8,1 0 3,-1-2-5,-2-1 7,2 4 0,1-4-2,2 1 0,0 0 2,1-1-3,-1 1 0,3 0 5,0-4-6,3 4 4,-2-3 0,2 0-6,-3 0 1,0 0 9,3 0-9,-3 0-4,3 2 7,0 1-8,0-3 10,-2 0-8,-4 3 13,0-4-11,-2 1 6,-1 3-9,4 0 6,-1-1-1,0 1-2,1 0-3,-1-1 6,3 1 3,0-3-7,-2 0 5,-4 0 3,0 2-1,1 1-1,-1 2 3,1-2-11,-1-1 7,1 1 0,-1 0-2,1-1-2,-1 1-2,3 0 4,1-3-4,-1 2 7,0 1 0,1-1-9,-1 1 11,0 0-8,4-1 5,-4 1 0,3-3-5,-3 3 8,1-1-7,-1 1 6,-2-1 0,-1 1-5,-2 2 4,2 1-1,1-4-10,-1 1 13,0 2-2,1-2-12,-1 2 20,1-2-17,-1-1 8,-2 1-5,2 0 2,1-1-1,2 1 4,-2 0-6,8-1 5,-6 1-3,6-1-3,0 1 1,-3-3 6,0 3-8,1-1 6,-4 1 4,0 0-8,1 2 0,2 0 2,0-2 4,0-1-5,3 1 2,0 2-1,3-2 1,0 0 0,3-1 1,-3 1-2,0 0 4,-3-1-10,0 4 12,0-4-9,0 1 4,-3 2 5,-3 0-15,1-2 9,-1 2 3,0 1 1,1-1-4,2 3 0,0 0 0,3 0 4,0-3-8,0 1 8,0-1-6,0-2 8,-2 2-12,-1 3 6,0 0 4,0 0-8,0 0 9,0-3-4,-2 0-1,-1 1 4,0 2-10,1 0 10,2-3-2,0 3-4,0 0 8,-2-3-5,2 1-3,0-1 1,0 0-1,3 1 5,0-1-5,0 0 7,0 1-5,0-1-5,1 0 10,-4 1-6,0-1 1,0 3 1,-3 0-3,1 3 5,-4-1-6,1-2 6,-1 0-1,3-2 5,1-1-7,2 3 4,3 0-4,3-3 2,0 1-6,-3-1 8,0 0-2,0 0-2,0 3-2,-3 0 0,-2 0 4,-1 0-4,0 0 5,3 0-6,1 0 3,7 0 6,4 0-4,3 3 1,2-3-5,0 0 8,4 3-9,-1 2 6,-3-2-4,-2 0 1,-4-3 2,1 0-5,-3 2 16,-1 1-9,1 0-3,0 2 0,0-2 1,2-3 9,1 2-13,0 4 5,-1-4-3,1 1-5,0 0 10,-3-1-8,-1 1 2,-2 0 3,-3-3-2,-3 3 1,3-1-3,1 1 13,-1 0-9,3 2-6,-1 0 6,1 3 4,3-2-6,0-1 2,3 3-3,-4 0 0,1-2 7,0 2-9,0 0 2,-3 2 5,0 1-6,-3-3 0,0 0 5,-3 0-5,0 0-1,0 0 9,3 3-7,-3-3-3,1 0 10,-1 0-10,0 0 5,0 1 5,0-1 0,-2 0-11,-1 0 10,0 0-1,1 0-8,2 0 3,0 0 0,0 0 4,0 0-2,3 0-4,6 0 7,-6 3-4,3-3-1,-3 0-2,0 0 6,0 0-2,-2 0-8,2 0 14,-3 0-6,3 0-4,-3 3 0,3-3 7,0 0-6,0 0 2,0 3 3,0-3-8,0 0 4,-2 3 8,2-3-13,0 0 5,0 0 2,0 0-2,0 3 2,0-3 2,0 3-1,0-3-3,3 0-5,0 2 7,3-1 0,-3 1 6,-1 1-14,1 0 13,3-3-10,-3 0 3,-3 0 4,0 0-4,-3 0 4,1-3-4,-4 3 0,0 1-3,0-1 4,1 0 1,-1 0 3,3 0-6,1 0 1,-1 0 4,3 3-6,-3-1 7,0-2-2,0 0-6,-2 1 6,-4-1-8,1 0 8,-1 0 1,0 0-2,-2 0 1,0 0 0,-1 0-6,1 0 2,-1 0 5,1 0 0,0 0-5,-1 0 0,1 0 1,2 3 0,1 0 0,2 0 1,0-1 0,-2 4-1,-1-4 6,1-2-7,-1 3 3,-2-3-5,-1 0 7,1 0-2,0-2-6,-4-1 9,-2-2-10,0 2 10,0 1-6,0-4 1,0 1-2,-3 0 3,0-1 2,3 1 1,-1 0-6,-2-1 5,0-2-6,0 0 5,3 3-3,-3-3 8,0 3-13,0-6 6,0 0 6,0 3-2,0 0-4,0 0 16,0-2-15,-3-4 13,1 1 0,2-3-7,-3-3 5,0 0-9,-3-2 5,-3 0-10,4-4 8,-4 1-2,1-2 0,2-1 9,3-3-9,0 3-6,-3 1 2,3-4 7,-2 3 1,2 1-13,-3-4 7,0 1 2,4-1-5,-1-2 4,0 2 5,0-2-3,3 3 4,0-1-3,0 3-9,-3 3 10,0 0-2,0 3 0,3 2-8,-2 0 7,2 3-1,-3 3-2,3 2-2,0 1 2,0-1 4,0 0-3,0 3-6,0 0 9,0 0-7,-3-3-3,3-2 6,-3 0-4,0-1 2,0-2-6,0 0 12,0-2-6,1 1 4,-1 1-4,0 0 3,0 3 0,3 0-6,0-3 10,-3 2-8,0 3 12,0 1-15,3-4 4,0 1 8,0 0-10,0 2 1,0 0 10,0 1-14,0-1 12,0 3-3,0 0-6,0 0 6,-2 0-8,-1 0 3,3 0-3,0 0 6,0 0-1,0 0-2,0 0-2,0 0 3,0 0-1,0 0 2,0 0-6,3 0 5,-3 0-11,0 0-6,0 0 4,0 0-26,2 0-6,1 0-35,0-3-34,3 1-36</inkml:trace>
  <inkml:trace contextRef="#ctx0" brushRef="#br0" timeOffset="2414.13">5286 1032 11,'0'0'8,"0"-3"8,0 0 5,-3 1-7,3-1 11,0 0-11,0 3 0,3 0-3,-1-2-4,-2-1 2,-2 6 8,2-3-16,2 0 5,-2-3-6,0 3 5,0 0-5,0 0-2,0 0 4,0 0 0,0 0-4,0 0 4,0 0-10,0 0 2,0 0-1,0 0 0,0 0 0,0 0 10,0 0-8,0 0 2,0 0 11,0 0-12,9 0 3,-9 0 6,0 0-14,0 0 15,0 0-7,0 0 3,0 0-2,0 0 0,0 0 0,0 0 6,0 0 0,0 0 0,0 0-6,0 0 4,0 0 4,0 0 4,0 8 6,0-8-9,0 0 5,0 0-3,0 0-6,0 0 4,0 0-6,0 0 7,0 0-6,0 0 1,0 0 7,-9 0-4,1 0 0,-1 0 2,1-3-4,-4 3-2,1-2 5,-1-1 2,1 3-10,-1 0 8,1-3 2,0 1-2,-1 2-3,-2-3-2,-1 3 7,1 3-10,0-3 11,-1 0-4,1-3 1,0 3-6,-1-3 7,4 0-6,0-2-3,2 2 5,0 1-6,1 2-3,-1 0 12,1-3-4,-1 0-7,0 1 10,1-1-4,-4 0-6,1 1 11,-1-1-2,1 0-9,-1 3 8,-2-2-4,0-1-2,0 0 2,-1 1 0,1 2 0,0-3 4,-1 3-3,4-3 2,-1 0-6,1 3 0,-1 0 7,4-2-10,-1 2 5,-2 0 5,-1 0-1,4 0-7,-4-3 10,1 3-6,-4 3-3,4-3 2,0 0 3,-1-3 0,1 3-11,2 0 9,0 3-2,-5-3 1,0 0-4,-1 0 12,1 2-9,3 1-10,-4-3 11,1 3 0,3 0-2,2-1 7,0 1-13,4 0 11,-4-3-7,3 0 6,3-3-1,-2 0-1,-1 1 3,3 2 1,0 2-3,0-2-4,1 0 9,2 0-6,0 0 3,0 0 0,-3 0-1,0 0-4,0 0 4,0 3 0,0-3-3,0 0 2,-2 0-10,-1 0 12,3 0-6,-3 0 6,1 0-9,2 0 4,0 0 5,-3 0-8,3 0 3,0 0 1,3 0-1,-2 3 4,-1-3-3,6 0-1,-1-3-8,-2 3 4,3-3-8,-3 3-2,3 0-7,0 0-6,3 0-10,-3 0-28,5 0-14,9-2-61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0:46:13.91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1254 9,'0'-5'14,"-3"-1"-9,0 1 10,3 2-9,0 3 1,-3 0 2,3 0-8,-3 3 6,3-3-1,0 0 5,0 0-8,0 0 1,0 0 6,0 0-2,0-3-9,0 3 5,0-8-1,0 3 7,0-6 3,0 0-2,0 1-9,-3-4 4,0 1-1,3-1-2,0-2-4,0 0 14,3 0-5,0 3 2,-3-1-7,3 1 2,0 2-5,0 0-2,0 3 2,-3 0 0,0 0 2,2 3 0,1-3-2,0 0-2,3-3-2,-3 0 6,0 0 2,-1 3-4,1 0 1,0 3 0,0-3-3,0 0-2,0 0 6,0 0 0,-3 0 0,2-1-6,1 1 3,0 0 5,0-2-6,3 2 3,-3-3-5,0 3 5,-1 0 6,1 0-16,0 0 10,0-3 3,0 3 0,0-3-6,0 3 4,-1-3-8,1 1 17,0 1-14,-3-1 6,3 2-1,0 0 1,0-3-4,0 0 5,-1 0 3,-2 1-5,0 2-6,0 0 12,0-1-10,3 1 6,0-2-4,0 2 0,0 0 6,0-3-7,0-3 5,0 1-6,2 0 0,-2-1 2,0 1 1,0-1-1,0 1 12,2-1-12,1 1 8,0 0-2,-3-1-6,3 3 5,-4 1-6,1 2 3,0-3-8,0 0 8,0 3 0,0-3 1,2 3-6,1 0 2,3 3 2,-1-1-3,-2 1 10,3-3-16,-1 3 14,4-1-9,-1 1 6,4-1-7,-1 1 8,3 0-4,0-1-8,-2 1 15,2 2-4,0 1-3,0-4 8,-3 1-4,4 0-8,-4-1 9,0 1-2,3-1-4,1 1-1,2-3 2,0 0 6,-3 0-2,0-3-9,-3 3 15,1 0-8,-4 0 2,1 3 0,-1-3-3,3 2-2,-2 1 8,-1-3-9,-2 2 4,2 1 4,-5 0-3,3-1-11,-4 1 10,4-3 4,-3 2-4,2 1 4,4 0-8,-1-1 2,1-2-2,2 3 0,0 0-1,1-1 6,-1 3-5,0-2 10,1 0-8,-1-3 0,0 2-5,1 4 4,-1-4 8,0 4-6,4-4-10,-1 4 16,0-4-9,0 1 2,0-1-2,0 1 0,4 0 10,-1 2-8,0 0 3,0 1-4,3-4-3,0 4 6,-1-1-1,1 3 0,3 0-4,0 3 6,0-3 8,-1-3-12,1 3 3,0 0 4,0 3-13,0-3 16,-3-3-7,-3 3-5,2 0 14,1 3-15,-3-3 0,1 2 8,-1 4-3,0-4 2,3 1-2,-1 0-8,1-1 10,0 1 6,0 0-8,0-1 1,-6 1-3,0-3-1,1 0 10,-1 3-12,-3 2 11,3 1-4,-2-1-3,2 3 3,3-3-4,0 3 10,0-2-13,3 4 2,0-1 1,0-1 3,0 0 2,-3 2-11,0 1 7,-6 0 3,0 0 1,-2 2-3,2 0 1,1 4 9,-1-1-9,0 3-4,1-1 6,-1 1-8,0 0 3,1 0 2,-1-1 3,6 1-6,3-3 12,0 3-10,-3-3 0,0 3 12,-3 0-4,0 0-8,-2 0 0,-1-3-7,0 0 9,0-3 2,-2 3 7,-3 0-9,-1 1 3,4 1-6,-4-2 15,4 1-8,-4 1-8,1 1 4,-1 0 11,4 2-14,-1 1 0,-2-3-3,0 0 4,-1-1 3,-2 4 2,0-1-1,-1 3 5,-2 1-7,0-1 9,-3 3-14,0-3 4,-3 0 2,3 0-6,-3 0 2,-2-2 0,-1-1 8,3 1-10,3-3 2,-3 2 15,-3 1-14,-2-1 1,-4-2 0,-2 0-3,3 7 4,-1 1-5,1 0 4,-4 0 4,1-3-6,0 3 0,-4-3 0,-7 3 4,2-3-2,0 0-5,0 1 1,0 1 6,6-1-5,3-1 4,-1 0 0,4 0-2,-4 0-1,4 1 1,0-7 3,-1 4 1,1-3-3,-1-1 6,1-1-7,-1-1-1,4-3 0,-4 0 9,-2 1 0,0-1-6,-1-2-6,-2 3 13,0-1-4,-3 0-7,0-2 16,-3 0-10,0 0 2,-3-1-5,-3 1 0,1 0 6,-1-3-4,1 0 5,-1 0-5,0-3-1,3 1 5,1-1 5,-1-2-16,0-1 15,0 1-8,1 0-2,-1 0 4,-3-3-4,0 0 6,1 0-1,-4-3 0,-2 0-5,-3 3-4,2 0 8,-2-3-4,3 1 2,-1-1-2,4 0-2,-1-2 5,1 2-6,-1 1 4,4-1 0,-1 0-5,3-2 3,0 2 3,-2-2-1,-4-1 1,-2-2 6,2 0-7,1 0-2,-1 0 3,4 0 2,-1 0-10,0-3 8,1 3-7,-1-2 2,3 2 5,1 0 1,2-1-4,3 1 1,0 0 1,2 0-4,1 0 9,3 0-3,2 0-10,1 3 8,-1-3-2,1-3 2,-3 0-6,-1-2 4,1-1 4,-3 4-8,3-4 5,-4-2-3,1 3 5,3-1-1,-1 3-6,1-2 6,3 0-6,2-1 10,-2 1-8,-1-1 2,1 1 2,2-1-9,1 1 9,-1 0 0,3-1 1,0 3-5,-2 1 0,-1-4 4,1-2 2,-1 0-6,3 3 6,1-4-10,-1 4 10,0 0-4,0-3-4,1 5 8,2 3-8,0-6 5,0 4-4,0-4 7,0 3-8,3 1 3,-2-1 2,-1-3-4,0 1 9,-3 2-15,0 1 5,1-1 9,-1 0-6,3 0 3,-3 1-8,3-1 7,1 3-3,-4 0 3,3 0 1,0 0-3,0 0 2,0-3 5,1 3-14,-1 0 13,3-3-13,0-2 10,0-1 1,0 1-10,0-3-2,0-3 14,-3 3-3,0-3-9,3 3 13,-3 0-7,0 2 0,3 3-2,0 1 2,0-1 5,0 0-8,0 0 7,0 3-1,3 0-5,-3 3 3,0 0 4,0-1-8,0 4 6,0-1-2,0 0 0,0 1-4,3-1 8,-3 0-6,0-2 5,0-1-8,0 4 6,0-1 5,0 0-12,0-2 7,0 2-1,0 1 0,0-4 0,0 1 0,0-1 0,-3-2-2,3 0 2,0 0 0,0 0 2,0 0-3,0 3-2,0-3-1,3 0 8,-3 2-2,3-2-4,0-2-4,2-1 10,-2 3-2,0 2-4,0-2-2,0 0 5,3 0 4,-4 3-5,1-1 0,0 1-9,0 0 6,0-1 2,3 1-2,-1-3-3,1-3-6,0-2 7,0-1 6,-1 1 3,-2-1-8,0 1 5,0 2 2,0 1-8,0 1 6,-1 1 4,1 3-6,0 0-1,0-1 8,0 1-14,0 0 10,0-1-4,0 1 0,2-3 3,1 0 1,0 0-9,-1 0 5,1 0 1,3-1-4,-1 1 6,-2 3-4,0-3 3,2 3 0,-2-1-3,0 1-2,2 0 4,1-1 1,3 1 3,-4-1-8,4 1 14,-4-3-18,1 3 16,-1-1-13,1-2 4,0 0 3,-4 3-7,1-1 12,0 4-13,-1-4 8,-2 4 0,0-4-2,3 4 3,0-1 1,-3 0-8,-1 1 6,1 2 2,0-6-6,3 3 0,0-2 7,2 0-2,-2-1-6,0 1 4,2 0-1,-2-1 0,0 1 2,-1 0-4,1-1 0,0 3 3,-3-2-7,0 0 6,-3 2 3,0 0-2,2 1 0,-2 2 6,3 0-12,3-3 3,0 0 3,-1 1-4,1-4 1,0 1 3,0-1-6,-1 1 7,1 0-2,-3 2 6,3 0-8,-3 1 2,-1-1 4,-2 0-3,0 1-6,0-1 9,3 3 1,0-3-9,0 1 5,-3-1-1,3 3 6,-3 0-6,3-3-1,-3 1 0,0-1 3,0 3-2,3-3 7,0 0-6,2 1-1,1-1-2,0-2 2,-1-1 0,1 1 4,0 2-6,-3 3-2,0-2 5,-1 2 2,1 0-6,-3 0 6,0 0-10,0-3 6,3 0-2,0 1 8,0 2-11,3-3-2,-1 3 11,1-3-6,0 0 3,0 1 0,-1-1 0,1 3 0,3-5 4,2 2-4,1 3 3,2 0-3,0 0 2,1-3 1,-4 1-1,0-1-8,-2 0 10,5 1-6,4-1-1,-10 0 4,4 1-5,-1 2 7,1 0 3,-1 0-5,-2 0-3,-4-3 2,1 0 5,3 1-8,-4 2 4,4-3 0,0 6 2,-1-3-4,1 2 6,2-2-12,-2 0 7,-1 3 4,-2-3-8,0 0 3,0-3-6,2 1 13,-2 2-4,0-3-7,-1 3 7,1 0 4,3 0-10,-4 3 7,1-1 0,0 1-7,2-6 7,-2 3 0,0 0-2,-3 0-5,0 0 8,0 0 1,2-2-6,1-1-3,0 3 11,-3 0-6,2 0-3,-2 0 3,3 0 6,2-3-15,1 0 10,0 1 0,-1-1 2,-2 0 0,0 1-6,-1-4 6,-2 6-7,3-2 1,-3-1 6,0 3-1,0 0-2,2-3-2,1 6 2,-3-3-2,0 0 7,-3 3-7,3-1 1,0-2-2,-1 0 4,-2-2 1,0-1-3,0 3-8,0 0-10,0 0 1,-2 0-12,-1 3-11,0-3-35,0 0-30,0 2-52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2:18:10.2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54E0F70-ADAE-43BE-8CB7-AFAD95110D69}" emma:medium="tactile" emma:mode="ink">
          <msink:context xmlns:msink="http://schemas.microsoft.com/ink/2010/main" type="writingRegion" rotatedBoundingBox="13443,6745 16198,6555 16241,7172 13486,7362"/>
        </emma:interpretation>
      </emma:emma>
    </inkml:annotationXML>
    <inkml:traceGroup>
      <inkml:annotationXML>
        <emma:emma xmlns:emma="http://www.w3.org/2003/04/emma" version="1.0">
          <emma:interpretation id="{9D6BEF8C-7FFC-4190-B56D-704ED7631FAE}" emma:medium="tactile" emma:mode="ink">
            <msink:context xmlns:msink="http://schemas.microsoft.com/ink/2010/main" type="paragraph" rotatedBoundingBox="13443,6745 16198,6555 16241,7172 13486,736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316EFD-7FC5-4C49-8384-A65CB95306CD}" emma:medium="tactile" emma:mode="ink">
              <msink:context xmlns:msink="http://schemas.microsoft.com/ink/2010/main" type="line" rotatedBoundingBox="13443,6745 16198,6555 16241,7172 13486,7362"/>
            </emma:interpretation>
          </emma:emma>
        </inkml:annotationXML>
        <inkml:traceGroup>
          <inkml:annotationXML>
            <emma:emma xmlns:emma="http://www.w3.org/2003/04/emma" version="1.0">
              <emma:interpretation id="{AA0A49AA-A68E-4718-8725-BFBEF44358F6}" emma:medium="tactile" emma:mode="ink">
                <msink:context xmlns:msink="http://schemas.microsoft.com/ink/2010/main" type="inkWord" rotatedBoundingBox="13443,6745 16198,6555 16241,7172 13486,7362"/>
              </emma:interpretation>
            </emma:emma>
          </inkml:annotationXML>
          <inkml:trace contextRef="#ctx0" brushRef="#br0">14 783 4,'-5'0'29,"2"0"-9,0 0 3,0 0 3,0 0-5,3 0 3,0-3 0,0-2-8,0 2 9,0 0-3,0 1-13,0 4-1,0 1-7,3-3 2,-3 0-10,0 0 10,0-3 5,3 1-4,-3 2-5,0 0 5,0-3-6,0 0 12,0 3-8,0 3 2,0-3 8,3-3-13,0 3 6,2-5-8,-2 0 1,0-1 4,0-7 4,2 0-8,4 0 2,-1 2-4,1 0 2,5-2 4,0 0-2,0 0 4,1 2-5,-4 0 2,9 1-1,0-1 5,2-2-6,-2 2 5,6 0-8,-1-2 9,-2-3-5,0 3 4,-1 0 3,-2 2-6,-3 0 8,0 1-15,0-1 10,-3 3 1,3 0-6,-3 0 1,1 0 3,4 0 6,-2 3-5,3 0-2,0-3-2,0 2 10,3 1-12,-1 0 13,4-1-11,2 1-1,1-3 4,-1 0-1,0 3-5,1-1 1,-1 1 10,-3 0-10,1 0 7,0-1 2,-4 1-16,4 0 16,-4-1-5,4 1-8,-3 0 12,-1 2-8,1 0 4,0 1 2,-1-4-6,1 1 6,2 0 0,-2 2-4,-3 0-7,-3 1 9,0-1 1,0 0 9,3 3-12,3 0-2,-1 0 6,4 0-4,2-2-2,0-1 2,-2 0-2,2 1 4,3-1 2,1 0-1,-4 1 1,9-1 7,3 1-15,-1-1 7,-2 3 1,-6 0-3,-2 0-1,-1 3-1,-3-1 2,4 1-1,2-1 8,0 1-10,3 0 4,0-1-4,3 1 8,0 0-9,0-1 7,-3 1-7,0 2 4,-3 1-4,-5-4 5,-4 1-4,-2 0 10,0 2-7,0 0 5,2 1-1,1-1-7,0 3 3,-1-3 2,1 3-7,0 0 9,-3-2-6,-1-1 1,-1 3 4,1 0-11,-2 0 10,0 0-1,-2 0 0,-1 0-4,0 0 2,0 0 2,0 0-2,0 0-2,1 0 2,-4 2 4,0-2-6,1 0 2,2 0-4,-3 0 9,3 0-10,0 0 7,-2 0 0,-1 0-3,0-3-1,-2 1 9,-3-1-13,-1 0 12,-2-2-12,0 0 8,-3-1 3,0 1 2,0-3 7,0 0-15,-3 2 6,0-2-1,0-2-6,-2-1 4,-1 3 0,3-2-7,0-1 10,1 0-3,-1 1-8,-3-4 12,3 1-9,-2-3 0,-1-5 15,0-1-7,1 1-4,-4-3 7,1-5-6,-4 0 0,1-3-8,0-3 10,-4 1-3,4-1 3,-3 0 0,0 1 7,-3-1-5,3 1 0,-1-1-5,1 0 3,0 1 3,3 2 1,-1 3-6,4 2 4,-1 1-3,4 4 9,-1 4-14,0 2 2,4 2 4,-1 1-8,0 2 4,3 3-5,0-2-9,0-1-8,0 3-23,0 0-2,0 0-22,3 0-15,5 3-64</inkml:trace>
          <inkml:trace contextRef="#ctx0" brushRef="#br0" timeOffset="1668.09">2750 562 5,'0'3'8,"0"-1"-6,0-2 10,0 0-6,0 3 9,0 0-2,0-1 3,0-2 6,0 0 0,0 0-9,0 0 2,0 0-7,0 0 10,-3-2-12,0-1 2,0 3 8,0 0-1,-2-3-2,-1 1-2,-2-4 1,-1 1-10,1 2 5,-4 1-5,1 2 8,0-3-1,-4 3-10,1-2 6,-3-4-2,-3 4-7,-2-1 17,-4 3-11,1 3-5,-1-1 6,4-2-2,-1 0-2,0-2 5,0 2-9,-2 0 17,-1 2-2,-2-2-14,0 3 12,-3 0-2,-3 2-8,2-3 2,1 1 3,0 0-4,3-1 1,2 1 6,3 0-7,-2-1-4,-1-2 8,4 3 5,2 0 1,3-3-15,3 2 8,2 1-4,1 0 4,3-1-4,2 1 8,-3 0-8,7-1 5,-1-2-3,0 0-3,3 0 5,0 0 0,0 0-4,0 0 2,0 0 6,-3 0-2,3 0 8,0 0-8,0 0 0,0 0-5,0 0 2,0 0-7,-3 0 14,6 0-22,-3 0 6,0 0-15,3-2 6,0-1-24,2 0-30,1 3-58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83946C-B60B-4053-9361-DC94EFCA03BD}" emma:medium="tactile" emma:mode="ink">
          <msink:context xmlns:msink="http://schemas.microsoft.com/ink/2010/main" type="writingRegion" rotatedBoundingBox="19181,11323 19196,11323 19196,11338 19181,11338"/>
        </emma:interpretation>
      </emma:emma>
    </inkml:annotationXML>
    <inkml:traceGroup>
      <inkml:annotationXML>
        <emma:emma xmlns:emma="http://www.w3.org/2003/04/emma" version="1.0">
          <emma:interpretation id="{2C78BCA1-1BEB-449B-B4E4-51A5E749D2BB}" emma:medium="tactile" emma:mode="ink">
            <msink:context xmlns:msink="http://schemas.microsoft.com/ink/2010/main" type="paragraph" rotatedBoundingBox="19181,11323 19196,11323 19196,11338 19181,113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F805BB-49A8-4FBC-BF91-8E72DBC098BA}" emma:medium="tactile" emma:mode="ink">
              <msink:context xmlns:msink="http://schemas.microsoft.com/ink/2010/main" type="line" rotatedBoundingBox="19181,11323 19196,11323 19196,11338 19181,11338"/>
            </emma:interpretation>
          </emma:emma>
        </inkml:annotationXML>
        <inkml:traceGroup>
          <inkml:annotationXML>
            <emma:emma xmlns:emma="http://www.w3.org/2003/04/emma" version="1.0">
              <emma:interpretation id="{14000C1B-24AF-4B52-B853-F33CB914CD1A}" emma:medium="tactile" emma:mode="ink">
                <msink:context xmlns:msink="http://schemas.microsoft.com/ink/2010/main" type="inkWord" rotatedBoundingBox="19181,11323 19196,11323 19196,11338 19181,11338"/>
              </emma:interpretation>
            </emma:emma>
          </inkml:annotationXML>
          <inkml:trace contextRef="#ctx0" brushRef="#br0">0 0,'0'0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8T22:26:26.7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D98FB2F-D4DE-44ED-A7F6-DE7ED497CEB0}" emma:medium="tactile" emma:mode="ink">
          <msink:context xmlns:msink="http://schemas.microsoft.com/ink/2010/main" type="writingRegion" rotatedBoundingBox="16256,7353 12129,9859 11171,8281 15297,5775"/>
        </emma:interpretation>
      </emma:emma>
    </inkml:annotationXML>
    <inkml:traceGroup>
      <inkml:annotationXML>
        <emma:emma xmlns:emma="http://www.w3.org/2003/04/emma" version="1.0">
          <emma:interpretation id="{E048C8F0-DF18-42DD-92A5-EB265A68A981}" emma:medium="tactile" emma:mode="ink">
            <msink:context xmlns:msink="http://schemas.microsoft.com/ink/2010/main" type="paragraph" rotatedBoundingBox="16256,7353 12129,9859 11171,8281 15297,57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EBC52AA-E574-4A9B-8665-9491D837A692}" emma:medium="tactile" emma:mode="ink">
              <msink:context xmlns:msink="http://schemas.microsoft.com/ink/2010/main" type="line" rotatedBoundingBox="16256,7353 12129,9859 11171,8281 15297,5775"/>
            </emma:interpretation>
          </emma:emma>
        </inkml:annotationXML>
        <inkml:traceGroup>
          <inkml:annotationXML>
            <emma:emma xmlns:emma="http://www.w3.org/2003/04/emma" version="1.0">
              <emma:interpretation id="{AE1476A6-845D-4121-9901-0B2CD2A98E2A}" emma:medium="tactile" emma:mode="ink">
                <msink:context xmlns:msink="http://schemas.microsoft.com/ink/2010/main" type="inkWord" rotatedBoundingBox="16256,7353 12129,9859 11171,8281 15297,5775"/>
              </emma:interpretation>
            </emma:emma>
          </inkml:annotationXML>
          <inkml:trace contextRef="#ctx0" brushRef="#br0">4278 658 22,'0'0'26,"0"0"6,0 3 15,3-3-43,-3 0 1,0 0 0,2 0-1,-2 0 6,0-3-3,0 3 4,0 0-4,0 0-2,0 0 6,0 0-6,3 0 3,0 0-4,-3 0 2,0 0-4,0 0 8,0 0-6,3 0 2,-3 0-8,0 0 2,0 0-1,0 3 6,0-3-10,0 0 13,0 0-10,0 0 1,-3 0 4,0 0 6,3 0-7,0 0 7,0 0-5,0-8-7,-3 3 10,1 2-10,-4-2 4,3-1-3,0 1 3,-2 0 7,-1 2-5,29-5-3,-21-2 4,-7-1 5,-4 0-14,-2-2 10,2 5 3,1 0-6,-1 3-1,4-1 0,-1-2-2,0 3 10,1 2-8,-1-2 0,0 3-1,1-4 0,-4 1 4,4 0 2,-1-1-3,0 1-3,1-3 4,-1 5 3,0 1-8,-2-1 2,-1-2 1,-2-3-2,2 0 2,1 2 5,-3-2-2,-1 0-7,1 3 8,0 0 4,-1 0-11,-2-1 0,0-2 6,3 3-4,-4-3-7,1 3 10,0-1-2,3-2 0,-4 3-4,1-3 1,-3 3 2,0-3 5,0 0-10,0 2 8,3 1-8,-3-3 10,0 0-14,3 0 14,-3 3-7,0-3 2,0 0-3,0 0 4,0 0 2,0 0-8,-3 0 8,0-3-12,-3 3 14,1 1-10,-4-1 10,4 2-4,-4-2-6,1 3 21,2-3-12,-3 0-7,4 0 8,-4 3 6,1-3-20,-4 0 21,4 2-13,-4 1 6,-5 0-5,0-1 0,3-1 4,-3 1-5,3 1 0,0-3-2,0 3 0,2-1 4,1 1 1,0 0 0,-1-1-8,-2 1 8,0 0 1,0-1-5,-3 1 0,-3-3-1,0 3 11,0-1-16,-3 1 19,4 0-17,-1 0 14,3-1-2,3 1-10,-1 2 6,4 1-1,3-1-1,-1 0 6,-2 3-13,-4 0 12,1 0-9,0 3 7,-3 0-10,0-1 7,0 1-2,-3 2 2,0 1-1,1-1-1,-1 0 7,0 3-12,0 0 6,0 0 2,-3 0-1,4 3 8,-1-1-9,6-2-5,5 0 4,1 0 9,-1 0-17,3 0 10,3 0 7,1 0-10,-1 0-4,0 3 16,0-3-14,0 0-1,0 2 11,1 1-8,-1 0 1,0-1-1,3 1 6,-3-3-7,0 0 4,3 0 3,0 2-2,-3 1-4,0-3-2,1 5 8,-4-2-4,3 2-3,-3-2 2,1-1 2,-1 1 4,3 0-5,3-3 2,0 2-4,0 1-4,3 2 14,0-2-8,0-1-5,2 1 8,-2 0-4,3 2 2,-1-2-4,1-1 2,0 4 5,-1-4-4,1 1 0,-3 5-6,0 0 10,0 0-6,2 2 4,1-2-2,-3-2 0,2 1 2,1-1 0,0-1-2,-1 3-6,1-3 8,0-2-3,-1 2 6,1 0-11,0 3 12,-1-2-4,-2-1-4,3 3 0,0-3 4,-1 3-4,1 0 4,-1 0-10,1 0 14,0 3-8,-1-1 4,4 1 1,-1-1-10,1 1 13,-3 0-6,-1-1-6,1 4 10,0-1-2,-1 0-8,1 0 6,-3 1 0,0-1 1,2 0-4,4 0 13,-1-2-19,-2 2 12,0 0-5,-1 1 10,1-1-13,2 0 10,1-2-12,-1-1 10,-2 1-1,3-3 2,-4 3-10,4-1 3,-4 1 8,1-1-10,0 1 8,-1 0 5,1 2-10,2 0 0,-2-2 2,0-1 6,2 1-10,1 0 6,2-1-6,0 1 10,1-1-7,-9 4 1,-1 2 4,1-1-8,0 4 5,3 0-3,-3 2 7,-1-3-5,1 6-1,0 6 2,0-1-2,3 0 8,-1-3 5,1 1-9,0-3-1,2 0-3,0 0 0,4-6 2,-4 1-2,1-1 7,5 1 6,-3 0-10,1-1-4,-1 1-4,3-1 6,0 4 1,-2-4 4,2-2-14,-3 0 14,3 0-8,0-3 10,1 3-13,-1-3 9,0 1-2,0-1 1,3 0-7,0-2 2,-3 2 11,0-2-16,3-1 7,-2-2 4,-1 0-6,0 0 10,0 0-10,3 0 3,0 3 2,0-4-3,0-1-10,0-4 10,0 1 0,0-3 6,0 0-5,0 0-5,-3-3 7,0 1 0,-2-1-5,2 0-1,0 1 5,3-1 2,0 0-1,0 0-8,0-2 13,0 0-9,-3-1 3,3 4 0,0-1-3,0 0-3,0 1 7,0-4 0,0-2-3,0 3 0,-3-3-1,1-3 8,-1 1-8,6-4-2,-3 1 9,0 0-5,2-3-4,1-3 5,0-2-1,0-6 5,-3-2-2,0-3-2,6-8-1,-1-5 2,1-3 3,2-5 5,-2 0-7,-3-3 0,3 0-2,-1 0 10,-5-2-5,0 2-8,-3 3 4,1 0 3,-4-1 2,0 4-7,-2 5 3,-1 2 0,4 3-5,-1 0 10,0 3-13,3 5 14,1 3-5,-1 2-8,0 6 6,3 2 0,0 3-2,-3 3-2,0 2 4,0 1-4,3-1 5,0 3-2,-2-3 1,2-2-6,0 0 5,-3 0-2,0-3 5,0-3-6,0 0 7,3 1-5,-3-4 3,1 4-1,-1 2-8,3 0 12,0 0-5,0 2 1,0 1-3,0 0 3,-3 2-1,0 1-5,0 2 6,3-3-4,0 3 2,0-3 2,0 3-5,0-2-1,0 2 4,0 0-4,0 0 0,0 0-13,0 0-4,0 2-15,0-2-13,3 0-20,-3 0-28,0 0-42</inkml:trace>
          <inkml:trace contextRef="#ctx0" brushRef="#br0" timeOffset="2029.11">116 2936 17,'-5'-3'16,"2"3"-4,0 0 5,3 0-8,0 0 5,0 0-2,0 0-10,0 0 16,0 0-10,0 0 2,0 0 10,0 0-10,3 0 4,-3-2-1,0-1-3,0 0-1,3-2 3,-3 0 1,2-1-8,4-2 9,0 0-8,-1-2 2,-2-3 9,3-1-7,0 1 0,-4 0 5,1-3-5,0 0-10,3 2 19,-3 1-17,-1-3 6,-2 0 3,3 0 2,0 0-1,0 0-4,0 3-1,0 0-4,-3 0 14,3-1-12,2 1-1,1 0-4,-3-1 3,0 1 7,-1 0-14,1-3 7,3 0-4,0 0 5,2 0 4,1-3-10,2 1 4,6-1 4,-3-2-4,3 2-4,3 3 0,-6 1-1,3-4 6,0 0 2,-3 1-8,6 2 3,-3-3 3,0 1-7,0 2 11,0-3-5,-6 0-5,1 3 12,-1 3-11,1 3 6,-4-1-10,1 0 9,-4 1 4,4-1-9,-4 0 4,1 1 3,0 2-3,-1 0 5,-2 2-8,3 1 5,-3 0-5,0-3 0,-1 0 5,1-3-6,3 1 3,0-1-1,-1 0-1,1 1 1,0-1 7,2-5-10,3 0-3,1 3 6,-1-3 4,3 3-4,0-1 1,1 1-6,-1 3 10,-3-1-2,-2 3-2,-4 3-3,1-1 3,0 4 8,-4-1-13,-2 0 8,0 1-2,0 2-4,0 2 2,0-2 3,0 0-6,3-2 5,-3 2-7,0 0 7,0 0-2,0 0 2,0 0 1,0 0-11,-3 0 1,3 0 12,0 0-11,0 0 2,-2 0-4,2 0 5,-3 5 6,0-5-13,0 0 6,3 0-12,0 0-6,-3 3-13,3-3-30,0 0-13,3-3-47,0-2 27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5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487CCF-8147-447C-A0CB-622484F689F4}" emma:medium="tactile" emma:mode="ink">
          <msink:context xmlns:msink="http://schemas.microsoft.com/ink/2010/main" type="inkDrawing" rotatedBoundingBox="19181,11323 19196,11323 19196,11338 19181,11338" shapeName="Other">
            <msink:destinationLink direction="with" ref="{B1DA35D0-2B28-4ACC-9001-E4795AFDE049}"/>
          </msink:context>
        </emma:interpretation>
      </emma:emma>
    </inkml:annotationXML>
    <inkml:trace contextRef="#ctx0" brushRef="#br0">0 0,'0'0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5.72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52F0E2-05F8-4331-A7E0-2E5227580027}" emma:medium="tactile" emma:mode="ink">
          <msink:context xmlns:msink="http://schemas.microsoft.com/ink/2010/main" type="inkDrawing" rotatedBoundingBox="10279,8806 21040,6172 21271,7116 10510,9749" semanticType="callout" shapeName="Other">
            <msink:destinationLink direction="with" ref="{4FF20749-1C6D-42DB-92F9-11874D082291}"/>
          </msink:context>
        </emma:interpretation>
      </emma:emma>
    </inkml:annotationXML>
    <inkml:trace contextRef="#ctx0" brushRef="#br0">0 2294 11,'0'0'9,"0"0"-8,0 0 6,0 0-2,0 3 9,0-3-2,0 0-2,0 0-10,0 0 13,0 0 6,0 0-13,3 0 12,0-3-7,2 3-2,-2-2 1,3 2-1,0 0 2,2 0-1,1-3 6,5 0-8,0-2 1,3 0-6,3 0 2,0 2-10,-3-2 19,0-1-2,2 4-8,1-1 4,0 0-6,0 1 4,3-1-4,-1-2 2,4-1-1,-1 1 6,4 0-16,5-3 12,0 0-1,5 2 4,4-2-6,2 3-4,1 2 3,2-2 6,0 0-6,3 2 1,-6-5-1,-2 6 0,-3-1-4,-1 3 7,-2 0 0,-6-5-7,1 2 6,-4-2-5,0 5 6,1-3-8,-1 3 12,6-5-12,0 2 0,6-2 2,-1-1 7,4 4-8,2-1 4,-2 0-1,-1 3 4,-2-2-8,-3 2 1,0 0 9,-3 0-5,-3 0-2,0 0-4,-3 0 9,1-3-8,-1 0 8,3 1-4,-2 2-1,5 0 4,5 0-4,1 0-2,0 0 6,2 0-4,1 0-1,-4 0 4,4 0-4,-6 0-2,0 2 9,0-2-5,-1 3-3,1 0 1,3-3 8,-3 5-5,0-2-3,-1 2-2,-1-5 2,-1-3 9,0 6-13,0-3 5,0 5 3,0-5 0,2-2 0,1 7 0,0-5-10,-3 5 8,0-2 6,3 5-6,-3-3-4,0 1 1,3-1 10,-3 0-7,0-2-2,0 0 0,0-3 0,0 2 6,-3 1-4,0-1 0,3 4 4,6-1-9,0-2 7,2-3-4,4 0-2,2 0 8,3 2-7,0-2 8,3 3-9,0 0 1,-6-1 5,0 1 2,-5 0-2,-4-1 0,-5 1-4,-3 0 6,-2-1 0,-4 1-10,-2 0 12,-3-3-9,-3 0 4,0 2-5,0 1 10,0-3-8,-3 3-4,0-1 7,0 1 4,1-3-7,-1 0 2,-3 0 0,0 3 0,1-6 4,-1 3-6,-2 0 4,-1-3 0,-2 1-2,-1 2 4,1 0-3,3 0-1,2 0 1,0 0-3,3 0 3,1-3 1,-1 0-1,0 1-7,0-1 11,0 0-4,-2 3-4,-4-2 2,1-1 2,-4 0 0,-2 1-1,0 2-2,0 0 7,-3 2-9,3-2 4,-3 0-3,0 0 8,0 0-10,3-2 5,-3 2 0,0 0 5,0 0-8,0 0 4,0 0-2,0 0 4,0 0-8,0 0 7,0 0-3,0 0 7,2 0-6,1 0-1,0-3 3,0 0-3,0 1-2,0-4 4,2 4 0,1 2-6,2 0 6,1-3 0,-1-2 0,4-6 3,2-2-4,3 0-3,0-3 3,3 2 2,2-2-5,-2 3 1,0 0 4,3 0-1,-1-3-1,4 0 2,0 2-7,2 1 5,0-3 4,3 3-8,6-3 8,0 3-7,-6-1 6,0-2-8,1 0 12,-1 0-11,-6 3 5,1 0 1,2-3-2,1 3 2,5-3-1,2 0-2,1 0 2,0 0 3,0 0-4,3 3-4,-1-3 12,-2 0-6,3 0 0,0 0-4,-1 0 6,1 0-4,5 0-4,1-3 6,2 3-2,0-2-2,3 2 3,-3 0 2,0 0-3,-2 3-1,-4-1 2,-2-1-1,3 1-2,-4 1 2,-2 0 0,0-1 1,3 1-2,2 2 1,-2-2-2,-3 0 4,-3 2-2,-3-2 0,-3 0 6,1-1-16,2 1 12,0 0-3,-3-3 2,3 3-4,4-1 12,-1 1-11,0-3 0,2 0 0,4 3 4,-3-3-5,0-3 10,-3 3-11,0 0 7,0-2-8,0 2 9,0-3 0,-3 3-7,-3-2 2,1 2 2,-1 0 0,0 0-3,1 0 0,-4 0 2,1-3 3,-1 1 2,1-1-5,-1 3 3,-2-2-5,0-6 5,2-3-4,1 1 2,-1-1 8,4 3-10,-1 0 5,0 3-5,1 2 6,-4 1-7,-2 2 0,0 2 4,-1 1-7,1 2 10,-3 1-10,5-1 6,4 3 2,-4 0-2,3 0 5,1 0-16,2 0 15,0 3-8,0-3 7,3 0-10,0 0 14,0 3-14,3-1 7,3 1-2,0 0 7,-4-3-12,4 0 3,0 0 4,0 0 1,2 0-1,3 0-4,-2 3 5,-1-1-5,1 1 6,0-3-5,-4 0 5,-2 0-6,-6 3 3,0-3 4,1 3-10,-1-1 7,0-2 0,0 3 1,0 0-3,1-3 1,-1 0 5,0 0-11,0 0 4,0 2 0,3-2 2,-3 0 6,1 3-4,7 0-5,4-3 1,-1 0 3,1 0 1,-1 0-2,1 0-4,-1 0 5,-2 0-2,3 0 2,-1 0 2,-2 0-6,0 3 4,-1-1 1,4 1-4,-1-3 2,1 0-2,2 0 6,1 3-2,-1 0 0,3-3-4,-3 0-3,1 2 8,-4-2-1,1 0-2,-1 0-1,1 0 1,-1 1 0,1-4 1,2 0-2,1 1 2,2-1 3,3 0-8,3 3 2,0-2 0,-3-1 6,-3 3-8,-9 3 12,-7 0 2,-7 2-2,-5 0-8,-3-2 2,-6 2 2,1 1 2,-7-1-6,1 3-6,-3 0 2,0 0-9,0-3-26,-1 3-25,1 0-50</inkml:trace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9.81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CAAB86-AB91-412A-A6C1-2B3FA77A9A89}" emma:medium="tactile" emma:mode="ink">
          <msink:context xmlns:msink="http://schemas.microsoft.com/ink/2010/main" type="inkDrawing" rotatedBoundingBox="3158,17941 10073,13420 11352,15377 4438,19897" semanticType="callout" shapeName="Other"/>
        </emma:interpretation>
      </emma:emma>
    </inkml:annotationXML>
    <inkml:trace contextRef="#ctx0" brushRef="#br0">0 4011 18,'0'0'17,"3"2"1,2-2 0,7 0-3,5 0 4,5 0 1,10-2-11,2-1 0,5 0 1,12 3-6,9-2 7,5-1 7,3 3-10,6 0 7,2 0-11,1 3 17,5-1-15,0 1 9,-2-3-7,-1 0-4,1 0-2,-4 0-6,-2 0 4,-6 3 6,-3-1-10,-3 1 2,-2 2 9,-3 1 2,-6-1 1,-3-2-3,-6-1 1,7 1 9,-4 0-13,-5-3-2,-1 0-1,-2-3-2,-3 3 6,-3 0-2,3 0-5,-2 0 2,-1 0 0,0-3 6,0 1-9,3-1 5,3 0-6,3 1 8,2-1 0,1 3-8,-1 0 6,4-3-2,2 1-2,-3-1 7,0 0-8,-5 3 8,0-2-3,0-1 4,-1 0-10,1 1 10,0-4 0,-1 1-5,1 0-1,0 2 1,-4-2 3,4 0 0,0 2 0,0 0-13,-1 3 14,1 0-11,-3 0 14,5 0-6,4-2 0,-1-1 7,3 3-11,3 0 5,0 3-4,3-3 3,0 0-4,3-3 1,-3 3 0,-3 0 6,-3-3-11,-6 3 8,-5 0-1,-3 0 0,-3 0-5,-5 0 10,-3 0-9,-1 3 0,-2-3 2,0 3 8,0-3-7,0 0-5,-3 2 7,2-2-6,1 3 6,3 0 3,-3-3-9,0 0 2,2 0 7,1 0-3,0 0-10,-1-3 12,-2 3-1,0-3-7,0 1 8,-6 2-8,-3 0 7,1-3-3,-4 0 2,-2 3 3,0-2-9,-1-1 4,1 0 5,0 1-12,-4-1 14,4 0-12,0-2 4,-3 0 3,-1-1-4,1-2 4,3 3-4,0-3 8,-1 0-5,4 0-3,-1 0 3,4-2 0,-1-4-8,3 1 9,0-3 1,0-3-1,3 1-9,3-3 12,0-3-3,3-3-10,0-2 8,-1 0 5,1-3 0,2 0-13,1-3 9,-1 1 2,-2 2-4,3-3 6,-4 3-8,4 1 8,-1-4-2,1 0 2,2-2-6,-2 3 2,-1-4 0,1 4 8,-1-3-6,-2 2-1,0-2 3,-1 2-3,1-4 0,0 1-4,-4-2 4,4 3 5,0 0-8,2 0 11,1 2-9,-1 1 10,1 2-9,-3 3-2,-1-1 7,1 4-10,-3-1 4,0 1-2,-1-1 3,1 1 0,3-1-3,0 0 5,-1 1-8,1-1 2,0 1 4,-1-4-3,1 1 5,-3 0-8,3 0 7,-4-1-6,1 1 2,0 0 1,-3 0 0,-3 0 1,0 2 2,1 0-3,-1 3 2,0-2 1,0-1-4,0 1 4,3-1-6,3-2 2,0-3 2,0 0 4,0-5-14,2 2 14,1-2-1,-3 0-4,3-3-5,-1 0 7,4 0-6,-1 3 9,6 0-8,6 2 5,0 1-5,-3-1 5,0 1-3,0 2 0,-5 0 2,-1 0-3,-3 3 8,-2 2-10,0 3 9,-6 3-9,0 0 7,-3 0-6,0 2 0,0 0 10,1 1-7,2-4-7,0 1 8,2-3-1,1 0 2,0 0-2,0-2 0,3-1-2,-4 1 2,1-1 8,0-2-6,0 0-6,0-3 6,3-3-3,-4 1-2,4-4 1,0 4 4,-1-1-4,1-2 2,0 3 0,-1-1 6,1 1-12,0-1 6,-3 0 1,-1 1-2,-2 5-1,-2 2-1,2-2 10,0 2-14,3 3 6,-1-2 5,1 2-8,0 0 1,3 0 9,-1 0-12,-5 3 5,0 2 6,-2 3-7,-4 6-2,-5-1-5,-1 6 3,-2 2-22,0 0 8,0 1-23,-3 2-11,0 0-16,0 2-58</inkml:trace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0.55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F20749-1C6D-42DB-92F9-11874D082291}" emma:medium="tactile" emma:mode="ink">
          <msink:context xmlns:msink="http://schemas.microsoft.com/ink/2010/main" type="inkDrawing" rotatedBoundingBox="3824,4349 10885,6548 10203,8738 3141,6539" semanticType="callout" shapeName="Other">
            <msink:sourceLink direction="with" ref="{8E52F0E2-05F8-4331-A7E0-2E5227580027}"/>
          </msink:context>
        </emma:interpretation>
      </emma:emma>
    </inkml:annotationXML>
    <inkml:trace contextRef="#ctx0" brushRef="#br0">-4 176 11,'0'0'3,"-3"0"7,3 3-7,-3-1 15,3-2-11,0 0 4,0 0-3,0 0 10,0 0-2,0 0-7,0 0-2,0 0-3,0-2-7,0 2 6,3 0 7,0 0-9,-3 0 6,3-3-5,-1 6 0,1-3 2,0 2-6,-3-2 7,3-2-1,0-1-4,2 3 1,1-2-1,3-1 2,2 0-3,0 1 5,1 2-2,2-3-1,3 0 11,0 1-21,3-1 18,-3-2-13,8-1 6,3 1 0,4 0-6,-1 2 6,-6 0 2,1-2-12,-1 2 16,-2 1-12,0-1 6,-1 0-3,1-2 3,0 0-1,2 2-5,1 3 8,-1 0-4,4 0 0,-1 0 5,-2-8 0,-1 0-3,1 5 2,2-4-3,0-1 8,1 0-7,-1 2-8,-3 1 9,1 0-2,-1 2 4,1 0 2,0 1-9,-4 2 14,1 0-13,0-3-2,-4 0 2,4 1 6,-3 2-12,3 0 13,-1 0-8,1 0 4,2 0-3,1 0 1,-1 0-1,1 0 5,-3 0 5,-1 0-3,1 0-6,0 0 2,-1 0 0,4 0-2,-1-3-6,1 3 8,-3 0 0,-1 0-2,-2 0 3,-3 0-2,0 0-4,0 0 7,0 0-4,-3 0 5,3-3-3,0 3-7,9-2 13,5 2-13,3 0 6,3 0-2,0 2-1,0 1 2,-3 0 7,-3-1-8,-3-2 0,1 0-2,-4 0 5,-2 3 0,-1-3-6,-2 0 10,3 0 2,2 0 0,7 0-5,-1 0-4,6 0-3,0-3 4,-1 3 1,4 0 0,3 0-3,-1 0 7,1-2-9,2 2 6,0 0 0,-2-3-2,-1 3-4,1 0 2,-6 0 5,0 0 0,-3 0-1,2 0-7,1 0 2,0 0 11,0 0-8,-3 3-7,3-3 10,0 2-1,5 6-4,1-5 5,-1 0-6,1-3 4,2-3-2,-2 3 5,-1 0-4,1 0-2,-4 0 7,4 0-13,0 0 9,-1 0 0,1 0 1,-4 5-2,1 3 6,0-2-6,-4-1 7,1-5-10,0 3 5,-3-1 3,-3 1-3,1 0-5,-1-1 6,-3 1-2,0-3 1,-2-5 0,-1 5 2,1-6-7,-1 1 3,-2 0 2,-3 2 2,-3 0-9,0 1 12,0-1-2,-3 6 4,0-6-10,1 3 5,-1-3-3,6 1-6,2 2 9,1-3-5,0 3 5,2 5-3,1-5-7,-1 0 6,-5-2 3,-3 2-5,-3-3 3,0 0 6,-2 3-1,-4 0-8,4 0 9,-1 0-15,0 0 8,1 0 6,-1-2-10,3-1 12,-3 0-16,6-2 9,6 2-4,-3 1 4,0-1 3,-3 0 1,0 1-11,-3-1 5,3 0 6,-3 1-5,0 2-2,1 0 6,2 2-2,2-2-2,7 3-8,-1-3 9,4 3 6,-1-1-7,3 1 0,3 0-7,3-1 12,-3-2-9,-3 3 4,-2-3 3,-4 8-3,-2-5 1,-3-3 1,-3-3 4,-3 0 0,-3 3 4,1 0-8,-1-2 0,3 2 0,0 0-2,0 0-8,1 0 12,-1-3-6,0 0 8,3 3-4,0 3-6,0 0 4,0-3 2,0 0-2,0 0 2,0 0-8,0 0 6,0 0 0,0 0-1,-3 0 3,0 0 1,1 0-11,-7 2 18,-2 1-14,-3-3 6,-1 3-6,1-3-3,0 0 7,-3 0 7,0 0-7,0 0-5,0 0 6,3 0-2,-3 0 4,3 0-6,0 5 4,-1 3 1,7 0-2,2 5-2,1 0 4,2 6-2,0 0 1,0 5-5,3 2 9,0 3-3,3 1-6,0 2 2,-3-1 6,-3 4-4,0-3 4,-2 0-6,-4 0-2,1 0 7,-1-1 0,-2-1-9,2-1 12,-2 0-10,2 0 11,-2-2 2,0 0-11,2 2 4,1 0 4,-1-2 5,1-1-11,-1 1 0,1-1 1,-1 1-6,1-1 8,-1 1 2,1-3-5,-4 0 5,4 0-3,-1-3 8,1 0-6,-1 3 5,1-2-8,2-1 4,1 3 0,-4 0-1,4-3 0,-4 3-8,1 0 9,2 0-6,3 0 5,0-3-8,0 0 8,1 3 5,-1 3-8,0-4 7,-3 4-8,3-3 2,1 3-6,-1-1 6,-3 3 0,0-2-4,1 0-2,-1-1 6,0 1 6,1 2-15,-1-3 12,3 1-5,0 2 4,1 1 1,-1 1-2,0 1-9,0-2 8,0-1-1,3 0-3,3 0 8,-3 0-7,0-2 1,0 0 1,-3 2 0,3-3 7,0 1-10,-2 0-2,-1-1 12,3 1-10,0-3 4,0 0-10,0-3 9,0 3 2,0-3-5,-3 0 0,0 1 8,3-1-9,0 0 10,0-2-7,0 2 0,3-2 0,-3 2 0,0-3-2,0 1 8,0 2-2,-3-5-8,0 0 6,-2 0-1,-4 0-4,1-3 7,-4 1-8,4 4 8,-3-2-3,-1 0-4,1 0 3,0-3 4,-4 1-6,1-1 2,0 0 4,3-5-3,-1 0-4,-2 3 6,0-6-5,0 0 1,0 3 11,-3-5-5,3 2 7,-3 1-6,0 4 3,0 4-16,0-4 8,0 1 7,2-3-10,1 2 0,0-2 6,-3 0-4,3-2 4,0-4-8,0 1 6,-1-3-6,1 0-8,-3 0-4,0 0-34,0 0-32,-3 3-33,-2-1-108</inkml:trace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33.74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DA35D0-2B28-4ACC-9001-E4795AFDE049}" emma:medium="tactile" emma:mode="ink">
          <msink:context xmlns:msink="http://schemas.microsoft.com/ink/2010/main" type="inkDrawing" rotatedBoundingBox="11057,12456 22396,16850 21845,18272 10506,13878" semanticType="callout" shapeName="Other">
            <msink:sourceLink direction="with" ref="{30487CCF-8147-447C-A0CB-622484F689F4}"/>
          </msink:context>
        </emma:interpretation>
      </emma:emma>
    </inkml:annotationXML>
    <inkml:trace contextRef="#ctx0" brushRef="#br0">-1 76 11,'0'0'32,"0"0"-4,3 0 2,-1 3 2,1-3-8,0 0 6,-3 0-8,0 3 4,0-3-9,3 0-8,0-3 8,0 0-14,0 1 11,2-1-10,4 0 9,5 1-4,3-4 3,6 1-6,-1 0 2,7-1-6,7 1 5,10-3-7,5 3 3,3-1-3,0 4 5,-3-1-12,-3 3 11,0 0-2,-3 3 0,1-1-4,-4 1 19,4-3-12,-1 3-8,3-1 4,0 1 4,6 0-4,0-1-2,3 1-1,-1-3 3,1 3-1,0-1 7,-1 1-2,1 0-8,-3-1 6,0 1-6,-3 0 8,-3-1-5,-3 1-4,4 0 4,-4-1 2,-2 1-3,-7 0 7,-2-3-3,-5 2-5,-1 1-5,0-3 16,1 0-7,-1 0-10,-2 0 7,-1 0 0,1 0 11,-1-3-10,4 1-2,5-1 4,0 3-2,5-3-2,1 1 0,2-1 4,1 0-6,0 1 10,-4-4-6,-2 4-2,-3-1 0,0 3 5,0 0-4,-3 0-1,0 0 7,1 0-6,2 0-1,0 0 2,0 0 1,0 0 1,0 0-1,0 0-6,-3-3 6,3 3-1,-3 0-1,3 0 8,0 0-12,3 0 10,0 0-8,3 0 4,2 0 2,1-2-4,-4 2 1,-2 0 2,-6-3 0,-2 0-5,-1 3 7,0-2-7,-2-1 10,-3 0-2,2 1-7,3-1 8,4 0-9,2 1 6,3 2-8,2-3 4,1 3 0,0-3 8,-1 1-9,-2 2 2,-3 0-4,0-3 8,0 0-9,-5 1 12,-4 2-7,-2 0-2,-3 0-3,-3 0 12,-3 0-13,-3 0 6,-2 0-3,-1 0 2,-2 2 6,-3-2-10,-1 0 4,1 0 4,0 0-1,-3 3-5,3-3 4,0 0 0,-3 0 1,3 0-1,-3 0-4,0 0 4,2 0-3,1-3 6,3 3-11,2 3 12,4 2-6,2 1 6,6 4-7,2 1 0,7 5 10,2 5-14,6 1 12,0 4-12,2 9 10,1 4 0,5 7-12,1 4 10,5 1-3,-3-1 3,6 3 1,-3 0-5,3-2 6,0-1-10,2-2 6,-2 0 4,-3-3-9,0 3 10,0-3-11,0 1 10,-3-4-1,1 1-2,-1-4-2,0 1-4,0-5 11,0-1-6,-2-2-4,-1-5 10,1-1-6,-4 1 1,1-3-5,-4 0 9,1-3 12,0 0-12,-1-2-7,4 0 10,-1-3-1,1-1-7,-1 1 2,7 0-3,2 0 3,0 3-3,-3 0 7,3-1-3,-6 1 3,1-1 0,-4-2 2,1 0-6,-1 0-1,1 3 0,-1 2 5,4 0-8,-4 1 4,-2-1-4,2 0 0,1-2 6,-1 2-4,-2 3 6,0 0-10,-1 2 5,1-2 5,0 3-5,2-1 6,4-2 2,-1 0-14,0 0 12,1-3-1,2 1 0,-6-1-13,1 0 12,-1 0 0,-2 1-8,-3-1 4,6 3 2,2 0-4,0 0-1,1 0 2,-4 0 2,-2-3-4,2 0 5,1 0 0,2 1 6,1-1-7,-1-2-2,3-1 6,0 1-8,6-1 5,0-2-6,0 0 2,-3 3 4,-3-1-3,0-2 0,1 3 2,-1 0-6,-3-1 7,-2 1-2,-1 2-2,1-2 1,-4-1-1,-5 4-1,0-1 3,-2 0-4,-1 0 8,0 1-5,0-4-3,0 1 3,3-1 1,0-2 0,3 0 3,6-2-4,2-1-8,3 3 10,3-3 0,3 0-6,3 1 6,-3-1 2,0 0-8,-3 6 8,0-3-11,2 2 12,-2 1-9,1 0 4,-4 2 1,0 0-2,3-2 2,0-1-8,0 6 7,3 0-4,0-3 8,0 1-4,-1-4 2,1 1-9,0-3 7,0 0 1,-3 0-2,0-3 2,-3 0-4,0 1 12,-2-1-17,-7 0 9,1-2 1,-6-3-4,-3 0 2,-2 0 3,-1 0-4,0 0 2,4 0-6,-1 0 8,0 0-2,0 2-9,-3 1 3,-2-1 3,-3 1 2,-3-3-4,-6 0-3,-3 0 9,-2 0-7,-4-3 6,-2-2-7,3 0 8,-3-1 0,-1 1-4,1 0 4,0-1-5,0 1 9,3 0-4,-1-1-5,1 1 10,2 2-9,1 1 8,-1-1-1,1-3 0,-1 1-5,1 2 2,2 1 2,1-1 2,-1 0-5,3 1 2,3-1-1,0 0-1,0 3 3,6 0-6,2 0 1,1 0 4,2 0-4,1 3 3,-4-3-3,1 0 0,-4 0 3,1-3 3,-3 3-9,0-3 4,-3 1 1,0-1-6,-3 0 5,0 1 5,3-1-5,-3 0 0,-2 1 1,2-1-5,0 0 4,0 3 5,3 0-12,0 0 9,0 0 0,-3 0-2,-2-3-4,-4-2 9,-2 0-12,-3-1 7,-3 1-18,0-3-10,-3 3-13,0-1-43,-6-2-18,1-2-29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9:30.98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4 432 9,'0'0'12,"0"0"2,0-3-3,-2 3-3,2 0 5,0 0-4,0 0 12,0 0-12,-3 0 6,3 0-6,0 0 8,3 0-6,-1 0 8,-2 0-4,0 0-10,0 0 7,0 0-1,0 0-13,0 0 13,0 0-12,0 0 10,3 0 5,0 0-12,3 0 8,-3 3-2,-1-1 1,4-2-2,0 0 4,0 0-2,-1 3 3,1 2-12,-3-2 6,5 0-7,-2-1 5,0 4-1,-4-4 11,4 1-14,0 0 5,-1-3 2,1 0-4,0-3 10,-1 0-11,1 3 9,0 3 4,-3 0-17,-1-3 0,4 0 10,-3 0-12,0 0 4,0 0 5,-1 2-6,1-2 0,-3 0 6,3-2 2,0 2-1,0 2 7,0-2-11,-1 0 11,1 0-4,3 0-11,0 0 8,-1-2-5,4 2 2,-4 0-4,1 0-1,0 0 4,-3 0-2,2 0 4,-2 0-3,0 0 0,-3 0 2,0 0 5,3 0-6,0 0 2,-1 0-4,1 0 10,6-3-8,-1 3 3,4-3-5,-4 1 4,1-1-3,-4 3-3,7 0-4,-7 0 13,1 0-10,2 0 0,1-3 2,-1 1 1,1-1 3,2 3 4,1 0-15,-1 0 11,0-3 0,-2 6-1,-1-3-7,1 3 10,-6-3-9,2 0 10,1 0-10,5 0 4,1-3 2,-1 3 0,0 0-2,4-3 2,-4 1 0,0 2-4,-2 0-2,-1 2 10,-2-2-12,0 3 10,2-3-4,1 0-1,-1-3 4,-2 6-9,2-3 10,1 0-1,-1 0-4,1 3 5,2-3-12,0 0 12,1 0-4,2 2 4,0-2-10,-2 0 6,-1-2 0,0 2 2,1 2-4,2-2 4,-3 3-2,0-3-2,-2 3 2,-1-1-1,1-2 2,-1 3 1,1-3-4,2 3 2,1-3 0,2 0 0,0-3 2,-3 3-6,1 0 6,-1 3-3,0-3 6,1 2-6,-4-2 0,1 0 4,-1 0-10,1-2 8,-1 2 1,3 0-1,1 2 1,2-2-4,0 0 4,0-2-5,3 2 5,-2 0-5,-1 0 1,0 0 7,0 0-8,-3 2 5,1-2-4,-1 0 0,0 0 8,1 0-10,-1 3 8,0 0-4,1-3-4,-4 0 6,4-3-4,-1 3 4,0 0-2,1 0 1,-1 0-2,0 0-1,1 0 2,-1 0 4,-3 0-6,4 0 0,2 3 4,-3-3-2,1-3-2,-1 3 0,0 0 3,-2 0 2,5-3-1,-3 3-8,1-2 8,-1 2-1,0 0-4,1-3 5,-1 3-4,0 0 4,1-3-2,-1 1 0,3-1 0,-2 3 0,2 0 3,-6 0-6,4 0 3,2 0 0,-6 0 0,6-3-1,1 3 2,-1 0-1,0 0-2,0 0 4,-2-2 0,-4 2-7,1 0 10,8 0-3,0 0-6,-3 0 8,0 0-8,3 0 4,0 2-4,0-4 6,0 2 0,0 0-6,3 0 6,-3 2 0,0-2-4,0 3 4,-3-3-4,-3 0 6,3-3-8,-2 3 9,2 3-10,0-3 7,0 3 0,1-1-6,-1-2 6,3 0-4,3-2 2,-1-1 2,4 3 2,3 3-5,-1-3-4,1 0 11,-1 0-8,1 0 1,-4 2-2,1-2 5,-3 0-4,0 0 4,0 0-6,-6 3 10,0 0-6,-3-1-1,1-2 0,-1 0-1,0 0 6,3 0-9,1 0 12,-1 0-7,0-2-4,3-1 4,-3 3 4,0-3-8,0 1 2,1 2 4,-4 2-4,0-2 6,1 0-4,-4 0-4,-2 0 4,-1 0 0,1 0 4,0 0-5,2 0 0,4 0 1,2 0 3,0 0-6,3 0 5,0 0-4,0 0 2,0 3 1,0-3 0,0 3 0,0-3-6,-3 0 7,3-3-2,0 3 2,-3-3-4,1 3 1,-4 3 0,0 0 3,3-1-6,-2-2 10,5 0-10,-3 0 4,3 0 4,0 0-6,0-2 4,0 4-2,3-2 0,-6 0-3,0 0 8,3-2-10,0-1 8,-3 3-4,9 3-2,-3-1 1,-9-2 4,3-2 2,3 2-10,0 0 8,0 0-2,0-3 2,-2 6-2,5-1 0,-1-4-4,1-1 10,3 3-8,-3 0 0,0 3 4,-1-1-2,-2-2-2,0 0 2,0-2 2,-5 2 2,-4 0-8,4 0 5,2 0-4,0 0 3,0-3 2,3 3 0,3-3-4,0 3 2,-3 0-2,0 0 6,3 0-6,-3 3 0,0-3 6,0 3-8,-3-1 8,0-2-6,3 0-2,0 0 8,0 0-1,0 0-2,0-2-4,3 2 0,0 0 5,0 0-4,-1 0 8,1 0-13,0 0 6,-3 2 8,0-2-12,-3 0 7,1 0-4,-4 0 4,0 3 0,3-3-6,3 0 8,3 3-8,0-3 8,3 0-7,2-3 4,4 0-1,-1 1-2,-2 2 4,-4 0-4,1 0 2,-3 0 2,-3 0-4,0-3 6,0 3-8,-3 0 6,0 3-3,3-3 4,3 0-7,-3 0 5,0 0 2,3 0-1,0 0-8,2 0 6,1 0 1,3 0 0,-7 0-2,7 2 0,-3 4 7,-1-4-12,1-2 8,0 0-2,-4 0-4,1 0 8,-3 0-4,0 3 2,3-3-4,-3 0 0,0 0 4,0 0-4,3 3 8,0-1-8,-3 1 2,3 0 0,0-1-4,-1 1 4,-2 0 0,3-3-2,0 2 2,3 1 2,-3 0 2,2-1-4,1 1 0,-3-3-6,0 3 8,-1-3 0,-2 2 2,1-2-10,1 0 8,-2 3-2,3-3-4,-3 3 10,3-3-5,0 2-2,0 1 1,0-3-4,-3 0 6,0-3 0,0 1-8,0 2 8,0-3 0,0 3-6,0 0 11,2 0-8,1 0-3,3 0 6,-3 0 4,0 0-14,0 0 8,-3 0 0,0 0 0,2 0 2,-2 0 0,0 0-6,-2-3 6,2 3-2,0 3 2,2 0-2,-2-3-2,3 0 0,3-3 4,0 0-4,-1 1 2,-2 2 4,3 0-3,-3 0-3,0 0 4,-1-3-7,-2 0 7,0 3 0,0 0-4,-2 0 4,-1 0-6,0 0 7,-3 0-7,9 3 11,3-3-14,-1 3 14,-2-3-7,3 0-2,5-3 0,4 0 6,-1 3-8,-6 0 8,-2-2-6,-3 2-2,0 0 10,-3 0-14,-3 0 10,0 0 2,3 2-3,3-2-4,0-2 3,0 2 2,2 0-2,1 2-2,2-2 4,-2 0-6,0 0 6,-1 3-4,1-3 4,0 0-2,-1 0 0,-2 0 0,0 0 3,3 3-8,-1-3 10,1 0-10,0-3 11,0 3-10,-1 0 2,4-3 6,-1 1-3,-2-1-4,0 3 3,2 0 2,-2-3-3,-1 3 0,4 0 3,-3 0-2,-1 0 0,-2 0-4,0 0 6,-3 0-4,-3 0 4,-2 0-4,-4 0 4,1 0 1,-4 0-6,-2 0 1,0 0 4,0 0 1,-3 0-4,0 0-1,0 0 4,3 0-4,-3 0 2,0 0 0,-3 0 2,0 0 6,3 0-12,0 3 7,-3-3 2,0 3-5,-2-6 4,-1 0-10,3-2 9,-5 0-4,-1-3 2,1 0-6,-4 0 4,-2-3 3,-3-2-10,-3-1 14,0-4-6,-2-1-2,-1-2 0,-3-3 3,-2-2-3,-3-1-7,0 3-7,-3 0 11,0 3 0,0 0-2,0 2 7,2 3 3,4 0-1,3 5-9,-1 1 15,3 2-14,1 0 11,2-3-10,0 1 15,0 2-18,3-3 21,0 0-10,0 1 5,3 4-2,0 1 4,0-3-4,2 3 5,4 0-6,-1-1-3,6 4-2,-2-1 0,2 3 0,3 0 4,-3 0-6,3 0 4,-3 0-4,0 0 2,1 0-2,2 0 6,-3 0-8,0 0 4,3 0-4,0 0 4,3 0 6,0 0-17,-3 0 1,0-3 0,0 3 2,0 0-7,0 0 9,2 0-4,-2 0 13,3 0-6,-3-2 3,0 2 3,3-3-7,-3 3 5,0 0-4,0 0 3,-3 0-23,0 0-14,3 0-40,3 0-57,0-3-68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1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9:32.319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1083 4 4,'-3'-3'16,"3"3"9,-2 0-5,-1 0-3,3-2 0,0 2 1,-3 0-4,6 0-4,-3 0 8,0 2-11,-3-2-4,3 0-3,0 3-3,-11 0 5,-4 2 12,1 0-2,-6 3 18,1 3-13,-1 0-14,0 2 2,-3 0 11,3 1-12,-2-1 0,-1 0 1,0 0-4,3 1 9,1-1-6,-1 0 2,0 1-1,0-4 6,-3-2-1,-2 3-2,-1-1-4,1 4 2,-3-4-7,-1 4 11,4-4-4,-1 1-11,3 0 7,1-4 4,-1 1-9,0 0 4,1 3 6,2-3-2,3 0-3,0 0-6,0 3 20,0-3-9,0 2-12,-3 1 5,3-3 6,0 2-8,0-2 11,0 0-12,3 0 3,0 0 6,-1 0-8,4 0-2,-3 0 14,3-2-20,5-1 11,-3 0 6,1 1-9,-1-1 4,1 0-4,2-2 2,-2-1 0,-1 4 0,1-1-3,-1-2 12,4 2-9,-4-2-2,3-1 4,1 1-4,-1 2 4,3-2-2,0 0-4,-2-1 8,-1 1 0,0 0-8,1-1 4,-1 1 2,3 0-2,3-1 6,0-2-3,-3 0 4,3 0-10,0 0 8,3 0-1,-3 0-7,3 0-14,0 0-8,-3-2-31,3-1-30,-3 0-79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5.72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2294 11,'0'0'9,"0"0"-8,0 0 6,0 0-2,0 3 9,0-3-2,0 0-2,0 0-10,0 0 13,0 0 6,0 0-13,3 0 12,0-3-7,2 3-2,-2-2 1,3 2-1,0 0 2,2 0-1,1-3 6,5 0-8,0-2 1,3 0-6,3 0 2,0 2-10,-3-2 19,0-1-2,2 4-8,1-1 4,0 0-6,0 1 4,3-1-4,-1-2 2,4-1-1,-1 1 6,4 0-16,5-3 12,0 0-1,5 2 4,4-2-6,2 3-4,1 2 3,2-2 6,0 0-6,3 2 1,-6-5-1,-2 6 0,-3-1-4,-1 3 7,-2 0 0,-6-5-7,1 2 6,-4-2-5,0 5 6,1-3-8,-1 3 12,6-5-12,0 2 0,6-2 2,-1-1 7,4 4-8,2-1 4,-2 0-1,-1 3 4,-2-2-8,-3 2 1,0 0 9,-3 0-5,-3 0-2,0 0-4,-3 0 9,1-3-8,-1 0 8,3 1-4,-2 2-1,5 0 4,5 0-4,1 0-2,0 0 6,2 0-4,1 0-1,-4 0 4,4 0-4,-6 0-2,0 2 9,0-2-5,-1 3-3,1 0 1,3-3 8,-3 5-5,0-2-3,-1 2-2,-1-5 2,-1-3 9,0 6-13,0-3 5,0 5 3,0-5 0,2-2 0,1 7 0,0-5-10,-3 5 8,0-2 6,3 5-6,-3-3-4,0 1 1,3-1 10,-3 0-7,0-2-2,0 0 0,0-3 0,0 2 6,-3 1-4,0-1 0,3 4 4,6-1-9,0-2 7,2-3-4,4 0-2,2 0 8,3 2-7,0-2 8,3 3-9,0 0 1,-6-1 5,0 1 2,-5 0-2,-4-1 0,-5 1-4,-3 0 6,-2-1 0,-4 1-10,-2 0 12,-3-3-9,-3 0 4,0 2-5,0 1 10,0-3-8,-3 3-4,0-1 7,0 1 4,1-3-7,-1 0 2,-3 0 0,0 3 0,1-6 4,-1 3-6,-2 0 4,-1-3 0,-2 1-2,-1 2 4,1 0-3,3 0-1,2 0 1,0 0-3,3 0 3,1-3 1,-1 0-1,0 1-7,0-1 11,0 0-4,-2 3-4,-4-2 2,1-1 2,-4 0 0,-2 1-1,0 2-2,0 0 7,-3 2-9,3-2 4,-3 0-3,0 0 8,0 0-10,3-2 5,-3 2 0,0 0 5,0 0-8,0 0 4,0 0-2,0 0 4,0 0-8,0 0 7,0 0-3,0 0 7,2 0-6,1 0-1,0-3 3,0 0-3,0 1-2,0-4 4,2 4 0,1 2-6,2 0 6,1-3 0,-1-2 0,4-6 3,2-2-4,3 0-3,0-3 3,3 2 2,2-2-5,-2 3 1,0 0 4,3 0-1,-1-3-1,4 0 2,0 2-7,2 1 5,0-3 4,3 3-8,6-3 8,0 3-7,-6-1 6,0-2-8,1 0 12,-1 0-11,-6 3 5,1 0 1,2-3-2,1 3 2,5-3-1,2 0-2,1 0 2,0 0 3,0 0-4,3 3-4,-1-3 12,-2 0-6,3 0 0,0 0-4,-1 0 6,1 0-4,5 0-4,1-3 6,2 3-2,0-2-2,3 2 3,-3 0 2,0 0-3,-2 3-1,-4-1 2,-2-1-1,3 1-2,-4 1 2,-2 0 0,0-1 1,3 1-2,2 2 1,-2-2-2,-3 0 4,-3 2-2,-3-2 0,-3 0 6,1-1-16,2 1 12,0 0-3,-3-3 2,3 3-4,4-1 12,-1 1-11,0-3 0,2 0 0,4 3 4,-3-3-5,0-3 10,-3 3-11,0 0 7,0-2-8,0 2 9,0-3 0,-3 3-7,-3-2 2,1 2 2,-1 0 0,0 0-3,1 0 0,-4 0 2,1-3 3,-1 1 2,1-1-5,-1 3 3,-2-2-5,0-6 5,2-3-4,1 1 2,-1-1 8,4 3-10,-1 0 5,0 3-5,1 2 6,-4 1-7,-2 2 0,0 2 4,-1 1-7,1 2 10,-3 1-10,5-1 6,4 3 2,-4 0-2,3 0 5,1 0-16,2 0 15,0 3-8,0-3 7,3 0-10,0 0 14,0 3-14,3-1 7,3 1-2,0 0 7,-4-3-12,4 0 3,0 0 4,0 0 1,2 0-1,3 0-4,-2 3 5,-1-1-5,1 1 6,0-3-5,-4 0 5,-2 0-6,-6 3 3,0-3 4,1 3-10,-1-1 7,0-2 0,0 3 1,0 0-3,1-3 1,-1 0 5,0 0-11,0 0 4,0 2 0,3-2 2,-3 0 6,1 3-4,7 0-5,4-3 1,-1 0 3,1 0 1,-1 0-2,1 0-4,-1 0 5,-2 0-2,3 0 2,-1 0 2,-2 0-6,0 3 4,-1-1 1,4 1-4,-1-3 2,1 0-2,2 0 6,1 3-2,-1 0 0,3-3-4,-3 0-3,1 2 8,-4-2-1,1 0-2,-1 0-1,1 0 1,-1 1 0,1-4 1,2 0-2,1 1 2,2-1 3,3 0-8,3 3 2,0-2 0,-3-1 6,-3 3-8,-9 3 12,-7 0 2,-7 2-2,-5 0-8,-3-2 2,-6 2 2,1 1 2,-7-1-6,1 3-6,-3 0 2,0 0-9,0-3-26,-1 3-25,1 0-50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9.81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4011 18,'0'0'17,"3"2"1,2-2 0,7 0-3,5 0 4,5 0 1,10-2-11,2-1 0,5 0 1,12 3-6,9-2 7,5-1 7,3 3-10,6 0 7,2 0-11,1 3 17,5-1-15,0 1 9,-2-3-7,-1 0-4,1 0-2,-4 0-6,-2 0 4,-6 3 6,-3-1-10,-3 1 2,-2 2 9,-3 1 2,-6-1 1,-3-2-3,-6-1 1,7 1 9,-4 0-13,-5-3-2,-1 0-1,-2-3-2,-3 3 6,-3 0-2,3 0-5,-2 0 2,-1 0 0,0-3 6,0 1-9,3-1 5,3 0-6,3 1 8,2-1 0,1 3-8,-1 0 6,4-3-2,2 1-2,-3-1 7,0 0-8,-5 3 8,0-2-3,0-1 4,-1 0-10,1 1 10,0-4 0,-1 1-5,1 0-1,0 2 1,-4-2 3,4 0 0,0 2 0,0 0-13,-1 3 14,1 0-11,-3 0 14,5 0-6,4-2 0,-1-1 7,3 3-11,3 0 5,0 3-4,3-3 3,0 0-4,3-3 1,-3 3 0,-3 0 6,-3-3-11,-6 3 8,-5 0-1,-3 0 0,-3 0-5,-5 0 10,-3 0-9,-1 3 0,-2-3 2,0 3 8,0-3-7,0 0-5,-3 2 7,2-2-6,1 3 6,3 0 3,-3-3-9,0 0 2,2 0 7,1 0-3,0 0-10,-1-3 12,-2 3-1,0-3-7,0 1 8,-6 2-8,-3 0 7,1-3-3,-4 0 2,-2 3 3,0-2-9,-1-1 4,1 0 5,0 1-12,-4-1 14,4 0-12,0-2 4,-3 0 3,-1-1-4,1-2 4,3 3-4,0-3 8,-1 0-5,4 0-3,-1 0 3,4-2 0,-1-4-8,3 1 9,0-3 1,0-3-1,3 1-9,3-3 12,0-3-3,3-3-10,0-2 8,-1 0 5,1-3 0,2 0-13,1-3 9,-1 1 2,-2 2-4,3-3 6,-4 3-8,4 1 8,-1-4-2,1 0 2,2-2-6,-2 3 2,-1-4 0,1 4 8,-1-3-6,-2 2-1,0-2 3,-1 2-3,1-4 0,0 1-4,-4-2 4,4 3 5,0 0-8,2 0 11,1 2-9,-1 1 10,1 2-9,-3 3-2,-1-1 7,1 4-10,-3-1 4,0 1-2,-1-1 3,1 1 0,3-1-3,0 0 5,-1 1-8,1-1 2,0 1 4,-1-4-3,1 1 5,-3 0-8,3 0 7,-4-1-6,1 1 2,0 0 1,-3 0 0,-3 0 1,0 2 2,1 0-3,-1 3 2,0-2 1,0-1-4,0 1 4,3-1-6,3-2 2,0-3 2,0 0 4,0-5-14,2 2 14,1-2-1,-3 0-4,3-3-5,-1 0 7,4 0-6,-1 3 9,6 0-8,6 2 5,0 1-5,-3-1 5,0 1-3,0 2 0,-5 0 2,-1 0-3,-3 3 8,-2 2-10,0 3 9,-6 3-9,0 0 7,-3 0-6,0 2 0,0 0 10,1 1-7,2-4-7,0 1 8,2-3-1,1 0 2,0 0-2,0-2 0,3-1-2,-4 1 2,1-1 8,0-2-6,0 0-6,0-3 6,3-3-3,-4 1-2,4-4 1,0 4 4,-1-1-4,1-2 2,0 3 0,-1-1 6,1 1-12,0-1 6,-3 0 1,-1 1-2,-2 5-1,-2 2-1,2-2 10,0 2-14,3 3 6,-1-2 5,1 2-8,0 0 1,3 0 9,-1 0-12,-5 3 5,0 2 6,-2 3-7,-4 6-2,-5-1-5,-1 6 3,-2 2-22,0 0 8,0 1-23,-3 2-11,0 0-16,0 2-58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0.55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-4 176 11,'0'0'3,"-3"0"7,3 3-7,-3-1 15,3-2-11,0 0 4,0 0-3,0 0 10,0 0-2,0 0-7,0 0-2,0 0-3,0-2-7,0 2 6,3 0 7,0 0-9,-3 0 6,3-3-5,-1 6 0,1-3 2,0 2-6,-3-2 7,3-2-1,0-1-4,2 3 1,1-2-1,3-1 2,2 0-3,0 1 5,1 2-2,2-3-1,3 0 11,0 1-21,3-1 18,-3-2-13,8-1 6,3 1 0,4 0-6,-1 2 6,-6 0 2,1-2-12,-1 2 16,-2 1-12,0-1 6,-1 0-3,1-2 3,0 0-1,2 2-5,1 3 8,-1 0-4,4 0 0,-1 0 5,-2-8 0,-1 0-3,1 5 2,2-4-3,0-1 8,1 0-7,-1 2-8,-3 1 9,1 0-2,-1 2 4,1 0 2,0 1-9,-4 2 14,1 0-13,0-3-2,-4 0 2,4 1 6,-3 2-12,3 0 13,-1 0-8,1 0 4,2 0-3,1 0 1,-1 0-1,1 0 5,-3 0 5,-1 0-3,1 0-6,0 0 2,-1 0 0,4 0-2,-1-3-6,1 3 8,-3 0 0,-1 0-2,-2 0 3,-3 0-2,0 0-4,0 0 7,0 0-4,-3 0 5,3-3-3,0 3-7,9-2 13,5 2-13,3 0 6,3 0-2,0 2-1,0 1 2,-3 0 7,-3-1-8,-3-2 0,1 0-2,-4 0 5,-2 3 0,-1-3-6,-2 0 10,3 0 2,2 0 0,7 0-5,-1 0-4,6 0-3,0-3 4,-1 3 1,4 0 0,3 0-3,-1 0 7,1-2-9,2 2 6,0 0 0,-2-3-2,-1 3-4,1 0 2,-6 0 5,0 0 0,-3 0-1,2 0-7,1 0 2,0 0 11,0 0-8,-3 3-7,3-3 10,0 2-1,5 6-4,1-5 5,-1 0-6,1-3 4,2-3-2,-2 3 5,-1 0-4,1 0-2,-4 0 7,4 0-13,0 0 9,-1 0 0,1 0 1,-4 5-2,1 3 6,0-2-6,-4-1 7,1-5-10,0 3 5,-3-1 3,-3 1-3,1 0-5,-1-1 6,-3 1-2,0-3 1,-2-5 0,-1 5 2,1-6-7,-1 1 3,-2 0 2,-3 2 2,-3 0-9,0 1 12,0-1-2,-3 6 4,0-6-10,1 3 5,-1-3-3,6 1-6,2 2 9,1-3-5,0 3 5,2 5-3,1-5-7,-1 0 6,-5-2 3,-3 2-5,-3-3 3,0 0 6,-2 3-1,-4 0-8,4 0 9,-1 0-15,0 0 8,1 0 6,-1-2-10,3-1 12,-3 0-16,6-2 9,6 2-4,-3 1 4,0-1 3,-3 0 1,0 1-11,-3-1 5,3 0 6,-3 1-5,0 2-2,1 0 6,2 2-2,2-2-2,7 3-8,-1-3 9,4 3 6,-1-1-7,3 1 0,3 0-7,3-1 12,-3-2-9,-3 3 4,-2-3 3,-4 8-3,-2-5 1,-3-3 1,-3-3 4,-3 0 0,-3 3 4,1 0-8,-1-2 0,3 2 0,0 0-2,0 0-8,1 0 12,-1-3-6,0 0 8,3 3-4,0 3-6,0 0 4,0-3 2,0 0-2,0 0 2,0 0-8,0 0 6,0 0 0,0 0-1,-3 0 3,0 0 1,1 0-11,-7 2 18,-2 1-14,-3-3 6,-1 3-6,1-3-3,0 0 7,-3 0 7,0 0-7,0 0-5,0 0 6,3 0-2,-3 0 4,3 0-6,0 5 4,-1 3 1,7 0-2,2 5-2,1 0 4,2 6-2,0 0 1,0 5-5,3 2 9,0 3-3,3 1-6,0 2 2,-3-1 6,-3 4-4,0-3 4,-2 0-6,-4 0-2,1 0 7,-1-1 0,-2-1-9,2-1 12,-2 0-10,2 0 11,-2-2 2,0 0-11,2 2 4,1 0 4,-1-2 5,1-1-11,-1 1 0,1-1 1,-1 1-6,1-1 8,-1 1 2,1-3-5,-4 0 5,4 0-3,-1-3 8,1 0-6,-1 3 5,1-2-8,2-1 4,1 3 0,-4 0-1,4-3 0,-4 3-8,1 0 9,2 0-6,3 0 5,0-3-8,0 0 8,1 3 5,-1 3-8,0-4 7,-3 4-8,3-3 2,1 3-6,-1-1 6,-3 3 0,0-2-4,1 0-2,-1-1 6,0 1 6,1 2-15,-1-3 12,3 1-5,0 2 4,1 1 1,-1 1-2,0 1-9,0-2 8,0-1-1,3 0-3,3 0 8,-3 0-7,0-2 1,0 0 1,-3 2 0,3-3 7,0 1-10,-2 0-2,-1-1 12,3 1-10,0-3 4,0 0-10,0-3 9,0 3 2,0-3-5,-3 0 0,0 1 8,3-1-9,0 0 10,0-2-7,0 2 0,3-2 0,-3 2 0,0-3-2,0 1 8,0 2-2,-3-5-8,0 0 6,-2 0-1,-4 0-4,1-3 7,-4 1-8,4 4 8,-3-2-3,-1 0-4,1 0 3,0-3 4,-4 1-6,1-1 2,0 0 4,3-5-3,-1 0-4,-2 3 6,0-6-5,0 0 1,0 3 11,-3-5-5,3 2 7,-3 1-6,0 4 3,0 4-16,0-4 8,0 1 7,2-3-10,1 2 0,0-2 6,-3 0-4,3-2 4,0-4-8,0 1 6,-1-3-6,1 0-8,-3 0-4,0 0-34,0 0-32,-3 3-33,-2-1-108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33.74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-1 76 11,'0'0'32,"0"0"-4,3 0 2,-1 3 2,1-3-8,0 0 6,-3 0-8,0 3 4,0-3-9,3 0-8,0-3 8,0 0-14,0 1 11,2-1-10,4 0 9,5 1-4,3-4 3,6 1-6,-1 0 2,7-1-6,7 1 5,10-3-7,5 3 3,3-1-3,0 4 5,-3-1-12,-3 3 11,0 0-2,-3 3 0,1-1-4,-4 1 19,4-3-12,-1 3-8,3-1 4,0 1 4,6 0-4,0-1-2,3 1-1,-1-3 3,1 3-1,0-1 7,-1 1-2,1 0-8,-3-1 6,0 1-6,-3 0 8,-3-1-5,-3 1-4,4 0 4,-4-1 2,-2 1-3,-7 0 7,-2-3-3,-5 2-5,-1 1-5,0-3 16,1 0-7,-1 0-10,-2 0 7,-1 0 0,1 0 11,-1-3-10,4 1-2,5-1 4,0 3-2,5-3-2,1 1 0,2-1 4,1 0-6,0 1 10,-4-4-6,-2 4-2,-3-1 0,0 3 5,0 0-4,-3 0-1,0 0 7,1 0-6,2 0-1,0 0 2,0 0 1,0 0 1,0 0-1,0 0-6,-3-3 6,3 3-1,-3 0-1,3 0 8,0 0-12,3 0 10,0 0-8,3 0 4,2 0 2,1-2-4,-4 2 1,-2 0 2,-6-3 0,-2 0-5,-1 3 7,0-2-7,-2-1 10,-3 0-2,2 1-7,3-1 8,4 0-9,2 1 6,3 2-8,2-3 4,1 3 0,0-3 8,-1 1-9,-2 2 2,-3 0-4,0-3 8,0 0-9,-5 1 12,-4 2-7,-2 0-2,-3 0-3,-3 0 12,-3 0-13,-3 0 6,-2 0-3,-1 0 2,-2 2 6,-3-2-10,-1 0 4,1 0 4,0 0-1,-3 3-5,3-3 4,0 0 0,-3 0 1,3 0-1,-3 0-4,0 0 4,2 0-3,1-3 6,3 3-11,2 3 12,4 2-6,2 1 6,6 4-7,2 1 0,7 5 10,2 5-14,6 1 12,0 4-12,2 9 10,1 4 0,5 7-12,1 4 10,5 1-3,-3-1 3,6 3 1,-3 0-5,3-2 6,0-1-10,2-2 6,-2 0 4,-3-3-9,0 3 10,0-3-11,0 1 10,-3-4-1,1 1-2,-1-4-2,0 1-4,0-5 11,0-1-6,-2-2-4,-1-5 10,1-1-6,-4 1 1,1-3-5,-4 0 9,1-3 12,0 0-12,-1-2-7,4 0 10,-1-3-1,1-1-7,-1 1 2,7 0-3,2 0 3,0 3-3,-3 0 7,3-1-3,-6 1 3,1-1 0,-4-2 2,1 0-6,-1 0-1,1 3 0,-1 2 5,4 0-8,-4 1 4,-2-1-4,2 0 0,1-2 6,-1 2-4,-2 3 6,0 0-10,-1 2 5,1-2 5,0 3-5,2-1 6,4-2 2,-1 0-14,0 0 12,1-3-1,2 1 0,-6-1-13,1 0 12,-1 0 0,-2 1-8,-3-1 4,6 3 2,2 0-4,0 0-1,1 0 2,-4 0 2,-2-3-4,2 0 5,1 0 0,2 1 6,1-1-7,-1-2-2,3-1 6,0 1-8,6-1 5,0-2-6,0 0 2,-3 3 4,-3-1-3,0-2 0,1 3 2,-1 0-6,-3-1 7,-2 1-2,-1 2-2,1-2 1,-4-1-1,-5 4-1,0-1 3,-2 0-4,-1 0 8,0 1-5,0-4-3,0 1 3,3-1 1,0-2 0,3 0 3,6-2-4,2-1-8,3 3 10,3-3 0,3 0-6,3 1 6,-3-1 2,0 0-8,-3 6 8,0-3-11,2 2 12,-2 1-9,1 0 4,-4 2 1,0 0-2,3-2 2,0-1-8,0 6 7,3 0-4,0-3 8,0 1-4,-1-4 2,1 1-9,0-3 7,0 0 1,-3 0-2,0-3 2,-3 0-4,0 1 12,-2-1-17,-7 0 9,1-2 1,-6-3-4,-3 0 2,-2 0 3,-1 0-4,0 0 2,4 0-6,-1 0 8,0 0-2,0 2-9,-3 1 3,-2-1 3,-3 1 2,-3-3-4,-6 0-3,-3 0 9,-2 0-7,-4-3 6,-2-2-7,3 0 8,-3-1 0,-1 1-4,1 0 4,0-1-5,0 1 9,3 0-4,-1-1-5,1 1 10,2 2-9,1 1 8,-1-1-1,1-3 0,-1 1-5,1 2 2,2 1 2,1-1 2,-1 0-5,3 1 2,3-1-1,0 0-1,0 3 3,6 0-6,2 0 1,1 0 4,2 0-4,1 3 3,-4-3-3,1 0 0,-4 0 3,1-3 3,-3 3-9,0-3 4,-3 1 1,0-1-6,-3 0 5,0 1 5,3-1-5,-3 0 0,-2 1 1,2-1-5,0 0 4,0 3 5,3 0-12,0 0 9,0 0 0,-3 0-2,-2-3-4,-4-2 9,-2 0-12,-3-1 7,-3 1-18,0-3-10,-3 3-13,0-1-43,-6-2-18,1-2-29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16:18:27.97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2 628 7,'0'0'16,"-2"0"-5,2 0 0,0 0 3,0 0 0,0 0-6,2 0 1,-2 0-4,0 3 10,0 0 4,0-3-13,0 0 6,0 0-5,2 0 2,-2-3-2,2 0 4,-2 1-5,0 2-7,0 0 4,0 0 0,0 0-3,2-3 5,0 0-8,0 1 1,2 2 7,0-3-3,-1 3-4,2-3 5,-3 1 2,2-4-11,-1 1 5,1 2 7,2 3-6,0-2-3,0-1 7,2 0-6,0-2 0,-1 0 8,1 0-10,0 2 8,2 0-8,-2 1 2,2-1 4,-1 0 4,-1 1-6,2-1-1,-2 0-2,2 1 1,-1-4 12,0 1-14,0 2 8,1 1-4,0-1 0,-3 0 2,1 2-4,0-2 2,0-2 4,0 2-6,-3 0 6,2 1-2,-2-1-7,1 0 15,-2 3-10,0 0 5,2 0-1,0-2 0,0-1 0,2 0 3,-1 1-7,-1-1 0,0 0-2,0-2 7,0 3-10,2-4 4,-3 1 1,2 0 4,-2-1-2,3 4-3,-2-1-2,0 0 6,2-2-7,-1 2 3,2 1 7,-2-1-12,1 0 7,-2 3 4,0-2-8,0-1 5,-3 0 0,1 1-5,3 2 6,-2-3-5,1 0 5,2 1-4,2-4-3,-1 4 6,1-4-4,-2 4 7,2-1-4,0 0-6,-1 1 15,2-1-14,-2 0 14,-1 1-14,-1-3 15,4 0-7,-1 3-4,-1-4 5,-1 4-5,0-1 8,2-2-10,-1-1-4,5 1 11,1 0-7,1-3 7,0 2-11,1-2 12,3 0-10,-2 0 6,0 3-4,-3 0 12,-1-1-12,-1 1 0,-1 3 6,2-4-2,0 1-1,0 0-2,1 2 1,1-2-2,0-1 0,1 1 4,2 0-1,3-1 2,0 1-3,-1 0 1,1 0-4,-1 0 6,-1 0-10,-3-1 10,1 1 1,-3 0 1,-1 2 1,2 1 4,0-1-6,-1 0-1,5-2 0,2 0 7,1-1-14,3 1 7,1 0 4,0-1-5,1-2-4,-1 0 2,-2 3 2,-1 0 2,-2 2-5,-1 3 1,-3 0 0,-3 0 1,-1 0-3,1 0 8,-1 0-12,-2 0 13,0 0-6,2 0 4,1 0 0,5 0-11,0 3 8,1-1 4,3 1 0,1-3-6,0 0-8,1 3 7,1-1 5,1 4-7,-3-1 5,0 0 3,1 1-9,-3-1 11,-1 0-11,0 1 4,-3-1 4,3 0-4,-3 1 4,3-1-8,-3 3 10,1 0-6,0 0-2,1-1 9,1 1-8,-3 0 2,1-3 0,1 0 5,1 3-11,-1 0 10,1 0 1,0 0-1,-1 0-4,0-3 2,-1 1 0,-2 2-4,-1 0 1,-1-3 2,0 0-3,-1 1 4,1-1 4,2 0-3,-1 1-12,1-1 12,1-2-4,1-1 2,0 1 0,-1 2-1,2-2-6,3 0 9,-3 1-2,-5 1-5,-2 0 1,0 1 2,-2-1 2,-1 0 1,1-2 12,0 0-9,0-1-7,-3 4 2,1-4-4,-2 4 4,0-4 0,-1 1 3,2 0 0,-2-1-11,-1 1 6,0 2 4,2-2 2,1 2-7,2-2 2,2 2 0,3 1-4,2-1 5,1 0 0,2 1 7,1-1-10,-4 0-4,-2-2 12,-3-1-10,-3 1 4,-4 2 4,-2-2-6,-2 0 14,1-1-11,-1-2 10,-2 0-9,0 0 1,0 0 6,0 0 2,0 0-4,0 0-6,0 0-6,0 0 9,-2-2-7,2 2 8,-2-3-9,1 3 1,-3 0 2,2 0 1,0-3 6,-2 1-11,0-1 7,0 3 3,0 0-5,2-3-5,0 1 12,0 2-9,0-3-2,2 0 3,0 3 2,0 0 1,0-2-7,0-1 14,0 3-11,-2 0-4,1-2 10,-1-1-4,-1 0-5,1 1 12,0-4-11,-1 1 10,1 0-6,-2-1-2,2 1 4,0 0-2,0-3 2,0 0-6,0-3 5,2-2 0,-2 2 3,0-2-6,0 3-2,0 0 12,-2-1-12,-2-2 2,3-1 2,-2-2 0,0 0 4,-1 3-7,4-3 10,-3 3-5,2 0-8,1 3 7,0-1 0,-2-2-2,0 3 0,2-1 2,-2 0 1,1-2 2,1 0-9,-5-1 4,2-2 6,1 0-12,0 3 14,-2 1-6,2-1-6,0 2 10,-2 3-13,2 0 12,1 0-7,3 3 8,0-1-10,0 4 3,0-1 4,-2 0-2,-1 1 0,3-1 0,0 3-6,0 0 11,-2 0-10,2 0-1,0 3-7,0-3 10,2 0 2,-2 2 0,0 4-10,3 2 8,-3 0 0,0 2 10,2 4-9,0 2-3,-1 1 8,5 4-3,0 3-7,0 0 10,2 0-11,0 0 13,2-3-12,-1 0 9,1 0-2,0 0 0,0-2-4,0-1 4,-3 1 2,3-3-4,-2 0-2,0-4 6,-1-1-10,-3-1 16,1-2-10,-2 0-1,-1-2 0,2-1 4,0 0-1,0 1-2,-2-4-3,0 1 2,1 2-6,2-2 9,-3 2 2,2 1-4,-1-1 0,1 0-4,1 1-7,0 1 19,1-1-12,0 2 0,0 0 5,0 0 1,-2-3-6,-1-1-3,-1 2 8,0-1 0,-2-5 4,0 3-6,0-1 5,-2-2 5,0 3-5,1-3-4,-3 0 0,-3 0 6,2-3-4,1 1 7,-2 2-10,0-3 3,-2 0 5,1 1-8,-1-1 5,-2-1-1,0 1 3,1 0-5,-3 1 3,0-1-3,-2 3 3,-2 0 0,0 3 1,-3 2-4,0 2 3,-1 1-8,-2 3 12,-1-1-11,-1 1 10,-1-1-11,-2 4 7,-1-1 4,3 0-3,1 3 3,3-2-1,-1-1-2,7-2-4,1-5 4,2 2-4,0 0 8,3-2-6,1-1 1,2 0-3,-2-2 4,2 0-5,0-1 5,0 1 0,1 0-5,-2-3 2,2 2 3,-3 1-2,0-3-2,0 3 7,2-1-5,1 1-5,1 0 9,-1-1 3,4-2-3,-1 3-1,2 0 7,0-1-12,-2-2 11,2 0-5,0 0 9,0 0-9,0 0-4,0 0-2,0 0 4,0 0 2,0 0-10,0 0 0,0 0-1,0 0-19,0-2-12,0-4-8,0 4-27,2-1-78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16:18:39.4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2 631 7,'0'0'16,"-2"0"-5,2 0 0,0 0 3,0 0 0,0 0-6,2 0 1,-2 0-4,0 3 10,0 0 4,0-3-13,0 0 6,0 0-5,3 0 2,-3-3-2,3 0 4,-3 1-5,0 2-7,0 0 4,0 0 0,0 0-3,3-3 5,0 0-8,-2 1 1,5 2 7,-1-3-3,0 3-4,1-3 5,-4 1 2,4-4-11,-1 1 5,0 2 7,2 3-6,2-2-3,-2-1 7,4 0-6,-1-2 0,1 0 8,0 0-10,-1 2 8,3 0-8,-2 1 2,2-1 4,0 0 4,-3 1-6,4-1-1,-4 0-2,3 1 1,0-4 12,-2 1-14,2 2 8,0 1-4,0-1 0,-3 0 2,1 1-4,-1-1 2,0-2 4,1 2-6,-3 0 6,0 1-2,0-1-7,0 0 15,-4 3-10,2 0 5,2 0-1,0-2 0,0-1 0,2 0 3,0 1-7,-1-1 0,-2 0-2,1-2 7,0 3-10,3-4 4,-4 1 1,2 0 4,-2-1-2,4 4-3,-4-1-2,2 0 6,1-2-7,0 2 3,1 1 7,-1-1-12,1 0 7,-3 3 4,-1-2-8,2-1 5,-5 0 0,2 1-5,2 2 6,-1-3-5,2 0 5,1 1-4,3-4-3,0 4 6,0-4-4,-2 4 7,2-1-4,0 0-6,0 1 15,0-1-14,0 0 14,-2 1-14,-1-3 15,4-1-7,-1 5-4,-1-5 5,-1 4-5,0-1 8,2-2-10,0-1-4,5 1 11,2 0-7,2-3 7,-1 2-11,2-2 12,4 0-10,-4 0 6,1 3-4,-4 0 12,-1-1-12,-1 1 0,-2 3 6,2-4-2,1 1-1,-1 0-2,3 2 1,0-2-2,0-1 0,2 1 4,3 0-1,4-1 2,-2 1-3,1 0 1,0-1-4,-1 1 6,-1 0-10,-4-1 10,1 1 1,-3 0 1,-3 2 1,3 1 4,1-1-6,-2 0-1,7-2 0,1 0 7,4-1-14,2 1 7,2 0 4,1-1-5,0-2-4,-1 0 2,-2 3 2,-2 0 2,-3 2-5,0 3 1,-6 0 0,-2 0 1,-2 0-3,1 0 8,-2 0-12,-2 0 13,0 0-6,2 0 4,4 0 0,3 0-11,2 3 8,2-1 4,2 1 0,4-3-6,-2 0-8,1 3 7,3-1 5,0 4-7,-3-1 5,-1 0 3,2 1-9,-4-1 11,-2 0-11,0 1 4,-3-1 4,3 0-4,-3 1 4,3-1-8,-3 3 10,0 0-6,1 0-2,1 0 9,1 0-8,-3 0 2,1-3 0,1 0 5,1 3-11,0 0 10,-1 0 1,2 0-1,-2 0-4,1-3 2,-3 1 0,-2 2-4,-1 0 1,-2-3 2,1 0-3,-2 1 4,1-1 4,3 0-3,-1 1-12,1-1 12,2-2-4,0-1 2,1 1 0,-1 2-1,2-2-6,4 0 9,-4 1-2,-6 1-5,-4 0 1,1 1 2,-4-1 2,1 0 1,0-2 12,0 0-9,-1-1-7,-2 4 2,0-4-4,-2 4 4,-1-4 0,1 1 3,0 0 0,-1-1-11,-3 1 6,1 2 4,3-2 2,2 2-7,0-2 2,5 2 0,3 1-4,3-1 5,2 0 0,3 1 7,-1-1-10,-4 0-4,-2-2 12,-5-1-10,-3 1 4,-6 2 4,-3-2-6,-2 0 14,1-1-11,-1-2 10,-3 0-9,0 0 1,0 0 6,0 0 2,0 0-4,0 0-6,0 0-6,0 0 9,-3-2-7,3 2 8,-2-3-9,0 3 1,-4 0 2,4 0 1,-1-3 6,-2 1-11,0-1 7,-1 3 3,1 0-5,3-3-5,-1 1 12,0 2-9,0-3-2,3 0 3,0 3 2,0 0 1,0-2-7,0-1 14,0 3-11,-2 0-4,0-2 10,-1-1-4,0 0-5,0 1 12,1-4-11,-3 1 10,2 0-6,-2-1-2,2 1 4,0 0-2,1-3 2,0 0-6,-1-3 5,3-2 0,-3 2 3,0-2-6,0 3-2,2 0 12,-5-1-12,-2-2 2,3-1 2,0-2 0,-3 0 4,0 3-7,5-3 10,-2 3-5,0 0-8,2 2 7,0 0 0,-2-2-2,0 3 0,2-1 2,-2 0 1,0-2 2,3 0-9,-7-1 4,2-2 6,1 0-12,1 3 14,-3 0-6,3 0-6,0 2 10,-3 3-13,2 0 12,2 0-7,4 3 8,0-1-10,0 4 3,0-1 4,-3 0-2,0 1 0,3-1 0,0 3-6,0 0 11,-3 0-10,3 0-1,0 3-7,0-3 10,3 0 2,-3 2 0,0 4-10,3 2 8,-3 0 0,0 2 10,3 4-9,-1 2-3,0 2 8,7 3-3,-2 3-7,1 0 10,2 0-11,2 0 13,1-3-12,-1 1 9,1-1-2,0 0 0,1-2-4,-1-1 4,-3 1 2,3-3-4,-2 0-2,-1-4 6,1-1-10,-6-1 16,1-2-10,-2 0-1,-1-2 0,3-1 4,-2 0-1,2 1-2,-3-4-3,-1 1 2,3 2-6,1-2 9,-4 2 2,4 1-4,-2-1 0,2 0-4,0 1-7,1 1 19,1-1-12,0 2 0,0 0 5,-1 0 1,-1-3-6,-1 0-3,-3 1 8,1-1 0,-3-5 4,0 3-6,0-1 5,-3-2 5,1 3-5,0-3-4,-4 0 0,-2 0 6,0-3-4,3 1 7,-3 2-10,0-3 3,-2 0 5,0 1-8,-1-1 5,-2-2-1,0 2 3,0 0-5,-3 1 3,1-1-3,-4 3 3,-2 0 0,0 3 1,-5 2-4,0 3 3,-1 0-8,-2 3 12,-2-1-11,0 1 10,-4-1-11,-1 4 7,-1-1 4,3 0-3,3 3 3,2-2-1,0-1-2,8-2-4,3-4 4,2 1-4,0 0 8,3-2-6,3-1 1,2 0-3,-2-2 4,1 0-5,2-1 5,-1 1 0,0 0-5,0-3 2,1 2 3,-4 1-2,0-3-2,1 3 7,2-1-5,0 1-5,3 0 9,-1-1 3,4-2-3,0 3-1,2 0 7,0-1-12,-3-2 11,3 0-5,0 0 9,0 0-9,0 0-4,0 0-2,0 0 4,0 0 2,0 0-10,0 0 0,0 0-1,0 0-19,0-2-12,0-4-8,0 4-27,3-1-78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16:18:27.973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2 628 7,'0'0'16,"-2"0"-5,2 0 0,0 0 3,0 0 0,0 0-6,2 0 1,-2 0-4,0 3 10,0 0 4,0-3-13,0 0 6,0 0-5,2 0 2,-2-3-2,2 0 4,-2 1-5,0 2-7,0 0 4,0 0 0,0 0-3,2-3 5,0 0-8,0 1 1,2 2 7,0-3-3,-1 3-4,2-3 5,-3 1 2,2-4-11,-1 1 5,1 2 7,2 3-6,0-2-3,0-1 7,2 0-6,0-2 0,-1 0 8,1 0-10,0 2 8,2 0-8,-2 1 2,2-1 4,-1 0 4,-1 1-6,2-1-1,-2 0-2,2 1 1,-1-4 12,0 1-14,0 2 8,1 1-4,0-1 0,-3 0 2,1 2-4,0-2 2,0-2 4,0 2-6,-3 0 6,2 1-2,-2-1-7,1 0 15,-2 3-10,0 0 5,2 0-1,0-2 0,0-1 0,2 0 3,-1 1-7,-1-1 0,0 0-2,0-2 7,0 3-10,2-4 4,-3 1 1,2 0 4,-2-1-2,3 4-3,-2-1-2,0 0 6,2-2-7,-1 2 3,2 1 7,-2-1-12,1 0 7,-2 3 4,0-2-8,0-1 5,-3 0 0,1 1-5,3 2 6,-2-3-5,1 0 5,2 1-4,2-4-3,-1 4 6,1-4-4,-2 4 7,2-1-4,0 0-6,-1 1 15,2-1-14,-2 0 14,-1 1-14,-1-3 15,4 0-7,-1 3-4,-1-4 5,-1 4-5,0-1 8,2-2-10,-1-1-4,5 1 11,1 0-7,1-3 7,0 2-11,1-2 12,3 0-10,-2 0 6,0 3-4,-3 0 12,-1-1-12,-1 1 0,-1 3 6,2-4-2,0 1-1,0 0-2,1 2 1,1-2-2,0-1 0,1 1 4,2 0-1,3-1 2,0 1-3,-1 0 1,1 0-4,-1 0 6,-1 0-10,-3-1 10,1 1 1,-3 0 1,-1 2 1,2 1 4,0-1-6,-1 0-1,5-2 0,2 0 7,1-1-14,3 1 7,1 0 4,0-1-5,1-2-4,-1 0 2,-2 3 2,-1 0 2,-2 2-5,-1 3 1,-3 0 0,-3 0 1,-1 0-3,1 0 8,-1 0-12,-2 0 13,0 0-6,2 0 4,1 0 0,5 0-11,0 3 8,1-1 4,3 1 0,1-3-6,0 0-8,1 3 7,1-1 5,1 4-7,-3-1 5,0 0 3,1 1-9,-3-1 11,-1 0-11,0 1 4,-3-1 4,3 0-4,-3 1 4,3-1-8,-3 3 10,1 0-6,0 0-2,1-1 9,1 1-8,-3 0 2,1-3 0,1 0 5,1 3-11,-1 0 10,1 0 1,0 0-1,-1 0-4,0-3 2,-1 1 0,-2 2-4,-1 0 1,-1-3 2,0 0-3,-1 1 4,1-1 4,2 0-3,-1 1-12,1-1 12,1-2-4,1-1 2,0 1 0,-1 2-1,2-2-6,3 0 9,-3 1-2,-5 1-5,-2 0 1,0 1 2,-2-1 2,-1 0 1,1-2 12,0 0-9,0-1-7,-3 4 2,1-4-4,-2 4 4,0-4 0,-1 1 3,2 0 0,-2-1-11,-1 1 6,0 2 4,2-2 2,1 2-7,2-2 2,2 2 0,3 1-4,2-1 5,1 0 0,2 1 7,1-1-10,-4 0-4,-2-2 12,-3-1-10,-3 1 4,-4 2 4,-2-2-6,-2 0 14,1-1-11,-1-2 10,-2 0-9,0 0 1,0 0 6,0 0 2,0 0-4,0 0-6,0 0-6,0 0 9,-2-2-7,2 2 8,-2-3-9,1 3 1,-3 0 2,2 0 1,0-3 6,-2 1-11,0-1 7,0 3 3,0 0-5,2-3-5,0 1 12,0 2-9,0-3-2,2 0 3,0 3 2,0 0 1,0-2-7,0-1 14,0 3-11,-2 0-4,1-2 10,-1-1-4,-1 0-5,1 1 12,0-4-11,-1 1 10,1 0-6,-2-1-2,2 1 4,0 0-2,0-3 2,0 0-6,0-3 5,2-2 0,-2 2 3,0-2-6,0 3-2,0 0 12,-2-1-12,-2-2 2,3-1 2,-2-2 0,0 0 4,-1 3-7,4-3 10,-3 3-5,2 0-8,1 3 7,0-1 0,-2-2-2,0 3 0,2-1 2,-2 0 1,1-2 2,1 0-9,-5-1 4,2-2 6,1 0-12,0 3 14,-2 1-6,2-1-6,0 2 10,-2 3-13,2 0 12,1 0-7,3 3 8,0-1-10,0 4 3,0-1 4,-2 0-2,-1 1 0,3-1 0,0 3-6,0 0 11,-2 0-10,2 0-1,0 3-7,0-3 10,2 0 2,-2 2 0,0 4-10,3 2 8,-3 0 0,0 2 10,2 4-9,0 2-3,-1 1 8,5 4-3,0 3-7,0 0 10,2 0-11,0 0 13,2-3-12,-1 0 9,1 0-2,0 0 0,0-2-4,0-1 4,-3 1 2,3-3-4,-2 0-2,0-4 6,-1-1-10,-3-1 16,1-2-10,-2 0-1,-1-2 0,2-1 4,0 0-1,0 1-2,-2-4-3,0 1 2,1 2-6,2-2 9,-3 2 2,2 1-4,-1-1 0,1 0-4,1 1-7,0 1 19,1-1-12,0 2 0,0 0 5,0 0 1,-2-3-6,-1-1-3,-1 2 8,0-1 0,-2-5 4,0 3-6,0-1 5,-2-2 5,0 3-5,1-3-4,-3 0 0,-3 0 6,2-3-4,1 1 7,-2 2-10,0-3 3,-2 0 5,1 1-8,-1-1 5,-2-1-1,0 1 3,1 0-5,-3 1 3,0-1-3,-2 3 3,-2 0 0,0 3 1,-3 2-4,0 2 3,-1 1-8,-2 3 12,-1-1-11,-1 1 10,-1-1-11,-2 4 7,-1-1 4,3 0-3,1 3 3,3-2-1,-1-1-2,7-2-4,1-5 4,2 2-4,0 0 8,3-2-6,1-1 1,2 0-3,-2-2 4,2 0-5,0-1 5,0 1 0,1 0-5,-2-3 2,2 2 3,-3 1-2,0-3-2,0 3 7,2-1-5,1 1-5,1 0 9,-1-1 3,4-2-3,-1 3-1,2 0 7,0-1-12,-2-2 11,2 0-5,0 0 9,0 0-9,0 0-4,0 0-2,0 0 4,0 0 2,0 0-10,0 0 0,0 0-1,0 0-19,0-2-12,0-4-8,0 4-27,2-1-78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9:22.634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16:18:39.42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2 631 7,'0'0'16,"-2"0"-5,2 0 0,0 0 3,0 0 0,0 0-6,2 0 1,-2 0-4,0 3 10,0 0 4,0-3-13,0 0 6,0 0-5,3 0 2,-3-3-2,3 0 4,-3 1-5,0 2-7,0 0 4,0 0 0,0 0-3,3-3 5,0 0-8,-2 1 1,5 2 7,-1-3-3,0 3-4,1-3 5,-4 1 2,4-4-11,-1 1 5,0 2 7,2 3-6,2-2-3,-2-1 7,4 0-6,-1-2 0,1 0 8,0 0-10,-1 2 8,3 0-8,-2 1 2,2-1 4,0 0 4,-3 1-6,4-1-1,-4 0-2,3 1 1,0-4 12,-2 1-14,2 2 8,0 1-4,0-1 0,-3 0 2,1 1-4,-1-1 2,0-2 4,1 2-6,-3 0 6,0 1-2,0-1-7,0 0 15,-4 3-10,2 0 5,2 0-1,0-2 0,0-1 0,2 0 3,0 1-7,-1-1 0,-2 0-2,1-2 7,0 3-10,3-4 4,-4 1 1,2 0 4,-2-1-2,4 4-3,-4-1-2,2 0 6,1-2-7,0 2 3,1 1 7,-1-1-12,1 0 7,-3 3 4,-1-2-8,2-1 5,-5 0 0,2 1-5,2 2 6,-1-3-5,2 0 5,1 1-4,3-4-3,0 4 6,0-4-4,-2 4 7,2-1-4,0 0-6,0 1 15,0-1-14,0 0 14,-2 1-14,-1-3 15,4-1-7,-1 5-4,-1-5 5,-1 4-5,0-1 8,2-2-10,0-1-4,5 1 11,2 0-7,2-3 7,-1 2-11,2-2 12,4 0-10,-4 0 6,1 3-4,-4 0 12,-1-1-12,-1 1 0,-2 3 6,2-4-2,1 1-1,-1 0-2,3 2 1,0-2-2,0-1 0,2 1 4,3 0-1,4-1 2,-2 1-3,1 0 1,0-1-4,-1 1 6,-1 0-10,-4-1 10,1 1 1,-3 0 1,-3 2 1,3 1 4,1-1-6,-2 0-1,7-2 0,1 0 7,4-1-14,2 1 7,2 0 4,1-1-5,0-2-4,-1 0 2,-2 3 2,-2 0 2,-3 2-5,0 3 1,-6 0 0,-2 0 1,-2 0-3,1 0 8,-2 0-12,-2 0 13,0 0-6,2 0 4,4 0 0,3 0-11,2 3 8,2-1 4,2 1 0,4-3-6,-2 0-8,1 3 7,3-1 5,0 4-7,-3-1 5,-1 0 3,2 1-9,-4-1 11,-2 0-11,0 1 4,-3-1 4,3 0-4,-3 1 4,3-1-8,-3 3 10,0 0-6,1 0-2,1 0 9,1 0-8,-3 0 2,1-3 0,1 0 5,1 3-11,0 0 10,-1 0 1,2 0-1,-2 0-4,1-3 2,-3 1 0,-2 2-4,-1 0 1,-2-3 2,1 0-3,-2 1 4,1-1 4,3 0-3,-1 1-12,1-1 12,2-2-4,0-1 2,1 1 0,-1 2-1,2-2-6,4 0 9,-4 1-2,-6 1-5,-4 0 1,1 1 2,-4-1 2,1 0 1,0-2 12,0 0-9,-1-1-7,-2 4 2,0-4-4,-2 4 4,-1-4 0,1 1 3,0 0 0,-1-1-11,-3 1 6,1 2 4,3-2 2,2 2-7,0-2 2,5 2 0,3 1-4,3-1 5,2 0 0,3 1 7,-1-1-10,-4 0-4,-2-2 12,-5-1-10,-3 1 4,-6 2 4,-3-2-6,-2 0 14,1-1-11,-1-2 10,-3 0-9,0 0 1,0 0 6,0 0 2,0 0-4,0 0-6,0 0-6,0 0 9,-3-2-7,3 2 8,-2-3-9,0 3 1,-4 0 2,4 0 1,-1-3 6,-2 1-11,0-1 7,-1 3 3,1 0-5,3-3-5,-1 1 12,0 2-9,0-3-2,3 0 3,0 3 2,0 0 1,0-2-7,0-1 14,0 3-11,-2 0-4,0-2 10,-1-1-4,0 0-5,0 1 12,1-4-11,-3 1 10,2 0-6,-2-1-2,2 1 4,0 0-2,1-3 2,0 0-6,-1-3 5,3-2 0,-3 2 3,0-2-6,0 3-2,2 0 12,-5-1-12,-2-2 2,3-1 2,0-2 0,-3 0 4,0 3-7,5-3 10,-2 3-5,0 0-8,2 2 7,0 0 0,-2-2-2,0 3 0,2-1 2,-2 0 1,0-2 2,3 0-9,-7-1 4,2-2 6,1 0-12,1 3 14,-3 0-6,3 0-6,0 2 10,-3 3-13,2 0 12,2 0-7,4 3 8,0-1-10,0 4 3,0-1 4,-3 0-2,0 1 0,3-1 0,0 3-6,0 0 11,-3 0-10,3 0-1,0 3-7,0-3 10,3 0 2,-3 2 0,0 4-10,3 2 8,-3 0 0,0 2 10,3 4-9,-1 2-3,0 2 8,7 3-3,-2 3-7,1 0 10,2 0-11,2 0 13,1-3-12,-1 1 9,1-1-2,0 0 0,1-2-4,-1-1 4,-3 1 2,3-3-4,-2 0-2,-1-4 6,1-1-10,-6-1 16,1-2-10,-2 0-1,-1-2 0,3-1 4,-2 0-1,2 1-2,-3-4-3,-1 1 2,3 2-6,1-2 9,-4 2 2,4 1-4,-2-1 0,2 0-4,0 1-7,1 1 19,1-1-12,0 2 0,0 0 5,-1 0 1,-1-3-6,-1 0-3,-3 1 8,1-1 0,-3-5 4,0 3-6,0-1 5,-3-2 5,1 3-5,0-3-4,-4 0 0,-2 0 6,0-3-4,3 1 7,-3 2-10,0-3 3,-2 0 5,0 1-8,-1-1 5,-2-2-1,0 2 3,0 0-5,-3 1 3,1-1-3,-4 3 3,-2 0 0,0 3 1,-5 2-4,0 3 3,-1 0-8,-2 3 12,-2-1-11,0 1 10,-4-1-11,-1 4 7,-1-1 4,3 0-3,3 3 3,2-2-1,0-1-2,8-2-4,3-4 4,2 1-4,0 0 8,3-2-6,3-1 1,2 0-3,-2-2 4,1 0-5,2-1 5,-1 1 0,0 0-5,0-3 2,1 2 3,-4 1-2,0-3-2,1 3 7,2-1-5,0 1-5,3 0 9,-1-1 3,4-2-3,0 3-1,2 0 7,0-1-12,-3-2 11,3 0-5,0 0 9,0 0-9,0 0-4,0 0-2,0 0 4,0 0 2,0 0-10,0 0 0,0 0-1,0 0-19,0-2-12,0-4-8,0 4-27,3-1-78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1T15:46:39.5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0 675 15,'0'-3'26,"-2"3"-6,2 0 2,0 0 0,-1 0-9,1 0 9,0 0-7,0 0-17,0 0 8,1 0 6,1 0 4,0-3 2,-1 0-8,1 1-6,0-1-5,-1 0 4,2 1 2,0-1 4,2 0-4,-2 3-6,2-2 10,1-1-5,-1 0 3,0 1-1,-1-4-7,1 4 10,1-1-8,0 0 3,0-2-5,-1-1 7,1 4 0,1-4-2,0 1 0,1 0 2,0-1-3,0 1 0,1 0 5,0-4-6,2 4 4,-1-3 0,1 0-6,-2 0 1,1 0 9,0 0-9,0 0-4,1 2 7,-1 1-8,1-3 10,-1 0-8,-2 3 13,-1-4-11,0 1 6,-1 3-9,2 0 6,0-1-1,-1 1-2,2 0-3,-2-1 6,3 1 3,-1-3-7,-1 0 5,-2 0 3,0 2-1,0 1-1,0 2 3,1-2-11,-1-1 7,1 1 0,-1 0-2,0-1-2,0 1-2,2 0 4,0-3-4,0 2 7,-1 1 0,1-1-9,0 1 11,0 0-8,1-1 5,-1 1 0,1-3-5,-1 3 8,0-1-7,0 1 6,-2-1 0,0 1-5,-1 2 4,1 1-1,1-4-10,-1 1 13,0 2-2,0-2-12,0 2 20,1-2-17,-1-1 8,-1 1-5,1 0 2,0-1-1,2 1 4,-2 0-6,5-1 5,-3 1-3,3-1-3,0 1 1,-2-3 6,0 3-8,1-1 6,-2 1 4,-1 0-8,2 2 0,0 0 2,0-2 4,0-1-5,2 1 2,0 2-1,2-2 1,-1 0 0,2-1 1,-1 1-2,-1 0 4,-1-1-10,0 4 12,0-4-9,0 1 4,-2 2 5,-1 0-15,0-2 9,0 2 3,-1 1 1,2-1-4,0 3 0,0 0 0,2 0 4,0-3-8,0 1 8,0-1-6,0-2 8,-2 2-12,1 3 6,-1 0 4,0 0-8,0 0 9,1-3-4,-2 0-1,0 1 4,-1 2-10,1 0 10,2-3-2,-1 3-4,0 0 8,-1-3-5,2 1-3,-1-1 1,0 0-1,2 1 5,0-1-5,0 0 7,0 1-5,0-1-5,0 0 10,-2 1-6,1-1 1,-1 3 1,-1 0-3,0 3 5,-2-1-6,0-2 6,0 0-1,2-2 5,0-1-7,1 3 4,2 0-4,2-3 2,-1 1-6,-1-1 8,0 0-2,0 0-2,0 3-2,-2 0 0,-1 0 4,0 0-4,0 0 5,1 0-6,1 0 3,3 0 6,3 0-4,2 3 1,0-3-5,1 0 8,1 3-9,0 2 6,-1-2-4,-2 0 1,-1-3 2,0 0-5,-2 2 16,-1 1-9,2 0-3,-1 2 0,0-2 1,1-3 9,1 2-13,0 4 5,-1-4-3,1 1-5,0 0 10,-2-1-8,-1 1 2,0 0 3,-2-3-2,-2 3 1,2-1-3,0 1 13,0 0-9,2 2-6,-1 0 6,0 3 4,3-2-6,-1-1 2,2 3-3,-3 0 0,1-2 7,1 2-9,-1 0 2,-2 2 5,1 1-6,-2-3 0,0 0 5,-2 0-5,0 0-1,0 0 9,2 3-7,-1-3-3,-1 0 10,1 0-10,-1 0 5,0 1 5,0-1 0,0 0-11,-2 0 10,1 0-1,0 0-8,1 0 3,1 0 0,-1 0 4,0 0-2,2 0-4,3 0 7,-3 3-4,2-3-1,-2 0-2,-1 0 6,1 0-2,-1 0-8,1 0 14,-2 0-6,2 0-4,-2 3 0,2-3 7,0 0-6,0 0 2,0 3 3,0-3-8,0 0 4,-1 3 8,1-3-13,0 0 5,-1 0 2,1 0-2,0 3 2,0-3 2,0 3-1,0-3-3,1 0-5,1 2 7,1-1 0,-1 1 6,-1 1-14,0 0 13,2-3-10,-1 0 3,-2 0 4,0 0-4,-2 0 4,1-3-4,-3 3 0,1 1-3,0-1 4,0 0 1,0 0 3,1 0-6,1 0 1,-1 0 4,2 3-6,-2-1 7,0-2-2,1 0-6,-2 1 6,-2-1-8,0 0 8,0 0 1,0 0-2,-1 0 1,0 0 0,-1 0-6,1 0 2,0 0 5,0 0 0,0 0-5,-1 0 0,1 0 1,1 3 0,0 0 0,2 0 1,0-1 0,-2 4-1,0-4 6,1-2-7,-1 3 3,-1-3-5,-1 0 7,1 0-2,0-2-6,-3-1 9,0-2-10,0 2 10,-1 1-6,1-4 1,0 1-2,-2 0 3,0-1 2,1 1 1,0 0-6,-1-1 5,0-2-6,0 0 5,2 3-3,-2-3 8,0 3-13,0-6 6,0 0 6,0 3-2,0 0-4,0 0 16,0-2-15,-2-4 13,1 1 0,1-3-7,-1-3 5,-1 0-9,-1-2 5,-2 0-10,2-4 8,-2 1-2,1-2 0,1-1 9,1-3-9,0 3-6,-1 1 2,1-4 7,0 3 1,0 1-13,-1-4 7,-1 1 2,3-1-5,0-2 4,-1 2 5,0-2-3,2 3 4,0-1-3,0 3-9,-1 3 10,-1 0-2,1 3 0,1 2-8,-2 0 7,2 3-1,-1 3-2,1 2-2,0 1 2,0-1 4,0 0-3,0 3-6,0 0 9,0 0-7,-2-3-3,2-2 6,-1 0-4,-1-1 2,0-2-6,1 0 12,-1-2-6,1 1 4,-1 1-4,1 0 3,-1 3 0,2 0-6,0-3 10,-2 2-8,1 3 12,-1 1-15,2-4 4,0 1 8,0 0-10,0 2 1,0 0 10,0 1-14,0-1 12,0 3-3,0 0-6,0 0 6,-1 0-8,-1 0 3,2 0-3,0 0 6,0 0-1,0 0-2,0 0-2,0 0 3,0 0-1,0 0 2,0 0-6,2 0 5,-2 0-11,0 0-6,0 0 4,0 0-26,1 0-6,1 0-35,-1-3-34,3 1-36</inkml:trace>
  <inkml:trace contextRef="#ctx0" brushRef="#br0" timeOffset="1">2881 1032 11,'0'0'8,"0"-3"8,0 0 5,-1 1-7,1-1 11,0 0-11,0 3 0,1 0-3,0-2-4,-1-1 2,-1 6 8,1-3-16,1 0 5,-1-3-6,0 3 5,0 0-5,0 0-2,0 0 4,0 0 0,0 0-4,0 0 4,0 0-10,0 0 2,0 0-1,0 0 0,0 0 0,0 0 10,0 0-8,0 0 2,0 0 11,0 0-12,5 0 3,-5 0 6,0 0-14,0 0 15,0 0-7,0 0 3,0 0-2,0 0 0,0 0 0,0 0 6,0 0 0,0 0 0,0 0-6,0 0 4,0 0 4,0 0 4,0 8 6,0-8-9,0 0 5,0 0-3,0 0-6,0 0 4,0 0-6,0 0 7,0 0-6,0 0 1,0 0 7,-5 0-4,1 0 0,-1 0 2,1-3-4,-3 3-2,1-2 5,0-1 2,0 3-10,-1 0 8,1-3 2,0 1-2,0 2-3,-2-3-2,0 3 7,0 3-10,1-3 11,-2 0-4,2-3 1,-1 3-6,0-3 7,2 0-6,0-2-3,1 2 5,0 1-6,1 2-3,-1 0 12,1-3-4,-1 0-7,0 1 10,0-1-4,-1 0-6,0 1 11,-1-1-2,1 0-9,0 3 8,-2-2-4,0-1-2,1 0 2,-1 1 0,0 2 0,0-3 4,0 3-3,2-3 2,0 0-6,0 3 0,-1 0 7,3-2-10,-1 2 5,-1 0 5,-1 0-1,3 0-7,-3-3 10,1 3-6,-2 3-3,2-3 2,0 0 3,0-3 0,0 3-11,1 0 9,0 3-2,-3-3 1,1 0-4,-2 0 12,2 2-9,1 1-10,-2-3 11,0 3 0,2 0-2,1-1 7,0 1-13,3 0 11,-3-3-7,1 0 6,3-3-1,-2 0-1,0 1 3,1 2 1,0 2-3,1-2-4,0 0 9,1 0-6,0 0 3,0 0 0,-2 0-1,0 0-4,1 0 4,-1 3 0,1-3-3,-1 0 2,-1 0-10,0 0 12,1 0-6,-1 0 6,0 0-9,2 0 4,-1 0 5,-1 0-8,1 0 3,0 0 1,2 0-1,-1 3 4,0-3-3,2 0-1,0-3-8,-1 3 4,2-3-8,-2 3-2,2 0-7,-1 0-6,3 0-10,-3 0-28,4 0-14,4-2-61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6:19:35.36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 1254 9,'0'-5'14,"-3"-1"-9,0 1 10,3 2-9,0 3 1,-3 0 2,3 0-8,-3 3 6,3-3-1,0 0 5,0 0-8,0 0 1,0 0 6,0 0-2,0-3-9,0 3 5,0-8-1,0 3 7,0-6 3,0 0-2,0 1-9,-3-4 4,0 1-1,3-1-2,0-2-4,0 0 14,3 0-5,0 3 2,-3-1-7,3 1 2,0 2-5,0 0-2,0 3 2,-3 0 0,0 0 2,2 3 0,1-3-2,0 0-2,3-3-2,-3 0 6,0 0 2,-1 3-4,1 0 1,0 3 0,0-3-3,0 0-2,0 0 6,0 0 0,-3 0 0,2-1-6,1 1 3,0 0 5,0-2-6,3 2 3,-3-3-5,0 3 5,-1 0 6,1 0-16,0 0 10,0-3 3,0 3 0,0-3-6,0 3 4,-1-3-8,1 1 17,0 1-14,-3-1 6,3 2-1,0 0 1,0-3-4,0 0 5,-1 0 3,-2 1-5,0 2-6,0 0 12,0-1-10,3 1 6,0-2-4,0 2 0,0 0 6,0-3-7,0-3 5,0 1-6,2 0 0,-2-1 2,0 1 1,0-1-1,0 1 12,2-1-12,1 1 8,0 0-2,-3-1-6,3 3 5,-4 1-6,1 2 3,0-3-8,0 0 8,0 3 0,0-3 1,2 3-6,1 0 2,3 3 2,-1-1-3,-2 1 10,3-3-16,-1 3 14,4-1-9,-1 1 6,4-1-7,-1 1 8,3 0-4,0-1-8,-2 1 15,2 2-4,0 1-3,0-4 8,-3 1-4,4 0-8,-4-1 9,0 1-2,3-1-4,1 1-1,2-3 2,0 0 6,-3 0-2,0-3-9,-3 3 15,1 0-8,-4 0 2,1 3 0,-1-3-3,3 2-2,-2 1 8,-1-3-9,-2 2 4,2 1 4,-5 0-3,3-1-11,-4 1 10,4-3 4,-3 2-4,2 1 4,4 0-8,-1-1 2,1-2-2,2 3 0,0 0-1,1-1 6,-1 3-5,0-2 10,1 0-8,-1-3 0,0 2-5,1 4 4,-1-4 8,0 4-6,4-4-10,-1 4 16,0-4-9,0 1 2,0-1-2,0 1 0,4 0 10,-1 2-8,0 0 3,0 1-4,3-4-3,0 4 6,-1-1-1,1 3 0,3 0-4,0 3 6,0-3 8,-1-3-12,1 3 3,0 0 4,0 3-13,0-3 16,-3-3-7,-3 3-5,2 0 14,1 3-15,-3-3 0,1 2 8,-1 4-3,0-4 2,3 1-2,-1 0-8,1-1 10,0 1 6,0 0-8,0-1 1,-6 1-3,0-3-1,1 0 10,-1 3-12,-3 2 11,3 1-4,-2-1-3,2 3 3,3-3-4,0 3 10,0-2-13,3 4 2,0-1 1,0-1 3,0 0 2,-3 2-11,0 1 7,-6 0 3,0 0 1,-2 2-3,2 0 1,1 4 9,-1-1-9,0 3-4,1-1 6,-1 1-8,0 0 3,1 0 2,-1-1 3,6 1-6,3-3 12,0 3-10,-3-3 0,0 3 12,-3 0-4,0 0-8,-2 0 0,-1-3-7,0 0 9,0-3 2,-2 3 7,-3 0-9,-1 1 3,4 1-6,-4-2 15,4 1-8,-4 1-8,1 1 4,-1 0 11,4 2-14,-1 1 0,-2-3-3,0 0 4,-1-1 3,-2 4 2,0-1-1,-1 3 5,-2 1-7,0-1 9,-3 3-14,0-3 4,-3 0 2,3 0-6,-3 0 2,-2-2 0,-1-1 8,3 1-10,3-3 2,-3 2 15,-3 1-14,-2-1 1,-4-2 0,-2 0-3,3 7 4,-1 1-5,1 0 4,-4 0 4,1-3-6,0 3 0,-4-3 0,-7 3 4,2-3-2,0 0-5,0 1 1,0 1 6,6-1-5,3-1 4,-1 0 0,4 0-2,-4 0-1,4 1 1,0-7 3,-1 4 1,1-3-3,-1-1 6,1-1-7,-1-1-1,4-3 0,-4 0 9,-2 1 0,0-1-6,-1-2-6,-2 3 13,0-1-4,-3 0-7,0-2 16,-3 0-10,0 0 2,-3-1-5,-3 1 0,1 0 6,-1-3-4,1 0 5,-1 0-5,0-3-1,3 1 5,1-1 5,-1-2-16,0-1 15,0 1-8,1 0-2,-1 0 4,-3-3-4,0 0 6,1 0-1,-4-3 0,-2 0-5,-3 3-4,2 0 8,-2-3-4,3 1 2,-1-1-2,4 0-2,-1-2 5,1 2-6,-1 1 4,4-1 0,-1 0-5,3-2 3,0 2 3,-2-2-1,-4-1 1,-2-2 6,2 0-7,1 0-2,-1 0 3,4 0 2,-1 0-10,0-3 8,1 3-7,-1-2 2,3 2 5,1 0 1,2-1-4,3 1 1,0 0 1,2 0-4,1 0 9,3 0-3,2 0-10,1 3 8,-1-3-2,1-3 2,-3 0-6,-1-2 4,1-1 4,-3 4-8,3-4 5,-4-2-3,1 3 5,3-1-1,-1 3-6,1-2 6,3 0-6,2-1 10,-2 1-8,-1-1 2,1 1 2,2-1-9,1 1 9,-1 0 0,3-1 1,0 3-5,-2 1 0,-1-4 4,1-2 2,-1 0-6,3 3 6,1-4-10,-1 4 10,0 0-4,0-3-4,1 5 8,2 3-8,0-6 5,0 4-4,0-4 7,0 3-8,3 1 3,-2-1 2,-1-3-4,0 1 9,-3 2-15,0 1 5,1-1 9,-1 0-6,3 0 3,-3 1-8,3-1 7,1 3-3,-4 0 3,3 0 1,0 0-3,0 0 2,0-3 5,1 3-14,-1 0 13,3-3-13,0-2 10,0-1 1,0 1-10,0-3-2,0-3 14,-3 3-3,0-3-9,3 3 13,-3 0-7,0 2 0,3 3-2,0 1 2,0-1 5,0 0-8,0 0 7,0 3-1,3 0-5,-3 3 3,0 0 4,0-1-8,0 4 6,0-1-2,0 0 0,0 1-4,3-1 8,-3 0-6,0-2 5,0-1-8,0 4 6,0-1 5,0 0-12,0-2 7,0 2-1,0 1 0,0-4 0,0 1 0,0-1 0,-3-2-2,3 0 2,0 0 0,0 0 2,0 0-3,0 3-2,0-3-1,3 0 8,-3 2-2,3-2-4,0-2-4,2-1 10,-2 3-2,0 2-4,0-2-2,0 0 5,3 0 4,-4 3-5,1-1 0,0 1-9,0 0 6,0-1 2,3 1-2,-1-3-3,1-3-6,0-2 7,0-1 6,-1 1 3,-2-1-8,0 1 5,0 2 2,0 1-8,0 1 6,-1 1 4,1 3-6,0 0-1,0-1 8,0 1-14,0 0 10,0-1-4,0 1 0,2-3 3,1 0 1,0 0-9,-1 0 5,1 0 1,3-1-4,-1 1 6,-2 3-4,0-3 3,2 3 0,-2-1-3,0 1-2,2 0 4,1-1 1,3 1 3,-4-1-8,4 1 14,-4-3-18,1 3 16,-1-1-13,1-2 4,0 0 3,-4 3-7,1-1 12,0 4-13,-1-4 8,-2 4 0,0-4-2,3 4 3,0-1 1,-3 0-8,-1 1 6,1 2 2,0-6-6,3 3 0,0-2 7,2 0-2,-2-1-6,0 1 4,2 0-1,-2-1 0,0 1 2,-1 0-4,1-1 0,0 3 3,-3-2-7,0 0 6,-3 2 3,0 0-2,2 1 0,-2 2 6,3 0-12,3-3 3,0 0 3,-1 1-4,1-4 1,0 1 3,0-1-6,-1 1 7,1 0-2,-3 2 6,3 0-8,-3 1 2,-1-1 4,-2 0-3,0 1-6,0-1 9,3 3 1,0-3-9,0 1 5,-3-1-1,3 3 6,-3 0-6,3-3-1,-3 1 0,0-1 3,0 3-2,3-3 7,0 0-6,2 1-1,1-1-2,0-2 2,-1-1 0,1 1 4,0 2-6,-3 3-2,0-2 5,-1 2 2,1 0-6,-3 0 6,0 0-10,0-3 6,3 0-2,0 1 8,0 2-11,3-3-2,-1 3 11,1-3-6,0 0 3,0 1 0,-1-1 0,1 3 0,3-5 4,2 2-4,1 3 3,2 0-3,0 0 2,1-3 1,-4 1-1,0-1-8,-2 0 10,5 1-6,4-1-1,-10 0 4,4 1-5,-1 2 7,1 0 3,-1 0-5,-2 0-3,-4-3 2,1 0 5,3 1-8,-4 2 4,4-3 0,0 6 2,-1-3-4,1 2 6,2-2-12,-2 0 7,-1 3 4,-2-3-8,0 0 3,0-3-6,2 1 13,-2 2-4,0-3-7,-1 3 7,1 0 4,3 0-10,-4 3 7,1-1 0,0 1-7,2-6 7,-2 3 0,0 0-2,-3 0-5,0 0 8,0 0 1,2-2-6,1-1-3,0 3 11,-3 0-6,2 0-3,-2 0 3,3 0 6,2-3-15,1 0 10,0 1 0,-1-1 2,-2 0 0,0 1-6,-1-4 6,-2 6-7,3-2 1,-3-1 6,0 3-1,0 0-2,2-3-2,1 6 2,-3-3-2,0 0 7,-3 3-7,3-1 1,0-2-2,-1 0 4,-2-2 1,0-1-3,0 3-8,0 0-10,0 0 1,-2 0-12,-1 3-11,0-3-35,0 0-30,0 2-52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6:19:35.3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0 627 15,'0'-3'26,"-4"3"-6,4 0 2,0 0 0,-2 0-9,2 0 9,0 0-7,0 0-17,0 0 8,2 0 6,2 0 4,0-3 2,-1 0-8,1 1-6,-1 0-5,1-1 4,2 1 2,1-1 4,4 0-4,-6 3-6,6-1 10,2-2-5,-2 0 3,0 1-1,-2-3-7,2 3 10,2-1-8,1 0 3,-1-1-5,-2-2 7,2 4 0,1-3-2,3 0 0,-1 0 2,2 0-3,-1 0 0,3 0 5,0-3-6,4 3 4,-3-2 0,3 0-6,-4-1 1,0 1 9,4-1-9,-4 1-4,4 1 7,0 2-8,-1-4 10,-1 1-8,-6 2 13,1-3-11,-3 0 6,-1 4-9,5-1 6,-1-1-1,-1 2-2,2-1-3,-1 0 6,3 0 3,0-2-7,-2-1 5,-5 1 3,0 1-1,1 1-1,-1 3 3,1-3-11,-1 0 7,2 0 0,-2 0-2,1 0-2,-1 0-2,4 0 4,0-2-4,0 1 7,0 2 0,0-2-9,0 2 11,0-1-8,4-1 5,-4 2 0,3-4-5,-4 4 8,2-2-7,-1 1 6,-3 0 0,-1 0-5,-2 2 4,2 2-1,1-5-10,-1 1 13,0 3-2,1-3-12,-1 2 20,2-2-17,-2 0 8,-3 0-5,3 1 2,2-2-1,1 1 4,-2 1-6,10-2 5,-7 2-3,7-2-3,-1 1 1,-3-2 6,1 2-8,0 0 6,-4 0 4,-1 0-8,2 3 0,2-1 2,0-2 4,1 0-5,2 0 2,1 2-1,3-1 1,1-1 0,2-1 1,-2 2-2,-1-1 4,-3-1-10,-1 5 12,1-5-9,0 1 4,-4 3 5,-3-1-15,0-2 9,0 2 3,0 2 1,0-2-4,4 3 0,-1 0 0,4 0 4,-1-3-8,1 1 8,0-1-6,-1-1 8,-1 1-12,-2 3 6,0 0 4,0 0-8,1 0 9,-1-3-4,-3 0-1,0 1 4,0 2-10,1 0 10,2-2-2,0 2-4,0 0 8,-2-3-5,2 1-3,0-1 1,0 0-1,4 2 5,0-2-5,0 0 7,-1 1-5,1-1-5,1 1 10,-5 0-6,0-1 1,0 3 1,-3 0-3,1 3 5,-5-1-6,1-2 6,-1 0-1,4-2 5,1-1-7,2 3 4,3 0-4,5-3 2,-1 1-6,-3 0 8,-1-1-2,1 0-2,0 3-2,-4 0 0,-2 0 4,-1 0-4,-1 0 5,4 0-6,2 0 3,7 0 6,6 0-4,3 3 1,2-3-5,0 0 8,5 3-9,-1 1 6,-3-1-4,-3 0 1,-5-3 2,1 0-5,-3 2 16,-1 0-9,1 1-3,0 2 0,-1-2 1,4-3 9,0 1-13,0 5 5,0-4-3,0 1-5,0-1 10,-3 0-8,-1 1 2,-3 0 3,-3-3-2,-4 3 1,4-1-3,1 0 13,-1 1-9,3 2-6,-1-1 6,1 4 4,4-3-6,0 0 2,3 2-3,-4 1 0,1-3 7,0 3-9,0-1 2,-4 3 5,0 0-6,-3-3 0,0 1 5,-4-1-5,0 1-1,0-1 9,4 3-7,-4-2-3,1-1 10,-1 0-10,1 1 5,-1 0 5,0 0 0,-2-1-11,-2 1 10,1-1-1,1 0-8,2 1 3,0-1 0,0 1 4,1-1-2,2 1-4,8-1 7,-7 3-4,3-2-1,-3-1-2,0 0 6,-1 1-2,-1-1-8,1 1 14,-2-1-6,2 1-4,-3 2 0,4-3 7,0 1-6,0-1 2,-1 3 3,1-2-8,0-1 4,-3 3 8,3-2-13,0-1 5,-1 1 2,1-1-2,0 3 2,0-2 2,-1 2-1,1-3-3,3 1-5,1 1 7,2-1 0,-2 2 6,-2 0-14,1 0 13,4-2-10,-4-1 3,-3 0 4,0 1-4,-4-1 4,1-2-4,-4 2 0,-1 2-3,1-2 4,1 1 1,-2-1 3,5 0-6,0 1 1,-1-1 4,4 3-6,-4 0 7,0-3-2,0 1-6,-2 0 6,-5-1-8,2 1 8,-2-1 1,0 1-2,-3-1 1,1 1 0,-2-1-6,2 0 2,-1 1 5,0-1 0,1 1-5,-2-1 0,2 1 1,2 2 0,1 0 0,3 0 1,0-1 0,-3 4-1,-1-3 6,1-3-7,-1 3 3,-2-2-5,-2-1 7,2 1-2,0-3-6,-5 0 9,-3-2-10,1 1 10,-1 2-6,1-4 1,0 1-2,-4-1 3,0 0 2,3 1 1,-1 0-6,-2-1 5,0-2-6,0 0 5,4 2-3,-4-2 8,0 3-13,0-6 6,0 1 6,0 2-2,0 0-4,0 0 16,0-2-15,-4-4 13,2 2 0,2-4-7,-3-2 5,-1 0-9,-3-2 5,-4 0-10,5-4 8,-4 1-2,0-2 0,3 0 9,3-4-9,1 3-6,-4 2 2,3-5 7,-2 4 1,3 0-13,-4-3 7,-1 0 2,6 0-5,-2-3 4,1 3 5,-1-2-3,4 2 4,0 0-3,0 2-9,-3 3 10,-1 0-2,1 3 0,3 2-8,-3 0 7,3 2-1,-3 4-2,3 1-2,0 1 2,0-1 4,0 1-3,0 2-6,0 0 9,0 0-7,-4-3-3,4-2 6,-3 0-4,-1 0 2,1-3-6,-1 1 12,0-2-6,2 0 4,-2 2-4,1 0 3,-1 2 0,4 0-6,0-2 10,-3 1-8,-1 4 12,1 0-15,3-4 4,0 1 8,0 1-10,0 1 1,0 0 10,0 1-14,0 0 12,0 2-3,0 0-6,0 0 6,-3 0-8,0 0 3,3 0-3,0 0 6,0 0-1,0 0-2,0 0-2,0 0 3,0 0-1,0 0 2,0 0-6,3 0 5,-3 0-11,0 0-6,0 0 4,0 0-26,3 0-6,0 0-35,1-3-34,3 1-36</inkml:trace>
  <inkml:trace contextRef="#ctx0" brushRef="#br0" timeOffset="1">6272 958 11,'0'0'8,"0"-3"8,0 1 5,-4 0-7,4-1 11,0 0-11,0 3 0,4 0-3,-2-2-4,-2 0 2,-2 4 8,2-2-16,2 0 5,-2-2-6,0 2 5,0 0-5,0 0-2,0 0 4,0 0 0,0 0-4,0 0 4,0 0-10,0 0 2,0 0-1,0 0 0,0 0 0,0 0 10,0 0-8,0 0 2,0 0 11,0 0-12,11 0 3,-11 0 6,0 0-14,0 0 15,0 0-7,0 0 3,0 0-2,0 0 0,0 0 0,0 0 6,0 0 0,0 0 0,0 0-6,0 0 4,0 0 4,0 0 4,0 7 6,0-7-9,0 0 5,0 0-3,0 0-6,0 0 4,0 0-6,0 0 7,0 0-6,0 0 1,0 0 7,-11 0-4,2 0 0,-2 0 2,1-3-4,-4 3-2,1-2 5,-1 0 2,1 2-10,-1 0 8,1-3 2,0 1-2,-2 2-3,-1-3-2,-2 3 7,1 3-10,1-3 11,-2 0-4,1-3 1,1 3-6,-2-3 7,5 1-6,0-3-3,2 2 5,0 1-6,2 2-3,-2 0 12,2-3-4,-2 1-7,0 0 10,2-1-4,-5 0-6,1 1 11,-2 0-2,2-1-9,-1 3 8,-3-2-4,1-1-2,-1 0 2,-1 2 0,2 1 0,-1-3 4,-1 3-3,5-3 2,-1 0-6,1 3 0,-1 0 7,4-2-10,0 2 5,-3 0 5,-2 0-1,6 0-7,-5-2 10,1 2-6,-5 2-3,5-2 2,0 0 3,-2-2 0,2 2-11,3 0 9,-1 2-2,-6-2 1,1 0-4,-2 0 12,1 2-9,4 1-10,-4-3 11,0 3 0,4 0-2,2-2 7,1 2-13,4 0 11,-5-3-7,4 0 6,3-3-1,-2 0-1,-1 2 3,4 1 1,-1 1-3,1-1-4,0 0 9,3 0-6,0 0 3,0 0 0,-3 0-1,-1 0-4,1 0 4,-1 3 0,0-3-3,1 0 2,-3 0-10,-1 0 12,3 0-6,-3 0 6,1 0-9,3 0 4,-1 0 5,-3 0-8,3 0 3,1 0 1,3 0-1,-3 3 4,0-3-3,6 0-1,0-3-8,-3 3 4,3-3-8,-3 3-2,4 0-7,-1 0-6,5 0-10,-5 0-28,7 0-14,10-1-61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5.72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2294 11,'0'0'9,"0"0"-8,0 0 6,0 0-2,0 3 9,0-3-2,0 0-2,0 0-10,0 0 13,0 0 6,0 0-13,3 0 12,0-3-7,2 3-2,-2-2 1,3 2-1,0 0 2,2 0-1,1-3 6,5 0-8,0-2 1,3 0-6,3 0 2,0 2-10,-3-2 19,0-1-2,2 4-8,1-1 4,0 0-6,0 1 4,3-1-4,-1-2 2,4-1-1,-1 1 6,4 0-16,5-3 12,0 0-1,5 2 4,4-2-6,2 3-4,1 2 3,2-2 6,0 0-6,3 2 1,-6-5-1,-2 6 0,-3-1-4,-1 3 7,-2 0 0,-6-5-7,1 2 6,-4-2-5,0 5 6,1-3-8,-1 3 12,6-5-12,0 2 0,6-2 2,-1-1 7,4 4-8,2-1 4,-2 0-1,-1 3 4,-2-2-8,-3 2 1,0 0 9,-3 0-5,-3 0-2,0 0-4,-3 0 9,1-3-8,-1 0 8,3 1-4,-2 2-1,5 0 4,5 0-4,1 0-2,0 0 6,2 0-4,1 0-1,-4 0 4,4 0-4,-6 0-2,0 2 9,0-2-5,-1 3-3,1 0 1,3-3 8,-3 5-5,0-2-3,-1 2-2,-1-5 2,-1-3 9,0 6-13,0-3 5,0 5 3,0-5 0,2-2 0,1 7 0,0-5-10,-3 5 8,0-2 6,3 5-6,-3-3-4,0 1 1,3-1 10,-3 0-7,0-2-2,0 0 0,0-3 0,0 2 6,-3 1-4,0-1 0,3 4 4,6-1-9,0-2 7,2-3-4,4 0-2,2 0 8,3 2-7,0-2 8,3 3-9,0 0 1,-6-1 5,0 1 2,-5 0-2,-4-1 0,-5 1-4,-3 0 6,-2-1 0,-4 1-10,-2 0 12,-3-3-9,-3 0 4,0 2-5,0 1 10,0-3-8,-3 3-4,0-1 7,0 1 4,1-3-7,-1 0 2,-3 0 0,0 3 0,1-6 4,-1 3-6,-2 0 4,-1-3 0,-2 1-2,-1 2 4,1 0-3,3 0-1,2 0 1,0 0-3,3 0 3,1-3 1,-1 0-1,0 1-7,0-1 11,0 0-4,-2 3-4,-4-2 2,1-1 2,-4 0 0,-2 1-1,0 2-2,0 0 7,-3 2-9,3-2 4,-3 0-3,0 0 8,0 0-10,3-2 5,-3 2 0,0 0 5,0 0-8,0 0 4,0 0-2,0 0 4,0 0-8,0 0 7,0 0-3,0 0 7,2 0-6,1 0-1,0-3 3,0 0-3,0 1-2,0-4 4,2 4 0,1 2-6,2 0 6,1-3 0,-1-2 0,4-6 3,2-2-4,3 0-3,0-3 3,3 2 2,2-2-5,-2 3 1,0 0 4,3 0-1,-1-3-1,4 0 2,0 2-7,2 1 5,0-3 4,3 3-8,6-3 8,0 3-7,-6-1 6,0-2-8,1 0 12,-1 0-11,-6 3 5,1 0 1,2-3-2,1 3 2,5-3-1,2 0-2,1 0 2,0 0 3,0 0-4,3 3-4,-1-3 12,-2 0-6,3 0 0,0 0-4,-1 0 6,1 0-4,5 0-4,1-3 6,2 3-2,0-2-2,3 2 3,-3 0 2,0 0-3,-2 3-1,-4-1 2,-2-1-1,3 1-2,-4 1 2,-2 0 0,0-1 1,3 1-2,2 2 1,-2-2-2,-3 0 4,-3 2-2,-3-2 0,-3 0 6,1-1-16,2 1 12,0 0-3,-3-3 2,3 3-4,4-1 12,-1 1-11,0-3 0,2 0 0,4 3 4,-3-3-5,0-3 10,-3 3-11,0 0 7,0-2-8,0 2 9,0-3 0,-3 3-7,-3-2 2,1 2 2,-1 0 0,0 0-3,1 0 0,-4 0 2,1-3 3,-1 1 2,1-1-5,-1 3 3,-2-2-5,0-6 5,2-3-4,1 1 2,-1-1 8,4 3-10,-1 0 5,0 3-5,1 2 6,-4 1-7,-2 2 0,0 2 4,-1 1-7,1 2 10,-3 1-10,5-1 6,4 3 2,-4 0-2,3 0 5,1 0-16,2 0 15,0 3-8,0-3 7,3 0-10,0 0 14,0 3-14,3-1 7,3 1-2,0 0 7,-4-3-12,4 0 3,0 0 4,0 0 1,2 0-1,3 0-4,-2 3 5,-1-1-5,1 1 6,0-3-5,-4 0 5,-2 0-6,-6 3 3,0-3 4,1 3-10,-1-1 7,0-2 0,0 3 1,0 0-3,1-3 1,-1 0 5,0 0-11,0 0 4,0 2 0,3-2 2,-3 0 6,1 3-4,7 0-5,4-3 1,-1 0 3,1 0 1,-1 0-2,1 0-4,-1 0 5,-2 0-2,3 0 2,-1 0 2,-2 0-6,0 3 4,-1-1 1,4 1-4,-1-3 2,1 0-2,2 0 6,1 3-2,-1 0 0,3-3-4,-3 0-3,1 2 8,-4-2-1,1 0-2,-1 0-1,1 0 1,-1 1 0,1-4 1,2 0-2,1 1 2,2-1 3,3 0-8,3 3 2,0-2 0,-3-1 6,-3 3-8,-9 3 12,-7 0 2,-7 2-2,-5 0-8,-3-2 2,-6 2 2,1 1 2,-7-1-6,1 3-6,-3 0 2,0 0-9,0-3-26,-1 3-25,1 0-50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9.81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4011 18,'0'0'17,"3"2"1,2-2 0,7 0-3,5 0 4,5 0 1,10-2-11,2-1 0,5 0 1,12 3-6,9-2 7,5-1 7,3 3-10,6 0 7,2 0-11,1 3 17,5-1-15,0 1 9,-2-3-7,-1 0-4,1 0-2,-4 0-6,-2 0 4,-6 3 6,-3-1-10,-3 1 2,-2 2 9,-3 1 2,-6-1 1,-3-2-3,-6-1 1,7 1 9,-4 0-13,-5-3-2,-1 0-1,-2-3-2,-3 3 6,-3 0-2,3 0-5,-2 0 2,-1 0 0,0-3 6,0 1-9,3-1 5,3 0-6,3 1 8,2-1 0,1 3-8,-1 0 6,4-3-2,2 1-2,-3-1 7,0 0-8,-5 3 8,0-2-3,0-1 4,-1 0-10,1 1 10,0-4 0,-1 1-5,1 0-1,0 2 1,-4-2 3,4 0 0,0 2 0,0 0-13,-1 3 14,1 0-11,-3 0 14,5 0-6,4-2 0,-1-1 7,3 3-11,3 0 5,0 3-4,3-3 3,0 0-4,3-3 1,-3 3 0,-3 0 6,-3-3-11,-6 3 8,-5 0-1,-3 0 0,-3 0-5,-5 0 10,-3 0-9,-1 3 0,-2-3 2,0 3 8,0-3-7,0 0-5,-3 2 7,2-2-6,1 3 6,3 0 3,-3-3-9,0 0 2,2 0 7,1 0-3,0 0-10,-1-3 12,-2 3-1,0-3-7,0 1 8,-6 2-8,-3 0 7,1-3-3,-4 0 2,-2 3 3,0-2-9,-1-1 4,1 0 5,0 1-12,-4-1 14,4 0-12,0-2 4,-3 0 3,-1-1-4,1-2 4,3 3-4,0-3 8,-1 0-5,4 0-3,-1 0 3,4-2 0,-1-4-8,3 1 9,0-3 1,0-3-1,3 1-9,3-3 12,0-3-3,3-3-10,0-2 8,-1 0 5,1-3 0,2 0-13,1-3 9,-1 1 2,-2 2-4,3-3 6,-4 3-8,4 1 8,-1-4-2,1 0 2,2-2-6,-2 3 2,-1-4 0,1 4 8,-1-3-6,-2 2-1,0-2 3,-1 2-3,1-4 0,0 1-4,-4-2 4,4 3 5,0 0-8,2 0 11,1 2-9,-1 1 10,1 2-9,-3 3-2,-1-1 7,1 4-10,-3-1 4,0 1-2,-1-1 3,1 1 0,3-1-3,0 0 5,-1 1-8,1-1 2,0 1 4,-1-4-3,1 1 5,-3 0-8,3 0 7,-4-1-6,1 1 2,0 0 1,-3 0 0,-3 0 1,0 2 2,1 0-3,-1 3 2,0-2 1,0-1-4,0 1 4,3-1-6,3-2 2,0-3 2,0 0 4,0-5-14,2 2 14,1-2-1,-3 0-4,3-3-5,-1 0 7,4 0-6,-1 3 9,6 0-8,6 2 5,0 1-5,-3-1 5,0 1-3,0 2 0,-5 0 2,-1 0-3,-3 3 8,-2 2-10,0 3 9,-6 3-9,0 0 7,-3 0-6,0 2 0,0 0 10,1 1-7,2-4-7,0 1 8,2-3-1,1 0 2,0 0-2,0-2 0,3-1-2,-4 1 2,1-1 8,0-2-6,0 0-6,0-3 6,3-3-3,-4 1-2,4-4 1,0 4 4,-1-1-4,1-2 2,0 3 0,-1-1 6,1 1-12,0-1 6,-3 0 1,-1 1-2,-2 5-1,-2 2-1,2-2 10,0 2-14,3 3 6,-1-2 5,1 2-8,0 0 1,3 0 9,-1 0-12,-5 3 5,0 2 6,-2 3-7,-4 6-2,-5-1-5,-1 6 3,-2 2-22,0 0 8,0 1-23,-3 2-11,0 0-16,0 2-58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0.55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-4 176 11,'0'0'3,"-3"0"7,3 3-7,-3-1 15,3-2-11,0 0 4,0 0-3,0 0 10,0 0-2,0 0-7,0 0-2,0 0-3,0-2-7,0 2 6,3 0 7,0 0-9,-3 0 6,3-3-5,-1 6 0,1-3 2,0 2-6,-3-2 7,3-2-1,0-1-4,2 3 1,1-2-1,3-1 2,2 0-3,0 1 5,1 2-2,2-3-1,3 0 11,0 1-21,3-1 18,-3-2-13,8-1 6,3 1 0,4 0-6,-1 2 6,-6 0 2,1-2-12,-1 2 16,-2 1-12,0-1 6,-1 0-3,1-2 3,0 0-1,2 2-5,1 3 8,-1 0-4,4 0 0,-1 0 5,-2-8 0,-1 0-3,1 5 2,2-4-3,0-1 8,1 0-7,-1 2-8,-3 1 9,1 0-2,-1 2 4,1 0 2,0 1-9,-4 2 14,1 0-13,0-3-2,-4 0 2,4 1 6,-3 2-12,3 0 13,-1 0-8,1 0 4,2 0-3,1 0 1,-1 0-1,1 0 5,-3 0 5,-1 0-3,1 0-6,0 0 2,-1 0 0,4 0-2,-1-3-6,1 3 8,-3 0 0,-1 0-2,-2 0 3,-3 0-2,0 0-4,0 0 7,0 0-4,-3 0 5,3-3-3,0 3-7,9-2 13,5 2-13,3 0 6,3 0-2,0 2-1,0 1 2,-3 0 7,-3-1-8,-3-2 0,1 0-2,-4 0 5,-2 3 0,-1-3-6,-2 0 10,3 0 2,2 0 0,7 0-5,-1 0-4,6 0-3,0-3 4,-1 3 1,4 0 0,3 0-3,-1 0 7,1-2-9,2 2 6,0 0 0,-2-3-2,-1 3-4,1 0 2,-6 0 5,0 0 0,-3 0-1,2 0-7,1 0 2,0 0 11,0 0-8,-3 3-7,3-3 10,0 2-1,5 6-4,1-5 5,-1 0-6,1-3 4,2-3-2,-2 3 5,-1 0-4,1 0-2,-4 0 7,4 0-13,0 0 9,-1 0 0,1 0 1,-4 5-2,1 3 6,0-2-6,-4-1 7,1-5-10,0 3 5,-3-1 3,-3 1-3,1 0-5,-1-1 6,-3 1-2,0-3 1,-2-5 0,-1 5 2,1-6-7,-1 1 3,-2 0 2,-3 2 2,-3 0-9,0 1 12,0-1-2,-3 6 4,0-6-10,1 3 5,-1-3-3,6 1-6,2 2 9,1-3-5,0 3 5,2 5-3,1-5-7,-1 0 6,-5-2 3,-3 2-5,-3-3 3,0 0 6,-2 3-1,-4 0-8,4 0 9,-1 0-15,0 0 8,1 0 6,-1-2-10,3-1 12,-3 0-16,6-2 9,6 2-4,-3 1 4,0-1 3,-3 0 1,0 1-11,-3-1 5,3 0 6,-3 1-5,0 2-2,1 0 6,2 2-2,2-2-2,7 3-8,-1-3 9,4 3 6,-1-1-7,3 1 0,3 0-7,3-1 12,-3-2-9,-3 3 4,-2-3 3,-4 8-3,-2-5 1,-3-3 1,-3-3 4,-3 0 0,-3 3 4,1 0-8,-1-2 0,3 2 0,0 0-2,0 0-8,1 0 12,-1-3-6,0 0 8,3 3-4,0 3-6,0 0 4,0-3 2,0 0-2,0 0 2,0 0-8,0 0 6,0 0 0,0 0-1,-3 0 3,0 0 1,1 0-11,-7 2 18,-2 1-14,-3-3 6,-1 3-6,1-3-3,0 0 7,-3 0 7,0 0-7,0 0-5,0 0 6,3 0-2,-3 0 4,3 0-6,0 5 4,-1 3 1,7 0-2,2 5-2,1 0 4,2 6-2,0 0 1,0 5-5,3 2 9,0 3-3,3 1-6,0 2 2,-3-1 6,-3 4-4,0-3 4,-2 0-6,-4 0-2,1 0 7,-1-1 0,-2-1-9,2-1 12,-2 0-10,2 0 11,-2-2 2,0 0-11,2 2 4,1 0 4,-1-2 5,1-1-11,-1 1 0,1-1 1,-1 1-6,1-1 8,-1 1 2,1-3-5,-4 0 5,4 0-3,-1-3 8,1 0-6,-1 3 5,1-2-8,2-1 4,1 3 0,-4 0-1,4-3 0,-4 3-8,1 0 9,2 0-6,3 0 5,0-3-8,0 0 8,1 3 5,-1 3-8,0-4 7,-3 4-8,3-3 2,1 3-6,-1-1 6,-3 3 0,0-2-4,1 0-2,-1-1 6,0 1 6,1 2-15,-1-3 12,3 1-5,0 2 4,1 1 1,-1 1-2,0 1-9,0-2 8,0-1-1,3 0-3,3 0 8,-3 0-7,0-2 1,0 0 1,-3 2 0,3-3 7,0 1-10,-2 0-2,-1-1 12,3 1-10,0-3 4,0 0-10,0-3 9,0 3 2,0-3-5,-3 0 0,0 1 8,3-1-9,0 0 10,0-2-7,0 2 0,3-2 0,-3 2 0,0-3-2,0 1 8,0 2-2,-3-5-8,0 0 6,-2 0-1,-4 0-4,1-3 7,-4 1-8,4 4 8,-3-2-3,-1 0-4,1 0 3,0-3 4,-4 1-6,1-1 2,0 0 4,3-5-3,-1 0-4,-2 3 6,0-6-5,0 0 1,0 3 11,-3-5-5,3 2 7,-3 1-6,0 4 3,0 4-16,0-4 8,0 1 7,2-3-10,1 2 0,0-2 6,-3 0-4,3-2 4,0-4-8,0 1 6,-1-3-6,1 0-8,-3 0-4,0 0-34,0 0-32,-3 3-33,-2-1-108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33.74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-1 76 11,'0'0'32,"0"0"-4,3 0 2,-1 3 2,1-3-8,0 0 6,-3 0-8,0 3 4,0-3-9,3 0-8,0-3 8,0 0-14,0 1 11,2-1-10,4 0 9,5 1-4,3-4 3,6 1-6,-1 0 2,7-1-6,7 1 5,10-3-7,5 3 3,3-1-3,0 4 5,-3-1-12,-3 3 11,0 0-2,-3 3 0,1-1-4,-4 1 19,4-3-12,-1 3-8,3-1 4,0 1 4,6 0-4,0-1-2,3 1-1,-1-3 3,1 3-1,0-1 7,-1 1-2,1 0-8,-3-1 6,0 1-6,-3 0 8,-3-1-5,-3 1-4,4 0 4,-4-1 2,-2 1-3,-7 0 7,-2-3-3,-5 2-5,-1 1-5,0-3 16,1 0-7,-1 0-10,-2 0 7,-1 0 0,1 0 11,-1-3-10,4 1-2,5-1 4,0 3-2,5-3-2,1 1 0,2-1 4,1 0-6,0 1 10,-4-4-6,-2 4-2,-3-1 0,0 3 5,0 0-4,-3 0-1,0 0 7,1 0-6,2 0-1,0 0 2,0 0 1,0 0 1,0 0-1,0 0-6,-3-3 6,3 3-1,-3 0-1,3 0 8,0 0-12,3 0 10,0 0-8,3 0 4,2 0 2,1-2-4,-4 2 1,-2 0 2,-6-3 0,-2 0-5,-1 3 7,0-2-7,-2-1 10,-3 0-2,2 1-7,3-1 8,4 0-9,2 1 6,3 2-8,2-3 4,1 3 0,0-3 8,-1 1-9,-2 2 2,-3 0-4,0-3 8,0 0-9,-5 1 12,-4 2-7,-2 0-2,-3 0-3,-3 0 12,-3 0-13,-3 0 6,-2 0-3,-1 0 2,-2 2 6,-3-2-10,-1 0 4,1 0 4,0 0-1,-3 3-5,3-3 4,0 0 0,-3 0 1,3 0-1,-3 0-4,0 0 4,2 0-3,1-3 6,3 3-11,2 3 12,4 2-6,2 1 6,6 4-7,2 1 0,7 5 10,2 5-14,6 1 12,0 4-12,2 9 10,1 4 0,5 7-12,1 4 10,5 1-3,-3-1 3,6 3 1,-3 0-5,3-2 6,0-1-10,2-2 6,-2 0 4,-3-3-9,0 3 10,0-3-11,0 1 10,-3-4-1,1 1-2,-1-4-2,0 1-4,0-5 11,0-1-6,-2-2-4,-1-5 10,1-1-6,-4 1 1,1-3-5,-4 0 9,1-3 12,0 0-12,-1-2-7,4 0 10,-1-3-1,1-1-7,-1 1 2,7 0-3,2 0 3,0 3-3,-3 0 7,3-1-3,-6 1 3,1-1 0,-4-2 2,1 0-6,-1 0-1,1 3 0,-1 2 5,4 0-8,-4 1 4,-2-1-4,2 0 0,1-2 6,-1 2-4,-2 3 6,0 0-10,-1 2 5,1-2 5,0 3-5,2-1 6,4-2 2,-1 0-14,0 0 12,1-3-1,2 1 0,-6-1-13,1 0 12,-1 0 0,-2 1-8,-3-1 4,6 3 2,2 0-4,0 0-1,1 0 2,-4 0 2,-2-3-4,2 0 5,1 0 0,2 1 6,1-1-7,-1-2-2,3-1 6,0 1-8,6-1 5,0-2-6,0 0 2,-3 3 4,-3-1-3,0-2 0,1 3 2,-1 0-6,-3-1 7,-2 1-2,-1 2-2,1-2 1,-4-1-1,-5 4-1,0-1 3,-2 0-4,-1 0 8,0 1-5,0-4-3,0 1 3,3-1 1,0-2 0,3 0 3,6-2-4,2-1-8,3 3 10,3-3 0,3 0-6,3 1 6,-3-1 2,0 0-8,-3 6 8,0-3-11,2 2 12,-2 1-9,1 0 4,-4 2 1,0 0-2,3-2 2,0-1-8,0 6 7,3 0-4,0-3 8,0 1-4,-1-4 2,1 1-9,0-3 7,0 0 1,-3 0-2,0-3 2,-3 0-4,0 1 12,-2-1-17,-7 0 9,1-2 1,-6-3-4,-3 0 2,-2 0 3,-1 0-4,0 0 2,4 0-6,-1 0 8,0 0-2,0 2-9,-3 1 3,-2-1 3,-3 1 2,-3-3-4,-6 0-3,-3 0 9,-2 0-7,-4-3 6,-2-2-7,3 0 8,-3-1 0,-1 1-4,1 0 4,0-1-5,0 1 9,3 0-4,-1-1-5,1 1 10,2 2-9,1 1 8,-1-1-1,1-3 0,-1 1-5,1 2 2,2 1 2,1-1 2,-1 0-5,3 1 2,3-1-1,0 0-1,0 3 3,6 0-6,2 0 1,1 0 4,2 0-4,1 3 3,-4-3-3,1 0 0,-4 0 3,1-3 3,-3 3-9,0-3 4,-3 1 1,0-1-6,-3 0 5,0 1 5,3-1-5,-3 0 0,-2 1 1,2-1-5,0 0 4,0 3 5,3 0-12,0 0 9,0 0 0,-3 0-2,-2-3-4,-4-2 9,-2 0-12,-3-1 7,-3 1-18,0-3-10,-3 3-13,0-1-43,-6-2-18,1-2-29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6" max="1920" units="cm"/>
          <inkml:channel name="Y" type="integer" max="1080" units="cm"/>
        </inkml:traceFormat>
        <inkml:channelProperties>
          <inkml:channelProperty channel="X" name="resolution" value="48.53767" units="1/cm"/>
          <inkml:channelProperty channel="Y" name="resolution" value="28.34646" units="1/cm"/>
        </inkml:channelProperties>
      </inkml:inkSource>
      <inkml:timestamp xml:id="ts0" timeString="2015-03-08T22:18:17.8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7T23:17:59.192"/>
    </inkml:context>
    <inkml:brush xml:id="br0">
      <inkml:brushProperty name="width" value="0.07938" units="cm"/>
      <inkml:brushProperty name="height" value="0.07938" units="cm"/>
      <inkml:brushProperty name="fitToCurve" value="1"/>
    </inkml:brush>
  </inkml:definitions>
  <inkml:trace contextRef="#ctx0" brushRef="#br0">3 632 7,'0'0'16,"-3"0"-5,3 0 0,0 0 3,0 0 0,0 0-6,3 0 1,-3 0-4,0 3 10,0 0 4,0-3-13,0 0 6,0 0-5,3 0 2,-3-3-2,3 0 4,-3 1-5,0 2-7,0 0 4,0 0 0,0 0-3,3-3 5,0 0-8,-1 1 1,4 2 7,0-3-3,-1 3-4,1-3 5,-3 1 2,3-4-11,-1 1 5,1 2 7,2 3-6,1-2-3,-1-1 7,4 0-6,-1-2 0,0 0 8,1 0-10,-1 2 8,3 0-8,-2 1 2,2-1 4,0 0 4,-3 1-6,4-1-1,-4 0-2,3 1 1,0-4 12,-2 1-14,2 2 8,0 1-4,0-1 0,-3 0 2,1 1-4,-1-1 2,0-2 4,1 2-6,-4 0 6,1 1-2,-1-1-7,1 0 15,-4 3-10,1 0 5,3 0-1,-1-2 0,1-1 0,2 0 3,0 1-7,-2-1 0,-1 0-2,1-2 7,-1 3-10,4-4 4,-4 1 1,1 0 4,-1-1-2,4 4-3,-4-1-2,1 0 6,2-2-7,0 2 3,1 1 7,-1-1-12,0 0 7,-2 3 4,-1-2-8,1-1 5,-4 0 0,1 1-5,3 2 6,-1-3-5,1 0 5,2 1-4,3-4-3,0 4 6,0-4-4,-2 4 7,2-1-4,0 0-6,0 1 15,1-1-14,-1 0 14,-3 1-14,0-3 15,4-1-7,-1 4-4,0-4 5,-3 4-5,1-1 8,2-2-10,0-1-4,6 1 11,2 0-7,1-3 7,0 2-11,2-2 12,4 0-10,-4 0 6,1 3-4,-4 0 12,-2-1-12,0 1 0,-3 3 6,3-4-2,0 1-1,0 0-2,2 2 1,1-2-2,0-1 0,2 1 4,3 0-1,4-1 2,-1 1-3,0 0 1,0-1-4,0 1 6,-2 0-10,-4-1 10,1 1 1,-4 0 1,-2 2 1,3 1 4,0-1-6,-1 0-1,7-2 0,2 0 7,3-1-14,3 1 7,2 0 4,1-1-5,0-2-4,-1 0 2,-2 3 2,-3 0 2,-2 2-5,-1 3 1,-6 0 0,-2 0 1,-3 0-3,2 0 8,-2 0-12,-3 0 13,0 0-6,3 0 4,3 0 0,5 0-11,1 3 8,2-1 4,3 1 0,3-3-6,-1 0-8,1 3 7,3-1 5,0 4-7,-3-1 5,-1 0 3,1 1-9,-3-1 11,-3 0-11,1 1 4,-4-1 4,3 0-4,-3 1 4,4-1-8,-4 3 10,0 0-6,1 0-2,2 0 9,0 0-8,-3 0 2,1-3 0,2 0 5,0 3-11,0 0 10,0 0 1,1 0-1,-1 0-4,0-3 2,-3 1 0,-2 2-4,-1 0 1,-2-3 2,0 0-3,-1 1 4,1-1 4,3 0-3,-1 1-12,1-1 12,2-2-4,0-1 2,1 1 0,-1 2-1,3-2-6,3 0 9,-3 2-2,-8 0-5,-3 0 1,0 1 2,-3-1 2,0 0 1,0-2 12,0 0-9,0-1-7,-3 4 2,0-4-4,-2 4 4,-1-4 0,0 1 3,1 0 0,-1-1-11,-3 1 6,1 2 4,2-2 2,3 2-7,1-2 2,4 2 0,4 1-4,3-1 5,2 0 0,3 1 7,0-1-10,-5 0-4,-3-2 12,-4-1-10,-4 1 4,-7 2 4,-2-2-6,-3 0 14,2-1-11,-2-2 10,-3 0-9,0 0 1,0 0 6,0 0 2,0 0-4,0 0-6,0 0-6,0 0 9,-3-2-7,3 2 8,-3-3-9,1 3 1,-4 0 2,3 0 1,0-3 6,-2 1-11,-1-1 7,0 3 3,1 0-5,2-3-5,0 1 12,0 2-9,0-3-2,3 0 3,0 3 2,0 0 1,0-2-7,0-1 14,0 3-11,-3 0-4,1-2 10,-1-1-4,0 0-5,0 1 12,0-4-11,-2 1 10,2 0-6,-3-1-2,3 1 4,0 0-2,1-3 2,-1 0-6,0-3 5,3-2 0,-3 2 3,0-2-6,0 2-2,1 1 12,-4-1-12,-3-2 2,4-1 2,-1-2 0,-2 0 4,-1 3-7,6-3 10,-3 3-5,1 0-8,2 2 7,0 0 0,-3-2-2,1 3 0,2-1 2,-3 0 1,1-2 2,2 0-9,-6-1 4,1-2 6,2 0-12,0 3 14,-2 0-6,2 0-6,1 2 10,-4 3-13,3 0 12,1 0-7,5 3 8,0-1-10,0 4 3,0-1 4,-3 0-2,0 1 0,3-1 0,0 3-6,0 0 11,-3 0-10,3 0-1,0 3-7,0-3 10,3 0 2,-3 2 0,0 4-10,3 2 8,-3 0 0,0 2 10,3 4-9,0 2-3,-1 2 8,7 3-3,-1 3-7,1 0 10,2 0-11,1 0 13,2-3-12,0 1 9,0-1-2,0 0 0,1-2-4,-1-1 4,-3 1 2,3-3-4,-2 0-2,-1-3 6,0-2-10,-5-1 16,0-2-10,-1 0-1,-2-2 0,3-1 4,-1 0-1,1 1-2,-3-4-3,0 1 2,2 2-6,1-2 9,-3 2 2,3 1-4,-1-1 0,1 0-4,0 1-7,2 1 19,1-1-12,-1 2 0,1 0 5,-1 0 1,-2-3-6,-1 0-3,-2 1 8,0-1 0,-3-5 4,0 3-6,0-1 5,-3-2 5,0 3-5,1-3-4,-4 0 0,-3 0 6,1-3-4,2 1 7,-2 2-10,-1-3 3,-2 0 5,0 1-8,-1-1 5,-2-2-1,0 2 3,0 0-5,-3 1 3,0-1-3,-3 3 3,-3 0 0,0 3 1,-5 2-4,0 3 3,-1 0-8,-2 3 12,-3-1-11,0 1 10,-3-1-11,-2 4 7,-1-1 4,3 0-3,3 3 3,3-2-1,0-1-2,8-2-4,3-4 4,3 1-4,0 0 8,3-2-6,3-1 1,2 0-3,-2-2 4,2 0-5,1-1 5,-1 1 0,1 0-5,-1-3 2,1 2 3,-3 1-2,-1-3-2,1 3 7,2-1-5,1 1-5,2 0 9,0-1 3,4-2-3,-1 3-1,3 0 7,0-1-12,-3-2 11,3 0-5,0 0 9,0 0-9,0 0-4,0 0-2,0 0 4,0 0 2,0 0-10,0 0 0,0 0-1,0 0-19,0-2-12,0-4-8,0 4-27,3-1-78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5.72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2294 11,'0'0'9,"0"0"-8,0 0 6,0 0-2,0 3 9,0-3-2,0 0-2,0 0-10,0 0 13,0 0 6,0 0-13,3 0 12,0-3-7,2 3-2,-2-2 1,3 2-1,0 0 2,2 0-1,1-3 6,5 0-8,0-2 1,3 0-6,3 0 2,0 2-10,-3-2 19,0-1-2,2 4-8,1-1 4,0 0-6,0 1 4,3-1-4,-1-2 2,4-1-1,-1 1 6,4 0-16,5-3 12,0 0-1,5 2 4,4-2-6,2 3-4,1 2 3,2-2 6,0 0-6,3 2 1,-6-5-1,-2 6 0,-3-1-4,-1 3 7,-2 0 0,-6-5-7,1 2 6,-4-2-5,0 5 6,1-3-8,-1 3 12,6-5-12,0 2 0,6-2 2,-1-1 7,4 4-8,2-1 4,-2 0-1,-1 3 4,-2-2-8,-3 2 1,0 0 9,-3 0-5,-3 0-2,0 0-4,-3 0 9,1-3-8,-1 0 8,3 1-4,-2 2-1,5 0 4,5 0-4,1 0-2,0 0 6,2 0-4,1 0-1,-4 0 4,4 0-4,-6 0-2,0 2 9,0-2-5,-1 3-3,1 0 1,3-3 8,-3 5-5,0-2-3,-1 2-2,-1-5 2,-1-3 9,0 6-13,0-3 5,0 5 3,0-5 0,2-2 0,1 7 0,0-5-10,-3 5 8,0-2 6,3 5-6,-3-3-4,0 1 1,3-1 10,-3 0-7,0-2-2,0 0 0,0-3 0,0 2 6,-3 1-4,0-1 0,3 4 4,6-1-9,0-2 7,2-3-4,4 0-2,2 0 8,3 2-7,0-2 8,3 3-9,0 0 1,-6-1 5,0 1 2,-5 0-2,-4-1 0,-5 1-4,-3 0 6,-2-1 0,-4 1-10,-2 0 12,-3-3-9,-3 0 4,0 2-5,0 1 10,0-3-8,-3 3-4,0-1 7,0 1 4,1-3-7,-1 0 2,-3 0 0,0 3 0,1-6 4,-1 3-6,-2 0 4,-1-3 0,-2 1-2,-1 2 4,1 0-3,3 0-1,2 0 1,0 0-3,3 0 3,1-3 1,-1 0-1,0 1-7,0-1 11,0 0-4,-2 3-4,-4-2 2,1-1 2,-4 0 0,-2 1-1,0 2-2,0 0 7,-3 2-9,3-2 4,-3 0-3,0 0 8,0 0-10,3-2 5,-3 2 0,0 0 5,0 0-8,0 0 4,0 0-2,0 0 4,0 0-8,0 0 7,0 0-3,0 0 7,2 0-6,1 0-1,0-3 3,0 0-3,0 1-2,0-4 4,2 4 0,1 2-6,2 0 6,1-3 0,-1-2 0,4-6 3,2-2-4,3 0-3,0-3 3,3 2 2,2-2-5,-2 3 1,0 0 4,3 0-1,-1-3-1,4 0 2,0 2-7,2 1 5,0-3 4,3 3-8,6-3 8,0 3-7,-6-1 6,0-2-8,1 0 12,-1 0-11,-6 3 5,1 0 1,2-3-2,1 3 2,5-3-1,2 0-2,1 0 2,0 0 3,0 0-4,3 3-4,-1-3 12,-2 0-6,3 0 0,0 0-4,-1 0 6,1 0-4,5 0-4,1-3 6,2 3-2,0-2-2,3 2 3,-3 0 2,0 0-3,-2 3-1,-4-1 2,-2-1-1,3 1-2,-4 1 2,-2 0 0,0-1 1,3 1-2,2 2 1,-2-2-2,-3 0 4,-3 2-2,-3-2 0,-3 0 6,1-1-16,2 1 12,0 0-3,-3-3 2,3 3-4,4-1 12,-1 1-11,0-3 0,2 0 0,4 3 4,-3-3-5,0-3 10,-3 3-11,0 0 7,0-2-8,0 2 9,0-3 0,-3 3-7,-3-2 2,1 2 2,-1 0 0,0 0-3,1 0 0,-4 0 2,1-3 3,-1 1 2,1-1-5,-1 3 3,-2-2-5,0-6 5,2-3-4,1 1 2,-1-1 8,4 3-10,-1 0 5,0 3-5,1 2 6,-4 1-7,-2 2 0,0 2 4,-1 1-7,1 2 10,-3 1-10,5-1 6,4 3 2,-4 0-2,3 0 5,1 0-16,2 0 15,0 3-8,0-3 7,3 0-10,0 0 14,0 3-14,3-1 7,3 1-2,0 0 7,-4-3-12,4 0 3,0 0 4,0 0 1,2 0-1,3 0-4,-2 3 5,-1-1-5,1 1 6,0-3-5,-4 0 5,-2 0-6,-6 3 3,0-3 4,1 3-10,-1-1 7,0-2 0,0 3 1,0 0-3,1-3 1,-1 0 5,0 0-11,0 0 4,0 2 0,3-2 2,-3 0 6,1 3-4,7 0-5,4-3 1,-1 0 3,1 0 1,-1 0-2,1 0-4,-1 0 5,-2 0-2,3 0 2,-1 0 2,-2 0-6,0 3 4,-1-1 1,4 1-4,-1-3 2,1 0-2,2 0 6,1 3-2,-1 0 0,3-3-4,-3 0-3,1 2 8,-4-2-1,1 0-2,-1 0-1,1 0 1,-1 1 0,1-4 1,2 0-2,1 1 2,2-1 3,3 0-8,3 3 2,0-2 0,-3-1 6,-3 3-8,-9 3 12,-7 0 2,-7 2-2,-5 0-8,-3-2 2,-6 2 2,1 1 2,-7-1-6,1 3-6,-3 0 2,0 0-9,0-3-26,-1 3-25,1 0-50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0.55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-4 176 11,'0'0'3,"-3"0"7,3 3-7,-3-1 15,3-2-11,0 0 4,0 0-3,0 0 10,0 0-2,0 0-7,0 0-2,0 0-3,0-2-7,0 2 6,3 0 7,0 0-9,-3 0 6,3-3-5,-1 6 0,1-3 2,0 2-6,-3-2 7,3-2-1,0-1-4,2 3 1,1-2-1,3-1 2,2 0-3,0 1 5,1 2-2,2-3-1,3 0 11,0 1-21,3-1 18,-3-2-13,8-1 6,3 1 0,4 0-6,-1 2 6,-6 0 2,1-2-12,-1 2 16,-2 1-12,0-1 6,-1 0-3,1-2 3,0 0-1,2 2-5,1 3 8,-1 0-4,4 0 0,-1 0 5,-2-8 0,-1 0-3,1 5 2,2-4-3,0-1 8,1 0-7,-1 2-8,-3 1 9,1 0-2,-1 2 4,1 0 2,0 1-9,-4 2 14,1 0-13,0-3-2,-4 0 2,4 1 6,-3 2-12,3 0 13,-1 0-8,1 0 4,2 0-3,1 0 1,-1 0-1,1 0 5,-3 0 5,-1 0-3,1 0-6,0 0 2,-1 0 0,4 0-2,-1-3-6,1 3 8,-3 0 0,-1 0-2,-2 0 3,-3 0-2,0 0-4,0 0 7,0 0-4,-3 0 5,3-3-3,0 3-7,9-2 13,5 2-13,3 0 6,3 0-2,0 2-1,0 1 2,-3 0 7,-3-1-8,-3-2 0,1 0-2,-4 0 5,-2 3 0,-1-3-6,-2 0 10,3 0 2,2 0 0,7 0-5,-1 0-4,6 0-3,0-3 4,-1 3 1,4 0 0,3 0-3,-1 0 7,1-2-9,2 2 6,0 0 0,-2-3-2,-1 3-4,1 0 2,-6 0 5,0 0 0,-3 0-1,2 0-7,1 0 2,0 0 11,0 0-8,-3 3-7,3-3 10,0 2-1,5 6-4,1-5 5,-1 0-6,1-3 4,2-3-2,-2 3 5,-1 0-4,1 0-2,-4 0 7,4 0-13,0 0 9,-1 0 0,1 0 1,-4 5-2,1 3 6,0-2-6,-4-1 7,1-5-10,0 3 5,-3-1 3,-3 1-3,1 0-5,-1-1 6,-3 1-2,0-3 1,-2-5 0,-1 5 2,1-6-7,-1 1 3,-2 0 2,-3 2 2,-3 0-9,0 1 12,0-1-2,-3 6 4,0-6-10,1 3 5,-1-3-3,6 1-6,2 2 9,1-3-5,0 3 5,2 5-3,1-5-7,-1 0 6,-5-2 3,-3 2-5,-3-3 3,0 0 6,-2 3-1,-4 0-8,4 0 9,-1 0-15,0 0 8,1 0 6,-1-2-10,3-1 12,-3 0-16,6-2 9,6 2-4,-3 1 4,0-1 3,-3 0 1,0 1-11,-3-1 5,3 0 6,-3 1-5,0 2-2,1 0 6,2 2-2,2-2-2,7 3-8,-1-3 9,4 3 6,-1-1-7,3 1 0,3 0-7,3-1 12,-3-2-9,-3 3 4,-2-3 3,-4 8-3,-2-5 1,-3-3 1,-3-3 4,-3 0 0,-3 3 4,1 0-8,-1-2 0,3 2 0,0 0-2,0 0-8,1 0 12,-1-3-6,0 0 8,3 3-4,0 3-6,0 0 4,0-3 2,0 0-2,0 0 2,0 0-8,0 0 6,0 0 0,0 0-1,-3 0 3,0 0 1,1 0-11,-7 2 18,-2 1-14,-3-3 6,-1 3-6,1-3-3,0 0 7,-3 0 7,0 0-7,0 0-5,0 0 6,3 0-2,-3 0 4,3 0-6,0 5 4,-1 3 1,7 0-2,2 5-2,1 0 4,2 6-2,0 0 1,0 5-5,3 2 9,0 3-3,3 1-6,0 2 2,-3-1 6,-3 4-4,0-3 4,-2 0-6,-4 0-2,1 0 7,-1-1 0,-2-1-9,2-1 12,-2 0-10,2 0 11,-2-2 2,0 0-11,2 2 4,1 0 4,-1-2 5,1-1-11,-1 1 0,1-1 1,-1 1-6,1-1 8,-1 1 2,1-3-5,-4 0 5,4 0-3,-1-3 8,1 0-6,-1 3 5,1-2-8,2-1 4,1 3 0,-4 0-1,4-3 0,-4 3-8,1 0 9,2 0-6,3 0 5,0-3-8,0 0 8,1 3 5,-1 3-8,0-4 7,-3 4-8,3-3 2,1 3-6,-1-1 6,-3 3 0,0-2-4,1 0-2,-1-1 6,0 1 6,1 2-15,-1-3 12,3 1-5,0 2 4,1 1 1,-1 1-2,0 1-9,0-2 8,0-1-1,3 0-3,3 0 8,-3 0-7,0-2 1,0 0 1,-3 2 0,3-3 7,0 1-10,-2 0-2,-1-1 12,3 1-10,0-3 4,0 0-10,0-3 9,0 3 2,0-3-5,-3 0 0,0 1 8,3-1-9,0 0 10,0-2-7,0 2 0,3-2 0,-3 2 0,0-3-2,0 1 8,0 2-2,-3-5-8,0 0 6,-2 0-1,-4 0-4,1-3 7,-4 1-8,4 4 8,-3-2-3,-1 0-4,1 0 3,0-3 4,-4 1-6,1-1 2,0 0 4,3-5-3,-1 0-4,-2 3 6,0-6-5,0 0 1,0 3 11,-3-5-5,3 2 7,-3 1-6,0 4 3,0 4-16,0-4 8,0 1 7,2-3-10,1 2 0,0-2 6,-3 0-4,3-2 4,0-4-8,0 1 6,-1-3-6,1 0-8,-3 0-4,0 0-34,0 0-32,-3 3-33,-2-1-108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29.812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2825 18,'0'0'17,"3"1"1,2-1 0,7 0-3,6 0 4,4 0 1,10-1-11,3-2 0,4 1 1,13 2-6,9-1 7,5-1 7,3 2-10,6 0 7,2 0-11,1 2 17,5-1-15,0 1 9,-2-2-7,-1 0-4,1 0-2,-3 0-6,-3 0 4,-6 3 6,-4-2-10,-2 1 2,-2 2 9,-3 0 2,-6-1 1,-4-1-3,-5 0 1,7 0 9,-5 0-13,-4-2-2,-2 0-1,-1-2-2,-4 2 6,-2 0-2,2 0-5,-1 0 2,-2 0 0,0-2 6,1 0-9,2 0 5,4 0-6,2 1 8,3-1 0,1 2-8,-2 0 6,5-2-2,2 0-2,-4 0 7,1 0-8,-6 2 8,1-1-3,-1-2 4,0 1-10,1 1 10,-1-3 0,0 0-5,0 1-1,1 1 1,-5-2 3,5 1 0,-1 0 0,1 1-13,-1 2 14,0 0-11,-2 0 14,4 0-6,5-1 0,-2-1 7,4 2-11,3 0 5,0 2-4,2-2 3,1 0-4,3-2 1,-3 2 0,-4 0 6,-2-2-11,-6 2 8,-6 0-1,-2 0 0,-4 0-5,-5 0 10,-2 0-9,-2 2 0,-2-2 2,1 2 8,-1-2-7,0 0-5,-3 1 7,3-1-6,0 2 6,3 1 3,-3-3-9,1 0 2,1 0 7,1 0-3,1 0-10,-2-3 12,-2 3-1,1-2-7,-1 1 8,-6 1-8,-3 0 7,1-2-3,-4 0 2,-1 2 3,-1-2-9,-1 0 4,1 0 5,0 1-12,-4-1 14,4-1-12,0 0 4,-3-1 3,-1 0-4,1-2 4,3 3-4,0-3 8,-1 1-5,5-1-3,-2 0 3,4-1 0,-1-2-8,3-1 9,0-1 1,1-2-1,2 0-9,3-2 12,0-2-3,4-2-10,-1-1 8,-1 0 5,2-3 0,1 0-13,1-1 9,0 0 2,-3 1-4,3-1 6,-3 1-8,3 1 8,-1-2-2,2-1 2,1-1-6,-2 2 2,0-3 0,0 3 8,0-2-6,-3 2-1,0-2 3,-1 1-3,2-3 0,-1 2-4,-4-2 4,5 1 5,-1 1-8,2 0 11,2 2-9,-2 0 10,1 1-9,-2 3-2,-2-1 7,1 2-10,-2 0 4,-1 1-2,-1-1 3,1 1 0,4-1-3,-1 0 5,-1 0-8,2 0 2,-1 1 4,-1-3-3,2 1 5,-4-1-8,3 1 7,-3-1-6,0 0 2,0 1 1,-3-1 0,-2 1 1,-1 1 2,1 0-3,-1 2 2,0-1 1,1-1-4,-1 0 4,3 0-6,3-1 2,1-3 2,-1 1 4,0-4-14,2 1 14,2-1-1,-4 0-4,3-2-5,0 0 7,3-1-6,-1 3 9,7 0-8,5 2 5,1 0-5,-4-1 5,1 1-3,-1 2 0,-4-1 2,-2 1-3,-3 1 8,-1 2-10,-1 2 9,-6 2-9,0 1 7,-2-1-6,-1 1 0,0 1 10,1 0-7,3-2-7,-1 0 8,2-2-1,1 0 2,1 0-2,-1-1 0,3-1-2,-4 1 2,2-1 8,-1-2-6,0 1-6,1-3 6,2-1-3,-4 0-2,4-3 1,1 3 4,-2-1-4,1-1 2,1 2 0,-2 0 6,1 0-12,1-1 6,-4 1 1,-1 0-2,-2 3-1,-1 2-1,1-1 10,0 1-14,3 2 6,0-1 5,0 1-8,0 0 1,4 0 9,-2 0-12,-5 2 5,0 2 6,-1 2-7,-5 3-2,-5 1-5,-1 3 3,-2 2-22,0 0 8,0 1-23,-3 1-11,0 0-16,0 1-58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09T02:56:33.74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-1 49 11,'0'0'32,"0"0"-4,3 0 2,-1 2 2,1-2-8,0 0 6,-3 0-8,0 2 4,0-2-9,3 0-8,0-2 8,0 0-14,0 0 11,2 0-10,4 1 9,5-1-4,3-2 3,6 1-6,-1 0 2,7-1-6,7 1 5,10-2-7,5 1 3,3 0-3,0 3 5,-3-1-12,-3 2 11,0 0-2,-3 2 0,1-1-4,-4 1 19,4-2-12,-1 2-8,3 0 4,0 0 4,6 0-4,0-1-2,3 1-1,-1-2 3,1 2-1,0-1 7,-1 1-2,1 0-8,-3-1 6,0 1-6,-3 0 8,-3-1-5,-3 1-4,4 0 4,-4 0 2,-2-1-3,-7 1 7,-2-2-3,-5 2-5,-1 0-5,0-2 16,1 0-7,-1 0-10,-2 0 7,-1 0 0,1 0 11,-1-2-10,4 0-2,5 0 4,0 2-2,5-1-2,1-1 0,2 0 4,1 0-6,0 1 10,-4-3-6,-2 3-2,-3-1 0,0 2 5,0 0-4,-3 0-1,0 0 7,1 0-6,2 0-1,0 0 2,0 0 1,0 0 1,0 0-1,0 0-6,-3-2 6,3 2-1,-3 0-1,3 0 8,0 0-12,3 0 10,0 0-8,3 0 4,2 0 2,1-1-4,-4 1 1,-2 0 2,-6-2 0,-2 0-5,-1 2 7,0-1-7,-2-1 10,-3 0-2,2 0-7,3 0 8,4 0-9,2 1 6,3 1-8,2-2 4,1 2 0,0-2 8,-1 1-9,-2 1 2,-3 0-4,0-2 8,0 0-9,-5 1 12,-4 1-7,-2 0-2,-3 0-3,-3 0 12,-3 0-13,-3 0 6,-2 0-3,-1 0 2,-2 1 6,-3-1-10,-1 0 4,1 0 4,0 0-1,-3 2-5,3-2 4,0 0 0,-3 0 1,3 0-1,-3 0-4,0 0 4,2 0-3,1-2 6,3 2-11,2 2 12,4 1-6,2 1 6,6 3-7,2 0 0,7 3 10,2 4-14,6 0 12,0 3-12,2 5 10,1 4 0,5 3-12,1 4 10,5 0-3,-3-1 3,6 2 1,-3 0-5,3-1 6,0 0-10,2-2 6,-2 0 4,-3-2-9,0 2 10,0-2-11,0 1 10,-3-3-1,1 1-2,-1-3-2,0 1-4,0-4 11,0 0-6,-2-1-4,-1-3 10,1-2-6,-4 2 1,1-3-5,-4 1 9,1-3 12,0 1-12,-1-2-7,4 1 10,-1-3-1,1 0-7,-1 0 2,7 0-3,2 1 3,0 1-3,-3 0 7,3 0-3,-6 0 3,1 0 0,-4-2 2,1 1-6,-1-1-1,1 2 0,-1 2 5,4-1-8,-4 2 4,-2-2-4,2 1 0,1-2 6,-1 2-4,-2 1 6,0 1-10,-1 0 5,1 0 5,0 1-5,2 0 6,4-1 2,-1-1-14,0 1 12,1-3-1,2 2 0,-6-2-13,1 1 12,-1-1 0,-2 1-8,-3 0 4,6 2 2,2-1-4,0 1-1,1-1 2,-4 1 2,-2-3-4,2 1 5,1-1 0,2 2 6,1-2-7,-1-1-2,3 0 6,0 0-8,6 0 5,0-2-6,0 1 2,-3 1 4,-3 0-3,0-2 0,1 2 2,-1 1-6,-3-2 7,-2 1-2,-1 2-2,1-2 1,-4 0-1,-5 2-1,0 0 3,-2-1-4,-1 1 8,0 0-5,0-2-3,0 0 3,3 0 1,0-2 0,3 0 3,6-1-4,2 0-8,3 1 10,3-1 0,3-1-6,3 1 6,-3-1 2,0 1-8,-3 3 8,0-2-11,2 2 12,-2 0-9,1 1 4,-4 0 1,0 1-2,3-2 2,0 0-8,0 3 7,3 1-4,0-3 8,0 2-4,-1-4 2,1 2-9,0-3 7,0 0 1,-3 1-2,0-3 2,-3 0-4,0 1 12,-2 0-17,-7-1 9,1-1 1,-6-1-4,-3-1 2,-2 0 3,-1 0-4,0 0 2,4 0-6,-1 1 8,0-1-2,0 1-9,-3 1 3,-2 0 3,-3 0 2,-3-2-4,-6 0-3,-3 0 9,-2 1-7,-4-3 6,-2-1-7,3 0 8,-3-1 0,-1 1-4,1 0 4,0-1-5,0 1 9,3 0-4,-1-1-5,1 1 10,2 1-9,1 1 8,-1 0-1,1-3 0,-1 1-5,1 1 2,2 1 2,1-1 2,-1 0-5,3 1 2,3 0-1,0-1-1,0 2 3,6 0-6,2 0 1,1 0 4,2 1-4,1 1 3,-4-2-3,1 0 0,-4 0 3,1-2 3,-3 3-9,0-3 4,-3 1 1,0-1-6,-3 0 5,0 1 5,3-1-5,-3 1 0,-2-1 1,2 1-5,0-1 4,0 2 5,3 0-12,0 0 9,0 1 0,-3-1-2,-2-2-4,-4-1 9,-2 0-12,-3-1 7,-3 1-18,0-2-10,-3 2-13,0-1-43,-6-1-18,1-1-29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2294 11,'0'0'9,"0"0"-8,0 0 6,0 0-2,0 3 9,0-3-2,0 0-2,0 0-10,0 0 13,0 0 6,0 0-13,3 0 12,0-3-7,2 3-2,-2-2 1,3 2-1,0 0 2,2 0-1,1-3 6,5 0-8,0-2 1,3 0-6,3 0 2,0 2-10,-3-2 19,0-1-2,2 4-8,1-1 4,0 0-6,0 1 4,3-1-4,-1-2 2,4-1-1,-1 1 6,4 0-16,5-3 12,0 0-1,5 2 4,4-2-6,2 3-4,1 2 3,2-2 6,0 0-6,3 2 1,-6-5-1,-2 6 0,-3-1-4,-1 3 7,-2 0 0,-6-5-7,1 2 6,-4-2-5,0 5 6,1-3-8,-1 3 12,6-5-12,0 2 0,6-2 2,-1-1 7,4 4-8,2-1 4,-2 0-1,-1 3 4,-2-2-8,-3 2 1,0 0 9,-3 0-5,-3 0-2,0 0-4,-3 0 9,1-3-8,-1 0 8,3 1-4,-2 2-1,5 0 4,5 0-4,1 0-2,0 0 6,2 0-4,1 0-1,-4 0 4,4 0-4,-6 0-2,0 2 9,0-2-5,-1 3-3,1 0 1,3-3 8,-3 5-5,0-2-3,-1 2-2,-1-5 2,-1-3 9,0 6-13,0-3 5,0 5 3,0-5 0,2-2 0,1 7 0,0-5-10,-3 5 8,0-2 6,3 5-6,-3-3-4,0 1 1,3-1 10,-3 0-7,0-2-2,0 0 0,0-3 0,0 2 6,-3 1-4,0-1 0,3 4 4,6-1-9,0-2 7,2-3-4,4 0-2,2 0 8,3 2-7,0-2 8,3 3-9,0 0 1,-6-1 5,0 1 2,-5 0-2,-4-1 0,-5 1-4,-3 0 6,-2-1 0,-4 1-10,-2 0 12,-3-3-9,-3 0 4,0 2-5,0 1 10,0-3-8,-3 3-4,0-1 7,0 1 4,1-3-7,-1 0 2,-3 0 0,0 3 0,1-6 4,-1 3-6,-2 0 4,-1-3 0,-2 1-2,-1 2 4,1 0-3,3 0-1,2 0 1,0 0-3,3 0 3,1-3 1,-1 0-1,0 1-7,0-1 11,0 0-4,-2 3-4,-4-2 2,1-1 2,-4 0 0,-2 1-1,0 2-2,0 0 7,-3 2-9,3-2 4,-3 0-3,0 0 8,0 0-10,3-2 5,-3 2 0,0 0 5,0 0-8,0 0 4,0 0-2,0 0 4,0 0-8,0 0 7,0 0-3,0 0 7,2 0-6,1 0-1,0-3 3,0 0-3,0 1-2,0-4 4,2 4 0,1 2-6,2 0 6,1-3 0,-1-2 0,4-6 3,2-2-4,3 0-3,0-3 3,3 2 2,2-2-5,-2 3 1,0 0 4,3 0-1,-1-3-1,4 0 2,0 2-7,2 1 5,0-3 4,3 3-8,6-3 8,0 3-7,-6-1 6,0-2-8,1 0 12,-1 0-11,-6 3 5,1 0 1,2-3-2,1 3 2,5-3-1,2 0-2,1 0 2,0 0 3,0 0-4,3 3-4,-1-3 12,-2 0-6,3 0 0,0 0-4,-1 0 6,1 0-4,5 0-4,1-3 6,2 3-2,0-2-2,3 2 3,-3 0 2,0 0-3,-2 3-1,-4-1 2,-2-1-1,3 1-2,-4 1 2,-2 0 0,0-1 1,3 1-2,2 2 1,-2-2-2,-3 0 4,-3 2-2,-3-2 0,-3 0 6,1-1-16,2 1 12,0 0-3,-3-3 2,3 3-4,4-1 12,-1 1-11,0-3 0,2 0 0,4 3 4,-3-3-5,0-3 10,-3 3-11,0 0 7,0-2-8,0 2 9,0-3 0,-3 3-7,-3-2 2,1 2 2,-1 0 0,0 0-3,1 0 0,-4 0 2,1-3 3,-1 1 2,1-1-5,-1 3 3,-2-2-5,0-6 5,2-3-4,1 1 2,-1-1 8,4 3-10,-1 0 5,0 3-5,1 2 6,-4 1-7,-2 2 0,0 2 4,-1 1-7,1 2 10,-3 1-10,5-1 6,4 3 2,-4 0-2,3 0 5,1 0-16,2 0 15,0 3-8,0-3 7,3 0-10,0 0 14,0 3-14,3-1 7,3 1-2,0 0 7,-4-3-12,4 0 3,0 0 4,0 0 1,2 0-1,3 0-4,-2 3 5,-1-1-5,1 1 6,0-3-5,-4 0 5,-2 0-6,-6 3 3,0-3 4,1 3-10,-1-1 7,0-2 0,0 3 1,0 0-3,1-3 1,-1 0 5,0 0-11,0 0 4,0 2 0,3-2 2,-3 0 6,1 3-4,7 0-5,4-3 1,-1 0 3,1 0 1,-1 0-2,1 0-4,-1 0 5,-2 0-2,3 0 2,-1 0 2,-2 0-6,0 3 4,-1-1 1,4 1-4,-1-3 2,1 0-2,2 0 6,1 3-2,-1 0 0,3-3-4,-3 0-3,1 2 8,-4-2-1,1 0-2,-1 0-1,1 0 1,-1 1 0,1-4 1,2 0-2,1 1 2,2-1 3,3 0-8,3 3 2,0-2 0,-3-1 6,-3 3-8,-9 3 12,-7 0 2,-7 2-2,-5 0-8,-3-2 2,-6 2 2,1 1 2,-7-1-6,1 3-6,-3 0 2,0 0-9,0-3-26,-1 3-25,1 0-50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-4 89 11,'0'0'3,"-3"0"7,3 1-7,-3 0 15,3-1-11,0 0 4,0 0-3,0 0 10,0 0-2,0 0-7,0 0-2,0 0-3,0-1-7,0 1 6,3 0 7,0 0-9,-3 0 6,3-1-5,-1 2 0,1-1 2,0 1-6,-3-1 7,3-1-1,0 0-4,2 1 1,1-1-1,3-1 2,2 1-3,0 0 5,1 1-2,2-2-1,3 0 11,0 1-21,3 0 18,-3-2-13,8 0 6,3 1 0,4-1-6,-1 2 6,-6-1 2,1 0-12,-1 0 16,-2 1-12,0 0 6,-1-1-3,1 0 3,0-1-1,2 2-5,1 1 8,-1 0-4,4 0 0,-1 0 5,-2-4 0,-1 0-3,1 2 2,2-1-3,0-1 8,1 0-7,-1 1-8,-3 0 9,1 1-2,-1 0 4,1 1 2,0 0-9,-4 1 14,1 0-13,0-2-2,-4 1 2,4 0 6,-3 1-12,3 0 13,-1 0-8,1 0 4,2 0-3,1 0 1,-1 0-1,1 0 5,-3 0 5,-1 0-3,1 0-6,0 0 2,-1 0 0,4 0-2,-1-2-6,1 2 8,-3 0 0,-1 0-2,-2 0 3,-3 0-2,0 0-4,0 0 7,0 0-4,-3 0 5,3-1-3,0 1-7,9-1 13,5 1-13,3 0 6,3 0-2,1 1-1,-1 0 2,-3 1 7,-3-1-8,-3-1 0,1 0-2,-4 0 5,-2 1 0,-1-1-6,-2 0 10,3 0 2,2 0 0,7 0-5,-1 0-4,6 0-3,0-1 4,-1 1 1,4 0 0,3 0-3,-1 0 7,1-1-9,2 1 6,0 0 0,-2-2-2,-1 2-4,1 0 2,-6 0 5,0 0 0,-3 0-1,2 0-7,1 0 2,0 0 11,0 0-8,-3 2-7,3-2 10,0 1-1,5 3-4,1-3 5,-1 1-6,1-2 4,2-2-2,-2 2 5,-1 0-4,1 0-2,-4 0 7,4 0-13,0 0 9,-1 0 0,1 0 1,-4 3-2,1 1 6,0-1-6,-4-1 7,1-2-10,0 2 5,-3-1 3,-3 0-3,1 1-5,-1-1 6,-3 0-2,0-1 1,-2-2 0,-1 2 2,1-3-7,-1 0 3,-2 1 2,-3 0 2,-3 1-9,0 0 12,0-1-2,-3 4 4,0-4-10,1 2 5,-1-1-3,6 0-6,2 1 9,1-2-5,0 2 5,2 3-3,1-3-7,-1 0 6,-5-1 3,-3 1-5,-3-2 3,0 1 6,-2 1-1,-4 0-8,4 0 9,-1 0-15,0 0 8,1 0 6,-1-1-10,3-1 12,-3 1-16,6-2 9,6 2-4,-3 0 4,0-1 3,-3 1 1,0 0-11,-3-1 5,3 1 6,-3-1-5,0 2-2,1 0 6,2 2-2,2-2-2,7 1-8,-1-1 9,4 2 6,-1-1-7,3 0 0,3 1-7,3-1 12,-3-1-9,-3 1 4,-2-1 3,-4 4-3,-2-2 1,-3-2 1,-3-2 4,-3 1 0,-3 1 4,1 0-8,0-1 0,2 1 0,0 0-2,0 0-8,1 0 12,-1-2-6,0 1 8,3 1-4,0 1-6,0 1 4,0-2 2,0 0-2,0 0 2,0 0-8,0 0 6,0 0 0,0 0-1,-3 0 3,0 0 1,1 0-11,-7 1 18,-2 0-14,-3-1 6,-1 2-6,1-2-3,0 0 7,-3 0 7,0 0-7,0 0-5,0 0 6,3 0-2,-3 0 4,3 0-6,0 2 4,-1 2 1,7 0-2,2 3-2,1-1 4,2 4-2,0-1 1,0 3-5,3 2 9,0 0-3,3 1-6,0 1 2,-3 0 6,-3 2-4,0-2 4,-2 0-6,-4 0-2,1 0 7,-1 0 0,-2-1-9,2-1 12,-2 1-10,2-1 11,-2 0 2,0 0-11,2 0 4,1 1 4,-1-2 5,1 0-11,-1 1 0,1-1 1,-1 1-6,1-1 8,-1 0 2,1-1-5,-4 0 5,4 1-3,-1-3 8,1 1-6,-1 1 5,1-1-8,2-1 4,1 2 0,-4 1-1,4-3 0,-4 2-8,1 0 9,2 0-6,3 0 5,0-1-8,0 0 8,1 1 5,-1 1-8,0-1 7,-3 1-8,3-1 2,1 2-6,-1-1 6,-3 2 0,0-2-4,1 1-2,-1-1 6,0 1 6,1 0-15,-1-1 12,3 1-5,0 0 4,1 1 1,-1 1-2,0 0-9,0-1 8,0 0-1,3-1-3,3 1 8,-3 0-7,0-2 1,0 1 1,-3 0 0,3-1 7,0 1-10,-2 0-2,-1-1 12,3 0-10,0-1 4,0 0-10,0-1 9,0 1 2,0-1-5,-3-1 0,0 1 8,3 0-9,0-1 10,0 0-7,0 1 0,3-2 0,-3 2 0,0-2-2,0 0 8,0 2-2,-3-3-8,0 0 6,-2 0-1,-4 0-4,1-1 7,-4 0-8,4 2 8,-3-1-3,-1 0-4,1 0 3,0-2 4,-4 1-6,1 0 2,0 0 4,3-3-3,-1 0-4,-2 1 6,0-2-5,0-1 1,0 2 11,-3-2-5,3 0 7,-3 1-6,0 2 3,0 2-16,0-2 8,0 1 7,2-2-10,1 1 0,0-1 6,-3 0-4,3-1 4,0-2-8,0 1 6,-1-2-6,1 0-8,-3 0-4,0 0-34,0 0-32,-3 1-33,-2 0-108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7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0 482 18,'0'0'17,"3"0"1,2 0 0,7 0-3,6 0 4,4 0 1,10 0-11,3-1 0,4 1 1,13 0-6,9 0 7,5-1 7,3 1-10,6 0 7,2 0-11,1 1 17,5-1-15,0 0 9,-2 0-7,0 0-4,0 0-2,-4 0-6,-2 0 4,-6 1 6,-3-1-10,-3 0 2,-2 1 9,-4 0 2,-5-1 1,-3 1-3,-7-1 1,8 0 9,-4 1-13,-6-1-2,0 0-1,-3-1-2,-2 1 6,-4 0-2,4 0-5,-3 0 2,0 0 0,-1 0 6,0 0-9,4-1 5,2 1-6,4 0 8,2-1 0,0 1-8,0 0 6,4 0-2,1 0-2,-2-1 7,-1 1-8,-4 0 8,0 0-3,-1-1 4,0 1-10,0 0 10,1-1 0,-2 0-5,2 1-1,0-1 1,-5 1 3,5-1 0,-1 1 0,1 0-13,-2 0 14,2 0-11,-4 0 14,6 0-6,4-1 0,-2 1 7,4 0-11,3 0 5,-1 0-4,4 0 3,0 0-4,3 0 1,-3 0 0,-4 0 6,-2 0-11,-6 0 8,-6 0-1,-2 0 0,-4 0-5,-5 0 10,-2 0-9,-2 0 0,-2 0 2,1 0 8,-1 0-7,0 0-5,-3 1 7,3-1-6,0 0 6,3 0 3,-2 0-9,-1 0 2,2 0 7,2 0-3,-1 0-10,-1 0 12,-2 0-1,1 0-7,-1-1 8,-6 1-8,-3 0 7,2 0-3,-5 0 2,-2 0 3,0-1-9,-1 1 4,1 0 5,0-1-12,-4 1 14,4 0-12,0-1 4,-3 0 3,-1 1-4,1-1 4,3 0-4,1 0 8,-2 0-5,4 0-3,-1 0 3,4 0 0,-1-1-8,3 1 9,1-1 1,-1 0-1,3 0-9,3-1 12,1 0-3,2 0-10,0-1 8,0 1 5,0-1 0,2 0-13,2 0 9,-2 0 2,-2 0-4,4 0 6,-5 0-8,4 0 8,0 0-2,0 0 2,2 0-6,-1 0 2,-2-1 0,2 1 8,-2 0-6,-2-1-1,1 1 3,-2 0-3,1-1 0,1 0-4,-5 1 4,4-1 5,0 1-8,3-1 11,0 1-9,0 0 10,0 0-9,-3 1-2,0-1 7,0 1-10,-3 0 4,0 0-2,0-1 3,0 1 0,3 0-3,1 0 5,-2 0-8,1 0 2,1-1 4,-2 1-3,1-1 5,-2 1-8,2-1 7,-4 1-6,1-1 2,1 1 1,-4-1 0,-3 1 1,0 0 2,2-1-3,-2 3 2,0-3 1,0 1-4,0 0 4,4 0-6,2-1 2,0 0 2,0 1 4,1-2-14,1 1 14,1 0-1,-2-1-4,2 0-5,-1 1 7,5-1-6,-2 0 9,6 1-8,7 0 5,-1 0-5,-2-1 5,-1 1-3,1 1 0,-6-1 2,0 0-3,-4 0 8,-2 1-10,1 0 9,-7 1-9,0-1 7,-3 1-6,1-1 0,-1 1 10,1 0-7,2-1-7,1 1 8,1-1-1,1 0 2,0 0-2,1 0 0,2 0-2,-4 0 2,2-1 8,-1 1-6,0 0-6,0-1 6,4 0-3,-5-1-2,4 1 1,1 0 4,-2 0-4,1-1 2,1 1 0,-2 0 6,1 0-12,1 0 6,-4-1 1,-1 1-2,-2 1-1,-1 0-1,1-1 10,0 1-14,3 0 6,0 0 5,0 0-8,0 0 1,4 0 9,-2 0-12,-5 1 5,0 0 6,-1 0-7,-5 1-2,-5-1-5,-1 2 3,-2-1-22,0 1 8,0 0-23,-3 0-11,0 0-16,0 0-58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8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-1 49 11,'0'0'32,"0"0"-4,3 0 2,-1 2 2,1-2-8,0 0 6,-3 0-8,0 2 4,0-2-9,3 0-8,0-2 8,0 0-14,0 0 11,2 0-10,4 1 9,5-1-4,3-2 3,6 1-6,-1 0 2,7-1-6,7 1 5,10-2-7,5 1 3,3 0-3,0 3 5,-3-1-12,-3 2 11,0 0-2,-3 2 0,1-1-4,-4 1 19,4-2-12,-1 2-8,3 0 4,0 0 4,6 0-4,0-1-2,3 1-1,-1-2 3,1 2-1,0-1 7,-1 1-2,1 0-8,-3-1 6,0 1-6,-3 0 8,-3-1-5,-3 1-4,4 0 4,-4 0 2,-2-1-3,-7 1 7,-2-2-3,-5 2-5,-1 0-5,0-2 16,1 0-7,-1 0-10,-2 0 7,-1 0 0,1 0 11,-1-2-10,4 0-2,5 0 4,0 2-2,5-1-2,1-1 0,2 0 4,1 0-6,0 1 10,-4-3-6,-2 3-2,-3-1 0,0 2 5,0 0-4,-3 0-1,0 0 7,1 0-6,2 0-1,0 0 2,0 0 1,0 0 1,0 0-1,0 0-6,-3-2 6,3 2-1,-3 0-1,3 0 8,0 0-12,3 0 10,0 0-8,3 0 4,2 0 2,1-1-4,-4 1 1,-2 0 2,-6-2 0,-2 0-5,-1 2 7,0-1-7,-2-1 10,-3 0-2,2 0-7,3 0 8,4 0-9,2 1 6,3 1-8,2-2 4,1 2 0,0-2 8,-1 1-9,-2 1 2,-3 0-4,0-2 8,0 0-9,-5 1 12,-4 1-7,-2 0-2,-3 0-3,-3 0 12,-3 0-13,-3 0 6,-2 0-3,-1 0 2,-2 1 6,-3-1-10,-1 0 4,1 0 4,0 0-1,-3 2-5,3-2 4,0 0 0,-3 0 1,3 0-1,-3 0-4,0 0 4,2 0-3,1-2 6,3 2-11,2 2 12,4 1-6,2 1 6,6 3-7,2 0 0,7 3 10,2 4-14,6 0 12,0 3-12,2 5 10,1 4 0,5 3-12,1 4 10,5 0-3,-3-1 3,6 2 1,-3 0-5,3-1 6,0 0-10,2-2 6,-2 0 4,-3-2-9,0 2 10,0-2-11,0 1 10,-3-3-1,1 1-2,-1-3-2,0 1-4,0-4 11,0 0-6,-2-1-4,-1-3 10,1-2-6,-4 2 1,1-3-5,-4 1 9,1-3 12,0 1-12,-1-2-7,4 1 10,-1-3-1,1 0-7,-1 0 2,7 0-3,2 1 3,0 1-3,-3 0 7,3 0-3,-6 0 3,1 0 0,-4-2 2,1 1-6,-1-1-1,1 2 0,-1 2 5,4-1-8,-4 2 4,-2-2-4,2 1 0,1-2 6,-1 2-4,-2 1 6,0 1-10,-1 0 5,1 0 5,0 1-5,2 0 6,4-1 2,-1-1-14,0 1 12,1-3-1,2 2 0,-6-2-13,1 1 12,-1-1 0,-2 1-8,-3 0 4,6 2 2,2-1-4,0 1-1,1-1 2,-4 1 2,-2-3-4,2 1 5,1-1 0,2 2 6,1-2-7,-1-1-2,3 0 6,0 0-8,6 0 5,0-2-6,0 1 2,-3 1 4,-3 0-3,0-2 0,1 2 2,-1 1-6,-3-2 7,-2 1-2,-1 2-2,1-2 1,-4 0-1,-5 2-1,0 0 3,-2-1-4,-1 1 8,0 0-5,0-2-3,0 0 3,3 0 1,0-2 0,3 0 3,6-1-4,2 0-8,3 1 10,3-1 0,3-1-6,3 1 6,-3-1 2,0 1-8,-3 3 8,0-2-11,2 2 12,-2 0-9,1 1 4,-4 0 1,0 1-2,3-2 2,0 0-8,0 3 7,3 1-4,0-3 8,0 2-4,-1-4 2,1 2-9,0-3 7,0 0 1,-3 1-2,0-3 2,-3 0-4,0 1 12,-2 0-17,-7-1 9,1-1 1,-6-1-4,-3-1 2,-2 0 3,-1 0-4,0 0 2,4 0-6,-1 1 8,0-1-2,0 1-9,-3 1 3,-2 0 3,-3 0 2,-3-2-4,-6 0-3,-3 0 9,-2 1-7,-4-3 6,-2-1-7,3 0 8,-3-1 0,-1 1-4,1 0 4,0-1-5,0 1 9,3 0-4,-1-1-5,1 1 10,2 1-9,1 1 8,-1 0-1,1-3 0,-1 1-5,1 1 2,2 1 2,1-1 2,-1 0-5,3 1 2,3 0-1,0-1-1,0 2 3,6 0-6,2 0 1,1 0 4,2 1-4,1 1 3,-4-2-3,1 0 0,-4 0 3,1-2 3,-3 3-9,0-3 4,-3 1 1,0-1-6,-3 0 5,0 1 5,3-1-5,-3 1 0,-2-1 1,2 1-5,0-1 4,0 2 5,3 0-12,0 0 9,0 1 0,-3-1-2,-2-2-4,-4-1 9,-2 0-12,-3-1 7,-3 1-18,0-2-10,-3 2-13,0-1-43,-6-1-18,1-1-29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0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0 2294 11,'0'0'9,"0"0"-8,0 0 6,0 0-2,0 3 9,0-3-2,0 0-2,0 0-10,0 0 13,0 0 6,0 0-13,3 0 12,0-3-7,2 3-2,-2-2 1,3 2-1,0 0 2,2 0-1,1-3 6,5 0-8,0-2 1,3 0-6,3 0 2,0 2-10,-3-2 19,0-1-2,2 4-8,1-1 4,0 0-6,0 1 4,3-1-4,-1-2 2,4-1-1,-1 1 6,4 0-16,5-3 12,0 0-1,5 2 4,4-2-6,2 3-4,1 2 3,2-2 6,0 0-6,3 2 1,-6-5-1,-2 6 0,-3-1-4,-1 3 7,-2 0 0,-6-5-7,1 2 6,-4-2-5,0 5 6,1-3-8,-1 3 12,6-5-12,0 2 0,6-2 2,-1-1 7,4 4-8,2-1 4,-2 0-1,-1 3 4,-2-2-8,-3 2 1,0 0 9,-3 0-5,-3 0-2,0 0-4,-3 0 9,1-3-8,-1 0 8,3 1-4,-2 2-1,5 0 4,5 0-4,1 0-2,0 0 6,2 0-4,1 0-1,-4 0 4,4 0-4,-6 0-2,0 2 9,0-2-5,-1 3-3,1 0 1,3-3 8,-3 5-5,0-2-3,-1 2-2,-1-5 2,-1-3 9,0 6-13,0-3 5,0 5 3,0-5 0,2-2 0,1 7 0,0-5-10,-3 5 8,0-2 6,3 5-6,-3-3-4,0 1 1,3-1 10,-3 0-7,0-2-2,0 0 0,0-3 0,0 2 6,-3 1-4,0-1 0,3 4 4,6-1-9,0-2 7,2-3-4,4 0-2,2 0 8,3 2-7,0-2 8,3 3-9,0 0 1,-6-1 5,0 1 2,-5 0-2,-4-1 0,-5 1-4,-3 0 6,-2-1 0,-4 1-10,-2 0 12,-3-3-9,-3 0 4,0 2-5,0 1 10,0-3-8,-3 3-4,0-1 7,0 1 4,1-3-7,-1 0 2,-3 0 0,0 3 0,1-6 4,-1 3-6,-2 0 4,-1-3 0,-2 1-2,-1 2 4,1 0-3,3 0-1,2 0 1,0 0-3,3 0 3,1-3 1,-1 0-1,0 1-7,0-1 11,0 0-4,-2 3-4,-4-2 2,1-1 2,-4 0 0,-2 1-1,0 2-2,0 0 7,-3 2-9,3-2 4,-3 0-3,0 0 8,0 0-10,3-2 5,-3 2 0,0 0 5,0 0-8,0 0 4,0 0-2,0 0 4,0 0-8,0 0 7,0 0-3,0 0 7,2 0-6,1 0-1,0-3 3,0 0-3,0 1-2,0-4 4,2 4 0,1 2-6,2 0 6,1-3 0,-1-2 0,4-6 3,2-2-4,3 0-3,0-3 3,3 2 2,2-2-5,-2 3 1,0 0 4,3 0-1,-1-3-1,4 0 2,0 2-7,2 1 5,0-3 4,3 3-8,6-3 8,0 3-7,-6-1 6,0-2-8,1 0 12,-1 0-11,-6 3 5,1 0 1,2-3-2,1 3 2,5-3-1,2 0-2,1 0 2,0 0 3,0 0-4,3 3-4,-1-3 12,-2 0-6,3 0 0,0 0-4,-1 0 6,1 0-4,5 0-4,1-3 6,2 3-2,0-2-2,3 2 3,-3 0 2,0 0-3,-2 3-1,-4-1 2,-2-1-1,3 1-2,-4 1 2,-2 0 0,0-1 1,3 1-2,2 2 1,-2-2-2,-3 0 4,-3 2-2,-3-2 0,-3 0 6,1-1-16,2 1 12,0 0-3,-3-3 2,3 3-4,4-1 12,-1 1-11,0-3 0,2 0 0,4 3 4,-3-3-5,0-3 10,-3 3-11,0 0 7,0-2-8,0 2 9,0-3 0,-3 3-7,-3-2 2,1 2 2,-1 0 0,0 0-3,1 0 0,-4 0 2,1-3 3,-1 1 2,1-1-5,-1 3 3,-2-2-5,0-6 5,2-3-4,1 1 2,-1-1 8,4 3-10,-1 0 5,0 3-5,1 2 6,-4 1-7,-2 2 0,0 2 4,-1 1-7,1 2 10,-3 1-10,5-1 6,4 3 2,-4 0-2,3 0 5,1 0-16,2 0 15,0 3-8,0-3 7,3 0-10,0 0 14,0 3-14,3-1 7,3 1-2,0 0 7,-4-3-12,4 0 3,0 0 4,0 0 1,2 0-1,3 0-4,-2 3 5,-1-1-5,1 1 6,0-3-5,-4 0 5,-2 0-6,-6 3 3,0-3 4,1 3-10,-1-1 7,0-2 0,0 3 1,0 0-3,1-3 1,-1 0 5,0 0-11,0 0 4,0 2 0,3-2 2,-3 0 6,1 3-4,7 0-5,4-3 1,-1 0 3,1 0 1,-1 0-2,1 0-4,-1 0 5,-2 0-2,3 0 2,-1 0 2,-2 0-6,0 3 4,-1-1 1,4 1-4,-1-3 2,1 0-2,2 0 6,1 3-2,-1 0 0,3-3-4,-3 0-3,1 2 8,-4-2-1,1 0-2,-1 0-1,1 0 1,-1 1 0,1-4 1,2 0-2,1 1 2,2-1 3,3 0-8,3 3 2,0-2 0,-3-1 6,-3 3-8,-9 3 12,-7 0 2,-7 2-2,-5 0-8,-3-2 2,-6 2 2,1 1 2,-7-1-6,1 3-6,-3 0 2,0 0-9,0-3-26,-1 3-25,1 0-50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20" units="in"/>
          <inkml:channel name="Y" type="integer" max="10752" units="in"/>
          <inkml:channel name="F" type="integer" max="1023" units="in"/>
        </inkml:traceFormat>
        <inkml:channelProperties>
          <inkml:channelProperty channel="X" name="resolution" value="1000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5-03-24T18:06:34.061"/>
    </inkml:context>
    <inkml:brush xml:id="br0">
      <inkml:brushProperty name="width" value="0.21167" units="cm"/>
      <inkml:brushProperty name="height" value="0.21167" units="cm"/>
      <inkml:brushProperty name="color" value="#3165BB"/>
      <inkml:brushProperty name="fitToCurve" value="1"/>
    </inkml:brush>
  </inkml:definitions>
  <inkml:trace contextRef="#ctx0" brushRef="#br0">-4 89 11,'0'0'3,"-3"0"7,3 1-7,-3 0 15,3-1-11,0 0 4,0 0-3,0 0 10,0 0-2,0 0-7,0 0-2,0 0-3,0-1-7,0 1 6,3 0 7,0 0-9,-3 0 6,3-1-5,-1 2 0,1-1 2,0 1-6,-3-1 7,3-1-1,0 0-4,2 1 1,1-1-1,3-1 2,2 1-3,0 0 5,1 1-2,2-2-1,3 0 11,0 1-21,3 0 18,-3-2-13,8 0 6,3 1 0,4-1-6,-1 2 6,-6-1 2,1 0-12,-1 0 16,-2 1-12,0 0 6,-1-1-3,1 0 3,0-1-1,2 2-5,1 1 8,-1 0-4,4 0 0,-1 0 5,-2-4 0,-1 0-3,1 2 2,2-1-3,0-1 8,1 0-7,-1 1-8,-3 0 9,1 1-2,-1 0 4,1 1 2,0 0-9,-4 1 14,1 0-13,0-2-2,-4 1 2,4 0 6,-3 1-12,3 0 13,-1 0-8,1 0 4,2 0-3,1 0 1,-1 0-1,1 0 5,-3 0 5,-1 0-3,1 0-6,0 0 2,-1 0 0,4 0-2,-1-2-6,1 2 8,-3 0 0,-1 0-2,-2 0 3,-3 0-2,0 0-4,0 0 7,0 0-4,-3 0 5,3-1-3,0 1-7,9-1 13,5 1-13,3 0 6,3 0-2,1 1-1,-1 0 2,-3 1 7,-3-1-8,-3-1 0,1 0-2,-4 0 5,-2 1 0,-1-1-6,-2 0 10,3 0 2,2 0 0,7 0-5,-1 0-4,6 0-3,0-1 4,-1 1 1,4 0 0,3 0-3,-1 0 7,1-1-9,2 1 6,0 0 0,-2-2-2,-1 2-4,1 0 2,-6 0 5,0 0 0,-3 0-1,2 0-7,1 0 2,0 0 11,0 0-8,-3 2-7,3-2 10,0 1-1,5 3-4,1-3 5,-1 1-6,1-2 4,2-2-2,-2 2 5,-1 0-4,1 0-2,-4 0 7,4 0-13,0 0 9,-1 0 0,1 0 1,-4 3-2,1 1 6,0-1-6,-4-1 7,1-2-10,0 2 5,-3-1 3,-3 0-3,1 1-5,-1-1 6,-3 0-2,0-1 1,-2-2 0,-1 2 2,1-3-7,-1 0 3,-2 1 2,-3 0 2,-3 1-9,0 0 12,0-1-2,-3 4 4,0-4-10,1 2 5,-1-1-3,6 0-6,2 1 9,1-2-5,0 2 5,2 3-3,1-3-7,-1 0 6,-5-1 3,-3 1-5,-3-2 3,0 1 6,-2 1-1,-4 0-8,4 0 9,-1 0-15,0 0 8,1 0 6,-1-1-10,3-1 12,-3 1-16,6-2 9,6 2-4,-3 0 4,0-1 3,-3 1 1,0 0-11,-3-1 5,3 1 6,-3-1-5,0 2-2,1 0 6,2 2-2,2-2-2,7 1-8,-1-1 9,4 2 6,-1-1-7,3 0 0,3 1-7,3-1 12,-3-1-9,-3 1 4,-2-1 3,-4 4-3,-2-2 1,-3-2 1,-3-2 4,-3 1 0,-3 1 4,1 0-8,0-1 0,2 1 0,0 0-2,0 0-8,1 0 12,-1-2-6,0 1 8,3 1-4,0 1-6,0 1 4,0-2 2,0 0-2,0 0 2,0 0-8,0 0 6,0 0 0,0 0-1,-3 0 3,0 0 1,1 0-11,-7 1 18,-2 0-14,-3-1 6,-1 2-6,1-2-3,0 0 7,-3 0 7,0 0-7,0 0-5,0 0 6,3 0-2,-3 0 4,3 0-6,0 2 4,-1 2 1,7 0-2,2 3-2,1-1 4,2 4-2,0-1 1,0 3-5,3 2 9,0 0-3,3 1-6,0 1 2,-3 0 6,-3 2-4,0-2 4,-2 0-6,-4 0-2,1 0 7,-1 0 0,-2-1-9,2-1 12,-2 1-10,2-1 11,-2 0 2,0 0-11,2 0 4,1 1 4,-1-2 5,1 0-11,-1 1 0,1-1 1,-1 1-6,1-1 8,-1 0 2,1-1-5,-4 0 5,4 1-3,-1-3 8,1 1-6,-1 1 5,1-1-8,2-1 4,1 2 0,-4 1-1,4-3 0,-4 2-8,1 0 9,2 0-6,3 0 5,0-1-8,0 0 8,1 1 5,-1 1-8,0-1 7,-3 1-8,3-1 2,1 2-6,-1-1 6,-3 2 0,0-2-4,1 1-2,-1-1 6,0 1 6,1 0-15,-1-1 12,3 1-5,0 0 4,1 1 1,-1 1-2,0 0-9,0-1 8,0 0-1,3-1-3,3 1 8,-3 0-7,0-2 1,0 1 1,-3 0 0,3-1 7,0 1-10,-2 0-2,-1-1 12,3 0-10,0-1 4,0 0-10,0-1 9,0 1 2,0-1-5,-3-1 0,0 1 8,3 0-9,0-1 10,0 0-7,0 1 0,3-2 0,-3 2 0,0-2-2,0 0 8,0 2-2,-3-3-8,0 0 6,-2 0-1,-4 0-4,1-1 7,-4 0-8,4 2 8,-3-1-3,-1 0-4,1 0 3,0-2 4,-4 1-6,1 0 2,0 0 4,3-3-3,-1 0-4,-2 1 6,0-2-5,0-1 1,0 2 11,-3-2-5,3 0 7,-3 1-6,0 2 3,0 2-16,0-2 8,0 1 7,2-2-10,1 1 0,0-1 6,-3 0-4,3-1 4,0-2-8,0 1 6,-1-2-6,1 0-8,-3 0-4,0 0-34,0 0-32,-3 1-33,-2 0-108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CE907-CE56-4B74-99E3-A3F2A88392D3}" type="datetimeFigureOut">
              <a:rPr lang="es-AR" smtClean="0"/>
              <a:t>26/3/25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6367C-5EDB-43D6-AE3E-6658CDAF09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400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367C-5EDB-43D6-AE3E-6658CDAF097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16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367C-5EDB-43D6-AE3E-6658CDAF097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1162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367C-5EDB-43D6-AE3E-6658CDAF0972}" type="slidenum">
              <a:rPr lang="es-AR" smtClean="0"/>
              <a:t>32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175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367C-5EDB-43D6-AE3E-6658CDAF0972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1754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367C-5EDB-43D6-AE3E-6658CDAF0972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191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6367C-5EDB-43D6-AE3E-6658CDAF0972}" type="slidenum">
              <a:rPr lang="es-AR" smtClean="0">
                <a:solidFill>
                  <a:prstClr val="black"/>
                </a:solidFill>
              </a:rPr>
              <a:pPr/>
              <a:t>67</a:t>
            </a:fld>
            <a:endParaRPr lang="es-A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936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956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00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68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02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66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dirty="0">
                <a:solidFill>
                  <a:prstClr val="black">
                    <a:tint val="75000"/>
                  </a:prstClr>
                </a:solidFill>
              </a:rPr>
              <a:t>Alvaro Ruiz de </a:t>
            </a:r>
            <a:r>
              <a:rPr lang="es-ES_tradnl" dirty="0" err="1">
                <a:solidFill>
                  <a:prstClr val="black">
                    <a:tint val="75000"/>
                  </a:prstClr>
                </a:solidFill>
              </a:rPr>
              <a:t>Mendarozqueta</a:t>
            </a:r>
            <a:endParaRPr lang="es-ES_tradnl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4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17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9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72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4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81750"/>
            <a:ext cx="238601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53F94-42D0-4505-927E-F77B59FE8F9C}" type="datetime1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26/3/25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59113" y="6381750"/>
            <a:ext cx="331311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Ing. Rubio, Diego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A5AE8-CE1A-4288-8B1A-480BB21610E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52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60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99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690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2704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462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593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6046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122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87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06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3/26/25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9686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633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04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713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547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067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45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728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921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7473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635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AE7A9-D607-4A3C-9C3D-74E485CEA8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761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15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161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2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9546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126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90755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874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5142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5119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46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8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26/3/25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EEB8-8AF9-4593-8ADB-274998F28134}" type="datetimeFigureOut">
              <a:rPr lang="es-ES_tradnl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26/3/25</a:t>
            </a:fld>
            <a:endParaRPr lang="es-ES_tradnl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22AC0-6C28-49DE-89DF-CE4CB367FC25}" type="slidenum">
              <a:rPr lang="es-ES_tradnl" smtClean="0">
                <a:solidFill>
                  <a:prstClr val="black">
                    <a:tint val="75000"/>
                  </a:prstClr>
                </a:solidFill>
                <a:cs typeface="Arial" charset="0"/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17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AC0FB3-1BB3-43CD-852F-BBFB37B1B06D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3/26/25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D674AC1-3A8D-4051-B361-CD482DE901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1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9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26/3/25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4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26.xml"/><Relationship Id="rId5" Type="http://schemas.openxmlformats.org/officeDocument/2006/relationships/customXml" Target="../ink/ink25.xml"/><Relationship Id="rId4" Type="http://schemas.openxmlformats.org/officeDocument/2006/relationships/customXml" Target="../ink/ink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0.xml"/><Relationship Id="rId5" Type="http://schemas.openxmlformats.org/officeDocument/2006/relationships/customXml" Target="../ink/ink29.xml"/><Relationship Id="rId4" Type="http://schemas.openxmlformats.org/officeDocument/2006/relationships/customXml" Target="../ink/ink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3" Type="http://schemas.openxmlformats.org/officeDocument/2006/relationships/image" Target="../media/image60.emf"/><Relationship Id="rId7" Type="http://schemas.openxmlformats.org/officeDocument/2006/relationships/image" Target="../media/image8.emf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7.xml"/><Relationship Id="rId5" Type="http://schemas.openxmlformats.org/officeDocument/2006/relationships/image" Target="../media/image7.emf"/><Relationship Id="rId4" Type="http://schemas.openxmlformats.org/officeDocument/2006/relationships/customXml" Target="../ink/ink36.xml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60.emf"/><Relationship Id="rId7" Type="http://schemas.openxmlformats.org/officeDocument/2006/relationships/image" Target="../media/image8.emf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42.xml"/><Relationship Id="rId5" Type="http://schemas.openxmlformats.org/officeDocument/2006/relationships/image" Target="../media/image7.emf"/><Relationship Id="rId4" Type="http://schemas.openxmlformats.org/officeDocument/2006/relationships/customXml" Target="../ink/ink41.xml"/><Relationship Id="rId9" Type="http://schemas.openxmlformats.org/officeDocument/2006/relationships/image" Target="../media/image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48.xml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15.e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emf"/><Relationship Id="rId4" Type="http://schemas.openxmlformats.org/officeDocument/2006/relationships/customXml" Target="../ink/ink5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emf"/><Relationship Id="rId4" Type="http://schemas.openxmlformats.org/officeDocument/2006/relationships/customXml" Target="../ink/ink5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emf"/><Relationship Id="rId4" Type="http://schemas.openxmlformats.org/officeDocument/2006/relationships/customXml" Target="../ink/ink5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0.e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0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customXml" Target="../ink/ink69.xml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27.emf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2.emf"/><Relationship Id="rId11" Type="http://schemas.openxmlformats.org/officeDocument/2006/relationships/customXml" Target="../ink/ink68.xml"/><Relationship Id="rId5" Type="http://schemas.openxmlformats.org/officeDocument/2006/relationships/customXml" Target="../ink/ink65.xml"/><Relationship Id="rId15" Type="http://schemas.openxmlformats.org/officeDocument/2006/relationships/customXml" Target="../ink/ink70.xml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customXml" Target="../ink/ink67.xml"/><Relationship Id="rId14" Type="http://schemas.openxmlformats.org/officeDocument/2006/relationships/image" Target="../media/image26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25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2.emf"/><Relationship Id="rId12" Type="http://schemas.openxmlformats.org/officeDocument/2006/relationships/customXml" Target="../ink/ink75.xml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18.xml"/><Relationship Id="rId16" Type="http://schemas.openxmlformats.org/officeDocument/2006/relationships/customXml" Target="../ink/ink77.xml"/><Relationship Id="rId1" Type="http://schemas.openxmlformats.org/officeDocument/2006/relationships/themeOverride" Target="../theme/themeOverride9.xml"/><Relationship Id="rId6" Type="http://schemas.openxmlformats.org/officeDocument/2006/relationships/customXml" Target="../ink/ink72.xml"/><Relationship Id="rId11" Type="http://schemas.openxmlformats.org/officeDocument/2006/relationships/image" Target="../media/image24.emf"/><Relationship Id="rId5" Type="http://schemas.openxmlformats.org/officeDocument/2006/relationships/image" Target="../media/image20.emf"/><Relationship Id="rId15" Type="http://schemas.openxmlformats.org/officeDocument/2006/relationships/image" Target="../media/image28.emf"/><Relationship Id="rId10" Type="http://schemas.openxmlformats.org/officeDocument/2006/relationships/customXml" Target="../ink/ink74.xml"/><Relationship Id="rId4" Type="http://schemas.openxmlformats.org/officeDocument/2006/relationships/customXml" Target="../ink/ink71.xml"/><Relationship Id="rId9" Type="http://schemas.openxmlformats.org/officeDocument/2006/relationships/image" Target="../media/image23.emf"/><Relationship Id="rId14" Type="http://schemas.openxmlformats.org/officeDocument/2006/relationships/customXml" Target="../ink/ink7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2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18.xml"/><Relationship Id="rId16" Type="http://schemas.openxmlformats.org/officeDocument/2006/relationships/customXml" Target="../ink/ink80.xml"/><Relationship Id="rId1" Type="http://schemas.openxmlformats.org/officeDocument/2006/relationships/themeOverride" Target="../theme/themeOverride17.xml"/><Relationship Id="rId6" Type="http://schemas.openxmlformats.org/officeDocument/2006/relationships/customXml" Target="../ink/ink79.xml"/><Relationship Id="rId5" Type="http://schemas.openxmlformats.org/officeDocument/2006/relationships/image" Target="../media/image20.emf"/><Relationship Id="rId15" Type="http://schemas.openxmlformats.org/officeDocument/2006/relationships/image" Target="../media/image28.emf"/><Relationship Id="rId4" Type="http://schemas.openxmlformats.org/officeDocument/2006/relationships/customXml" Target="../ink/ink7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5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.jpe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3.png"/><Relationship Id="rId7" Type="http://schemas.openxmlformats.org/officeDocument/2006/relationships/customXml" Target="../ink/ink81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32.emf"/><Relationship Id="rId5" Type="http://schemas.openxmlformats.org/officeDocument/2006/relationships/customXml" Target="../ink/ink83.xml"/><Relationship Id="rId4" Type="http://schemas.openxmlformats.org/officeDocument/2006/relationships/image" Target="../media/image31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2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0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22.emf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customXml" Target="../ink/ink87.xml"/></Relationships>
</file>

<file path=ppt/slides/_rels/slide8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3.xml"/><Relationship Id="rId3" Type="http://schemas.openxmlformats.org/officeDocument/2006/relationships/customXml" Target="../ink/ink89.xml"/><Relationship Id="rId7" Type="http://schemas.openxmlformats.org/officeDocument/2006/relationships/customXml" Target="../ink/ink91.xml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22.emf"/><Relationship Id="rId11" Type="http://schemas.openxmlformats.org/officeDocument/2006/relationships/customXml" Target="../ink/ink92.xml"/><Relationship Id="rId5" Type="http://schemas.openxmlformats.org/officeDocument/2006/relationships/customXml" Target="../ink/ink90.xml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14" Type="http://schemas.openxmlformats.org/officeDocument/2006/relationships/image" Target="../media/image36.emf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3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4.xml"/><Relationship Id="rId6" Type="http://schemas.openxmlformats.org/officeDocument/2006/relationships/image" Target="../media/image38.emf"/><Relationship Id="rId11" Type="http://schemas.openxmlformats.org/officeDocument/2006/relationships/image" Target="../media/image9.png"/><Relationship Id="rId5" Type="http://schemas.openxmlformats.org/officeDocument/2006/relationships/customXml" Target="../ink/ink95.xml"/><Relationship Id="rId10" Type="http://schemas.openxmlformats.org/officeDocument/2006/relationships/image" Target="../media/image36.emf"/><Relationship Id="rId4" Type="http://schemas.openxmlformats.org/officeDocument/2006/relationships/image" Target="../media/image37.emf"/><Relationship Id="rId9" Type="http://schemas.openxmlformats.org/officeDocument/2006/relationships/customXml" Target="../ink/ink97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customXml" Target="../ink/ink98.xml"/><Relationship Id="rId7" Type="http://schemas.openxmlformats.org/officeDocument/2006/relationships/customXml" Target="../ink/ink100.xml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5.xml"/><Relationship Id="rId6" Type="http://schemas.openxmlformats.org/officeDocument/2006/relationships/image" Target="../media/image38.emf"/><Relationship Id="rId11" Type="http://schemas.openxmlformats.org/officeDocument/2006/relationships/image" Target="../media/image9.png"/><Relationship Id="rId5" Type="http://schemas.openxmlformats.org/officeDocument/2006/relationships/customXml" Target="../ink/ink99.xml"/><Relationship Id="rId10" Type="http://schemas.openxmlformats.org/officeDocument/2006/relationships/image" Target="../media/image36.emf"/><Relationship Id="rId4" Type="http://schemas.openxmlformats.org/officeDocument/2006/relationships/image" Target="../media/image37.emf"/><Relationship Id="rId9" Type="http://schemas.openxmlformats.org/officeDocument/2006/relationships/customXml" Target="../ink/ink101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image" Target="../media/image10.jpe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12" Type="http://schemas.openxmlformats.org/officeDocument/2006/relationships/image" Target="../media/image41.emf"/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36.xml"/><Relationship Id="rId6" Type="http://schemas.openxmlformats.org/officeDocument/2006/relationships/image" Target="../media/image34.emf"/><Relationship Id="rId11" Type="http://schemas.openxmlformats.org/officeDocument/2006/relationships/customXml" Target="../ink/ink106.xml"/><Relationship Id="rId5" Type="http://schemas.openxmlformats.org/officeDocument/2006/relationships/customXml" Target="../ink/ink103.xml"/><Relationship Id="rId10" Type="http://schemas.openxmlformats.org/officeDocument/2006/relationships/image" Target="../media/image43.emf"/><Relationship Id="rId4" Type="http://schemas.openxmlformats.org/officeDocument/2006/relationships/image" Target="../media/image33.emf"/><Relationship Id="rId9" Type="http://schemas.openxmlformats.org/officeDocument/2006/relationships/customXml" Target="../ink/ink10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Relationship Id="rId4" Type="http://schemas.openxmlformats.org/officeDocument/2006/relationships/customXml" Target="../ink/ink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39.xml"/><Relationship Id="rId6" Type="http://schemas.openxmlformats.org/officeDocument/2006/relationships/customXml" Target="../ink/ink108.xml"/><Relationship Id="rId5" Type="http://schemas.openxmlformats.org/officeDocument/2006/relationships/image" Target="../media/image42.emf"/><Relationship Id="rId4" Type="http://schemas.openxmlformats.org/officeDocument/2006/relationships/customXml" Target="../ink/ink107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image" Target="../media/image43.png"/><Relationship Id="rId7" Type="http://schemas.openxmlformats.org/officeDocument/2006/relationships/customXml" Target="../ink/ink110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0.xml"/><Relationship Id="rId6" Type="http://schemas.openxmlformats.org/officeDocument/2006/relationships/image" Target="../media/image45.emf"/><Relationship Id="rId5" Type="http://schemas.openxmlformats.org/officeDocument/2006/relationships/customXml" Target="../ink/ink109.xml"/><Relationship Id="rId4" Type="http://schemas.openxmlformats.org/officeDocument/2006/relationships/image" Target="../media/image4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41.xml"/><Relationship Id="rId6" Type="http://schemas.openxmlformats.org/officeDocument/2006/relationships/customXml" Target="../ink/ink112.xml"/><Relationship Id="rId5" Type="http://schemas.openxmlformats.org/officeDocument/2006/relationships/image" Target="../media/image48.emf"/><Relationship Id="rId4" Type="http://schemas.openxmlformats.org/officeDocument/2006/relationships/customXml" Target="../ink/ink1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q.com/minibooks/kanban-scrum-minibook" TargetMode="Externa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2.xml"/><Relationship Id="rId6" Type="http://schemas.openxmlformats.org/officeDocument/2006/relationships/hyperlink" Target="http://www.scrummanager.net/files/flujotableroskanban.pdf" TargetMode="External"/><Relationship Id="rId5" Type="http://schemas.openxmlformats.org/officeDocument/2006/relationships/hyperlink" Target="http://www.everydaykanban.com/what-is-kanban/" TargetMode="External"/><Relationship Id="rId4" Type="http://schemas.openxmlformats.org/officeDocument/2006/relationships/hyperlink" Target="http://www.infoq.com/minibooks/priming-kanban-jesper-boeg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43.xml"/><Relationship Id="rId4" Type="http://schemas.openxmlformats.org/officeDocument/2006/relationships/hyperlink" Target="http://www.institucional.frc.utn.edu.ar/sistemas/lidicalso/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252413" y="116632"/>
            <a:ext cx="8891587" cy="3168352"/>
          </a:xfrm>
        </p:spPr>
        <p:txBody>
          <a:bodyPr>
            <a:normAutofit/>
          </a:bodyPr>
          <a:lstStyle/>
          <a:p>
            <a:pPr marL="109537" indent="0" algn="ctr">
              <a:buNone/>
            </a:pPr>
            <a:r>
              <a:rPr lang="es-AR" sz="9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Kanban</a:t>
            </a: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para uso genérico</a:t>
            </a:r>
            <a:endParaRPr 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2496" y="5805264"/>
            <a:ext cx="159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Marzo de 2015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57616" y="5336923"/>
            <a:ext cx="322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728" indent="0" algn="r">
              <a:buFont typeface="Arial" pitchFamily="34" charset="0"/>
              <a:buNone/>
              <a:defRPr/>
            </a:pPr>
            <a:r>
              <a:rPr lang="en-US" b="1" dirty="0">
                <a:latin typeface="Calibri" panose="020F0502020204030204" pitchFamily="34" charset="0"/>
              </a:rPr>
              <a:t>Álvaro Ruiz de </a:t>
            </a:r>
            <a:r>
              <a:rPr lang="en-US" b="1" dirty="0" err="1">
                <a:latin typeface="Calibri" panose="020F0502020204030204" pitchFamily="34" charset="0"/>
              </a:rPr>
              <a:t>Mendarozqueta</a:t>
            </a:r>
            <a:endParaRPr lang="en-US" b="1" dirty="0">
              <a:latin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7944" y="4077072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27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Trabajando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4240360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4096821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1699474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1619672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1611822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81450" y="2291595"/>
              <a:ext cx="1614960" cy="27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690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olded Corner 22"/>
          <p:cNvSpPr/>
          <p:nvPr/>
        </p:nvSpPr>
        <p:spPr>
          <a:xfrm>
            <a:off x="1529288" y="305943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2339752" y="3068960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992" y="3054560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ounded Rectangular Callout 21"/>
          <p:cNvSpPr/>
          <p:nvPr/>
        </p:nvSpPr>
        <p:spPr>
          <a:xfrm>
            <a:off x="3563888" y="4358922"/>
            <a:ext cx="1872208" cy="1446342"/>
          </a:xfrm>
          <a:prstGeom prst="wedgeRoundRectCallout">
            <a:avLst>
              <a:gd name="adj1" fmla="val -48244"/>
              <a:gd name="adj2" fmla="val -1056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Al empezar a trabajar en una tarea se mueve la tarjeta a esta columna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1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Trabajando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4318389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4104696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4464736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4382202" y="305943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5333304" y="2291595"/>
              <a:ext cx="1614960" cy="271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7544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191606" y="3068960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5846" y="3054560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Folded Corner 25"/>
          <p:cNvSpPr/>
          <p:nvPr/>
        </p:nvSpPr>
        <p:spPr>
          <a:xfrm>
            <a:off x="1699474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1619672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T4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2524500" y="4195848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740" y="4181448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2382802" y="4973213"/>
              <a:ext cx="1614960" cy="271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042" y="4958813"/>
                <a:ext cx="163260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420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Trabajando y terminadas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4318389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4104696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4464736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4382202" y="305943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5333304" y="2291595"/>
              <a:ext cx="1614960" cy="271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7544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191606" y="3068960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5846" y="3054560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Folded Corner 25"/>
          <p:cNvSpPr/>
          <p:nvPr/>
        </p:nvSpPr>
        <p:spPr>
          <a:xfrm>
            <a:off x="1699474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1619672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T4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2524500" y="4195848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740" y="4181448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2382802" y="4973213"/>
              <a:ext cx="1614960" cy="271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042" y="4958813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ounded Rectangular Callout 29"/>
          <p:cNvSpPr/>
          <p:nvPr/>
        </p:nvSpPr>
        <p:spPr>
          <a:xfrm>
            <a:off x="6335160" y="4506029"/>
            <a:ext cx="1872208" cy="1446342"/>
          </a:xfrm>
          <a:prstGeom prst="wedgeRoundRectCallout">
            <a:avLst>
              <a:gd name="adj1" fmla="val -48244"/>
              <a:gd name="adj2" fmla="val -10564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Cuando la tarea está completa se mueve a “Terminado”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2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Terminadas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057024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6843331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4438109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4358307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T4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5263135" y="4195848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7375" y="4181448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/>
              <p14:cNvContentPartPr/>
              <p14:nvPr/>
            </p14:nvContentPartPr>
            <p14:xfrm>
              <a:off x="5121437" y="4973213"/>
              <a:ext cx="1614960" cy="271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5677" y="4958813"/>
                <a:ext cx="163260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495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7596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Información básica de la tarea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16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75968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Información básica de la tarea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5526624" y="4660354"/>
            <a:ext cx="2717784" cy="1446342"/>
          </a:xfrm>
          <a:prstGeom prst="wedgeRoundRectCallout">
            <a:avLst>
              <a:gd name="adj1" fmla="val -52823"/>
              <a:gd name="adj2" fmla="val -760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Lo usual pero puede variar de acuerdo a lo que se necesite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469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69622" y="157277"/>
            <a:ext cx="723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Podemos medir el rendimiento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057024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6843331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1680" y="3404899"/>
            <a:ext cx="3762417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La cantidad de tareas terminadas: 4</a:t>
            </a:r>
            <a:endParaRPr lang="en-US" sz="3200" dirty="0"/>
          </a:p>
        </p:txBody>
      </p:sp>
      <p:sp>
        <p:nvSpPr>
          <p:cNvPr id="3" name="Left Brace 2"/>
          <p:cNvSpPr/>
          <p:nvPr/>
        </p:nvSpPr>
        <p:spPr>
          <a:xfrm>
            <a:off x="4932040" y="2204864"/>
            <a:ext cx="1656184" cy="3600400"/>
          </a:xfrm>
          <a:prstGeom prst="leftBrace">
            <a:avLst/>
          </a:prstGeom>
          <a:solidFill>
            <a:srgbClr val="FFFFFF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96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7057024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6843331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5257" y="3404899"/>
            <a:ext cx="2896768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Rendimiento</a:t>
            </a:r>
            <a:r>
              <a:rPr lang="es-AR" sz="3200" dirty="0"/>
              <a:t> (</a:t>
            </a:r>
            <a:r>
              <a:rPr lang="es-AR" sz="3200" dirty="0" err="1"/>
              <a:t>throughput</a:t>
            </a:r>
            <a:r>
              <a:rPr lang="es-AR" sz="3200" dirty="0"/>
              <a:t>)</a:t>
            </a:r>
            <a:endParaRPr lang="en-US" sz="3200" dirty="0"/>
          </a:p>
        </p:txBody>
      </p:sp>
      <p:sp>
        <p:nvSpPr>
          <p:cNvPr id="3" name="Left Brace 2"/>
          <p:cNvSpPr/>
          <p:nvPr/>
        </p:nvSpPr>
        <p:spPr>
          <a:xfrm>
            <a:off x="4932040" y="2204864"/>
            <a:ext cx="1656184" cy="3600400"/>
          </a:xfrm>
          <a:prstGeom prst="leftBrace">
            <a:avLst/>
          </a:prstGeom>
          <a:solidFill>
            <a:srgbClr val="FFFFFF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69622" y="157277"/>
            <a:ext cx="7236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Podemos medir el rendimiento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4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6295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157279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000" dirty="0">
                <a:solidFill>
                  <a:prstClr val="black"/>
                </a:solidFill>
                <a:latin typeface="Calibri"/>
              </a:rPr>
              <a:t>Podemos medir el plazo de ejecución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  <a:p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174419" y="23407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601296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2481450" y="2291595"/>
              <a:ext cx="1614960" cy="271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690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Folded Corner 23"/>
          <p:cNvSpPr/>
          <p:nvPr/>
        </p:nvSpPr>
        <p:spPr>
          <a:xfrm>
            <a:off x="4337973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317858" y="2320992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098" y="2306592"/>
                <a:ext cx="1632600" cy="30024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691680" y="4149080"/>
            <a:ext cx="6166067" cy="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91680" y="3068960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2359" y="3102099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36302" y="4402559"/>
            <a:ext cx="6336704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Tiempo  “t” para terminar la tarea T1</a:t>
            </a:r>
          </a:p>
          <a:p>
            <a:r>
              <a:rPr lang="es-AR" sz="3200" dirty="0"/>
              <a:t>Plazo de ejecución </a:t>
            </a:r>
          </a:p>
        </p:txBody>
      </p:sp>
    </p:spTree>
    <p:extLst>
      <p:ext uri="{BB962C8B-B14F-4D97-AF65-F5344CB8AC3E}">
        <p14:creationId xmlns:p14="http://schemas.microsoft.com/office/powerpoint/2010/main" val="659331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6295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157279"/>
            <a:ext cx="8568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000" dirty="0">
                <a:solidFill>
                  <a:prstClr val="black"/>
                </a:solidFill>
                <a:latin typeface="Calibri"/>
              </a:rPr>
              <a:t>Podemos medir el plazo de ejecución</a:t>
            </a:r>
            <a:endParaRPr lang="en-US" sz="4000" dirty="0">
              <a:solidFill>
                <a:prstClr val="black"/>
              </a:solidFill>
              <a:latin typeface="Calibri"/>
            </a:endParaRPr>
          </a:p>
          <a:p>
            <a:endParaRPr lang="en-US" sz="4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174419" y="23407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601296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2481450" y="2291595"/>
              <a:ext cx="1614960" cy="271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690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Folded Corner 23"/>
          <p:cNvSpPr/>
          <p:nvPr/>
        </p:nvSpPr>
        <p:spPr>
          <a:xfrm>
            <a:off x="4337973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317858" y="2320992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098" y="2306592"/>
                <a:ext cx="1632600" cy="30024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691680" y="4149080"/>
            <a:ext cx="6166067" cy="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91680" y="3068960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2359" y="3102099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23453" y="4402559"/>
            <a:ext cx="3312368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Plazo de ejecución</a:t>
            </a:r>
          </a:p>
          <a:p>
            <a:pPr algn="ctr"/>
            <a:r>
              <a:rPr lang="es-AR" sz="3200" dirty="0"/>
              <a:t>(Lead Time)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5186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95536" y="3501008"/>
            <a:ext cx="8458200" cy="28083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看板</a:t>
            </a:r>
            <a:r>
              <a:rPr lang="ja-JP" alt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201" y="0"/>
            <a:ext cx="734481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AR" sz="16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Kanban</a:t>
            </a:r>
            <a:endParaRPr lang="es-AR" sz="16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>
              <a:buNone/>
            </a:pPr>
            <a:r>
              <a:rPr lang="es-A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Guía visual</a:t>
            </a:r>
            <a:endParaRPr lang="es-A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0491" y="6165304"/>
            <a:ext cx="5097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AR" dirty="0"/>
              <a:t>Versión 1.1</a:t>
            </a:r>
          </a:p>
          <a:p>
            <a:pPr algn="r"/>
            <a:r>
              <a:rPr lang="es-AR" dirty="0"/>
              <a:t>Alvaro Ruiz de </a:t>
            </a:r>
            <a:r>
              <a:rPr lang="es-AR" dirty="0" err="1"/>
              <a:t>Mendarozqueta</a:t>
            </a:r>
            <a:r>
              <a:rPr lang="es-AR" dirty="0"/>
              <a:t>; revisión Diego Rubio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84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6295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157279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600" dirty="0">
                <a:solidFill>
                  <a:prstClr val="black"/>
                </a:solidFill>
                <a:latin typeface="Calibri"/>
              </a:rPr>
              <a:t>Podemos medir el tiempo de trabajo efectivo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  <a:p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174419" y="23407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601296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2481450" y="2291595"/>
              <a:ext cx="1614960" cy="271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690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Folded Corner 23"/>
          <p:cNvSpPr/>
          <p:nvPr/>
        </p:nvSpPr>
        <p:spPr>
          <a:xfrm>
            <a:off x="4337973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317858" y="2320992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098" y="2306592"/>
                <a:ext cx="1632600" cy="30024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51920" y="4149080"/>
            <a:ext cx="4005827" cy="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2359" y="3102099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96410" y="4294837"/>
            <a:ext cx="3715949" cy="156966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Tiempo  “t” para el trabajo efectivo sobre T1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51920" y="3102099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45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06295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1520" y="157279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600" dirty="0">
                <a:solidFill>
                  <a:prstClr val="black"/>
                </a:solidFill>
                <a:latin typeface="Calibri"/>
              </a:rPr>
              <a:t>Podemos medir el tiempo de trabajo efectivo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  <a:p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174419" y="23407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1601296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/>
              <p14:cNvContentPartPr/>
              <p14:nvPr/>
            </p14:nvContentPartPr>
            <p14:xfrm>
              <a:off x="2481450" y="2291595"/>
              <a:ext cx="1614960" cy="2718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690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Folded Corner 23"/>
          <p:cNvSpPr/>
          <p:nvPr/>
        </p:nvSpPr>
        <p:spPr>
          <a:xfrm>
            <a:off x="4337973" y="2402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317858" y="2320992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2098" y="2306592"/>
                <a:ext cx="1632600" cy="30024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51920" y="4149080"/>
            <a:ext cx="4005827" cy="0"/>
          </a:xfrm>
          <a:prstGeom prst="straightConnector1">
            <a:avLst/>
          </a:prstGeom>
          <a:ln>
            <a:headEnd type="oval" w="med" len="med"/>
            <a:tailEnd type="triangle" w="med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812359" y="3102099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337973" y="4365104"/>
            <a:ext cx="3076945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Tiempo  para el trabajo efectivo </a:t>
            </a:r>
          </a:p>
          <a:p>
            <a:pPr algn="ctr"/>
            <a:r>
              <a:rPr lang="es-AR" sz="3200" dirty="0"/>
              <a:t>(</a:t>
            </a:r>
            <a:r>
              <a:rPr lang="es-AR" sz="3200" dirty="0" err="1"/>
              <a:t>Cycle</a:t>
            </a:r>
            <a:r>
              <a:rPr lang="es-AR" sz="3200" dirty="0"/>
              <a:t> time)</a:t>
            </a:r>
            <a:endParaRPr lang="en-US" sz="3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851920" y="3102099"/>
            <a:ext cx="0" cy="187220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33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4318389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4104696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4464736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4382202" y="305943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5333304" y="2291595"/>
              <a:ext cx="1614960" cy="271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7544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191606" y="3068960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5846" y="3054560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Folded Corner 25"/>
          <p:cNvSpPr/>
          <p:nvPr/>
        </p:nvSpPr>
        <p:spPr>
          <a:xfrm>
            <a:off x="1699474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1619672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T4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2524500" y="4195848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740" y="4181448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2382802" y="4973213"/>
              <a:ext cx="1614960" cy="271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042" y="4958813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251520" y="157279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600" dirty="0">
                <a:solidFill>
                  <a:prstClr val="black"/>
                </a:solidFill>
                <a:latin typeface="Calibri"/>
              </a:rPr>
              <a:t>Podemos medir el trabajo en progreso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  <a:p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65780" y="4207896"/>
            <a:ext cx="1782684" cy="20621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Trabajo en progreso: 2</a:t>
            </a:r>
            <a:endParaRPr lang="en-US" sz="3200" dirty="0"/>
          </a:p>
        </p:txBody>
      </p:sp>
      <p:sp>
        <p:nvSpPr>
          <p:cNvPr id="32" name="Left Brace 31"/>
          <p:cNvSpPr/>
          <p:nvPr/>
        </p:nvSpPr>
        <p:spPr>
          <a:xfrm rot="10800000">
            <a:off x="5273416" y="4084978"/>
            <a:ext cx="1656184" cy="2048269"/>
          </a:xfrm>
          <a:prstGeom prst="leftBrace">
            <a:avLst/>
          </a:prstGeom>
          <a:solidFill>
            <a:srgbClr val="FFFFFF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11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9592" y="105273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99592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5273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7057024" y="22048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6929600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4318389" y="434775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4104696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4464736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Folded Corner 22"/>
          <p:cNvSpPr/>
          <p:nvPr/>
        </p:nvSpPr>
        <p:spPr>
          <a:xfrm>
            <a:off x="4382202" y="305943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/>
              <p14:cNvContentPartPr/>
              <p14:nvPr/>
            </p14:nvContentPartPr>
            <p14:xfrm>
              <a:off x="5333304" y="2291595"/>
              <a:ext cx="1614960" cy="271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7544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5191606" y="3068960"/>
              <a:ext cx="1614960" cy="2718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5846" y="3054560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Folded Corner 25"/>
          <p:cNvSpPr/>
          <p:nvPr/>
        </p:nvSpPr>
        <p:spPr>
          <a:xfrm>
            <a:off x="1699474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Folded Corner 26"/>
          <p:cNvSpPr/>
          <p:nvPr/>
        </p:nvSpPr>
        <p:spPr>
          <a:xfrm>
            <a:off x="1619672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T4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2524500" y="4195848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8740" y="4181448"/>
                <a:ext cx="163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2382802" y="4973213"/>
              <a:ext cx="1614960" cy="2718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7042" y="4958813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/>
          <p:cNvSpPr txBox="1"/>
          <p:nvPr/>
        </p:nvSpPr>
        <p:spPr>
          <a:xfrm>
            <a:off x="251520" y="157279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600" dirty="0">
                <a:solidFill>
                  <a:prstClr val="black"/>
                </a:solidFill>
                <a:latin typeface="Calibri"/>
              </a:rPr>
              <a:t>Podemos medir el trabajo en progreso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  <a:p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Left Brace 31"/>
          <p:cNvSpPr/>
          <p:nvPr/>
        </p:nvSpPr>
        <p:spPr>
          <a:xfrm rot="10800000">
            <a:off x="5273416" y="4084978"/>
            <a:ext cx="1656184" cy="2048269"/>
          </a:xfrm>
          <a:prstGeom prst="leftBrace">
            <a:avLst/>
          </a:prstGeom>
          <a:solidFill>
            <a:srgbClr val="FFFFFF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88224" y="4347891"/>
            <a:ext cx="2322259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Trabajo en progreso </a:t>
            </a:r>
          </a:p>
          <a:p>
            <a:pPr algn="ctr"/>
            <a:r>
              <a:rPr lang="es-AR" sz="3200" dirty="0"/>
              <a:t>(W.I.P.)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1317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7544" y="1124744"/>
            <a:ext cx="8458200" cy="295275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Algunos problemas y sus soluciones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948264" y="5394791"/>
            <a:ext cx="172819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5400" dirty="0">
                <a:solidFill>
                  <a:schemeClr val="tx1"/>
                </a:solidFill>
              </a:rPr>
              <a:t>看板</a:t>
            </a:r>
            <a:r>
              <a:rPr lang="ja-JP" altLang="en-US" sz="5400" dirty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58773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¿Tiene muchas tareas?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785" y="1106901"/>
            <a:ext cx="8471671" cy="5591377"/>
            <a:chOff x="204785" y="1106901"/>
            <a:chExt cx="8471671" cy="5591377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259632" y="23488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2284624" y="23488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403648" y="314096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2284624" y="3645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383222" y="387487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2086976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547664" y="459882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699894" y="488643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521924" y="410522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547664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2066550" y="51384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041558" y="564252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420069" y="61942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olded Corner 29"/>
            <p:cNvSpPr/>
            <p:nvPr/>
          </p:nvSpPr>
          <p:spPr>
            <a:xfrm>
              <a:off x="2230992" y="615366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olded Corner 30"/>
            <p:cNvSpPr/>
            <p:nvPr/>
          </p:nvSpPr>
          <p:spPr>
            <a:xfrm>
              <a:off x="416286" y="61893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olded Corner 31"/>
            <p:cNvSpPr/>
            <p:nvPr/>
          </p:nvSpPr>
          <p:spPr>
            <a:xfrm>
              <a:off x="344655" y="552309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04785" y="51384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Callout 4"/>
          <p:cNvSpPr/>
          <p:nvPr/>
        </p:nvSpPr>
        <p:spPr>
          <a:xfrm>
            <a:off x="7164288" y="686571"/>
            <a:ext cx="1800200" cy="1048762"/>
          </a:xfrm>
          <a:prstGeom prst="wedgeEllipseCallout">
            <a:avLst>
              <a:gd name="adj1" fmla="val -62507"/>
              <a:gd name="adj2" fmla="val -35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Problema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2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¿Tiene muchas tareas?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4785" y="1106901"/>
            <a:ext cx="8471671" cy="5591377"/>
            <a:chOff x="204785" y="1106901"/>
            <a:chExt cx="8471671" cy="5591377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259632" y="23488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2284624" y="23488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403648" y="314096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2284624" y="3645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383222" y="387487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2086976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547664" y="459882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699894" y="488643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521924" y="410522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547664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olded Corner 26"/>
            <p:cNvSpPr/>
            <p:nvPr/>
          </p:nvSpPr>
          <p:spPr>
            <a:xfrm>
              <a:off x="2066550" y="51384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041558" y="564252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420069" y="61942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olded Corner 29"/>
            <p:cNvSpPr/>
            <p:nvPr/>
          </p:nvSpPr>
          <p:spPr>
            <a:xfrm>
              <a:off x="2230992" y="615366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olded Corner 30"/>
            <p:cNvSpPr/>
            <p:nvPr/>
          </p:nvSpPr>
          <p:spPr>
            <a:xfrm>
              <a:off x="416286" y="61893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olded Corner 31"/>
            <p:cNvSpPr/>
            <p:nvPr/>
          </p:nvSpPr>
          <p:spPr>
            <a:xfrm>
              <a:off x="344655" y="552309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olded Corner 32"/>
            <p:cNvSpPr/>
            <p:nvPr/>
          </p:nvSpPr>
          <p:spPr>
            <a:xfrm>
              <a:off x="204785" y="51384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ounded Rectangular Callout 33"/>
          <p:cNvSpPr/>
          <p:nvPr/>
        </p:nvSpPr>
        <p:spPr>
          <a:xfrm>
            <a:off x="4337972" y="3151701"/>
            <a:ext cx="3762419" cy="1446342"/>
          </a:xfrm>
          <a:prstGeom prst="wedgeRoundRectCallout">
            <a:avLst>
              <a:gd name="adj1" fmla="val -78631"/>
              <a:gd name="adj2" fmla="val -291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err="1"/>
              <a:t>Kanban</a:t>
            </a:r>
            <a:r>
              <a:rPr lang="es-AR" dirty="0"/>
              <a:t> ayuda pero no hace milagros</a:t>
            </a:r>
          </a:p>
          <a:p>
            <a:r>
              <a:rPr lang="es-AR" dirty="0"/>
              <a:t>¡Hay que ordenar, eliminar y priorizar!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9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119146"/>
            <a:ext cx="8388932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pendientes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92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119146"/>
            <a:ext cx="8388932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pendientes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1886152" y="2600908"/>
            <a:ext cx="3045887" cy="864096"/>
          </a:xfrm>
          <a:prstGeom prst="wedgeRoundRectCallout">
            <a:avLst>
              <a:gd name="adj1" fmla="val -85660"/>
              <a:gd name="adj2" fmla="val -1434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Nueva columna para tareas pendientes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2051720" y="4437112"/>
            <a:ext cx="1872208" cy="1446342"/>
          </a:xfrm>
          <a:prstGeom prst="wedgeRoundRectCallout">
            <a:avLst>
              <a:gd name="adj1" fmla="val -106751"/>
              <a:gd name="adj2" fmla="val -3057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Aquí se colocan todas las tareas para hacer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43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119146"/>
            <a:ext cx="8388932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pendientes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olded Corner 34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860401" y="225896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791802" y="288798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1095589" y="23578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olded Corner 41"/>
          <p:cNvSpPr/>
          <p:nvPr/>
        </p:nvSpPr>
        <p:spPr>
          <a:xfrm>
            <a:off x="753925" y="410626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5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0892" y="3789040"/>
            <a:ext cx="8458200" cy="280831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ja-JP" altLang="en-US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看板</a:t>
            </a:r>
            <a:r>
              <a:rPr lang="ja-JP" altLang="en-US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AR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827584" y="2420888"/>
            <a:ext cx="4680520" cy="1008112"/>
          </a:xfrm>
          <a:prstGeom prst="wedgeRoundRectCallout">
            <a:avLst>
              <a:gd name="adj1" fmla="val -8293"/>
              <a:gd name="adj2" fmla="val -85840"/>
              <a:gd name="adj3" fmla="val 16667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 err="1">
                <a:solidFill>
                  <a:schemeClr val="tx1"/>
                </a:solidFill>
              </a:rPr>
              <a:t>Kanban</a:t>
            </a:r>
            <a:r>
              <a:rPr lang="es-AR" sz="2400" dirty="0">
                <a:solidFill>
                  <a:schemeClr val="tx1"/>
                </a:solidFill>
              </a:rPr>
              <a:t> es traducido como “tarjeta de instrucción” o “tarjeta visual”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1720" y="409278"/>
            <a:ext cx="4896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AR" sz="8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Kanban</a:t>
            </a:r>
            <a:endParaRPr lang="es-AR" sz="8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753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119146"/>
            <a:ext cx="8388932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pendientes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2339752" y="232165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2357550" y="298612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2365464" y="355282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381358" y="41490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ular Callout 28"/>
          <p:cNvSpPr/>
          <p:nvPr/>
        </p:nvSpPr>
        <p:spPr>
          <a:xfrm>
            <a:off x="3851920" y="2964889"/>
            <a:ext cx="1872208" cy="1067398"/>
          </a:xfrm>
          <a:prstGeom prst="wedgeRoundRectCallout">
            <a:avLst>
              <a:gd name="adj1" fmla="val -89962"/>
              <a:gd name="adj2" fmla="val 1552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Tarea lista para empezar a trabajar</a:t>
            </a:r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860401" y="225896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791802" y="288798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095589" y="23578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753925" y="410626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722266" y="5157078"/>
            <a:ext cx="1872208" cy="1067398"/>
          </a:xfrm>
          <a:prstGeom prst="wedgeRoundRectCallout">
            <a:avLst>
              <a:gd name="adj1" fmla="val -88944"/>
              <a:gd name="adj2" fmla="val -7549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Tarea que hay que hacer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38290" y="2389500"/>
              <a:ext cx="1404000" cy="2107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450" y="2376900"/>
                <a:ext cx="1422360" cy="21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783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068549"/>
            <a:ext cx="8388932" cy="551096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pendientes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2339752" y="232165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2357550" y="298612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2365464" y="355282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381358" y="41490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lded Corner 39"/>
          <p:cNvSpPr/>
          <p:nvPr/>
        </p:nvSpPr>
        <p:spPr>
          <a:xfrm>
            <a:off x="860401" y="225896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791802" y="288798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095589" y="23578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753925" y="410626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1722266" y="5157078"/>
            <a:ext cx="1872208" cy="1067398"/>
          </a:xfrm>
          <a:prstGeom prst="wedgeRoundRectCallout">
            <a:avLst>
              <a:gd name="adj1" fmla="val -42647"/>
              <a:gd name="adj2" fmla="val -13260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¿Cuál elegimos?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138290" y="2389500"/>
              <a:ext cx="1404000" cy="2107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1450" y="2376900"/>
                <a:ext cx="1422360" cy="21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677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25383" y="5373216"/>
            <a:ext cx="3094490" cy="108012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AR" dirty="0">
                <a:solidFill>
                  <a:schemeClr val="tx1"/>
                </a:solidFill>
              </a:rPr>
              <a:t>BORRADAS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5455" y="1068549"/>
            <a:ext cx="8388932" cy="4088643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57279"/>
            <a:ext cx="810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tareas borradas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068549"/>
            <a:ext cx="0" cy="408864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68549"/>
            <a:ext cx="0" cy="408864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068549"/>
            <a:ext cx="0" cy="408864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381358" y="41490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860401" y="225896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791802" y="288798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095589" y="23578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753925" y="410626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/>
              <p14:cNvContentPartPr/>
              <p14:nvPr/>
            </p14:nvContentPartPr>
            <p14:xfrm>
              <a:off x="698002" y="4163940"/>
              <a:ext cx="1844288" cy="1922296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02" y="4152421"/>
                <a:ext cx="1866608" cy="1944615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ounded Rectangular Callout 29"/>
          <p:cNvSpPr/>
          <p:nvPr/>
        </p:nvSpPr>
        <p:spPr>
          <a:xfrm>
            <a:off x="2504833" y="4941168"/>
            <a:ext cx="2736304" cy="972108"/>
          </a:xfrm>
          <a:prstGeom prst="wedgeRoundRectCallout">
            <a:avLst>
              <a:gd name="adj1" fmla="val -89670"/>
              <a:gd name="adj2" fmla="val 48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La tarea no está lista para empezar y no es importante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995936" y="2722969"/>
            <a:ext cx="3575792" cy="902447"/>
          </a:xfrm>
          <a:prstGeom prst="wedgeRoundRectCallout">
            <a:avLst>
              <a:gd name="adj1" fmla="val -97984"/>
              <a:gd name="adj2" fmla="val 833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La tarea está lista para empezar y es importante</a:t>
            </a:r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>
          <a:xfrm>
            <a:off x="5483368" y="5647630"/>
            <a:ext cx="3575792" cy="902447"/>
          </a:xfrm>
          <a:prstGeom prst="wedgeRoundRectCallout">
            <a:avLst>
              <a:gd name="adj1" fmla="val -101753"/>
              <a:gd name="adj2" fmla="val 26823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Podemos mantenerlas visibles o eliminarlas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4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ounded Rectangle 44"/>
          <p:cNvSpPr/>
          <p:nvPr/>
        </p:nvSpPr>
        <p:spPr>
          <a:xfrm>
            <a:off x="325383" y="5373216"/>
            <a:ext cx="3094490" cy="108012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s-AR" dirty="0">
                <a:solidFill>
                  <a:schemeClr val="tx1"/>
                </a:solidFill>
              </a:rPr>
              <a:t>BORRADAS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65455" y="1068549"/>
            <a:ext cx="8388932" cy="4088643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1560" y="157279"/>
            <a:ext cx="810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con tareas borradas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068549"/>
            <a:ext cx="0" cy="408864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068549"/>
            <a:ext cx="0" cy="408864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068549"/>
            <a:ext cx="0" cy="408864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381358" y="41490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olded Corner 30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olded Corner 31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Folded Corner 33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olded Corner 36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860401" y="225896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791802" y="288798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095589" y="23578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753925" y="410626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Ink 46"/>
              <p14:cNvContentPartPr/>
              <p14:nvPr/>
            </p14:nvContentPartPr>
            <p14:xfrm>
              <a:off x="698002" y="4163940"/>
              <a:ext cx="1844288" cy="1922296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02" y="4152421"/>
                <a:ext cx="1866608" cy="19446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85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Más información de la tarea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Responsable de hacerla: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rgbClr val="FF0000"/>
                </a:solidFill>
              </a:rPr>
              <a:t>Importancia: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90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Más información de la tarea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Responsable de hacerla: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rgbClr val="FF0000"/>
                </a:solidFill>
              </a:rPr>
              <a:t>Importancia: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582024" y="3284984"/>
            <a:ext cx="3182624" cy="792088"/>
          </a:xfrm>
          <a:prstGeom prst="wedgeRoundRectCallout">
            <a:avLst>
              <a:gd name="adj1" fmla="val -78782"/>
              <a:gd name="adj2" fmla="val 319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Asignar la importancia de la tarea, por ejemplo de 1 a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39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Más información de la tarea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Responsable de hacerla: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rgbClr val="FF0000"/>
                </a:solidFill>
              </a:rPr>
              <a:t>Importancia:</a:t>
            </a:r>
          </a:p>
          <a:p>
            <a:r>
              <a:rPr lang="es-AR" sz="3200" b="1" dirty="0">
                <a:solidFill>
                  <a:srgbClr val="FF0000"/>
                </a:solidFill>
              </a:rPr>
              <a:t>Complejidad: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587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Más información de la tarea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Responsable de hacerla: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rgbClr val="FF0000"/>
                </a:solidFill>
              </a:rPr>
              <a:t>Importancia:</a:t>
            </a:r>
          </a:p>
          <a:p>
            <a:r>
              <a:rPr lang="es-AR" sz="3200" b="1" dirty="0">
                <a:solidFill>
                  <a:srgbClr val="FF0000"/>
                </a:solidFill>
              </a:rPr>
              <a:t>Complejidad: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582024" y="3140968"/>
            <a:ext cx="3182624" cy="1448968"/>
          </a:xfrm>
          <a:prstGeom prst="wedgeRoundRectCallout">
            <a:avLst>
              <a:gd name="adj1" fmla="val -77270"/>
              <a:gd name="adj2" fmla="val 3930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Si también asignamos complejidad podemos seleccionar  combinando complejidad e importancia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748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068549"/>
            <a:ext cx="8388932" cy="551096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Eligiendo con importancia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600899" y="60212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556614" y="537321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1835696" y="2150740"/>
            <a:ext cx="504056" cy="4302596"/>
          </a:xfrm>
          <a:prstGeom prst="rightBrace">
            <a:avLst>
              <a:gd name="adj1" fmla="val 8333"/>
              <a:gd name="adj2" fmla="val 682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69026" y="2280156"/>
            <a:ext cx="309552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Importancia de mayor a menor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9170" y="21878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63688" y="587727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3059832" y="3449957"/>
            <a:ext cx="2376264" cy="1446342"/>
          </a:xfrm>
          <a:prstGeom prst="wedgeRoundRectCallout">
            <a:avLst>
              <a:gd name="adj1" fmla="val -75486"/>
              <a:gd name="adj2" fmla="val -2442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Ordenamos las tareas pendientes usando importancia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51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068549"/>
            <a:ext cx="8388932" cy="551096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Eligiendo con importancia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2209450" y="21669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2209450" y="28737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2213368" y="352823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213368" y="42674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604028" y="2806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600899" y="21374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600899" y="401539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4337973" y="2258963"/>
            <a:ext cx="1737193" cy="412057"/>
          </a:xfrm>
          <a:prstGeom prst="wedgeRoundRectCallout">
            <a:avLst>
              <a:gd name="adj1" fmla="val -125485"/>
              <a:gd name="adj2" fmla="val -458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5</a:t>
            </a:r>
            <a:endParaRPr lang="en-US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4337973" y="2898599"/>
            <a:ext cx="1737193" cy="412057"/>
          </a:xfrm>
          <a:prstGeom prst="wedgeRoundRectCallout">
            <a:avLst>
              <a:gd name="adj1" fmla="val -128809"/>
              <a:gd name="adj2" fmla="val 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4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571968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70602" y="2278516"/>
              <a:ext cx="1377000" cy="21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82" y="2268436"/>
                <a:ext cx="1397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2156362" y="2504596"/>
              <a:ext cx="281520" cy="36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4122" y="2495236"/>
                <a:ext cx="300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1039642" y="2909236"/>
              <a:ext cx="1415160" cy="322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882" y="2896996"/>
                <a:ext cx="14338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1032442" y="3508636"/>
              <a:ext cx="1436400" cy="1031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042" y="3497836"/>
                <a:ext cx="1454400" cy="10584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ounded Rectangular Callout 33"/>
          <p:cNvSpPr/>
          <p:nvPr/>
        </p:nvSpPr>
        <p:spPr>
          <a:xfrm>
            <a:off x="4337973" y="3574229"/>
            <a:ext cx="1737193" cy="412057"/>
          </a:xfrm>
          <a:prstGeom prst="wedgeRoundRectCallout">
            <a:avLst>
              <a:gd name="adj1" fmla="val -128809"/>
              <a:gd name="adj2" fmla="val 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3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4368309" y="4267426"/>
            <a:ext cx="1737193" cy="412057"/>
          </a:xfrm>
          <a:prstGeom prst="wedgeRoundRectCallout">
            <a:avLst>
              <a:gd name="adj1" fmla="val -128809"/>
              <a:gd name="adj2" fmla="val 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4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295275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Lo básico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948264" y="5394791"/>
            <a:ext cx="172819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5400" dirty="0">
                <a:solidFill>
                  <a:schemeClr val="tx1"/>
                </a:solidFill>
              </a:rPr>
              <a:t>看板</a:t>
            </a:r>
            <a:r>
              <a:rPr lang="ja-JP" altLang="en-US" sz="5400" dirty="0"/>
              <a:t> </a:t>
            </a:r>
            <a:endParaRPr lang="en-US" sz="5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04973"/>
            <a:ext cx="2007606" cy="141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48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068549"/>
            <a:ext cx="8388932" cy="551096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Eligiendo con importancia y complejidad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600899" y="60212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556614" y="537321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1835696" y="2150740"/>
            <a:ext cx="504056" cy="4302596"/>
          </a:xfrm>
          <a:prstGeom prst="rightBrace">
            <a:avLst>
              <a:gd name="adj1" fmla="val 8333"/>
              <a:gd name="adj2" fmla="val 682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2620686" y="2128181"/>
            <a:ext cx="504056" cy="4302596"/>
          </a:xfrm>
          <a:prstGeom prst="rightBrace">
            <a:avLst>
              <a:gd name="adj1" fmla="val 8333"/>
              <a:gd name="adj2" fmla="val 8937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69026" y="2280156"/>
            <a:ext cx="3095527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Importancia de mayor a menor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275856" y="5836622"/>
            <a:ext cx="3196131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Complejidad de menor a mayor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49170" y="21878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63688" y="587727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81064" y="2765749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3768" y="58772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5148064" y="3373388"/>
            <a:ext cx="3312368" cy="1446342"/>
          </a:xfrm>
          <a:prstGeom prst="wedgeRoundRectCallout">
            <a:avLst>
              <a:gd name="adj1" fmla="val -108204"/>
              <a:gd name="adj2" fmla="val -2325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Ordenamos las tareas pendientes usando importancia y complejidad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72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068549"/>
            <a:ext cx="8388932" cy="551096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Eligiendo con importancia y complejidad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>
            <a:off x="546449" y="21507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olded Corner 25"/>
          <p:cNvSpPr/>
          <p:nvPr/>
        </p:nvSpPr>
        <p:spPr>
          <a:xfrm>
            <a:off x="556614" y="403228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556614" y="27891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600899" y="60212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lded Corner 37"/>
          <p:cNvSpPr/>
          <p:nvPr/>
        </p:nvSpPr>
        <p:spPr>
          <a:xfrm>
            <a:off x="556614" y="537321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1835696" y="2150740"/>
            <a:ext cx="504056" cy="4302596"/>
          </a:xfrm>
          <a:prstGeom prst="rightBrace">
            <a:avLst>
              <a:gd name="adj1" fmla="val 8333"/>
              <a:gd name="adj2" fmla="val 682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>
            <a:off x="2620686" y="2128181"/>
            <a:ext cx="504056" cy="4302596"/>
          </a:xfrm>
          <a:prstGeom prst="rightBrace">
            <a:avLst>
              <a:gd name="adj1" fmla="val 8333"/>
              <a:gd name="adj2" fmla="val 89373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9170" y="21878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63688" y="5877272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02721" y="216025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83768" y="587727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ounded Rectangular Callout 54"/>
          <p:cNvSpPr/>
          <p:nvPr/>
        </p:nvSpPr>
        <p:spPr>
          <a:xfrm>
            <a:off x="4311630" y="3556308"/>
            <a:ext cx="3312368" cy="1446342"/>
          </a:xfrm>
          <a:prstGeom prst="wedgeRoundRectCallout">
            <a:avLst>
              <a:gd name="adj1" fmla="val -136097"/>
              <a:gd name="adj2" fmla="val 10714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Las de menos importancia y alta complejidad son candidatas a ser eliminadas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22010" y="5155530"/>
              <a:ext cx="1465560" cy="1563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90" y="5144010"/>
                <a:ext cx="1495800" cy="15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895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068549"/>
            <a:ext cx="8388932" cy="5510960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Eligiendo con importancia y complejidad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988840"/>
            <a:ext cx="838893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22750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119146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1367759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2209450" y="21669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2209450" y="28737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22" name="Folded Corner 21"/>
          <p:cNvSpPr/>
          <p:nvPr/>
        </p:nvSpPr>
        <p:spPr>
          <a:xfrm>
            <a:off x="2213368" y="352823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23" name="Folded Corner 22"/>
          <p:cNvSpPr/>
          <p:nvPr/>
        </p:nvSpPr>
        <p:spPr>
          <a:xfrm>
            <a:off x="2213368" y="42674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olded Corner 35"/>
          <p:cNvSpPr/>
          <p:nvPr/>
        </p:nvSpPr>
        <p:spPr>
          <a:xfrm>
            <a:off x="546449" y="461032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olded Corner 32"/>
          <p:cNvSpPr/>
          <p:nvPr/>
        </p:nvSpPr>
        <p:spPr>
          <a:xfrm>
            <a:off x="585601" y="33733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Folded Corner 36"/>
          <p:cNvSpPr/>
          <p:nvPr/>
        </p:nvSpPr>
        <p:spPr>
          <a:xfrm>
            <a:off x="579004" y="584682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olded Corner 40"/>
          <p:cNvSpPr/>
          <p:nvPr/>
        </p:nvSpPr>
        <p:spPr>
          <a:xfrm>
            <a:off x="604028" y="2806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600899" y="21374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600899" y="401539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4337973" y="2258963"/>
            <a:ext cx="1737193" cy="412057"/>
          </a:xfrm>
          <a:prstGeom prst="wedgeRoundRectCallout">
            <a:avLst>
              <a:gd name="adj1" fmla="val -125485"/>
              <a:gd name="adj2" fmla="val -458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5</a:t>
            </a:r>
            <a:endParaRPr lang="en-US" dirty="0"/>
          </a:p>
        </p:txBody>
      </p:sp>
      <p:sp>
        <p:nvSpPr>
          <p:cNvPr id="44" name="Rounded Rectangular Callout 43"/>
          <p:cNvSpPr/>
          <p:nvPr/>
        </p:nvSpPr>
        <p:spPr>
          <a:xfrm>
            <a:off x="4337973" y="2898599"/>
            <a:ext cx="1737193" cy="412057"/>
          </a:xfrm>
          <a:prstGeom prst="wedgeRoundRectCallout">
            <a:avLst>
              <a:gd name="adj1" fmla="val -128809"/>
              <a:gd name="adj2" fmla="val 8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4</a:t>
            </a:r>
            <a:endParaRPr lang="en-US" dirty="0"/>
          </a:p>
        </p:txBody>
      </p:sp>
      <p:sp>
        <p:nvSpPr>
          <p:cNvPr id="45" name="Rounded Rectangular Callout 44"/>
          <p:cNvSpPr/>
          <p:nvPr/>
        </p:nvSpPr>
        <p:spPr>
          <a:xfrm>
            <a:off x="4373208" y="3464951"/>
            <a:ext cx="1854976" cy="567335"/>
          </a:xfrm>
          <a:prstGeom prst="wedgeRoundRectCallout">
            <a:avLst>
              <a:gd name="adj1" fmla="val -123955"/>
              <a:gd name="adj2" fmla="val 7116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3</a:t>
            </a:r>
          </a:p>
          <a:p>
            <a:r>
              <a:rPr lang="es-AR" dirty="0"/>
              <a:t>Complejidad= 1</a:t>
            </a:r>
            <a:endParaRPr lang="en-US" dirty="0"/>
          </a:p>
        </p:txBody>
      </p:sp>
      <p:sp>
        <p:nvSpPr>
          <p:cNvPr id="46" name="Rounded Rectangular Callout 45"/>
          <p:cNvSpPr/>
          <p:nvPr/>
        </p:nvSpPr>
        <p:spPr>
          <a:xfrm>
            <a:off x="4445986" y="4401108"/>
            <a:ext cx="1854976" cy="567335"/>
          </a:xfrm>
          <a:prstGeom prst="wedgeRoundRectCallout">
            <a:avLst>
              <a:gd name="adj1" fmla="val -126030"/>
              <a:gd name="adj2" fmla="val -4208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Importancia = 3</a:t>
            </a:r>
          </a:p>
          <a:p>
            <a:r>
              <a:rPr lang="es-AR" dirty="0"/>
              <a:t>Complejidad= 2</a:t>
            </a:r>
            <a:endParaRPr lang="en-US" dirty="0"/>
          </a:p>
        </p:txBody>
      </p:sp>
      <p:sp>
        <p:nvSpPr>
          <p:cNvPr id="47" name="Folded Corner 46"/>
          <p:cNvSpPr/>
          <p:nvPr/>
        </p:nvSpPr>
        <p:spPr>
          <a:xfrm>
            <a:off x="571968" y="52292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1070602" y="2278516"/>
              <a:ext cx="1377000" cy="210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82" y="2268436"/>
                <a:ext cx="1397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/>
              <p14:cNvContentPartPr/>
              <p14:nvPr/>
            </p14:nvContentPartPr>
            <p14:xfrm>
              <a:off x="2156362" y="2504596"/>
              <a:ext cx="281520" cy="36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4122" y="2495236"/>
                <a:ext cx="3002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/>
              <p14:cNvContentPartPr/>
              <p14:nvPr/>
            </p14:nvContentPartPr>
            <p14:xfrm>
              <a:off x="1039642" y="2909236"/>
              <a:ext cx="1415160" cy="3222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882" y="2896996"/>
                <a:ext cx="14338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/>
              <p14:cNvContentPartPr/>
              <p14:nvPr/>
            </p14:nvContentPartPr>
            <p14:xfrm>
              <a:off x="1032442" y="3508636"/>
              <a:ext cx="1436400" cy="10317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042" y="3497836"/>
                <a:ext cx="1454400" cy="105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7264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No estaba terminada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979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6806233" y="2339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Callout 4"/>
          <p:cNvSpPr/>
          <p:nvPr/>
        </p:nvSpPr>
        <p:spPr>
          <a:xfrm>
            <a:off x="7164288" y="686571"/>
            <a:ext cx="1800200" cy="1048762"/>
          </a:xfrm>
          <a:prstGeom prst="wedgeEllipseCallout">
            <a:avLst>
              <a:gd name="adj1" fmla="val -62507"/>
              <a:gd name="adj2" fmla="val -35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Problema #2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6660232" y="2236036"/>
              <a:ext cx="925200" cy="715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4112" y="2226316"/>
                <a:ext cx="943560" cy="740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6660232" y="3873293"/>
            <a:ext cx="925200" cy="864096"/>
          </a:xfrm>
          <a:prstGeom prst="wedgeRoundRectCallout">
            <a:avLst>
              <a:gd name="adj1" fmla="val 7427"/>
              <a:gd name="adj2" fmla="val -14590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No está lista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167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1460" y="176207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No estaba terminada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979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4234470" y="239718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6764777" y="234161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65000"/>
                    </a:schemeClr>
                  </a:solidFill>
                </a:rPr>
                <a:t>T1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683922" y="2153956"/>
              <a:ext cx="2041200" cy="499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0242" y="2137036"/>
                <a:ext cx="2059920" cy="520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ounded Rectangular Callout 29"/>
          <p:cNvSpPr/>
          <p:nvPr/>
        </p:nvSpPr>
        <p:spPr>
          <a:xfrm>
            <a:off x="6660232" y="3873293"/>
            <a:ext cx="1656184" cy="864096"/>
          </a:xfrm>
          <a:prstGeom prst="wedgeRoundRectCallout">
            <a:avLst>
              <a:gd name="adj1" fmla="val -106572"/>
              <a:gd name="adj2" fmla="val -19826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Vuelve a trabajar en la tarea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69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1460" y="176207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No estaba terminada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979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4234470" y="239718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65000"/>
                    </a:schemeClr>
                  </a:solidFill>
                </a:rPr>
                <a:t>T1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olded Corner 23"/>
            <p:cNvSpPr/>
            <p:nvPr/>
          </p:nvSpPr>
          <p:spPr>
            <a:xfrm>
              <a:off x="6764777" y="234161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65000"/>
                    </a:schemeClr>
                  </a:solidFill>
                </a:rPr>
                <a:t>T1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5" name="Folded Corner 44"/>
            <p:cNvSpPr/>
            <p:nvPr/>
          </p:nvSpPr>
          <p:spPr>
            <a:xfrm>
              <a:off x="6794927" y="333914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65000"/>
                    </a:schemeClr>
                  </a:solidFill>
                </a:rPr>
                <a:t>T1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Folded Corner 45"/>
            <p:cNvSpPr/>
            <p:nvPr/>
          </p:nvSpPr>
          <p:spPr>
            <a:xfrm>
              <a:off x="4323647" y="388463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683922" y="2153956"/>
              <a:ext cx="2041200" cy="499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0242" y="2137036"/>
                <a:ext cx="205992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" name="Ink 48"/>
              <p14:cNvContentPartPr/>
              <p14:nvPr/>
            </p14:nvContentPartPr>
            <p14:xfrm>
              <a:off x="4714162" y="2483356"/>
              <a:ext cx="464760" cy="298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9122" y="2470036"/>
                <a:ext cx="4838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/>
              <p14:cNvContentPartPr/>
              <p14:nvPr/>
            </p14:nvContentPartPr>
            <p14:xfrm>
              <a:off x="4830082" y="2821756"/>
              <a:ext cx="1910880" cy="90216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26122" y="2818516"/>
                <a:ext cx="1928160" cy="9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Ink 50"/>
              <p14:cNvContentPartPr/>
              <p14:nvPr/>
            </p14:nvContentPartPr>
            <p14:xfrm>
              <a:off x="6186562" y="3735796"/>
              <a:ext cx="546480" cy="1123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74322" y="3727876"/>
                <a:ext cx="5652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5127802" y="3979156"/>
              <a:ext cx="1850760" cy="4114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3402" y="3971596"/>
                <a:ext cx="18730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Ink 52"/>
              <p14:cNvContentPartPr/>
              <p14:nvPr/>
            </p14:nvContentPartPr>
            <p14:xfrm>
              <a:off x="5148322" y="4138276"/>
              <a:ext cx="345240" cy="2869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44002" y="4132876"/>
                <a:ext cx="361800" cy="30564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Rounded Rectangular Callout 53"/>
          <p:cNvSpPr/>
          <p:nvPr/>
        </p:nvSpPr>
        <p:spPr>
          <a:xfrm>
            <a:off x="6324890" y="5226451"/>
            <a:ext cx="1656184" cy="864096"/>
          </a:xfrm>
          <a:prstGeom prst="wedgeRoundRectCallout">
            <a:avLst>
              <a:gd name="adj1" fmla="val -33344"/>
              <a:gd name="adj2" fmla="val -14702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Le faltan  cosas para terminar</a:t>
            </a:r>
            <a:endParaRPr lang="en-US" dirty="0"/>
          </a:p>
        </p:txBody>
      </p:sp>
      <p:sp>
        <p:nvSpPr>
          <p:cNvPr id="55" name="Flowchart: Connector 54"/>
          <p:cNvSpPr/>
          <p:nvPr/>
        </p:nvSpPr>
        <p:spPr>
          <a:xfrm>
            <a:off x="5560506" y="2219700"/>
            <a:ext cx="288032" cy="29094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  <a:endParaRPr lang="en-US" dirty="0"/>
          </a:p>
        </p:txBody>
      </p:sp>
      <p:sp>
        <p:nvSpPr>
          <p:cNvPr id="56" name="Flowchart: Connector 55"/>
          <p:cNvSpPr/>
          <p:nvPr/>
        </p:nvSpPr>
        <p:spPr>
          <a:xfrm>
            <a:off x="6073171" y="3312474"/>
            <a:ext cx="288032" cy="29094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n-US" dirty="0"/>
          </a:p>
        </p:txBody>
      </p:sp>
      <p:sp>
        <p:nvSpPr>
          <p:cNvPr id="57" name="Flowchart: Connector 56"/>
          <p:cNvSpPr/>
          <p:nvPr/>
        </p:nvSpPr>
        <p:spPr>
          <a:xfrm>
            <a:off x="5416490" y="4501179"/>
            <a:ext cx="288032" cy="290948"/>
          </a:xfrm>
          <a:prstGeom prst="flowChartConnecto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34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600" dirty="0">
                <a:solidFill>
                  <a:prstClr val="black"/>
                </a:solidFill>
                <a:latin typeface="Calibri"/>
              </a:rPr>
              <a:t>Agregar el criterio de terminación</a:t>
            </a:r>
            <a:endParaRPr lang="en-US" sz="3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bg1">
                    <a:lumMod val="85000"/>
                  </a:schemeClr>
                </a:solidFill>
              </a:rPr>
              <a:t>Nombre de la tarea:</a:t>
            </a:r>
          </a:p>
          <a:p>
            <a:r>
              <a:rPr lang="es-AR" sz="3200" b="1" dirty="0">
                <a:solidFill>
                  <a:schemeClr val="bg1">
                    <a:lumMod val="85000"/>
                  </a:schemeClr>
                </a:solidFill>
              </a:rPr>
              <a:t>Responsable de hacerla: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rgbClr val="FF0000"/>
                </a:solidFill>
              </a:rPr>
              <a:t>Criterio de terminación:</a:t>
            </a:r>
          </a:p>
          <a:p>
            <a:r>
              <a:rPr lang="es-AR" sz="3200" b="1" dirty="0">
                <a:solidFill>
                  <a:schemeClr val="bg1">
                    <a:lumMod val="75000"/>
                  </a:schemeClr>
                </a:solidFill>
              </a:rPr>
              <a:t>Importancia:</a:t>
            </a:r>
          </a:p>
          <a:p>
            <a:r>
              <a:rPr lang="es-AR" sz="3200" b="1" dirty="0">
                <a:solidFill>
                  <a:schemeClr val="bg1">
                    <a:lumMod val="75000"/>
                  </a:schemeClr>
                </a:solidFill>
              </a:rPr>
              <a:t>Complejidad:</a:t>
            </a:r>
          </a:p>
          <a:p>
            <a:r>
              <a:rPr lang="es-AR" sz="3200" b="1" dirty="0">
                <a:solidFill>
                  <a:schemeClr val="bg1">
                    <a:lumMod val="75000"/>
                  </a:schemeClr>
                </a:solidFill>
              </a:rPr>
              <a:t>Fecha de ingreso a “Para hacer”:</a:t>
            </a:r>
          </a:p>
          <a:p>
            <a:r>
              <a:rPr lang="es-AR" sz="3200" b="1" dirty="0">
                <a:solidFill>
                  <a:schemeClr val="bg1">
                    <a:lumMod val="75000"/>
                  </a:schemeClr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012160" y="2492896"/>
            <a:ext cx="2880320" cy="1448968"/>
          </a:xfrm>
          <a:prstGeom prst="wedgeRoundRectCallout">
            <a:avLst>
              <a:gd name="adj1" fmla="val -66382"/>
              <a:gd name="adj2" fmla="val 3996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Agregamos el criterio con el que se considerará terminada la tarea.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72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Criterio de terminación</a:t>
            </a:r>
            <a:endParaRPr lang="en-US" sz="4400" dirty="0"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979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6806233" y="2339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4139952" y="2236036"/>
              <a:ext cx="925200" cy="715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3832" y="2226316"/>
                <a:ext cx="943560" cy="740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5580112" y="3441245"/>
            <a:ext cx="1440160" cy="864096"/>
          </a:xfrm>
          <a:prstGeom prst="wedgeRoundRectCallout">
            <a:avLst>
              <a:gd name="adj1" fmla="val -86449"/>
              <a:gd name="adj2" fmla="val -1158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Cumple el criterio de terminación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4283968" y="23488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6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5027362" y="2283196"/>
              <a:ext cx="1928520" cy="371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1602" y="2270956"/>
                <a:ext cx="194796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4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Criterio de terminación</a:t>
            </a:r>
            <a:endParaRPr lang="en-US" sz="4400" dirty="0"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87991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96997" y="1366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6806233" y="2339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141864" y="6290247"/>
              <a:ext cx="2880320" cy="1036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542060" y="6253200"/>
              <a:ext cx="2118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dirty="0"/>
                <a:t>Criterio de terminación</a:t>
              </a:r>
              <a:endParaRPr lang="en-US" sz="16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4139952" y="2236036"/>
              <a:ext cx="925200" cy="715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3832" y="2226316"/>
                <a:ext cx="943560" cy="740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6512604" y="3297229"/>
            <a:ext cx="1946022" cy="1931971"/>
          </a:xfrm>
          <a:prstGeom prst="wedgeRoundRectCallout">
            <a:avLst>
              <a:gd name="adj1" fmla="val -112930"/>
              <a:gd name="adj2" fmla="val 974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Si el criterio de terminación es el mismo para todas las tareas se puede agregar a la sección</a:t>
            </a:r>
            <a:endParaRPr lang="en-US" dirty="0"/>
          </a:p>
        </p:txBody>
      </p:sp>
      <p:sp>
        <p:nvSpPr>
          <p:cNvPr id="27" name="Folded Corner 26"/>
          <p:cNvSpPr/>
          <p:nvPr/>
        </p:nvSpPr>
        <p:spPr>
          <a:xfrm>
            <a:off x="4283968" y="23488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6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5027362" y="2283196"/>
              <a:ext cx="1928520" cy="3718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1602" y="2270956"/>
                <a:ext cx="1947960" cy="3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686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Tarea bloqueada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979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4244497" y="2329423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/>
              <p14:cNvContentPartPr/>
              <p14:nvPr/>
            </p14:nvContentPartPr>
            <p14:xfrm>
              <a:off x="4139952" y="2236036"/>
              <a:ext cx="925200" cy="7153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3832" y="2226316"/>
                <a:ext cx="943560" cy="74016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5580111" y="3441244"/>
            <a:ext cx="2390583" cy="1067875"/>
          </a:xfrm>
          <a:prstGeom prst="wedgeRoundRectCallout">
            <a:avLst>
              <a:gd name="adj1" fmla="val -69941"/>
              <a:gd name="adj2" fmla="val -11917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No podemos terminar la tarea (suele ser la dependencia de terceros)</a:t>
            </a:r>
            <a:endParaRPr lang="en-US" dirty="0"/>
          </a:p>
        </p:txBody>
      </p:sp>
      <p:sp>
        <p:nvSpPr>
          <p:cNvPr id="28" name="Oval Callout 27"/>
          <p:cNvSpPr/>
          <p:nvPr/>
        </p:nvSpPr>
        <p:spPr>
          <a:xfrm>
            <a:off x="6660232" y="402339"/>
            <a:ext cx="1800200" cy="1048762"/>
          </a:xfrm>
          <a:prstGeom prst="wedgeEllipseCallout">
            <a:avLst>
              <a:gd name="adj1" fmla="val -62507"/>
              <a:gd name="adj2" fmla="val -3570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Problema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8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más simple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956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Tarea bloqueada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4244497" y="2329423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429309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5583291" y="3441244"/>
            <a:ext cx="2390583" cy="1067875"/>
          </a:xfrm>
          <a:prstGeom prst="wedgeRoundRectCallout">
            <a:avLst>
              <a:gd name="adj1" fmla="val -94099"/>
              <a:gd name="adj2" fmla="val -11106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Indicamos que la tarea está bloqueada</a:t>
            </a:r>
            <a:endParaRPr lang="en-US" dirty="0"/>
          </a:p>
        </p:txBody>
      </p:sp>
      <p:sp>
        <p:nvSpPr>
          <p:cNvPr id="5" name="Flowchart: Connector 4"/>
          <p:cNvSpPr/>
          <p:nvPr/>
        </p:nvSpPr>
        <p:spPr>
          <a:xfrm>
            <a:off x="4291110" y="2649157"/>
            <a:ext cx="144016" cy="15069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Connector 43"/>
          <p:cNvSpPr/>
          <p:nvPr/>
        </p:nvSpPr>
        <p:spPr>
          <a:xfrm>
            <a:off x="4291110" y="4630678"/>
            <a:ext cx="144016" cy="15069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ular Callout 44"/>
          <p:cNvSpPr/>
          <p:nvPr/>
        </p:nvSpPr>
        <p:spPr>
          <a:xfrm>
            <a:off x="6416724" y="4997706"/>
            <a:ext cx="1827684" cy="864096"/>
          </a:xfrm>
          <a:prstGeom prst="wedgeRoundRectCallout">
            <a:avLst>
              <a:gd name="adj1" fmla="val -156013"/>
              <a:gd name="adj2" fmla="val -8395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Adhesivo o marca en la tarjeta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60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260648"/>
            <a:ext cx="7344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srgbClr val="FF0000"/>
                </a:solidFill>
                <a:latin typeface="Calibri"/>
              </a:rPr>
              <a:t>Podemos agregar sección para bloqueada</a:t>
            </a:r>
            <a:endParaRPr lang="en-US" sz="32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5668248" y="228644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5705393" y="488643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6020449" y="3615667"/>
            <a:ext cx="2390583" cy="1067875"/>
          </a:xfrm>
          <a:prstGeom prst="wedgeRoundRectCallout">
            <a:avLst>
              <a:gd name="adj1" fmla="val -83740"/>
              <a:gd name="adj2" fmla="val -11908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Movemos la tarea a la sección de bloqueadas</a:t>
            </a:r>
            <a:endParaRPr lang="en-US" dirty="0"/>
          </a:p>
        </p:txBody>
      </p:sp>
      <p:sp>
        <p:nvSpPr>
          <p:cNvPr id="28" name="Folded Corner 27"/>
          <p:cNvSpPr/>
          <p:nvPr/>
        </p:nvSpPr>
        <p:spPr>
          <a:xfrm>
            <a:off x="4238357" y="240937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6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4856370" y="2368410"/>
              <a:ext cx="990000" cy="2804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813" y="2355810"/>
                <a:ext cx="1007993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111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000" dirty="0">
                <a:solidFill>
                  <a:srgbClr val="FF0000"/>
                </a:solidFill>
                <a:latin typeface="Calibri"/>
              </a:rPr>
              <a:t>Sección bloqueada</a:t>
            </a:r>
            <a:endParaRPr lang="en-US" sz="40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5668248" y="228644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65000"/>
                    </a:schemeClr>
                  </a:solidFill>
                </a:rPr>
                <a:t>T1</a:t>
              </a:r>
              <a:endParaRPr lang="en-US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347864" y="425712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0" name="Folded Corner 29"/>
            <p:cNvSpPr/>
            <p:nvPr/>
          </p:nvSpPr>
          <p:spPr>
            <a:xfrm>
              <a:off x="4180260" y="335651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5500994" y="3381004"/>
            <a:ext cx="2390583" cy="1067875"/>
          </a:xfrm>
          <a:prstGeom prst="wedgeRoundRectCallout">
            <a:avLst>
              <a:gd name="adj1" fmla="val -53458"/>
              <a:gd name="adj2" fmla="val -7270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Vuelve a “trabajando” cuando se libera el bloqueo</a:t>
            </a:r>
            <a:endParaRPr lang="en-US" dirty="0"/>
          </a:p>
        </p:txBody>
      </p:sp>
      <p:sp>
        <p:nvSpPr>
          <p:cNvPr id="34" name="Folded Corner 33"/>
          <p:cNvSpPr/>
          <p:nvPr/>
        </p:nvSpPr>
        <p:spPr>
          <a:xfrm>
            <a:off x="5543127" y="4848037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Ink 38"/>
              <p14:cNvContentPartPr/>
              <p14:nvPr/>
            </p14:nvContentPartPr>
            <p14:xfrm>
              <a:off x="4300170" y="2414130"/>
              <a:ext cx="1544760" cy="105696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6130" y="2402614"/>
                <a:ext cx="1566000" cy="1074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705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000" dirty="0">
                <a:solidFill>
                  <a:srgbClr val="FF0000"/>
                </a:solidFill>
                <a:latin typeface="Calibri"/>
              </a:rPr>
              <a:t>Bloqueada o esperando respuesta</a:t>
            </a:r>
            <a:endParaRPr lang="en-US" sz="40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5668248" y="228644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5705393" y="488643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6664493" y="5607474"/>
            <a:ext cx="2390583" cy="1067875"/>
          </a:xfrm>
          <a:prstGeom prst="wedgeRoundRectCallout">
            <a:avLst>
              <a:gd name="adj1" fmla="val -80154"/>
              <a:gd name="adj2" fmla="val -637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Esperando una respuesta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Callout 29"/>
          <p:cNvSpPr/>
          <p:nvPr/>
        </p:nvSpPr>
        <p:spPr>
          <a:xfrm>
            <a:off x="6772827" y="863110"/>
            <a:ext cx="1800200" cy="1048762"/>
          </a:xfrm>
          <a:prstGeom prst="wedgeEllipseCallout">
            <a:avLst>
              <a:gd name="adj1" fmla="val -45575"/>
              <a:gd name="adj2" fmla="val -556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Problema #3, una variante</a:t>
            </a:r>
            <a:endParaRPr lang="en-US" dirty="0"/>
          </a:p>
        </p:txBody>
      </p:sp>
      <p:sp>
        <p:nvSpPr>
          <p:cNvPr id="32" name="Flowchart: Connector 31"/>
          <p:cNvSpPr/>
          <p:nvPr/>
        </p:nvSpPr>
        <p:spPr>
          <a:xfrm>
            <a:off x="5774362" y="2648850"/>
            <a:ext cx="144016" cy="15069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772382" y="5224468"/>
            <a:ext cx="144016" cy="15069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/>
          <p:cNvSpPr/>
          <p:nvPr/>
        </p:nvSpPr>
        <p:spPr>
          <a:xfrm>
            <a:off x="6508020" y="3081729"/>
            <a:ext cx="2390583" cy="1067875"/>
          </a:xfrm>
          <a:prstGeom prst="wedgeRoundRectCallout">
            <a:avLst>
              <a:gd name="adj1" fmla="val -76170"/>
              <a:gd name="adj2" fmla="val -682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Bloqueada por un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387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000" dirty="0">
                <a:solidFill>
                  <a:srgbClr val="FF0000"/>
                </a:solidFill>
                <a:latin typeface="Calibri"/>
              </a:rPr>
              <a:t>Bloqueada o esperando respuesta</a:t>
            </a:r>
            <a:endParaRPr lang="en-US" sz="40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5668248" y="228644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328498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88438" y="530120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1601296" y="213285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1547664" y="359117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1606" y="43823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1601296" y="290124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5705393" y="4886436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6664493" y="5607474"/>
            <a:ext cx="2390583" cy="1067875"/>
          </a:xfrm>
          <a:prstGeom prst="wedgeRoundRectCallout">
            <a:avLst>
              <a:gd name="adj1" fmla="val -80154"/>
              <a:gd name="adj2" fmla="val -6378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Registramos el tiempo de espera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Flowchart: Connector 31"/>
          <p:cNvSpPr/>
          <p:nvPr/>
        </p:nvSpPr>
        <p:spPr>
          <a:xfrm>
            <a:off x="5774362" y="2648850"/>
            <a:ext cx="144016" cy="15069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5772382" y="5224468"/>
            <a:ext cx="144016" cy="15069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/>
          <p:cNvSpPr/>
          <p:nvPr/>
        </p:nvSpPr>
        <p:spPr>
          <a:xfrm>
            <a:off x="6504174" y="2814994"/>
            <a:ext cx="1882177" cy="1478101"/>
          </a:xfrm>
          <a:prstGeom prst="wedgeRoundRectCallout">
            <a:avLst>
              <a:gd name="adj1" fmla="val -73134"/>
              <a:gd name="adj2" fmla="val -5213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Registramos el tiempo hasta que solucionamos el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66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71460" y="176207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srgbClr val="FF0000"/>
                </a:solidFill>
                <a:latin typeface="Calibri"/>
              </a:rPr>
              <a:t>Trabajando en todas</a:t>
            </a:r>
            <a:endParaRPr lang="en-US" sz="44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79979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4231074" y="212601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4240360" y="278092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4240360" y="340530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4273580" y="408600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15" name="Folded Corner 14"/>
            <p:cNvSpPr/>
            <p:nvPr/>
          </p:nvSpPr>
          <p:spPr>
            <a:xfrm>
              <a:off x="4240360" y="480886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olded Corner 21"/>
            <p:cNvSpPr/>
            <p:nvPr/>
          </p:nvSpPr>
          <p:spPr>
            <a:xfrm>
              <a:off x="3475489" y="52758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3851920" y="593703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olded Corner 24"/>
            <p:cNvSpPr/>
            <p:nvPr/>
          </p:nvSpPr>
          <p:spPr>
            <a:xfrm>
              <a:off x="4249368" y="552787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4970464" y="605708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6772827" y="863110"/>
            <a:ext cx="1800200" cy="1048762"/>
          </a:xfrm>
          <a:prstGeom prst="wedgeEllipseCallout">
            <a:avLst>
              <a:gd name="adj1" fmla="val -52453"/>
              <a:gd name="adj2" fmla="val -556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Problema #4</a:t>
            </a:r>
            <a:endParaRPr lang="en-US" dirty="0"/>
          </a:p>
        </p:txBody>
      </p:sp>
      <p:sp>
        <p:nvSpPr>
          <p:cNvPr id="28" name="Rounded Rectangular Callout 27"/>
          <p:cNvSpPr/>
          <p:nvPr/>
        </p:nvSpPr>
        <p:spPr>
          <a:xfrm>
            <a:off x="5940152" y="2598899"/>
            <a:ext cx="2390583" cy="1067875"/>
          </a:xfrm>
          <a:prstGeom prst="wedgeRoundRectCallout">
            <a:avLst>
              <a:gd name="adj1" fmla="val -82545"/>
              <a:gd name="adj2" fmla="val -263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Casi todas empezadas y ninguna terminada</a:t>
            </a:r>
            <a:endParaRPr lang="en-US" dirty="0"/>
          </a:p>
        </p:txBody>
      </p:sp>
      <p:sp>
        <p:nvSpPr>
          <p:cNvPr id="24" name="Rounded Rectangular Callout 23"/>
          <p:cNvSpPr/>
          <p:nvPr/>
        </p:nvSpPr>
        <p:spPr>
          <a:xfrm>
            <a:off x="5956580" y="4287175"/>
            <a:ext cx="2215820" cy="1067875"/>
          </a:xfrm>
          <a:prstGeom prst="wedgeRoundRectCallout">
            <a:avLst>
              <a:gd name="adj1" fmla="val -82545"/>
              <a:gd name="adj2" fmla="val -2632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Posibles bloqueos</a:t>
            </a:r>
          </a:p>
          <a:p>
            <a:r>
              <a:rPr lang="es-AR" dirty="0"/>
              <a:t>Tareas múltiples</a:t>
            </a:r>
          </a:p>
          <a:p>
            <a:r>
              <a:rPr lang="es-AR" dirty="0"/>
              <a:t>Procrastinar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75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solidFill>
                  <a:srgbClr val="FF0000"/>
                </a:solidFill>
                <a:latin typeface="Calibri"/>
              </a:rPr>
              <a:t>Trabajo en progreso</a:t>
            </a:r>
            <a:endParaRPr lang="en-US" sz="48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930775" y="297246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96693" y="43415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1608865" y="36673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5604785" y="4577965"/>
            <a:ext cx="2445093" cy="1067875"/>
          </a:xfrm>
          <a:prstGeom prst="wedgeRoundRectCallout">
            <a:avLst>
              <a:gd name="adj1" fmla="val -82236"/>
              <a:gd name="adj2" fmla="val -3970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Trabajo en progreso (TEP) = 2</a:t>
            </a:r>
          </a:p>
          <a:p>
            <a:r>
              <a:rPr lang="es-AR" sz="1600" i="1" dirty="0"/>
              <a:t>WIP (</a:t>
            </a:r>
            <a:r>
              <a:rPr lang="es-AR" sz="1600" i="1" dirty="0" err="1"/>
              <a:t>Work</a:t>
            </a:r>
            <a:r>
              <a:rPr lang="es-AR" sz="1600" i="1" dirty="0"/>
              <a:t> In </a:t>
            </a:r>
            <a:r>
              <a:rPr lang="es-AR" sz="1600" i="1" dirty="0" err="1"/>
              <a:t>Progress</a:t>
            </a:r>
            <a:r>
              <a:rPr lang="es-AR" sz="1600" i="1" dirty="0"/>
              <a:t>) </a:t>
            </a:r>
            <a:endParaRPr lang="en-US" sz="16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ounded Rectangular Callout 34"/>
          <p:cNvSpPr/>
          <p:nvPr/>
        </p:nvSpPr>
        <p:spPr>
          <a:xfrm>
            <a:off x="6508020" y="3081729"/>
            <a:ext cx="2390583" cy="1067875"/>
          </a:xfrm>
          <a:prstGeom prst="wedgeRoundRectCallout">
            <a:avLst>
              <a:gd name="adj1" fmla="val -119600"/>
              <a:gd name="adj2" fmla="val 11137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Limitar la cantidad de tareas en “Trabajando”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73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solidFill>
                  <a:srgbClr val="FF0000"/>
                </a:solidFill>
                <a:latin typeface="Calibri"/>
              </a:rPr>
              <a:t>Trabajo en progreso</a:t>
            </a:r>
            <a:endParaRPr lang="en-US" sz="48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3139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930775" y="297246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96693" y="43415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1608865" y="36673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6140814"/>
              <a:ext cx="219169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8160" y="614081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TEP = 2</a:t>
              </a:r>
              <a:endParaRPr lang="en-US" dirty="0"/>
            </a:p>
          </p:txBody>
        </p:sp>
      </p:grpSp>
      <p:sp>
        <p:nvSpPr>
          <p:cNvPr id="38" name="Rounded Rectangular Callout 37"/>
          <p:cNvSpPr/>
          <p:nvPr/>
        </p:nvSpPr>
        <p:spPr>
          <a:xfrm>
            <a:off x="5604785" y="4577965"/>
            <a:ext cx="2445093" cy="1067875"/>
          </a:xfrm>
          <a:prstGeom prst="wedgeRoundRectCallout">
            <a:avLst>
              <a:gd name="adj1" fmla="val -76782"/>
              <a:gd name="adj2" fmla="val 105683"/>
              <a:gd name="adj3" fmla="val 1666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Límite de trabajo en progreso (TEP) = 2</a:t>
            </a:r>
          </a:p>
          <a:p>
            <a:r>
              <a:rPr lang="es-AR" sz="1600" dirty="0"/>
              <a:t>Indicado en el tablero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5675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solidFill>
                  <a:srgbClr val="FF0000"/>
                </a:solidFill>
                <a:latin typeface="Calibri"/>
              </a:rPr>
              <a:t>Trabajo en progreso</a:t>
            </a:r>
            <a:endParaRPr lang="en-US" sz="48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886025" y="347651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96693" y="43415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1608865" y="36673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6140814"/>
              <a:ext cx="219169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8160" y="614081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TEP = 2</a:t>
              </a:r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8865" y="295338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608865" y="431369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/>
              <p14:cNvContentPartPr/>
              <p14:nvPr/>
            </p14:nvContentPartPr>
            <p14:xfrm>
              <a:off x="3701130" y="2344650"/>
              <a:ext cx="3903480" cy="82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5650" y="2313330"/>
                <a:ext cx="39470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/>
              <p14:cNvContentPartPr/>
              <p14:nvPr/>
            </p14:nvContentPartPr>
            <p14:xfrm>
              <a:off x="1137570" y="5015130"/>
              <a:ext cx="2609280" cy="14544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6050" y="4983090"/>
                <a:ext cx="2652480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/>
              <p14:cNvContentPartPr/>
              <p14:nvPr/>
            </p14:nvContentPartPr>
            <p14:xfrm>
              <a:off x="1190130" y="2113170"/>
              <a:ext cx="2482200" cy="1032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3570" y="2084010"/>
                <a:ext cx="253944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/>
              <p14:cNvContentPartPr/>
              <p14:nvPr/>
            </p14:nvContentPartPr>
            <p14:xfrm>
              <a:off x="3783210" y="4968690"/>
              <a:ext cx="4167720" cy="1363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3410" y="4934850"/>
                <a:ext cx="4229280" cy="14364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6588224" y="4323892"/>
            <a:ext cx="2445093" cy="1067875"/>
          </a:xfrm>
          <a:prstGeom prst="wedgeRoundRectCallout">
            <a:avLst>
              <a:gd name="adj1" fmla="val -84963"/>
              <a:gd name="adj2" fmla="val -3346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Se busca un ritmo sostenido en el tiempo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7" name="Ink 46"/>
              <p14:cNvContentPartPr/>
              <p14:nvPr/>
            </p14:nvContentPartPr>
            <p14:xfrm>
              <a:off x="2988832" y="4003530"/>
              <a:ext cx="2565720" cy="18756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67952" y="3967170"/>
                <a:ext cx="2625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8" name="Ink 47"/>
              <p14:cNvContentPartPr/>
              <p14:nvPr/>
            </p14:nvContentPartPr>
            <p14:xfrm>
              <a:off x="5190592" y="4192890"/>
              <a:ext cx="389520" cy="1994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57112" y="4174530"/>
                <a:ext cx="438840" cy="2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487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solidFill>
                  <a:srgbClr val="FF0000"/>
                </a:solidFill>
                <a:latin typeface="Calibri"/>
              </a:rPr>
              <a:t>Trabajo en progreso</a:t>
            </a:r>
            <a:endParaRPr lang="en-US" sz="4800" dirty="0">
              <a:solidFill>
                <a:srgbClr val="FF0000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5668248" y="345083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96693" y="43415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BLOQUEADA</a:t>
              </a:r>
              <a:endParaRPr lang="en-US" dirty="0"/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1608865" y="36673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75000"/>
                    </a:schemeClr>
                  </a:solidFill>
                </a:rPr>
                <a:t>T3</a:t>
              </a:r>
              <a:endParaRPr 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6140814"/>
              <a:ext cx="219169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8160" y="614081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TEP = 2</a:t>
              </a:r>
              <a:endParaRPr lang="en-US" dirty="0"/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8865" y="295338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608865" y="431369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4507264" y="3457443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bg1">
                      <a:lumMod val="75000"/>
                    </a:schemeClr>
                  </a:solidFill>
                </a:rPr>
                <a:t>T2</a:t>
              </a:r>
              <a:endParaRPr lang="en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3441546" y="344860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/>
              <p14:cNvContentPartPr/>
              <p14:nvPr/>
            </p14:nvContentPartPr>
            <p14:xfrm>
              <a:off x="3701130" y="2344650"/>
              <a:ext cx="3903480" cy="82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5650" y="2313330"/>
                <a:ext cx="39470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/>
              <p14:cNvContentPartPr/>
              <p14:nvPr/>
            </p14:nvContentPartPr>
            <p14:xfrm>
              <a:off x="1137570" y="5015130"/>
              <a:ext cx="2609280" cy="14544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6050" y="4983090"/>
                <a:ext cx="2652480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1190130" y="2113170"/>
              <a:ext cx="2482200" cy="1032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3570" y="2084010"/>
                <a:ext cx="253944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3783210" y="4968690"/>
              <a:ext cx="4167720" cy="1363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3410" y="4934850"/>
                <a:ext cx="4229280" cy="14364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6231363" y="4353774"/>
            <a:ext cx="2445093" cy="1067875"/>
          </a:xfrm>
          <a:prstGeom prst="wedgeRoundRectCallout">
            <a:avLst>
              <a:gd name="adj1" fmla="val -132878"/>
              <a:gd name="adj2" fmla="val -8162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La tarea nueva entra sólo cuando hay cupo en TEP</a:t>
            </a:r>
            <a:endParaRPr lang="en-US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1" name="Ink 60"/>
              <p14:cNvContentPartPr/>
              <p14:nvPr/>
            </p14:nvContentPartPr>
            <p14:xfrm>
              <a:off x="4752020" y="3469688"/>
              <a:ext cx="1115050" cy="271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5899" y="3455288"/>
                <a:ext cx="1133052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/>
              <p14:cNvContentPartPr/>
              <p14:nvPr/>
            </p14:nvContentPartPr>
            <p14:xfrm rot="21125394">
              <a:off x="2068762" y="3640774"/>
              <a:ext cx="1492243" cy="2718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21125394">
                <a:off x="2062642" y="3626374"/>
                <a:ext cx="1510244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2452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El tablero más simple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77686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971600" y="3423402"/>
            <a:ext cx="1872208" cy="864096"/>
          </a:xfrm>
          <a:prstGeom prst="wedgeRoundRectCallout">
            <a:avLst>
              <a:gd name="adj1" fmla="val -6526"/>
              <a:gd name="adj2" fmla="val -12364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Aquí ponemos las tareas para hacer</a:t>
            </a:r>
            <a:endParaRPr lang="en-US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3652038" y="3442479"/>
            <a:ext cx="1872208" cy="1152128"/>
          </a:xfrm>
          <a:prstGeom prst="wedgeRoundRectCallout">
            <a:avLst>
              <a:gd name="adj1" fmla="val -26753"/>
              <a:gd name="adj2" fmla="val -9344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Aquí ponemos las tareas en las que estamos trabajando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6444208" y="3423402"/>
            <a:ext cx="1872208" cy="1152128"/>
          </a:xfrm>
          <a:prstGeom prst="wedgeRoundRectCallout">
            <a:avLst>
              <a:gd name="adj1" fmla="val -25273"/>
              <a:gd name="adj2" fmla="val -11108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Aquí ponemos las tareas finalizadas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596336" y="157279"/>
            <a:ext cx="1152128" cy="864096"/>
          </a:xfrm>
          <a:prstGeom prst="wedgeRoundRectCallout">
            <a:avLst>
              <a:gd name="adj1" fmla="val -43284"/>
              <a:gd name="adj2" fmla="val 7697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Pizarrón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3798007" y="5229200"/>
            <a:ext cx="1744334" cy="864096"/>
          </a:xfrm>
          <a:prstGeom prst="wedgeRoundRectCallout">
            <a:avLst>
              <a:gd name="adj1" fmla="val -79807"/>
              <a:gd name="adj2" fmla="val 25022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Líneas con marcador o cinta adhesiva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38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295275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Todo junto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948264" y="5394791"/>
            <a:ext cx="172819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5400" dirty="0">
                <a:solidFill>
                  <a:prstClr val="black"/>
                </a:solidFill>
              </a:rPr>
              <a:t>看板</a:t>
            </a:r>
            <a:r>
              <a:rPr lang="ja-JP" altLang="en-US" sz="5400" dirty="0">
                <a:solidFill>
                  <a:prstClr val="white"/>
                </a:solidFill>
              </a:rPr>
              <a:t> </a:t>
            </a:r>
            <a:endParaRPr lang="en-US" sz="5400" dirty="0">
              <a:solidFill>
                <a:prstClr val="white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04973"/>
            <a:ext cx="2007606" cy="141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599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65455" y="188640"/>
            <a:ext cx="8627025" cy="6390869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764704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188640"/>
            <a:ext cx="0" cy="639086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188640"/>
            <a:ext cx="0" cy="634425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51720" y="190381"/>
            <a:ext cx="820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</a:t>
            </a:r>
          </a:p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261761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2280" y="32888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188640"/>
            <a:ext cx="0" cy="640311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256890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268357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TEP = 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201260"/>
            <a:ext cx="0" cy="6344255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1937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652120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>
            <a:off x="3760488" y="24357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755552" y="327355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183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olded Corner 62"/>
          <p:cNvSpPr/>
          <p:nvPr/>
        </p:nvSpPr>
        <p:spPr>
          <a:xfrm>
            <a:off x="600899" y="8975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44580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dirty="0"/>
          </a:p>
        </p:txBody>
      </p:sp>
      <p:sp>
        <p:nvSpPr>
          <p:cNvPr id="69" name="Folded Corner 68"/>
          <p:cNvSpPr/>
          <p:nvPr/>
        </p:nvSpPr>
        <p:spPr>
          <a:xfrm>
            <a:off x="1838459" y="2971999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386104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427760" y="4869160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91880" y="5014118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CRITERIO </a:t>
            </a:r>
          </a:p>
          <a:p>
            <a:r>
              <a:rPr lang="es-AR" dirty="0"/>
              <a:t>DE</a:t>
            </a:r>
          </a:p>
          <a:p>
            <a:r>
              <a:rPr lang="es-AR" dirty="0"/>
              <a:t>TERMINACIÓN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2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295275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Tareas diferentes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948264" y="5394791"/>
            <a:ext cx="172819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5400" dirty="0">
                <a:solidFill>
                  <a:prstClr val="black"/>
                </a:solidFill>
              </a:rPr>
              <a:t>看板</a:t>
            </a:r>
            <a:r>
              <a:rPr lang="ja-JP" altLang="en-US" sz="5400" dirty="0">
                <a:solidFill>
                  <a:prstClr val="white"/>
                </a:solidFill>
              </a:rPr>
              <a:t> </a:t>
            </a:r>
            <a:endParaRPr lang="en-US" sz="54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04973"/>
            <a:ext cx="2007606" cy="141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693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432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3623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3695" y="9164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2280" y="976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904962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916429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TEP = 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652120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44" name="Folded Corner 43"/>
          <p:cNvSpPr/>
          <p:nvPr/>
        </p:nvSpPr>
        <p:spPr>
          <a:xfrm>
            <a:off x="3760488" y="24357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755552" y="327355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579004" y="472975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183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44580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dirty="0"/>
          </a:p>
        </p:txBody>
      </p:sp>
      <p:sp>
        <p:nvSpPr>
          <p:cNvPr id="69" name="Folded Corner 68"/>
          <p:cNvSpPr/>
          <p:nvPr/>
        </p:nvSpPr>
        <p:spPr>
          <a:xfrm>
            <a:off x="1838459" y="2971999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386104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427760" y="4869160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91880" y="5014118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CRITERIO </a:t>
            </a:r>
          </a:p>
          <a:p>
            <a:r>
              <a:rPr lang="es-AR" dirty="0"/>
              <a:t>DE</a:t>
            </a:r>
          </a:p>
          <a:p>
            <a:r>
              <a:rPr lang="es-AR" dirty="0"/>
              <a:t>TERMINACIÓN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097216" y="3685674"/>
            <a:ext cx="2495604" cy="1328444"/>
          </a:xfrm>
          <a:prstGeom prst="wedgeRoundRectCallout">
            <a:avLst>
              <a:gd name="adj1" fmla="val -72779"/>
              <a:gd name="adj2" fmla="val -114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Algunas tareas  son de distinta naturaleza</a:t>
            </a:r>
            <a:endParaRPr lang="en-US" sz="2000" dirty="0"/>
          </a:p>
        </p:txBody>
      </p:sp>
      <p:sp>
        <p:nvSpPr>
          <p:cNvPr id="5" name="Right Brace 4"/>
          <p:cNvSpPr/>
          <p:nvPr/>
        </p:nvSpPr>
        <p:spPr>
          <a:xfrm>
            <a:off x="2462217" y="1596072"/>
            <a:ext cx="741631" cy="3166018"/>
          </a:xfrm>
          <a:prstGeom prst="rightBrace">
            <a:avLst>
              <a:gd name="adj1" fmla="val 8333"/>
              <a:gd name="adj2" fmla="val 8151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Tareas distintas</a:t>
            </a:r>
            <a:endParaRPr lang="en-US" sz="4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802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432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3623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3695" y="9164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2280" y="976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904962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916429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TEP = 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652120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3760488" y="24357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755552" y="3273558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366688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dirty="0"/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tx2">
              <a:lumMod val="20000"/>
              <a:lumOff val="8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dirty="0"/>
          </a:p>
        </p:txBody>
      </p:sp>
      <p:sp>
        <p:nvSpPr>
          <p:cNvPr id="69" name="Folded Corner 68"/>
          <p:cNvSpPr/>
          <p:nvPr/>
        </p:nvSpPr>
        <p:spPr>
          <a:xfrm>
            <a:off x="1838459" y="315499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>
            <a:off x="3427760" y="4869160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91880" y="5014118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CRITERIO </a:t>
            </a:r>
          </a:p>
          <a:p>
            <a:r>
              <a:rPr lang="es-AR" dirty="0"/>
              <a:t>DE</a:t>
            </a:r>
          </a:p>
          <a:p>
            <a:r>
              <a:rPr lang="es-AR" dirty="0"/>
              <a:t>TERMINACIÓN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527518" y="4956298"/>
            <a:ext cx="2495604" cy="1328444"/>
          </a:xfrm>
          <a:prstGeom prst="wedgeRoundRectCallout">
            <a:avLst>
              <a:gd name="adj1" fmla="val -123159"/>
              <a:gd name="adj2" fmla="val -314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El criterio va a variar para cada tipo de tarea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Tareas distintas</a:t>
            </a:r>
            <a:endParaRPr lang="en-US" sz="4400" dirty="0"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937855" y="3207676"/>
            <a:ext cx="2566553" cy="864096"/>
          </a:xfrm>
          <a:prstGeom prst="wedgeRoundRectCallout">
            <a:avLst>
              <a:gd name="adj1" fmla="val -100287"/>
              <a:gd name="adj2" fmla="val -2663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Las podemos distinguir con tarjetas de distintos colores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86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432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93623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3695" y="9164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92280" y="976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904962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0072" y="916429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TEP = 2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3760488" y="24357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755552" y="3273558"/>
            <a:ext cx="683328" cy="504056"/>
          </a:xfrm>
          <a:prstGeom prst="foldedCorner">
            <a:avLst>
              <a:gd name="adj" fmla="val 27465"/>
            </a:avLst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4564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olded Corner 51"/>
          <p:cNvSpPr/>
          <p:nvPr/>
        </p:nvSpPr>
        <p:spPr>
          <a:xfrm>
            <a:off x="600899" y="3240509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4564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610847" y="406439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1838459" y="328498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Tareas distintas</a:t>
            </a:r>
            <a:endParaRPr lang="en-US" sz="4400" dirty="0"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468707" y="4869160"/>
            <a:ext cx="2566553" cy="864096"/>
          </a:xfrm>
          <a:prstGeom prst="wedgeRoundRectCallout">
            <a:avLst>
              <a:gd name="adj1" fmla="val -80494"/>
              <a:gd name="adj2" fmla="val -14862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Las podemos distinguir con andariveles</a:t>
            </a:r>
            <a:endParaRPr lang="en-US" dirty="0"/>
          </a:p>
        </p:txBody>
      </p:sp>
      <p:sp>
        <p:nvSpPr>
          <p:cNvPr id="39" name="Folded Corner 38"/>
          <p:cNvSpPr/>
          <p:nvPr/>
        </p:nvSpPr>
        <p:spPr>
          <a:xfrm>
            <a:off x="5596191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Folded Corner 40"/>
          <p:cNvSpPr/>
          <p:nvPr/>
        </p:nvSpPr>
        <p:spPr>
          <a:xfrm>
            <a:off x="3767691" y="327355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Folded Corner 41"/>
          <p:cNvSpPr/>
          <p:nvPr/>
        </p:nvSpPr>
        <p:spPr>
          <a:xfrm>
            <a:off x="1847835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Folded Corner 42"/>
          <p:cNvSpPr/>
          <p:nvPr/>
        </p:nvSpPr>
        <p:spPr>
          <a:xfrm>
            <a:off x="1850598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07464" y="2276872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3623" y="3140968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23529" y="3895768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49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295275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“Trabajando” es más complejo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948264" y="5394791"/>
            <a:ext cx="172819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5400" dirty="0">
                <a:solidFill>
                  <a:prstClr val="black"/>
                </a:solidFill>
              </a:rPr>
              <a:t>看板</a:t>
            </a:r>
            <a:r>
              <a:rPr lang="ja-JP" altLang="en-US" sz="5400" dirty="0">
                <a:solidFill>
                  <a:prstClr val="white"/>
                </a:solidFill>
              </a:rPr>
              <a:t> </a:t>
            </a:r>
            <a:endParaRPr lang="en-US" sz="54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04973"/>
            <a:ext cx="2007606" cy="141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695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latin typeface="Calibri"/>
              </a:rPr>
              <a:t>Varias tareas en “Trabajando”</a:t>
            </a:r>
            <a:endParaRPr lang="en-US" sz="4800" dirty="0"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PARA HACER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TRABAJANDO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TERMINADO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T1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5668248" y="345083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T2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96693" y="43415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T4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BLOQUEADA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1608865" y="36673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white">
                      <a:lumMod val="75000"/>
                    </a:prstClr>
                  </a:solidFill>
                </a:rPr>
                <a:t>T3</a:t>
              </a:r>
              <a:endParaRPr lang="en-US" b="1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6140814"/>
              <a:ext cx="219169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8160" y="614081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TEP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8865" y="295338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608865" y="431369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9" name="Folded Corner 58"/>
            <p:cNvSpPr/>
            <p:nvPr/>
          </p:nvSpPr>
          <p:spPr>
            <a:xfrm>
              <a:off x="4507264" y="3457443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ln>
              <a:prstDash val="sysDot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white">
                      <a:lumMod val="75000"/>
                    </a:prstClr>
                  </a:solidFill>
                </a:rPr>
                <a:t>T2</a:t>
              </a:r>
              <a:endParaRPr lang="en-US" dirty="0">
                <a:solidFill>
                  <a:prstClr val="white">
                    <a:lumMod val="75000"/>
                  </a:prstClr>
                </a:solidFill>
              </a:endParaRPr>
            </a:p>
          </p:txBody>
        </p:sp>
        <p:sp>
          <p:nvSpPr>
            <p:cNvPr id="60" name="Folded Corner 59"/>
            <p:cNvSpPr/>
            <p:nvPr/>
          </p:nvSpPr>
          <p:spPr>
            <a:xfrm>
              <a:off x="3441546" y="3448605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T3</a:t>
              </a:r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5556035" y="1634057"/>
            <a:ext cx="2445093" cy="1067875"/>
          </a:xfrm>
          <a:prstGeom prst="wedgeRoundRectCallout">
            <a:avLst>
              <a:gd name="adj1" fmla="val -69268"/>
              <a:gd name="adj2" fmla="val 5353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Hay que hacer varios pasos para finalizar la tarea</a:t>
            </a:r>
            <a:endParaRPr lang="en-US" sz="1600" dirty="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1" name="Ink 60"/>
              <p14:cNvContentPartPr/>
              <p14:nvPr/>
            </p14:nvContentPartPr>
            <p14:xfrm>
              <a:off x="4752020" y="3469688"/>
              <a:ext cx="1115050" cy="271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45899" y="3455288"/>
                <a:ext cx="1133052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Ink 61"/>
              <p14:cNvContentPartPr/>
              <p14:nvPr/>
            </p14:nvContentPartPr>
            <p14:xfrm rot="21125394">
              <a:off x="2068762" y="3640774"/>
              <a:ext cx="1492243" cy="2718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21125394">
                <a:off x="2062642" y="3626374"/>
                <a:ext cx="1510244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3384718" y="2852936"/>
            <a:ext cx="335687" cy="1847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875240" y="2852936"/>
            <a:ext cx="335687" cy="1847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3"/>
            <a:endCxn id="35" idx="1"/>
          </p:cNvCxnSpPr>
          <p:nvPr/>
        </p:nvCxnSpPr>
        <p:spPr>
          <a:xfrm>
            <a:off x="3720405" y="2945288"/>
            <a:ext cx="154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358406" y="2852936"/>
            <a:ext cx="335687" cy="1847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848928" y="2852936"/>
            <a:ext cx="335687" cy="18470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>
            <a:stCxn id="40" idx="1"/>
            <a:endCxn id="35" idx="3"/>
          </p:cNvCxnSpPr>
          <p:nvPr/>
        </p:nvCxnSpPr>
        <p:spPr>
          <a:xfrm flipH="1">
            <a:off x="4210927" y="2945288"/>
            <a:ext cx="147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1"/>
            <a:endCxn id="40" idx="3"/>
          </p:cNvCxnSpPr>
          <p:nvPr/>
        </p:nvCxnSpPr>
        <p:spPr>
          <a:xfrm flipH="1">
            <a:off x="4694093" y="2945288"/>
            <a:ext cx="154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 rot="16200000">
            <a:off x="3971703" y="2563640"/>
            <a:ext cx="511975" cy="1507484"/>
          </a:xfrm>
          <a:prstGeom prst="leftBrace">
            <a:avLst>
              <a:gd name="adj1" fmla="val 8333"/>
              <a:gd name="adj2" fmla="val 746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393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r>
              <a:rPr lang="es-A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Analizamos el proceso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6246076" y="5373216"/>
            <a:ext cx="2445093" cy="1067875"/>
          </a:xfrm>
          <a:prstGeom prst="wedgeRoundRectCallout">
            <a:avLst>
              <a:gd name="adj1" fmla="val -33427"/>
              <a:gd name="adj2" fmla="val -11173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Mapa de la cadena de valor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3212976"/>
            <a:ext cx="201622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/>
              <a:t>P1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3779912" y="3212976"/>
            <a:ext cx="201622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/>
              <a:t>P2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6228184" y="3212976"/>
            <a:ext cx="2016224" cy="115212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400" dirty="0"/>
              <a:t>P3</a:t>
            </a:r>
            <a:endParaRPr lang="en-US" sz="4400" dirty="0"/>
          </a:p>
        </p:txBody>
      </p:sp>
      <p:cxnSp>
        <p:nvCxnSpPr>
          <p:cNvPr id="11" name="Straight Connector 10"/>
          <p:cNvCxnSpPr>
            <a:stCxn id="7" idx="3"/>
            <a:endCxn id="8" idx="1"/>
          </p:cNvCxnSpPr>
          <p:nvPr/>
        </p:nvCxnSpPr>
        <p:spPr>
          <a:xfrm>
            <a:off x="3275856" y="3789040"/>
            <a:ext cx="504056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3"/>
            <a:endCxn id="9" idx="1"/>
          </p:cNvCxnSpPr>
          <p:nvPr/>
        </p:nvCxnSpPr>
        <p:spPr>
          <a:xfrm>
            <a:off x="5796136" y="3789040"/>
            <a:ext cx="432048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467544" y="3789040"/>
            <a:ext cx="7920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</p:cNvCxnSpPr>
          <p:nvPr/>
        </p:nvCxnSpPr>
        <p:spPr>
          <a:xfrm>
            <a:off x="8244408" y="3789040"/>
            <a:ext cx="6480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61844" y="3413577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Entrada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267440" y="341357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Salida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98920" y="34119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S1 = E2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3196" y="341193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S2 = E3</a:t>
            </a:r>
            <a:endParaRPr lang="en-US" dirty="0"/>
          </a:p>
        </p:txBody>
      </p:sp>
      <p:sp>
        <p:nvSpPr>
          <p:cNvPr id="17" name="Rounded Rectangular Callout 16"/>
          <p:cNvSpPr/>
          <p:nvPr/>
        </p:nvSpPr>
        <p:spPr>
          <a:xfrm>
            <a:off x="971600" y="1700808"/>
            <a:ext cx="2664296" cy="851851"/>
          </a:xfrm>
          <a:prstGeom prst="wedgeRoundRectCallout">
            <a:avLst>
              <a:gd name="adj1" fmla="val 35047"/>
              <a:gd name="adj2" fmla="val 15105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La salida de un proceso debe agregar valor a la entrada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676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20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9098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4392" y="9098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47664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446" y="909833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91540" y="909833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9613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6192928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106328" y="501411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20384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3666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5027358" y="3387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Dividir “Trabajando”</a:t>
            </a:r>
            <a:endParaRPr lang="en-US" sz="4400" dirty="0"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169043" y="2706121"/>
            <a:ext cx="2566553" cy="864096"/>
          </a:xfrm>
          <a:prstGeom prst="wedgeRoundRectCallout">
            <a:avLst>
              <a:gd name="adj1" fmla="val -69812"/>
              <a:gd name="adj2" fmla="val -66754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Dividimos “Trabajando” de acuerdo al proceso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845649" y="141103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5936" y="143415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970421" y="2186668"/>
            <a:ext cx="2818316" cy="432048"/>
            <a:chOff x="467544" y="2276872"/>
            <a:chExt cx="8424936" cy="1152128"/>
          </a:xfrm>
        </p:grpSpPr>
        <p:sp>
          <p:nvSpPr>
            <p:cNvPr id="41" name="Rectangle 40"/>
            <p:cNvSpPr/>
            <p:nvPr/>
          </p:nvSpPr>
          <p:spPr>
            <a:xfrm>
              <a:off x="125963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/>
                <a:t>P1</a:t>
              </a:r>
              <a:endParaRPr lang="en-US" sz="12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7991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/>
                <a:t>P2</a:t>
              </a:r>
              <a:endParaRPr lang="en-US" sz="12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8184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/>
                <a:t>P3</a:t>
              </a:r>
              <a:endParaRPr lang="en-US" sz="1200" dirty="0"/>
            </a:p>
          </p:txBody>
        </p:sp>
        <p:cxnSp>
          <p:nvCxnSpPr>
            <p:cNvPr id="49" name="Straight Connector 48"/>
            <p:cNvCxnSpPr>
              <a:stCxn id="41" idx="3"/>
              <a:endCxn id="42" idx="1"/>
            </p:cNvCxnSpPr>
            <p:nvPr/>
          </p:nvCxnSpPr>
          <p:spPr>
            <a:xfrm>
              <a:off x="3275856" y="2852936"/>
              <a:ext cx="50405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1"/>
            </p:cNvCxnSpPr>
            <p:nvPr/>
          </p:nvCxnSpPr>
          <p:spPr>
            <a:xfrm>
              <a:off x="5796136" y="2852936"/>
              <a:ext cx="43204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1" idx="1"/>
            </p:cNvCxnSpPr>
            <p:nvPr/>
          </p:nvCxnSpPr>
          <p:spPr>
            <a:xfrm>
              <a:off x="467544" y="2852936"/>
              <a:ext cx="79208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3"/>
            </p:cNvCxnSpPr>
            <p:nvPr/>
          </p:nvCxnSpPr>
          <p:spPr>
            <a:xfrm>
              <a:off x="8244408" y="2852936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915816" y="206270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48142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24697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27358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P3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597998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35391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080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2735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C3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5973329" y="4781002"/>
            <a:ext cx="2495604" cy="1328444"/>
          </a:xfrm>
          <a:prstGeom prst="wedgeRoundRectCallout">
            <a:avLst>
              <a:gd name="adj1" fmla="val -67689"/>
              <a:gd name="adj2" fmla="val 641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dirty="0"/>
              <a:t>El criterio de terminación va a variar para cada paso del proceso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609464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Tareas para hacer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06901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1216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PARA HACER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1920" y="1340768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TRABAJANDO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88224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TERMINADO</a:t>
              </a:r>
              <a:endParaRPr lang="en-US" dirty="0"/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259632" y="23488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T1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2284624" y="234888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T2</a:t>
              </a:r>
              <a:endParaRPr lang="en-US" dirty="0"/>
            </a:p>
          </p:txBody>
        </p:sp>
        <p:sp>
          <p:nvSpPr>
            <p:cNvPr id="12" name="Folded Corner 11"/>
            <p:cNvSpPr/>
            <p:nvPr/>
          </p:nvSpPr>
          <p:spPr>
            <a:xfrm>
              <a:off x="1403648" y="314096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T3</a:t>
              </a:r>
              <a:endParaRPr lang="en-US" dirty="0"/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2284624" y="3645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schemeClr val="tx1"/>
                  </a:solidFill>
                </a:rPr>
                <a:t>T4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3536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295275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Quién trabaja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6948264" y="5394791"/>
            <a:ext cx="1728192" cy="92333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sz="5400" dirty="0">
                <a:solidFill>
                  <a:prstClr val="black"/>
                </a:solidFill>
              </a:rPr>
              <a:t>看板</a:t>
            </a:r>
            <a:r>
              <a:rPr lang="ja-JP" altLang="en-US" sz="5400" dirty="0">
                <a:solidFill>
                  <a:prstClr val="white"/>
                </a:solidFill>
              </a:rPr>
              <a:t> </a:t>
            </a:r>
            <a:endParaRPr lang="en-US" sz="5400" dirty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904973"/>
            <a:ext cx="2007606" cy="1413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3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20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9098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4392" y="9098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47664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446" y="909833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91540" y="909833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9613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6192928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106328" y="501411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20384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63691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T6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5027358" y="3387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Indicamos quién trabaja</a:t>
            </a:r>
            <a:endParaRPr lang="en-US" sz="4400" dirty="0"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739254" y="4950023"/>
            <a:ext cx="2566553" cy="864096"/>
          </a:xfrm>
          <a:prstGeom prst="wedgeRoundRectCallout">
            <a:avLst>
              <a:gd name="adj1" fmla="val 43895"/>
              <a:gd name="adj2" fmla="val -84502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Indicamos quién es el responsable de cada tarea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4845649" y="141103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5936" y="143415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15816" y="206270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48142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24697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27358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P3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597998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35391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080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2735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96" y="3554530"/>
            <a:ext cx="308901" cy="308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06" y="4343543"/>
            <a:ext cx="304977" cy="304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328" y="5202633"/>
            <a:ext cx="308871" cy="308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38" y="2032079"/>
            <a:ext cx="304977" cy="304977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129" y="2002562"/>
            <a:ext cx="308871" cy="3088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/>
              <p14:cNvContentPartPr/>
              <p14:nvPr/>
            </p14:nvContentPartPr>
            <p14:xfrm>
              <a:off x="2406331" y="2454920"/>
              <a:ext cx="1051965" cy="37188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0571" y="2442680"/>
                <a:ext cx="1071406" cy="39744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Folded Corner 75"/>
          <p:cNvSpPr/>
          <p:nvPr/>
        </p:nvSpPr>
        <p:spPr>
          <a:xfrm>
            <a:off x="3153319" y="28836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318" y="3068123"/>
            <a:ext cx="304977" cy="3049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97" y="5170923"/>
            <a:ext cx="308871" cy="308871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87" y="3036413"/>
            <a:ext cx="304977" cy="30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6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2952750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Principios y fundamentos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6288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20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9098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54392" y="9098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47664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446" y="909833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PENDIENTES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91540" y="909833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BLOQUEADA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579613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6192928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106328" y="501411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45" name="Folded Corner 44"/>
          <p:cNvSpPr/>
          <p:nvPr/>
        </p:nvSpPr>
        <p:spPr>
          <a:xfrm>
            <a:off x="320384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olded Corner 50"/>
          <p:cNvSpPr/>
          <p:nvPr/>
        </p:nvSpPr>
        <p:spPr>
          <a:xfrm>
            <a:off x="619292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olded Corner 60"/>
          <p:cNvSpPr/>
          <p:nvPr/>
        </p:nvSpPr>
        <p:spPr>
          <a:xfrm>
            <a:off x="1835696" y="23666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5027358" y="3387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T7</a:t>
            </a:r>
            <a:endParaRPr lang="en-US" dirty="0"/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latin typeface="Calibri"/>
              </a:rPr>
              <a:t>Visibilidad</a:t>
            </a:r>
            <a:endParaRPr lang="en-US" sz="4400" dirty="0">
              <a:latin typeface="Calibri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45649" y="141103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5936" y="143415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2915816" y="206270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48142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P1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124697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027358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P3</a:t>
            </a:r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597998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35391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C1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15080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C2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2735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C3</a:t>
            </a:r>
            <a:endParaRPr lang="en-US" dirty="0"/>
          </a:p>
        </p:txBody>
      </p:sp>
      <p:sp>
        <p:nvSpPr>
          <p:cNvPr id="74" name="Flowchart: Connector 73"/>
          <p:cNvSpPr/>
          <p:nvPr/>
        </p:nvSpPr>
        <p:spPr>
          <a:xfrm>
            <a:off x="6711763" y="1938364"/>
            <a:ext cx="144016" cy="150697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/>
          <p:cNvSpPr/>
          <p:nvPr/>
        </p:nvSpPr>
        <p:spPr>
          <a:xfrm>
            <a:off x="6670261" y="4236484"/>
            <a:ext cx="144016" cy="150697"/>
          </a:xfrm>
          <a:prstGeom prst="flowChartConnec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6169043" y="2706121"/>
            <a:ext cx="2566553" cy="864096"/>
          </a:xfrm>
          <a:prstGeom prst="roundRect">
            <a:avLst>
              <a:gd name="adj" fmla="val 2548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El tablero permite ver lo que sucede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38" y="2026792"/>
            <a:ext cx="304977" cy="30497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465" y="3522820"/>
            <a:ext cx="308901" cy="308901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375" y="4311833"/>
            <a:ext cx="304977" cy="30497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697" y="5170923"/>
            <a:ext cx="308871" cy="30887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4" y="4311832"/>
            <a:ext cx="304977" cy="30497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098" y="2003297"/>
            <a:ext cx="308871" cy="308871"/>
          </a:xfrm>
          <a:prstGeom prst="rect">
            <a:avLst/>
          </a:prstGeom>
        </p:spPr>
      </p:pic>
      <p:sp>
        <p:nvSpPr>
          <p:cNvPr id="2" name="Flowchart: Connector 1"/>
          <p:cNvSpPr/>
          <p:nvPr/>
        </p:nvSpPr>
        <p:spPr>
          <a:xfrm>
            <a:off x="2807804" y="242671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17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Visibilidad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204865"/>
            <a:ext cx="7200800" cy="4104455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200" b="1" dirty="0">
                <a:solidFill>
                  <a:schemeClr val="tx1"/>
                </a:solidFill>
              </a:rPr>
              <a:t>Nombre de la tarea: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Responsable de hacerla: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Criterio de terminación: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Fecha de ingreso a “Para hacer”: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Fecha de terminada:</a:t>
            </a:r>
          </a:p>
          <a:p>
            <a:endParaRPr lang="es-AR" sz="3200" b="1" dirty="0">
              <a:solidFill>
                <a:schemeClr val="tx1"/>
              </a:solidFill>
            </a:endParaRPr>
          </a:p>
          <a:p>
            <a:r>
              <a:rPr lang="es-AR" sz="3200" b="1" dirty="0">
                <a:solidFill>
                  <a:schemeClr val="tx1"/>
                </a:solidFill>
              </a:rPr>
              <a:t>Prioridad:</a:t>
            </a:r>
          </a:p>
          <a:p>
            <a:r>
              <a:rPr lang="es-AR" sz="3200" b="1" dirty="0">
                <a:solidFill>
                  <a:schemeClr val="tx1"/>
                </a:solidFill>
              </a:rPr>
              <a:t>Complejidad:</a:t>
            </a:r>
            <a:endParaRPr lang="en-US" sz="3200" b="1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27984" y="5229200"/>
            <a:ext cx="2566553" cy="864096"/>
          </a:xfrm>
          <a:prstGeom prst="roundRect">
            <a:avLst>
              <a:gd name="adj" fmla="val 2548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Información clave para la gestión</a:t>
            </a:r>
            <a:endParaRPr lang="en-US" dirty="0"/>
          </a:p>
        </p:txBody>
      </p:sp>
      <p:sp>
        <p:nvSpPr>
          <p:cNvPr id="12" name="Flowchart: Connector 11"/>
          <p:cNvSpPr/>
          <p:nvPr/>
        </p:nvSpPr>
        <p:spPr>
          <a:xfrm>
            <a:off x="2609782" y="352333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496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20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9098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PARA HACER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TRABAJANDO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4392" y="9098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TERMINADO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47664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446" y="909833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PENDIENTES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540" y="909833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BLOQUEADA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79613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6192928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106328" y="501411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20384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1835696" y="23666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5027358" y="3387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Foco en el flujo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169043" y="2706121"/>
            <a:ext cx="2566553" cy="864096"/>
          </a:xfrm>
          <a:prstGeom prst="wedgeRoundRectCallout">
            <a:avLst>
              <a:gd name="adj1" fmla="val -95357"/>
              <a:gd name="adj2" fmla="val -2881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Hacemos foco en el proceso que agrega valor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45649" y="141103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5936" y="143415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970421" y="2186668"/>
            <a:ext cx="2818316" cy="432048"/>
            <a:chOff x="467544" y="2276872"/>
            <a:chExt cx="8424936" cy="1152128"/>
          </a:xfrm>
        </p:grpSpPr>
        <p:sp>
          <p:nvSpPr>
            <p:cNvPr id="41" name="Rectangle 40"/>
            <p:cNvSpPr/>
            <p:nvPr/>
          </p:nvSpPr>
          <p:spPr>
            <a:xfrm>
              <a:off x="125963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P1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7991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P2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8184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P3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49" name="Straight Connector 48"/>
            <p:cNvCxnSpPr>
              <a:stCxn id="41" idx="3"/>
              <a:endCxn id="42" idx="1"/>
            </p:cNvCxnSpPr>
            <p:nvPr/>
          </p:nvCxnSpPr>
          <p:spPr>
            <a:xfrm>
              <a:off x="3275856" y="2852936"/>
              <a:ext cx="50405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1"/>
            </p:cNvCxnSpPr>
            <p:nvPr/>
          </p:nvCxnSpPr>
          <p:spPr>
            <a:xfrm>
              <a:off x="5796136" y="2852936"/>
              <a:ext cx="43204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1" idx="1"/>
            </p:cNvCxnSpPr>
            <p:nvPr/>
          </p:nvCxnSpPr>
          <p:spPr>
            <a:xfrm>
              <a:off x="467544" y="2852936"/>
              <a:ext cx="79208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3"/>
            </p:cNvCxnSpPr>
            <p:nvPr/>
          </p:nvCxnSpPr>
          <p:spPr>
            <a:xfrm>
              <a:off x="8244408" y="2852936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915816" y="206270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48142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4697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27358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597998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35391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5080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735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Flowchart: Connector 73"/>
          <p:cNvSpPr/>
          <p:nvPr/>
        </p:nvSpPr>
        <p:spPr>
          <a:xfrm>
            <a:off x="2125743" y="224968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92" y="2464430"/>
            <a:ext cx="812628" cy="81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3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20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9098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PARA HACER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TRABAJANDO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4392" y="9098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TERMINADO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47664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446" y="909833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PENDIENTES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540" y="909833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BLOQUEADA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79613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6192928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106328" y="501411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20384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1835696" y="23666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5027358" y="3387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Hacer explícitas las políticas de calidad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6169043" y="4391024"/>
            <a:ext cx="2566553" cy="864096"/>
          </a:xfrm>
          <a:prstGeom prst="wedgeRoundRectCallout">
            <a:avLst>
              <a:gd name="adj1" fmla="val -71493"/>
              <a:gd name="adj2" fmla="val 11993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Cada proceso tiene su criterio de finalización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45649" y="141103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5936" y="143415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970421" y="2186668"/>
            <a:ext cx="2818316" cy="432048"/>
            <a:chOff x="467544" y="2276872"/>
            <a:chExt cx="8424936" cy="1152128"/>
          </a:xfrm>
        </p:grpSpPr>
        <p:sp>
          <p:nvSpPr>
            <p:cNvPr id="41" name="Rectangle 40"/>
            <p:cNvSpPr/>
            <p:nvPr/>
          </p:nvSpPr>
          <p:spPr>
            <a:xfrm>
              <a:off x="125963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P1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7991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P2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8184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P3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49" name="Straight Connector 48"/>
            <p:cNvCxnSpPr>
              <a:stCxn id="41" idx="3"/>
              <a:endCxn id="42" idx="1"/>
            </p:cNvCxnSpPr>
            <p:nvPr/>
          </p:nvCxnSpPr>
          <p:spPr>
            <a:xfrm>
              <a:off x="3275856" y="2852936"/>
              <a:ext cx="50405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1"/>
            </p:cNvCxnSpPr>
            <p:nvPr/>
          </p:nvCxnSpPr>
          <p:spPr>
            <a:xfrm>
              <a:off x="5796136" y="2852936"/>
              <a:ext cx="43204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1" idx="1"/>
            </p:cNvCxnSpPr>
            <p:nvPr/>
          </p:nvCxnSpPr>
          <p:spPr>
            <a:xfrm>
              <a:off x="467544" y="2852936"/>
              <a:ext cx="79208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3"/>
            </p:cNvCxnSpPr>
            <p:nvPr/>
          </p:nvCxnSpPr>
          <p:spPr>
            <a:xfrm>
              <a:off x="8244408" y="2852936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915816" y="206270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48142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4697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27358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597998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35391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5080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735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Flowchart: Connector 73"/>
          <p:cNvSpPr/>
          <p:nvPr/>
        </p:nvSpPr>
        <p:spPr>
          <a:xfrm>
            <a:off x="841356" y="132635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080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51520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51520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5816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52320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47664" y="90983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PARA HACER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TRABAJANDO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54392" y="909833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TERMINADO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547664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3446" y="909833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PENDIENTES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1540" y="909833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BLOQUEADA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79613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608183" y="343364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6192928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4106328" y="501411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20384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T4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1835696" y="236668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T6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Folded Corner 67"/>
          <p:cNvSpPr/>
          <p:nvPr/>
        </p:nvSpPr>
        <p:spPr>
          <a:xfrm>
            <a:off x="1835696" y="16288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T5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4997012" y="439649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1838459" y="404404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T8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85601" y="29914"/>
            <a:ext cx="7918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3200" dirty="0">
                <a:solidFill>
                  <a:prstClr val="black"/>
                </a:solidFill>
                <a:latin typeface="Calibri"/>
              </a:rPr>
              <a:t>Hacer explícitas las políticas de calidad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936747" y="4216472"/>
            <a:ext cx="2566553" cy="864096"/>
          </a:xfrm>
          <a:prstGeom prst="wedgeRoundRectCallout">
            <a:avLst>
              <a:gd name="adj1" fmla="val -58721"/>
              <a:gd name="adj2" fmla="val -101698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Si cumple el criterio se considera terminada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845649" y="141103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995936" y="1434155"/>
            <a:ext cx="0" cy="515759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2970421" y="2186668"/>
            <a:ext cx="2818316" cy="432048"/>
            <a:chOff x="467544" y="2276872"/>
            <a:chExt cx="8424936" cy="1152128"/>
          </a:xfrm>
        </p:grpSpPr>
        <p:sp>
          <p:nvSpPr>
            <p:cNvPr id="41" name="Rectangle 40"/>
            <p:cNvSpPr/>
            <p:nvPr/>
          </p:nvSpPr>
          <p:spPr>
            <a:xfrm>
              <a:off x="125963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P1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779912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P2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28184" y="2276872"/>
              <a:ext cx="2016224" cy="11521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200" dirty="0">
                  <a:solidFill>
                    <a:prstClr val="white"/>
                  </a:solidFill>
                </a:rPr>
                <a:t>P3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cxnSp>
          <p:nvCxnSpPr>
            <p:cNvPr id="49" name="Straight Connector 48"/>
            <p:cNvCxnSpPr>
              <a:stCxn id="41" idx="3"/>
              <a:endCxn id="42" idx="1"/>
            </p:cNvCxnSpPr>
            <p:nvPr/>
          </p:nvCxnSpPr>
          <p:spPr>
            <a:xfrm>
              <a:off x="3275856" y="2852936"/>
              <a:ext cx="504056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1"/>
            </p:cNvCxnSpPr>
            <p:nvPr/>
          </p:nvCxnSpPr>
          <p:spPr>
            <a:xfrm>
              <a:off x="5796136" y="2852936"/>
              <a:ext cx="432048" cy="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41" idx="1"/>
            </p:cNvCxnSpPr>
            <p:nvPr/>
          </p:nvCxnSpPr>
          <p:spPr>
            <a:xfrm>
              <a:off x="467544" y="2852936"/>
              <a:ext cx="792088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43" idx="3"/>
            </p:cNvCxnSpPr>
            <p:nvPr/>
          </p:nvCxnSpPr>
          <p:spPr>
            <a:xfrm>
              <a:off x="8244408" y="2852936"/>
              <a:ext cx="648072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/>
          <p:cNvCxnSpPr/>
          <p:nvPr/>
        </p:nvCxnSpPr>
        <p:spPr>
          <a:xfrm>
            <a:off x="2915816" y="206270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248142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124697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27358" y="1596072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2915816" y="5979984"/>
            <a:ext cx="28757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3235391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C1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15080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C2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027358" y="61094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C3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4" name="Flowchart: Connector 73"/>
          <p:cNvSpPr/>
          <p:nvPr/>
        </p:nvSpPr>
        <p:spPr>
          <a:xfrm>
            <a:off x="841356" y="132635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Ink 74"/>
              <p14:cNvContentPartPr/>
              <p14:nvPr/>
            </p14:nvContentPartPr>
            <p14:xfrm>
              <a:off x="4761364" y="3267010"/>
              <a:ext cx="925200" cy="7153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5244" y="3257290"/>
                <a:ext cx="943560" cy="74016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Folded Corner 75"/>
          <p:cNvSpPr/>
          <p:nvPr/>
        </p:nvSpPr>
        <p:spPr>
          <a:xfrm>
            <a:off x="4888615" y="337264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6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7" name="Ink 76"/>
              <p14:cNvContentPartPr/>
              <p14:nvPr/>
            </p14:nvContentPartPr>
            <p14:xfrm>
              <a:off x="5452474" y="3029796"/>
              <a:ext cx="2287878" cy="342846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46714" y="3017564"/>
                <a:ext cx="2307319" cy="368389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C:\Users\alvaro\Documents\My Maps\Icons\shadow\certificate_o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47" y="2824043"/>
            <a:ext cx="617537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880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Medimos</a:t>
            </a:r>
            <a:endParaRPr lang="en-US" sz="4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771800" y="511966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81317"/>
              </p:ext>
            </p:extLst>
          </p:nvPr>
        </p:nvGraphicFramePr>
        <p:xfrm>
          <a:off x="1213359" y="2051306"/>
          <a:ext cx="5472608" cy="32403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367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Fecha</a:t>
                      </a:r>
                      <a:endParaRPr lang="en-US" sz="16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Para hacer</a:t>
                      </a:r>
                      <a:endParaRPr lang="en-US" sz="16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Trabajando</a:t>
                      </a:r>
                      <a:endParaRPr lang="en-US" sz="16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Bloqueada</a:t>
                      </a:r>
                      <a:endParaRPr lang="en-US" sz="16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Terminada</a:t>
                      </a:r>
                      <a:endParaRPr lang="en-US" sz="16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01/03/2015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02/03/2015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03/03/2015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04/03/2015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05/03/2015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06/03/2015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07/03/2015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08/03/2015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09/03/2015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10/03/2015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69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11/03/2015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9</a:t>
                      </a:r>
                      <a:endParaRPr lang="en-US" sz="14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Left Brace 9"/>
          <p:cNvSpPr/>
          <p:nvPr/>
        </p:nvSpPr>
        <p:spPr>
          <a:xfrm>
            <a:off x="727944" y="2032649"/>
            <a:ext cx="360040" cy="3312368"/>
          </a:xfrm>
          <a:prstGeom prst="leftBrace">
            <a:avLst>
              <a:gd name="adj1" fmla="val 8333"/>
              <a:gd name="adj2" fmla="val 8071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767" y="1709483"/>
            <a:ext cx="1086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cada</a:t>
            </a:r>
          </a:p>
          <a:p>
            <a:r>
              <a:rPr lang="es-AR" dirty="0"/>
              <a:t>día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6804248" y="764704"/>
            <a:ext cx="1990489" cy="1440160"/>
          </a:xfrm>
          <a:prstGeom prst="wedgeRoundRectCallout">
            <a:avLst>
              <a:gd name="adj1" fmla="val -52680"/>
              <a:gd name="adj2" fmla="val 120129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Registramos cuántas tareas hay en cada estado del proceso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5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Medimos</a:t>
            </a:r>
            <a:endParaRPr lang="en-US" sz="4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771800" y="511966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153511" y="980728"/>
            <a:ext cx="1666961" cy="720080"/>
          </a:xfrm>
          <a:prstGeom prst="wedgeRoundRectCallout">
            <a:avLst>
              <a:gd name="adj1" fmla="val -33015"/>
              <a:gd name="adj2" fmla="val 273470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Diagrama del proceso</a:t>
            </a:r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616897"/>
              </p:ext>
            </p:extLst>
          </p:nvPr>
        </p:nvGraphicFramePr>
        <p:xfrm>
          <a:off x="1262685" y="1412776"/>
          <a:ext cx="6591300" cy="47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1727685" y="1835866"/>
            <a:ext cx="1440159" cy="864096"/>
          </a:xfrm>
          <a:prstGeom prst="wedgeRoundRectCallout">
            <a:avLst>
              <a:gd name="adj1" fmla="val 101205"/>
              <a:gd name="adj2" fmla="val 19879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Trabajo en proceso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4013939" y="3933056"/>
            <a:ext cx="288034" cy="198022"/>
          </a:xfrm>
          <a:prstGeom prst="leftBrace">
            <a:avLst>
              <a:gd name="adj1" fmla="val 21810"/>
              <a:gd name="adj2" fmla="val 52178"/>
            </a:avLst>
          </a:prstGeom>
          <a:solidFill>
            <a:schemeClr val="bg1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5378">
            <a:off x="6376123" y="5017190"/>
            <a:ext cx="2463750" cy="439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955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Tareas para hacer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1259632" y="23488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2284624" y="234888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1403648" y="314096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2284624" y="36450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005960" y="2168860"/>
            <a:ext cx="1152128" cy="864096"/>
          </a:xfrm>
          <a:prstGeom prst="wedgeRoundRectCallout">
            <a:avLst>
              <a:gd name="adj1" fmla="val -106116"/>
              <a:gd name="adj2" fmla="val -9002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Tarjeta adhesiva</a:t>
            </a:r>
            <a:endParaRPr lang="en-US" dirty="0"/>
          </a:p>
        </p:txBody>
      </p:sp>
      <p:sp>
        <p:nvSpPr>
          <p:cNvPr id="23" name="Rounded Rectangular Callout 22"/>
          <p:cNvSpPr/>
          <p:nvPr/>
        </p:nvSpPr>
        <p:spPr>
          <a:xfrm>
            <a:off x="1595735" y="4869160"/>
            <a:ext cx="1368152" cy="864096"/>
          </a:xfrm>
          <a:prstGeom prst="wedgeRoundRectCallout">
            <a:avLst>
              <a:gd name="adj1" fmla="val -29501"/>
              <a:gd name="adj2" fmla="val -12474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Tareas para hacer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465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Medimos</a:t>
            </a:r>
            <a:endParaRPr lang="en-US" sz="4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771800" y="511966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671775"/>
              </p:ext>
            </p:extLst>
          </p:nvPr>
        </p:nvGraphicFramePr>
        <p:xfrm>
          <a:off x="1262685" y="1412776"/>
          <a:ext cx="6591300" cy="47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3527883" y="4257091"/>
            <a:ext cx="576067" cy="792090"/>
          </a:xfrm>
          <a:prstGeom prst="leftBrace">
            <a:avLst>
              <a:gd name="adj1" fmla="val 21810"/>
              <a:gd name="adj2" fmla="val 50000"/>
            </a:avLst>
          </a:prstGeom>
          <a:solidFill>
            <a:schemeClr val="bg1"/>
          </a:solidFill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043608" y="5563411"/>
            <a:ext cx="2158917" cy="864096"/>
          </a:xfrm>
          <a:prstGeom prst="wedgeRoundRectCallout">
            <a:avLst>
              <a:gd name="adj1" fmla="val 73844"/>
              <a:gd name="adj2" fmla="val -11766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Promedio de trabajo efectivo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64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s-AR" sz="4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Medimos</a:t>
            </a:r>
            <a:endParaRPr lang="en-US" sz="4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Connector 6"/>
          <p:cNvSpPr/>
          <p:nvPr/>
        </p:nvSpPr>
        <p:spPr>
          <a:xfrm>
            <a:off x="2771800" y="511966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4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213246"/>
              </p:ext>
            </p:extLst>
          </p:nvPr>
        </p:nvGraphicFramePr>
        <p:xfrm>
          <a:off x="1262685" y="1412776"/>
          <a:ext cx="6591300" cy="47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1043608" y="1484784"/>
            <a:ext cx="2819089" cy="864096"/>
          </a:xfrm>
          <a:prstGeom prst="wedgeRoundRectCallout">
            <a:avLst>
              <a:gd name="adj1" fmla="val 98531"/>
              <a:gd name="adj2" fmla="val 1828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Posible “cuello de botella” por bloqueos constantes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297527" y="4653136"/>
            <a:ext cx="1522945" cy="864096"/>
          </a:xfrm>
          <a:prstGeom prst="wedgeRoundRectCallout">
            <a:avLst>
              <a:gd name="adj1" fmla="val -277357"/>
              <a:gd name="adj2" fmla="val -807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Posible impedimento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17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latin typeface="Calibri"/>
              </a:rPr>
              <a:t>Limitar el trabajo en progreso</a:t>
            </a:r>
            <a:endParaRPr lang="en-US" sz="4800" dirty="0"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PARA HACER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TRABAJANDO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TERMINADO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T1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886025" y="347651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T2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96693" y="434152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T4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BLOQUEADA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1608865" y="366732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T3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6140814"/>
              <a:ext cx="219169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8160" y="614081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TEP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8865" y="295338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608865" y="431369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/>
              <p14:cNvContentPartPr/>
              <p14:nvPr/>
            </p14:nvContentPartPr>
            <p14:xfrm>
              <a:off x="3701130" y="2344650"/>
              <a:ext cx="3903480" cy="82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85650" y="2313330"/>
                <a:ext cx="39470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3" name="Ink 32"/>
              <p14:cNvContentPartPr/>
              <p14:nvPr/>
            </p14:nvContentPartPr>
            <p14:xfrm>
              <a:off x="1137570" y="5015130"/>
              <a:ext cx="2609280" cy="14544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26050" y="4983090"/>
                <a:ext cx="2652480" cy="15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/>
              <p14:cNvContentPartPr/>
              <p14:nvPr/>
            </p14:nvContentPartPr>
            <p14:xfrm>
              <a:off x="1190130" y="2113170"/>
              <a:ext cx="2482200" cy="10324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73570" y="2084010"/>
                <a:ext cx="253944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/>
              <p14:cNvContentPartPr/>
              <p14:nvPr/>
            </p14:nvContentPartPr>
            <p14:xfrm>
              <a:off x="3783210" y="4968690"/>
              <a:ext cx="4167720" cy="13636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63410" y="4934850"/>
                <a:ext cx="4229280" cy="14364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Rounded Rectangular Callout 37"/>
          <p:cNvSpPr/>
          <p:nvPr/>
        </p:nvSpPr>
        <p:spPr>
          <a:xfrm>
            <a:off x="6230460" y="3679567"/>
            <a:ext cx="2445093" cy="1067875"/>
          </a:xfrm>
          <a:prstGeom prst="wedgeRoundRectCallout">
            <a:avLst>
              <a:gd name="adj1" fmla="val -103309"/>
              <a:gd name="adj2" fmla="val -294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Buscar un ritmo sostenido en el tiempo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323528" y="387990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36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20617" y="162158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latin typeface="Calibri"/>
              </a:rPr>
              <a:t>Limitar el trabajo en progreso</a:t>
            </a:r>
            <a:endParaRPr lang="en-US" sz="4800" dirty="0">
              <a:latin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63588" y="1119146"/>
            <a:ext cx="7812868" cy="5484853"/>
            <a:chOff x="863588" y="1106901"/>
            <a:chExt cx="7812868" cy="5484853"/>
          </a:xfrm>
        </p:grpSpPr>
        <p:sp>
          <p:nvSpPr>
            <p:cNvPr id="4" name="Rounded Rectangle 3"/>
            <p:cNvSpPr/>
            <p:nvPr/>
          </p:nvSpPr>
          <p:spPr>
            <a:xfrm>
              <a:off x="863588" y="1119146"/>
              <a:ext cx="7776864" cy="5472608"/>
            </a:xfrm>
            <a:prstGeom prst="roundRect">
              <a:avLst>
                <a:gd name="adj" fmla="val 375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863588" y="1988840"/>
              <a:ext cx="781286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31840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23538" y="1119146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259632" y="1340768"/>
              <a:ext cx="1366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PARA HACER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1006" y="1363001"/>
              <a:ext cx="1460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TRABAJANDO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20272" y="136600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TERMINADO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" name="Folded Corner 1"/>
            <p:cNvSpPr/>
            <p:nvPr/>
          </p:nvSpPr>
          <p:spPr>
            <a:xfrm>
              <a:off x="1608865" y="215575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T1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  <p:sp>
          <p:nvSpPr>
            <p:cNvPr id="11" name="Folded Corner 10"/>
            <p:cNvSpPr/>
            <p:nvPr/>
          </p:nvSpPr>
          <p:spPr>
            <a:xfrm>
              <a:off x="3839467" y="3224490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T2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Folded Corner 13"/>
            <p:cNvSpPr/>
            <p:nvPr/>
          </p:nvSpPr>
          <p:spPr>
            <a:xfrm>
              <a:off x="3865969" y="3882279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T4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Folded Corner 25"/>
            <p:cNvSpPr/>
            <p:nvPr/>
          </p:nvSpPr>
          <p:spPr>
            <a:xfrm>
              <a:off x="1601606" y="507002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Folded Corner 28"/>
            <p:cNvSpPr/>
            <p:nvPr/>
          </p:nvSpPr>
          <p:spPr>
            <a:xfrm>
              <a:off x="1608865" y="5805264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778582" y="1106901"/>
              <a:ext cx="0" cy="5472608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323538" y="1376566"/>
              <a:ext cx="1372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BLOQUEADA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Folded Corner 33"/>
            <p:cNvSpPr/>
            <p:nvPr/>
          </p:nvSpPr>
          <p:spPr>
            <a:xfrm>
              <a:off x="3881533" y="4565968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b="1" dirty="0">
                  <a:solidFill>
                    <a:prstClr val="black"/>
                  </a:solidFill>
                </a:rPr>
                <a:t>T3</a:t>
              </a: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131840" y="6140814"/>
              <a:ext cx="2191698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748160" y="6140814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>
                  <a:solidFill>
                    <a:prstClr val="black"/>
                  </a:solidFill>
                </a:rPr>
                <a:t>TEP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3" name="Folded Corner 22"/>
            <p:cNvSpPr/>
            <p:nvPr/>
          </p:nvSpPr>
          <p:spPr>
            <a:xfrm>
              <a:off x="1608865" y="2953387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Folded Corner 27"/>
            <p:cNvSpPr/>
            <p:nvPr/>
          </p:nvSpPr>
          <p:spPr>
            <a:xfrm>
              <a:off x="1608865" y="4313692"/>
              <a:ext cx="683328" cy="504056"/>
            </a:xfrm>
            <a:prstGeom prst="foldedCorner">
              <a:avLst>
                <a:gd name="adj" fmla="val 27465"/>
              </a:avLst>
            </a:prstGeom>
            <a:solidFill>
              <a:srgbClr val="FFFFCC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/>
              <p14:cNvContentPartPr/>
              <p14:nvPr/>
            </p14:nvContentPartPr>
            <p14:xfrm>
              <a:off x="6905490" y="4076610"/>
              <a:ext cx="360" cy="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93610" y="4064730"/>
                <a:ext cx="2412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/>
          <p:cNvGrpSpPr/>
          <p:nvPr/>
        </p:nvGrpSpPr>
        <p:grpSpPr>
          <a:xfrm>
            <a:off x="1190130" y="2113170"/>
            <a:ext cx="6414480" cy="1058040"/>
            <a:chOff x="1190130" y="2113170"/>
            <a:chExt cx="6414480" cy="10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0" name="Ink 29"/>
                <p14:cNvContentPartPr/>
                <p14:nvPr/>
              </p14:nvContentPartPr>
              <p14:xfrm>
                <a:off x="3701130" y="2344650"/>
                <a:ext cx="3903480" cy="82656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85650" y="2313330"/>
                  <a:ext cx="3947040" cy="87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/>
                <p14:cNvContentPartPr/>
                <p14:nvPr/>
              </p14:nvContentPartPr>
              <p14:xfrm>
                <a:off x="1190130" y="2113170"/>
                <a:ext cx="2482200" cy="103248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73570" y="2084010"/>
                  <a:ext cx="2539440" cy="11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1137570" y="5445224"/>
            <a:ext cx="6813360" cy="1024306"/>
            <a:chOff x="1137570" y="5445224"/>
            <a:chExt cx="6813360" cy="10243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/>
                <p14:cNvContentPartPr/>
                <p14:nvPr/>
              </p14:nvContentPartPr>
              <p14:xfrm>
                <a:off x="1137570" y="5445224"/>
                <a:ext cx="2645640" cy="1024306"/>
              </p14:xfrm>
            </p:contentPart>
          </mc:Choice>
          <mc:Fallback xmlns="">
            <p:pic>
              <p:nvPicPr>
                <p:cNvPr id="33" name="Ink 32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6048" y="5412112"/>
                  <a:ext cx="2688846" cy="1085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Ink 36"/>
                <p14:cNvContentPartPr/>
                <p14:nvPr/>
              </p14:nvContentPartPr>
              <p14:xfrm>
                <a:off x="3783210" y="5445224"/>
                <a:ext cx="4167720" cy="887146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63410" y="5411754"/>
                  <a:ext cx="4229280" cy="96056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Rounded Rectangular Callout 37"/>
          <p:cNvSpPr/>
          <p:nvPr/>
        </p:nvSpPr>
        <p:spPr>
          <a:xfrm>
            <a:off x="6230460" y="3679567"/>
            <a:ext cx="2445093" cy="1067875"/>
          </a:xfrm>
          <a:prstGeom prst="wedgeRoundRectCallout">
            <a:avLst>
              <a:gd name="adj1" fmla="val -103309"/>
              <a:gd name="adj2" fmla="val -2942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Probar y medir los resultados</a:t>
            </a:r>
            <a:endParaRPr lang="en-US" sz="1600" dirty="0">
              <a:solidFill>
                <a:prstClr val="white"/>
              </a:solidFill>
            </a:endParaRPr>
          </a:p>
        </p:txBody>
      </p:sp>
      <p:sp>
        <p:nvSpPr>
          <p:cNvPr id="32" name="Flowchart: Connector 31"/>
          <p:cNvSpPr/>
          <p:nvPr/>
        </p:nvSpPr>
        <p:spPr>
          <a:xfrm>
            <a:off x="323528" y="387990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6300193" y="5247977"/>
            <a:ext cx="1800200" cy="1067875"/>
          </a:xfrm>
          <a:prstGeom prst="wedgeRoundRectCallout">
            <a:avLst>
              <a:gd name="adj1" fmla="val -119185"/>
              <a:gd name="adj2" fmla="val 5216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>
                <a:solidFill>
                  <a:prstClr val="white"/>
                </a:solidFill>
              </a:rPr>
              <a:t>Cambiamos el TEP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43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432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3623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3695" y="9164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PARA HACER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TRABAJANDO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976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TERMINADO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904962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PENDIENTES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916429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BLOQUEADA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TEP = 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652120" y="18481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3760488" y="24357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755552" y="327355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1835696" y="218369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Folded Corner 67"/>
          <p:cNvSpPr/>
          <p:nvPr/>
        </p:nvSpPr>
        <p:spPr>
          <a:xfrm>
            <a:off x="1835696" y="144580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1838459" y="2971999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1838459" y="3861048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T8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427760" y="4869160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491880" y="5014118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CRITERIO </a:t>
            </a:r>
          </a:p>
          <a:p>
            <a:r>
              <a:rPr lang="es-AR" dirty="0">
                <a:solidFill>
                  <a:prstClr val="black"/>
                </a:solidFill>
              </a:rPr>
              <a:t>DE</a:t>
            </a:r>
          </a:p>
          <a:p>
            <a:r>
              <a:rPr lang="es-AR" dirty="0">
                <a:solidFill>
                  <a:prstClr val="black"/>
                </a:solidFill>
              </a:rPr>
              <a:t>TERMINACIÓN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220072" y="3685674"/>
            <a:ext cx="2495604" cy="1328444"/>
          </a:xfrm>
          <a:prstGeom prst="wedgeRoundRectCallout">
            <a:avLst>
              <a:gd name="adj1" fmla="val -126011"/>
              <a:gd name="adj2" fmla="val -14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prstClr val="white"/>
                </a:solidFill>
              </a:rPr>
              <a:t>Es posible limitar el TEP para otras partes del proceso para agilizar el flujo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2462217" y="1596072"/>
            <a:ext cx="741631" cy="3166018"/>
          </a:xfrm>
          <a:prstGeom prst="rightBrace">
            <a:avLst>
              <a:gd name="adj1" fmla="val 8333"/>
              <a:gd name="adj2" fmla="val 8151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0617" y="-27384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latin typeface="Calibri"/>
              </a:rPr>
              <a:t>Limitar el trabajo en progreso</a:t>
            </a:r>
            <a:endParaRPr lang="en-US" sz="4800" dirty="0">
              <a:latin typeface="Calibri"/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323528" y="198448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38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432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3623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3695" y="9164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PARA HACER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TRABAJANDO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976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TERMINADO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904962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PENDIENTES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916429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BLOQUEADA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TEP = 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652120" y="168108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3760488" y="273518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755552" y="357301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1835696" y="3288769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Folded Corner 67"/>
          <p:cNvSpPr/>
          <p:nvPr/>
        </p:nvSpPr>
        <p:spPr>
          <a:xfrm>
            <a:off x="1835696" y="255088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1838459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750872" y="471450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T8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427760" y="4869160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18010" y="5089877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CRITERIO </a:t>
            </a:r>
          </a:p>
          <a:p>
            <a:r>
              <a:rPr lang="es-AR" dirty="0">
                <a:solidFill>
                  <a:prstClr val="black"/>
                </a:solidFill>
              </a:rPr>
              <a:t>DE</a:t>
            </a:r>
          </a:p>
          <a:p>
            <a:r>
              <a:rPr lang="es-AR" dirty="0">
                <a:solidFill>
                  <a:prstClr val="black"/>
                </a:solidFill>
              </a:rPr>
              <a:t>TERMINACIÓN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220072" y="3685674"/>
            <a:ext cx="2495604" cy="1328444"/>
          </a:xfrm>
          <a:prstGeom prst="wedgeRoundRectCallout">
            <a:avLst>
              <a:gd name="adj1" fmla="val -141912"/>
              <a:gd name="adj2" fmla="val -185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prstClr val="white"/>
                </a:solidFill>
              </a:rPr>
              <a:t>Es posible limitar el TEP para otras partes del proceso para agilizar el flujo 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0617" y="-27384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latin typeface="Calibri"/>
              </a:rPr>
              <a:t>Limitar el trabajo en progreso</a:t>
            </a:r>
            <a:endParaRPr lang="en-US" sz="4800" dirty="0">
              <a:latin typeface="Calibri"/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323528" y="198448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3665769" y="1886156"/>
              <a:ext cx="3903480" cy="826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0289" y="1854836"/>
                <a:ext cx="39470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1154769" y="2170916"/>
              <a:ext cx="2482200" cy="516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8209" y="2141756"/>
                <a:ext cx="25394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Ink 48"/>
              <p14:cNvContentPartPr/>
              <p14:nvPr/>
            </p14:nvContentPartPr>
            <p14:xfrm>
              <a:off x="815304" y="5089877"/>
              <a:ext cx="2645640" cy="176269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3784" y="5054983"/>
                <a:ext cx="2688840" cy="23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/>
              <p14:cNvContentPartPr/>
              <p14:nvPr/>
            </p14:nvContentPartPr>
            <p14:xfrm>
              <a:off x="3460944" y="5039389"/>
              <a:ext cx="4167720" cy="887146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1144" y="5005919"/>
                <a:ext cx="4229280" cy="960565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2143936" y="617852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619672" y="6152086"/>
            <a:ext cx="1800200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5378">
            <a:off x="6396788" y="5729603"/>
            <a:ext cx="2463750" cy="439352"/>
          </a:xfrm>
          <a:prstGeom prst="rect">
            <a:avLst/>
          </a:prstGeom>
          <a:ln>
            <a:noFill/>
          </a:ln>
          <a:effectLst>
            <a:outerShdw blurRad="292100" dist="76200" dir="3060000" sx="106000" sy="106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044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4432" y="838453"/>
            <a:ext cx="8627025" cy="5741056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93623" y="1411035"/>
            <a:ext cx="864095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419872" y="838453"/>
            <a:ext cx="0" cy="574105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76256" y="838453"/>
            <a:ext cx="0" cy="56944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93695" y="91642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PARA HACER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3888" y="909833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TRABAJANDO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2280" y="97695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TERMINADO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19672" y="838453"/>
            <a:ext cx="0" cy="575330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5455" y="904962"/>
            <a:ext cx="135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PENDIENTES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20072" y="916429"/>
            <a:ext cx="1372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BLOQUEADA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48160" y="6165304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TEP = 2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5024096" y="838453"/>
            <a:ext cx="0" cy="570706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419872" y="6152086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7596336" y="181067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T1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40" name="Folded Corner 39"/>
          <p:cNvSpPr/>
          <p:nvPr/>
        </p:nvSpPr>
        <p:spPr>
          <a:xfrm>
            <a:off x="5652120" y="168108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T2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4" name="Folded Corner 43"/>
          <p:cNvSpPr/>
          <p:nvPr/>
        </p:nvSpPr>
        <p:spPr>
          <a:xfrm>
            <a:off x="3760488" y="273518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T3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Folded Corner 44"/>
          <p:cNvSpPr/>
          <p:nvPr/>
        </p:nvSpPr>
        <p:spPr>
          <a:xfrm>
            <a:off x="3755552" y="357301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T4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Folded Corner 45"/>
          <p:cNvSpPr/>
          <p:nvPr/>
        </p:nvSpPr>
        <p:spPr>
          <a:xfrm>
            <a:off x="585601" y="228865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8" name="Folded Corner 47"/>
          <p:cNvSpPr/>
          <p:nvPr/>
        </p:nvSpPr>
        <p:spPr>
          <a:xfrm>
            <a:off x="546449" y="3525586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Folded Corner 50"/>
          <p:cNvSpPr/>
          <p:nvPr/>
        </p:nvSpPr>
        <p:spPr>
          <a:xfrm>
            <a:off x="579004" y="476209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Folded Corner 55"/>
          <p:cNvSpPr/>
          <p:nvPr/>
        </p:nvSpPr>
        <p:spPr>
          <a:xfrm>
            <a:off x="571968" y="414446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1" name="Folded Corner 60"/>
          <p:cNvSpPr/>
          <p:nvPr/>
        </p:nvSpPr>
        <p:spPr>
          <a:xfrm>
            <a:off x="1835696" y="3288769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T6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2" name="Folded Corner 61"/>
          <p:cNvSpPr/>
          <p:nvPr/>
        </p:nvSpPr>
        <p:spPr>
          <a:xfrm>
            <a:off x="600899" y="1596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6" name="Folded Corner 65"/>
          <p:cNvSpPr/>
          <p:nvPr/>
        </p:nvSpPr>
        <p:spPr>
          <a:xfrm>
            <a:off x="571968" y="288614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7" name="Folded Corner 66"/>
          <p:cNvSpPr/>
          <p:nvPr/>
        </p:nvSpPr>
        <p:spPr>
          <a:xfrm>
            <a:off x="569984" y="5445224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8" name="Folded Corner 67"/>
          <p:cNvSpPr/>
          <p:nvPr/>
        </p:nvSpPr>
        <p:spPr>
          <a:xfrm>
            <a:off x="1835696" y="2550881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T5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9" name="Folded Corner 68"/>
          <p:cNvSpPr/>
          <p:nvPr/>
        </p:nvSpPr>
        <p:spPr>
          <a:xfrm>
            <a:off x="1838459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T7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Folded Corner 71"/>
          <p:cNvSpPr/>
          <p:nvPr/>
        </p:nvSpPr>
        <p:spPr>
          <a:xfrm>
            <a:off x="750872" y="471450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prstClr val="black"/>
                </a:solidFill>
              </a:rPr>
              <a:t>T8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3427760" y="4869160"/>
            <a:ext cx="1604224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518010" y="5089877"/>
            <a:ext cx="1551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CRITERIO </a:t>
            </a:r>
          </a:p>
          <a:p>
            <a:r>
              <a:rPr lang="es-AR" dirty="0">
                <a:solidFill>
                  <a:prstClr val="black"/>
                </a:solidFill>
              </a:rPr>
              <a:t>DE</a:t>
            </a:r>
          </a:p>
          <a:p>
            <a:r>
              <a:rPr lang="es-AR" dirty="0">
                <a:solidFill>
                  <a:prstClr val="black"/>
                </a:solidFill>
              </a:rPr>
              <a:t>TERMINACIÓN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0617" y="-27384"/>
            <a:ext cx="791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800" dirty="0">
                <a:latin typeface="Calibri"/>
              </a:rPr>
              <a:t>Limitar el trabajo en progreso</a:t>
            </a:r>
            <a:endParaRPr lang="en-US" sz="4800" dirty="0">
              <a:latin typeface="Calibri"/>
            </a:endParaRPr>
          </a:p>
        </p:txBody>
      </p:sp>
      <p:sp>
        <p:nvSpPr>
          <p:cNvPr id="39" name="Flowchart: Connector 38"/>
          <p:cNvSpPr/>
          <p:nvPr/>
        </p:nvSpPr>
        <p:spPr>
          <a:xfrm>
            <a:off x="323528" y="198448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5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/>
              <p14:cNvContentPartPr/>
              <p14:nvPr/>
            </p14:nvContentPartPr>
            <p14:xfrm>
              <a:off x="3665769" y="1886156"/>
              <a:ext cx="3903480" cy="826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0289" y="1854836"/>
                <a:ext cx="394704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/>
              <p14:cNvContentPartPr/>
              <p14:nvPr/>
            </p14:nvContentPartPr>
            <p14:xfrm>
              <a:off x="1154769" y="2170916"/>
              <a:ext cx="2482200" cy="5162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8209" y="2141756"/>
                <a:ext cx="253944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9" name="Ink 48"/>
              <p14:cNvContentPartPr/>
              <p14:nvPr/>
            </p14:nvContentPartPr>
            <p14:xfrm>
              <a:off x="815304" y="5089877"/>
              <a:ext cx="2645640" cy="176269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3784" y="5054983"/>
                <a:ext cx="2688840" cy="239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0" name="Ink 49"/>
              <p14:cNvContentPartPr/>
              <p14:nvPr/>
            </p14:nvContentPartPr>
            <p14:xfrm>
              <a:off x="3460944" y="5039389"/>
              <a:ext cx="4167720" cy="887146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1144" y="5005919"/>
                <a:ext cx="4229280" cy="960565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/>
          <p:cNvSpPr txBox="1"/>
          <p:nvPr/>
        </p:nvSpPr>
        <p:spPr>
          <a:xfrm>
            <a:off x="2143936" y="6178522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prstClr val="black"/>
                </a:solidFill>
              </a:rPr>
              <a:t>TEP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1619672" y="6152086"/>
            <a:ext cx="1800200" cy="1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5378">
            <a:off x="6396788" y="5729603"/>
            <a:ext cx="2463750" cy="439352"/>
          </a:xfrm>
          <a:prstGeom prst="rect">
            <a:avLst/>
          </a:prstGeom>
          <a:ln>
            <a:noFill/>
          </a:ln>
          <a:effectLst>
            <a:outerShdw blurRad="292100" dist="76200" dir="3060000" sx="106000" sy="106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563888" y="2506152"/>
            <a:ext cx="2597485" cy="1714936"/>
          </a:xfrm>
          <a:prstGeom prst="wedgeRoundRectCallout">
            <a:avLst>
              <a:gd name="adj1" fmla="val -94800"/>
              <a:gd name="adj2" fmla="val -1012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dirty="0">
                <a:solidFill>
                  <a:prstClr val="white"/>
                </a:solidFill>
              </a:rPr>
              <a:t>Limitar el TEP en “Para hacer” obliga a mantener los “Pendientes” actualizados</a:t>
            </a:r>
            <a:endParaRPr 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19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0779" y="211877"/>
            <a:ext cx="4754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pPr algn="l"/>
            <a:r>
              <a:rPr lang="es-AR" sz="4800" dirty="0">
                <a:latin typeface="Calibri"/>
              </a:rPr>
              <a:t>Mejora continua</a:t>
            </a:r>
            <a:endParaRPr lang="en-US" sz="4800" dirty="0">
              <a:latin typeface="Calibri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323528" y="447571"/>
            <a:ext cx="396044" cy="379331"/>
          </a:xfrm>
          <a:prstGeom prst="flowChartConnec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6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795591" y="2902872"/>
              <a:ext cx="822960" cy="2254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58871" y="2871197"/>
                <a:ext cx="916200" cy="2312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2771800" y="4760880"/>
              <a:ext cx="2736000" cy="9954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22840" y="4711920"/>
                <a:ext cx="2819520" cy="10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 rot="20997981">
              <a:off x="2181683" y="2248236"/>
              <a:ext cx="1148701" cy="2540283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20997981">
                <a:off x="2123366" y="2198914"/>
                <a:ext cx="1252376" cy="2623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/>
              <p14:cNvContentPartPr/>
              <p14:nvPr/>
            </p14:nvContentPartPr>
            <p14:xfrm>
              <a:off x="3997012" y="1364685"/>
              <a:ext cx="2447280" cy="894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67852" y="1356405"/>
                <a:ext cx="2491920" cy="9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3381604" y="1556792"/>
              <a:ext cx="2829600" cy="964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0004" y="1513592"/>
                <a:ext cx="2869920" cy="10353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/>
          <p:cNvSpPr txBox="1"/>
          <p:nvPr/>
        </p:nvSpPr>
        <p:spPr>
          <a:xfrm>
            <a:off x="4171149" y="1880094"/>
            <a:ext cx="105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Planificar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474178" y="3608696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Hacer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64041" y="5157192"/>
            <a:ext cx="86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Evaluar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553053" y="351837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Actuar</a:t>
            </a:r>
            <a:endParaRPr lang="en-US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41" y="3048802"/>
            <a:ext cx="1393997" cy="981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Folded Corner 33"/>
          <p:cNvSpPr/>
          <p:nvPr/>
        </p:nvSpPr>
        <p:spPr>
          <a:xfrm rot="465941">
            <a:off x="6373005" y="832272"/>
            <a:ext cx="1705092" cy="1193455"/>
          </a:xfrm>
          <a:prstGeom prst="foldedCorner">
            <a:avLst>
              <a:gd name="adj" fmla="val 27007"/>
            </a:avLst>
          </a:prstGeom>
          <a:ln/>
          <a:effectLst>
            <a:outerShdw blurRad="63500" dist="50800" dir="1200000" sx="101000" sy="1010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endParaRPr lang="es-AR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prstClr val="black"/>
                </a:solidFill>
              </a:rPr>
              <a:t>Visualizar el proceso</a:t>
            </a:r>
            <a:endParaRPr lang="en-US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prstClr val="black"/>
                </a:solidFill>
              </a:rPr>
              <a:t>Establecer TEP</a:t>
            </a:r>
            <a:endParaRPr lang="en-US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prstClr val="black"/>
                </a:solidFill>
              </a:rPr>
              <a:t>Establecer criterios</a:t>
            </a:r>
            <a:endParaRPr lang="en-US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prstClr val="black"/>
                </a:solidFill>
              </a:rPr>
              <a:t>Hacer la lista de pendientes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5" name="Folded Corner 34"/>
          <p:cNvSpPr/>
          <p:nvPr/>
        </p:nvSpPr>
        <p:spPr>
          <a:xfrm rot="465941">
            <a:off x="6878206" y="3571932"/>
            <a:ext cx="1769332" cy="1214759"/>
          </a:xfrm>
          <a:prstGeom prst="foldedCorner">
            <a:avLst>
              <a:gd name="adj" fmla="val 2700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endParaRPr lang="es-AR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schemeClr val="tx1"/>
                </a:solidFill>
              </a:rPr>
              <a:t>Ejecutar el proceso</a:t>
            </a:r>
            <a:endParaRPr lang="en-US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schemeClr val="tx1"/>
                </a:solidFill>
              </a:rPr>
              <a:t>Revisar bloqueos</a:t>
            </a:r>
            <a:endParaRPr lang="en-US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schemeClr val="tx1"/>
                </a:solidFill>
              </a:rPr>
              <a:t>Establecer flujo continuo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Folded Corner 35"/>
          <p:cNvSpPr/>
          <p:nvPr/>
        </p:nvSpPr>
        <p:spPr>
          <a:xfrm rot="465941">
            <a:off x="1429858" y="5397343"/>
            <a:ext cx="1834179" cy="1269110"/>
          </a:xfrm>
          <a:prstGeom prst="foldedCorner">
            <a:avLst>
              <a:gd name="adj" fmla="val 27007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endParaRPr lang="es-AR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/>
              <a:t>Analizar métricas</a:t>
            </a:r>
            <a:endParaRPr lang="en-US" sz="1200" dirty="0"/>
          </a:p>
          <a:p>
            <a:pPr lvl="0">
              <a:spcBef>
                <a:spcPts val="600"/>
              </a:spcBef>
            </a:pPr>
            <a:r>
              <a:rPr lang="es-AR" sz="1200" dirty="0"/>
              <a:t>Analizar restricciones y bloqueos</a:t>
            </a:r>
            <a:endParaRPr lang="en-US" sz="1200" dirty="0"/>
          </a:p>
          <a:p>
            <a:pPr lvl="0">
              <a:spcBef>
                <a:spcPts val="600"/>
              </a:spcBef>
            </a:pPr>
            <a:r>
              <a:rPr lang="es-AR" sz="1200" dirty="0"/>
              <a:t>Discutir mejoras</a:t>
            </a:r>
            <a:endParaRPr lang="en-US" sz="1200" dirty="0"/>
          </a:p>
          <a:p>
            <a:pPr lvl="0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Folded Corner 37"/>
          <p:cNvSpPr/>
          <p:nvPr/>
        </p:nvSpPr>
        <p:spPr>
          <a:xfrm rot="465941">
            <a:off x="592169" y="1771140"/>
            <a:ext cx="1755413" cy="1164403"/>
          </a:xfrm>
          <a:prstGeom prst="foldedCorner">
            <a:avLst>
              <a:gd name="adj" fmla="val 27007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</a:pPr>
            <a:endParaRPr lang="es-AR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srgbClr val="FFFFFF"/>
                </a:solidFill>
              </a:rPr>
              <a:t>Implementar las mejoras</a:t>
            </a:r>
            <a:endParaRPr lang="en-US" sz="1200" dirty="0">
              <a:solidFill>
                <a:srgbClr val="FFFFFF"/>
              </a:solidFill>
            </a:endParaRPr>
          </a:p>
          <a:p>
            <a:pPr lvl="0">
              <a:spcBef>
                <a:spcPts val="600"/>
              </a:spcBef>
            </a:pPr>
            <a:r>
              <a:rPr lang="es-AR" sz="1200" dirty="0">
                <a:solidFill>
                  <a:srgbClr val="FFFFFF"/>
                </a:solidFill>
              </a:rPr>
              <a:t>Reiniciar el ciclo</a:t>
            </a:r>
            <a:endParaRPr lang="en-US" sz="1200" dirty="0">
              <a:solidFill>
                <a:srgbClr val="FFFFFF"/>
              </a:solidFill>
            </a:endParaRPr>
          </a:p>
          <a:p>
            <a:pPr lvl="0">
              <a:spcBef>
                <a:spcPts val="600"/>
              </a:spcBef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41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23528" y="1124744"/>
            <a:ext cx="8458200" cy="3744416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AR" sz="9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Kanban</a:t>
            </a:r>
            <a:r>
              <a:rPr lang="es-AR" sz="9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Ley de Little</a:t>
            </a:r>
          </a:p>
          <a:p>
            <a:pPr algn="ctr">
              <a:buNone/>
            </a:pPr>
            <a:r>
              <a:rPr lang="es-A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(porqué limitar el trabajo en progreso)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3568" y="5388208"/>
            <a:ext cx="1008112" cy="8804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6638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Little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1263" y="1753403"/>
                <a:ext cx="8069068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𝑃𝑙𝑎𝑧𝑜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𝑑𝑒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𝑒𝑗𝑒𝑐𝑢𝑐𝑖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ó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𝑇𝑟𝑎𝑏𝑎𝑗𝑜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𝑒𝑛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𝑝𝑟𝑜𝑔𝑟𝑒𝑠𝑜</m:t>
                          </m:r>
                        </m:num>
                        <m:den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𝑅𝑒𝑛𝑑𝑖𝑚𝑖𝑒𝑛𝑡𝑜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63" y="1753403"/>
                <a:ext cx="8069068" cy="1027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123728" y="3573016"/>
                <a:ext cx="4763227" cy="1100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𝐿𝑒𝑎𝑑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𝑇𝑖𝑚𝑒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𝑊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.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𝐼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.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𝑃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.</m:t>
                          </m:r>
                        </m:num>
                        <m:den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𝑇𝑟𝑜𝑢𝑔h𝑝𝑢𝑡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573016"/>
                <a:ext cx="4763227" cy="11006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765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63588" y="1119146"/>
            <a:ext cx="7776864" cy="5472608"/>
          </a:xfrm>
          <a:prstGeom prst="roundRect">
            <a:avLst>
              <a:gd name="adj" fmla="val 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63588" y="157279"/>
            <a:ext cx="69487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defRPr>
            </a:lvl1pPr>
          </a:lstStyle>
          <a:p>
            <a:r>
              <a:rPr lang="es-AR" sz="4400" dirty="0">
                <a:solidFill>
                  <a:prstClr val="black"/>
                </a:solidFill>
                <a:latin typeface="Calibri"/>
              </a:rPr>
              <a:t>Trabajando</a:t>
            </a:r>
            <a:endParaRPr lang="en-US" sz="4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63588" y="1988840"/>
            <a:ext cx="7812868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13184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12160" y="1106901"/>
            <a:ext cx="0" cy="547260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59632" y="134076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HACER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51920" y="1340768"/>
            <a:ext cx="146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TRABAJANDO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88224" y="1366001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TERMINADO</a:t>
            </a:r>
            <a:endParaRPr lang="en-US" dirty="0"/>
          </a:p>
        </p:txBody>
      </p:sp>
      <p:sp>
        <p:nvSpPr>
          <p:cNvPr id="2" name="Folded Corner 1"/>
          <p:cNvSpPr/>
          <p:nvPr/>
        </p:nvSpPr>
        <p:spPr>
          <a:xfrm>
            <a:off x="4240360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Folded Corner 10"/>
          <p:cNvSpPr/>
          <p:nvPr/>
        </p:nvSpPr>
        <p:spPr>
          <a:xfrm>
            <a:off x="4096821" y="306896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T2</a:t>
            </a:r>
            <a:endParaRPr lang="en-US" dirty="0"/>
          </a:p>
        </p:txBody>
      </p:sp>
      <p:sp>
        <p:nvSpPr>
          <p:cNvPr id="12" name="Folded Corner 11"/>
          <p:cNvSpPr/>
          <p:nvPr/>
        </p:nvSpPr>
        <p:spPr>
          <a:xfrm>
            <a:off x="1699474" y="4077072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T3</a:t>
            </a:r>
            <a:endParaRPr lang="en-US" dirty="0"/>
          </a:p>
        </p:txBody>
      </p:sp>
      <p:sp>
        <p:nvSpPr>
          <p:cNvPr id="14" name="Folded Corner 13"/>
          <p:cNvSpPr/>
          <p:nvPr/>
        </p:nvSpPr>
        <p:spPr>
          <a:xfrm>
            <a:off x="1619672" y="4903043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T4</a:t>
            </a:r>
            <a:endParaRPr lang="en-US" dirty="0"/>
          </a:p>
        </p:txBody>
      </p:sp>
      <p:sp>
        <p:nvSpPr>
          <p:cNvPr id="15" name="Folded Corner 14"/>
          <p:cNvSpPr/>
          <p:nvPr/>
        </p:nvSpPr>
        <p:spPr>
          <a:xfrm>
            <a:off x="1611822" y="2314600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481450" y="2291595"/>
              <a:ext cx="1614960" cy="27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5690" y="2277195"/>
                <a:ext cx="1632600" cy="3002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olded Corner 22"/>
          <p:cNvSpPr/>
          <p:nvPr/>
        </p:nvSpPr>
        <p:spPr>
          <a:xfrm>
            <a:off x="1529288" y="3059435"/>
            <a:ext cx="683328" cy="504056"/>
          </a:xfrm>
          <a:prstGeom prst="foldedCorner">
            <a:avLst>
              <a:gd name="adj" fmla="val 27465"/>
            </a:avLst>
          </a:prstGeom>
          <a:solidFill>
            <a:srgbClr val="FFFFCC"/>
          </a:solidFill>
          <a:ln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2339752" y="3068960"/>
              <a:ext cx="1614960" cy="2718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3992" y="3054560"/>
                <a:ext cx="1632600" cy="3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39643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22" y="44624"/>
            <a:ext cx="8229600" cy="1143000"/>
          </a:xfrm>
        </p:spPr>
        <p:txBody>
          <a:bodyPr>
            <a:normAutofit/>
          </a:bodyPr>
          <a:lstStyle/>
          <a:p>
            <a:r>
              <a:rPr lang="es-A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Little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1556792"/>
                <a:ext cx="8069068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𝑃𝑙𝑎𝑧𝑜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𝑑𝑒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𝑒𝑗𝑒𝑐𝑢𝑐𝑖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ó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𝑇𝑟𝑎𝑏𝑎𝑗𝑜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𝑒𝑛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𝑝𝑟𝑜𝑔𝑟𝑒𝑠𝑜</m:t>
                          </m:r>
                        </m:num>
                        <m:den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𝑅𝑒𝑛𝑑𝑖𝑚𝑖𝑒𝑛𝑡𝑜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8069068" cy="1027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845852" y="3102098"/>
            <a:ext cx="7318122" cy="3423245"/>
            <a:chOff x="1845852" y="3102098"/>
            <a:chExt cx="7318122" cy="3423245"/>
          </a:xfrm>
        </p:grpSpPr>
        <p:grpSp>
          <p:nvGrpSpPr>
            <p:cNvPr id="28" name="Group 27"/>
            <p:cNvGrpSpPr/>
            <p:nvPr/>
          </p:nvGrpSpPr>
          <p:grpSpPr>
            <a:xfrm>
              <a:off x="1845852" y="3102098"/>
              <a:ext cx="6033226" cy="3423245"/>
              <a:chOff x="899592" y="1052736"/>
              <a:chExt cx="7783567" cy="5472608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906295" y="1052736"/>
                <a:ext cx="7776864" cy="5472608"/>
              </a:xfrm>
              <a:prstGeom prst="roundRect">
                <a:avLst>
                  <a:gd name="adj" fmla="val 375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899592" y="1988840"/>
                <a:ext cx="7776864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3131840" y="1052736"/>
                <a:ext cx="0" cy="547260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6012160" y="1052736"/>
                <a:ext cx="0" cy="547260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259632" y="1340768"/>
                <a:ext cx="1366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PARA HACER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51920" y="1340768"/>
                <a:ext cx="1460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TRABAJANDO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88224" y="1366001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TERMINADO</a:t>
                </a:r>
                <a:endParaRPr lang="en-US" dirty="0"/>
              </a:p>
            </p:txBody>
          </p:sp>
          <p:sp>
            <p:nvSpPr>
              <p:cNvPr id="13" name="Folded Corner 12"/>
              <p:cNvSpPr/>
              <p:nvPr/>
            </p:nvSpPr>
            <p:spPr>
              <a:xfrm>
                <a:off x="7174419" y="234076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" name="Ink 14"/>
                  <p14:cNvContentPartPr/>
                  <p14:nvPr/>
                </p14:nvContentPartPr>
                <p14:xfrm>
                  <a:off x="2481450" y="2291595"/>
                  <a:ext cx="1614960" cy="271800"/>
                </p14:xfrm>
              </p:contentPart>
            </mc:Choice>
            <mc:Fallback xmlns="">
              <p:pic>
                <p:nvPicPr>
                  <p:cNvPr id="15" name="Ink 14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474021" y="2268610"/>
                    <a:ext cx="1637712" cy="31719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" name="Folded Corner 15"/>
              <p:cNvSpPr/>
              <p:nvPr/>
            </p:nvSpPr>
            <p:spPr>
              <a:xfrm>
                <a:off x="4337973" y="2356572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7" name="Ink 16"/>
                  <p14:cNvContentPartPr/>
                  <p14:nvPr/>
                </p14:nvContentPartPr>
                <p14:xfrm>
                  <a:off x="5317858" y="2320992"/>
                  <a:ext cx="1614960" cy="271800"/>
                </p14:xfrm>
              </p:contentPart>
            </mc:Choice>
            <mc:Fallback xmlns="">
              <p:pic>
                <p:nvPicPr>
                  <p:cNvPr id="17" name="Ink 16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0429" y="2298007"/>
                    <a:ext cx="1637712" cy="317196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691680" y="5143949"/>
                <a:ext cx="616606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691680" y="3068960"/>
                <a:ext cx="0" cy="187220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7812359" y="3102099"/>
                <a:ext cx="0" cy="187220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3023453" y="5278560"/>
                <a:ext cx="3312367" cy="113167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Plazo de ejecución</a:t>
                </a:r>
              </a:p>
              <a:p>
                <a:pPr algn="ctr"/>
                <a:r>
                  <a:rPr lang="es-AR" sz="2000" dirty="0"/>
                  <a:t>(Lead Time)</a:t>
                </a:r>
                <a:endParaRPr lang="en-US" sz="2000" dirty="0"/>
              </a:p>
            </p:txBody>
          </p:sp>
          <p:sp>
            <p:nvSpPr>
              <p:cNvPr id="24" name="Folded Corner 23"/>
              <p:cNvSpPr/>
              <p:nvPr/>
            </p:nvSpPr>
            <p:spPr>
              <a:xfrm>
                <a:off x="7174419" y="3068961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Folded Corner 24"/>
              <p:cNvSpPr/>
              <p:nvPr/>
            </p:nvSpPr>
            <p:spPr>
              <a:xfrm>
                <a:off x="7174419" y="3893742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olded Corner 28"/>
              <p:cNvSpPr/>
              <p:nvPr/>
            </p:nvSpPr>
            <p:spPr>
              <a:xfrm>
                <a:off x="4337973" y="3068959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Folded Corner 29"/>
              <p:cNvSpPr/>
              <p:nvPr/>
            </p:nvSpPr>
            <p:spPr>
              <a:xfrm>
                <a:off x="4326540" y="378617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T6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Folded Corner 30"/>
              <p:cNvSpPr/>
              <p:nvPr/>
            </p:nvSpPr>
            <p:spPr>
              <a:xfrm>
                <a:off x="1601294" y="229159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T7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Folded Corner 31"/>
              <p:cNvSpPr/>
              <p:nvPr/>
            </p:nvSpPr>
            <p:spPr>
              <a:xfrm>
                <a:off x="1601294" y="3084513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b="1" dirty="0">
                    <a:solidFill>
                      <a:schemeClr val="tx1"/>
                    </a:solidFill>
                  </a:rPr>
                  <a:t>T8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7463235" y="4047050"/>
              <a:ext cx="1700739" cy="2016224"/>
              <a:chOff x="10039994" y="2665596"/>
              <a:chExt cx="2459204" cy="3600400"/>
            </a:xfrm>
          </p:grpSpPr>
          <p:sp>
            <p:nvSpPr>
              <p:cNvPr id="23" name="Left Brace 22"/>
              <p:cNvSpPr/>
              <p:nvPr/>
            </p:nvSpPr>
            <p:spPr>
              <a:xfrm rot="10800000">
                <a:off x="10039994" y="2665596"/>
                <a:ext cx="1656183" cy="3600400"/>
              </a:xfrm>
              <a:prstGeom prst="leftBrace">
                <a:avLst/>
              </a:prstGeom>
              <a:solidFill>
                <a:srgbClr val="FFFFFF"/>
              </a:solidFill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331705" y="3856041"/>
                <a:ext cx="2167493" cy="115416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Rendimiento</a:t>
                </a:r>
                <a:r>
                  <a:rPr lang="es-AR" dirty="0"/>
                  <a:t> (</a:t>
                </a:r>
                <a:r>
                  <a:rPr lang="es-AR" dirty="0" err="1"/>
                  <a:t>throughput</a:t>
                </a:r>
                <a:r>
                  <a:rPr lang="es-AR" dirty="0"/>
                  <a:t>)</a:t>
                </a:r>
                <a:endParaRPr lang="en-US" dirty="0"/>
              </a:p>
            </p:txBody>
          </p:sp>
        </p:grpSp>
        <p:sp>
          <p:nvSpPr>
            <p:cNvPr id="34" name="Left Brace 33"/>
            <p:cNvSpPr/>
            <p:nvPr/>
          </p:nvSpPr>
          <p:spPr>
            <a:xfrm rot="10800000">
              <a:off x="5109859" y="3839934"/>
              <a:ext cx="1145385" cy="1694469"/>
            </a:xfrm>
            <a:prstGeom prst="leftBrace">
              <a:avLst/>
            </a:prstGeom>
            <a:solidFill>
              <a:srgbClr val="FFFFFF"/>
            </a:solidFill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78081" y="4277203"/>
              <a:ext cx="1266128" cy="92333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Trabajo en progreso</a:t>
              </a:r>
              <a:r>
                <a:rPr lang="es-AR" dirty="0"/>
                <a:t> (WIP)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0561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6677" y="2924944"/>
                <a:ext cx="8069068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𝑃𝑙𝑎𝑧𝑜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𝑑𝑒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𝑒𝑗𝑒𝑐𝑢𝑐𝑖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ó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𝑇𝑟𝑎𝑏𝑎𝑗𝑜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𝑒𝑛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𝑝𝑟𝑜𝑔𝑟𝑒𝑠𝑜</m:t>
                          </m:r>
                        </m:num>
                        <m:den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𝑅𝑒𝑛𝑑𝑖𝑚𝑖𝑒𝑛𝑡𝑜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77" y="2924944"/>
                <a:ext cx="8069068" cy="1027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471766" y="5289076"/>
                <a:ext cx="2762679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𝐿𝑒𝑎𝑑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𝑇𝑖𝑚𝑒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𝑊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.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𝐼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.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𝑃</m:t>
                          </m:r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.</m:t>
                          </m:r>
                        </m:num>
                        <m:den>
                          <m:r>
                            <a:rPr lang="es-AR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𝑇𝑟𝑜𝑢𝑔h𝑝𝑢𝑡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766" y="5289076"/>
                <a:ext cx="2762679" cy="65947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/>
          <p:cNvSpPr/>
          <p:nvPr/>
        </p:nvSpPr>
        <p:spPr>
          <a:xfrm>
            <a:off x="6012160" y="1484784"/>
            <a:ext cx="2566553" cy="1008112"/>
          </a:xfrm>
          <a:prstGeom prst="wedgeRoundRectCallout">
            <a:avLst>
              <a:gd name="adj1" fmla="val -38443"/>
              <a:gd name="adj2" fmla="val 93302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Si el trabajo en progreso crece, también lo hace el plazo de ejecución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01211" y="232539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1155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06145" y="1886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Little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08159" y="4468827"/>
            <a:ext cx="3861332" cy="2082575"/>
            <a:chOff x="1845852" y="3102098"/>
            <a:chExt cx="7318122" cy="3423246"/>
          </a:xfrm>
        </p:grpSpPr>
        <p:grpSp>
          <p:nvGrpSpPr>
            <p:cNvPr id="11" name="Group 10"/>
            <p:cNvGrpSpPr/>
            <p:nvPr/>
          </p:nvGrpSpPr>
          <p:grpSpPr>
            <a:xfrm>
              <a:off x="1845852" y="3102098"/>
              <a:ext cx="6033226" cy="3423246"/>
              <a:chOff x="899592" y="1052736"/>
              <a:chExt cx="7783567" cy="5472608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06295" y="1052736"/>
                <a:ext cx="7776864" cy="5472608"/>
              </a:xfrm>
              <a:prstGeom prst="roundRect">
                <a:avLst>
                  <a:gd name="adj" fmla="val 375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899592" y="1988840"/>
                <a:ext cx="7776864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131840" y="1052736"/>
                <a:ext cx="0" cy="547260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12160" y="1052736"/>
                <a:ext cx="0" cy="547260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1259634" y="1340767"/>
                <a:ext cx="1588164" cy="52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00" dirty="0"/>
                  <a:t>PARA HACER</a:t>
                </a:r>
                <a:endParaRPr lang="en-US" sz="7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851920" y="1340767"/>
                <a:ext cx="1658714" cy="52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00" dirty="0"/>
                  <a:t>TRABAJANDO</a:t>
                </a:r>
                <a:endParaRPr lang="en-US" sz="7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588224" y="1366000"/>
                <a:ext cx="1568567" cy="52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00" dirty="0"/>
                  <a:t>TERMINADO</a:t>
                </a:r>
                <a:endParaRPr lang="en-US" sz="700" dirty="0"/>
              </a:p>
            </p:txBody>
          </p:sp>
          <p:sp>
            <p:nvSpPr>
              <p:cNvPr id="24" name="Folded Corner 23"/>
              <p:cNvSpPr/>
              <p:nvPr/>
            </p:nvSpPr>
            <p:spPr>
              <a:xfrm>
                <a:off x="7174419" y="234076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T1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5" name="Ink 24"/>
                  <p14:cNvContentPartPr/>
                  <p14:nvPr/>
                </p14:nvContentPartPr>
                <p14:xfrm>
                  <a:off x="2481450" y="2291595"/>
                  <a:ext cx="1614960" cy="271800"/>
                </p14:xfrm>
              </p:contentPart>
            </mc:Choice>
            <mc:Fallback xmlns="">
              <p:pic>
                <p:nvPicPr>
                  <p:cNvPr id="25" name="Ink 24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465600" y="2253845"/>
                    <a:ext cx="1659869" cy="34635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6" name="Folded Corner 25"/>
              <p:cNvSpPr/>
              <p:nvPr/>
            </p:nvSpPr>
            <p:spPr>
              <a:xfrm>
                <a:off x="4337973" y="2356572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T2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7" name="Ink 26"/>
                  <p14:cNvContentPartPr/>
                  <p14:nvPr/>
                </p14:nvContentPartPr>
                <p14:xfrm>
                  <a:off x="5317858" y="2320992"/>
                  <a:ext cx="1614960" cy="271800"/>
                </p14:xfrm>
              </p:contentPart>
            </mc:Choice>
            <mc:Fallback xmlns="">
              <p:pic>
                <p:nvPicPr>
                  <p:cNvPr id="27" name="Ink 26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302008" y="2283242"/>
                    <a:ext cx="1659869" cy="346356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28" name="Straight Arrow Connector 27"/>
              <p:cNvCxnSpPr/>
              <p:nvPr/>
            </p:nvCxnSpPr>
            <p:spPr>
              <a:xfrm>
                <a:off x="1691680" y="5143949"/>
                <a:ext cx="616606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691680" y="3068960"/>
                <a:ext cx="0" cy="187220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812359" y="3102099"/>
                <a:ext cx="0" cy="187220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023452" y="5278559"/>
                <a:ext cx="3312365" cy="88965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Plazo de ejecución</a:t>
                </a:r>
              </a:p>
              <a:p>
                <a:pPr algn="ctr"/>
                <a:r>
                  <a:rPr lang="es-AR" sz="800" dirty="0"/>
                  <a:t>(Lead Time)</a:t>
                </a:r>
                <a:endParaRPr lang="en-US" sz="800" dirty="0"/>
              </a:p>
            </p:txBody>
          </p:sp>
          <p:sp>
            <p:nvSpPr>
              <p:cNvPr id="33" name="Folded Corner 32"/>
              <p:cNvSpPr/>
              <p:nvPr/>
            </p:nvSpPr>
            <p:spPr>
              <a:xfrm>
                <a:off x="7174419" y="3068961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T3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olded Corner 33"/>
              <p:cNvSpPr/>
              <p:nvPr/>
            </p:nvSpPr>
            <p:spPr>
              <a:xfrm>
                <a:off x="7174419" y="3893742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T4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Folded Corner 34"/>
              <p:cNvSpPr/>
              <p:nvPr/>
            </p:nvSpPr>
            <p:spPr>
              <a:xfrm>
                <a:off x="4337973" y="3068959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T5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olded Corner 35"/>
              <p:cNvSpPr/>
              <p:nvPr/>
            </p:nvSpPr>
            <p:spPr>
              <a:xfrm>
                <a:off x="4326540" y="378617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T6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olded Corner 36"/>
              <p:cNvSpPr/>
              <p:nvPr/>
            </p:nvSpPr>
            <p:spPr>
              <a:xfrm>
                <a:off x="1601294" y="229159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T7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olded Corner 37"/>
              <p:cNvSpPr/>
              <p:nvPr/>
            </p:nvSpPr>
            <p:spPr>
              <a:xfrm>
                <a:off x="1601294" y="3084513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T8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463235" y="4047050"/>
              <a:ext cx="1700739" cy="2016224"/>
              <a:chOff x="10039994" y="2665596"/>
              <a:chExt cx="2459204" cy="3600400"/>
            </a:xfrm>
          </p:grpSpPr>
          <p:sp>
            <p:nvSpPr>
              <p:cNvPr id="15" name="Left Brace 14"/>
              <p:cNvSpPr/>
              <p:nvPr/>
            </p:nvSpPr>
            <p:spPr>
              <a:xfrm rot="10800000">
                <a:off x="10039994" y="2665596"/>
                <a:ext cx="1656183" cy="3600400"/>
              </a:xfrm>
              <a:prstGeom prst="leftBrace">
                <a:avLst/>
              </a:prstGeom>
              <a:solidFill>
                <a:srgbClr val="FFFFFF"/>
              </a:solidFill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331705" y="3856040"/>
                <a:ext cx="2167493" cy="9034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7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Rendimiento</a:t>
                </a:r>
                <a:r>
                  <a:rPr lang="es-AR" sz="700" dirty="0"/>
                  <a:t> (</a:t>
                </a:r>
                <a:r>
                  <a:rPr lang="es-AR" sz="700" dirty="0" err="1"/>
                  <a:t>throughput</a:t>
                </a:r>
                <a:r>
                  <a:rPr lang="es-AR" sz="700" dirty="0"/>
                  <a:t>)</a:t>
                </a:r>
                <a:endParaRPr lang="en-US" sz="700" dirty="0"/>
              </a:p>
            </p:txBody>
          </p:sp>
        </p:grpSp>
        <p:sp>
          <p:nvSpPr>
            <p:cNvPr id="13" name="Left Brace 12"/>
            <p:cNvSpPr/>
            <p:nvPr/>
          </p:nvSpPr>
          <p:spPr>
            <a:xfrm rot="10800000">
              <a:off x="5109859" y="3839934"/>
              <a:ext cx="1145385" cy="1694469"/>
            </a:xfrm>
            <a:prstGeom prst="leftBrace">
              <a:avLst/>
            </a:prstGeom>
            <a:solidFill>
              <a:srgbClr val="FFFFFF"/>
            </a:solidFill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178080" y="4277205"/>
              <a:ext cx="1266127" cy="6829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7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Trabajo en progreso</a:t>
              </a:r>
              <a:r>
                <a:rPr lang="es-AR" sz="700" dirty="0"/>
                <a:t> (WIP)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8593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66677" y="2444372"/>
                <a:ext cx="8069068" cy="1027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𝑃𝑙𝑎𝑧𝑜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𝑑𝑒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 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𝑒𝑗𝑒𝑐𝑢𝑐𝑖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ó</m:t>
                      </m:r>
                      <m:r>
                        <a:rPr lang="es-AR" sz="3200" b="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𝑛</m:t>
                      </m:r>
                      <m:r>
                        <a:rPr lang="en-US" sz="3200" i="1" smtClean="0">
                          <a:solidFill>
                            <a:srgbClr val="FF0000"/>
                          </a:solidFill>
                          <a:effectLst/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𝑇𝑟𝑎𝑏𝑎𝑗𝑜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𝑒𝑛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 </m:t>
                          </m:r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𝑝𝑟𝑜𝑔𝑟𝑒𝑠𝑜</m:t>
                          </m:r>
                        </m:num>
                        <m:den>
                          <m:r>
                            <a:rPr lang="es-AR" sz="3200" b="0" i="1" smtClean="0"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</a:rPr>
                            <m:t>𝑅𝑒𝑛𝑑𝑖𝑚𝑖𝑒𝑛𝑡𝑜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77" y="2444372"/>
                <a:ext cx="8069068" cy="10275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5"/>
          <p:cNvSpPr/>
          <p:nvPr/>
        </p:nvSpPr>
        <p:spPr>
          <a:xfrm>
            <a:off x="5749277" y="764704"/>
            <a:ext cx="2566553" cy="1008112"/>
          </a:xfrm>
          <a:prstGeom prst="wedgeRoundRectCallout">
            <a:avLst>
              <a:gd name="adj1" fmla="val -27351"/>
              <a:gd name="adj2" fmla="val 97581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/>
              <a:t>Limitar el trabajo en progreso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4801211" y="1844824"/>
            <a:ext cx="3577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endParaRPr lang="en-US" sz="4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79712" y="3552482"/>
            <a:ext cx="2566553" cy="1008112"/>
          </a:xfrm>
          <a:prstGeom prst="wedgeRoundRectCallout">
            <a:avLst>
              <a:gd name="adj1" fmla="val 84237"/>
              <a:gd name="adj2" fmla="val -60723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400" dirty="0"/>
              <a:t>Aumentar el rendimiento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964951" y="297151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endParaRPr lang="en-US" sz="36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AR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Optimizamos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008159" y="4468827"/>
            <a:ext cx="3861332" cy="2082575"/>
            <a:chOff x="1845852" y="3102098"/>
            <a:chExt cx="7318122" cy="3423246"/>
          </a:xfrm>
        </p:grpSpPr>
        <p:grpSp>
          <p:nvGrpSpPr>
            <p:cNvPr id="18" name="Group 17"/>
            <p:cNvGrpSpPr/>
            <p:nvPr/>
          </p:nvGrpSpPr>
          <p:grpSpPr>
            <a:xfrm>
              <a:off x="1845852" y="3102098"/>
              <a:ext cx="6033226" cy="3423246"/>
              <a:chOff x="899592" y="1052736"/>
              <a:chExt cx="7783567" cy="5472608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906295" y="1052736"/>
                <a:ext cx="7776864" cy="5472608"/>
              </a:xfrm>
              <a:prstGeom prst="roundRect">
                <a:avLst>
                  <a:gd name="adj" fmla="val 375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899592" y="1988840"/>
                <a:ext cx="7776864" cy="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131840" y="1052736"/>
                <a:ext cx="0" cy="547260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012160" y="1052736"/>
                <a:ext cx="0" cy="5472608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259634" y="1340767"/>
                <a:ext cx="1588164" cy="52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00" dirty="0"/>
                  <a:t>PARA HACER</a:t>
                </a:r>
                <a:endParaRPr lang="en-US" sz="7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851920" y="1340767"/>
                <a:ext cx="1658714" cy="52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00" dirty="0"/>
                  <a:t>TRABAJANDO</a:t>
                </a:r>
                <a:endParaRPr lang="en-US" sz="7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588224" y="1366000"/>
                <a:ext cx="1568567" cy="525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sz="700" dirty="0"/>
                  <a:t>TERMINADO</a:t>
                </a:r>
                <a:endParaRPr lang="en-US" sz="700" dirty="0"/>
              </a:p>
            </p:txBody>
          </p:sp>
          <p:sp>
            <p:nvSpPr>
              <p:cNvPr id="32" name="Folded Corner 31"/>
              <p:cNvSpPr/>
              <p:nvPr/>
            </p:nvSpPr>
            <p:spPr>
              <a:xfrm>
                <a:off x="7174419" y="234076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T1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3" name="Ink 32"/>
                  <p14:cNvContentPartPr/>
                  <p14:nvPr/>
                </p14:nvContentPartPr>
                <p14:xfrm>
                  <a:off x="2481450" y="2291595"/>
                  <a:ext cx="1614960" cy="271800"/>
                </p14:xfrm>
              </p:contentPart>
            </mc:Choice>
            <mc:Fallback xmlns="">
              <p:pic>
                <p:nvPicPr>
                  <p:cNvPr id="33" name="Ink 32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465608" y="2253713"/>
                    <a:ext cx="1659844" cy="346616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4" name="Folded Corner 33"/>
              <p:cNvSpPr/>
              <p:nvPr/>
            </p:nvSpPr>
            <p:spPr>
              <a:xfrm>
                <a:off x="4337973" y="2356572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T2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5" name="Ink 34"/>
                  <p14:cNvContentPartPr/>
                  <p14:nvPr/>
                </p14:nvContentPartPr>
                <p14:xfrm>
                  <a:off x="5317858" y="2320992"/>
                  <a:ext cx="1614960" cy="271800"/>
                </p14:xfrm>
              </p:contentPart>
            </mc:Choice>
            <mc:Fallback xmlns="">
              <p:pic>
                <p:nvPicPr>
                  <p:cNvPr id="35" name="Ink 34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02016" y="2283110"/>
                    <a:ext cx="1659844" cy="346616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1691680" y="5143949"/>
                <a:ext cx="6166067" cy="0"/>
              </a:xfrm>
              <a:prstGeom prst="straightConnector1">
                <a:avLst/>
              </a:prstGeom>
              <a:ln>
                <a:headEnd type="oval" w="med" len="med"/>
                <a:tailEnd type="triangle" w="med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1691680" y="3068960"/>
                <a:ext cx="0" cy="187220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7812359" y="3102099"/>
                <a:ext cx="0" cy="1872208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023452" y="5278559"/>
                <a:ext cx="3312365" cy="88965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s-AR" sz="8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Plazo de ejecución</a:t>
                </a:r>
              </a:p>
              <a:p>
                <a:pPr algn="ctr"/>
                <a:r>
                  <a:rPr lang="es-AR" sz="800" dirty="0"/>
                  <a:t>(Lead Time)</a:t>
                </a:r>
                <a:endParaRPr lang="en-US" sz="800" dirty="0"/>
              </a:p>
            </p:txBody>
          </p:sp>
          <p:sp>
            <p:nvSpPr>
              <p:cNvPr id="40" name="Folded Corner 39"/>
              <p:cNvSpPr/>
              <p:nvPr/>
            </p:nvSpPr>
            <p:spPr>
              <a:xfrm>
                <a:off x="7174419" y="3068961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T3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Folded Corner 40"/>
              <p:cNvSpPr/>
              <p:nvPr/>
            </p:nvSpPr>
            <p:spPr>
              <a:xfrm>
                <a:off x="7174419" y="3893742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T4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Folded Corner 41"/>
              <p:cNvSpPr/>
              <p:nvPr/>
            </p:nvSpPr>
            <p:spPr>
              <a:xfrm>
                <a:off x="4337973" y="3068959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T5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Folded Corner 42"/>
              <p:cNvSpPr/>
              <p:nvPr/>
            </p:nvSpPr>
            <p:spPr>
              <a:xfrm>
                <a:off x="4326540" y="378617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T6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Folded Corner 43"/>
              <p:cNvSpPr/>
              <p:nvPr/>
            </p:nvSpPr>
            <p:spPr>
              <a:xfrm>
                <a:off x="1601294" y="2291594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T7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Folded Corner 44"/>
              <p:cNvSpPr/>
              <p:nvPr/>
            </p:nvSpPr>
            <p:spPr>
              <a:xfrm>
                <a:off x="1601294" y="3084513"/>
                <a:ext cx="683328" cy="504056"/>
              </a:xfrm>
              <a:prstGeom prst="foldedCorner">
                <a:avLst>
                  <a:gd name="adj" fmla="val 27465"/>
                </a:avLst>
              </a:prstGeom>
              <a:solidFill>
                <a:srgbClr val="FFFFCC"/>
              </a:solidFill>
              <a:ln>
                <a:prstDash val="solid"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AR" sz="700" b="1" dirty="0">
                    <a:solidFill>
                      <a:schemeClr val="tx1"/>
                    </a:solidFill>
                  </a:rPr>
                  <a:t>T8</a:t>
                </a:r>
                <a:endParaRPr lang="en-US" sz="7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463235" y="4047050"/>
              <a:ext cx="1700739" cy="2016224"/>
              <a:chOff x="10039994" y="2665596"/>
              <a:chExt cx="2459204" cy="3600400"/>
            </a:xfrm>
          </p:grpSpPr>
          <p:sp>
            <p:nvSpPr>
              <p:cNvPr id="22" name="Left Brace 21"/>
              <p:cNvSpPr/>
              <p:nvPr/>
            </p:nvSpPr>
            <p:spPr>
              <a:xfrm rot="10800000">
                <a:off x="10039994" y="2665596"/>
                <a:ext cx="1656183" cy="3600400"/>
              </a:xfrm>
              <a:prstGeom prst="leftBrace">
                <a:avLst/>
              </a:prstGeom>
              <a:solidFill>
                <a:srgbClr val="FFFFFF"/>
              </a:solidFill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331705" y="3856040"/>
                <a:ext cx="2167493" cy="90341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s-AR" sz="7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Rendimiento</a:t>
                </a:r>
                <a:r>
                  <a:rPr lang="es-AR" sz="700" dirty="0"/>
                  <a:t> (</a:t>
                </a:r>
                <a:r>
                  <a:rPr lang="es-AR" sz="700" dirty="0" err="1"/>
                  <a:t>throughput</a:t>
                </a:r>
                <a:r>
                  <a:rPr lang="es-AR" sz="700" dirty="0"/>
                  <a:t>)</a:t>
                </a:r>
                <a:endParaRPr lang="en-US" sz="700" dirty="0"/>
              </a:p>
            </p:txBody>
          </p:sp>
        </p:grpSp>
        <p:sp>
          <p:nvSpPr>
            <p:cNvPr id="20" name="Left Brace 19"/>
            <p:cNvSpPr/>
            <p:nvPr/>
          </p:nvSpPr>
          <p:spPr>
            <a:xfrm rot="10800000">
              <a:off x="5109859" y="3839934"/>
              <a:ext cx="1145385" cy="1694469"/>
            </a:xfrm>
            <a:prstGeom prst="leftBrace">
              <a:avLst/>
            </a:prstGeom>
            <a:solidFill>
              <a:srgbClr val="FFFFFF"/>
            </a:solidFill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178080" y="4277205"/>
              <a:ext cx="1266127" cy="68297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s-AR" sz="7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Trabajo en progreso</a:t>
              </a:r>
              <a:r>
                <a:rPr lang="es-AR" sz="700" dirty="0"/>
                <a:t> (WIP)</a:t>
              </a:r>
              <a:endParaRPr 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329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Fuentes</a:t>
            </a:r>
            <a:r>
              <a:rPr lang="es-AR" dirty="0"/>
              <a:t> </a:t>
            </a:r>
            <a:r>
              <a:rPr lang="es-A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n-ea"/>
                <a:cs typeface="+mn-cs"/>
              </a:rPr>
              <a:t>y más información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Kanban and Scrum - making the most of both; Henrik </a:t>
            </a:r>
            <a:r>
              <a:rPr lang="en-US" sz="2400" dirty="0" err="1"/>
              <a:t>Kniberg</a:t>
            </a:r>
            <a:r>
              <a:rPr lang="en-US" sz="2400" dirty="0"/>
              <a:t> &amp; </a:t>
            </a:r>
            <a:r>
              <a:rPr lang="en-US" sz="2400" dirty="0" err="1"/>
              <a:t>Mattias</a:t>
            </a:r>
            <a:r>
              <a:rPr lang="en-US" sz="2400" dirty="0"/>
              <a:t> </a:t>
            </a:r>
            <a:r>
              <a:rPr lang="en-US" sz="2400" dirty="0" err="1"/>
              <a:t>Skarin</a:t>
            </a:r>
            <a:r>
              <a:rPr lang="en-US" sz="2400" dirty="0"/>
              <a:t>; Info Q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http://www.infoq.com/minibooks/kanban-scrum-minibook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Priming Kanban; </a:t>
            </a:r>
            <a:r>
              <a:rPr lang="en-US" sz="2400" dirty="0" err="1"/>
              <a:t>Jesper</a:t>
            </a:r>
            <a:r>
              <a:rPr lang="en-US" sz="2400" dirty="0"/>
              <a:t> </a:t>
            </a:r>
            <a:r>
              <a:rPr lang="en-US" sz="2400" dirty="0" err="1"/>
              <a:t>Boeg</a:t>
            </a:r>
            <a:r>
              <a:rPr lang="en-US" sz="2400" dirty="0"/>
              <a:t>;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http://www.infoq.com/minibooks/priming-kanban-jesper-boeg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Lean Software Development: An Agile Toolkit; Mary </a:t>
            </a:r>
            <a:r>
              <a:rPr lang="en-US" sz="2400" dirty="0" err="1"/>
              <a:t>Poppendieck</a:t>
            </a:r>
            <a:r>
              <a:rPr lang="en-US" sz="2400" dirty="0"/>
              <a:t>, Tom </a:t>
            </a:r>
            <a:r>
              <a:rPr lang="en-US" sz="2400" dirty="0" err="1"/>
              <a:t>Poppendieck</a:t>
            </a:r>
            <a:r>
              <a:rPr lang="en-US" sz="2400" dirty="0"/>
              <a:t>; Addison Wesley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5"/>
              </a:rPr>
              <a:t>http://www.everydaykanban.com/what-is-kanban/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linkClick r:id="rId6"/>
              </a:rPr>
              <a:t>http://www.scrummanager.net/files/flujotableroskanban.pdf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66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/>
          <p:cNvSpPr txBox="1">
            <a:spLocks/>
          </p:cNvSpPr>
          <p:nvPr/>
        </p:nvSpPr>
        <p:spPr>
          <a:xfrm>
            <a:off x="2843808" y="3607296"/>
            <a:ext cx="386104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Font typeface="Arial" pitchFamily="34" charset="0"/>
              <a:buNone/>
            </a:pPr>
            <a:r>
              <a:rPr lang="es-MX" sz="6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LIDICALSO</a:t>
            </a:r>
            <a:endParaRPr lang="en-US" sz="6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9952" y="2095128"/>
            <a:ext cx="1009936" cy="882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044424" y="4953000"/>
            <a:ext cx="763203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s-AR" dirty="0">
                <a:solidFill>
                  <a:prstClr val="black"/>
                </a:solidFill>
                <a:cs typeface="Arial" charset="0"/>
              </a:rPr>
              <a:t>Laboratorio de Investigación y Desarrollo en Ingeniería y Calidad de Software</a:t>
            </a:r>
          </a:p>
          <a:p>
            <a:pPr hangingPunct="0"/>
            <a:r>
              <a:rPr lang="es-AR" sz="2400" b="1" dirty="0">
                <a:solidFill>
                  <a:prstClr val="black"/>
                </a:solidFill>
                <a:cs typeface="Arial" charset="0"/>
              </a:rPr>
              <a:t>LIDICALSO </a:t>
            </a:r>
            <a:r>
              <a:rPr lang="es-AR" u="sng" dirty="0">
                <a:solidFill>
                  <a:prstClr val="black"/>
                </a:solidFill>
                <a:cs typeface="Arial" charset="0"/>
                <a:hlinkClick r:id="rId4"/>
              </a:rPr>
              <a:t>http://www.institucional.frc.utn.edu.ar/sistemas/lidicalso/</a:t>
            </a:r>
            <a:r>
              <a:rPr lang="es-AR" dirty="0">
                <a:solidFill>
                  <a:prstClr val="black"/>
                </a:solidFill>
                <a:cs typeface="Arial" charset="0"/>
              </a:rPr>
              <a:t>  </a:t>
            </a:r>
            <a:endParaRPr lang="en-US" dirty="0">
              <a:solidFill>
                <a:prstClr val="black"/>
              </a:solidFill>
              <a:cs typeface="Arial" charset="0"/>
            </a:endParaRPr>
          </a:p>
          <a:p>
            <a:r>
              <a:rPr lang="es-AR" dirty="0">
                <a:solidFill>
                  <a:prstClr val="black"/>
                </a:solidFill>
                <a:cs typeface="Arial" charset="0"/>
              </a:rPr>
              <a:t>Departamento de Ing. en Sistemas de Información</a:t>
            </a:r>
            <a:endParaRPr lang="en-US" dirty="0">
              <a:solidFill>
                <a:prstClr val="black"/>
              </a:solidFill>
              <a:cs typeface="Arial" charset="0"/>
            </a:endParaRPr>
          </a:p>
          <a:p>
            <a:pPr hangingPunct="0"/>
            <a:r>
              <a:rPr lang="es-AR" dirty="0">
                <a:solidFill>
                  <a:prstClr val="black"/>
                </a:solidFill>
                <a:cs typeface="Arial" charset="0"/>
              </a:rPr>
              <a:t>UTN FRC</a:t>
            </a: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926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07505" y="3140968"/>
            <a:ext cx="9036496" cy="3600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r">
              <a:buFont typeface="Arial" pitchFamily="34" charset="0"/>
              <a:buNone/>
              <a:defRPr/>
            </a:pPr>
            <a:r>
              <a:rPr lang="en-US" b="1" dirty="0">
                <a:latin typeface="Calibri" panose="020F0502020204030204" pitchFamily="34" charset="0"/>
              </a:rPr>
              <a:t>Álvaro Ruiz de </a:t>
            </a:r>
            <a:r>
              <a:rPr lang="en-US" b="1" dirty="0" err="1">
                <a:latin typeface="Calibri" panose="020F0502020204030204" pitchFamily="34" charset="0"/>
              </a:rPr>
              <a:t>Mendarozqueta</a:t>
            </a:r>
            <a:endParaRPr lang="en-US" b="1" dirty="0">
              <a:latin typeface="Calibri" panose="020F0502020204030204" pitchFamily="34" charset="0"/>
            </a:endParaRPr>
          </a:p>
          <a:p>
            <a:pPr marL="109728" indent="0" algn="r">
              <a:buFont typeface="Arial" pitchFamily="34" charset="0"/>
              <a:buNone/>
              <a:defRPr/>
            </a:pPr>
            <a:r>
              <a:rPr lang="en-US" b="1" dirty="0">
                <a:latin typeface="Calibri" panose="020F0502020204030204" pitchFamily="34" charset="0"/>
              </a:rPr>
              <a:t>aruiz@sistemas.frc.utn.edu.ar</a:t>
            </a:r>
          </a:p>
          <a:p>
            <a:pPr marL="109728" indent="0" algn="r">
              <a:buFont typeface="Arial" pitchFamily="34" charset="0"/>
              <a:buNone/>
              <a:defRPr/>
            </a:pPr>
            <a:r>
              <a:rPr lang="en-US" b="1" dirty="0">
                <a:latin typeface="Calibri" panose="020F0502020204030204" pitchFamily="34" charset="0"/>
              </a:rPr>
              <a:t>aruizdemendarozqueta@fundacionsadosky.org.ar  </a:t>
            </a:r>
          </a:p>
          <a:p>
            <a:pPr marL="109728" indent="0" algn="r">
              <a:buNone/>
              <a:defRPr/>
            </a:pPr>
            <a:r>
              <a:rPr lang="es-AR" b="1" dirty="0" err="1"/>
              <a:t>skype</a:t>
            </a:r>
            <a:r>
              <a:rPr lang="es-AR" b="1" dirty="0"/>
              <a:t>: </a:t>
            </a:r>
            <a:r>
              <a:rPr lang="es-AR" b="1" dirty="0" err="1"/>
              <a:t>alvaro.rdm</a:t>
            </a:r>
            <a:endParaRPr lang="es-AR" b="1" dirty="0"/>
          </a:p>
          <a:p>
            <a:pPr marL="109728" indent="0" algn="r">
              <a:buNone/>
              <a:defRPr/>
            </a:pPr>
            <a:r>
              <a:rPr lang="es-AR" b="1" dirty="0"/>
              <a:t>http://www.slideshare.net/AlvaroRuizdeMendaroz</a:t>
            </a:r>
          </a:p>
          <a:p>
            <a:pPr marL="109728" indent="0" algn="r">
              <a:buNone/>
              <a:defRPr/>
            </a:pP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03086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7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2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3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4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icin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4747</TotalTime>
  <Words>2485</Words>
  <Application>Microsoft Macintosh PowerPoint</Application>
  <PresentationFormat>Presentación en pantalla (4:3)</PresentationFormat>
  <Paragraphs>1132</Paragraphs>
  <Slides>95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Cambria Math</vt:lpstr>
      <vt:lpstr>Tema de Office</vt:lpstr>
      <vt:lpstr>3_Tema de Office</vt:lpstr>
      <vt:lpstr>Custom Design</vt:lpstr>
      <vt:lpstr>2_Tema de Office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Analizamos el proceso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Medimos</vt:lpstr>
      <vt:lpstr>Medimos</vt:lpstr>
      <vt:lpstr>Medimos</vt:lpstr>
      <vt:lpstr>Medimos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Ley de Little</vt:lpstr>
      <vt:lpstr>Ley de Little</vt:lpstr>
      <vt:lpstr>Presentación de PowerPoint</vt:lpstr>
      <vt:lpstr>Optimizamos</vt:lpstr>
      <vt:lpstr>Fuentes y más información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Orgeira, Alberto Enrique</dc:creator>
  <cp:lastModifiedBy>Pedro Colla</cp:lastModifiedBy>
  <cp:revision>264</cp:revision>
  <dcterms:created xsi:type="dcterms:W3CDTF">2013-10-02T13:46:44Z</dcterms:created>
  <dcterms:modified xsi:type="dcterms:W3CDTF">2025-03-26T15:06:53Z</dcterms:modified>
</cp:coreProperties>
</file>