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0"/>
  </p:notesMasterIdLst>
  <p:handoutMasterIdLst>
    <p:handoutMasterId r:id="rId11"/>
  </p:handoutMasterIdLst>
  <p:sldIdLst>
    <p:sldId id="298" r:id="rId4"/>
    <p:sldId id="297" r:id="rId5"/>
    <p:sldId id="301" r:id="rId6"/>
    <p:sldId id="300" r:id="rId7"/>
    <p:sldId id="302" r:id="rId8"/>
    <p:sldId id="296"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D89C641-CCEF-400B-A6E7-3C39873C86D7}">
          <p14:sldIdLst>
            <p14:sldId id="298"/>
            <p14:sldId id="297"/>
            <p14:sldId id="301"/>
            <p14:sldId id="300"/>
            <p14:sldId id="302"/>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574" autoAdjust="0"/>
  </p:normalViewPr>
  <p:slideViewPr>
    <p:cSldViewPr snapToGrid="0">
      <p:cViewPr varScale="1">
        <p:scale>
          <a:sx n="67" d="100"/>
          <a:sy n="67" d="100"/>
        </p:scale>
        <p:origin x="644" y="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19/05/2023</a:t>
            </a:fld>
            <a:endParaRPr lang="fr-FR" dirty="0"/>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19/05/2023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279262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dirty="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dirty="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dirty="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dirty="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dirty="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tIns="216000" rtlCol="0"/>
          <a:lstStyle/>
          <a:p>
            <a:pPr rtl="0"/>
            <a:r>
              <a:rPr lang="fr-FR" sz="6000" dirty="0"/>
              <a:t>WEB DEVELOPMENT</a:t>
            </a:r>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fr-FR" dirty="0" err="1"/>
              <a:t>CheckPoint</a:t>
            </a:r>
            <a:r>
              <a:rPr lang="fr-FR" dirty="0"/>
              <a:t> One</a:t>
            </a:r>
          </a:p>
        </p:txBody>
      </p:sp>
      <p:sp>
        <p:nvSpPr>
          <p:cNvPr id="51" name="Zone de texte 50">
            <a:extLst>
              <a:ext uri="{FF2B5EF4-FFF2-40B4-BE49-F238E27FC236}">
                <a16:creationId xmlns:a16="http://schemas.microsoft.com/office/drawing/2014/main" id="{66C1DE0A-7865-466B-B5D7-781C92357026}"/>
              </a:ext>
            </a:extLst>
          </p:cNvPr>
          <p:cNvSpPr txBox="1"/>
          <p:nvPr/>
        </p:nvSpPr>
        <p:spPr>
          <a:xfrm>
            <a:off x="10284923" y="4196916"/>
            <a:ext cx="1402741" cy="484157"/>
          </a:xfrm>
          <a:prstGeom prst="rect">
            <a:avLst/>
          </a:prstGeom>
          <a:noFill/>
        </p:spPr>
        <p:txBody>
          <a:bodyPr wrap="square" tIns="108000" bIns="0" rtlCol="0" anchor="ctr">
            <a:spAutoFit/>
          </a:bodyPr>
          <a:lstStyle/>
          <a:p>
            <a:pPr algn="ctr" rtl="0">
              <a:lnSpc>
                <a:spcPts val="1400"/>
              </a:lnSpc>
            </a:pPr>
            <a:endParaRPr lang="fr-FR" sz="3600" b="1" i="0" spc="-100" dirty="0">
              <a:solidFill>
                <a:schemeClr val="tx1">
                  <a:lumMod val="75000"/>
                  <a:lumOff val="25000"/>
                </a:schemeClr>
              </a:solidFill>
              <a:latin typeface="+mj-lt"/>
            </a:endParaRPr>
          </a:p>
          <a:p>
            <a:pPr algn="ctr" rtl="0">
              <a:lnSpc>
                <a:spcPts val="1400"/>
              </a:lnSpc>
            </a:pPr>
            <a:endParaRPr lang="fr-FR"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rtlCol="0"/>
          <a:lstStyle/>
          <a:p>
            <a:pPr rtl="0"/>
            <a:r>
              <a:rPr lang="fr-FR" sz="6000" dirty="0"/>
              <a:t>SOMMAIRE</a:t>
            </a: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rtl="0"/>
            <a:r>
              <a:rPr lang="fr-FR" dirty="0" err="1"/>
              <a:t>CheckPoint</a:t>
            </a:r>
            <a:r>
              <a:rPr lang="fr-FR" dirty="0"/>
              <a:t> Objective</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pPr rtl="0"/>
            <a:endParaRPr lang="fr-FR" dirty="0"/>
          </a:p>
          <a:p>
            <a:pPr rtl="0"/>
            <a:endParaRPr lang="fr-FR" dirty="0"/>
          </a:p>
          <a:p>
            <a:pPr rtl="0"/>
            <a:r>
              <a:rPr lang="fr-FR" dirty="0"/>
              <a:t>How </a:t>
            </a:r>
            <a:r>
              <a:rPr lang="fr-FR" dirty="0" err="1"/>
              <a:t>does</a:t>
            </a:r>
            <a:r>
              <a:rPr lang="fr-FR" dirty="0"/>
              <a:t> the web </a:t>
            </a:r>
            <a:r>
              <a:rPr lang="fr-FR" dirty="0" err="1"/>
              <a:t>work</a:t>
            </a:r>
            <a:r>
              <a:rPr lang="fr-FR" dirty="0"/>
              <a:t>. </a:t>
            </a:r>
          </a:p>
          <a:p>
            <a:pPr rtl="0"/>
            <a:r>
              <a:rPr lang="fr-FR" dirty="0" err="1"/>
              <a:t>What</a:t>
            </a:r>
            <a:r>
              <a:rPr lang="fr-FR" dirty="0"/>
              <a:t> do </a:t>
            </a:r>
            <a:r>
              <a:rPr lang="fr-FR" dirty="0" err="1"/>
              <a:t>you</a:t>
            </a:r>
            <a:r>
              <a:rPr lang="fr-FR" dirty="0"/>
              <a:t> </a:t>
            </a:r>
            <a:r>
              <a:rPr lang="fr-FR" dirty="0" err="1"/>
              <a:t>need</a:t>
            </a:r>
            <a:r>
              <a:rPr lang="fr-FR" dirty="0"/>
              <a:t> to </a:t>
            </a:r>
            <a:r>
              <a:rPr lang="fr-FR" dirty="0" err="1"/>
              <a:t>be</a:t>
            </a:r>
            <a:r>
              <a:rPr lang="fr-FR" dirty="0"/>
              <a:t> web </a:t>
            </a:r>
            <a:r>
              <a:rPr lang="fr-FR" dirty="0" err="1"/>
              <a:t>developer</a:t>
            </a:r>
            <a:r>
              <a:rPr lang="fr-FR" dirty="0"/>
              <a:t>. </a:t>
            </a:r>
          </a:p>
          <a:p>
            <a:pPr rtl="0"/>
            <a:r>
              <a:rPr lang="fr-FR" dirty="0" err="1"/>
              <a:t>Why</a:t>
            </a:r>
            <a:r>
              <a:rPr lang="fr-FR" dirty="0"/>
              <a:t> </a:t>
            </a:r>
            <a:r>
              <a:rPr lang="fr-FR" dirty="0" err="1"/>
              <a:t>did</a:t>
            </a:r>
            <a:r>
              <a:rPr lang="fr-FR" dirty="0"/>
              <a:t> </a:t>
            </a:r>
            <a:r>
              <a:rPr lang="fr-FR" dirty="0" err="1"/>
              <a:t>you</a:t>
            </a:r>
            <a:r>
              <a:rPr lang="fr-FR" dirty="0"/>
              <a:t> </a:t>
            </a:r>
            <a:r>
              <a:rPr lang="fr-FR" dirty="0" err="1"/>
              <a:t>choose</a:t>
            </a:r>
            <a:r>
              <a:rPr lang="fr-FR" dirty="0"/>
              <a:t> to </a:t>
            </a:r>
            <a:r>
              <a:rPr lang="fr-FR" dirty="0" err="1"/>
              <a:t>learn</a:t>
            </a:r>
            <a:r>
              <a:rPr lang="fr-FR" dirty="0"/>
              <a:t> web </a:t>
            </a:r>
            <a:r>
              <a:rPr lang="fr-FR" dirty="0" err="1"/>
              <a:t>developer</a:t>
            </a:r>
            <a:r>
              <a:rPr lang="fr-FR" dirty="0"/>
              <a:t>. </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2</a:t>
            </a:fld>
            <a:endParaRPr lang="fr-FR"/>
          </a:p>
        </p:txBody>
      </p:sp>
    </p:spTree>
    <p:extLst>
      <p:ext uri="{BB962C8B-B14F-4D97-AF65-F5344CB8AC3E}">
        <p14:creationId xmlns:p14="http://schemas.microsoft.com/office/powerpoint/2010/main" val="72209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BDAEDE0-8A75-8205-7266-1BD84538CCEB}"/>
              </a:ext>
            </a:extLst>
          </p:cNvPr>
          <p:cNvSpPr>
            <a:spLocks noGrp="1"/>
          </p:cNvSpPr>
          <p:nvPr>
            <p:ph type="ftr" sz="quarter" idx="12"/>
          </p:nvPr>
        </p:nvSpPr>
        <p:spPr/>
        <p:txBody>
          <a:bodyPr/>
          <a:lstStyle/>
          <a:p>
            <a:pPr rtl="0"/>
            <a:endParaRPr lang="fr-FR" noProof="0" dirty="0"/>
          </a:p>
        </p:txBody>
      </p:sp>
      <p:sp>
        <p:nvSpPr>
          <p:cNvPr id="3" name="Espace réservé du numéro de diapositive 2">
            <a:extLst>
              <a:ext uri="{FF2B5EF4-FFF2-40B4-BE49-F238E27FC236}">
                <a16:creationId xmlns:a16="http://schemas.microsoft.com/office/drawing/2014/main" id="{42E92EAB-9ABA-A5EC-77B7-1BCEA03EF73B}"/>
              </a:ext>
            </a:extLst>
          </p:cNvPr>
          <p:cNvSpPr>
            <a:spLocks noGrp="1"/>
          </p:cNvSpPr>
          <p:nvPr>
            <p:ph type="sldNum" sz="quarter" idx="13"/>
          </p:nvPr>
        </p:nvSpPr>
        <p:spPr/>
        <p:txBody>
          <a:bodyPr/>
          <a:lstStyle/>
          <a:p>
            <a:pPr rtl="0"/>
            <a:fld id="{19B51A1E-902D-48AF-9020-955120F399B6}" type="slidenum">
              <a:rPr lang="fr-FR" noProof="0" smtClean="0"/>
              <a:pPr rtl="0"/>
              <a:t>3</a:t>
            </a:fld>
            <a:endParaRPr lang="fr-FR" noProof="0"/>
          </a:p>
        </p:txBody>
      </p:sp>
      <p:sp>
        <p:nvSpPr>
          <p:cNvPr id="4" name="Titre 3">
            <a:extLst>
              <a:ext uri="{FF2B5EF4-FFF2-40B4-BE49-F238E27FC236}">
                <a16:creationId xmlns:a16="http://schemas.microsoft.com/office/drawing/2014/main" id="{746C4BB8-8460-BB3F-697C-EFFC0E156B9F}"/>
              </a:ext>
            </a:extLst>
          </p:cNvPr>
          <p:cNvSpPr>
            <a:spLocks noGrp="1"/>
          </p:cNvSpPr>
          <p:nvPr>
            <p:ph type="title"/>
          </p:nvPr>
        </p:nvSpPr>
        <p:spPr/>
        <p:txBody>
          <a:bodyPr>
            <a:noAutofit/>
          </a:bodyPr>
          <a:lstStyle/>
          <a:p>
            <a:br>
              <a:rPr lang="fr-FR" dirty="0"/>
            </a:br>
            <a:br>
              <a:rPr lang="fr-FR" dirty="0"/>
            </a:br>
            <a:br>
              <a:rPr lang="fr-FR" dirty="0"/>
            </a:br>
            <a:br>
              <a:rPr lang="fr-FR" dirty="0"/>
            </a:br>
            <a:br>
              <a:rPr lang="fr-FR" dirty="0"/>
            </a:br>
            <a:br>
              <a:rPr lang="fr-FR" dirty="0"/>
            </a:br>
            <a:br>
              <a:rPr lang="fr-FR" dirty="0"/>
            </a:br>
            <a:br>
              <a:rPr lang="fr-FR" dirty="0"/>
            </a:br>
            <a:br>
              <a:rPr lang="fr-FR" dirty="0"/>
            </a:br>
            <a:br>
              <a:rPr lang="fr-FR" dirty="0"/>
            </a:br>
            <a:br>
              <a:rPr lang="fr-FR" dirty="0"/>
            </a:br>
            <a:br>
              <a:rPr lang="fr-FR" dirty="0"/>
            </a:br>
            <a:br>
              <a:rPr lang="fr-FR" dirty="0"/>
            </a:br>
            <a:br>
              <a:rPr lang="fr-FR" dirty="0"/>
            </a:br>
            <a:r>
              <a:rPr lang="fr-FR" dirty="0"/>
              <a:t>How </a:t>
            </a:r>
            <a:r>
              <a:rPr lang="fr-FR" dirty="0" err="1"/>
              <a:t>does</a:t>
            </a:r>
            <a:r>
              <a:rPr lang="fr-FR" dirty="0"/>
              <a:t> the web </a:t>
            </a:r>
            <a:r>
              <a:rPr lang="fr-FR" dirty="0" err="1"/>
              <a:t>work</a:t>
            </a:r>
            <a:br>
              <a:rPr lang="fr-FR" dirty="0"/>
            </a:br>
            <a:br>
              <a:rPr lang="fr-FR" dirty="0"/>
            </a:br>
            <a:r>
              <a:rPr lang="fr-FR" sz="2400" b="0" dirty="0"/>
              <a:t>Web </a:t>
            </a:r>
            <a:r>
              <a:rPr lang="fr-FR" sz="2400" b="0" dirty="0" err="1"/>
              <a:t>means</a:t>
            </a:r>
            <a:r>
              <a:rPr lang="fr-FR" sz="2400" b="0" dirty="0"/>
              <a:t> World Wide Web, </a:t>
            </a:r>
            <a:r>
              <a:rPr lang="fr-FR" sz="2400" b="0" dirty="0" err="1"/>
              <a:t>it</a:t>
            </a:r>
            <a:r>
              <a:rPr lang="fr-FR" sz="2400" b="0" dirty="0"/>
              <a:t> </a:t>
            </a:r>
            <a:r>
              <a:rPr lang="fr-FR" sz="2400" b="0" dirty="0" err="1"/>
              <a:t>is</a:t>
            </a:r>
            <a:r>
              <a:rPr lang="fr-FR" sz="2400" b="0" dirty="0"/>
              <a:t> a system of </a:t>
            </a:r>
            <a:r>
              <a:rPr lang="fr-FR" sz="2400" b="0" dirty="0" err="1"/>
              <a:t>interconnected</a:t>
            </a:r>
            <a:r>
              <a:rPr lang="fr-FR" sz="2400" b="0" dirty="0"/>
              <a:t> documents and </a:t>
            </a:r>
            <a:r>
              <a:rPr lang="fr-FR" sz="2400" b="0" dirty="0" err="1"/>
              <a:t>resources</a:t>
            </a:r>
            <a:r>
              <a:rPr lang="fr-FR" sz="2400" b="0" dirty="0"/>
              <a:t> </a:t>
            </a:r>
            <a:r>
              <a:rPr lang="fr-FR" sz="2400" b="0" dirty="0" err="1"/>
              <a:t>that</a:t>
            </a:r>
            <a:r>
              <a:rPr lang="fr-FR" sz="2400" b="0" dirty="0"/>
              <a:t> </a:t>
            </a:r>
            <a:r>
              <a:rPr lang="fr-FR" sz="2400" b="0" dirty="0" err="1"/>
              <a:t>accessed</a:t>
            </a:r>
            <a:r>
              <a:rPr lang="fr-FR" sz="2400" b="0" dirty="0"/>
              <a:t> over the internet. It </a:t>
            </a:r>
            <a:r>
              <a:rPr lang="fr-FR" sz="2400" b="0" dirty="0" err="1"/>
              <a:t>allows</a:t>
            </a:r>
            <a:r>
              <a:rPr lang="fr-FR" sz="2400" b="0" dirty="0"/>
              <a:t> </a:t>
            </a:r>
            <a:r>
              <a:rPr lang="fr-FR" sz="2400" b="0" dirty="0" err="1"/>
              <a:t>users</a:t>
            </a:r>
            <a:r>
              <a:rPr lang="fr-FR" sz="2400" b="0" dirty="0"/>
              <a:t> to </a:t>
            </a:r>
            <a:r>
              <a:rPr lang="fr-FR" sz="2400" b="0" dirty="0" err="1"/>
              <a:t>navigate</a:t>
            </a:r>
            <a:r>
              <a:rPr lang="fr-FR" sz="2400" b="0" dirty="0"/>
              <a:t> </a:t>
            </a:r>
            <a:r>
              <a:rPr lang="fr-FR" sz="2400" b="0" dirty="0" err="1"/>
              <a:t>between</a:t>
            </a:r>
            <a:r>
              <a:rPr lang="fr-FR" sz="2400" b="0" dirty="0"/>
              <a:t> a </a:t>
            </a:r>
            <a:r>
              <a:rPr lang="fr-FR" sz="2400" b="0" dirty="0" err="1"/>
              <a:t>websites</a:t>
            </a:r>
            <a:r>
              <a:rPr lang="fr-FR" sz="2400" b="0" dirty="0"/>
              <a:t> and web pages.</a:t>
            </a:r>
            <a:br>
              <a:rPr lang="fr-FR" sz="2400" b="0" dirty="0"/>
            </a:br>
            <a:br>
              <a:rPr lang="fr-FR" sz="2400" b="0" dirty="0"/>
            </a:br>
            <a:r>
              <a:rPr lang="fr-FR" sz="2400" b="0" dirty="0"/>
              <a:t>A client </a:t>
            </a:r>
            <a:r>
              <a:rPr lang="fr-FR" sz="2400" b="0" dirty="0" err="1"/>
              <a:t>sends</a:t>
            </a:r>
            <a:r>
              <a:rPr lang="fr-FR" sz="2400" b="0" dirty="0"/>
              <a:t> a </a:t>
            </a:r>
            <a:r>
              <a:rPr lang="fr-FR" sz="2400" b="0" dirty="0" err="1"/>
              <a:t>request</a:t>
            </a:r>
            <a:r>
              <a:rPr lang="fr-FR" sz="2400" b="0" dirty="0"/>
              <a:t>, </a:t>
            </a:r>
            <a:r>
              <a:rPr lang="fr-FR" sz="2400" b="0" dirty="0" err="1"/>
              <a:t>using</a:t>
            </a:r>
            <a:r>
              <a:rPr lang="fr-FR" sz="2400" b="0" dirty="0"/>
              <a:t> a URL, to a server </a:t>
            </a:r>
            <a:r>
              <a:rPr lang="fr-FR" sz="2400" b="0" dirty="0" err="1"/>
              <a:t>which</a:t>
            </a:r>
            <a:r>
              <a:rPr lang="fr-FR" sz="2400" b="0" dirty="0"/>
              <a:t> hosts the </a:t>
            </a:r>
            <a:r>
              <a:rPr lang="fr-FR" sz="2400" b="0" dirty="0" err="1"/>
              <a:t>website</a:t>
            </a:r>
            <a:r>
              <a:rPr lang="fr-FR" sz="2400" b="0" dirty="0"/>
              <a:t> or web application. </a:t>
            </a:r>
            <a:r>
              <a:rPr lang="fr-FR" sz="2400" b="0" dirty="0" err="1"/>
              <a:t>When</a:t>
            </a:r>
            <a:r>
              <a:rPr lang="fr-FR" sz="2400" b="0" dirty="0"/>
              <a:t> </a:t>
            </a:r>
            <a:r>
              <a:rPr lang="fr-FR" sz="2400" b="0" dirty="0" err="1"/>
              <a:t>you</a:t>
            </a:r>
            <a:r>
              <a:rPr lang="fr-FR" sz="2400" b="0" dirty="0"/>
              <a:t> enter a URL in the browser, </a:t>
            </a:r>
            <a:r>
              <a:rPr lang="fr-FR" sz="2400" b="0" dirty="0" err="1"/>
              <a:t>it</a:t>
            </a:r>
            <a:r>
              <a:rPr lang="fr-FR" sz="2400" b="0" dirty="0"/>
              <a:t> contacts a  Domain Name System (DNS) server  to </a:t>
            </a:r>
            <a:r>
              <a:rPr lang="fr-FR" sz="2400" b="0" dirty="0" err="1"/>
              <a:t>resolve</a:t>
            </a:r>
            <a:r>
              <a:rPr lang="fr-FR" sz="2400" b="0" dirty="0"/>
              <a:t> the </a:t>
            </a:r>
            <a:r>
              <a:rPr lang="fr-FR" sz="2400" b="0" dirty="0" err="1"/>
              <a:t>domain</a:t>
            </a:r>
            <a:r>
              <a:rPr lang="fr-FR" sz="2400" b="0" dirty="0"/>
              <a:t> </a:t>
            </a:r>
            <a:r>
              <a:rPr lang="fr-FR" sz="2400" b="0" dirty="0" err="1"/>
              <a:t>name</a:t>
            </a:r>
            <a:r>
              <a:rPr lang="fr-FR" sz="2400" b="0" dirty="0"/>
              <a:t> </a:t>
            </a:r>
            <a:r>
              <a:rPr lang="fr-FR" sz="2400" b="0" dirty="0" err="1"/>
              <a:t>into</a:t>
            </a:r>
            <a:r>
              <a:rPr lang="fr-FR" sz="2400" b="0" dirty="0"/>
              <a:t> an IP adresse, and the </a:t>
            </a:r>
            <a:r>
              <a:rPr lang="fr-FR" sz="2400" b="0" dirty="0" err="1"/>
              <a:t>ip</a:t>
            </a:r>
            <a:r>
              <a:rPr lang="fr-FR" sz="2400" b="0" dirty="0"/>
              <a:t> adresse identifies the server </a:t>
            </a:r>
            <a:r>
              <a:rPr lang="fr-FR" sz="2400" b="0" dirty="0" err="1"/>
              <a:t>that</a:t>
            </a:r>
            <a:r>
              <a:rPr lang="fr-FR" sz="2400" b="0" dirty="0"/>
              <a:t> host the </a:t>
            </a:r>
            <a:r>
              <a:rPr lang="fr-FR" sz="2400" b="0" dirty="0" err="1"/>
              <a:t>website</a:t>
            </a:r>
            <a:r>
              <a:rPr lang="fr-FR" sz="2400" b="0" dirty="0"/>
              <a:t>.  The server </a:t>
            </a:r>
            <a:r>
              <a:rPr lang="fr-FR" sz="2400" b="0" dirty="0" err="1"/>
              <a:t>processes</a:t>
            </a:r>
            <a:r>
              <a:rPr lang="fr-FR" sz="2400" b="0" dirty="0"/>
              <a:t> </a:t>
            </a:r>
            <a:r>
              <a:rPr lang="fr-FR" sz="2400" b="0" dirty="0" err="1"/>
              <a:t>it</a:t>
            </a:r>
            <a:r>
              <a:rPr lang="fr-FR" sz="2400" b="0" dirty="0"/>
              <a:t> </a:t>
            </a:r>
            <a:r>
              <a:rPr lang="fr-FR" sz="2400" b="0" dirty="0" err="1"/>
              <a:t>based</a:t>
            </a:r>
            <a:r>
              <a:rPr lang="fr-FR" sz="2400" b="0" dirty="0"/>
              <a:t> on the </a:t>
            </a:r>
            <a:r>
              <a:rPr lang="fr-FR" sz="2400" b="0" dirty="0" err="1"/>
              <a:t>requested</a:t>
            </a:r>
            <a:r>
              <a:rPr lang="fr-FR" sz="2400" b="0" dirty="0"/>
              <a:t> </a:t>
            </a:r>
            <a:r>
              <a:rPr lang="fr-FR" sz="2400" b="0" dirty="0" err="1"/>
              <a:t>resource</a:t>
            </a:r>
            <a:r>
              <a:rPr lang="fr-FR" sz="2400" b="0" dirty="0"/>
              <a:t> and the server </a:t>
            </a:r>
            <a:r>
              <a:rPr lang="fr-FR" sz="2400" b="0" dirty="0" err="1"/>
              <a:t>sends</a:t>
            </a:r>
            <a:r>
              <a:rPr lang="fr-FR" sz="2400" b="0" dirty="0"/>
              <a:t> an HTTP </a:t>
            </a:r>
            <a:r>
              <a:rPr lang="fr-FR" sz="2400" b="0" dirty="0" err="1"/>
              <a:t>response</a:t>
            </a:r>
            <a:r>
              <a:rPr lang="fr-FR" sz="2400" b="0" dirty="0"/>
              <a:t> to the client.</a:t>
            </a:r>
            <a:br>
              <a:rPr lang="fr-FR" sz="2400" b="0" dirty="0"/>
            </a:br>
            <a:br>
              <a:rPr lang="fr-FR" sz="2400" b="0" dirty="0"/>
            </a:br>
            <a:br>
              <a:rPr lang="fr-FR" sz="2400" b="0" dirty="0"/>
            </a:br>
            <a:br>
              <a:rPr lang="fr-FR" dirty="0"/>
            </a:br>
            <a:endParaRPr lang="fr-CA" dirty="0"/>
          </a:p>
        </p:txBody>
      </p:sp>
    </p:spTree>
    <p:extLst>
      <p:ext uri="{BB962C8B-B14F-4D97-AF65-F5344CB8AC3E}">
        <p14:creationId xmlns:p14="http://schemas.microsoft.com/office/powerpoint/2010/main" val="220292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365A1C7-BBF5-7DBA-0BDC-FFE8887C13EF}"/>
              </a:ext>
            </a:extLst>
          </p:cNvPr>
          <p:cNvSpPr>
            <a:spLocks noGrp="1"/>
          </p:cNvSpPr>
          <p:nvPr>
            <p:ph type="ftr" sz="quarter" idx="12"/>
          </p:nvPr>
        </p:nvSpPr>
        <p:spPr/>
        <p:txBody>
          <a:bodyPr/>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2CFD593-EB4C-8F1D-C7ED-1298F6729EA7}"/>
              </a:ext>
            </a:extLst>
          </p:cNvPr>
          <p:cNvSpPr>
            <a:spLocks noGrp="1"/>
          </p:cNvSpPr>
          <p:nvPr>
            <p:ph type="sldNum" sz="quarter" idx="13"/>
          </p:nvPr>
        </p:nvSpPr>
        <p:spPr/>
        <p:txBody>
          <a:bodyPr/>
          <a:lstStyle/>
          <a:p>
            <a:pPr rtl="0"/>
            <a:fld id="{19B51A1E-902D-48AF-9020-955120F399B6}" type="slidenum">
              <a:rPr lang="fr-FR" noProof="0" smtClean="0"/>
              <a:pPr rtl="0"/>
              <a:t>4</a:t>
            </a:fld>
            <a:endParaRPr lang="fr-FR" noProof="0"/>
          </a:p>
        </p:txBody>
      </p:sp>
      <p:sp>
        <p:nvSpPr>
          <p:cNvPr id="6" name="Titre 5">
            <a:extLst>
              <a:ext uri="{FF2B5EF4-FFF2-40B4-BE49-F238E27FC236}">
                <a16:creationId xmlns:a16="http://schemas.microsoft.com/office/drawing/2014/main" id="{D3CABFF0-DC0D-E036-6A72-1FE5539C6F3B}"/>
              </a:ext>
            </a:extLst>
          </p:cNvPr>
          <p:cNvSpPr>
            <a:spLocks noGrp="1"/>
          </p:cNvSpPr>
          <p:nvPr>
            <p:ph type="title"/>
          </p:nvPr>
        </p:nvSpPr>
        <p:spPr/>
        <p:txBody>
          <a:bodyPr/>
          <a:lstStyle/>
          <a:p>
            <a:br>
              <a:rPr lang="fr-FR" dirty="0"/>
            </a:br>
            <a:br>
              <a:rPr lang="fr-FR" dirty="0"/>
            </a:br>
            <a:br>
              <a:rPr lang="fr-FR" dirty="0"/>
            </a:br>
            <a:br>
              <a:rPr lang="fr-FR" dirty="0"/>
            </a:br>
            <a:br>
              <a:rPr lang="fr-FR" dirty="0"/>
            </a:br>
            <a:br>
              <a:rPr lang="fr-FR" dirty="0"/>
            </a:br>
            <a:br>
              <a:rPr lang="fr-FR" dirty="0"/>
            </a:br>
            <a:br>
              <a:rPr lang="fr-FR" dirty="0"/>
            </a:br>
            <a:br>
              <a:rPr lang="fr-FR" dirty="0"/>
            </a:br>
            <a:br>
              <a:rPr lang="fr-FR" dirty="0"/>
            </a:br>
            <a:br>
              <a:rPr lang="fr-FR" dirty="0"/>
            </a:br>
            <a:r>
              <a:rPr lang="fr-FR" dirty="0" err="1"/>
              <a:t>What</a:t>
            </a:r>
            <a:r>
              <a:rPr lang="fr-FR" dirty="0"/>
              <a:t> do </a:t>
            </a:r>
            <a:r>
              <a:rPr lang="fr-FR" dirty="0" err="1"/>
              <a:t>you</a:t>
            </a:r>
            <a:r>
              <a:rPr lang="fr-FR" dirty="0"/>
              <a:t> </a:t>
            </a:r>
            <a:r>
              <a:rPr lang="fr-FR" dirty="0" err="1"/>
              <a:t>need</a:t>
            </a:r>
            <a:r>
              <a:rPr lang="fr-FR" dirty="0"/>
              <a:t> to </a:t>
            </a:r>
            <a:r>
              <a:rPr lang="fr-FR" dirty="0" err="1"/>
              <a:t>be</a:t>
            </a:r>
            <a:r>
              <a:rPr lang="fr-FR" dirty="0"/>
              <a:t> web </a:t>
            </a:r>
            <a:r>
              <a:rPr lang="fr-FR" dirty="0" err="1"/>
              <a:t>developer</a:t>
            </a:r>
            <a:r>
              <a:rPr lang="fr-FR" dirty="0"/>
              <a:t>. </a:t>
            </a:r>
            <a:br>
              <a:rPr lang="fr-FR" dirty="0"/>
            </a:br>
            <a:br>
              <a:rPr lang="fr-FR" dirty="0"/>
            </a:br>
            <a:r>
              <a:rPr lang="fr-FR" sz="2400" b="0" dirty="0"/>
              <a:t>To </a:t>
            </a:r>
            <a:r>
              <a:rPr lang="fr-FR" sz="2400" b="0" dirty="0" err="1"/>
              <a:t>become</a:t>
            </a:r>
            <a:r>
              <a:rPr lang="fr-FR" sz="2400" b="0" dirty="0"/>
              <a:t> a web </a:t>
            </a:r>
            <a:r>
              <a:rPr lang="fr-FR" sz="2400" b="0" dirty="0" err="1"/>
              <a:t>developer</a:t>
            </a:r>
            <a:r>
              <a:rPr lang="fr-FR" sz="2400" b="0" dirty="0"/>
              <a:t>, </a:t>
            </a:r>
            <a:r>
              <a:rPr lang="fr-FR" sz="2400" b="0" dirty="0" err="1"/>
              <a:t>there</a:t>
            </a:r>
            <a:r>
              <a:rPr lang="fr-FR" sz="2400" b="0" dirty="0"/>
              <a:t> </a:t>
            </a:r>
            <a:r>
              <a:rPr lang="fr-FR" sz="2400" b="0" dirty="0" err="1"/>
              <a:t>is</a:t>
            </a:r>
            <a:r>
              <a:rPr lang="fr-FR" sz="2400" b="0" dirty="0"/>
              <a:t> </a:t>
            </a:r>
            <a:r>
              <a:rPr lang="fr-FR" sz="2400" b="0" dirty="0" err="1"/>
              <a:t>several</a:t>
            </a:r>
            <a:r>
              <a:rPr lang="fr-FR" sz="2400" b="0" dirty="0"/>
              <a:t> </a:t>
            </a:r>
            <a:r>
              <a:rPr lang="fr-FR" sz="2400" b="0" dirty="0" err="1"/>
              <a:t>skills</a:t>
            </a:r>
            <a:r>
              <a:rPr lang="fr-FR" sz="2400" b="0" dirty="0"/>
              <a:t> and </a:t>
            </a:r>
            <a:r>
              <a:rPr lang="fr-FR" sz="2400" b="0" dirty="0" err="1"/>
              <a:t>knowledge</a:t>
            </a:r>
            <a:r>
              <a:rPr lang="fr-FR" sz="2400" b="0" dirty="0"/>
              <a:t> </a:t>
            </a:r>
            <a:r>
              <a:rPr lang="fr-FR" sz="2400" b="0" dirty="0" err="1"/>
              <a:t>that</a:t>
            </a:r>
            <a:r>
              <a:rPr lang="fr-FR" sz="2400" b="0" dirty="0"/>
              <a:t> are important to </a:t>
            </a:r>
            <a:r>
              <a:rPr lang="fr-FR" sz="2400" b="0" dirty="0" err="1"/>
              <a:t>acquire</a:t>
            </a:r>
            <a:r>
              <a:rPr lang="fr-FR" sz="2400" b="0" dirty="0"/>
              <a:t>:</a:t>
            </a:r>
            <a:br>
              <a:rPr lang="fr-FR" sz="2400" b="0" dirty="0"/>
            </a:br>
            <a:br>
              <a:rPr lang="fr-FR" sz="2400" b="0" dirty="0"/>
            </a:br>
            <a:r>
              <a:rPr lang="fr-FR" sz="2400" b="0" dirty="0"/>
              <a:t>1- HTML, CSS, and JavaScript : </a:t>
            </a:r>
            <a:r>
              <a:rPr lang="fr-FR" sz="2400" b="0" dirty="0" err="1"/>
              <a:t>These</a:t>
            </a:r>
            <a:r>
              <a:rPr lang="fr-FR" sz="2400" b="0" dirty="0"/>
              <a:t> 3 </a:t>
            </a:r>
            <a:r>
              <a:rPr lang="fr-FR" sz="2400" b="0" dirty="0" err="1"/>
              <a:t>fundamental</a:t>
            </a:r>
            <a:r>
              <a:rPr lang="fr-FR" sz="2400" b="0" dirty="0"/>
              <a:t> technologies are the building blocks of web </a:t>
            </a:r>
            <a:r>
              <a:rPr lang="fr-FR" sz="2400" b="0" dirty="0" err="1"/>
              <a:t>development</a:t>
            </a:r>
            <a:r>
              <a:rPr lang="fr-FR" sz="2400" b="0" dirty="0"/>
              <a:t>.</a:t>
            </a:r>
            <a:br>
              <a:rPr lang="fr-FR" sz="2400" b="0" dirty="0"/>
            </a:br>
            <a:br>
              <a:rPr lang="fr-FR" sz="2400" b="0" dirty="0"/>
            </a:br>
            <a:r>
              <a:rPr lang="fr-FR" sz="2400" b="0" dirty="0"/>
              <a:t>2- </a:t>
            </a:r>
            <a:r>
              <a:rPr lang="fr-FR" sz="2400" b="0" dirty="0" err="1"/>
              <a:t>Programming</a:t>
            </a:r>
            <a:r>
              <a:rPr lang="fr-FR" sz="2400" b="0" dirty="0"/>
              <a:t> </a:t>
            </a:r>
            <a:r>
              <a:rPr lang="fr-FR" sz="2400" b="0" dirty="0" err="1"/>
              <a:t>languages</a:t>
            </a:r>
            <a:r>
              <a:rPr lang="fr-FR" sz="2400" b="0" dirty="0"/>
              <a:t> and </a:t>
            </a:r>
            <a:r>
              <a:rPr lang="fr-FR" sz="2400" b="0" dirty="0" err="1"/>
              <a:t>Frameworks</a:t>
            </a:r>
            <a:br>
              <a:rPr lang="fr-FR" sz="2400" b="0" dirty="0"/>
            </a:br>
            <a:br>
              <a:rPr lang="fr-FR" sz="2400" b="0" dirty="0"/>
            </a:br>
            <a:r>
              <a:rPr lang="fr-FR" sz="2400" b="0" dirty="0"/>
              <a:t>3- Version Control</a:t>
            </a:r>
            <a:br>
              <a:rPr lang="fr-FR" sz="2400" b="0" dirty="0"/>
            </a:br>
            <a:br>
              <a:rPr lang="fr-FR" sz="2400" b="0" dirty="0"/>
            </a:br>
            <a:r>
              <a:rPr lang="fr-FR" sz="2400" b="0" dirty="0"/>
              <a:t>4- Server-</a:t>
            </a:r>
            <a:r>
              <a:rPr lang="fr-FR" sz="2400" b="0" dirty="0" err="1"/>
              <a:t>side</a:t>
            </a:r>
            <a:r>
              <a:rPr lang="fr-FR" sz="2400" b="0" dirty="0"/>
              <a:t> </a:t>
            </a:r>
            <a:r>
              <a:rPr lang="fr-FR" sz="2400" b="0" dirty="0" err="1"/>
              <a:t>Language</a:t>
            </a:r>
            <a:r>
              <a:rPr lang="fr-FR" sz="2400" b="0" dirty="0"/>
              <a:t> and </a:t>
            </a:r>
            <a:r>
              <a:rPr lang="fr-FR" sz="2400" b="0" dirty="0" err="1"/>
              <a:t>databases</a:t>
            </a:r>
            <a:br>
              <a:rPr lang="fr-FR" dirty="0"/>
            </a:br>
            <a:br>
              <a:rPr lang="fr-FR" dirty="0"/>
            </a:br>
            <a:endParaRPr lang="fr-CA" dirty="0"/>
          </a:p>
        </p:txBody>
      </p:sp>
    </p:spTree>
    <p:extLst>
      <p:ext uri="{BB962C8B-B14F-4D97-AF65-F5344CB8AC3E}">
        <p14:creationId xmlns:p14="http://schemas.microsoft.com/office/powerpoint/2010/main" val="186949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9575876-7311-5FE5-F914-9B8F31A5D68D}"/>
              </a:ext>
            </a:extLst>
          </p:cNvPr>
          <p:cNvSpPr>
            <a:spLocks noGrp="1"/>
          </p:cNvSpPr>
          <p:nvPr>
            <p:ph type="ftr" sz="quarter" idx="12"/>
          </p:nvPr>
        </p:nvSpPr>
        <p:spPr/>
        <p:txBody>
          <a:bodyPr/>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4525A6D6-AFE8-7119-B2D5-2E356D676C3F}"/>
              </a:ext>
            </a:extLst>
          </p:cNvPr>
          <p:cNvSpPr>
            <a:spLocks noGrp="1"/>
          </p:cNvSpPr>
          <p:nvPr>
            <p:ph type="sldNum" sz="quarter" idx="13"/>
          </p:nvPr>
        </p:nvSpPr>
        <p:spPr/>
        <p:txBody>
          <a:bodyPr/>
          <a:lstStyle/>
          <a:p>
            <a:pPr rtl="0"/>
            <a:fld id="{19B51A1E-902D-48AF-9020-955120F399B6}" type="slidenum">
              <a:rPr lang="fr-FR" noProof="0" smtClean="0"/>
              <a:pPr rtl="0"/>
              <a:t>5</a:t>
            </a:fld>
            <a:endParaRPr lang="fr-FR" noProof="0"/>
          </a:p>
        </p:txBody>
      </p:sp>
      <p:sp>
        <p:nvSpPr>
          <p:cNvPr id="4" name="Titre 3">
            <a:extLst>
              <a:ext uri="{FF2B5EF4-FFF2-40B4-BE49-F238E27FC236}">
                <a16:creationId xmlns:a16="http://schemas.microsoft.com/office/drawing/2014/main" id="{7F045D2B-5474-9406-6E34-5A54BE73AC27}"/>
              </a:ext>
            </a:extLst>
          </p:cNvPr>
          <p:cNvSpPr>
            <a:spLocks noGrp="1"/>
          </p:cNvSpPr>
          <p:nvPr>
            <p:ph type="title"/>
          </p:nvPr>
        </p:nvSpPr>
        <p:spPr>
          <a:xfrm>
            <a:off x="422475" y="460575"/>
            <a:ext cx="11328000" cy="432000"/>
          </a:xfrm>
        </p:spPr>
        <p:txBody>
          <a:bodyPr/>
          <a:lstStyle/>
          <a:p>
            <a:br>
              <a:rPr lang="fr-FR" dirty="0"/>
            </a:br>
            <a:br>
              <a:rPr lang="fr-FR" dirty="0"/>
            </a:br>
            <a:br>
              <a:rPr lang="fr-FR" dirty="0"/>
            </a:br>
            <a:br>
              <a:rPr lang="fr-FR" dirty="0"/>
            </a:br>
            <a:br>
              <a:rPr lang="fr-FR" dirty="0"/>
            </a:br>
            <a:br>
              <a:rPr lang="fr-FR" dirty="0"/>
            </a:br>
            <a:br>
              <a:rPr lang="fr-FR" dirty="0"/>
            </a:br>
            <a:r>
              <a:rPr lang="fr-FR" dirty="0" err="1"/>
              <a:t>Why</a:t>
            </a:r>
            <a:r>
              <a:rPr lang="fr-FR" dirty="0"/>
              <a:t> </a:t>
            </a:r>
            <a:r>
              <a:rPr lang="fr-FR" dirty="0" err="1"/>
              <a:t>did</a:t>
            </a:r>
            <a:r>
              <a:rPr lang="fr-FR" dirty="0"/>
              <a:t> </a:t>
            </a:r>
            <a:r>
              <a:rPr lang="fr-FR" dirty="0" err="1"/>
              <a:t>you</a:t>
            </a:r>
            <a:r>
              <a:rPr lang="fr-FR" dirty="0"/>
              <a:t> </a:t>
            </a:r>
            <a:r>
              <a:rPr lang="fr-FR" dirty="0" err="1"/>
              <a:t>choose</a:t>
            </a:r>
            <a:r>
              <a:rPr lang="fr-FR" dirty="0"/>
              <a:t> to </a:t>
            </a:r>
            <a:r>
              <a:rPr lang="fr-FR" dirty="0" err="1"/>
              <a:t>learn</a:t>
            </a:r>
            <a:r>
              <a:rPr lang="fr-FR" dirty="0"/>
              <a:t> web </a:t>
            </a:r>
            <a:r>
              <a:rPr lang="fr-FR" dirty="0" err="1"/>
              <a:t>developer</a:t>
            </a:r>
            <a:r>
              <a:rPr lang="fr-FR" dirty="0"/>
              <a:t>. </a:t>
            </a:r>
            <a:br>
              <a:rPr lang="fr-FR" dirty="0"/>
            </a:br>
            <a:br>
              <a:rPr lang="fr-FR" sz="2400" b="0" dirty="0"/>
            </a:br>
            <a:r>
              <a:rPr lang="fr-FR" sz="2400" b="0" dirty="0"/>
              <a:t>I </a:t>
            </a:r>
            <a:r>
              <a:rPr lang="fr-FR" sz="2400" b="0" dirty="0" err="1"/>
              <a:t>choose</a:t>
            </a:r>
            <a:r>
              <a:rPr lang="fr-FR" sz="2400" b="0" dirty="0"/>
              <a:t> to </a:t>
            </a:r>
            <a:r>
              <a:rPr lang="fr-FR" sz="2400" b="0" dirty="0" err="1"/>
              <a:t>learn</a:t>
            </a:r>
            <a:r>
              <a:rPr lang="fr-FR" sz="2400" b="0" dirty="0"/>
              <a:t> Web </a:t>
            </a:r>
            <a:r>
              <a:rPr lang="fr-FR" sz="2400" b="0" dirty="0" err="1"/>
              <a:t>developer</a:t>
            </a:r>
            <a:r>
              <a:rPr lang="fr-FR" sz="2400" b="0" dirty="0"/>
              <a:t> </a:t>
            </a:r>
            <a:r>
              <a:rPr lang="fr-FR" sz="2400" b="0" dirty="0" err="1"/>
              <a:t>because</a:t>
            </a:r>
            <a:r>
              <a:rPr lang="fr-FR" sz="2400" b="0" dirty="0"/>
              <a:t> i love IT  first and for </a:t>
            </a:r>
            <a:r>
              <a:rPr lang="fr-FR" sz="2400" b="0" dirty="0" err="1"/>
              <a:t>entrepeuneuriat</a:t>
            </a:r>
            <a:r>
              <a:rPr lang="fr-FR" sz="2400" b="0" dirty="0"/>
              <a:t> </a:t>
            </a:r>
            <a:r>
              <a:rPr lang="fr-FR" sz="2400" b="0" dirty="0" err="1"/>
              <a:t>opportunities</a:t>
            </a:r>
            <a:r>
              <a:rPr lang="fr-FR" sz="2400" b="0" dirty="0"/>
              <a:t>. Web </a:t>
            </a:r>
            <a:r>
              <a:rPr lang="fr-FR" sz="2400" b="0" dirty="0" err="1"/>
              <a:t>developer</a:t>
            </a:r>
            <a:r>
              <a:rPr lang="fr-FR" sz="2400" b="0" dirty="0"/>
              <a:t> </a:t>
            </a:r>
            <a:r>
              <a:rPr lang="fr-FR" sz="2400" b="0" dirty="0" err="1"/>
              <a:t>skills</a:t>
            </a:r>
            <a:r>
              <a:rPr lang="fr-FR" sz="2400" b="0" dirty="0"/>
              <a:t> </a:t>
            </a:r>
            <a:r>
              <a:rPr lang="fr-FR" sz="2400" b="0" dirty="0" err="1"/>
              <a:t>will</a:t>
            </a:r>
            <a:r>
              <a:rPr lang="fr-FR" sz="2400" b="0" dirty="0"/>
              <a:t> </a:t>
            </a:r>
            <a:r>
              <a:rPr lang="fr-FR" sz="2400" b="0" dirty="0" err="1"/>
              <a:t>empower</a:t>
            </a:r>
            <a:r>
              <a:rPr lang="fr-FR" sz="2400" b="0" dirty="0"/>
              <a:t> me to start </a:t>
            </a:r>
            <a:r>
              <a:rPr lang="fr-FR" sz="2400" b="0" dirty="0" err="1"/>
              <a:t>my</a:t>
            </a:r>
            <a:r>
              <a:rPr lang="fr-FR" sz="2400" b="0" dirty="0"/>
              <a:t> </a:t>
            </a:r>
            <a:r>
              <a:rPr lang="fr-FR" sz="2400" b="0" dirty="0" err="1"/>
              <a:t>own</a:t>
            </a:r>
            <a:r>
              <a:rPr lang="fr-FR" sz="2400" b="0" dirty="0"/>
              <a:t> business. I </a:t>
            </a:r>
            <a:r>
              <a:rPr lang="fr-FR" sz="2400" b="0" dirty="0" err="1"/>
              <a:t>choose</a:t>
            </a:r>
            <a:r>
              <a:rPr lang="fr-FR" sz="2400" b="0" dirty="0"/>
              <a:t> </a:t>
            </a:r>
            <a:r>
              <a:rPr lang="fr-FR" sz="2400" b="0" dirty="0" err="1"/>
              <a:t>this</a:t>
            </a:r>
            <a:r>
              <a:rPr lang="fr-FR" sz="2400" b="0" dirty="0"/>
              <a:t> business </a:t>
            </a:r>
            <a:r>
              <a:rPr lang="fr-FR" sz="2400" b="0" dirty="0" err="1"/>
              <a:t>because</a:t>
            </a:r>
            <a:r>
              <a:rPr lang="fr-FR" sz="2400" b="0" dirty="0"/>
              <a:t> of love and </a:t>
            </a:r>
            <a:r>
              <a:rPr lang="fr-FR" sz="2400" b="0" dirty="0" err="1"/>
              <a:t>because</a:t>
            </a:r>
            <a:r>
              <a:rPr lang="fr-FR" sz="2400" b="0" dirty="0"/>
              <a:t> of </a:t>
            </a:r>
            <a:r>
              <a:rPr lang="fr-FR" sz="2400" b="0" dirty="0" err="1"/>
              <a:t>flexibility</a:t>
            </a:r>
            <a:r>
              <a:rPr lang="fr-FR" sz="2400" b="0" dirty="0"/>
              <a:t> and </a:t>
            </a:r>
            <a:r>
              <a:rPr lang="fr-FR" sz="2400" b="0" dirty="0" err="1"/>
              <a:t>remote</a:t>
            </a:r>
            <a:r>
              <a:rPr lang="fr-FR" sz="2400" b="0" dirty="0"/>
              <a:t> </a:t>
            </a:r>
            <a:r>
              <a:rPr lang="fr-FR" sz="2400" b="0" dirty="0" err="1"/>
              <a:t>opportunities</a:t>
            </a:r>
            <a:r>
              <a:rPr lang="fr-FR" sz="2400" b="0" dirty="0"/>
              <a:t>.</a:t>
            </a:r>
            <a:endParaRPr lang="fr-CA" sz="2400" b="0" dirty="0"/>
          </a:p>
        </p:txBody>
      </p:sp>
    </p:spTree>
    <p:extLst>
      <p:ext uri="{BB962C8B-B14F-4D97-AF65-F5344CB8AC3E}">
        <p14:creationId xmlns:p14="http://schemas.microsoft.com/office/powerpoint/2010/main" val="94859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p:txBody>
          <a:bodyPr tIns="108000" rtlCol="0"/>
          <a:lstStyle/>
          <a:p>
            <a:pPr rtl="0">
              <a:lnSpc>
                <a:spcPct val="70000"/>
              </a:lnSpc>
            </a:pPr>
            <a:r>
              <a:rPr lang="fr-FR" dirty="0" err="1"/>
              <a:t>Thank</a:t>
            </a:r>
            <a:r>
              <a:rPr lang="fr-FR" dirty="0"/>
              <a:t> You</a:t>
            </a:r>
            <a:endParaRPr lang="fr-FR" sz="4000" dirty="0"/>
          </a:p>
        </p:txBody>
      </p:sp>
      <p:sp>
        <p:nvSpPr>
          <p:cNvPr id="4" name="Espace réservé du texte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fr-FR" dirty="0"/>
              <a:t>Edith Flore BOUKOUE</a:t>
            </a:r>
          </a:p>
        </p:txBody>
      </p:sp>
      <p:pic>
        <p:nvPicPr>
          <p:cNvPr id="8" name="Graphisme 7" descr="Utilisateur" title="Icône - Nom du présentateur">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5" name="Espace réservé du texte 4">
            <a:extLst>
              <a:ext uri="{FF2B5EF4-FFF2-40B4-BE49-F238E27FC236}">
                <a16:creationId xmlns:a16="http://schemas.microsoft.com/office/drawing/2014/main" id="{11265965-2271-4C1C-BD0A-6F85F80FF9A6}"/>
              </a:ext>
            </a:extLst>
          </p:cNvPr>
          <p:cNvSpPr>
            <a:spLocks noGrp="1"/>
          </p:cNvSpPr>
          <p:nvPr>
            <p:ph type="body" sz="quarter" idx="16"/>
          </p:nvPr>
        </p:nvSpPr>
        <p:spPr/>
        <p:txBody>
          <a:bodyPr rtlCol="0"/>
          <a:lstStyle/>
          <a:p>
            <a:pPr rtl="0"/>
            <a:r>
              <a:rPr lang="fr-FR" dirty="0"/>
              <a:t>514-546-1476</a:t>
            </a:r>
          </a:p>
        </p:txBody>
      </p:sp>
      <p:pic>
        <p:nvPicPr>
          <p:cNvPr id="10" name="Graphisme 9" descr="Smartphone" title="Icône - Numéro de téléphone du présentateur">
            <a:extLst>
              <a:ext uri="{FF2B5EF4-FFF2-40B4-BE49-F238E27FC236}">
                <a16:creationId xmlns:a16="http://schemas.microsoft.com/office/drawing/2014/main" id="{A29DE31C-E099-4579-BB03-675E0A40C5F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485495" y="4355103"/>
            <a:ext cx="218900" cy="218900"/>
          </a:xfrm>
          <a:prstGeom prst="rect">
            <a:avLst/>
          </a:prstGeom>
        </p:spPr>
      </p:pic>
      <p:sp>
        <p:nvSpPr>
          <p:cNvPr id="6" name="Espace réservé du texte 5">
            <a:extLst>
              <a:ext uri="{FF2B5EF4-FFF2-40B4-BE49-F238E27FC236}">
                <a16:creationId xmlns:a16="http://schemas.microsoft.com/office/drawing/2014/main" id="{50A3BCC3-A277-4C0B-9EBA-EB53990D8EBD}"/>
              </a:ext>
            </a:extLst>
          </p:cNvPr>
          <p:cNvSpPr>
            <a:spLocks noGrp="1"/>
          </p:cNvSpPr>
          <p:nvPr>
            <p:ph type="body" sz="quarter" idx="17"/>
          </p:nvPr>
        </p:nvSpPr>
        <p:spPr/>
        <p:txBody>
          <a:bodyPr rtlCol="0"/>
          <a:lstStyle/>
          <a:p>
            <a:pPr rtl="0"/>
            <a:r>
              <a:rPr lang="fr-FR" dirty="0"/>
              <a:t>floreedith96@yahoo.com</a:t>
            </a:r>
          </a:p>
        </p:txBody>
      </p:sp>
      <p:pic>
        <p:nvPicPr>
          <p:cNvPr id="9" name="Graphisme 8" descr="Enveloppe" title="Icône - Adresse e-mail du présentateur">
            <a:extLst>
              <a:ext uri="{FF2B5EF4-FFF2-40B4-BE49-F238E27FC236}">
                <a16:creationId xmlns:a16="http://schemas.microsoft.com/office/drawing/2014/main" id="{773C1382-ACE1-460F-A1B6-AB761A7D2E6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1485495" y="4703551"/>
            <a:ext cx="218900" cy="218900"/>
          </a:xfrm>
          <a:prstGeom prst="rect">
            <a:avLst/>
          </a:prstGeom>
        </p:spPr>
      </p:pic>
      <p:sp>
        <p:nvSpPr>
          <p:cNvPr id="16" name="Espace réservé du texte 15">
            <a:extLst>
              <a:ext uri="{FF2B5EF4-FFF2-40B4-BE49-F238E27FC236}">
                <a16:creationId xmlns:a16="http://schemas.microsoft.com/office/drawing/2014/main" id="{FD8A1232-50A8-4535-AAF9-7F4180EAA0DD}"/>
              </a:ext>
            </a:extLst>
          </p:cNvPr>
          <p:cNvSpPr>
            <a:spLocks noGrp="1"/>
          </p:cNvSpPr>
          <p:nvPr>
            <p:ph type="body" sz="quarter" idx="18"/>
          </p:nvPr>
        </p:nvSpPr>
        <p:spPr/>
        <p:txBody>
          <a:bodyPr rtlCol="0"/>
          <a:lstStyle/>
          <a:p>
            <a:pPr rtl="0"/>
            <a:r>
              <a:rPr lang="fr-FR" dirty="0"/>
              <a:t>Checkpoint</a:t>
            </a:r>
          </a:p>
        </p:txBody>
      </p:sp>
      <p:pic>
        <p:nvPicPr>
          <p:cNvPr id="11" name="Graphisme 10" descr="Lien">
            <a:extLst>
              <a:ext uri="{FF2B5EF4-FFF2-40B4-BE49-F238E27FC236}">
                <a16:creationId xmlns:a16="http://schemas.microsoft.com/office/drawing/2014/main" id="{0718E6E0-05A2-479C-AEA8-1A385EB7347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472552" y="5040763"/>
            <a:ext cx="244786" cy="244786"/>
          </a:xfrm>
          <a:prstGeom prst="rect">
            <a:avLst/>
          </a:prstGeom>
        </p:spPr>
      </p:pic>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fr-FR" smtClean="0"/>
              <a:pPr rtl="0"/>
              <a:t>6</a:t>
            </a:fld>
            <a:endParaRPr lang="fr-F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C47F33A4-2C66-428E-B1F4-6919DFF55AE7}" vid="{0C76DC9B-55F5-4846-BECF-7B5783C0B8F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dcmitype/"/>
    <ds:schemaRef ds:uri="6dc4bcd6-49db-4c07-9060-8acfc67cef9f"/>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 ds:uri="http://purl.org/dc/elements/1.1/"/>
    <ds:schemaRef ds:uri="http://schemas.openxmlformats.org/package/2006/metadata/core-properties"/>
    <ds:schemaRef ds:uri="fb0879af-3eba-417a-a55a-ffe6dcd6ca77"/>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{8FC2A5FC-CB91-4E04-A47D-212B98E1C445}tf16411250_win32</Template>
  <TotalTime>981</TotalTime>
  <Words>347</Words>
  <Application>Microsoft Office PowerPoint</Application>
  <PresentationFormat>Grand écran</PresentationFormat>
  <Paragraphs>27</Paragraphs>
  <Slides>6</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Candara</vt:lpstr>
      <vt:lpstr>Corbel</vt:lpstr>
      <vt:lpstr>Times New Roman</vt:lpstr>
      <vt:lpstr>Thème Office</vt:lpstr>
      <vt:lpstr>WEB DEVELOPMENT</vt:lpstr>
      <vt:lpstr>SOMMAIRE</vt:lpstr>
      <vt:lpstr>              How does the web work  Web means World Wide Web, it is a system of interconnected documents and resources that accessed over the internet. It allows users to navigate between a websites and web pages.  A client sends a request, using a URL, to a server which hosts the website or web application. When you enter a URL in the browser, it contacts a  Domain Name System (DNS) server  to resolve the domain name into an IP adresse, and the ip adresse identifies the server that host the website.  The server processes it based on the requested resource and the server sends an HTTP response to the client.    </vt:lpstr>
      <vt:lpstr>           What do you need to be web developer.   To become a web developer, there is several skills and knowledge that are important to acquire:  1- HTML, CSS, and JavaScript : These 3 fundamental technologies are the building blocks of web development.  2- Programming languages and Frameworks  3- Version Control  4- Server-side Language and databases  </vt:lpstr>
      <vt:lpstr>       Why did you choose to learn web developer.   I choose to learn Web developer because i love IT  first and for entrepeuneuriat opportunities. Web developer skills will empower me to start my own business. I choose this business because of love and because of flexibility and remote opportunities.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Édith Flore Boukoue</dc:creator>
  <cp:lastModifiedBy>Édith Flore Boukoue</cp:lastModifiedBy>
  <cp:revision>2</cp:revision>
  <dcterms:created xsi:type="dcterms:W3CDTF">2023-05-19T20:47:34Z</dcterms:created>
  <dcterms:modified xsi:type="dcterms:W3CDTF">2023-05-20T13:08:42Z</dcterms:modified>
</cp:coreProperties>
</file>