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T Sans Narrow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PTSansNarrow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ed5c498b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aed5c498b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e8933276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ae8933276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aed5c498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aed5c498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b1497ab6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b1497ab6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aed5c498b5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aed5c498b5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e8933276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e8933276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1498c0b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b1498c0b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ed5c498b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aed5c498b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ed5c498b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aed5c498b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ed5c498b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aed5c498b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ae8933276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ae8933276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e8933276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ae8933276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ae8933276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ae8933276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4.xml"/><Relationship Id="rId4" Type="http://schemas.openxmlformats.org/officeDocument/2006/relationships/slide" Target="/ppt/slides/slide3.xml"/><Relationship Id="rId5" Type="http://schemas.openxmlformats.org/officeDocument/2006/relationships/slide" Target="/ppt/slides/slide5.xml"/><Relationship Id="rId6" Type="http://schemas.openxmlformats.org/officeDocument/2006/relationships/slide" Target="/ppt/slides/slide6.xml"/><Relationship Id="rId7" Type="http://schemas.openxmlformats.org/officeDocument/2006/relationships/slide" Target="/ppt/slides/slide6.xml"/><Relationship Id="rId8" Type="http://schemas.openxmlformats.org/officeDocument/2006/relationships/slide" Target="/ppt/slides/slide1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BASE DE DATOS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Florentino García Martínez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0" y="-72000"/>
            <a:ext cx="88323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 sz="1300"/>
              <a:t>Diseñar un TRIGGER que permita insertar datos en una tabla de respaldo para las facturas y líneas de factura.</a:t>
            </a:r>
            <a:endParaRPr b="1"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/>
              <a:t>DELIMITER //</a:t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/>
              <a:t>CREATE TRIGGER AfterInsertFactura</a:t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/>
              <a:t>AFTER INSERT ON factura </a:t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/>
              <a:t>FOR EACH ROW </a:t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/>
              <a:t>BEGIN</a:t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/>
              <a:t>    INSERT INTO respaldo_factura (idFactura, fecha, idCliente, idEmpleado) </a:t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/>
              <a:t>    VALUES (90, "12/04/2024", 45, 67);</a:t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/>
              <a:t>    </a:t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/>
              <a:t>    INSERT INTO respaldo_detalle_factura (idDetalle, idFactura, idProducto, precioUnitario, cantidad)</a:t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/>
              <a:t>    VALUES (80,90,32,45.3,34);</a:t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/>
              <a:t>END;//</a:t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300"/>
              <a:t>DELIMITER ;</a:t>
            </a:r>
            <a:endParaRPr sz="1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0" y="0"/>
            <a:ext cx="8832300" cy="50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 sz="1300"/>
              <a:t>Diseñar una VIEW que permita obtener el precio medio de los productos agrupados por categorías</a:t>
            </a:r>
            <a:endParaRPr b="1"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/>
              <a:t>CREATE VIEW PrecioMedioProductos AS </a:t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/>
              <a:t>SELECT cat.nombre AS NombreCategoria,</a:t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/>
              <a:t>       AVG(pro.precioUnitario) AS PrecioMedio</a:t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/>
              <a:t>FROM producto pro </a:t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/>
              <a:t>JOIN categoria cat ON pro.idCategoria = cat.idCategoria </a:t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/>
              <a:t>GROUP BY cat.nombre;</a:t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/>
              <a:t>SELECT * FROM PrecioMedioProductos;</a:t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-150" y="0"/>
            <a:ext cx="9144000" cy="50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 sz="1300"/>
              <a:t>Diseñar un PROCEDURE que al ejecutarse nos determine si se han vendido 3, más de 3 o menos de 3 productos en una transacción de venta</a:t>
            </a:r>
            <a:endParaRPr b="1"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/>
              <a:t>DELIMITER //</a:t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/>
              <a:t>CREATE PROCEDURE ProductosVendidos(IN idCompra INT)</a:t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/>
              <a:t>BEGIN</a:t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/>
              <a:t>    DECLARE numProductos INT;</a:t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/>
              <a:t>    SELECT COUNT(*) INTO numProductos FROM detalle_factura WHERE idFactura = idCompra;</a:t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/>
              <a:t>    IF numProductos &lt; 3 THEN</a:t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/>
              <a:t>        SELECT 'Menos de 3 productos vendidos' AS Resultado;</a:t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/>
              <a:t>    ELSEIF numProductos = 3 THEN</a:t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/>
              <a:t>        SELECT '3 productos vendidos' AS Resultado;</a:t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/>
              <a:t>    ELSE </a:t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/>
              <a:t>        SELECT 'Más de 3 productos vendidos' AS Resultado;</a:t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/>
              <a:t>    END IF;</a:t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/>
              <a:t>END;//</a:t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/>
              <a:t>DELIMITER ;</a:t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300"/>
              <a:t>CALL ProductosVendidos(@idCompra);</a:t>
            </a:r>
            <a:endParaRPr sz="13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19005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Conclusión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0" y="707400"/>
            <a:ext cx="9144000" cy="43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Como conclusiones realmente no puedo decir nada porque no se </a:t>
            </a:r>
            <a:r>
              <a:rPr lang="en-GB" sz="1300"/>
              <a:t>qué</a:t>
            </a:r>
            <a:r>
              <a:rPr lang="en-GB" sz="1300"/>
              <a:t> conclusiones tenemos que sacar, lo que </a:t>
            </a:r>
            <a:r>
              <a:rPr lang="en-GB" sz="1300"/>
              <a:t>sí</a:t>
            </a:r>
            <a:r>
              <a:rPr lang="en-GB" sz="1300"/>
              <a:t> puedo decir es lo que he aprendido durante la realización de la tarea que son bastantes: </a:t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He aprendido a identificar cuando Mysql me da un error 1451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La diferencia entre un LEFT JOIN y RIGHT JOIN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Conocer lo que es un Trigger, para </a:t>
            </a:r>
            <a:r>
              <a:rPr lang="en-GB" sz="1300"/>
              <a:t>qué</a:t>
            </a:r>
            <a:r>
              <a:rPr lang="en-GB" sz="1300"/>
              <a:t> sirve y cual es su sintaxis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Conocer un Procedure, sintaxis y </a:t>
            </a:r>
            <a:r>
              <a:rPr lang="en-GB" sz="1300"/>
              <a:t>cómo</a:t>
            </a:r>
            <a:r>
              <a:rPr lang="en-GB" sz="1300"/>
              <a:t> funciona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He aprendido a dibujar un modelo entidad </a:t>
            </a:r>
            <a:r>
              <a:rPr lang="en-GB" sz="1300"/>
              <a:t>relación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He tenido que buscarme la vida para hacer algunas sintaxis complejas de SQL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He creado un script en python para insertar los 40 valores de los empleados de forma random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Ejercicios Restantes de la Primera y Segunda parte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Estos ejercicios se </a:t>
            </a:r>
            <a:r>
              <a:rPr lang="en-GB"/>
              <a:t>encuentran</a:t>
            </a:r>
            <a:r>
              <a:rPr lang="en-GB"/>
              <a:t> en los scripts SQL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Índice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 u="sng">
                <a:solidFill>
                  <a:schemeClr val="hlink"/>
                </a:solidFill>
                <a:hlinkClick action="ppaction://hlinksldjump" r:id="rId3"/>
              </a:rPr>
              <a:t>Diagrama Relacional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action="ppaction://hlinksldjump" r:id="rId4"/>
              </a:rPr>
              <a:t>Slide 3: Inciso para la parte 2</a:t>
            </a:r>
            <a:endParaRPr u="sng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 u="sng">
                <a:solidFill>
                  <a:schemeClr val="hlink"/>
                </a:solidFill>
                <a:hlinkClick action="ppaction://hlinksldjump" r:id="rId5"/>
              </a:rPr>
              <a:t>Modelo Entidad / Relación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 u="sng">
                <a:solidFill>
                  <a:schemeClr val="hlink"/>
                </a:solidFill>
                <a:hlinkClick action="ppaction://hlinksldjump" r:id="rId6"/>
              </a:rPr>
              <a:t>Ejercicios</a:t>
            </a:r>
            <a:r>
              <a:rPr lang="en-GB" sz="1600" u="sng">
                <a:solidFill>
                  <a:schemeClr val="hlink"/>
                </a:solidFill>
                <a:hlinkClick action="ppaction://hlinksldjump" r:id="rId7"/>
              </a:rPr>
              <a:t> Parte1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 u="sng">
                <a:solidFill>
                  <a:schemeClr val="hlink"/>
                </a:solidFill>
                <a:hlinkClick action="ppaction://hlinksldjump" r:id="rId8"/>
              </a:rPr>
              <a:t>Ejercicios restantes de la Primera y Segunda parte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Inciso para la parte 2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Para la parte 2 he creado un script en python, que tiene como objetivo insertar los 40 valores de empleados, inserta los valores de forma random en la base de datos, por lo que </a:t>
            </a:r>
            <a:r>
              <a:rPr lang="en-GB"/>
              <a:t>por favor</a:t>
            </a:r>
            <a:r>
              <a:rPr lang="en-GB"/>
              <a:t> antes de mirar la parte 2, ejecute el script “conexion-python-sql-parte2” puede que su base de datos se llame diferente a la </a:t>
            </a:r>
            <a:r>
              <a:rPr lang="en-GB"/>
              <a:t>mía</a:t>
            </a:r>
            <a:r>
              <a:rPr lang="en-GB"/>
              <a:t>, entonces e</a:t>
            </a:r>
            <a:r>
              <a:rPr lang="en-GB"/>
              <a:t>sas configuraciones puede cambiarlas en el script. Una vez que el script se ejecute, verá en la terminal que se están introduciendo las filas.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Ejecute este pip en el terminal—-----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pip install mysql-connector-python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0"/>
            <a:ext cx="8520600" cy="5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Diagrama Relacional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450" y="640450"/>
            <a:ext cx="8997551" cy="4350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0"/>
            <a:ext cx="8520600" cy="5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Modelo Entidad / </a:t>
            </a:r>
            <a:r>
              <a:rPr lang="en-GB"/>
              <a:t>Relación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57825"/>
            <a:ext cx="9143997" cy="433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0"/>
            <a:ext cx="8520600" cy="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Ejercicios Parte1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0" y="570900"/>
            <a:ext cx="9144000" cy="44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Explicar el modelo relacional obtenido y a partir del modelo relacional, elaborar el modelo Entidad / Relación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/>
              <a:t>En la base de datos nos encontramos con 7 tablas, vamos a explicarlo en orden y resumidamente: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/>
              <a:t>Empezamos por </a:t>
            </a:r>
            <a:r>
              <a:rPr lang="en-GB" sz="1300"/>
              <a:t>Categoría</a:t>
            </a:r>
            <a:r>
              <a:rPr lang="en-GB" sz="1300"/>
              <a:t> - Producto: 1 </a:t>
            </a:r>
            <a:r>
              <a:rPr lang="en-GB" sz="1300"/>
              <a:t>categoría</a:t>
            </a:r>
            <a:r>
              <a:rPr lang="en-GB" sz="1300"/>
              <a:t> puede tener muchos productos  por lo que sería -&gt; 1:N   Por lo tanto 1 producto puede tener tan solo 1 categoría -&gt;  1:1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/>
              <a:t>Despues Producto - Detalle_factura: 1 Producto tan solo puede tener 1 detalle de factura por lo que sería -&gt; 1:1  Además 1 detalle de factura puede tener varios productos por lo que sería -&gt; 1:N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/>
              <a:t>La </a:t>
            </a:r>
            <a:r>
              <a:rPr lang="en-GB" sz="1300"/>
              <a:t>relación</a:t>
            </a:r>
            <a:r>
              <a:rPr lang="en-GB" sz="1300"/>
              <a:t> Detalle_factura - Factura: 1 detalle factura solo puede tener 1 factura  lo que sería -&gt; 1:1  Y   1 Factura solo puede tener 1 detalle_factura por lo tanto seria tambien -&gt; 1:1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/>
              <a:t>La relación Factura - Cliente: 1 Factura solo puede tenerla 1 Cliente por lo que sería -&gt; 1:1  </a:t>
            </a:r>
            <a:r>
              <a:rPr lang="en-GB" sz="1300"/>
              <a:t>Además</a:t>
            </a:r>
            <a:r>
              <a:rPr lang="en-GB" sz="1300"/>
              <a:t> 1 Cliente puede tener varias Facturas por lo que se quedaría -&gt; 1:N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/>
              <a:t>La relación Factura - Empleado: 1 Factura tan solo la tiene 1 Empleado, entonces -&gt; 1:1   Pero 1 Empleado puede tener varias Facturas por lo tanto </a:t>
            </a:r>
            <a:r>
              <a:rPr lang="en-GB" sz="1300"/>
              <a:t>sería</a:t>
            </a:r>
            <a:r>
              <a:rPr lang="en-GB" sz="1300"/>
              <a:t> -&gt; 1:N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300"/>
              <a:t>La relación Empleado - Departamento: 1 Empleado </a:t>
            </a:r>
            <a:r>
              <a:rPr lang="en-GB" sz="1300"/>
              <a:t>debería</a:t>
            </a:r>
            <a:r>
              <a:rPr lang="en-GB" sz="1300"/>
              <a:t> solo pertenecer a 1 Departamento entonces -&gt; 1:1   Mientras que 1 Departamento tiene varios Empleados, entonces seria -&gt; 1:N </a:t>
            </a:r>
            <a:endParaRPr sz="1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0"/>
            <a:ext cx="8520600" cy="50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Revisar todas las instrucciones de la base de datos BDMYSQLESENCIAL.SQL, y responder a las siguientes cuestiones:</a:t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-GB" sz="1300"/>
              <a:t>¿Qué es el error 1451 y en qué circunstancias se produce?</a:t>
            </a:r>
            <a:endParaRPr b="1"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/>
              <a:t>Este error se produce cuando se intenta eliminar o actualizar una fila que está siendo referenciada por una clave foránea en otra tabla. En otras palabras, si tienes dos tablas relacionadas y tratas de eliminar una fila en la tabla padre que está siendo referenciada por una fila en la tabla hija, MySQL no te permitirá hacerlo y te dará el error 14511.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-GB" sz="1300"/>
              <a:t>¿Qué operadores lógicos podemos utilizar en una consulta?</a:t>
            </a:r>
            <a:endParaRPr b="1"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/>
              <a:t>Los operadores lógicos en SQL incluyen AND, OR, NOT, ALL, ANY, BETWEEN, EXISTS, IN, LIKE, y SOME</a:t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-GB" sz="1300"/>
              <a:t>¿Cómo podemos obtener unos resultados totales en una consulta? Por ejemplo, total de una factura a partir de las líneas de detalle de la misma</a:t>
            </a:r>
            <a:endParaRPr b="1"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/>
              <a:t>Para obtener resultados totales en una consulta, se utiliza la función SUM() que suma todas las columnas que </a:t>
            </a:r>
            <a:r>
              <a:rPr lang="en-GB" sz="1300"/>
              <a:t>están</a:t>
            </a:r>
            <a:r>
              <a:rPr lang="en-GB" sz="1300"/>
              <a:t> dentro del </a:t>
            </a:r>
            <a:r>
              <a:rPr lang="en-GB" sz="1300"/>
              <a:t>paréntesis</a:t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300"/>
              <a:t>SELECT  SUM(factura,factura2) FROM detalle_factura;</a:t>
            </a:r>
            <a:endParaRPr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0"/>
            <a:ext cx="8520600" cy="49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 sz="1300"/>
              <a:t>¿Para qué sirve la sentencia GROUP BY? Poner algún ejemplo práctico distinto a los desarrollados en la BD</a:t>
            </a:r>
            <a:endParaRPr b="1"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/>
              <a:t>La sentencia GROUP BY se utiliza para agrupar filas que tienen los mismos valores en columnas específicas en grupos. Ejemplo; SELECT ciudad FROM spain GROUP BY provincia;;</a:t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-GB" sz="1300"/>
              <a:t>¿Cuál es la diferencia entre INNER JOIN, LEFT JOIN, RIGHT JOIN, CROSS JOIN, NATURAL JOIN?</a:t>
            </a:r>
            <a:endParaRPr b="1"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/>
              <a:t>INNER JOIN: Devuelve las filas cuando hay una coincidencia en ambas tablas</a:t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/>
              <a:t>LEFT JOIN (o LEFT OUTER JOIN): Devuelve todas las filas de la tabla izquierda y las filas coincidentes de la tabla derecha. Si no hay coincidencia, el resultado es NULL en el lado derecho</a:t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/>
              <a:t>RIGHT JOIN (o RIGHT OUTER JOIN): Devuelve todas las filas de la tabla derecha y las filas coincidentes de la tabla izquierda. Si no hay coincidencia, el resultado es NULL en el lado izquierdo</a:t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/>
              <a:t>CROSS JOIN: Devuelve el producto cartesiano de las filas de las tablas. Es decir, devuelve todas las combinaciones posibles de filas</a:t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/>
              <a:t>NATURAL JOIN: Es un tipo de INNER JOIN donde la unión se realiza automáticamente basándose en los nombres de las columnas comunes en ambas tablas</a:t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0" y="0"/>
            <a:ext cx="8832300" cy="45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 sz="1300"/>
              <a:t>¿Para qué sirven las SUBQUERIES? Poner algún ejemplo adicional a los desarrollados en la BD</a:t>
            </a:r>
            <a:endParaRPr b="1"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/>
              <a:t>Se utilizan para devolver datos que serán utilizados en la consulta principal como una condición en la cláusula WHERE o HAVING. Ejemplo; </a:t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/>
              <a:t>SELECT name, listed_price</a:t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/>
              <a:t>FROM paintings</a:t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/>
              <a:t>WHERE listed_price &gt; (</a:t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/>
              <a:t>    SELECT AVG(listed_price)</a:t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/>
              <a:t>    FROM paintings</a:t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/>
              <a:t>);</a:t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