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19"/>
  </p:normalViewPr>
  <p:slideViewPr>
    <p:cSldViewPr snapToGrid="0">
      <p:cViewPr>
        <p:scale>
          <a:sx n="160" d="100"/>
          <a:sy n="160" d="100"/>
        </p:scale>
        <p:origin x="58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23F3-6E71-0C26-568D-B24190BCA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36FB9-6A0A-DAAE-2C6B-13186856F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C9C7-BC58-FA31-6701-E90CC449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95FD-872C-48B4-4204-E320967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4186A-AB6B-B493-E03C-0F6E4FAB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4E5E-6980-3AC8-5743-92FC2167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159B2-F8CE-C0F4-2448-D2FDD2313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10ED-4294-D70B-C8A7-8D542B8B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35C3-6985-6B40-A62D-F84CFE2F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0688-7708-DCCA-4DC1-D09B8F89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94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2291D-90DC-12D4-8BC5-04A459D5F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933B5-BA23-C971-78FC-0344365B8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AEE4-F8C5-FB09-1B8A-1262845E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213D1-7AE0-6945-A69F-978E2072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3A1A-F9A0-738B-8D85-09D0D9E9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89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0E16-B9F4-9B0B-670B-B6398B1F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3E16-C0B6-D00D-7376-CC742FA1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6621-A85D-B1B2-5D8B-90155C1D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ECE7-625A-3D45-2278-07DB04E1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207D5-B1F3-9682-311D-FE5A469E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91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5DC0-FE7E-741D-7AF4-E263C807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AFFB1-BAAA-8250-1036-64E918696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FF7D-69E6-754B-E1D2-A693A2BB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E5EA-4E39-A009-F355-0942EEBD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44CC-7523-F89F-53EB-D2D2BFC1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6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1759-D3A7-5E3D-5E20-0D090CB1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787C-0125-16FD-5C4D-CBF9C0ACD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41E03-B938-E571-669C-7D76E787F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22530-AF4B-B096-A5D1-AA7CF745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354E2-0EBB-435E-13A3-7C23D205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A5DA1-51AB-DB8E-9CA9-4A5D291C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1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651E-30BF-7B1C-00B6-C54E74E3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31A20-F065-A2C9-0253-6F052282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D1BB1-2FDF-9A69-4D35-1E3CF26C7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6BBF8-AB75-8521-7C69-E2368518C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D13E2-05ED-034E-F040-627454626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88500-F8AC-4ABF-A8A6-587D7B7D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D40B9-0B03-EA3F-26EF-28898547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8D119-B2EA-2BE9-5DA3-BE407112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50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8ED2-594D-44D4-41B1-6D2A9B32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CED64-75DA-4441-0709-A3382708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E09E8-5E41-B677-C7B0-F1C6A1F3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CBC64-0F71-5DCD-DACE-FDEFF92F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2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CE730-C0BE-8DA6-537C-0284DF3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D0818-7F8D-F9F4-01D2-81C4B7DE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587E7-B2AA-20A4-D2BD-F1B81E5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3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1F8F-6EF8-5EF2-9F1F-2E48201D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AAF0-10C3-39F0-FD62-C3C013290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C0FA2-9633-3516-3EB5-D22CEA8E1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E4822-22EC-76BE-59C6-FE788DC0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1C5B3-D067-BFAC-0842-3BA96737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0BC05-F717-0891-AF9C-AB05862B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51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492B-1D8B-16E1-7EF8-55626F7D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857A1-AE00-5232-C7F8-BFB08BE78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99279-19F3-71BB-726A-BB8E93AB3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D72D3-9672-E246-C1FC-A5621B60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AA32A-9440-2F7A-4C56-F83C5DFA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B91A0-0E2F-8B63-B9F2-4D3062E9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3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8776C-5ADE-A0BA-1135-0EB34352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A1320-D572-529A-7330-0F0E8FEE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25CA8-6D49-42FE-C4A1-CB82D32E4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9850-80EB-C04C-A1A6-3B2217F8D0AE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BC4C-5AD3-1B5D-9337-7CF4BD6D1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DDCEC-DE80-59AD-EF12-042C00E16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27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F529-46BF-5B51-2FE5-64D45608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Fusilli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16A6-256A-2136-F2C3-B75775AB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Multi-figure with </a:t>
            </a:r>
          </a:p>
          <a:p>
            <a:pPr lvl="1"/>
            <a:r>
              <a:rPr lang="en-GB" dirty="0"/>
              <a:t>Side bar</a:t>
            </a:r>
          </a:p>
          <a:p>
            <a:pPr lvl="1"/>
            <a:r>
              <a:rPr lang="en-GB" dirty="0"/>
              <a:t>Front page</a:t>
            </a:r>
          </a:p>
          <a:p>
            <a:pPr lvl="1"/>
            <a:r>
              <a:rPr lang="en-GB" dirty="0"/>
              <a:t>Example of model descriptions</a:t>
            </a:r>
          </a:p>
          <a:p>
            <a:pPr lvl="1"/>
            <a:endParaRPr lang="en-GB" dirty="0"/>
          </a:p>
          <a:p>
            <a:r>
              <a:rPr lang="en-GB" dirty="0"/>
              <a:t>Outputs of the models themselves</a:t>
            </a:r>
          </a:p>
          <a:p>
            <a:pPr lvl="1"/>
            <a:r>
              <a:rPr lang="en-GB" dirty="0"/>
              <a:t>Reals vs preds </a:t>
            </a:r>
          </a:p>
          <a:p>
            <a:pPr lvl="1"/>
            <a:r>
              <a:rPr lang="en-GB" dirty="0" err="1"/>
              <a:t>Kfold</a:t>
            </a:r>
            <a:endParaRPr lang="en-GB" dirty="0"/>
          </a:p>
          <a:p>
            <a:pPr lvl="1"/>
            <a:r>
              <a:rPr lang="en-GB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00690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0C185F-6236-EF2E-CC2A-957C8A6A7E98}"/>
              </a:ext>
            </a:extLst>
          </p:cNvPr>
          <p:cNvSpPr/>
          <p:nvPr/>
        </p:nvSpPr>
        <p:spPr>
          <a:xfrm>
            <a:off x="2311732" y="400146"/>
            <a:ext cx="6247052" cy="6210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25936D-468A-9FE2-C596-A2F1B02D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7788"/>
            <a:ext cx="1876142" cy="5837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9B19930-BC25-C3E1-47A5-4D41FF85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037" y="597788"/>
            <a:ext cx="2928029" cy="1857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diagram&#10;&#10;Description automatically generated">
            <a:extLst>
              <a:ext uri="{FF2B5EF4-FFF2-40B4-BE49-F238E27FC236}">
                <a16:creationId xmlns:a16="http://schemas.microsoft.com/office/drawing/2014/main" id="{20A1D1C1-44A7-99E2-7C1C-07A6E4B64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036" y="2575928"/>
            <a:ext cx="2928029" cy="38596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EABAD1-DABF-251F-A923-BC999C974E3A}"/>
              </a:ext>
            </a:extLst>
          </p:cNvPr>
          <p:cNvGrpSpPr/>
          <p:nvPr/>
        </p:nvGrpSpPr>
        <p:grpSpPr>
          <a:xfrm>
            <a:off x="2449425" y="477464"/>
            <a:ext cx="536647" cy="646331"/>
            <a:chOff x="2317918" y="634364"/>
            <a:chExt cx="536647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1B4513-F4DC-98A5-B158-C9CCB20632B1}"/>
                </a:ext>
              </a:extLst>
            </p:cNvPr>
            <p:cNvSpPr txBox="1"/>
            <p:nvPr/>
          </p:nvSpPr>
          <p:spPr>
            <a:xfrm>
              <a:off x="2317918" y="634364"/>
              <a:ext cx="536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/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934FC6-F568-D4C3-3E60-C57B8B8DD5CB}"/>
                </a:ext>
              </a:extLst>
            </p:cNvPr>
            <p:cNvSpPr/>
            <p:nvPr/>
          </p:nvSpPr>
          <p:spPr>
            <a:xfrm>
              <a:off x="2373743" y="748133"/>
              <a:ext cx="424999" cy="424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3006AD-8069-7C4B-DA1F-7F37578C135E}"/>
              </a:ext>
            </a:extLst>
          </p:cNvPr>
          <p:cNvGrpSpPr/>
          <p:nvPr/>
        </p:nvGrpSpPr>
        <p:grpSpPr>
          <a:xfrm>
            <a:off x="2445525" y="2456797"/>
            <a:ext cx="536647" cy="646331"/>
            <a:chOff x="2311732" y="2612505"/>
            <a:chExt cx="53664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605C3E-8F9C-80F0-D372-B49EC86BC341}"/>
                </a:ext>
              </a:extLst>
            </p:cNvPr>
            <p:cNvSpPr txBox="1"/>
            <p:nvPr/>
          </p:nvSpPr>
          <p:spPr>
            <a:xfrm>
              <a:off x="2311732" y="2612505"/>
              <a:ext cx="536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/>
                <a:t>B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ADA7A7-64F3-17F5-2DD0-AF4F26754204}"/>
                </a:ext>
              </a:extLst>
            </p:cNvPr>
            <p:cNvSpPr/>
            <p:nvPr/>
          </p:nvSpPr>
          <p:spPr>
            <a:xfrm>
              <a:off x="2367557" y="2726274"/>
              <a:ext cx="424999" cy="424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E1F817-6A74-28D4-BB9B-DFF7744F9AC2}"/>
              </a:ext>
            </a:extLst>
          </p:cNvPr>
          <p:cNvGrpSpPr/>
          <p:nvPr/>
        </p:nvGrpSpPr>
        <p:grpSpPr>
          <a:xfrm>
            <a:off x="7918464" y="486607"/>
            <a:ext cx="536647" cy="646331"/>
            <a:chOff x="5987534" y="634364"/>
            <a:chExt cx="536647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BAFFFA-8011-BC52-961B-EFF1C98A25D8}"/>
                </a:ext>
              </a:extLst>
            </p:cNvPr>
            <p:cNvSpPr txBox="1"/>
            <p:nvPr/>
          </p:nvSpPr>
          <p:spPr>
            <a:xfrm>
              <a:off x="5987534" y="634364"/>
              <a:ext cx="536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/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A2511C-56C8-7314-DA72-69FA96A7A06D}"/>
                </a:ext>
              </a:extLst>
            </p:cNvPr>
            <p:cNvSpPr/>
            <p:nvPr/>
          </p:nvSpPr>
          <p:spPr>
            <a:xfrm>
              <a:off x="6043359" y="748133"/>
              <a:ext cx="424999" cy="424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658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C956638-7738-3AD8-236F-2F1375A65A32}"/>
              </a:ext>
            </a:extLst>
          </p:cNvPr>
          <p:cNvGrpSpPr/>
          <p:nvPr/>
        </p:nvGrpSpPr>
        <p:grpSpPr>
          <a:xfrm>
            <a:off x="2313830" y="400146"/>
            <a:ext cx="6901732" cy="4871569"/>
            <a:chOff x="2313830" y="400146"/>
            <a:chExt cx="6901732" cy="487156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1A743A-88E1-1B44-05E6-833FB5DC5205}"/>
                </a:ext>
              </a:extLst>
            </p:cNvPr>
            <p:cNvSpPr/>
            <p:nvPr/>
          </p:nvSpPr>
          <p:spPr>
            <a:xfrm>
              <a:off x="2313830" y="400146"/>
              <a:ext cx="6901732" cy="48715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0" name="Picture 2" descr="Loss Curves for ConcatTabularFeatureMaps">
              <a:extLst>
                <a:ext uri="{FF2B5EF4-FFF2-40B4-BE49-F238E27FC236}">
                  <a16:creationId xmlns:a16="http://schemas.microsoft.com/office/drawing/2014/main" id="{C6BD3C95-865C-EDA7-A8DA-5139DAF15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410" y="528067"/>
              <a:ext cx="2819398" cy="2114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TabularCrossmodalMultiheadAttention: confusion matrix, Tabular Crossmodal multi-head attention: auroc=0.600, Fold 1: auroc=0.796, Fold 2: auroc=0.734, Fold 3: auroc=0.734, Fold 4: auroc=0.500, Fold 5: auroc=0.494">
              <a:extLst>
                <a:ext uri="{FF2B5EF4-FFF2-40B4-BE49-F238E27FC236}">
                  <a16:creationId xmlns:a16="http://schemas.microsoft.com/office/drawing/2014/main" id="{541706DE-9998-FF8C-FC48-3E452459B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410" y="2779776"/>
              <a:ext cx="5794246" cy="2317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Distribution of metrics between cross-validation folds, auroc, accuracy">
              <a:extLst>
                <a:ext uri="{FF2B5EF4-FFF2-40B4-BE49-F238E27FC236}">
                  <a16:creationId xmlns:a16="http://schemas.microsoft.com/office/drawing/2014/main" id="{D3031370-F84A-2898-A68B-C238AB9F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258" y="528067"/>
              <a:ext cx="2819398" cy="2114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75B3D9-3B74-6554-D253-D348FB712C8E}"/>
                </a:ext>
              </a:extLst>
            </p:cNvPr>
            <p:cNvGrpSpPr/>
            <p:nvPr/>
          </p:nvGrpSpPr>
          <p:grpSpPr>
            <a:xfrm>
              <a:off x="2394740" y="409195"/>
              <a:ext cx="536647" cy="646331"/>
              <a:chOff x="2317918" y="634364"/>
              <a:chExt cx="536647" cy="6463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7CF76E-EAFE-DE8B-29B6-9CC9795668C3}"/>
                  </a:ext>
                </a:extLst>
              </p:cNvPr>
              <p:cNvSpPr txBox="1"/>
              <p:nvPr/>
            </p:nvSpPr>
            <p:spPr>
              <a:xfrm>
                <a:off x="2317918" y="634364"/>
                <a:ext cx="5366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/>
                  <a:t>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169EAF-A350-FC43-F09A-432ED12E2ABA}"/>
                  </a:ext>
                </a:extLst>
              </p:cNvPr>
              <p:cNvSpPr/>
              <p:nvPr/>
            </p:nvSpPr>
            <p:spPr>
              <a:xfrm>
                <a:off x="2373743" y="748133"/>
                <a:ext cx="424999" cy="4249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0C51A4-84CE-338F-DDBB-3FE96D914E01}"/>
                </a:ext>
              </a:extLst>
            </p:cNvPr>
            <p:cNvGrpSpPr/>
            <p:nvPr/>
          </p:nvGrpSpPr>
          <p:grpSpPr>
            <a:xfrm>
              <a:off x="2399805" y="2661637"/>
              <a:ext cx="536647" cy="646331"/>
              <a:chOff x="2311732" y="2612505"/>
              <a:chExt cx="536647" cy="64633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E49D00-102D-56E2-2507-E5459B687496}"/>
                  </a:ext>
                </a:extLst>
              </p:cNvPr>
              <p:cNvSpPr txBox="1"/>
              <p:nvPr/>
            </p:nvSpPr>
            <p:spPr>
              <a:xfrm>
                <a:off x="2311732" y="2612505"/>
                <a:ext cx="5366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/>
                  <a:t>B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6159BF-B9B2-391A-FE65-399A308AEFBF}"/>
                  </a:ext>
                </a:extLst>
              </p:cNvPr>
              <p:cNvSpPr/>
              <p:nvPr/>
            </p:nvSpPr>
            <p:spPr>
              <a:xfrm>
                <a:off x="2367557" y="2726274"/>
                <a:ext cx="424999" cy="4249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2D3096E-8A88-DCBE-5149-1FE2DA380ED6}"/>
                </a:ext>
              </a:extLst>
            </p:cNvPr>
            <p:cNvGrpSpPr/>
            <p:nvPr/>
          </p:nvGrpSpPr>
          <p:grpSpPr>
            <a:xfrm>
              <a:off x="8627216" y="409267"/>
              <a:ext cx="536647" cy="646331"/>
              <a:chOff x="5987534" y="634364"/>
              <a:chExt cx="536647" cy="64633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E3889C-0D20-48EF-9BEE-8A84413F5563}"/>
                  </a:ext>
                </a:extLst>
              </p:cNvPr>
              <p:cNvSpPr txBox="1"/>
              <p:nvPr/>
            </p:nvSpPr>
            <p:spPr>
              <a:xfrm>
                <a:off x="5987534" y="634364"/>
                <a:ext cx="5366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/>
                  <a:t>C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A548406-40E6-0466-7C45-6FF0701485A5}"/>
                  </a:ext>
                </a:extLst>
              </p:cNvPr>
              <p:cNvSpPr/>
              <p:nvPr/>
            </p:nvSpPr>
            <p:spPr>
              <a:xfrm>
                <a:off x="6043359" y="748133"/>
                <a:ext cx="424999" cy="4249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15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28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Fusilli development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 Townend</dc:creator>
  <cp:lastModifiedBy>Florence Townend</cp:lastModifiedBy>
  <cp:revision>2</cp:revision>
  <dcterms:created xsi:type="dcterms:W3CDTF">2024-03-15T13:05:35Z</dcterms:created>
  <dcterms:modified xsi:type="dcterms:W3CDTF">2024-03-15T15:46:56Z</dcterms:modified>
</cp:coreProperties>
</file>