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23F3-6E71-0C26-568D-B24190BC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36FB9-6A0A-DAAE-2C6B-13186856F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C9C7-BC58-FA31-6701-E90CC449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95FD-872C-48B4-4204-E320967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186A-AB6B-B493-E03C-0F6E4FAB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4E5E-6980-3AC8-5743-92FC2167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159B2-F8CE-C0F4-2448-D2FDD2313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10ED-4294-D70B-C8A7-8D542B8B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35C3-6985-6B40-A62D-F84CFE2F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0688-7708-DCCA-4DC1-D09B8F89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2291D-90DC-12D4-8BC5-04A459D5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933B5-BA23-C971-78FC-0344365B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AEE4-F8C5-FB09-1B8A-1262845E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13D1-7AE0-6945-A69F-978E2072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3A1A-F9A0-738B-8D85-09D0D9E9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9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0E16-B9F4-9B0B-670B-B6398B1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3E16-C0B6-D00D-7376-CC742FA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6621-A85D-B1B2-5D8B-90155C1D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ECE7-625A-3D45-2278-07DB04E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07D5-B1F3-9682-311D-FE5A469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1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5DC0-FE7E-741D-7AF4-E263C807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FFB1-BAAA-8250-1036-64E91869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FF7D-69E6-754B-E1D2-A693A2B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E5EA-4E39-A009-F355-0942EEBD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44CC-7523-F89F-53EB-D2D2BFC1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6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1759-D3A7-5E3D-5E20-0D090CB1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787C-0125-16FD-5C4D-CBF9C0ACD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41E03-B938-E571-669C-7D76E787F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22530-AF4B-B096-A5D1-AA7CF745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354E2-0EBB-435E-13A3-7C23D20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5DA1-51AB-DB8E-9CA9-4A5D291C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651E-30BF-7B1C-00B6-C54E74E3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1A20-F065-A2C9-0253-6F052282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D1BB1-2FDF-9A69-4D35-1E3CF26C7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6BBF8-AB75-8521-7C69-E2368518C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D13E2-05ED-034E-F040-62745462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88500-F8AC-4ABF-A8A6-587D7B7D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40B9-0B03-EA3F-26EF-28898547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8D119-B2EA-2BE9-5DA3-BE407112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0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8ED2-594D-44D4-41B1-6D2A9B32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CED64-75DA-4441-0709-A3382708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E09E8-5E41-B677-C7B0-F1C6A1F3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CBC64-0F71-5DCD-DACE-FDEFF92F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2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CE730-C0BE-8DA6-537C-0284DF3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D0818-7F8D-F9F4-01D2-81C4B7DE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587E7-B2AA-20A4-D2BD-F1B81E5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1F8F-6EF8-5EF2-9F1F-2E48201D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AAF0-10C3-39F0-FD62-C3C01329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0FA2-9633-3516-3EB5-D22CEA8E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4822-22EC-76BE-59C6-FE788DC0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1C5B3-D067-BFAC-0842-3BA96737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0BC05-F717-0891-AF9C-AB05862B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1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492B-1D8B-16E1-7EF8-55626F7D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857A1-AE00-5232-C7F8-BFB08BE78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99279-19F3-71BB-726A-BB8E93AB3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72D3-9672-E246-C1FC-A5621B6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A32A-9440-2F7A-4C56-F83C5DFA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91A0-0E2F-8B63-B9F2-4D3062E9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3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8776C-5ADE-A0BA-1135-0EB34352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1320-D572-529A-7330-0F0E8FEE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5CA8-6D49-42FE-C4A1-CB82D32E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BC4C-5AD3-1B5D-9337-7CF4BD6D1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DCEC-DE80-59AD-EF12-042C00E16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A7C6-3327-A6F7-4457-C72BA33BA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6F028-7D3E-5D8F-0104-6406B2413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Townend</dc:creator>
  <cp:lastModifiedBy>Florence Townend</cp:lastModifiedBy>
  <cp:revision>1</cp:revision>
  <dcterms:created xsi:type="dcterms:W3CDTF">2024-03-15T13:05:35Z</dcterms:created>
  <dcterms:modified xsi:type="dcterms:W3CDTF">2024-03-15T13:05:51Z</dcterms:modified>
</cp:coreProperties>
</file>