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20.png" ContentType="image/png"/>
  <Override PartName="/ppt/media/image18.png" ContentType="image/png"/>
  <Override PartName="/ppt/media/image17.jpeg" ContentType="image/jpeg"/>
  <Override PartName="/ppt/media/image15.jpeg" ContentType="image/jpeg"/>
  <Override PartName="/ppt/media/image14.png" ContentType="image/png"/>
  <Override PartName="/ppt/media/image12.png" ContentType="image/png"/>
  <Override PartName="/ppt/media/image11.jpeg" ContentType="image/jpeg"/>
  <Override PartName="/ppt/media/image8.png" ContentType="image/png"/>
  <Override PartName="/ppt/media/image7.jpeg" ContentType="image/jpeg"/>
  <Override PartName="/ppt/media/image6.png" ContentType="image/png"/>
  <Override PartName="/ppt/media/image4.jpeg" ContentType="image/jpeg"/>
  <Override PartName="/ppt/media/image16.png" ContentType="image/png"/>
  <Override PartName="/ppt/media/image3.jpeg" ContentType="image/jpeg"/>
  <Override PartName="/ppt/media/image13.jpeg" ContentType="image/jpeg"/>
  <Override PartName="/ppt/media/image10.png" ContentType="image/png"/>
  <Override PartName="/ppt/media/image9.jpeg" ContentType="image/jpeg"/>
  <Override PartName="/ppt/media/image5.png" ContentType="image/png"/>
  <Override PartName="/ppt/media/image19.jpeg" ContentType="image/jpeg"/>
  <Override PartName="/ppt/media/image2.jpeg" ContentType="image/jpeg"/>
  <Override PartName="/ppt/media/image1.jpeg" ContentType="image/jpe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25240" y="194400"/>
            <a:ext cx="809280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280160" y="414720"/>
            <a:ext cx="6628680" cy="3608280"/>
          </a:xfrm>
          <a:prstGeom prst="rect">
            <a:avLst/>
          </a:prstGeom>
          <a:noFill/>
          <a:ln>
            <a:noFill/>
          </a:ln>
          <a:effectLst>
            <a:outerShdw dir="2700000" dist="37674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dedce6"/>
                </a:solid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dedce6"/>
                </a:solidFill>
                <a:latin typeface="Calibri"/>
              </a:rPr>
              <a:t>Web Scraping </a:t>
            </a:r>
            <a:br/>
            <a:r>
              <a:rPr b="1" lang="en-US" sz="4400" spc="-1" strike="noStrike">
                <a:solidFill>
                  <a:srgbClr val="dedce6"/>
                </a:solidFill>
                <a:latin typeface="Calibri"/>
              </a:rPr>
              <a:t>&amp; </a:t>
            </a:r>
            <a:br/>
            <a:r>
              <a:rPr b="1" lang="en-US" sz="4400" spc="-1" strike="noStrike">
                <a:solidFill>
                  <a:srgbClr val="dedce6"/>
                </a:solidFill>
                <a:latin typeface="Calibri"/>
              </a:rPr>
              <a:t>Data Visualization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2103120" y="4389120"/>
            <a:ext cx="8228880" cy="8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63680" y="1194480"/>
            <a:ext cx="8245440" cy="35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963000" y="32760"/>
            <a:ext cx="7295400" cy="51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63680" y="1194480"/>
            <a:ext cx="8245440" cy="35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869760" y="32760"/>
            <a:ext cx="7481880" cy="51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63680" y="1194480"/>
            <a:ext cx="8245440" cy="35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914400" y="182880"/>
            <a:ext cx="7234560" cy="477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42440" y="253800"/>
            <a:ext cx="82584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3cddd"/>
                </a:solidFill>
                <a:latin typeface="Calibri"/>
              </a:rPr>
              <a:t>Conclusion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63680" y="1194480"/>
            <a:ext cx="8245440" cy="35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Vehicle’s price depends highly on: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Car’ make : Toyota &gt; Mitsubishi &gt; Honda/Nissan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Steering: Right &gt; Left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Year of Registration: 2019 --→ 2015 (Obvious)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External Color, Car make, Steering, 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Drive: 4Wheel &gt; 2Wheel.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Mileage: Low to High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25240" y="24228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3cddd"/>
                </a:solidFill>
                <a:latin typeface="Calibri"/>
              </a:rPr>
              <a:t>Final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178000" y="1737360"/>
            <a:ext cx="4039560" cy="47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- the end -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2086560" y="2560320"/>
            <a:ext cx="4039560" cy="22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 algn="ctr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- Thank You..! -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42440" y="253800"/>
            <a:ext cx="82584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3cddd"/>
                </a:solidFill>
                <a:latin typeface="Calibri"/>
              </a:rPr>
              <a:t>Introduction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63680" y="1194480"/>
            <a:ext cx="8245440" cy="35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Site: https://www.beforward.jp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Data: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Car makes: Honda, Toyota, Mitsubishi &amp; Nissan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Year range: From 2015 to 2019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42440" y="253800"/>
            <a:ext cx="82584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3cddd"/>
                </a:solidFill>
                <a:latin typeface="Calibri"/>
              </a:rPr>
              <a:t>Introduction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63680" y="1194480"/>
            <a:ext cx="8245440" cy="35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Analysis of Vehicle attributes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Price, Registration Year, Engine Capacity, Mileage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External Color, Car make, Steering, Drive, location, transmission &amp; fuel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42440" y="253800"/>
            <a:ext cx="82584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3cddd"/>
                </a:solidFill>
                <a:latin typeface="Calibri"/>
              </a:rPr>
              <a:t>Vehicles Per Year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63680" y="1194480"/>
            <a:ext cx="8245440" cy="35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645920" y="1289880"/>
            <a:ext cx="5385240" cy="355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42440" y="253800"/>
            <a:ext cx="82584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3cddd"/>
                </a:solidFill>
                <a:latin typeface="Calibri"/>
              </a:rPr>
              <a:t>Vehicles Per Make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63680" y="1194480"/>
            <a:ext cx="8245440" cy="35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380960" y="1371600"/>
            <a:ext cx="5385240" cy="355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63680" y="1194480"/>
            <a:ext cx="8245440" cy="35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2018880" y="250920"/>
            <a:ext cx="4839120" cy="468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15680" y="-565560"/>
            <a:ext cx="8245440" cy="35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2350080" y="261000"/>
            <a:ext cx="4521600" cy="468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63680" y="1194480"/>
            <a:ext cx="8245440" cy="35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667800" y="32760"/>
            <a:ext cx="7885800" cy="51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63680" y="1194480"/>
            <a:ext cx="8245440" cy="35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676080" y="21600"/>
            <a:ext cx="7868880" cy="51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LibreOffice/6.2.1.2$MacOSX_X86_64 LibreOffice_project/7bcb35dc3024a62dea0caee87020152d1ee96e71</Application>
  <Words>51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  <dc:creator/>
  <dc:description/>
  <dc:language>en-US</dc:language>
  <cp:lastModifiedBy/>
  <dcterms:modified xsi:type="dcterms:W3CDTF">2019-10-15T16:54:04Z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