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7.png" ContentType="image/png"/>
  <Override PartName="/ppt/media/image26.jpeg" ContentType="image/jpeg"/>
  <Override PartName="/ppt/media/image25.png" ContentType="image/png"/>
  <Override PartName="/ppt/media/image24.jpeg" ContentType="image/jpeg"/>
  <Override PartName="/ppt/media/image8.png" ContentType="image/png"/>
  <Override PartName="/ppt/media/image23.png" ContentType="image/png"/>
  <Override PartName="/ppt/media/image19.png" ContentType="image/png"/>
  <Override PartName="/ppt/media/image17.png" ContentType="image/png"/>
  <Override PartName="/ppt/media/image1.jpeg" ContentType="image/jpeg"/>
  <Override PartName="/ppt/media/image16.jpeg" ContentType="image/jpeg"/>
  <Override PartName="/ppt/media/image15.png" ContentType="image/png"/>
  <Override PartName="/ppt/media/image21.png" ContentType="image/png"/>
  <Override PartName="/ppt/media/image14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12.png" ContentType="image/png"/>
  <Override PartName="/ppt/media/image22.jpeg" ContentType="image/jpeg"/>
  <Override PartName="/ppt/media/image6.jpeg" ContentType="image/jpeg"/>
  <Override PartName="/ppt/media/image5.jpeg" ContentType="image/jpeg"/>
  <Override PartName="/ppt/media/image7.png" ContentType="image/png"/>
  <Override PartName="/ppt/media/image20.jpeg" ContentType="image/jpeg"/>
  <Override PartName="/ppt/media/image4.jpeg" ContentType="image/jpeg"/>
  <Override PartName="/ppt/media/image18.jpeg" ContentType="image/jpeg"/>
  <Override PartName="/ppt/media/image3.jpeg" ContentType="image/jpeg"/>
  <Override PartName="/ppt/media/image2.jpeg" ContentType="image/jpeg"/>
  <Override PartName="/ppt/media/image1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8882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25404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220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8882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5404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25240" y="242280"/>
            <a:ext cx="8093160" cy="353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8882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5404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220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8882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25404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25240" y="242280"/>
            <a:ext cx="8093160" cy="353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8882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5404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220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18882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325404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25240" y="242280"/>
            <a:ext cx="8093160" cy="353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8882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25404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220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18882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325404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25240" y="242280"/>
            <a:ext cx="8093160" cy="353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5240" y="242280"/>
            <a:ext cx="8093160" cy="3539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188820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3254040" y="154476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220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188820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3254040" y="1795320"/>
            <a:ext cx="1300680" cy="2286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47952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92360" y="179532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2200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92360" y="1544760"/>
            <a:ext cx="1971360" cy="228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2000" y="1795320"/>
            <a:ext cx="4039920" cy="228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79160" y="2072160"/>
            <a:ext cx="6629040" cy="1688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0CD342-038C-4819-910D-A773A53DA4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56B519-09A0-4D97-A96E-DCD9B28B3D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42440" y="253800"/>
            <a:ext cx="825876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3680" y="1194480"/>
            <a:ext cx="8245800" cy="3583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48F1857-DFD3-460A-824E-CB8D642FBB4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E5C2B6-8BED-4505-BC21-9E9DA019D2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82040" y="406440"/>
            <a:ext cx="6283440" cy="7250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1859c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79160" y="1268280"/>
            <a:ext cx="6304680" cy="3419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A0EF34-B5F4-4194-BAE8-DA069144083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0F2083-59D9-42C2-B0D1-D128D2F45C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525240" y="242280"/>
            <a:ext cx="809316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22000" y="1544760"/>
            <a:ext cx="4039920" cy="47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22000" y="2017440"/>
            <a:ext cx="4039920" cy="2275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57240" y="1544760"/>
            <a:ext cx="4041360" cy="47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57240" y="2017440"/>
            <a:ext cx="4041360" cy="2275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8DD62D-FEE8-4C0D-B249-D0029FED523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FA4CB7-E2BC-4409-B6DB-BF451EE494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FBCBB9-AD89-40DA-ABAE-A473ABECF2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EE9A4C-EE7A-492F-98E9-A5DDE0F6A0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280160" y="414720"/>
            <a:ext cx="6629040" cy="360864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/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Web Scraping </a:t>
            </a:r>
            <a:br/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&amp; </a:t>
            </a:r>
            <a:br/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Data Visualization</a:t>
            </a:r>
            <a:endParaRPr b="1" lang="en-US" sz="4400" spc="-1" strike="noStrike">
              <a:solidFill>
                <a:srgbClr val="dedce6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103120" y="4389120"/>
            <a:ext cx="8229240" cy="80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3cddd"/>
                </a:solidFill>
                <a:latin typeface="Calibri"/>
              </a:rPr>
              <a:t>Price vs Mileage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650240" y="1194480"/>
            <a:ext cx="520776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914400" y="182880"/>
            <a:ext cx="7234920" cy="477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667800" y="32760"/>
            <a:ext cx="78861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676080" y="21600"/>
            <a:ext cx="78692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963000" y="32760"/>
            <a:ext cx="72957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869760" y="32760"/>
            <a:ext cx="74822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1130040" y="32760"/>
            <a:ext cx="696132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380880" y="445320"/>
            <a:ext cx="8459640" cy="43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25240" y="242280"/>
            <a:ext cx="80931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Final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178000" y="1737360"/>
            <a:ext cx="4039920" cy="479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- the end -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2086560" y="2560320"/>
            <a:ext cx="4039920" cy="22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Thank You..! -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Site: https://www.beforward.jp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 makes: Honda, Toyota, Mitsubishi &amp; Nissan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Year range: From 2015 to 2019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Analysis of Vehicle attributes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Price, Registration Year, Engine Capacity, Mileage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Color, Car make, Steering, Drive, location, transmission &amp; fuel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Vehicles Per Year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645920" y="1289880"/>
            <a:ext cx="5385600" cy="35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Vehicles Per Make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380960" y="1371600"/>
            <a:ext cx="5385600" cy="35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3cddd"/>
                </a:solidFill>
                <a:latin typeface="Calibri"/>
              </a:rPr>
              <a:t>CC vs Number of Vehicles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509840" y="1316160"/>
            <a:ext cx="4979160" cy="359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3cddd"/>
                </a:solidFill>
                <a:latin typeface="Calibri"/>
              </a:rPr>
              <a:t>Price vs Engine Capacity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424160" y="1280160"/>
            <a:ext cx="552528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3cddd"/>
                </a:solidFill>
                <a:latin typeface="Calibri"/>
              </a:rPr>
              <a:t>Price vs Engine Capacity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421640" y="1213920"/>
            <a:ext cx="543636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42440" y="253800"/>
            <a:ext cx="82587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3cddd"/>
                </a:solidFill>
                <a:latin typeface="Calibri"/>
              </a:rPr>
              <a:t>Price vs Mileage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63680" y="1194480"/>
            <a:ext cx="8245800" cy="358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463040" y="1213920"/>
            <a:ext cx="520776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LibreOffice/6.2.1.2$MacOSX_X86_64 LibreOffice_project/7bcb35dc3024a62dea0caee87020152d1ee96e71</Application>
  <Words>51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2019-10-14T22:38:42Z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