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FEF7D-8D9A-4B05-9DDE-615BFBABE631}" v="10" dt="2025-05-10T20:55:02.753"/>
    <p1510:client id="{903EDA74-8F47-46CF-B439-94E56305144E}" v="7" dt="2025-05-10T13:20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Ogorinsky" userId="ae89a76e0b509e53" providerId="LiveId" clId="{903EDA74-8F47-46CF-B439-94E56305144E}"/>
    <pc:docChg chg="undo custSel addSld delSld modSld sldOrd">
      <pc:chgData name="Florencia Ogorinsky" userId="ae89a76e0b509e53" providerId="LiveId" clId="{903EDA74-8F47-46CF-B439-94E56305144E}" dt="2025-05-10T13:22:36.996" v="673" actId="1076"/>
      <pc:docMkLst>
        <pc:docMk/>
      </pc:docMkLst>
      <pc:sldChg chg="addSp modSp mod">
        <pc:chgData name="Florencia Ogorinsky" userId="ae89a76e0b509e53" providerId="LiveId" clId="{903EDA74-8F47-46CF-B439-94E56305144E}" dt="2025-05-10T12:58:10.523" v="52" actId="1076"/>
        <pc:sldMkLst>
          <pc:docMk/>
          <pc:sldMk cId="2091409018" sldId="263"/>
        </pc:sldMkLst>
        <pc:spChg chg="ord">
          <ac:chgData name="Florencia Ogorinsky" userId="ae89a76e0b509e53" providerId="LiveId" clId="{903EDA74-8F47-46CF-B439-94E56305144E}" dt="2025-05-10T12:57:55.686" v="49" actId="166"/>
          <ac:spMkLst>
            <pc:docMk/>
            <pc:sldMk cId="2091409018" sldId="263"/>
            <ac:spMk id="6" creationId="{C44EAA60-45A8-DD4B-656E-044657FEEAEB}"/>
          </ac:spMkLst>
        </pc:spChg>
        <pc:spChg chg="add mod">
          <ac:chgData name="Florencia Ogorinsky" userId="ae89a76e0b509e53" providerId="LiveId" clId="{903EDA74-8F47-46CF-B439-94E56305144E}" dt="2025-05-10T12:56:33.587" v="39" actId="1076"/>
          <ac:spMkLst>
            <pc:docMk/>
            <pc:sldMk cId="2091409018" sldId="263"/>
            <ac:spMk id="21" creationId="{BF699C1E-F4F2-9080-3316-59D9FCD391BA}"/>
          </ac:spMkLst>
        </pc:spChg>
        <pc:picChg chg="add mod ord">
          <ac:chgData name="Florencia Ogorinsky" userId="ae89a76e0b509e53" providerId="LiveId" clId="{903EDA74-8F47-46CF-B439-94E56305144E}" dt="2025-05-10T12:58:10.523" v="52" actId="1076"/>
          <ac:picMkLst>
            <pc:docMk/>
            <pc:sldMk cId="2091409018" sldId="263"/>
            <ac:picMk id="23" creationId="{87B60AA4-D5DF-F6A5-81CF-80F99CE05A68}"/>
          </ac:picMkLst>
        </pc:picChg>
      </pc:sldChg>
      <pc:sldChg chg="addSp delSp modSp add mod ord">
        <pc:chgData name="Florencia Ogorinsky" userId="ae89a76e0b509e53" providerId="LiveId" clId="{903EDA74-8F47-46CF-B439-94E56305144E}" dt="2025-05-10T13:11:21.111" v="236"/>
        <pc:sldMkLst>
          <pc:docMk/>
          <pc:sldMk cId="3638589331" sldId="266"/>
        </pc:sldMkLst>
        <pc:spChg chg="mod">
          <ac:chgData name="Florencia Ogorinsky" userId="ae89a76e0b509e53" providerId="LiveId" clId="{903EDA74-8F47-46CF-B439-94E56305144E}" dt="2025-05-10T12:51:27.121" v="20" actId="20577"/>
          <ac:spMkLst>
            <pc:docMk/>
            <pc:sldMk cId="3638589331" sldId="266"/>
            <ac:spMk id="6" creationId="{D18065A7-8329-E063-F6A3-CA3F914267EB}"/>
          </ac:spMkLst>
        </pc:spChg>
        <pc:spChg chg="del">
          <ac:chgData name="Florencia Ogorinsky" userId="ae89a76e0b509e53" providerId="LiveId" clId="{903EDA74-8F47-46CF-B439-94E56305144E}" dt="2025-05-10T12:51:41.830" v="25" actId="478"/>
          <ac:spMkLst>
            <pc:docMk/>
            <pc:sldMk cId="3638589331" sldId="266"/>
            <ac:spMk id="15" creationId="{22DD38C0-428C-4462-CF4A-7C85D61515F8}"/>
          </ac:spMkLst>
        </pc:spChg>
        <pc:spChg chg="del mod">
          <ac:chgData name="Florencia Ogorinsky" userId="ae89a76e0b509e53" providerId="LiveId" clId="{903EDA74-8F47-46CF-B439-94E56305144E}" dt="2025-05-10T12:51:35.852" v="23" actId="478"/>
          <ac:spMkLst>
            <pc:docMk/>
            <pc:sldMk cId="3638589331" sldId="266"/>
            <ac:spMk id="18" creationId="{FFC8B7EE-9EBF-049C-20BA-548921FB2B25}"/>
          </ac:spMkLst>
        </pc:spChg>
        <pc:spChg chg="del">
          <ac:chgData name="Florencia Ogorinsky" userId="ae89a76e0b509e53" providerId="LiveId" clId="{903EDA74-8F47-46CF-B439-94E56305144E}" dt="2025-05-10T12:51:45.111" v="26" actId="478"/>
          <ac:spMkLst>
            <pc:docMk/>
            <pc:sldMk cId="3638589331" sldId="266"/>
            <ac:spMk id="21" creationId="{06427F18-39EE-74DC-6902-A63CD96E4CC3}"/>
          </ac:spMkLst>
        </pc:spChg>
        <pc:picChg chg="del">
          <ac:chgData name="Florencia Ogorinsky" userId="ae89a76e0b509e53" providerId="LiveId" clId="{903EDA74-8F47-46CF-B439-94E56305144E}" dt="2025-05-10T12:53:25.526" v="27" actId="478"/>
          <ac:picMkLst>
            <pc:docMk/>
            <pc:sldMk cId="3638589331" sldId="266"/>
            <ac:picMk id="5" creationId="{269FF88B-6F6B-FEED-7B76-F944C61C871D}"/>
          </ac:picMkLst>
        </pc:picChg>
        <pc:picChg chg="add mod">
          <ac:chgData name="Florencia Ogorinsky" userId="ae89a76e0b509e53" providerId="LiveId" clId="{903EDA74-8F47-46CF-B439-94E56305144E}" dt="2025-05-10T12:53:33.508" v="30" actId="14100"/>
          <ac:picMkLst>
            <pc:docMk/>
            <pc:sldMk cId="3638589331" sldId="266"/>
            <ac:picMk id="7" creationId="{649374AC-2280-38C5-E53E-AFE28448C853}"/>
          </ac:picMkLst>
        </pc:picChg>
        <pc:picChg chg="del">
          <ac:chgData name="Florencia Ogorinsky" userId="ae89a76e0b509e53" providerId="LiveId" clId="{903EDA74-8F47-46CF-B439-94E56305144E}" dt="2025-05-10T12:51:39.395" v="24" actId="478"/>
          <ac:picMkLst>
            <pc:docMk/>
            <pc:sldMk cId="3638589331" sldId="266"/>
            <ac:picMk id="8" creationId="{13462882-D475-F4A1-7045-7459C59BAF1C}"/>
          </ac:picMkLst>
        </pc:picChg>
        <pc:picChg chg="del">
          <ac:chgData name="Florencia Ogorinsky" userId="ae89a76e0b509e53" providerId="LiveId" clId="{903EDA74-8F47-46CF-B439-94E56305144E}" dt="2025-05-10T12:51:32.510" v="21" actId="478"/>
          <ac:picMkLst>
            <pc:docMk/>
            <pc:sldMk cId="3638589331" sldId="266"/>
            <ac:picMk id="13" creationId="{7B1952F0-CAF6-8093-55B4-20ED352ED682}"/>
          </ac:picMkLst>
        </pc:picChg>
      </pc:sldChg>
      <pc:sldChg chg="addSp delSp modSp add mod">
        <pc:chgData name="Florencia Ogorinsky" userId="ae89a76e0b509e53" providerId="LiveId" clId="{903EDA74-8F47-46CF-B439-94E56305144E}" dt="2025-05-10T13:10:13.741" v="231"/>
        <pc:sldMkLst>
          <pc:docMk/>
          <pc:sldMk cId="3104874193" sldId="267"/>
        </pc:sldMkLst>
        <pc:spChg chg="add mod">
          <ac:chgData name="Florencia Ogorinsky" userId="ae89a76e0b509e53" providerId="LiveId" clId="{903EDA74-8F47-46CF-B439-94E56305144E}" dt="2025-05-10T13:06:15.697" v="164" actId="122"/>
          <ac:spMkLst>
            <pc:docMk/>
            <pc:sldMk cId="3104874193" sldId="267"/>
            <ac:spMk id="4" creationId="{C728D1A2-E342-8D18-722F-E877EAF3F75F}"/>
          </ac:spMkLst>
        </pc:spChg>
        <pc:spChg chg="mod">
          <ac:chgData name="Florencia Ogorinsky" userId="ae89a76e0b509e53" providerId="LiveId" clId="{903EDA74-8F47-46CF-B439-94E56305144E}" dt="2025-05-10T13:10:13.741" v="231"/>
          <ac:spMkLst>
            <pc:docMk/>
            <pc:sldMk cId="3104874193" sldId="267"/>
            <ac:spMk id="6" creationId="{EBDCBDA1-7D0B-5979-D3D2-80BDED0EAE6F}"/>
          </ac:spMkLst>
        </pc:spChg>
        <pc:spChg chg="add">
          <ac:chgData name="Florencia Ogorinsky" userId="ae89a76e0b509e53" providerId="LiveId" clId="{903EDA74-8F47-46CF-B439-94E56305144E}" dt="2025-05-10T13:00:21.365" v="84"/>
          <ac:spMkLst>
            <pc:docMk/>
            <pc:sldMk cId="3104874193" sldId="267"/>
            <ac:spMk id="7" creationId="{BE07DD7A-DDD0-A79C-314B-4174CB077212}"/>
          </ac:spMkLst>
        </pc:spChg>
        <pc:spChg chg="add">
          <ac:chgData name="Florencia Ogorinsky" userId="ae89a76e0b509e53" providerId="LiveId" clId="{903EDA74-8F47-46CF-B439-94E56305144E}" dt="2025-05-10T13:00:27.818" v="90"/>
          <ac:spMkLst>
            <pc:docMk/>
            <pc:sldMk cId="3104874193" sldId="267"/>
            <ac:spMk id="9" creationId="{E3506A45-4055-3E5D-F0D6-68092F2E4665}"/>
          </ac:spMkLst>
        </pc:spChg>
        <pc:spChg chg="add mod">
          <ac:chgData name="Florencia Ogorinsky" userId="ae89a76e0b509e53" providerId="LiveId" clId="{903EDA74-8F47-46CF-B439-94E56305144E}" dt="2025-05-10T13:07:32.858" v="212" actId="1076"/>
          <ac:spMkLst>
            <pc:docMk/>
            <pc:sldMk cId="3104874193" sldId="267"/>
            <ac:spMk id="11" creationId="{888E9EB1-1356-7F3F-28C3-F2055B11198D}"/>
          </ac:spMkLst>
        </pc:spChg>
        <pc:spChg chg="del">
          <ac:chgData name="Florencia Ogorinsky" userId="ae89a76e0b509e53" providerId="LiveId" clId="{903EDA74-8F47-46CF-B439-94E56305144E}" dt="2025-05-10T12:54:42.487" v="35" actId="478"/>
          <ac:spMkLst>
            <pc:docMk/>
            <pc:sldMk cId="3104874193" sldId="267"/>
            <ac:spMk id="15" creationId="{C7C8FF2F-1ACD-A3E1-E387-FBCF050D3D90}"/>
          </ac:spMkLst>
        </pc:spChg>
        <pc:spChg chg="add mod">
          <ac:chgData name="Florencia Ogorinsky" userId="ae89a76e0b509e53" providerId="LiveId" clId="{903EDA74-8F47-46CF-B439-94E56305144E}" dt="2025-05-10T13:08:25.936" v="219" actId="122"/>
          <ac:spMkLst>
            <pc:docMk/>
            <pc:sldMk cId="3104874193" sldId="267"/>
            <ac:spMk id="16" creationId="{EF45BD33-BBA9-7590-F61E-D52DAA5BACF7}"/>
          </ac:spMkLst>
        </pc:spChg>
        <pc:spChg chg="del">
          <ac:chgData name="Florencia Ogorinsky" userId="ae89a76e0b509e53" providerId="LiveId" clId="{903EDA74-8F47-46CF-B439-94E56305144E}" dt="2025-05-10T12:54:45.192" v="36" actId="478"/>
          <ac:spMkLst>
            <pc:docMk/>
            <pc:sldMk cId="3104874193" sldId="267"/>
            <ac:spMk id="18" creationId="{2949952C-3D7D-52C3-919A-8885C0198D2B}"/>
          </ac:spMkLst>
        </pc:spChg>
        <pc:spChg chg="del">
          <ac:chgData name="Florencia Ogorinsky" userId="ae89a76e0b509e53" providerId="LiveId" clId="{903EDA74-8F47-46CF-B439-94E56305144E}" dt="2025-05-10T12:54:34.161" v="32" actId="478"/>
          <ac:spMkLst>
            <pc:docMk/>
            <pc:sldMk cId="3104874193" sldId="267"/>
            <ac:spMk id="21" creationId="{079CB12F-65CA-34F8-2E32-2513F3C35A7F}"/>
          </ac:spMkLst>
        </pc:spChg>
        <pc:picChg chg="mod">
          <ac:chgData name="Florencia Ogorinsky" userId="ae89a76e0b509e53" providerId="LiveId" clId="{903EDA74-8F47-46CF-B439-94E56305144E}" dt="2025-05-10T13:01:22.735" v="100" actId="1076"/>
          <ac:picMkLst>
            <pc:docMk/>
            <pc:sldMk cId="3104874193" sldId="267"/>
            <ac:picMk id="5" creationId="{CB7A0E1C-6009-3F7E-3B02-CEAD2DEEB9D8}"/>
          </ac:picMkLst>
        </pc:picChg>
        <pc:picChg chg="del">
          <ac:chgData name="Florencia Ogorinsky" userId="ae89a76e0b509e53" providerId="LiveId" clId="{903EDA74-8F47-46CF-B439-94E56305144E}" dt="2025-05-10T12:54:36.557" v="33" actId="478"/>
          <ac:picMkLst>
            <pc:docMk/>
            <pc:sldMk cId="3104874193" sldId="267"/>
            <ac:picMk id="8" creationId="{C914DF86-FF6F-0F18-0643-40A7DEBF917F}"/>
          </ac:picMkLst>
        </pc:picChg>
        <pc:picChg chg="del">
          <ac:chgData name="Florencia Ogorinsky" userId="ae89a76e0b509e53" providerId="LiveId" clId="{903EDA74-8F47-46CF-B439-94E56305144E}" dt="2025-05-10T12:54:40.120" v="34" actId="478"/>
          <ac:picMkLst>
            <pc:docMk/>
            <pc:sldMk cId="3104874193" sldId="267"/>
            <ac:picMk id="13" creationId="{2FEBB5F9-E251-D9F2-C23B-78F3AE24D5E7}"/>
          </ac:picMkLst>
        </pc:picChg>
      </pc:sldChg>
      <pc:sldChg chg="new del">
        <pc:chgData name="Florencia Ogorinsky" userId="ae89a76e0b509e53" providerId="LiveId" clId="{903EDA74-8F47-46CF-B439-94E56305144E}" dt="2025-05-10T13:11:15.245" v="233" actId="680"/>
        <pc:sldMkLst>
          <pc:docMk/>
          <pc:sldMk cId="2943543631" sldId="268"/>
        </pc:sldMkLst>
      </pc:sldChg>
      <pc:sldChg chg="addSp delSp modSp add mod">
        <pc:chgData name="Florencia Ogorinsky" userId="ae89a76e0b509e53" providerId="LiveId" clId="{903EDA74-8F47-46CF-B439-94E56305144E}" dt="2025-05-10T13:22:36.996" v="673" actId="1076"/>
        <pc:sldMkLst>
          <pc:docMk/>
          <pc:sldMk cId="3142846291" sldId="268"/>
        </pc:sldMkLst>
        <pc:spChg chg="mod">
          <ac:chgData name="Florencia Ogorinsky" userId="ae89a76e0b509e53" providerId="LiveId" clId="{903EDA74-8F47-46CF-B439-94E56305144E}" dt="2025-05-10T13:21:35.439" v="667" actId="1076"/>
          <ac:spMkLst>
            <pc:docMk/>
            <pc:sldMk cId="3142846291" sldId="268"/>
            <ac:spMk id="4" creationId="{60AB2351-0260-350B-44C1-30BCAD630755}"/>
          </ac:spMkLst>
        </pc:spChg>
        <pc:spChg chg="mod">
          <ac:chgData name="Florencia Ogorinsky" userId="ae89a76e0b509e53" providerId="LiveId" clId="{903EDA74-8F47-46CF-B439-94E56305144E}" dt="2025-05-10T13:12:09.811" v="279" actId="20577"/>
          <ac:spMkLst>
            <pc:docMk/>
            <pc:sldMk cId="3142846291" sldId="268"/>
            <ac:spMk id="6" creationId="{77DCE2CC-8E8E-00DB-6BCF-6D8C76D0E198}"/>
          </ac:spMkLst>
        </pc:spChg>
        <pc:spChg chg="mod">
          <ac:chgData name="Florencia Ogorinsky" userId="ae89a76e0b509e53" providerId="LiveId" clId="{903EDA74-8F47-46CF-B439-94E56305144E}" dt="2025-05-10T13:21:47.017" v="668" actId="1076"/>
          <ac:spMkLst>
            <pc:docMk/>
            <pc:sldMk cId="3142846291" sldId="268"/>
            <ac:spMk id="11" creationId="{C2977282-08F3-FA5E-1E86-FAF5EEF26F10}"/>
          </ac:spMkLst>
        </pc:spChg>
        <pc:spChg chg="mod">
          <ac:chgData name="Florencia Ogorinsky" userId="ae89a76e0b509e53" providerId="LiveId" clId="{903EDA74-8F47-46CF-B439-94E56305144E}" dt="2025-05-10T13:22:32.175" v="672" actId="1076"/>
          <ac:spMkLst>
            <pc:docMk/>
            <pc:sldMk cId="3142846291" sldId="268"/>
            <ac:spMk id="16" creationId="{E527996D-9B07-2026-F2FD-5702B78827A2}"/>
          </ac:spMkLst>
        </pc:spChg>
        <pc:picChg chg="mod">
          <ac:chgData name="Florencia Ogorinsky" userId="ae89a76e0b509e53" providerId="LiveId" clId="{903EDA74-8F47-46CF-B439-94E56305144E}" dt="2025-05-10T13:21:51.045" v="670" actId="1076"/>
          <ac:picMkLst>
            <pc:docMk/>
            <pc:sldMk cId="3142846291" sldId="268"/>
            <ac:picMk id="5" creationId="{6D8FC741-1747-DDFE-5E79-E7D9E448AAB1}"/>
          </ac:picMkLst>
        </pc:picChg>
        <pc:picChg chg="add mod">
          <ac:chgData name="Florencia Ogorinsky" userId="ae89a76e0b509e53" providerId="LiveId" clId="{903EDA74-8F47-46CF-B439-94E56305144E}" dt="2025-05-10T13:22:36.996" v="673" actId="1076"/>
          <ac:picMkLst>
            <pc:docMk/>
            <pc:sldMk cId="3142846291" sldId="268"/>
            <ac:picMk id="10" creationId="{378A0157-FCA1-8EC2-FF26-9FA3EFE3FC7B}"/>
          </ac:picMkLst>
        </pc:picChg>
        <pc:cxnChg chg="add del">
          <ac:chgData name="Florencia Ogorinsky" userId="ae89a76e0b509e53" providerId="LiveId" clId="{903EDA74-8F47-46CF-B439-94E56305144E}" dt="2025-05-10T13:16:33.889" v="661" actId="11529"/>
          <ac:cxnSpMkLst>
            <pc:docMk/>
            <pc:sldMk cId="3142846291" sldId="268"/>
            <ac:cxnSpMk id="8" creationId="{E37FBB93-B714-BB62-8C9B-DB13A93DAB6C}"/>
          </ac:cxnSpMkLst>
        </pc:cxnChg>
      </pc:sldChg>
    </pc:docChg>
  </pc:docChgLst>
  <pc:docChgLst>
    <pc:chgData name="Florencia Ogorinsky" userId="ae89a76e0b509e53" providerId="LiveId" clId="{6F5FEF7D-8D9A-4B05-9DDE-615BFBABE631}"/>
    <pc:docChg chg="undo custSel addSld modSld sldOrd">
      <pc:chgData name="Florencia Ogorinsky" userId="ae89a76e0b509e53" providerId="LiveId" clId="{6F5FEF7D-8D9A-4B05-9DDE-615BFBABE631}" dt="2025-05-10T20:56:50.823" v="119" actId="1035"/>
      <pc:docMkLst>
        <pc:docMk/>
      </pc:docMkLst>
      <pc:sldChg chg="addSp delSp modSp mod">
        <pc:chgData name="Florencia Ogorinsky" userId="ae89a76e0b509e53" providerId="LiveId" clId="{6F5FEF7D-8D9A-4B05-9DDE-615BFBABE631}" dt="2025-05-10T17:22:36.672" v="70" actId="14100"/>
        <pc:sldMkLst>
          <pc:docMk/>
          <pc:sldMk cId="3638589331" sldId="266"/>
        </pc:sldMkLst>
        <pc:picChg chg="add mod">
          <ac:chgData name="Florencia Ogorinsky" userId="ae89a76e0b509e53" providerId="LiveId" clId="{6F5FEF7D-8D9A-4B05-9DDE-615BFBABE631}" dt="2025-05-10T17:22:36.672" v="70" actId="14100"/>
          <ac:picMkLst>
            <pc:docMk/>
            <pc:sldMk cId="3638589331" sldId="266"/>
            <ac:picMk id="5" creationId="{818551F7-3128-E23C-ECFE-26DCDBDC0313}"/>
          </ac:picMkLst>
        </pc:picChg>
        <pc:picChg chg="del">
          <ac:chgData name="Florencia Ogorinsky" userId="ae89a76e0b509e53" providerId="LiveId" clId="{6F5FEF7D-8D9A-4B05-9DDE-615BFBABE631}" dt="2025-05-10T17:21:48.308" v="64" actId="478"/>
          <ac:picMkLst>
            <pc:docMk/>
            <pc:sldMk cId="3638589331" sldId="266"/>
            <ac:picMk id="7" creationId="{649374AC-2280-38C5-E53E-AFE28448C853}"/>
          </ac:picMkLst>
        </pc:picChg>
        <pc:picChg chg="del">
          <ac:chgData name="Florencia Ogorinsky" userId="ae89a76e0b509e53" providerId="LiveId" clId="{6F5FEF7D-8D9A-4B05-9DDE-615BFBABE631}" dt="2025-05-10T17:22:22.541" v="67" actId="478"/>
          <ac:picMkLst>
            <pc:docMk/>
            <pc:sldMk cId="3638589331" sldId="266"/>
            <ac:picMk id="12" creationId="{572F8CB9-0756-7F1F-0CA5-729403ADB3E3}"/>
          </ac:picMkLst>
        </pc:picChg>
      </pc:sldChg>
      <pc:sldChg chg="addSp delSp modSp mod">
        <pc:chgData name="Florencia Ogorinsky" userId="ae89a76e0b509e53" providerId="LiveId" clId="{6F5FEF7D-8D9A-4B05-9DDE-615BFBABE631}" dt="2025-05-10T17:12:27.364" v="63" actId="1076"/>
        <pc:sldMkLst>
          <pc:docMk/>
          <pc:sldMk cId="3142846291" sldId="268"/>
        </pc:sldMkLst>
        <pc:spChg chg="mod">
          <ac:chgData name="Florencia Ogorinsky" userId="ae89a76e0b509e53" providerId="LiveId" clId="{6F5FEF7D-8D9A-4B05-9DDE-615BFBABE631}" dt="2025-05-10T17:12:12.806" v="59" actId="1076"/>
          <ac:spMkLst>
            <pc:docMk/>
            <pc:sldMk cId="3142846291" sldId="268"/>
            <ac:spMk id="4" creationId="{60AB2351-0260-350B-44C1-30BCAD630755}"/>
          </ac:spMkLst>
        </pc:spChg>
        <pc:spChg chg="mod">
          <ac:chgData name="Florencia Ogorinsky" userId="ae89a76e0b509e53" providerId="LiveId" clId="{6F5FEF7D-8D9A-4B05-9DDE-615BFBABE631}" dt="2025-05-10T17:12:00.602" v="56" actId="1076"/>
          <ac:spMkLst>
            <pc:docMk/>
            <pc:sldMk cId="3142846291" sldId="268"/>
            <ac:spMk id="11" creationId="{C2977282-08F3-FA5E-1E86-FAF5EEF26F10}"/>
          </ac:spMkLst>
        </pc:spChg>
        <pc:spChg chg="mod">
          <ac:chgData name="Florencia Ogorinsky" userId="ae89a76e0b509e53" providerId="LiveId" clId="{6F5FEF7D-8D9A-4B05-9DDE-615BFBABE631}" dt="2025-05-10T17:11:55.141" v="55" actId="1076"/>
          <ac:spMkLst>
            <pc:docMk/>
            <pc:sldMk cId="3142846291" sldId="268"/>
            <ac:spMk id="16" creationId="{E527996D-9B07-2026-F2FD-5702B78827A2}"/>
          </ac:spMkLst>
        </pc:spChg>
        <pc:picChg chg="mod">
          <ac:chgData name="Florencia Ogorinsky" userId="ae89a76e0b509e53" providerId="LiveId" clId="{6F5FEF7D-8D9A-4B05-9DDE-615BFBABE631}" dt="2025-05-10T17:12:03.922" v="58" actId="1076"/>
          <ac:picMkLst>
            <pc:docMk/>
            <pc:sldMk cId="3142846291" sldId="268"/>
            <ac:picMk id="5" creationId="{6D8FC741-1747-DDFE-5E79-E7D9E448AAB1}"/>
          </ac:picMkLst>
        </pc:picChg>
        <pc:picChg chg="add del mod">
          <ac:chgData name="Florencia Ogorinsky" userId="ae89a76e0b509e53" providerId="LiveId" clId="{6F5FEF7D-8D9A-4B05-9DDE-615BFBABE631}" dt="2025-05-10T17:10:39.961" v="3" actId="478"/>
          <ac:picMkLst>
            <pc:docMk/>
            <pc:sldMk cId="3142846291" sldId="268"/>
            <ac:picMk id="8" creationId="{ADD91D5C-AAA1-84A2-D19F-E47B3CC0B1C3}"/>
          </ac:picMkLst>
        </pc:picChg>
        <pc:picChg chg="mod">
          <ac:chgData name="Florencia Ogorinsky" userId="ae89a76e0b509e53" providerId="LiveId" clId="{6F5FEF7D-8D9A-4B05-9DDE-615BFBABE631}" dt="2025-05-10T17:12:19.652" v="61" actId="1076"/>
          <ac:picMkLst>
            <pc:docMk/>
            <pc:sldMk cId="3142846291" sldId="268"/>
            <ac:picMk id="10" creationId="{378A0157-FCA1-8EC2-FF26-9FA3EFE3FC7B}"/>
          </ac:picMkLst>
        </pc:picChg>
        <pc:picChg chg="add mod">
          <ac:chgData name="Florencia Ogorinsky" userId="ae89a76e0b509e53" providerId="LiveId" clId="{6F5FEF7D-8D9A-4B05-9DDE-615BFBABE631}" dt="2025-05-10T17:12:27.364" v="63" actId="1076"/>
          <ac:picMkLst>
            <pc:docMk/>
            <pc:sldMk cId="3142846291" sldId="268"/>
            <ac:picMk id="13" creationId="{1B4D2677-DF73-8F6E-A233-20B830584D9B}"/>
          </ac:picMkLst>
        </pc:picChg>
      </pc:sldChg>
      <pc:sldChg chg="addSp delSp modSp add mod ord">
        <pc:chgData name="Florencia Ogorinsky" userId="ae89a76e0b509e53" providerId="LiveId" clId="{6F5FEF7D-8D9A-4B05-9DDE-615BFBABE631}" dt="2025-05-10T20:56:50.823" v="119" actId="1035"/>
        <pc:sldMkLst>
          <pc:docMk/>
          <pc:sldMk cId="1537036617" sldId="269"/>
        </pc:sldMkLst>
        <pc:spChg chg="mod">
          <ac:chgData name="Florencia Ogorinsky" userId="ae89a76e0b509e53" providerId="LiveId" clId="{6F5FEF7D-8D9A-4B05-9DDE-615BFBABE631}" dt="2025-05-10T20:42:20.503" v="78" actId="20577"/>
          <ac:spMkLst>
            <pc:docMk/>
            <pc:sldMk cId="1537036617" sldId="269"/>
            <ac:spMk id="6" creationId="{B3259947-F8BF-B730-6F02-B5BAC459EB9A}"/>
          </ac:spMkLst>
        </pc:spChg>
        <pc:spChg chg="del">
          <ac:chgData name="Florencia Ogorinsky" userId="ae89a76e0b509e53" providerId="LiveId" clId="{6F5FEF7D-8D9A-4B05-9DDE-615BFBABE631}" dt="2025-05-10T20:42:58.273" v="84" actId="478"/>
          <ac:spMkLst>
            <pc:docMk/>
            <pc:sldMk cId="1537036617" sldId="269"/>
            <ac:spMk id="15" creationId="{CBD78445-4204-0B5E-C027-DEB0CFABF803}"/>
          </ac:spMkLst>
        </pc:spChg>
        <pc:spChg chg="del">
          <ac:chgData name="Florencia Ogorinsky" userId="ae89a76e0b509e53" providerId="LiveId" clId="{6F5FEF7D-8D9A-4B05-9DDE-615BFBABE631}" dt="2025-05-10T20:43:00.775" v="85" actId="478"/>
          <ac:spMkLst>
            <pc:docMk/>
            <pc:sldMk cId="1537036617" sldId="269"/>
            <ac:spMk id="17" creationId="{617BFC12-4A13-4B03-5EED-4E7E6CC64A64}"/>
          </ac:spMkLst>
        </pc:spChg>
        <pc:spChg chg="del">
          <ac:chgData name="Florencia Ogorinsky" userId="ae89a76e0b509e53" providerId="LiveId" clId="{6F5FEF7D-8D9A-4B05-9DDE-615BFBABE631}" dt="2025-05-10T20:43:03.215" v="86" actId="478"/>
          <ac:spMkLst>
            <pc:docMk/>
            <pc:sldMk cId="1537036617" sldId="269"/>
            <ac:spMk id="19" creationId="{8C39214D-693F-6C18-FF2A-5BC183B720E3}"/>
          </ac:spMkLst>
        </pc:spChg>
        <pc:picChg chg="mod">
          <ac:chgData name="Florencia Ogorinsky" userId="ae89a76e0b509e53" providerId="LiveId" clId="{6F5FEF7D-8D9A-4B05-9DDE-615BFBABE631}" dt="2025-05-10T20:56:50.823" v="119" actId="1035"/>
          <ac:picMkLst>
            <pc:docMk/>
            <pc:sldMk cId="1537036617" sldId="269"/>
            <ac:picMk id="5" creationId="{5EAEE119-3EDF-BFE2-1FEF-29C458784A93}"/>
          </ac:picMkLst>
        </pc:picChg>
        <pc:picChg chg="del">
          <ac:chgData name="Florencia Ogorinsky" userId="ae89a76e0b509e53" providerId="LiveId" clId="{6F5FEF7D-8D9A-4B05-9DDE-615BFBABE631}" dt="2025-05-10T20:42:54.746" v="83" actId="478"/>
          <ac:picMkLst>
            <pc:docMk/>
            <pc:sldMk cId="1537036617" sldId="269"/>
            <ac:picMk id="7" creationId="{935CEC09-501D-9E70-E300-C38C40F3D5FF}"/>
          </ac:picMkLst>
        </pc:picChg>
        <pc:picChg chg="add mod">
          <ac:chgData name="Florencia Ogorinsky" userId="ae89a76e0b509e53" providerId="LiveId" clId="{6F5FEF7D-8D9A-4B05-9DDE-615BFBABE631}" dt="2025-05-10T20:52:42.787" v="114"/>
          <ac:picMkLst>
            <pc:docMk/>
            <pc:sldMk cId="1537036617" sldId="269"/>
            <ac:picMk id="8" creationId="{04CAF2E3-A190-F538-3C47-108EFF7A00AE}"/>
          </ac:picMkLst>
        </pc:picChg>
        <pc:picChg chg="del">
          <ac:chgData name="Florencia Ogorinsky" userId="ae89a76e0b509e53" providerId="LiveId" clId="{6F5FEF7D-8D9A-4B05-9DDE-615BFBABE631}" dt="2025-05-10T20:42:53.440" v="82" actId="478"/>
          <ac:picMkLst>
            <pc:docMk/>
            <pc:sldMk cId="1537036617" sldId="269"/>
            <ac:picMk id="9" creationId="{934AFA3E-FD03-DAB1-D53C-F3DEF2A43B06}"/>
          </ac:picMkLst>
        </pc:picChg>
        <pc:picChg chg="del">
          <ac:chgData name="Florencia Ogorinsky" userId="ae89a76e0b509e53" providerId="LiveId" clId="{6F5FEF7D-8D9A-4B05-9DDE-615BFBABE631}" dt="2025-05-10T20:42:50.265" v="81" actId="478"/>
          <ac:picMkLst>
            <pc:docMk/>
            <pc:sldMk cId="1537036617" sldId="269"/>
            <ac:picMk id="11" creationId="{125B1C63-902D-0C96-CACF-DFC8011E7659}"/>
          </ac:picMkLst>
        </pc:picChg>
        <pc:picChg chg="add mod">
          <ac:chgData name="Florencia Ogorinsky" userId="ae89a76e0b509e53" providerId="LiveId" clId="{6F5FEF7D-8D9A-4B05-9DDE-615BFBABE631}" dt="2025-05-10T20:53:39.071" v="116"/>
          <ac:picMkLst>
            <pc:docMk/>
            <pc:sldMk cId="1537036617" sldId="269"/>
            <ac:picMk id="13" creationId="{A01432F0-6C7E-9DCA-D3EF-F4F134A8825E}"/>
          </ac:picMkLst>
        </pc:picChg>
        <pc:picChg chg="add mod">
          <ac:chgData name="Florencia Ogorinsky" userId="ae89a76e0b509e53" providerId="LiveId" clId="{6F5FEF7D-8D9A-4B05-9DDE-615BFBABE631}" dt="2025-05-10T20:54:38.116" v="117"/>
          <ac:picMkLst>
            <pc:docMk/>
            <pc:sldMk cId="1537036617" sldId="269"/>
            <ac:picMk id="16" creationId="{7F1D4758-A01D-705E-1FB6-2BD3A170B449}"/>
          </ac:picMkLst>
        </pc:picChg>
        <pc:picChg chg="add mod">
          <ac:chgData name="Florencia Ogorinsky" userId="ae89a76e0b509e53" providerId="LiveId" clId="{6F5FEF7D-8D9A-4B05-9DDE-615BFBABE631}" dt="2025-05-10T20:55:02.753" v="118"/>
          <ac:picMkLst>
            <pc:docMk/>
            <pc:sldMk cId="1537036617" sldId="269"/>
            <ac:picMk id="20" creationId="{F1932465-3360-C765-3251-774EBE1687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31F3-7323-47C5-9239-56A815B99DB1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087D-B41B-4ABC-AA35-61D4B3D713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5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F264-3BD7-EA75-F2D8-4D3B0290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EC42A-D712-84EF-5AFE-A1E16552D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86035-00E8-F053-F2C5-63CB5C1F5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B431-7B35-9CAA-1F03-46962603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3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A365-FD8B-AD82-8D68-38D55DE1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806BD-96BF-4462-76F8-8F27F65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7E97F-BD20-87FB-A6EA-67DDBFD32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DB0E-6EC6-44FF-E090-097357D3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12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F5A-9A1B-85A3-939B-A8860B63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78446-FB5D-7727-9CCF-D05CA0223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19086-7E7F-4E67-8C90-AA8F28560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C7B1-5604-AE88-2C9D-4B48F8913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41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EEA4-D980-4CE9-8037-02533EED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DDC2-9E09-93EF-EEA2-7E3393336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A4D9A-B414-4343-1498-5DF53D9DF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EF06-67E7-573C-E023-056751C8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17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0D8C-728F-782C-16B9-58B0CA7F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D4D57-D678-E320-E5FA-C2348209D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E9BC5-868B-2509-C50B-0FFFB61A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E988-F396-E65B-8528-92C079CC8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045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8543-3682-A7F8-67A8-BC84F873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606E5-9FE2-E28B-05D0-2923C6ACE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230E7-6C15-18FF-541B-3A8E7440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6C4E-760E-EAD1-E860-EF309AA74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6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A456-727A-5B16-9CEF-49109353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F8123-DE2C-E559-1FB7-A7012F621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E29FF-6ED0-4A23-0FDE-31EF054AC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8151A-F7AD-7F98-B44E-910CDAB80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D30-3140-8CF8-E7FC-A5AA364D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25AE8-6E73-382C-69D0-AE0532B1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E51C-C7BA-DB14-D73F-CC7D0039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5503-ECC2-F538-5AF2-EB26608B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22FF-6EAA-5414-062C-983D440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1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EE25-EF5A-D43B-97DE-00E9E2E0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4976-781B-787D-220A-7FC75EF5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4566-A5D2-20BB-A3D4-2F615CB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226E-E9D9-95A6-1503-4E6599C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744-9340-7533-EFFB-416626D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005-8504-8FC9-607D-03D70ABC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CBEF-B6E4-F581-2F3E-CB0F77B5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45EE-F329-1E37-FE99-F8350D5E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448F-48FE-6AE2-2C24-99CCAEE3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2617-91A7-7417-9A7E-92D0D00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4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3B03-5CA9-7A46-56A0-98460CC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738E-E2A5-E775-2A6C-ED1A011B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62AF-841C-52FC-1E48-B9E55A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812F-8A0F-851D-1DF7-44D9E1C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AD77-4EE7-FD0F-49C7-A822BB49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2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6C6-BBD2-2E75-1B86-E8DBD39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66CB-FA59-AAEC-E163-6DE93465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1B26-B7ED-A87E-85B6-95AC1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A242-529A-DB25-2857-ED338D3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4993-A715-83AC-E2A5-09E2ED0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0AF-E4D4-C9BE-BE1E-B12112F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3977-6562-81FB-231E-03EC917B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5782-1DEC-C316-AF4B-B156498E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52C7-4D71-7A5E-0A5F-F14F2E8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AF71-325F-A10E-8E30-C52E996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928A-6189-1468-7CF0-1E2D60A0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992E-DCE6-B835-A167-2A880933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4E4C-C759-6121-D9DF-F26A9DC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3539-D5D7-514E-7127-5D57A0FA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BAF3-1A3B-7A02-E6B5-7F75FF01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7F7A7-D3F1-B191-516B-E3453773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144D-2DA1-543D-17CB-FAF77E1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6A1B-704A-F8BE-05D2-2D2D822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5ECA7-5AA3-855C-A7E4-E2E7E958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640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45F-65B3-0ECB-EE8A-D5C276B6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B50DE-82C8-63F7-7492-2867CFA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0513-6E64-5C40-9BEF-DEA175A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F2CD-5EA9-D84E-EF26-AB9B826F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2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638A-2E92-4A20-CB1F-B2BB42A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F3DE4-DE65-5CBD-4184-8F4A841B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14DA-9F27-279A-941B-E9417071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390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AD4-6199-0179-39F7-372822D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2C1D-0855-2C47-C887-121FC3E8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2DD8-F427-CD5D-7424-825AA149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41AC-208E-0360-8E2C-64559D2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6050-E4AB-9D65-8BA8-E3C3E99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ED42-3584-209A-6700-92419AE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95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EE6-EC50-9BF1-05B3-C065478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9556-3ADB-5E3A-D677-39D0267A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A7DE-14E2-404C-8774-776D9862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3FEF-3382-16DC-44AE-EC26DD5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F2F3-C546-C8C7-C885-4E0F134F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7A55D-97C7-9424-5211-28A79DDD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6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6B40-89E8-DC4F-5FC6-A1EB7D90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D0DE-82EC-D3AD-C7A1-1F032D78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9EC9-CA65-36B2-D405-B41949B28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B1AF-9CAA-B875-CF16-012DAE52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D15-4A1A-1928-860B-5627E16E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44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/697/predict+students+dropout+and+academic+success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thedevastator/higher-education-predictors-of-student-reten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hyperlink" Target="https://github.com/florencia-ogorinsky/Predicting-student-retention-in-higher-education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hyperlink" Target="https://www.linkedin.com/in/florencia-ogorinsky/" TargetMode="External"/><Relationship Id="rId5" Type="http://schemas.openxmlformats.org/officeDocument/2006/relationships/hyperlink" Target="https://drive.google.com/file/d/1llAH0vrzulqnebhzGEDxU_BleuYY6V0U/view?usp=sharing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s://www.datascienceportfol.io/florenciaogorinsk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DAE2-306A-37B3-ABAD-306E9A8C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E69-F39D-F3D5-D4AB-642E02057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29B7E-9AA0-B46B-865C-45DC1B623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1A807893-B251-7494-22AC-259B8B22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7A8CC449-41D6-53EC-13A1-9D329A76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699C1E-F4F2-9080-3316-59D9FCD391BA}"/>
              </a:ext>
            </a:extLst>
          </p:cNvPr>
          <p:cNvSpPr txBox="1"/>
          <p:nvPr/>
        </p:nvSpPr>
        <p:spPr>
          <a:xfrm>
            <a:off x="9830611" y="4847324"/>
            <a:ext cx="2361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Developers Institute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Data Analytics 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Course DA 157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Florencia Ogorinsky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3" name="Picture 22" descr="A person sitting at a desk with books and a book falling&#10;&#10;AI-generated content may be incorrect.">
            <a:extLst>
              <a:ext uri="{FF2B5EF4-FFF2-40B4-BE49-F238E27FC236}">
                <a16:creationId xmlns:a16="http://schemas.microsoft.com/office/drawing/2014/main" id="{87B60AA4-D5DF-F6A5-81CF-80F99CE0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37" y="-1"/>
            <a:ext cx="7644724" cy="7644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EAA60-45A8-DD4B-656E-044657FEEAEB}"/>
              </a:ext>
            </a:extLst>
          </p:cNvPr>
          <p:cNvSpPr/>
          <p:nvPr/>
        </p:nvSpPr>
        <p:spPr>
          <a:xfrm>
            <a:off x="40531" y="699299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Predicting student dropout in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0914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8452-486D-B57A-1AB1-9F1BC584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A0CC-433C-3DB3-7F59-8B4863016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B559-5845-BA3B-CD10-F9C969B19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45FC9EA8-AB3B-4497-1CF9-B806F4C4C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18803-3C34-B49D-B0DA-A8217E4B203E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IMPACT OF HAVING FEWER GRADUATES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290AB461-4850-4B41-48CC-219DAFDA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92A2BB2-47A8-074A-CCED-A116E2C28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04" y="2029635"/>
            <a:ext cx="1118376" cy="1118376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8A6618-E24A-7AE0-7BAD-E4413BDC7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52" y="2010984"/>
            <a:ext cx="1118376" cy="1118376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01FE9C-006F-8C6D-8738-D7C97988D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35"/>
            <a:ext cx="1118376" cy="1118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51DAA1-0D7C-3200-03C3-9E58C52478E3}"/>
              </a:ext>
            </a:extLst>
          </p:cNvPr>
          <p:cNvSpPr txBox="1"/>
          <p:nvPr/>
        </p:nvSpPr>
        <p:spPr>
          <a:xfrm>
            <a:off x="462006" y="3204423"/>
            <a:ext cx="3489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Lost time and money:</a:t>
            </a:r>
            <a:r>
              <a:rPr lang="en-US" dirty="0"/>
              <a:t> Many students invest years and financial resources without obtaining a degree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Frustration and demotivation:</a:t>
            </a:r>
            <a:r>
              <a:rPr lang="en-US" dirty="0"/>
              <a:t> Dropping out can negatively impact 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BE98E-B067-9654-40D9-95CCE214EBDB}"/>
              </a:ext>
            </a:extLst>
          </p:cNvPr>
          <p:cNvSpPr txBox="1"/>
          <p:nvPr/>
        </p:nvSpPr>
        <p:spPr>
          <a:xfrm>
            <a:off x="3951804" y="3185772"/>
            <a:ext cx="3489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Lower rankings and reputation:</a:t>
            </a:r>
            <a:r>
              <a:rPr lang="en-US" dirty="0"/>
              <a:t> Retention and graduation rates are key quality metrics for academic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loss:</a:t>
            </a:r>
            <a:r>
              <a:rPr lang="en-US" dirty="0"/>
              <a:t> Fewer graduates may mean less revenue from alumni donations, postgraduate programs, or continued enrollment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234F-3799-6B6C-7344-50C922FD691C}"/>
              </a:ext>
            </a:extLst>
          </p:cNvPr>
          <p:cNvSpPr txBox="1"/>
          <p:nvPr/>
        </p:nvSpPr>
        <p:spPr>
          <a:xfrm>
            <a:off x="7441602" y="3185772"/>
            <a:ext cx="4750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qualified workforce:</a:t>
            </a:r>
            <a:r>
              <a:rPr lang="en-US" dirty="0"/>
              <a:t> Fewer graduates lead to talent shortages in critical areas like healthcare, education, and tech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social inequality:</a:t>
            </a:r>
            <a:r>
              <a:rPr lang="en-US" dirty="0"/>
              <a:t> Higher education is a key driver of social mobility. A high dropout rate widens the gap between socioeconomic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Wasted public investment:</a:t>
            </a:r>
            <a:r>
              <a:rPr lang="en-US" dirty="0"/>
              <a:t> If governments fund education but students don’t graduate, it results in inefficient use of public resources</a:t>
            </a:r>
          </a:p>
        </p:txBody>
      </p:sp>
    </p:spTree>
    <p:extLst>
      <p:ext uri="{BB962C8B-B14F-4D97-AF65-F5344CB8AC3E}">
        <p14:creationId xmlns:p14="http://schemas.microsoft.com/office/powerpoint/2010/main" val="40274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E7E5-A21E-5224-5652-2425E9ED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1B2-5BE2-93BF-93C5-3B9E08B46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D0959-C0E7-AAC7-DBE7-0DC400D53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EEE06018-D0AF-6488-4A53-D8C218DC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51D38-754B-0402-32F3-A85A9D501DB0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DATASOURCE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8DF5408-4F38-515D-AF44-5395344F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71AD7D-1193-DCF3-DADB-CE6E8E997A9E}"/>
              </a:ext>
            </a:extLst>
          </p:cNvPr>
          <p:cNvSpPr txBox="1"/>
          <p:nvPr/>
        </p:nvSpPr>
        <p:spPr>
          <a:xfrm>
            <a:off x="9291041" y="3304687"/>
            <a:ext cx="11633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</a:t>
            </a:r>
            <a:endParaRPr lang="en-US" sz="1500" b="1" dirty="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EAF57-4783-3461-F424-671405F7C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0" y="1909032"/>
            <a:ext cx="1303580" cy="1303580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FD1493-D626-81B0-4F4B-6966C220B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91" y="1909031"/>
            <a:ext cx="1303581" cy="1303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932D1-D175-FA98-F41C-10359EFA7EE4}"/>
              </a:ext>
            </a:extLst>
          </p:cNvPr>
          <p:cNvSpPr txBox="1"/>
          <p:nvPr/>
        </p:nvSpPr>
        <p:spPr>
          <a:xfrm>
            <a:off x="10668000" y="3304687"/>
            <a:ext cx="16828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COLUMN DESCRIPTION AND ENCODING</a:t>
            </a:r>
            <a:endParaRPr 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3F99-7256-76C8-5726-A77CCCB80E2A}"/>
              </a:ext>
            </a:extLst>
          </p:cNvPr>
          <p:cNvSpPr txBox="1"/>
          <p:nvPr/>
        </p:nvSpPr>
        <p:spPr>
          <a:xfrm>
            <a:off x="1014887" y="1965988"/>
            <a:ext cx="8276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4,424 student records and 35 columns, covering:</a:t>
            </a:r>
          </a:p>
          <a:p>
            <a:r>
              <a:rPr lang="en-US" b="1" dirty="0"/>
              <a:t>Demographics</a:t>
            </a:r>
            <a:r>
              <a:rPr lang="en-US" dirty="0"/>
              <a:t>: age, gender, marital status, nationality </a:t>
            </a:r>
          </a:p>
          <a:p>
            <a:r>
              <a:rPr lang="en-US" b="1" dirty="0"/>
              <a:t>Academic background</a:t>
            </a:r>
            <a:r>
              <a:rPr lang="en-US" dirty="0"/>
              <a:t>: previous qualification, admission mode/order </a:t>
            </a:r>
            <a:r>
              <a:rPr lang="en-US" b="1" dirty="0"/>
              <a:t>Socioeconomic indicators</a:t>
            </a:r>
            <a:r>
              <a:rPr lang="en-US" dirty="0"/>
              <a:t>: parents’ education and occupation, whether the student is a debtor, scholarship holder, etc. </a:t>
            </a:r>
          </a:p>
          <a:p>
            <a:r>
              <a:rPr lang="en-US" b="1" dirty="0"/>
              <a:t>Academic performance</a:t>
            </a:r>
            <a:r>
              <a:rPr lang="en-US" dirty="0"/>
              <a:t>: grades, approved/evaluated/enrolled subjects in both semesters </a:t>
            </a:r>
          </a:p>
          <a:p>
            <a:r>
              <a:rPr lang="en-US" b="1" dirty="0"/>
              <a:t>Macroeconomic variables</a:t>
            </a:r>
            <a:r>
              <a:rPr lang="en-US" dirty="0"/>
              <a:t>: unemployment rate, inflation, GDP Target: Student status – Dropout, Enrolled, or Graduate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37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1E60-AAB3-3DD2-435E-A46F26DA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93F9-9401-34CE-D218-36F6EE401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B709-0189-9E9B-F99C-6D9E578E8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CB7A0E1C-6009-3F7E-3B02-CEAD2DEE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CBDA1-7D0B-5979-D3D2-80BDED0EAE6F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APPLIED PROCESSES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035F256-7BE0-E7E8-563E-044BDF2E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8D1A2-E342-8D18-722F-E877EAF3F75F}"/>
              </a:ext>
            </a:extLst>
          </p:cNvPr>
          <p:cNvSpPr txBox="1"/>
          <p:nvPr/>
        </p:nvSpPr>
        <p:spPr>
          <a:xfrm>
            <a:off x="243191" y="1801803"/>
            <a:ext cx="3262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Preprocessing </a:t>
            </a:r>
          </a:p>
          <a:p>
            <a:r>
              <a:rPr lang="en-US" b="1" dirty="0"/>
              <a:t>-</a:t>
            </a:r>
            <a:r>
              <a:rPr lang="en-US" dirty="0"/>
              <a:t>Renaming columns for clarity </a:t>
            </a:r>
          </a:p>
          <a:p>
            <a:r>
              <a:rPr lang="en-US" dirty="0"/>
              <a:t>-Handling outliers using Z-score and imputation </a:t>
            </a:r>
          </a:p>
          <a:p>
            <a:r>
              <a:rPr lang="en-US" dirty="0"/>
              <a:t>-Normalizing skewed distributions using log and Box-Cox transformations </a:t>
            </a:r>
          </a:p>
          <a:p>
            <a:r>
              <a:rPr lang="en-US" dirty="0"/>
              <a:t>-Encoding the target variable numerically: </a:t>
            </a:r>
          </a:p>
          <a:p>
            <a:r>
              <a:rPr lang="en-US" dirty="0"/>
              <a:t>Dropout = 0 </a:t>
            </a:r>
          </a:p>
          <a:p>
            <a:r>
              <a:rPr lang="en-US" dirty="0"/>
              <a:t>Enrolled = 1 </a:t>
            </a:r>
          </a:p>
          <a:p>
            <a:r>
              <a:rPr lang="en-US" dirty="0"/>
              <a:t>Graduate = 2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9EB1-1356-7F3F-28C3-F2055B11198D}"/>
              </a:ext>
            </a:extLst>
          </p:cNvPr>
          <p:cNvSpPr txBox="1"/>
          <p:nvPr/>
        </p:nvSpPr>
        <p:spPr>
          <a:xfrm>
            <a:off x="3505200" y="1801803"/>
            <a:ext cx="4732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Analysis &amp; Modeling </a:t>
            </a:r>
          </a:p>
          <a:p>
            <a:r>
              <a:rPr lang="en-US" b="1" dirty="0"/>
              <a:t>-</a:t>
            </a:r>
            <a:r>
              <a:rPr lang="en-US" dirty="0"/>
              <a:t>Visualized dropout distribution </a:t>
            </a:r>
          </a:p>
          <a:p>
            <a:r>
              <a:rPr lang="en-US" dirty="0"/>
              <a:t>-Evaluated feature correlations with the target </a:t>
            </a:r>
          </a:p>
          <a:p>
            <a:r>
              <a:rPr lang="en-US" dirty="0"/>
              <a:t>-Discovered course-specific dropout patterns </a:t>
            </a:r>
          </a:p>
          <a:p>
            <a:r>
              <a:rPr lang="en-US" dirty="0"/>
              <a:t>-Feature Importance </a:t>
            </a:r>
          </a:p>
          <a:p>
            <a:r>
              <a:rPr lang="en-US" dirty="0"/>
              <a:t>-Calculated correlations between features and target, both globally and per course </a:t>
            </a:r>
          </a:p>
          <a:p>
            <a:r>
              <a:rPr lang="en-US" dirty="0"/>
              <a:t>-Exported correlations to Excel for Power BI visualization</a:t>
            </a:r>
          </a:p>
          <a:p>
            <a:r>
              <a:rPr lang="en-US" dirty="0"/>
              <a:t>-Trained models to predict dropout risk </a:t>
            </a:r>
          </a:p>
          <a:p>
            <a:r>
              <a:rPr lang="en-US" dirty="0"/>
              <a:t>-Evaluated model performance using classification metrics and confusion matrix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5BD33-BBA9-7590-F61E-D52DAA5BACF7}"/>
              </a:ext>
            </a:extLst>
          </p:cNvPr>
          <p:cNvSpPr txBox="1"/>
          <p:nvPr/>
        </p:nvSpPr>
        <p:spPr>
          <a:xfrm>
            <a:off x="8861897" y="1801803"/>
            <a:ext cx="32490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Power BI Dashboard </a:t>
            </a:r>
          </a:p>
          <a:p>
            <a:r>
              <a:rPr lang="en-US" b="1" dirty="0"/>
              <a:t>-</a:t>
            </a:r>
            <a:r>
              <a:rPr lang="en-US" dirty="0"/>
              <a:t>Final insights were visualized using Power BI. </a:t>
            </a:r>
          </a:p>
          <a:p>
            <a:r>
              <a:rPr lang="en-US" dirty="0"/>
              <a:t>-Each academic course was analyzed individually to identify the most impactful dropout factors. This approach allows institutions to create tailored intervention strategies.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48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B9BB-52A1-E459-93FA-3FBFB774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C96E-71DD-B692-D914-67B0D9253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9037-59F6-D9D4-89BB-CA67C08B8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065A7-8329-E063-F6A3-CA3F914267EB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551F7-3128-E23C-ECFE-26DCDBDC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42C9-31B1-3ECB-8D63-8FB09DF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903-8507-15F5-7DA5-2762B7C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F584F-6BF7-1C96-CEAE-DED62572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6D8FC741-1747-DDFE-5E79-E7D9E448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CE2CC-8E8E-00DB-6BCF-6D8C76D0E198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IMPROVE THE MODEL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7C8974D-B422-6C5A-7874-928C2ABBE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B2351-0260-350B-44C1-30BCAD630755}"/>
              </a:ext>
            </a:extLst>
          </p:cNvPr>
          <p:cNvSpPr txBox="1"/>
          <p:nvPr/>
        </p:nvSpPr>
        <p:spPr>
          <a:xfrm>
            <a:off x="7405991" y="3811082"/>
            <a:ext cx="326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ML models inside every subgroup of the data (split by courses)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7282-08F3-FA5E-1E86-FAF5EEF26F10}"/>
              </a:ext>
            </a:extLst>
          </p:cNvPr>
          <p:cNvSpPr txBox="1"/>
          <p:nvPr/>
        </p:nvSpPr>
        <p:spPr>
          <a:xfrm>
            <a:off x="3989676" y="3767086"/>
            <a:ext cx="349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Include more variables like attendance</a:t>
            </a:r>
            <a:endParaRPr lang="LID4096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7996D-9B07-2026-F2FD-5702B78827A2}"/>
              </a:ext>
            </a:extLst>
          </p:cNvPr>
          <p:cNvSpPr txBox="1"/>
          <p:nvPr/>
        </p:nvSpPr>
        <p:spPr>
          <a:xfrm>
            <a:off x="943747" y="3677546"/>
            <a:ext cx="324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Collect more data for underrepresented programs and categories, such as Enrolled</a:t>
            </a:r>
            <a:endParaRPr lang="LID4096" b="1" dirty="0"/>
          </a:p>
        </p:txBody>
      </p:sp>
      <p:pic>
        <p:nvPicPr>
          <p:cNvPr id="10" name="Picture 9" descr="A group of arrows with numbers&#10;&#10;AI-generated content may be incorrect.">
            <a:extLst>
              <a:ext uri="{FF2B5EF4-FFF2-40B4-BE49-F238E27FC236}">
                <a16:creationId xmlns:a16="http://schemas.microsoft.com/office/drawing/2014/main" id="{378A0157-FCA1-8EC2-FF26-9FA3EFE3F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02" y="1885707"/>
            <a:ext cx="5715000" cy="1885950"/>
          </a:xfrm>
          <a:prstGeom prst="rect">
            <a:avLst/>
          </a:prstGeom>
        </p:spPr>
      </p:pic>
      <p:pic>
        <p:nvPicPr>
          <p:cNvPr id="13" name="Picture 12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1B4D2677-DF73-8F6E-A233-20B830584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007"/>
            <a:ext cx="3262880" cy="273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44B76-341E-7D28-BA04-A97A0762E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B61F-B7AD-1A67-2579-A2E887461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962B6-BB1B-9651-4E93-893E2D3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5EAEE119-3EDF-BFE2-1FEF-29C45878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2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259947-F8BF-B730-6F02-B5BAC459EB9A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LINKS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B895FD7-B6AD-8BC1-BB92-051E94A84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pic>
        <p:nvPicPr>
          <p:cNvPr id="8" name="Picture 7" descr="A black and white image of a file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04CAF2E3-A190-F538-3C47-108EFF7A0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36689"/>
            <a:ext cx="1602317" cy="1602317"/>
          </a:xfrm>
          <a:prstGeom prst="rect">
            <a:avLst/>
          </a:prstGeom>
        </p:spPr>
      </p:pic>
      <p:pic>
        <p:nvPicPr>
          <p:cNvPr id="13" name="Picture 12" descr="A black cat in a circle&#10;&#10;AI-generated content may be incorrect.">
            <a:hlinkClick r:id="rId7"/>
            <a:extLst>
              <a:ext uri="{FF2B5EF4-FFF2-40B4-BE49-F238E27FC236}">
                <a16:creationId xmlns:a16="http://schemas.microsoft.com/office/drawing/2014/main" id="{A01432F0-6C7E-9DCA-D3EF-F4F134A88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83" y="2036689"/>
            <a:ext cx="1602317" cy="1602317"/>
          </a:xfrm>
          <a:prstGeom prst="rect">
            <a:avLst/>
          </a:prstGeom>
        </p:spPr>
      </p:pic>
      <p:pic>
        <p:nvPicPr>
          <p:cNvPr id="16" name="Picture 15" descr="A black screen with text&#10;&#10;AI-generated content may be incorrect.">
            <a:hlinkClick r:id="rId9"/>
            <a:extLst>
              <a:ext uri="{FF2B5EF4-FFF2-40B4-BE49-F238E27FC236}">
                <a16:creationId xmlns:a16="http://schemas.microsoft.com/office/drawing/2014/main" id="{7F1D4758-A01D-705E-1FB6-2BD3A170B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66" y="2007055"/>
            <a:ext cx="1661584" cy="1661584"/>
          </a:xfrm>
          <a:prstGeom prst="rect">
            <a:avLst/>
          </a:prstGeom>
        </p:spPr>
      </p:pic>
      <p:pic>
        <p:nvPicPr>
          <p:cNvPr id="20" name="Picture 19" descr="A black and white logo&#10;&#10;AI-generated content may be incorrect.">
            <a:hlinkClick r:id="rId11"/>
            <a:extLst>
              <a:ext uri="{FF2B5EF4-FFF2-40B4-BE49-F238E27FC236}">
                <a16:creationId xmlns:a16="http://schemas.microsoft.com/office/drawing/2014/main" id="{F1932465-3360-C765-3251-774EBE1687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50" y="2036689"/>
            <a:ext cx="1661584" cy="16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426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Florencia Ogorinsky</dc:creator>
  <cp:lastModifiedBy>Florencia Ogorinsky</cp:lastModifiedBy>
  <cp:revision>1</cp:revision>
  <dcterms:created xsi:type="dcterms:W3CDTF">2025-05-10T11:31:01Z</dcterms:created>
  <dcterms:modified xsi:type="dcterms:W3CDTF">2025-05-10T20:56:59Z</dcterms:modified>
</cp:coreProperties>
</file>