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5" r:id="rId13"/>
    <p:sldId id="268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70F0-D1F5-4F90-8AEB-502474C80289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6A60-EB12-4B98-B1BD-432DE713FA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101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70F0-D1F5-4F90-8AEB-502474C80289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6A60-EB12-4B98-B1BD-432DE713FA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369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70F0-D1F5-4F90-8AEB-502474C80289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6A60-EB12-4B98-B1BD-432DE713FA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111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70F0-D1F5-4F90-8AEB-502474C80289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6A60-EB12-4B98-B1BD-432DE713FA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326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70F0-D1F5-4F90-8AEB-502474C80289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6A60-EB12-4B98-B1BD-432DE713FA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796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70F0-D1F5-4F90-8AEB-502474C80289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6A60-EB12-4B98-B1BD-432DE713FA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26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70F0-D1F5-4F90-8AEB-502474C80289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6A60-EB12-4B98-B1BD-432DE713FA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250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70F0-D1F5-4F90-8AEB-502474C80289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6A60-EB12-4B98-B1BD-432DE713FA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378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70F0-D1F5-4F90-8AEB-502474C80289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6A60-EB12-4B98-B1BD-432DE713FA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945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70F0-D1F5-4F90-8AEB-502474C80289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6A60-EB12-4B98-B1BD-432DE713FA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763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70F0-D1F5-4F90-8AEB-502474C80289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6A60-EB12-4B98-B1BD-432DE713FA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194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70F0-D1F5-4F90-8AEB-502474C80289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6A60-EB12-4B98-B1BD-432DE713FA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242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9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2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9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5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5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Presentación en pantalla (4:3)</PresentationFormat>
  <Paragraphs>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Florencia Hendel</dc:creator>
  <cp:lastModifiedBy>Florencia Hendel</cp:lastModifiedBy>
  <cp:revision>3</cp:revision>
  <dcterms:created xsi:type="dcterms:W3CDTF">2019-07-01T18:46:48Z</dcterms:created>
  <dcterms:modified xsi:type="dcterms:W3CDTF">2019-07-01T19:01:53Z</dcterms:modified>
</cp:coreProperties>
</file>