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9"/>
    <p:restoredTop sz="94664"/>
  </p:normalViewPr>
  <p:slideViewPr>
    <p:cSldViewPr snapToGrid="0" snapToObjects="1">
      <p:cViewPr>
        <p:scale>
          <a:sx n="114" d="100"/>
          <a:sy n="114" d="100"/>
        </p:scale>
        <p:origin x="13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1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8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3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69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3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B500-A0FE-F64F-B6AA-54B3AACF5704}" type="datetimeFigureOut">
              <a:rPr lang="pt-BR" smtClean="0"/>
              <a:t>19/09/16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C057-43FA-FA44-8787-76B9652867E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2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8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6</cp:revision>
  <dcterms:created xsi:type="dcterms:W3CDTF">2016-09-16T17:04:34Z</dcterms:created>
  <dcterms:modified xsi:type="dcterms:W3CDTF">2016-09-19T14:17:37Z</dcterms:modified>
</cp:coreProperties>
</file>