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32" autoAdjust="0"/>
    <p:restoredTop sz="94216" autoAdjust="0"/>
  </p:normalViewPr>
  <p:slideViewPr>
    <p:cSldViewPr snapToGrid="0" snapToObjects="1">
      <p:cViewPr>
        <p:scale>
          <a:sx n="143" d="100"/>
          <a:sy n="143" d="100"/>
        </p:scale>
        <p:origin x="-832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9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4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0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171B-0C78-3742-8C39-169D5EBC65E9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47A8-6F38-3A46-9E56-D4190C0E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0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blackboard.com/bbcswebdav/institution/DEA/manuais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blackboard.com/bbcswebdav/institution/DEA/manuais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blackboard.com/bbcswebdav/institution/DEA/manuais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blackboard.com/bbcswebdav/institution/DEA/manuais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2289"/>
          </a:xfrm>
          <a:prstGeom prst="rect">
            <a:avLst/>
          </a:prstGeom>
        </p:spPr>
      </p:pic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apresentaca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hlinkClick r:id="rId3"/>
          </p:cNvPr>
          <p:cNvSpPr/>
          <p:nvPr/>
        </p:nvSpPr>
        <p:spPr>
          <a:xfrm>
            <a:off x="186499" y="186491"/>
            <a:ext cx="8774332" cy="40850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lid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apresentaca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hlinkClick r:id="rId3"/>
          </p:cNvPr>
          <p:cNvSpPr/>
          <p:nvPr/>
        </p:nvSpPr>
        <p:spPr>
          <a:xfrm>
            <a:off x="186499" y="186491"/>
            <a:ext cx="8774332" cy="40850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6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apresentaca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hlinkClick r:id="rId3"/>
          </p:cNvPr>
          <p:cNvSpPr/>
          <p:nvPr/>
        </p:nvSpPr>
        <p:spPr>
          <a:xfrm>
            <a:off x="186499" y="186491"/>
            <a:ext cx="8774332" cy="40850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9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apresentaca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hlinkClick r:id="rId3"/>
          </p:cNvPr>
          <p:cNvSpPr/>
          <p:nvPr/>
        </p:nvSpPr>
        <p:spPr>
          <a:xfrm>
            <a:off x="186499" y="186491"/>
            <a:ext cx="8774332" cy="40850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st-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03107" y="3636044"/>
            <a:ext cx="2133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latin typeface="Verdana"/>
                <a:cs typeface="Verdana"/>
              </a:rPr>
              <a:t>rodrigofs3@insper.edu.br</a:t>
            </a:r>
            <a:endParaRPr lang="en-US" sz="10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589" y="2844822"/>
            <a:ext cx="1732955" cy="6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7</cp:revision>
  <dcterms:created xsi:type="dcterms:W3CDTF">2016-03-28T15:00:58Z</dcterms:created>
  <dcterms:modified xsi:type="dcterms:W3CDTF">2016-03-29T16:51:59Z</dcterms:modified>
</cp:coreProperties>
</file>