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00" autoAdjust="0"/>
  </p:normalViewPr>
  <p:slideViewPr>
    <p:cSldViewPr snapToGrid="0" snapToObjects="1">
      <p:cViewPr varScale="1">
        <p:scale>
          <a:sx n="157" d="100"/>
          <a:sy n="157" d="100"/>
        </p:scale>
        <p:origin x="-120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6E4A-3CC2-A24B-AE20-0F64C2B407B5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9DF4-24D6-E04C-9265-CC4138824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7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6E4A-3CC2-A24B-AE20-0F64C2B407B5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9DF4-24D6-E04C-9265-CC4138824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0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6E4A-3CC2-A24B-AE20-0F64C2B407B5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9DF4-24D6-E04C-9265-CC4138824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7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6E4A-3CC2-A24B-AE20-0F64C2B407B5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9DF4-24D6-E04C-9265-CC4138824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2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6E4A-3CC2-A24B-AE20-0F64C2B407B5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9DF4-24D6-E04C-9265-CC4138824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9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6E4A-3CC2-A24B-AE20-0F64C2B407B5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9DF4-24D6-E04C-9265-CC4138824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9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6E4A-3CC2-A24B-AE20-0F64C2B407B5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9DF4-24D6-E04C-9265-CC4138824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6E4A-3CC2-A24B-AE20-0F64C2B407B5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9DF4-24D6-E04C-9265-CC4138824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6E4A-3CC2-A24B-AE20-0F64C2B407B5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9DF4-24D6-E04C-9265-CC4138824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45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6E4A-3CC2-A24B-AE20-0F64C2B407B5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9DF4-24D6-E04C-9265-CC4138824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16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6E4A-3CC2-A24B-AE20-0F64C2B407B5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9DF4-24D6-E04C-9265-CC4138824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8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B6E4A-3CC2-A24B-AE20-0F64C2B407B5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09DF4-24D6-E04C-9265-CC4138824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2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1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44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86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28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28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Macintosh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edicao</dc:creator>
  <cp:lastModifiedBy>edicao</cp:lastModifiedBy>
  <cp:revision>3</cp:revision>
  <dcterms:created xsi:type="dcterms:W3CDTF">2015-11-26T16:10:11Z</dcterms:created>
  <dcterms:modified xsi:type="dcterms:W3CDTF">2015-11-30T13:56:33Z</dcterms:modified>
</cp:coreProperties>
</file>