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120" autoAdjust="0"/>
  </p:normalViewPr>
  <p:slideViewPr>
    <p:cSldViewPr snapToGrid="0" snapToObjects="1">
      <p:cViewPr varScale="1">
        <p:scale>
          <a:sx n="147" d="100"/>
          <a:sy n="147" d="100"/>
        </p:scale>
        <p:origin x="-328" y="-10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4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0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1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2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6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0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5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1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1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11ABA-0547-D742-98E3-363B6946534B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0"/>
            <a:ext cx="9698223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704" y="2530593"/>
            <a:ext cx="9153407" cy="854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dirty="0">
                <a:latin typeface="Prelo-Book"/>
                <a:cs typeface="Prelo-Book"/>
              </a:rPr>
              <a:t>Certificamos que</a:t>
            </a:r>
            <a:r>
              <a:rPr lang="pt-BR" sz="1400" dirty="0">
                <a:latin typeface="PreloSlab-SemiBold"/>
                <a:cs typeface="PreloSlab-SemiBold"/>
              </a:rPr>
              <a:t> Vinícius Cassio Barqueiro </a:t>
            </a:r>
            <a:r>
              <a:rPr lang="pt-BR" sz="1400" dirty="0">
                <a:latin typeface="Prelo-Book"/>
                <a:cs typeface="Prelo-Book"/>
              </a:rPr>
              <a:t>concluiu </a:t>
            </a:r>
            <a:r>
              <a:rPr lang="pt-BR" sz="1400" dirty="0" smtClean="0">
                <a:latin typeface="Prelo-Book"/>
                <a:cs typeface="Prelo-Book"/>
              </a:rPr>
              <a:t>o</a:t>
            </a:r>
            <a:br>
              <a:rPr lang="pt-BR" sz="1400" dirty="0" smtClean="0">
                <a:latin typeface="Prelo-Book"/>
                <a:cs typeface="Prelo-Book"/>
              </a:rPr>
            </a:br>
            <a:r>
              <a:rPr lang="pt-BR" sz="1400" dirty="0" smtClean="0">
                <a:latin typeface="PreloSlab-SemiBold"/>
                <a:cs typeface="PreloSlab-SemiBold"/>
              </a:rPr>
              <a:t>Curso </a:t>
            </a:r>
            <a:r>
              <a:rPr lang="pt-BR" sz="1400" dirty="0">
                <a:latin typeface="PreloSlab-SemiBold"/>
                <a:cs typeface="PreloSlab-SemiBold"/>
              </a:rPr>
              <a:t>de Formação e Aperfeiçoamento de Docentes</a:t>
            </a:r>
            <a:r>
              <a:rPr lang="pt-BR" sz="1400" dirty="0" smtClean="0">
                <a:latin typeface="Prelo-Book"/>
                <a:cs typeface="Prelo-Book"/>
              </a:rPr>
              <a:t>,</a:t>
            </a:r>
            <a:br>
              <a:rPr lang="pt-BR" sz="1400" dirty="0" smtClean="0">
                <a:latin typeface="Prelo-Book"/>
                <a:cs typeface="Prelo-Book"/>
              </a:rPr>
            </a:br>
            <a:r>
              <a:rPr lang="pt-BR" sz="1400" dirty="0" smtClean="0">
                <a:latin typeface="Prelo-Book"/>
                <a:cs typeface="Prelo-Book"/>
              </a:rPr>
              <a:t>com </a:t>
            </a:r>
            <a:r>
              <a:rPr lang="pt-BR" sz="1400" dirty="0">
                <a:latin typeface="PreloSlab-SemiBold"/>
                <a:cs typeface="PreloSlab-SemiBold"/>
              </a:rPr>
              <a:t>12h </a:t>
            </a:r>
            <a:r>
              <a:rPr lang="pt-BR" sz="1400" dirty="0">
                <a:latin typeface="Prelo-Book"/>
                <a:cs typeface="Prelo-Book"/>
              </a:rPr>
              <a:t>de carga horária.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185" y="3560989"/>
            <a:ext cx="9153407" cy="341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dirty="0" smtClean="0">
                <a:latin typeface="Prelo-Book"/>
                <a:cs typeface="Prelo-Book"/>
              </a:rPr>
              <a:t>São Paulo, </a:t>
            </a:r>
            <a:r>
              <a:rPr lang="pt-BR" sz="1400" dirty="0" smtClean="0">
                <a:latin typeface="PreloSlab-SemiBold"/>
                <a:cs typeface="PreloSlab-SemiBold"/>
              </a:rPr>
              <a:t>dezembro </a:t>
            </a:r>
            <a:r>
              <a:rPr lang="pt-BR" sz="1400" dirty="0" smtClean="0">
                <a:latin typeface="Prelo-Book"/>
                <a:cs typeface="Prelo-Book"/>
              </a:rPr>
              <a:t>de </a:t>
            </a:r>
            <a:r>
              <a:rPr lang="pt-BR" sz="1400" dirty="0" smtClean="0">
                <a:latin typeface="PreloSlab-SemiBold"/>
                <a:cs typeface="PreloSlab-SemiBold"/>
              </a:rPr>
              <a:t>2014</a:t>
            </a:r>
            <a:r>
              <a:rPr lang="pt-BR" sz="1400" dirty="0" smtClean="0">
                <a:latin typeface="Prelo-Book"/>
                <a:cs typeface="Prelo-Book"/>
              </a:rPr>
              <a:t> 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52889" y="4933221"/>
            <a:ext cx="19661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PreloSlab-SemiBold"/>
                <a:cs typeface="PreloSlab-SemiBold"/>
              </a:rPr>
              <a:t>Márcia Maria </a:t>
            </a:r>
            <a:r>
              <a:rPr lang="pt-BR" sz="1200" dirty="0" err="1" smtClean="0">
                <a:latin typeface="PreloSlab-SemiBold"/>
                <a:cs typeface="PreloSlab-SemiBold"/>
              </a:rPr>
              <a:t>Deotto</a:t>
            </a:r>
            <a:endParaRPr lang="pt-BR" sz="1200" dirty="0" smtClean="0">
              <a:latin typeface="PreloSlab-SemiBold"/>
              <a:cs typeface="PreloSlab-SemiBold"/>
            </a:endParaRPr>
          </a:p>
          <a:p>
            <a:pPr algn="ctr"/>
            <a:r>
              <a:rPr lang="pt-BR" sz="1000" dirty="0" smtClean="0">
                <a:latin typeface="Prelo-Book"/>
                <a:cs typeface="Prelo-Book"/>
              </a:rPr>
              <a:t>Gerente DEA – Desenvolvimento</a:t>
            </a:r>
            <a:br>
              <a:rPr lang="pt-BR" sz="1000" dirty="0" smtClean="0">
                <a:latin typeface="Prelo-Book"/>
                <a:cs typeface="Prelo-Book"/>
              </a:rPr>
            </a:br>
            <a:r>
              <a:rPr lang="pt-BR" sz="1000" dirty="0" smtClean="0">
                <a:latin typeface="Prelo-Book"/>
                <a:cs typeface="Prelo-Book"/>
              </a:rPr>
              <a:t>de Ensino e Aprendizagem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9407" y="4933221"/>
            <a:ext cx="2257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PreloSlab-SemiBold"/>
                <a:cs typeface="PreloSlab-SemiBold"/>
              </a:rPr>
              <a:t>Irineu Gustavo N. </a:t>
            </a:r>
            <a:r>
              <a:rPr lang="pt-BR" sz="1200" dirty="0" err="1">
                <a:latin typeface="PreloSlab-SemiBold"/>
                <a:cs typeface="PreloSlab-SemiBold"/>
              </a:rPr>
              <a:t>Gianesi</a:t>
            </a:r>
            <a:endParaRPr lang="pt-BR" sz="1200" dirty="0">
              <a:latin typeface="PreloSlab-SemiBold"/>
              <a:cs typeface="PreloSlab-SemiBold"/>
            </a:endParaRPr>
          </a:p>
          <a:p>
            <a:pPr algn="ctr"/>
            <a:r>
              <a:rPr lang="pt-BR" sz="1000" dirty="0">
                <a:latin typeface="Prelo-Book"/>
                <a:cs typeface="Prelo-Book"/>
              </a:rPr>
              <a:t>Diretor de Novos Projetos Acadêmicos</a:t>
            </a:r>
          </a:p>
        </p:txBody>
      </p:sp>
    </p:spTree>
    <p:extLst>
      <p:ext uri="{BB962C8B-B14F-4D97-AF65-F5344CB8AC3E}">
        <p14:creationId xmlns:p14="http://schemas.microsoft.com/office/powerpoint/2010/main" val="294270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0"/>
            <a:ext cx="9698222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704" y="2530593"/>
            <a:ext cx="9153407" cy="854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dirty="0">
                <a:latin typeface="Prelo-Book"/>
                <a:cs typeface="Prelo-Book"/>
              </a:rPr>
              <a:t>Certificamos que</a:t>
            </a:r>
            <a:r>
              <a:rPr lang="pt-BR" sz="1400" dirty="0">
                <a:latin typeface="PreloSlab-SemiBold"/>
                <a:cs typeface="PreloSlab-SemiBold"/>
              </a:rPr>
              <a:t> Vinícius Cassio Barqueiro </a:t>
            </a:r>
            <a:r>
              <a:rPr lang="pt-BR" sz="1400" dirty="0">
                <a:latin typeface="Prelo-Book"/>
                <a:cs typeface="Prelo-Book"/>
              </a:rPr>
              <a:t>concluiu </a:t>
            </a:r>
            <a:r>
              <a:rPr lang="pt-BR" sz="1400" dirty="0" smtClean="0">
                <a:latin typeface="Prelo-Book"/>
                <a:cs typeface="Prelo-Book"/>
              </a:rPr>
              <a:t>o</a:t>
            </a:r>
            <a:br>
              <a:rPr lang="pt-BR" sz="1400" dirty="0" smtClean="0">
                <a:latin typeface="Prelo-Book"/>
                <a:cs typeface="Prelo-Book"/>
              </a:rPr>
            </a:br>
            <a:r>
              <a:rPr lang="pt-BR" sz="1400" dirty="0" smtClean="0">
                <a:latin typeface="PreloSlab-SemiBold"/>
                <a:cs typeface="PreloSlab-SemiBold"/>
              </a:rPr>
              <a:t>Curso </a:t>
            </a:r>
            <a:r>
              <a:rPr lang="pt-BR" sz="1400" dirty="0">
                <a:latin typeface="PreloSlab-SemiBold"/>
                <a:cs typeface="PreloSlab-SemiBold"/>
              </a:rPr>
              <a:t>de Formação e Aperfeiçoamento de Docentes</a:t>
            </a:r>
            <a:r>
              <a:rPr lang="pt-BR" sz="1400" dirty="0" smtClean="0">
                <a:latin typeface="Prelo-Book"/>
                <a:cs typeface="Prelo-Book"/>
              </a:rPr>
              <a:t>,</a:t>
            </a:r>
            <a:br>
              <a:rPr lang="pt-BR" sz="1400" dirty="0" smtClean="0">
                <a:latin typeface="Prelo-Book"/>
                <a:cs typeface="Prelo-Book"/>
              </a:rPr>
            </a:br>
            <a:r>
              <a:rPr lang="pt-BR" sz="1400" dirty="0" smtClean="0">
                <a:latin typeface="Prelo-Book"/>
                <a:cs typeface="Prelo-Book"/>
              </a:rPr>
              <a:t>com </a:t>
            </a:r>
            <a:r>
              <a:rPr lang="pt-BR" sz="1400" dirty="0">
                <a:latin typeface="PreloSlab-SemiBold"/>
                <a:cs typeface="PreloSlab-SemiBold"/>
              </a:rPr>
              <a:t>12h </a:t>
            </a:r>
            <a:r>
              <a:rPr lang="pt-BR" sz="1400" dirty="0">
                <a:latin typeface="Prelo-Book"/>
                <a:cs typeface="Prelo-Book"/>
              </a:rPr>
              <a:t>de carga horária.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185" y="3560989"/>
            <a:ext cx="9153407" cy="341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dirty="0" smtClean="0">
                <a:latin typeface="Prelo-Book"/>
                <a:cs typeface="Prelo-Book"/>
              </a:rPr>
              <a:t>São Paulo, </a:t>
            </a:r>
            <a:r>
              <a:rPr lang="pt-BR" sz="1400" dirty="0" smtClean="0">
                <a:latin typeface="PreloSlab-SemiBold"/>
                <a:cs typeface="PreloSlab-SemiBold"/>
              </a:rPr>
              <a:t>dezembro </a:t>
            </a:r>
            <a:r>
              <a:rPr lang="pt-BR" sz="1400" dirty="0" smtClean="0">
                <a:latin typeface="Prelo-Book"/>
                <a:cs typeface="Prelo-Book"/>
              </a:rPr>
              <a:t>de </a:t>
            </a:r>
            <a:r>
              <a:rPr lang="pt-BR" sz="1400" dirty="0" smtClean="0">
                <a:latin typeface="PreloSlab-SemiBold"/>
                <a:cs typeface="PreloSlab-SemiBold"/>
              </a:rPr>
              <a:t>2014</a:t>
            </a:r>
            <a:r>
              <a:rPr lang="pt-BR" sz="1400" dirty="0" smtClean="0">
                <a:latin typeface="Prelo-Book"/>
                <a:cs typeface="Prelo-Book"/>
              </a:rPr>
              <a:t> 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52889" y="4933221"/>
            <a:ext cx="19661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PreloSlab-SemiBold"/>
                <a:cs typeface="PreloSlab-SemiBold"/>
              </a:rPr>
              <a:t>Márcia Maria </a:t>
            </a:r>
            <a:r>
              <a:rPr lang="pt-BR" sz="1200" dirty="0" err="1" smtClean="0">
                <a:latin typeface="PreloSlab-SemiBold"/>
                <a:cs typeface="PreloSlab-SemiBold"/>
              </a:rPr>
              <a:t>Deotto</a:t>
            </a:r>
            <a:endParaRPr lang="pt-BR" sz="1200" dirty="0" smtClean="0">
              <a:latin typeface="PreloSlab-SemiBold"/>
              <a:cs typeface="PreloSlab-SemiBold"/>
            </a:endParaRPr>
          </a:p>
          <a:p>
            <a:pPr algn="ctr"/>
            <a:r>
              <a:rPr lang="pt-BR" sz="1000" dirty="0" smtClean="0">
                <a:latin typeface="Prelo-Book"/>
                <a:cs typeface="Prelo-Book"/>
              </a:rPr>
              <a:t>Gerente DEA – Desenvolvimento</a:t>
            </a:r>
            <a:br>
              <a:rPr lang="pt-BR" sz="1000" dirty="0" smtClean="0">
                <a:latin typeface="Prelo-Book"/>
                <a:cs typeface="Prelo-Book"/>
              </a:rPr>
            </a:br>
            <a:r>
              <a:rPr lang="pt-BR" sz="1000" dirty="0" smtClean="0">
                <a:latin typeface="Prelo-Book"/>
                <a:cs typeface="Prelo-Book"/>
              </a:rPr>
              <a:t>de Ensino e Aprendizagem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9407" y="4933221"/>
            <a:ext cx="2257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PreloSlab-SemiBold"/>
                <a:cs typeface="PreloSlab-SemiBold"/>
              </a:rPr>
              <a:t>Irineu Gustavo N. </a:t>
            </a:r>
            <a:r>
              <a:rPr lang="pt-BR" sz="1200" dirty="0" err="1">
                <a:latin typeface="PreloSlab-SemiBold"/>
                <a:cs typeface="PreloSlab-SemiBold"/>
              </a:rPr>
              <a:t>Gianesi</a:t>
            </a:r>
            <a:endParaRPr lang="pt-BR" sz="1200" dirty="0">
              <a:latin typeface="PreloSlab-SemiBold"/>
              <a:cs typeface="PreloSlab-SemiBold"/>
            </a:endParaRPr>
          </a:p>
          <a:p>
            <a:pPr algn="ctr"/>
            <a:r>
              <a:rPr lang="pt-BR" sz="1000" dirty="0">
                <a:latin typeface="Prelo-Book"/>
                <a:cs typeface="Prelo-Book"/>
              </a:rPr>
              <a:t>Diretor de Novos Projetos Acadêmicos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5524" y="784301"/>
            <a:ext cx="930236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 err="1" smtClean="0">
                <a:solidFill>
                  <a:schemeClr val="bg1"/>
                </a:solidFill>
                <a:latin typeface="Prelo-Book"/>
                <a:cs typeface="Prelo-Book"/>
              </a:rPr>
              <a:t>xxxx</a:t>
            </a:r>
            <a:endParaRPr lang="en-US" sz="900" dirty="0">
              <a:solidFill>
                <a:schemeClr val="bg1"/>
              </a:solidFill>
              <a:latin typeface="Prelo-Book"/>
              <a:cs typeface="Prelo-Boo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84739" y="784301"/>
            <a:ext cx="930236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 err="1" smtClean="0">
                <a:solidFill>
                  <a:schemeClr val="bg1"/>
                </a:solidFill>
                <a:latin typeface="Prelo-Book"/>
                <a:cs typeface="Prelo-Book"/>
              </a:rPr>
              <a:t>xxxx</a:t>
            </a:r>
            <a:endParaRPr lang="en-US" sz="900" dirty="0">
              <a:solidFill>
                <a:schemeClr val="bg1"/>
              </a:solidFill>
              <a:latin typeface="Prelo-Book"/>
              <a:cs typeface="Prelo-Book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44399" y="784301"/>
            <a:ext cx="930236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 err="1" smtClean="0">
                <a:solidFill>
                  <a:schemeClr val="bg1"/>
                </a:solidFill>
                <a:latin typeface="Prelo-Book"/>
                <a:cs typeface="Prelo-Book"/>
              </a:rPr>
              <a:t>xxxx</a:t>
            </a:r>
            <a:endParaRPr lang="en-US" sz="900" dirty="0">
              <a:solidFill>
                <a:schemeClr val="bg1"/>
              </a:solidFill>
              <a:latin typeface="Prelo-Book"/>
              <a:cs typeface="Prelo-Book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71703" y="784301"/>
            <a:ext cx="930236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 err="1" smtClean="0">
                <a:solidFill>
                  <a:schemeClr val="bg1"/>
                </a:solidFill>
                <a:latin typeface="Prelo-Book"/>
                <a:cs typeface="Prelo-Book"/>
              </a:rPr>
              <a:t>xxxx</a:t>
            </a:r>
            <a:endParaRPr lang="en-US" sz="900" dirty="0">
              <a:solidFill>
                <a:schemeClr val="bg1"/>
              </a:solidFill>
              <a:latin typeface="Prelo-Book"/>
              <a:cs typeface="Prelo-Book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5185" y="784301"/>
            <a:ext cx="930236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" dirty="0" err="1" smtClean="0">
                <a:solidFill>
                  <a:schemeClr val="bg1"/>
                </a:solidFill>
                <a:latin typeface="Prelo-Book"/>
                <a:cs typeface="Prelo-Book"/>
              </a:rPr>
              <a:t>xxxx</a:t>
            </a:r>
            <a:endParaRPr lang="en-US" sz="900" dirty="0">
              <a:solidFill>
                <a:schemeClr val="bg1"/>
              </a:solidFill>
              <a:latin typeface="Prelo-Book"/>
              <a:cs typeface="Prelo-Book"/>
            </a:endParaRPr>
          </a:p>
        </p:txBody>
      </p:sp>
    </p:spTree>
    <p:extLst>
      <p:ext uri="{BB962C8B-B14F-4D97-AF65-F5344CB8AC3E}">
        <p14:creationId xmlns:p14="http://schemas.microsoft.com/office/powerpoint/2010/main" val="262843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67</Words>
  <Application>Microsoft Macintosh PowerPoint</Application>
  <PresentationFormat>A4 Paper (210x297 mm)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edicao</dc:creator>
  <cp:lastModifiedBy>edicao</cp:lastModifiedBy>
  <cp:revision>11</cp:revision>
  <dcterms:created xsi:type="dcterms:W3CDTF">2014-12-05T16:50:22Z</dcterms:created>
  <dcterms:modified xsi:type="dcterms:W3CDTF">2014-12-09T17:19:44Z</dcterms:modified>
</cp:coreProperties>
</file>