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1" autoAdjust="0"/>
  </p:normalViewPr>
  <p:slideViewPr>
    <p:cSldViewPr snapToGrid="0" snapToObjects="1">
      <p:cViewPr varScale="1">
        <p:scale>
          <a:sx n="148" d="100"/>
          <a:sy n="148" d="100"/>
        </p:scale>
        <p:origin x="-224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</a:t>
            </a:r>
            <a:r>
              <a:rPr lang="pt-BR" sz="1400" dirty="0" err="1" smtClean="0">
                <a:latin typeface="PreloSlab-SemiBold"/>
                <a:cs typeface="PreloSlab-SemiBold"/>
              </a:rPr>
              <a:t>I</a:t>
            </a:r>
            <a:r>
              <a:rPr lang="pt-BR" sz="1400" dirty="0" smtClean="0">
                <a:latin typeface="PreloSlab-SemiBold"/>
                <a:cs typeface="PreloSlab-SemiBold"/>
              </a:rPr>
              <a:t>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</a:t>
            </a:r>
            <a:r>
              <a:rPr lang="pt-BR" sz="1400" dirty="0" err="1" smtClean="0">
                <a:latin typeface="PreloSlab-SemiBold"/>
                <a:cs typeface="PreloSlab-SemiBold"/>
              </a:rPr>
              <a:t>I</a:t>
            </a:r>
            <a:r>
              <a:rPr lang="pt-BR" sz="1400" dirty="0" smtClean="0">
                <a:latin typeface="PreloSlab-SemiBold"/>
                <a:cs typeface="PreloSlab-SemiBold"/>
              </a:rPr>
              <a:t>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8151" y="781413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695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10</cp:revision>
  <dcterms:created xsi:type="dcterms:W3CDTF">2014-12-05T16:50:22Z</dcterms:created>
  <dcterms:modified xsi:type="dcterms:W3CDTF">2014-12-09T13:15:33Z</dcterms:modified>
</cp:coreProperties>
</file>