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568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Prática de Aula II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</a:t>
            </a:r>
            <a:r>
              <a:rPr lang="pt-BR" sz="1400" err="1" smtClean="0">
                <a:latin typeface="Prelo-Book"/>
                <a:cs typeface="Prelo-Book"/>
              </a:rPr>
              <a:t>Docentes</a:t>
            </a:r>
            <a:r>
              <a:rPr lang="pt-BR" sz="1400" smtClean="0">
                <a:latin typeface="Prelo-Book"/>
                <a:cs typeface="Prelo-Book"/>
              </a:rPr>
              <a:t>,</a:t>
            </a:r>
            <a:br>
              <a:rPr lang="pt-BR" sz="1400" smtClean="0">
                <a:latin typeface="Prelo-Book"/>
                <a:cs typeface="Prelo-Book"/>
              </a:rPr>
            </a:br>
            <a:r>
              <a:rPr lang="pt-BR" sz="140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427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Prática de Aula II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18608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8460" y="776606"/>
            <a:ext cx="305846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</a:t>
            </a:r>
            <a:r>
              <a:rPr lang="en-US" sz="1600" dirty="0" smtClean="0">
                <a:solidFill>
                  <a:schemeClr val="bg1"/>
                </a:solidFill>
                <a:latin typeface="Prelo-SemiBold"/>
                <a:cs typeface="Prelo-SemiBold"/>
              </a:rPr>
              <a:t> xxx </a:t>
            </a:r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xxxxxx</a:t>
            </a:r>
            <a:endParaRPr lang="en-US" sz="1600" dirty="0">
              <a:solidFill>
                <a:schemeClr val="bg1"/>
              </a:solidFill>
              <a:latin typeface="Prelo-SemiBold"/>
              <a:cs typeface="Prel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6072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67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10</cp:revision>
  <cp:lastPrinted>2014-12-05T17:50:51Z</cp:lastPrinted>
  <dcterms:created xsi:type="dcterms:W3CDTF">2014-12-05T16:50:22Z</dcterms:created>
  <dcterms:modified xsi:type="dcterms:W3CDTF">2014-12-09T13:22:55Z</dcterms:modified>
</cp:coreProperties>
</file>