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02" autoAdjust="0"/>
  </p:normalViewPr>
  <p:slideViewPr>
    <p:cSldViewPr>
      <p:cViewPr>
        <p:scale>
          <a:sx n="60" d="100"/>
          <a:sy n="60" d="100"/>
        </p:scale>
        <p:origin x="-1350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93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03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74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70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8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44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9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81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64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EFCE-0C53-4B78-9B73-CDAE9516A05B}" type="datetimeFigureOut">
              <a:rPr lang="pt-BR" smtClean="0"/>
              <a:t>29/01/2015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B39C-0D9F-402A-A0FB-9AFC83FB85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89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35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11" Type="http://schemas.openxmlformats.org/officeDocument/2006/relationships/image" Target="../media/image34.pn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0.png"/><Relationship Id="rId26" Type="http://schemas.openxmlformats.org/officeDocument/2006/relationships/image" Target="../media/image39.jpeg"/><Relationship Id="rId3" Type="http://schemas.openxmlformats.org/officeDocument/2006/relationships/image" Target="../media/image3.png"/><Relationship Id="rId21" Type="http://schemas.openxmlformats.org/officeDocument/2006/relationships/image" Target="../media/image37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9.png"/><Relationship Id="rId25" Type="http://schemas.openxmlformats.org/officeDocument/2006/relationships/image" Target="../media/image2.jpe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17.png"/><Relationship Id="rId10" Type="http://schemas.openxmlformats.org/officeDocument/2006/relationships/image" Target="../media/image10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36.jpeg"/><Relationship Id="rId2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65" y="3025784"/>
            <a:ext cx="1580772" cy="27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s://lh5.googleusercontent.com/-NzCNNBFPgX8/AAAAAAAAAAI/AAAAAAAAHwk/DAkQ5P7huCY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05" y="2284910"/>
            <a:ext cx="936104" cy="932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4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2" y="3047340"/>
            <a:ext cx="1183887" cy="268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122"/>
          <a:stretch/>
        </p:blipFill>
        <p:spPr bwMode="auto">
          <a:xfrm>
            <a:off x="395925" y="2140438"/>
            <a:ext cx="747512" cy="964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8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38" y="3032969"/>
            <a:ext cx="1228252" cy="269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16" y="2261964"/>
            <a:ext cx="744415" cy="847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7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48" y="2957902"/>
            <a:ext cx="1075451" cy="27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89" y="1932645"/>
            <a:ext cx="687403" cy="1024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510" y="2751135"/>
            <a:ext cx="1150962" cy="29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13" y="2047276"/>
            <a:ext cx="785696" cy="931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6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10" y="2947772"/>
            <a:ext cx="1343640" cy="27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7" r="12196"/>
          <a:stretch/>
        </p:blipFill>
        <p:spPr bwMode="auto">
          <a:xfrm>
            <a:off x="3155803" y="2125134"/>
            <a:ext cx="722405" cy="998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279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68" y="2324491"/>
            <a:ext cx="946338" cy="292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2"/>
          <a:stretch/>
        </p:blipFill>
        <p:spPr bwMode="auto">
          <a:xfrm>
            <a:off x="2415858" y="1485928"/>
            <a:ext cx="774914" cy="976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" name="Picture 2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605"/>
          <a:stretch/>
        </p:blipFill>
        <p:spPr bwMode="auto">
          <a:xfrm>
            <a:off x="1022617" y="2766694"/>
            <a:ext cx="1235704" cy="24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74" y="1819425"/>
            <a:ext cx="841035" cy="1010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20" name="Grupo 19"/>
          <p:cNvGrpSpPr/>
          <p:nvPr/>
        </p:nvGrpSpPr>
        <p:grpSpPr>
          <a:xfrm>
            <a:off x="6647152" y="1727233"/>
            <a:ext cx="1228072" cy="3523861"/>
            <a:chOff x="7131482" y="2290717"/>
            <a:chExt cx="1228072" cy="3523861"/>
          </a:xfrm>
        </p:grpSpPr>
        <p:pic>
          <p:nvPicPr>
            <p:cNvPr id="8" name="Picture 2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482" y="3071378"/>
              <a:ext cx="1228072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9650" y="2290717"/>
              <a:ext cx="979326" cy="8998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pic>
        <p:nvPicPr>
          <p:cNvPr id="7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68" y="3180601"/>
            <a:ext cx="1146175" cy="207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6"/>
          <a:stretch/>
        </p:blipFill>
        <p:spPr bwMode="auto">
          <a:xfrm>
            <a:off x="5736386" y="2442782"/>
            <a:ext cx="655615" cy="826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32" y="2715704"/>
            <a:ext cx="1241100" cy="253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23" y="1969170"/>
            <a:ext cx="747769" cy="902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12" y="2710941"/>
            <a:ext cx="1070551" cy="254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0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1"/>
          <a:stretch/>
        </p:blipFill>
        <p:spPr bwMode="auto">
          <a:xfrm>
            <a:off x="3480031" y="1798670"/>
            <a:ext cx="728557" cy="984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248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lh5.googleusercontent.com/-NzCNNBFPgX8/AAAAAAAAAAI/AAAAAAAAHwk/DAkQ5P7huCY/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98" y="3700594"/>
            <a:ext cx="355978" cy="354588"/>
          </a:xfrm>
          <a:prstGeom prst="rect">
            <a:avLst/>
          </a:prstGeom>
          <a:ln>
            <a:solidFill>
              <a:schemeClr val="tx1"/>
            </a:solidFill>
          </a:ln>
          <a:effectLst/>
          <a:extLst/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122"/>
          <a:stretch/>
        </p:blipFill>
        <p:spPr bwMode="auto">
          <a:xfrm>
            <a:off x="395925" y="3694510"/>
            <a:ext cx="284261" cy="366756"/>
          </a:xfrm>
          <a:prstGeom prst="rect">
            <a:avLst/>
          </a:prstGeom>
          <a:ln>
            <a:solidFill>
              <a:schemeClr val="tx1"/>
            </a:solidFill>
          </a:ln>
          <a:effectLst/>
          <a:extLst/>
        </p:spPr>
      </p:pic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95" y="3716675"/>
            <a:ext cx="283083" cy="322427"/>
          </a:xfrm>
          <a:prstGeom prst="rect">
            <a:avLst/>
          </a:prstGeom>
          <a:ln>
            <a:solidFill>
              <a:schemeClr val="tx1"/>
            </a:solidFill>
          </a:ln>
          <a:effectLst/>
          <a:extLst/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09" y="3683063"/>
            <a:ext cx="261403" cy="389651"/>
          </a:xfrm>
          <a:prstGeom prst="rect">
            <a:avLst/>
          </a:prstGeom>
          <a:ln>
            <a:solidFill>
              <a:schemeClr val="tx1"/>
            </a:solidFill>
          </a:ln>
          <a:effectLst/>
          <a:extLst/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13" y="3700796"/>
            <a:ext cx="298782" cy="354185"/>
          </a:xfrm>
          <a:prstGeom prst="rect">
            <a:avLst/>
          </a:prstGeom>
          <a:ln>
            <a:solidFill>
              <a:schemeClr val="tx1"/>
            </a:solidFill>
          </a:ln>
          <a:effectLst/>
          <a:ex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7" r="12196"/>
          <a:stretch/>
        </p:blipFill>
        <p:spPr bwMode="auto">
          <a:xfrm>
            <a:off x="3471119" y="3687999"/>
            <a:ext cx="274713" cy="379778"/>
          </a:xfrm>
          <a:prstGeom prst="rect">
            <a:avLst/>
          </a:prstGeom>
          <a:ln>
            <a:solidFill>
              <a:schemeClr val="tx1"/>
            </a:solidFill>
          </a:ln>
          <a:effectLst/>
          <a:ex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2"/>
          <a:stretch/>
        </p:blipFill>
        <p:spPr bwMode="auto">
          <a:xfrm>
            <a:off x="2721326" y="3692247"/>
            <a:ext cx="294681" cy="371282"/>
          </a:xfrm>
          <a:prstGeom prst="rect">
            <a:avLst/>
          </a:prstGeom>
          <a:ln>
            <a:solidFill>
              <a:schemeClr val="tx1"/>
            </a:solidFill>
          </a:ln>
          <a:effectLst/>
          <a:ex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88" y="3685823"/>
            <a:ext cx="319826" cy="384130"/>
          </a:xfrm>
          <a:prstGeom prst="rect">
            <a:avLst/>
          </a:prstGeom>
          <a:ln>
            <a:solidFill>
              <a:schemeClr val="tx1"/>
            </a:solidFill>
          </a:ln>
          <a:effectLst/>
          <a:extLst/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6"/>
          <a:stretch/>
        </p:blipFill>
        <p:spPr bwMode="auto">
          <a:xfrm>
            <a:off x="7127290" y="3720646"/>
            <a:ext cx="249315" cy="314484"/>
          </a:xfrm>
          <a:prstGeom prst="rect">
            <a:avLst/>
          </a:prstGeom>
          <a:ln>
            <a:solidFill>
              <a:schemeClr val="tx1"/>
            </a:solidFill>
          </a:ln>
          <a:effectLst/>
          <a:extLst/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624" y="3706273"/>
            <a:ext cx="284359" cy="343230"/>
          </a:xfrm>
          <a:prstGeom prst="rect">
            <a:avLst/>
          </a:prstGeom>
          <a:ln>
            <a:solidFill>
              <a:schemeClr val="tx1"/>
            </a:solidFill>
          </a:ln>
          <a:effectLst/>
          <a:extLst/>
        </p:spPr>
      </p:pic>
      <p:pic>
        <p:nvPicPr>
          <p:cNvPr id="12" name="Picture 30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1"/>
          <a:stretch/>
        </p:blipFill>
        <p:spPr bwMode="auto">
          <a:xfrm>
            <a:off x="4200944" y="3690739"/>
            <a:ext cx="277053" cy="374298"/>
          </a:xfrm>
          <a:prstGeom prst="rect">
            <a:avLst/>
          </a:prstGeom>
          <a:ln>
            <a:solidFill>
              <a:schemeClr val="tx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93716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941084" y="1997046"/>
            <a:ext cx="14586092" cy="3871639"/>
            <a:chOff x="-941084" y="1997046"/>
            <a:chExt cx="14586092" cy="3871639"/>
          </a:xfrm>
        </p:grpSpPr>
        <p:pic>
          <p:nvPicPr>
            <p:cNvPr id="25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463" y="3167035"/>
              <a:ext cx="1580772" cy="27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4523" y="3188591"/>
              <a:ext cx="1183887" cy="268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8122"/>
            <a:stretch/>
          </p:blipFill>
          <p:spPr bwMode="auto">
            <a:xfrm>
              <a:off x="4894046" y="2220605"/>
              <a:ext cx="747512" cy="9644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28" name="Picture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6657" y="3174220"/>
              <a:ext cx="1228252" cy="2694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0435" y="2326365"/>
              <a:ext cx="744415" cy="8478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27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8867" y="3099153"/>
              <a:ext cx="1075451" cy="2769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5208" y="1997046"/>
              <a:ext cx="687403" cy="10246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53" name="Picture 2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4046" y="2892385"/>
              <a:ext cx="1150962" cy="29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56249" y="2111677"/>
              <a:ext cx="785696" cy="9313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26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7229" y="3089023"/>
              <a:ext cx="1343640" cy="2779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77" r="12196"/>
            <a:stretch/>
          </p:blipFill>
          <p:spPr bwMode="auto">
            <a:xfrm>
              <a:off x="7701222" y="2189535"/>
              <a:ext cx="722405" cy="9986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32" name="Picture 2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67" y="2942082"/>
              <a:ext cx="946338" cy="2926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8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32"/>
            <a:stretch/>
          </p:blipFill>
          <p:spPr bwMode="auto">
            <a:xfrm>
              <a:off x="452157" y="2099202"/>
              <a:ext cx="774914" cy="97634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34" name="Picture 23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605"/>
            <a:stretch/>
          </p:blipFill>
          <p:spPr bwMode="auto">
            <a:xfrm>
              <a:off x="-941084" y="3384285"/>
              <a:ext cx="1235704" cy="248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1427" y="2432699"/>
              <a:ext cx="841035" cy="101013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36" name="Picture 2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467" y="3798192"/>
              <a:ext cx="1146175" cy="2070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06"/>
            <a:stretch/>
          </p:blipFill>
          <p:spPr bwMode="auto">
            <a:xfrm>
              <a:off x="3772685" y="3008758"/>
              <a:ext cx="655615" cy="82698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38" name="Picture 26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681" y="3333295"/>
              <a:ext cx="1553548" cy="2535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25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211" y="3328532"/>
              <a:ext cx="1070551" cy="254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30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81"/>
            <a:stretch/>
          </p:blipFill>
          <p:spPr bwMode="auto">
            <a:xfrm>
              <a:off x="1516330" y="2411944"/>
              <a:ext cx="728557" cy="98427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9800" y="2311923"/>
              <a:ext cx="883630" cy="93258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8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359" y="3437726"/>
              <a:ext cx="1228072" cy="243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5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486" y="2613976"/>
              <a:ext cx="747769" cy="90258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30" name="Picture 6" descr="https://lh5.googleusercontent.com/-NzCNNBFPgX8/AAAAAAAAAAI/AAAAAAAAHwk/DAkQ5P7huCY/photo.jp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326" y="2365077"/>
              <a:ext cx="936104" cy="93244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pic>
        <p:nvPicPr>
          <p:cNvPr id="1027" name="Picture 3" descr="D:\Pessoal\Bb_Banner_DEA\DEA_v1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295" y="-243408"/>
            <a:ext cx="7248526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Apresentação na tela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Insper</dc:creator>
  <cp:lastModifiedBy>Silvia Fernanda Corrêa</cp:lastModifiedBy>
  <cp:revision>16</cp:revision>
  <dcterms:created xsi:type="dcterms:W3CDTF">2014-08-26T14:24:46Z</dcterms:created>
  <dcterms:modified xsi:type="dcterms:W3CDTF">2015-01-29T11:38:22Z</dcterms:modified>
</cp:coreProperties>
</file>