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20" autoAdjust="0"/>
  </p:normalViewPr>
  <p:slideViewPr>
    <p:cSldViewPr snapToGrid="0" snapToObjects="1">
      <p:cViewPr varScale="1">
        <p:scale>
          <a:sx n="162" d="100"/>
          <a:sy n="162" d="100"/>
        </p:scale>
        <p:origin x="-37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>
                <a:latin typeface="Prelo-Book"/>
                <a:cs typeface="Prelo-Book"/>
              </a:rPr>
              <a:t>Certificamos que</a:t>
            </a:r>
            <a:r>
              <a:rPr lang="pt-BR" sz="1400" dirty="0">
                <a:latin typeface="PreloSlab-SemiBold"/>
                <a:cs typeface="PreloSlab-SemiBold"/>
              </a:rPr>
              <a:t> Vinícius Cassio Barqueiro </a:t>
            </a:r>
            <a:r>
              <a:rPr lang="pt-BR" sz="1400" dirty="0">
                <a:latin typeface="Prelo-Book"/>
                <a:cs typeface="Prelo-Book"/>
              </a:rPr>
              <a:t>concluiu </a:t>
            </a:r>
            <a:r>
              <a:rPr lang="pt-BR" sz="1400" dirty="0" smtClean="0">
                <a:latin typeface="Prelo-Book"/>
                <a:cs typeface="Prelo-Book"/>
              </a:rPr>
              <a:t>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Curso </a:t>
            </a:r>
            <a:r>
              <a:rPr lang="pt-BR" sz="1400" dirty="0">
                <a:latin typeface="PreloSlab-SemiBold"/>
                <a:cs typeface="PreloSlab-SemiBold"/>
              </a:rPr>
              <a:t>de Formação e Aperfeiçoamento de Docentes</a:t>
            </a:r>
            <a:r>
              <a:rPr lang="pt-BR" sz="1400" dirty="0" smtClean="0">
                <a:latin typeface="Prelo-Book"/>
                <a:cs typeface="Prelo-Book"/>
              </a:rPr>
              <a:t>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>
                <a:latin typeface="PreloSlab-SemiBold"/>
                <a:cs typeface="PreloSlab-SemiBold"/>
              </a:rPr>
              <a:t>12h </a:t>
            </a:r>
            <a:r>
              <a:rPr lang="pt-BR" sz="1400" dirty="0">
                <a:latin typeface="Prelo-Book"/>
                <a:cs typeface="Prelo-Book"/>
              </a:rPr>
              <a:t>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6098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>
                <a:latin typeface="Prelo-Book"/>
                <a:cs typeface="Prelo-Book"/>
              </a:rPr>
              <a:t>Certificamos que</a:t>
            </a:r>
            <a:r>
              <a:rPr lang="pt-BR" sz="1400" dirty="0">
                <a:latin typeface="PreloSlab-SemiBold"/>
                <a:cs typeface="PreloSlab-SemiBold"/>
              </a:rPr>
              <a:t> Vinícius Cassio Barqueiro </a:t>
            </a:r>
            <a:r>
              <a:rPr lang="pt-BR" sz="1400" dirty="0">
                <a:latin typeface="Prelo-Book"/>
                <a:cs typeface="Prelo-Book"/>
              </a:rPr>
              <a:t>concluiu </a:t>
            </a:r>
            <a:r>
              <a:rPr lang="pt-BR" sz="1400" dirty="0" smtClean="0">
                <a:latin typeface="Prelo-Book"/>
                <a:cs typeface="Prelo-Book"/>
              </a:rPr>
              <a:t>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Curso </a:t>
            </a:r>
            <a:r>
              <a:rPr lang="pt-BR" sz="1400" dirty="0">
                <a:latin typeface="PreloSlab-SemiBold"/>
                <a:cs typeface="PreloSlab-SemiBold"/>
              </a:rPr>
              <a:t>de Formação e Aperfeiçoamento de Docentes</a:t>
            </a:r>
            <a:r>
              <a:rPr lang="pt-BR" sz="1400" dirty="0" smtClean="0">
                <a:latin typeface="Prelo-Book"/>
                <a:cs typeface="Prelo-Book"/>
              </a:rPr>
              <a:t>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>
                <a:latin typeface="PreloSlab-SemiBold"/>
                <a:cs typeface="PreloSlab-SemiBold"/>
              </a:rPr>
              <a:t>12h </a:t>
            </a:r>
            <a:r>
              <a:rPr lang="pt-BR" sz="1400" dirty="0">
                <a:latin typeface="Prelo-Book"/>
                <a:cs typeface="Prelo-Book"/>
              </a:rPr>
              <a:t>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6098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5524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4739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4399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703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5185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</p:spTree>
    <p:extLst>
      <p:ext uri="{BB962C8B-B14F-4D97-AF65-F5344CB8AC3E}">
        <p14:creationId xmlns:p14="http://schemas.microsoft.com/office/powerpoint/2010/main" val="26284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67</Words>
  <Application>Microsoft Macintosh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12</cp:revision>
  <dcterms:created xsi:type="dcterms:W3CDTF">2014-12-05T16:50:22Z</dcterms:created>
  <dcterms:modified xsi:type="dcterms:W3CDTF">2015-03-12T20:54:15Z</dcterms:modified>
</cp:coreProperties>
</file>