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717" autoAdjust="0"/>
  </p:normalViewPr>
  <p:slideViewPr>
    <p:cSldViewPr snapToGrid="0" snapToObjects="1">
      <p:cViewPr varScale="1">
        <p:scale>
          <a:sx n="162" d="100"/>
          <a:sy n="162" d="100"/>
        </p:scale>
        <p:origin x="-37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1ABA-0547-D742-98E3-363B6946534B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4" y="-25779"/>
            <a:ext cx="9698220" cy="68579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Plano de Aula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Docentes,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734969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</p:spTree>
    <p:extLst>
      <p:ext uri="{BB962C8B-B14F-4D97-AF65-F5344CB8AC3E}">
        <p14:creationId xmlns:p14="http://schemas.microsoft.com/office/powerpoint/2010/main" val="311583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3" y="-25779"/>
            <a:ext cx="9698222" cy="68579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Plano de Aula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Docentes,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734969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3123" y="744329"/>
            <a:ext cx="305846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 err="1" smtClean="0">
                <a:solidFill>
                  <a:srgbClr val="FFFFFF"/>
                </a:solidFill>
                <a:latin typeface="Prelo-SemiBold"/>
                <a:cs typeface="Prelo-SemiBold"/>
              </a:rPr>
              <a:t>Xxxx</a:t>
            </a:r>
            <a:r>
              <a:rPr lang="en-US" sz="1600" dirty="0" smtClean="0">
                <a:solidFill>
                  <a:srgbClr val="FFFFFF"/>
                </a:solidFill>
                <a:latin typeface="Prelo-SemiBold"/>
                <a:cs typeface="Prelo-SemiBold"/>
              </a:rPr>
              <a:t> xxx </a:t>
            </a:r>
            <a:r>
              <a:rPr lang="en-US" sz="1600" dirty="0" err="1" smtClean="0">
                <a:solidFill>
                  <a:srgbClr val="FFFFFF"/>
                </a:solidFill>
                <a:latin typeface="Prelo-SemiBold"/>
                <a:cs typeface="Prelo-SemiBold"/>
              </a:rPr>
              <a:t>xxxxxx</a:t>
            </a:r>
            <a:endParaRPr lang="en-US" sz="1600" dirty="0">
              <a:solidFill>
                <a:srgbClr val="FFFFFF"/>
              </a:solidFill>
              <a:latin typeface="Prelo-SemiBold"/>
              <a:cs typeface="Prelo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5374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67</Words>
  <Application>Microsoft Macintosh PowerPoint</Application>
  <PresentationFormat>A4 Paper (210x297 mm)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edicao</dc:creator>
  <cp:lastModifiedBy>edicao</cp:lastModifiedBy>
  <cp:revision>6</cp:revision>
  <dcterms:created xsi:type="dcterms:W3CDTF">2014-12-05T16:50:22Z</dcterms:created>
  <dcterms:modified xsi:type="dcterms:W3CDTF">2015-03-09T19:58:58Z</dcterms:modified>
</cp:coreProperties>
</file>