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60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0E0B-1FCB-45B8-9324-6CE393018916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242D-0362-4FE4-8E10-32E3AAF5F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78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0E0B-1FCB-45B8-9324-6CE393018916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242D-0362-4FE4-8E10-32E3AAF5F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05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0E0B-1FCB-45B8-9324-6CE393018916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242D-0362-4FE4-8E10-32E3AAF5F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0E0B-1FCB-45B8-9324-6CE393018916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242D-0362-4FE4-8E10-32E3AAF5F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18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0E0B-1FCB-45B8-9324-6CE393018916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242D-0362-4FE4-8E10-32E3AAF5F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3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0E0B-1FCB-45B8-9324-6CE393018916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242D-0362-4FE4-8E10-32E3AAF5F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46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0E0B-1FCB-45B8-9324-6CE393018916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242D-0362-4FE4-8E10-32E3AAF5F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66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0E0B-1FCB-45B8-9324-6CE393018916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242D-0362-4FE4-8E10-32E3AAF5F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99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0E0B-1FCB-45B8-9324-6CE393018916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242D-0362-4FE4-8E10-32E3AAF5F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6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0E0B-1FCB-45B8-9324-6CE393018916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242D-0362-4FE4-8E10-32E3AAF5F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1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0E0B-1FCB-45B8-9324-6CE393018916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242D-0362-4FE4-8E10-32E3AAF5F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99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0E0B-1FCB-45B8-9324-6CE393018916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2242D-0362-4FE4-8E10-32E3AAF5F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78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8640" y="179512"/>
            <a:ext cx="6408712" cy="12241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Interação 121</a:t>
            </a:r>
            <a:endParaRPr lang="pt-BR" sz="3600" dirty="0"/>
          </a:p>
        </p:txBody>
      </p:sp>
      <p:sp>
        <p:nvSpPr>
          <p:cNvPr id="5" name="Retângulo 4"/>
          <p:cNvSpPr/>
          <p:nvPr/>
        </p:nvSpPr>
        <p:spPr>
          <a:xfrm>
            <a:off x="188640" y="1907704"/>
            <a:ext cx="6408712" cy="6696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Prezadx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 Fulano de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tal, 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vai?</a:t>
            </a:r>
          </a:p>
          <a:p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Entendemos o professor como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elemento-chave 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gestão da aprendizagem, por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isso, 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gostaríamos de convidá-lo a participar de uma nova iniciativa: Interação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121.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Trata-se de um bate papo individualizado com cada um dos professores do Insper. Nosso objetivo é conversar sobre os critérios de Excelência em Ensino, sanando dúvidas e </a:t>
            </a:r>
            <a:r>
              <a:rPr lang="pt-B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cocriando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novas estratégias de aprimoramento contínuo, num ambiente tranquilo e personalizado.</a:t>
            </a:r>
          </a:p>
          <a:p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tanto, gostaríamos de agendar uma hora de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bate-papo 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 você, de acordo com a sua disponibilidade. Nesse sentido, pedimos que, por gentileza, clique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botão abaixo e escolha 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melhor dia e horário para a realização deste bate papo.</a:t>
            </a:r>
          </a:p>
          <a:p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pt-B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Agradecemos desde já.</a:t>
            </a:r>
          </a:p>
          <a:p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Qualquer 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dúvida, estamos à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disposição.</a:t>
            </a:r>
          </a:p>
          <a:p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Até breve!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8680" y="5364088"/>
            <a:ext cx="5544616" cy="5760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Clique aqui para se inscrever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business meeting, interview, legal assistance, teamwork icon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6" y="160410"/>
            <a:ext cx="1603279" cy="160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o 9"/>
          <p:cNvSpPr/>
          <p:nvPr/>
        </p:nvSpPr>
        <p:spPr>
          <a:xfrm>
            <a:off x="4149080" y="35496"/>
            <a:ext cx="2664296" cy="2808312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o 12"/>
          <p:cNvSpPr/>
          <p:nvPr/>
        </p:nvSpPr>
        <p:spPr>
          <a:xfrm>
            <a:off x="3933056" y="107504"/>
            <a:ext cx="2664296" cy="2808312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calendar, clock, plan, schedule ic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0" y="5330551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4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Apresentação na tela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Insper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Cassio Barqueiro</dc:creator>
  <cp:lastModifiedBy>Vinícius Cassio Barqueiro</cp:lastModifiedBy>
  <cp:revision>2</cp:revision>
  <dcterms:created xsi:type="dcterms:W3CDTF">2016-05-23T16:38:04Z</dcterms:created>
  <dcterms:modified xsi:type="dcterms:W3CDTF">2016-05-23T16:52:18Z</dcterms:modified>
</cp:coreProperties>
</file>