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64" r:id="rId7"/>
    <p:sldId id="265" r:id="rId8"/>
    <p:sldId id="266" r:id="rId9"/>
    <p:sldId id="267" r:id="rId10"/>
    <p:sldId id="268" r:id="rId11"/>
    <p:sldId id="261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26"/>
    <a:srgbClr val="BA0E24"/>
    <a:srgbClr val="000000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7" d="100"/>
          <a:sy n="107" d="100"/>
        </p:scale>
        <p:origin x="-144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undo_ppt1_o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0D2A-FB6D-E440-951E-0C5E6B61D364}" type="datetimeFigureOut">
              <a:rPr lang="en-US" smtClean="0"/>
              <a:t>24/06/14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5778-8C5D-5845-B0A2-92C3768BA0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76285"/>
            <a:ext cx="8229600" cy="14695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0" b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Título</a:t>
            </a:r>
            <a:endParaRPr lang="en-US" sz="14400" b="1" dirty="0">
              <a:solidFill>
                <a:schemeClr val="bg1"/>
              </a:solidFill>
              <a:latin typeface="Verdana"/>
              <a:ea typeface="+mj-ea"/>
              <a:cs typeface="Verdan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Verdana Bold</a:t>
            </a:r>
            <a:r>
              <a:rPr kumimoji="0" lang="en-US" sz="144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lang="en-US" sz="14400" b="1" dirty="0" smtClean="0">
                <a:solidFill>
                  <a:schemeClr val="bg1"/>
                </a:solidFill>
                <a:latin typeface="Verdana"/>
                <a:ea typeface="+mj-ea"/>
                <a:cs typeface="Verdana"/>
              </a:rPr>
              <a:t>36</a:t>
            </a:r>
            <a:r>
              <a:rPr kumimoji="0" lang="en-US" sz="14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pt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err="1" smtClean="0">
                <a:solidFill>
                  <a:schemeClr val="bg1"/>
                </a:solidFill>
                <a:latin typeface="Verdana"/>
                <a:ea typeface="+mj-ea"/>
                <a:cs typeface="Verdana"/>
              </a:rPr>
              <a:t>Subtítulo</a:t>
            </a:r>
            <a:r>
              <a:rPr lang="en-US" sz="8000" dirty="0" smtClean="0">
                <a:solidFill>
                  <a:schemeClr val="bg1"/>
                </a:solidFill>
                <a:latin typeface="Verdana"/>
                <a:ea typeface="+mj-ea"/>
                <a:cs typeface="Verdana"/>
              </a:rPr>
              <a:t> – Verdana Regular 20 pt</a:t>
            </a:r>
            <a:r>
              <a:rPr kumimoji="0" lang="en-US" sz="80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57892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Data</a:t>
            </a:r>
            <a:r>
              <a:rPr lang="en-US" sz="1400" dirty="0" smtClean="0">
                <a:solidFill>
                  <a:schemeClr val="bg1"/>
                </a:solidFill>
                <a:latin typeface="Verdana"/>
                <a:ea typeface="+mj-ea"/>
                <a:cs typeface="Verdana"/>
              </a:rPr>
              <a:t> –</a:t>
            </a:r>
            <a:r>
              <a:rPr kumimoji="0" lang="en-US" sz="1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Nome da </a:t>
            </a:r>
            <a:r>
              <a:rPr kumimoji="0" lang="en-US" sz="140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Área</a:t>
            </a:r>
            <a:r>
              <a:rPr kumimoji="0" lang="en-US" sz="1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140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ou</a:t>
            </a:r>
            <a:r>
              <a:rPr kumimoji="0" lang="en-US" sz="1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</a:t>
            </a:r>
            <a:r>
              <a:rPr kumimoji="0" lang="en-US" sz="140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Disciplina</a:t>
            </a:r>
            <a:r>
              <a:rPr kumimoji="0" lang="en-US" sz="14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j-ea"/>
                <a:cs typeface="Verdana"/>
              </a:rPr>
              <a:t> - Verdana 14 pt </a:t>
            </a:r>
            <a:endParaRPr kumimoji="0" lang="en-US" sz="14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298" y="213228"/>
            <a:ext cx="40696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4231" y="3798910"/>
            <a:ext cx="3062134" cy="1874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842" y="1369472"/>
            <a:ext cx="3175000" cy="2108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soluptatur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r>
              <a:rPr lang="en-US" baseline="30000" dirty="0" smtClean="0">
                <a:latin typeface="Verdana"/>
                <a:cs typeface="Verdana"/>
              </a:rPr>
              <a:t>: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Si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4231" y="1369473"/>
            <a:ext cx="3175000" cy="3153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soluptatur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>
                <a:latin typeface="Verdana"/>
                <a:cs typeface="Verdana"/>
              </a:rPr>
              <a:t>.</a:t>
            </a:r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5892" y="5729193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Legenda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Verdana Italic 11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pt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, </a:t>
            </a:r>
          </a:p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cinza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(R188, G190, B192)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7773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4842" y="2580874"/>
            <a:ext cx="3175000" cy="5481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aseline="30000" dirty="0" smtClean="0">
                <a:latin typeface="Verdana"/>
                <a:cs typeface="Verdana"/>
              </a:rPr>
              <a:t>Info extra Verdana 16 </a:t>
            </a:r>
            <a:r>
              <a:rPr lang="en-US" sz="1600" baseline="30000" dirty="0">
                <a:latin typeface="Verdana"/>
                <a:cs typeface="Verdana"/>
              </a:rPr>
              <a:t>pt.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sz="1600" baseline="30000" dirty="0" err="1" smtClean="0">
                <a:latin typeface="Verdana"/>
                <a:cs typeface="Verdana"/>
              </a:rPr>
              <a:t>Que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  <a:r>
              <a:rPr lang="en-US" sz="1600" baseline="30000" dirty="0" err="1" smtClean="0">
                <a:latin typeface="Verdana"/>
                <a:cs typeface="Verdana"/>
              </a:rPr>
              <a:t>doluptatur</a:t>
            </a:r>
            <a:r>
              <a:rPr lang="en-US" sz="1600" baseline="30000" dirty="0" smtClean="0">
                <a:latin typeface="Verdana"/>
                <a:cs typeface="Verdana"/>
              </a:rPr>
              <a:t> as ne </a:t>
            </a:r>
            <a:r>
              <a:rPr lang="en-US" sz="1600" baseline="30000" dirty="0" err="1" smtClean="0">
                <a:latin typeface="Verdana"/>
                <a:cs typeface="Verdana"/>
              </a:rPr>
              <a:t>seque</a:t>
            </a:r>
            <a:r>
              <a:rPr lang="en-US" sz="1600" baseline="30000" dirty="0" smtClean="0">
                <a:latin typeface="Verdana"/>
                <a:cs typeface="Verdana"/>
              </a:rPr>
              <a:t> &gt;&gt;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54842" y="2053608"/>
            <a:ext cx="3175000" cy="426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Título</a:t>
            </a:r>
            <a:r>
              <a:rPr lang="en-US" sz="2000" b="1" baseline="30000" dirty="0" smtClean="0">
                <a:latin typeface="Verdana"/>
                <a:cs typeface="Verdana"/>
              </a:rPr>
              <a:t> de </a:t>
            </a:r>
            <a:r>
              <a:rPr lang="en-US" sz="2000" b="1" baseline="30000" dirty="0" err="1" smtClean="0">
                <a:latin typeface="Verdana"/>
                <a:cs typeface="Verdana"/>
              </a:rPr>
              <a:t>gráfico</a:t>
            </a:r>
            <a:endParaRPr lang="en-US" sz="2000" b="1" baseline="30000" dirty="0" smtClean="0">
              <a:latin typeface="Verdana"/>
              <a:cs typeface="Verdana"/>
            </a:endParaRPr>
          </a:p>
          <a:p>
            <a:r>
              <a:rPr lang="en-US" sz="2000" b="1" baseline="30000" dirty="0" smtClean="0">
                <a:latin typeface="Verdana"/>
                <a:cs typeface="Verdana"/>
              </a:rPr>
              <a:t>Verdana Bold 20 pt</a:t>
            </a:r>
            <a:endParaRPr lang="en-US" sz="1600" baseline="30000" dirty="0" smtClean="0">
              <a:latin typeface="Verdana"/>
              <a:cs typeface="Verdan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96091" y="3183490"/>
            <a:ext cx="2906005" cy="2884346"/>
            <a:chOff x="621097" y="3874009"/>
            <a:chExt cx="2906005" cy="2884346"/>
          </a:xfrm>
        </p:grpSpPr>
        <p:sp>
          <p:nvSpPr>
            <p:cNvPr id="10" name="TextBox 9"/>
            <p:cNvSpPr txBox="1"/>
            <p:nvPr/>
          </p:nvSpPr>
          <p:spPr>
            <a:xfrm>
              <a:off x="954842" y="6238038"/>
              <a:ext cx="836068" cy="5203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1200" b="1" baseline="30000" dirty="0" err="1" smtClean="0">
                  <a:latin typeface="Verdana"/>
                  <a:cs typeface="Verdana"/>
                </a:rPr>
                <a:t>Categoria</a:t>
              </a:r>
              <a:r>
                <a:rPr lang="en-US" sz="1200" b="1" baseline="30000" dirty="0" smtClean="0">
                  <a:latin typeface="Verdana"/>
                  <a:cs typeface="Verdana"/>
                </a:rPr>
                <a:t> 1</a:t>
              </a:r>
              <a:endParaRPr lang="en-US" sz="1200" baseline="30000" dirty="0" smtClean="0">
                <a:latin typeface="Verdana"/>
                <a:cs typeface="Verdan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90910" y="6238038"/>
              <a:ext cx="836068" cy="5203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1200" b="1" baseline="30000" dirty="0" err="1" smtClean="0">
                  <a:latin typeface="Verdana"/>
                  <a:cs typeface="Verdana"/>
                </a:rPr>
                <a:t>Categoria</a:t>
              </a:r>
              <a:r>
                <a:rPr lang="en-US" sz="1200" b="1" baseline="30000" dirty="0" smtClean="0">
                  <a:latin typeface="Verdana"/>
                  <a:cs typeface="Verdana"/>
                </a:rPr>
                <a:t> 2</a:t>
              </a:r>
              <a:endParaRPr lang="en-US" sz="1200" baseline="30000" dirty="0" smtClean="0">
                <a:latin typeface="Verdana"/>
                <a:cs typeface="Verdan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26978" y="6238038"/>
              <a:ext cx="836068" cy="5203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800"/>
                </a:spcAft>
              </a:pPr>
              <a:r>
                <a:rPr lang="en-US" sz="1200" b="1" baseline="30000" dirty="0" err="1" smtClean="0">
                  <a:latin typeface="Verdana"/>
                  <a:cs typeface="Verdana"/>
                </a:rPr>
                <a:t>Categoria</a:t>
              </a:r>
              <a:r>
                <a:rPr lang="en-US" sz="1200" b="1" baseline="30000" dirty="0" smtClean="0">
                  <a:latin typeface="Verdana"/>
                  <a:cs typeface="Verdana"/>
                </a:rPr>
                <a:t> 3</a:t>
              </a:r>
              <a:endParaRPr lang="en-US" sz="1200" baseline="30000" dirty="0" smtClean="0">
                <a:latin typeface="Verdana"/>
                <a:cs typeface="Verdan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1097" y="3874009"/>
              <a:ext cx="268830" cy="23640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8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7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6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5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4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3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 smtClean="0">
                  <a:latin typeface="Verdana"/>
                  <a:cs typeface="Verdana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US" sz="1200" b="1" baseline="30000" dirty="0">
                  <a:latin typeface="Verdana"/>
                  <a:cs typeface="Verdana"/>
                </a:rPr>
                <a:t>0</a:t>
              </a:r>
              <a:endParaRPr lang="en-US" sz="1200" baseline="30000" dirty="0" smtClean="0">
                <a:latin typeface="Verdana"/>
                <a:cs typeface="Verdana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927" y="4079110"/>
              <a:ext cx="2637175" cy="2095612"/>
            </a:xfrm>
            <a:prstGeom prst="rect">
              <a:avLst/>
            </a:prstGeom>
          </p:spPr>
        </p:pic>
      </p:grpSp>
      <p:sp>
        <p:nvSpPr>
          <p:cNvPr id="29" name="TextBox 5"/>
          <p:cNvSpPr txBox="1"/>
          <p:nvPr/>
        </p:nvSpPr>
        <p:spPr>
          <a:xfrm>
            <a:off x="250298" y="213228"/>
            <a:ext cx="6842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667447" y="987265"/>
            <a:ext cx="748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4408017" y="2715821"/>
            <a:ext cx="4197402" cy="2740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aseline="30000" dirty="0" smtClean="0">
                <a:latin typeface="Verdana"/>
                <a:cs typeface="Verdana"/>
              </a:rPr>
              <a:t>Cores de </a:t>
            </a:r>
            <a:r>
              <a:rPr lang="en-US" sz="1600" baseline="30000" dirty="0" err="1" smtClean="0">
                <a:latin typeface="Verdana"/>
                <a:cs typeface="Verdana"/>
              </a:rPr>
              <a:t>apoio</a:t>
            </a:r>
            <a:r>
              <a:rPr lang="en-US" sz="1600" baseline="30000" dirty="0" smtClean="0">
                <a:latin typeface="Verdana"/>
                <a:cs typeface="Verdana"/>
              </a:rPr>
              <a:t> para </a:t>
            </a:r>
            <a:r>
              <a:rPr lang="en-US" sz="1600" baseline="30000" dirty="0" err="1" smtClean="0">
                <a:latin typeface="Verdana"/>
                <a:cs typeface="Verdana"/>
              </a:rPr>
              <a:t>os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  <a:r>
              <a:rPr lang="en-US" sz="1600" baseline="30000" dirty="0" err="1" smtClean="0">
                <a:latin typeface="Verdana"/>
                <a:cs typeface="Verdana"/>
              </a:rPr>
              <a:t>gráficos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  <a:r>
              <a:rPr lang="en-US" sz="1600" b="1" baseline="30000" dirty="0" err="1" smtClean="0">
                <a:latin typeface="Verdana"/>
                <a:cs typeface="Verdana"/>
              </a:rPr>
              <a:t>exclusivamente</a:t>
            </a:r>
            <a:endParaRPr lang="en-US" sz="1600" b="1" dirty="0"/>
          </a:p>
        </p:txBody>
      </p:sp>
      <p:pic>
        <p:nvPicPr>
          <p:cNvPr id="4" name="Picture 3" descr="paleta_co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27" y="2998433"/>
            <a:ext cx="4153411" cy="2496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18676" y="2643018"/>
            <a:ext cx="3175000" cy="5481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aseline="30000" dirty="0" smtClean="0">
                <a:latin typeface="Verdana"/>
                <a:cs typeface="Verdana"/>
              </a:rPr>
              <a:t>Info extra Verdana 16 </a:t>
            </a:r>
            <a:r>
              <a:rPr lang="en-US" sz="1600" baseline="30000" dirty="0">
                <a:latin typeface="Verdana"/>
                <a:cs typeface="Verdana"/>
              </a:rPr>
              <a:t>pt.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sz="1600" baseline="30000" dirty="0" err="1" smtClean="0">
                <a:latin typeface="Verdana"/>
                <a:cs typeface="Verdana"/>
              </a:rPr>
              <a:t>Que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  <a:r>
              <a:rPr lang="en-US" sz="1600" baseline="30000" dirty="0" err="1" smtClean="0">
                <a:latin typeface="Verdana"/>
                <a:cs typeface="Verdana"/>
              </a:rPr>
              <a:t>doluptatur</a:t>
            </a:r>
            <a:r>
              <a:rPr lang="en-US" sz="1600" baseline="30000" dirty="0" smtClean="0">
                <a:latin typeface="Verdana"/>
                <a:cs typeface="Verdana"/>
              </a:rPr>
              <a:t> as ne </a:t>
            </a:r>
            <a:r>
              <a:rPr lang="en-US" sz="1600" baseline="30000" dirty="0" err="1" smtClean="0">
                <a:latin typeface="Verdana"/>
                <a:cs typeface="Verdana"/>
              </a:rPr>
              <a:t>seque</a:t>
            </a:r>
            <a:r>
              <a:rPr lang="en-US" sz="1600" baseline="30000" dirty="0" smtClean="0">
                <a:latin typeface="Verdana"/>
                <a:cs typeface="Verdana"/>
              </a:rPr>
              <a:t> &gt;&gt;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18676" y="2115752"/>
            <a:ext cx="3175000" cy="4264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Título</a:t>
            </a:r>
            <a:r>
              <a:rPr lang="en-US" sz="2000" b="1" baseline="30000" dirty="0" smtClean="0">
                <a:latin typeface="Verdana"/>
                <a:cs typeface="Verdana"/>
              </a:rPr>
              <a:t> de </a:t>
            </a:r>
            <a:r>
              <a:rPr lang="en-US" sz="2000" b="1" baseline="30000" dirty="0" err="1" smtClean="0">
                <a:latin typeface="Verdana"/>
                <a:cs typeface="Verdana"/>
              </a:rPr>
              <a:t>gráfico</a:t>
            </a:r>
            <a:endParaRPr lang="en-US" sz="2000" b="1" baseline="30000" dirty="0" smtClean="0">
              <a:latin typeface="Verdana"/>
              <a:cs typeface="Verdana"/>
            </a:endParaRPr>
          </a:p>
          <a:p>
            <a:r>
              <a:rPr lang="en-US" sz="2000" b="1" baseline="30000" dirty="0" smtClean="0">
                <a:latin typeface="Verdana"/>
                <a:cs typeface="Verdana"/>
              </a:rPr>
              <a:t>Verdana Bold 20 pt</a:t>
            </a:r>
            <a:endParaRPr lang="en-US" sz="1600" baseline="30000" dirty="0" smtClean="0">
              <a:latin typeface="Verdana"/>
              <a:cs typeface="Verdana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92" y="3245634"/>
            <a:ext cx="2844800" cy="24003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67192" y="3539915"/>
            <a:ext cx="8470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200" b="1" baseline="30000" dirty="0" err="1" smtClean="0">
                <a:latin typeface="Verdana"/>
                <a:cs typeface="Verdana"/>
              </a:rPr>
              <a:t>Categoria</a:t>
            </a:r>
            <a:r>
              <a:rPr lang="en-US" sz="1200" b="1" baseline="30000" dirty="0" smtClean="0">
                <a:latin typeface="Verdana"/>
                <a:cs typeface="Verdana"/>
              </a:rPr>
              <a:t> 1</a:t>
            </a:r>
            <a:endParaRPr lang="en-US" sz="1200" baseline="30000" dirty="0" smtClean="0">
              <a:latin typeface="Verdana"/>
              <a:cs typeface="Verdan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67192" y="3884236"/>
            <a:ext cx="8470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200" b="1" baseline="30000" dirty="0" err="1" smtClean="0">
                <a:latin typeface="Verdana"/>
                <a:cs typeface="Verdana"/>
              </a:rPr>
              <a:t>Categoria</a:t>
            </a:r>
            <a:r>
              <a:rPr lang="en-US" sz="1200" b="1" baseline="30000" dirty="0" smtClean="0">
                <a:latin typeface="Verdana"/>
                <a:cs typeface="Verdana"/>
              </a:rPr>
              <a:t> 2</a:t>
            </a:r>
            <a:endParaRPr lang="en-US" sz="1200" baseline="30000" dirty="0" smtClean="0">
              <a:latin typeface="Verdana"/>
              <a:cs typeface="Verdan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64963" y="4217981"/>
            <a:ext cx="8515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200" b="1" baseline="30000" dirty="0" err="1" smtClean="0">
                <a:latin typeface="Verdana"/>
                <a:cs typeface="Verdana"/>
              </a:rPr>
              <a:t>Categoria</a:t>
            </a:r>
            <a:r>
              <a:rPr lang="en-US" sz="1200" b="1" baseline="30000" dirty="0" smtClean="0">
                <a:latin typeface="Verdana"/>
                <a:cs typeface="Verdana"/>
              </a:rPr>
              <a:t> 3</a:t>
            </a:r>
            <a:endParaRPr lang="en-US" sz="1200" baseline="30000" dirty="0" smtClean="0">
              <a:latin typeface="Verdana"/>
              <a:cs typeface="Verdana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250298" y="213228"/>
            <a:ext cx="6842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667447" y="987265"/>
            <a:ext cx="748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1410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297" y="213228"/>
            <a:ext cx="6603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(R188, G190, B192)</a:t>
            </a:r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447" y="987265"/>
            <a:ext cx="748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4841" y="2000339"/>
            <a:ext cx="7769274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</a:t>
            </a:r>
            <a:r>
              <a:rPr lang="en-US" sz="2000" b="1" baseline="30000" dirty="0" err="1" smtClean="0">
                <a:latin typeface="Verdana"/>
                <a:cs typeface="Verdana"/>
              </a:rPr>
              <a:t>pt</a:t>
            </a:r>
            <a:endParaRPr lang="en-US" sz="2000" b="1" baseline="30000" dirty="0" smtClean="0">
              <a:latin typeface="Verdana"/>
              <a:cs typeface="Verdana"/>
            </a:endParaRPr>
          </a:p>
          <a:p>
            <a:endParaRPr lang="en-US" sz="2000" baseline="30000" dirty="0" smtClean="0">
              <a:latin typeface="Verdana"/>
              <a:cs typeface="Verdana"/>
            </a:endParaRPr>
          </a:p>
          <a:p>
            <a:r>
              <a:rPr lang="en-US" baseline="30000" dirty="0" err="1" smtClean="0">
                <a:latin typeface="Verdana"/>
                <a:cs typeface="Verdana"/>
              </a:rPr>
              <a:t>Texto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>
                <a:latin typeface="Verdana"/>
                <a:cs typeface="Verdana"/>
              </a:rPr>
              <a:t>- Verdana 18 pt.</a:t>
            </a:r>
            <a:r>
              <a:rPr lang="en-US" baseline="300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en-US" baseline="30000" dirty="0" err="1">
                <a:solidFill>
                  <a:srgbClr val="000000"/>
                </a:solidFill>
                <a:latin typeface="Verdana"/>
                <a:cs typeface="Verdana"/>
              </a:rPr>
              <a:t>preto</a:t>
            </a:r>
            <a:r>
              <a:rPr lang="en-US" baseline="30000" dirty="0">
                <a:latin typeface="Verdana"/>
                <a:cs typeface="Verdana"/>
              </a:rPr>
              <a:t> </a:t>
            </a:r>
            <a:endParaRPr lang="en-US" b="1" baseline="30000" dirty="0" smtClean="0">
              <a:latin typeface="Verdana"/>
              <a:cs typeface="Verdana"/>
            </a:endParaRPr>
          </a:p>
          <a:p>
            <a:endParaRPr lang="en-US" sz="2000" b="1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consed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magnit</a:t>
            </a:r>
            <a:r>
              <a:rPr lang="en-US" baseline="30000" dirty="0">
                <a:latin typeface="Verdana"/>
                <a:cs typeface="Verdana"/>
              </a:rPr>
              <a:t> quos </a:t>
            </a:r>
            <a:r>
              <a:rPr lang="en-US" baseline="30000" dirty="0" err="1">
                <a:latin typeface="Verdana"/>
                <a:cs typeface="Verdana"/>
              </a:rPr>
              <a:t>nullam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sintes</a:t>
            </a:r>
            <a:r>
              <a:rPr lang="en-US" baseline="30000" dirty="0">
                <a:latin typeface="Verdana"/>
                <a:cs typeface="Verdana"/>
              </a:rPr>
              <a:t> min </a:t>
            </a:r>
            <a:r>
              <a:rPr lang="en-US" baseline="30000" dirty="0" err="1">
                <a:latin typeface="Verdana"/>
                <a:cs typeface="Verdana"/>
              </a:rPr>
              <a:t>excepta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consequi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aliquid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empeliquae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plignimus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apicimus</a:t>
            </a:r>
            <a:r>
              <a:rPr lang="en-US" baseline="30000" dirty="0">
                <a:latin typeface="Verdana"/>
                <a:cs typeface="Verdana"/>
              </a:rPr>
              <a:t>.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Uciis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erit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harum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restis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veliquia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fugia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sam</a:t>
            </a:r>
            <a:r>
              <a:rPr lang="en-US" baseline="30000" dirty="0">
                <a:latin typeface="Verdana"/>
                <a:cs typeface="Verdana"/>
              </a:rPr>
              <a:t> am </a:t>
            </a:r>
            <a:r>
              <a:rPr lang="en-US" baseline="30000" dirty="0" err="1">
                <a:latin typeface="Verdana"/>
                <a:cs typeface="Verdana"/>
              </a:rPr>
              <a:t>faccatum</a:t>
            </a:r>
            <a:r>
              <a:rPr lang="en-US" baseline="30000" dirty="0">
                <a:latin typeface="Verdana"/>
                <a:cs typeface="Verdana"/>
              </a:rPr>
              <a:t> quid </a:t>
            </a:r>
            <a:r>
              <a:rPr lang="en-US" baseline="30000" dirty="0" err="1">
                <a:latin typeface="Verdana"/>
                <a:cs typeface="Verdana"/>
              </a:rPr>
              <a:t>maio</a:t>
            </a:r>
            <a:r>
              <a:rPr lang="en-US" baseline="30000" dirty="0">
                <a:latin typeface="Verdana"/>
                <a:cs typeface="Verdana"/>
              </a:rPr>
              <a:t> ex et re </a:t>
            </a:r>
            <a:r>
              <a:rPr lang="en-US" baseline="30000" dirty="0" err="1">
                <a:latin typeface="Verdana"/>
                <a:cs typeface="Verdana"/>
              </a:rPr>
              <a:t>ventem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ilitae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err="1" smtClean="0">
                <a:latin typeface="Verdana"/>
                <a:cs typeface="Verdana"/>
              </a:rPr>
              <a:t>Plaudiati</a:t>
            </a:r>
            <a:r>
              <a:rPr lang="en-US" baseline="30000" dirty="0" smtClean="0">
                <a:latin typeface="Verdana"/>
                <a:cs typeface="Verdana"/>
              </a:rPr>
              <a:t> cum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doluptatur</a:t>
            </a:r>
            <a:r>
              <a:rPr lang="en-US" baseline="30000" dirty="0" smtClean="0">
                <a:latin typeface="Verdana"/>
                <a:cs typeface="Verdana"/>
              </a:rPr>
              <a:t> as 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odipis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quo </a:t>
            </a:r>
            <a:r>
              <a:rPr lang="en-US" baseline="30000" dirty="0" err="1" smtClean="0">
                <a:latin typeface="Verdana"/>
                <a:cs typeface="Verdana"/>
              </a:rPr>
              <a:t>berro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Uciis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erit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harum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restis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veliquia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fugia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sam</a:t>
            </a:r>
            <a:r>
              <a:rPr lang="en-US" baseline="30000" dirty="0">
                <a:latin typeface="Verdana"/>
                <a:cs typeface="Verdana"/>
              </a:rPr>
              <a:t> am </a:t>
            </a:r>
            <a:r>
              <a:rPr lang="en-US" baseline="30000" dirty="0" err="1">
                <a:latin typeface="Verdana"/>
                <a:cs typeface="Verdana"/>
              </a:rPr>
              <a:t>faccatum</a:t>
            </a:r>
            <a:r>
              <a:rPr lang="en-US" baseline="30000" dirty="0">
                <a:latin typeface="Verdana"/>
                <a:cs typeface="Verdana"/>
              </a:rPr>
              <a:t> quid </a:t>
            </a:r>
            <a:r>
              <a:rPr lang="en-US" baseline="30000" dirty="0" err="1">
                <a:latin typeface="Verdana"/>
                <a:cs typeface="Verdana"/>
              </a:rPr>
              <a:t>maio</a:t>
            </a:r>
            <a:r>
              <a:rPr lang="en-US" baseline="30000" dirty="0">
                <a:latin typeface="Verdana"/>
                <a:cs typeface="Verdana"/>
              </a:rPr>
              <a:t> ex et re </a:t>
            </a:r>
            <a:r>
              <a:rPr lang="en-US" baseline="30000" dirty="0" err="1">
                <a:latin typeface="Verdana"/>
                <a:cs typeface="Verdana"/>
              </a:rPr>
              <a:t>ventem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ilitae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>
                <a:latin typeface="Verdana"/>
                <a:cs typeface="Verdana"/>
              </a:rPr>
              <a:t>:</a:t>
            </a:r>
          </a:p>
          <a:p>
            <a:endParaRPr lang="en-US" baseline="30000" dirty="0">
              <a:solidFill>
                <a:srgbClr val="C00026"/>
              </a:solidFill>
              <a:latin typeface="Verdana"/>
              <a:cs typeface="Verdana"/>
            </a:endParaRPr>
          </a:p>
          <a:p>
            <a:r>
              <a:rPr lang="en-US" baseline="30000" dirty="0">
                <a:solidFill>
                  <a:srgbClr val="C00026"/>
                </a:solidFill>
                <a:latin typeface="Verdana"/>
                <a:cs typeface="Verdana"/>
              </a:rPr>
              <a:t>• Bullets </a:t>
            </a:r>
            <a:r>
              <a:rPr lang="en-US" baseline="30000" dirty="0" err="1">
                <a:solidFill>
                  <a:srgbClr val="C00026"/>
                </a:solidFill>
                <a:latin typeface="Verdana"/>
                <a:cs typeface="Verdana"/>
              </a:rPr>
              <a:t>em</a:t>
            </a:r>
            <a:r>
              <a:rPr lang="en-US" baseline="30000" dirty="0">
                <a:solidFill>
                  <a:srgbClr val="C00026"/>
                </a:solidFill>
                <a:latin typeface="Verdana"/>
                <a:cs typeface="Verdana"/>
              </a:rPr>
              <a:t> </a:t>
            </a:r>
            <a:r>
              <a:rPr lang="en-US" baseline="30000" dirty="0" err="1">
                <a:solidFill>
                  <a:srgbClr val="C00026"/>
                </a:solidFill>
                <a:latin typeface="Verdana"/>
                <a:cs typeface="Verdana"/>
              </a:rPr>
              <a:t>vermelho</a:t>
            </a:r>
            <a:r>
              <a:rPr lang="en-US" baseline="30000" dirty="0">
                <a:solidFill>
                  <a:srgbClr val="C00026"/>
                </a:solidFill>
                <a:latin typeface="Verdana"/>
                <a:cs typeface="Verdana"/>
              </a:rPr>
              <a:t> (R192, G0, B38) </a:t>
            </a:r>
            <a:endParaRPr lang="en-US" baseline="30000" dirty="0" smtClean="0">
              <a:solidFill>
                <a:srgbClr val="C00026"/>
              </a:solidFill>
              <a:latin typeface="Verdana"/>
              <a:cs typeface="Verdana"/>
            </a:endParaRPr>
          </a:p>
          <a:p>
            <a:r>
              <a:rPr lang="en-US" baseline="30000" dirty="0" err="1" smtClean="0">
                <a:latin typeface="Verdana"/>
                <a:cs typeface="Verdana"/>
              </a:rPr>
              <a:t>Ferum</a:t>
            </a:r>
            <a:r>
              <a:rPr lang="en-US" baseline="30000" dirty="0">
                <a:latin typeface="Verdana"/>
                <a:cs typeface="Verdana"/>
              </a:rPr>
              <a:t>, </a:t>
            </a:r>
            <a:r>
              <a:rPr lang="en-US" baseline="30000" dirty="0" err="1">
                <a:latin typeface="Verdana"/>
                <a:cs typeface="Verdana"/>
              </a:rPr>
              <a:t>consequasin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prorro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illamet</a:t>
            </a:r>
            <a:r>
              <a:rPr lang="en-US" baseline="30000" dirty="0">
                <a:latin typeface="Verdana"/>
                <a:cs typeface="Verdana"/>
              </a:rPr>
              <a:t> del </a:t>
            </a:r>
            <a:r>
              <a:rPr lang="en-US" baseline="30000" dirty="0" err="1">
                <a:latin typeface="Verdana"/>
                <a:cs typeface="Verdana"/>
              </a:rPr>
              <a:t>inteseq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uististor</a:t>
            </a:r>
            <a:r>
              <a:rPr lang="en-US" baseline="30000" dirty="0">
                <a:latin typeface="Verdana"/>
                <a:cs typeface="Verdana"/>
              </a:rPr>
              <a:t> </a:t>
            </a:r>
          </a:p>
          <a:p>
            <a:r>
              <a:rPr lang="en-US" baseline="30000" dirty="0">
                <a:solidFill>
                  <a:srgbClr val="C00026"/>
                </a:solidFill>
                <a:latin typeface="Verdana"/>
                <a:cs typeface="Verdana"/>
              </a:rPr>
              <a:t>•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Molorum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hitemporeste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laut</a:t>
            </a:r>
            <a:r>
              <a:rPr lang="en-US" baseline="30000" dirty="0">
                <a:latin typeface="Verdana"/>
                <a:cs typeface="Verdana"/>
              </a:rPr>
              <a:t> et </a:t>
            </a:r>
            <a:r>
              <a:rPr lang="en-US" baseline="30000" dirty="0" err="1">
                <a:latin typeface="Verdana"/>
                <a:cs typeface="Verdana"/>
              </a:rPr>
              <a:t>voluptur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moloritaquis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invenet</a:t>
            </a:r>
            <a:r>
              <a:rPr lang="en-US" baseline="30000" dirty="0">
                <a:latin typeface="Verdana"/>
                <a:cs typeface="Verdana"/>
              </a:rPr>
              <a:t> 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45121" y="939785"/>
            <a:ext cx="3441898" cy="0"/>
          </a:xfrm>
          <a:prstGeom prst="straightConnector1">
            <a:avLst/>
          </a:prstGeom>
          <a:ln>
            <a:solidFill>
              <a:srgbClr val="BA0E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62031" y="629120"/>
            <a:ext cx="3192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Evite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cobrir</a:t>
            </a:r>
            <a:r>
              <a:rPr lang="en-US" sz="1000" dirty="0">
                <a:latin typeface="Verdana"/>
                <a:cs typeface="Verdana"/>
              </a:rPr>
              <a:t> o </a:t>
            </a:r>
            <a:r>
              <a:rPr lang="en-US" sz="1000" dirty="0" err="1" smtClean="0">
                <a:latin typeface="Verdana"/>
                <a:cs typeface="Verdana"/>
              </a:rPr>
              <a:t>grafismo</a:t>
            </a:r>
            <a:r>
              <a:rPr lang="en-US" sz="1000" dirty="0" smtClean="0">
                <a:latin typeface="Verdana"/>
                <a:cs typeface="Verdana"/>
              </a:rPr>
              <a:t> com </a:t>
            </a:r>
            <a:r>
              <a:rPr lang="en-US" sz="1000" dirty="0" err="1">
                <a:latin typeface="Verdana"/>
                <a:cs typeface="Verdana"/>
              </a:rPr>
              <a:t>textos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ou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imagens</a:t>
            </a:r>
            <a:endParaRPr lang="en-US" sz="1000" dirty="0">
              <a:latin typeface="Verdana"/>
              <a:cs typeface="Verdana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56987" y="6625397"/>
            <a:ext cx="3043351" cy="0"/>
          </a:xfrm>
          <a:prstGeom prst="straightConnector1">
            <a:avLst/>
          </a:prstGeom>
          <a:ln>
            <a:solidFill>
              <a:srgbClr val="BA0E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62031" y="6279122"/>
            <a:ext cx="2904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Verdana"/>
                <a:cs typeface="Verdana"/>
              </a:rPr>
              <a:t>Evite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cobrir</a:t>
            </a:r>
            <a:r>
              <a:rPr lang="en-US" sz="1000" dirty="0" smtClean="0">
                <a:latin typeface="Verdana"/>
                <a:cs typeface="Verdana"/>
              </a:rPr>
              <a:t> o logo com </a:t>
            </a:r>
            <a:r>
              <a:rPr lang="en-US" sz="1000" dirty="0" err="1" smtClean="0">
                <a:latin typeface="Verdana"/>
                <a:cs typeface="Verdana"/>
              </a:rPr>
              <a:t>textos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ou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imagens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297" y="6273808"/>
            <a:ext cx="212615" cy="2126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7007" y="6277418"/>
            <a:ext cx="212615" cy="212615"/>
          </a:xfrm>
          <a:prstGeom prst="rect">
            <a:avLst/>
          </a:prstGeom>
          <a:solidFill>
            <a:srgbClr val="BA0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233" y="6277418"/>
            <a:ext cx="212615" cy="212615"/>
          </a:xfrm>
          <a:prstGeom prst="rect">
            <a:avLst/>
          </a:prstGeom>
          <a:solidFill>
            <a:srgbClr val="BCB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421" y="6265264"/>
            <a:ext cx="1435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Cores </a:t>
            </a:r>
            <a:r>
              <a:rPr lang="en-US" sz="1000" dirty="0" err="1" smtClean="0">
                <a:latin typeface="Verdana"/>
                <a:cs typeface="Verdana"/>
              </a:rPr>
              <a:t>institucionais</a:t>
            </a:r>
            <a:endParaRPr lang="en-US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7999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297" y="213228"/>
            <a:ext cx="6603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(R188, G190, B192)</a:t>
            </a:r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447" y="987265"/>
            <a:ext cx="748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4842" y="2000339"/>
            <a:ext cx="3175000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</a:t>
            </a:r>
            <a:r>
              <a:rPr lang="en-US" sz="2000" b="1" baseline="30000" dirty="0" err="1" smtClean="0">
                <a:latin typeface="Verdana"/>
                <a:cs typeface="Verdana"/>
              </a:rPr>
              <a:t>pt</a:t>
            </a:r>
            <a:endParaRPr lang="en-US" sz="2000" b="1" baseline="30000" dirty="0" smtClean="0">
              <a:latin typeface="Verdana"/>
              <a:cs typeface="Verdana"/>
            </a:endParaRPr>
          </a:p>
          <a:p>
            <a:endParaRPr lang="en-US" sz="2000" baseline="30000" dirty="0" smtClean="0">
              <a:latin typeface="Verdana"/>
              <a:cs typeface="Verdana"/>
            </a:endParaRPr>
          </a:p>
          <a:p>
            <a:r>
              <a:rPr lang="en-US" baseline="30000" dirty="0" err="1" smtClean="0">
                <a:latin typeface="Verdana"/>
                <a:cs typeface="Verdana"/>
              </a:rPr>
              <a:t>Texto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>
                <a:latin typeface="Verdana"/>
                <a:cs typeface="Verdana"/>
              </a:rPr>
              <a:t>- Verdana 18 pt.</a:t>
            </a:r>
            <a:r>
              <a:rPr lang="en-US" baseline="300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en-US" baseline="30000" dirty="0" err="1">
                <a:solidFill>
                  <a:srgbClr val="000000"/>
                </a:solidFill>
                <a:latin typeface="Verdana"/>
                <a:cs typeface="Verdana"/>
              </a:rPr>
              <a:t>preto</a:t>
            </a:r>
            <a:r>
              <a:rPr lang="en-US" baseline="30000" dirty="0">
                <a:latin typeface="Verdana"/>
                <a:cs typeface="Verdana"/>
              </a:rPr>
              <a:t> </a:t>
            </a:r>
            <a:endParaRPr lang="en-US" b="1" baseline="30000" dirty="0" smtClean="0">
              <a:latin typeface="Verdana"/>
              <a:cs typeface="Verdana"/>
            </a:endParaRPr>
          </a:p>
          <a:p>
            <a:endParaRPr lang="en-US" sz="2000" b="1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consed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magnit</a:t>
            </a:r>
            <a:r>
              <a:rPr lang="en-US" baseline="30000" dirty="0">
                <a:latin typeface="Verdana"/>
                <a:cs typeface="Verdana"/>
              </a:rPr>
              <a:t> quos </a:t>
            </a:r>
            <a:r>
              <a:rPr lang="en-US" baseline="30000" dirty="0" err="1">
                <a:latin typeface="Verdana"/>
                <a:cs typeface="Verdana"/>
              </a:rPr>
              <a:t>nullam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sintes</a:t>
            </a:r>
            <a:r>
              <a:rPr lang="en-US" baseline="30000" dirty="0">
                <a:latin typeface="Verdana"/>
                <a:cs typeface="Verdana"/>
              </a:rPr>
              <a:t> min </a:t>
            </a:r>
            <a:r>
              <a:rPr lang="en-US" baseline="30000" dirty="0" err="1">
                <a:latin typeface="Verdana"/>
                <a:cs typeface="Verdana"/>
              </a:rPr>
              <a:t>excepta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consequi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aliquid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empeliquae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plignimus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apicimus</a:t>
            </a:r>
            <a:r>
              <a:rPr lang="en-US" baseline="30000" dirty="0">
                <a:latin typeface="Verdana"/>
                <a:cs typeface="Verdana"/>
              </a:rPr>
              <a:t>.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Uciis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erit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harum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restis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veliquia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fugia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sam</a:t>
            </a:r>
            <a:r>
              <a:rPr lang="en-US" baseline="30000" dirty="0">
                <a:latin typeface="Verdana"/>
                <a:cs typeface="Verdana"/>
              </a:rPr>
              <a:t> am </a:t>
            </a:r>
            <a:r>
              <a:rPr lang="en-US" baseline="30000" dirty="0" err="1">
                <a:latin typeface="Verdana"/>
                <a:cs typeface="Verdana"/>
              </a:rPr>
              <a:t>faccatum</a:t>
            </a:r>
            <a:r>
              <a:rPr lang="en-US" baseline="30000" dirty="0">
                <a:latin typeface="Verdana"/>
                <a:cs typeface="Verdana"/>
              </a:rPr>
              <a:t> quid </a:t>
            </a:r>
            <a:r>
              <a:rPr lang="en-US" baseline="30000" dirty="0" err="1">
                <a:latin typeface="Verdana"/>
                <a:cs typeface="Verdana"/>
              </a:rPr>
              <a:t>maio</a:t>
            </a:r>
            <a:r>
              <a:rPr lang="en-US" baseline="30000" dirty="0">
                <a:latin typeface="Verdana"/>
                <a:cs typeface="Verdana"/>
              </a:rPr>
              <a:t> ex et re </a:t>
            </a:r>
            <a:r>
              <a:rPr lang="en-US" baseline="30000" dirty="0" err="1">
                <a:latin typeface="Verdana"/>
                <a:cs typeface="Verdana"/>
              </a:rPr>
              <a:t>ventem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ilitae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err="1" smtClean="0">
                <a:latin typeface="Verdana"/>
                <a:cs typeface="Verdana"/>
              </a:rPr>
              <a:t>Plaudiati</a:t>
            </a:r>
            <a:r>
              <a:rPr lang="en-US" baseline="30000" dirty="0" smtClean="0">
                <a:latin typeface="Verdana"/>
                <a:cs typeface="Verdana"/>
              </a:rPr>
              <a:t> cum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doluptatur</a:t>
            </a:r>
            <a:r>
              <a:rPr lang="en-US" baseline="30000" dirty="0" smtClean="0">
                <a:latin typeface="Verdana"/>
                <a:cs typeface="Verdana"/>
              </a:rPr>
              <a:t> as 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odipis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quo </a:t>
            </a:r>
            <a:r>
              <a:rPr lang="en-US" baseline="30000" dirty="0" err="1" smtClean="0">
                <a:latin typeface="Verdana"/>
                <a:cs typeface="Verdana"/>
              </a:rPr>
              <a:t>berro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9" y="2000339"/>
            <a:ext cx="3364638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aseline="30000" dirty="0" err="1" smtClean="0">
                <a:latin typeface="Verdana"/>
                <a:cs typeface="Verdana"/>
              </a:rPr>
              <a:t>Uciis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erit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harum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restis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veliquia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fugia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sam</a:t>
            </a:r>
            <a:r>
              <a:rPr lang="en-US" baseline="30000" dirty="0" smtClean="0">
                <a:latin typeface="Verdana"/>
                <a:cs typeface="Verdana"/>
              </a:rPr>
              <a:t> am </a:t>
            </a:r>
            <a:r>
              <a:rPr lang="en-US" baseline="30000" dirty="0" err="1" smtClean="0">
                <a:latin typeface="Verdana"/>
                <a:cs typeface="Verdana"/>
              </a:rPr>
              <a:t>faccatum</a:t>
            </a:r>
            <a:r>
              <a:rPr lang="en-US" baseline="30000" dirty="0" smtClean="0">
                <a:latin typeface="Verdana"/>
                <a:cs typeface="Verdana"/>
              </a:rPr>
              <a:t> quid </a:t>
            </a:r>
            <a:r>
              <a:rPr lang="en-US" baseline="30000" dirty="0" err="1" smtClean="0">
                <a:latin typeface="Verdana"/>
                <a:cs typeface="Verdana"/>
              </a:rPr>
              <a:t>maio</a:t>
            </a:r>
            <a:r>
              <a:rPr lang="en-US" baseline="30000" dirty="0" smtClean="0">
                <a:latin typeface="Verdana"/>
                <a:cs typeface="Verdana"/>
              </a:rPr>
              <a:t> ex et re </a:t>
            </a:r>
            <a:r>
              <a:rPr lang="en-US" baseline="30000" dirty="0" err="1" smtClean="0">
                <a:latin typeface="Verdana"/>
                <a:cs typeface="Verdana"/>
              </a:rPr>
              <a:t>ventem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ilitae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eum</a:t>
            </a:r>
            <a:r>
              <a:rPr lang="en-US" baseline="30000" dirty="0" smtClean="0">
                <a:latin typeface="Verdana"/>
                <a:cs typeface="Verdana"/>
              </a:rPr>
              <a:t>:</a:t>
            </a:r>
          </a:p>
          <a:p>
            <a:endParaRPr lang="en-US" baseline="30000" dirty="0" smtClean="0">
              <a:solidFill>
                <a:srgbClr val="C00026"/>
              </a:solidFill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 Bullets em vermelho (R192, G0, B38) </a:t>
            </a:r>
            <a:r>
              <a:rPr lang="en-US" baseline="30000" dirty="0" err="1" smtClean="0">
                <a:latin typeface="Verdana"/>
                <a:cs typeface="Verdana"/>
              </a:rPr>
              <a:t>Ferum</a:t>
            </a:r>
            <a:r>
              <a:rPr lang="en-US" baseline="30000" dirty="0" smtClean="0">
                <a:latin typeface="Verdana"/>
                <a:cs typeface="Verdana"/>
              </a:rPr>
              <a:t>, </a:t>
            </a:r>
            <a:r>
              <a:rPr lang="en-US" baseline="30000" dirty="0" err="1" smtClean="0">
                <a:latin typeface="Verdana"/>
                <a:cs typeface="Verdana"/>
              </a:rPr>
              <a:t>consequasin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illamet</a:t>
            </a:r>
            <a:r>
              <a:rPr lang="en-US" baseline="30000" dirty="0" smtClean="0">
                <a:latin typeface="Verdana"/>
                <a:cs typeface="Verdana"/>
              </a:rPr>
              <a:t> del </a:t>
            </a:r>
            <a:r>
              <a:rPr lang="en-US" baseline="30000" dirty="0" err="1" smtClean="0">
                <a:latin typeface="Verdana"/>
                <a:cs typeface="Verdana"/>
              </a:rPr>
              <a:t>inteseq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uististor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hitemporeste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laut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voluptur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moloritaquis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invenet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Plaudiati</a:t>
            </a:r>
            <a:r>
              <a:rPr lang="en-US" baseline="30000" dirty="0">
                <a:latin typeface="Verdana"/>
                <a:cs typeface="Verdana"/>
              </a:rPr>
              <a:t> cum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doluptatur</a:t>
            </a:r>
            <a:r>
              <a:rPr lang="en-US" baseline="30000" dirty="0">
                <a:latin typeface="Verdana"/>
                <a:cs typeface="Verdana"/>
              </a:rPr>
              <a:t> as ne </a:t>
            </a:r>
            <a:r>
              <a:rPr lang="en-US" baseline="30000" dirty="0" err="1">
                <a:latin typeface="Verdana"/>
                <a:cs typeface="Verdana"/>
              </a:rPr>
              <a:t>seque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voluptas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cusciet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aut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odipis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aut</a:t>
            </a:r>
            <a:r>
              <a:rPr lang="en-US" baseline="30000" dirty="0">
                <a:latin typeface="Verdana"/>
                <a:cs typeface="Verdana"/>
              </a:rPr>
              <a:t> quo </a:t>
            </a:r>
            <a:r>
              <a:rPr lang="en-US" baseline="30000" dirty="0" err="1">
                <a:latin typeface="Verdana"/>
                <a:cs typeface="Verdana"/>
              </a:rPr>
              <a:t>berro</a:t>
            </a:r>
            <a:r>
              <a:rPr lang="en-US" baseline="30000" dirty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As </a:t>
            </a:r>
            <a:r>
              <a:rPr lang="en-US" baseline="30000" dirty="0" err="1" smtClean="0">
                <a:latin typeface="Verdana"/>
                <a:cs typeface="Verdana"/>
              </a:rPr>
              <a:t>sitem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faccaborum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diatur</a:t>
            </a:r>
            <a:r>
              <a:rPr lang="en-US" b="1" baseline="30000" dirty="0" smtClean="0">
                <a:latin typeface="Verdana"/>
                <a:cs typeface="Verdana"/>
              </a:rPr>
              <a:t> sum et a </a:t>
            </a:r>
            <a:r>
              <a:rPr lang="en-US" b="1" baseline="30000" dirty="0" err="1" smtClean="0">
                <a:latin typeface="Verdana"/>
                <a:cs typeface="Verdana"/>
              </a:rPr>
              <a:t>ero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velestem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doluptatem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ressin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plaudiati</a:t>
            </a:r>
            <a:r>
              <a:rPr lang="en-US" baseline="30000" dirty="0" smtClean="0">
                <a:latin typeface="Verdana"/>
                <a:cs typeface="Verdana"/>
              </a:rPr>
              <a:t> cum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doluptatur</a:t>
            </a:r>
            <a:r>
              <a:rPr lang="en-US" baseline="30000" dirty="0" smtClean="0">
                <a:latin typeface="Verdana"/>
                <a:cs typeface="Verdana"/>
              </a:rPr>
              <a:t> as 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odipis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quo </a:t>
            </a:r>
            <a:r>
              <a:rPr lang="en-US" baseline="30000" dirty="0" err="1" smtClean="0">
                <a:latin typeface="Verdana"/>
                <a:cs typeface="Verdana"/>
              </a:rPr>
              <a:t>berro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045121" y="939785"/>
            <a:ext cx="3441898" cy="0"/>
          </a:xfrm>
          <a:prstGeom prst="straightConnector1">
            <a:avLst/>
          </a:prstGeom>
          <a:ln>
            <a:solidFill>
              <a:srgbClr val="BA0E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62031" y="629120"/>
            <a:ext cx="3192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Verdana"/>
                <a:cs typeface="Verdana"/>
              </a:rPr>
              <a:t>Evite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cobrir</a:t>
            </a:r>
            <a:r>
              <a:rPr lang="en-US" sz="1000" dirty="0">
                <a:latin typeface="Verdana"/>
                <a:cs typeface="Verdana"/>
              </a:rPr>
              <a:t> o </a:t>
            </a:r>
            <a:r>
              <a:rPr lang="en-US" sz="1000" dirty="0" err="1" smtClean="0">
                <a:latin typeface="Verdana"/>
                <a:cs typeface="Verdana"/>
              </a:rPr>
              <a:t>grafismo</a:t>
            </a:r>
            <a:r>
              <a:rPr lang="en-US" sz="1000" dirty="0" smtClean="0">
                <a:latin typeface="Verdana"/>
                <a:cs typeface="Verdana"/>
              </a:rPr>
              <a:t> com </a:t>
            </a:r>
            <a:r>
              <a:rPr lang="en-US" sz="1000" dirty="0" err="1">
                <a:latin typeface="Verdana"/>
                <a:cs typeface="Verdana"/>
              </a:rPr>
              <a:t>textos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ou</a:t>
            </a:r>
            <a:r>
              <a:rPr lang="en-US" sz="1000" dirty="0">
                <a:latin typeface="Verdana"/>
                <a:cs typeface="Verdana"/>
              </a:rPr>
              <a:t> </a:t>
            </a:r>
            <a:r>
              <a:rPr lang="en-US" sz="1000" dirty="0" err="1">
                <a:latin typeface="Verdana"/>
                <a:cs typeface="Verdana"/>
              </a:rPr>
              <a:t>imagens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97" y="6273808"/>
            <a:ext cx="212615" cy="2126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7007" y="6277418"/>
            <a:ext cx="212615" cy="212615"/>
          </a:xfrm>
          <a:prstGeom prst="rect">
            <a:avLst/>
          </a:prstGeom>
          <a:solidFill>
            <a:srgbClr val="BA0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1233" y="6277418"/>
            <a:ext cx="212615" cy="212615"/>
          </a:xfrm>
          <a:prstGeom prst="rect">
            <a:avLst/>
          </a:prstGeom>
          <a:solidFill>
            <a:srgbClr val="BCB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5421" y="6265264"/>
            <a:ext cx="1435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Verdana"/>
                <a:cs typeface="Verdana"/>
              </a:rPr>
              <a:t>Cores </a:t>
            </a:r>
            <a:r>
              <a:rPr lang="en-US" sz="1000" dirty="0" err="1" smtClean="0">
                <a:latin typeface="Verdana"/>
                <a:cs typeface="Verdana"/>
              </a:rPr>
              <a:t>institucionais</a:t>
            </a:r>
            <a:endParaRPr lang="en-US" sz="1000" dirty="0">
              <a:latin typeface="Verdana"/>
              <a:cs typeface="Verdana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56987" y="6625397"/>
            <a:ext cx="3043351" cy="0"/>
          </a:xfrm>
          <a:prstGeom prst="straightConnector1">
            <a:avLst/>
          </a:prstGeom>
          <a:ln>
            <a:solidFill>
              <a:srgbClr val="BA0E2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2031" y="6279122"/>
            <a:ext cx="2904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Verdana"/>
                <a:cs typeface="Verdana"/>
              </a:rPr>
              <a:t>Evite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cobrir</a:t>
            </a:r>
            <a:r>
              <a:rPr lang="en-US" sz="1000" dirty="0" smtClean="0">
                <a:latin typeface="Verdana"/>
                <a:cs typeface="Verdana"/>
              </a:rPr>
              <a:t> o logo com </a:t>
            </a:r>
            <a:r>
              <a:rPr lang="en-US" sz="1000" dirty="0" err="1" smtClean="0">
                <a:latin typeface="Verdana"/>
                <a:cs typeface="Verdana"/>
              </a:rPr>
              <a:t>textos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ou</a:t>
            </a:r>
            <a:r>
              <a:rPr lang="en-US" sz="1000" dirty="0" smtClean="0">
                <a:latin typeface="Verdana"/>
                <a:cs typeface="Verdana"/>
              </a:rPr>
              <a:t> </a:t>
            </a:r>
            <a:r>
              <a:rPr lang="en-US" sz="1000" dirty="0" err="1" smtClean="0">
                <a:latin typeface="Verdana"/>
                <a:cs typeface="Verdana"/>
              </a:rPr>
              <a:t>imagens</a:t>
            </a:r>
            <a:endParaRPr lang="en-US" sz="1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9159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0297" y="213228"/>
            <a:ext cx="6603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(R188, G190, B192)</a:t>
            </a:r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447" y="987265"/>
            <a:ext cx="748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4842" y="2000339"/>
            <a:ext cx="3175000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aseline="30000" dirty="0" err="1" smtClean="0">
                <a:latin typeface="Verdana"/>
                <a:cs typeface="Verdana"/>
              </a:rPr>
              <a:t>Texto</a:t>
            </a:r>
            <a:r>
              <a:rPr lang="en-US" baseline="30000" dirty="0" smtClean="0">
                <a:latin typeface="Verdana"/>
                <a:cs typeface="Verdana"/>
              </a:rPr>
              <a:t> - Verdana 18 </a:t>
            </a:r>
            <a:r>
              <a:rPr lang="en-US" baseline="30000" dirty="0">
                <a:latin typeface="Verdana"/>
                <a:cs typeface="Verdana"/>
              </a:rPr>
              <a:t>pt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  <a:r>
              <a:rPr lang="en-US" baseline="30000" dirty="0" smtClean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en-US" baseline="30000" dirty="0" err="1" smtClean="0">
                <a:solidFill>
                  <a:srgbClr val="000000"/>
                </a:solidFill>
                <a:latin typeface="Verdana"/>
                <a:cs typeface="Verdana"/>
              </a:rPr>
              <a:t>preto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err="1" smtClean="0">
                <a:latin typeface="Verdana"/>
                <a:cs typeface="Verdana"/>
              </a:rPr>
              <a:t>Nati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nos</a:t>
            </a:r>
            <a:r>
              <a:rPr lang="en-US" baseline="30000" dirty="0">
                <a:latin typeface="Verdana"/>
                <a:cs typeface="Verdana"/>
              </a:rPr>
              <a:t> ma ex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>
                <a:latin typeface="Verdana"/>
                <a:cs typeface="Verdana"/>
              </a:rPr>
              <a:t> non nus </a:t>
            </a:r>
            <a:r>
              <a:rPr lang="en-US" baseline="30000" dirty="0" err="1">
                <a:latin typeface="Verdana"/>
                <a:cs typeface="Verdana"/>
              </a:rPr>
              <a:t>utatemo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luptas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im</a:t>
            </a:r>
            <a:r>
              <a:rPr lang="en-US" baseline="30000" dirty="0">
                <a:latin typeface="Verdana"/>
                <a:cs typeface="Verdana"/>
              </a:rPr>
              <a:t> ea pro quae non </a:t>
            </a:r>
            <a:r>
              <a:rPr lang="en-US" baseline="30000" dirty="0" err="1">
                <a:latin typeface="Verdana"/>
                <a:cs typeface="Verdana"/>
              </a:rPr>
              <a:t>nihiliquis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ellignatemos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nistibustem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</a:t>
            </a:r>
            <a:r>
              <a:rPr lang="en-US" sz="2000" b="1" baseline="30000" dirty="0" err="1" smtClean="0">
                <a:latin typeface="Verdana"/>
                <a:cs typeface="Verdana"/>
              </a:rPr>
              <a:t>pt</a:t>
            </a:r>
            <a:endParaRPr lang="en-US" sz="2000" b="1" baseline="30000" dirty="0" smtClean="0">
              <a:latin typeface="Verdana"/>
              <a:cs typeface="Verdana"/>
            </a:endParaRPr>
          </a:p>
          <a:p>
            <a:endParaRPr lang="en-US" sz="2000" b="1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consed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magnit</a:t>
            </a:r>
            <a:r>
              <a:rPr lang="en-US" baseline="30000" dirty="0">
                <a:latin typeface="Verdana"/>
                <a:cs typeface="Verdana"/>
              </a:rPr>
              <a:t> quos </a:t>
            </a:r>
            <a:r>
              <a:rPr lang="en-US" baseline="30000" dirty="0" err="1">
                <a:latin typeface="Verdana"/>
                <a:cs typeface="Verdana"/>
              </a:rPr>
              <a:t>nullam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sintes</a:t>
            </a:r>
            <a:r>
              <a:rPr lang="en-US" baseline="30000" dirty="0">
                <a:latin typeface="Verdana"/>
                <a:cs typeface="Verdana"/>
              </a:rPr>
              <a:t> min </a:t>
            </a:r>
            <a:r>
              <a:rPr lang="en-US" baseline="30000" dirty="0" err="1">
                <a:latin typeface="Verdana"/>
                <a:cs typeface="Verdana"/>
              </a:rPr>
              <a:t>excepta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consequi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aliquid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empeliquae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plignimus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apicimus</a:t>
            </a:r>
            <a:r>
              <a:rPr lang="en-US" baseline="30000" dirty="0">
                <a:latin typeface="Verdana"/>
                <a:cs typeface="Verdana"/>
              </a:rPr>
              <a:t>.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Uciis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erit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harum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restis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veliquia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fugia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sam</a:t>
            </a:r>
            <a:r>
              <a:rPr lang="en-US" baseline="30000" dirty="0">
                <a:latin typeface="Verdana"/>
                <a:cs typeface="Verdana"/>
              </a:rPr>
              <a:t> am </a:t>
            </a:r>
            <a:r>
              <a:rPr lang="en-US" baseline="30000" dirty="0" err="1">
                <a:latin typeface="Verdana"/>
                <a:cs typeface="Verdana"/>
              </a:rPr>
              <a:t>faccatum</a:t>
            </a:r>
            <a:r>
              <a:rPr lang="en-US" baseline="30000" dirty="0">
                <a:latin typeface="Verdana"/>
                <a:cs typeface="Verdana"/>
              </a:rPr>
              <a:t> quid </a:t>
            </a:r>
            <a:r>
              <a:rPr lang="en-US" baseline="30000" dirty="0" err="1">
                <a:latin typeface="Verdana"/>
                <a:cs typeface="Verdana"/>
              </a:rPr>
              <a:t>maio</a:t>
            </a:r>
            <a:r>
              <a:rPr lang="en-US" baseline="30000" dirty="0">
                <a:latin typeface="Verdana"/>
                <a:cs typeface="Verdana"/>
              </a:rPr>
              <a:t> ex et re </a:t>
            </a:r>
            <a:r>
              <a:rPr lang="en-US" baseline="30000" dirty="0" err="1">
                <a:latin typeface="Verdana"/>
                <a:cs typeface="Verdana"/>
              </a:rPr>
              <a:t>ventem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ilitae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err="1" smtClean="0">
                <a:latin typeface="Verdana"/>
                <a:cs typeface="Verdana"/>
              </a:rPr>
              <a:t>Plaudiati</a:t>
            </a:r>
            <a:r>
              <a:rPr lang="en-US" baseline="30000" dirty="0" smtClean="0">
                <a:latin typeface="Verdana"/>
                <a:cs typeface="Verdana"/>
              </a:rPr>
              <a:t> cum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doluptatur</a:t>
            </a:r>
            <a:r>
              <a:rPr lang="en-US" baseline="30000" dirty="0" smtClean="0">
                <a:latin typeface="Verdana"/>
                <a:cs typeface="Verdana"/>
              </a:rPr>
              <a:t> as 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odipis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quo </a:t>
            </a:r>
            <a:r>
              <a:rPr lang="en-US" baseline="30000" dirty="0" err="1" smtClean="0">
                <a:latin typeface="Verdana"/>
                <a:cs typeface="Verdana"/>
              </a:rPr>
              <a:t>berro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1999" y="2000339"/>
            <a:ext cx="3364638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aseline="30000" dirty="0" err="1" smtClean="0">
                <a:latin typeface="Verdana"/>
                <a:cs typeface="Verdana"/>
              </a:rPr>
              <a:t>Uciis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erit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harum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restis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veliquia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fugia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sam</a:t>
            </a:r>
            <a:r>
              <a:rPr lang="en-US" baseline="30000" dirty="0" smtClean="0">
                <a:latin typeface="Verdana"/>
                <a:cs typeface="Verdana"/>
              </a:rPr>
              <a:t> am </a:t>
            </a:r>
            <a:r>
              <a:rPr lang="en-US" baseline="30000" dirty="0" err="1" smtClean="0">
                <a:latin typeface="Verdana"/>
                <a:cs typeface="Verdana"/>
              </a:rPr>
              <a:t>faccatum</a:t>
            </a:r>
            <a:r>
              <a:rPr lang="en-US" baseline="30000" dirty="0" smtClean="0">
                <a:latin typeface="Verdana"/>
                <a:cs typeface="Verdana"/>
              </a:rPr>
              <a:t> quid </a:t>
            </a:r>
            <a:r>
              <a:rPr lang="en-US" baseline="30000" dirty="0" err="1" smtClean="0">
                <a:latin typeface="Verdana"/>
                <a:cs typeface="Verdana"/>
              </a:rPr>
              <a:t>maio</a:t>
            </a:r>
            <a:r>
              <a:rPr lang="en-US" baseline="30000" dirty="0" smtClean="0">
                <a:latin typeface="Verdana"/>
                <a:cs typeface="Verdana"/>
              </a:rPr>
              <a:t> ex et re </a:t>
            </a:r>
            <a:r>
              <a:rPr lang="en-US" baseline="30000" dirty="0" err="1" smtClean="0">
                <a:latin typeface="Verdana"/>
                <a:cs typeface="Verdana"/>
              </a:rPr>
              <a:t>ventem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ilitae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eum</a:t>
            </a:r>
            <a:r>
              <a:rPr lang="en-US" baseline="30000" dirty="0" smtClean="0">
                <a:latin typeface="Verdana"/>
                <a:cs typeface="Verdana"/>
              </a:rPr>
              <a:t>:</a:t>
            </a:r>
          </a:p>
          <a:p>
            <a:endParaRPr lang="en-US" baseline="30000" dirty="0" smtClean="0">
              <a:solidFill>
                <a:srgbClr val="C00026"/>
              </a:solidFill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 Bullets em vermelho (R192, G0, B38) </a:t>
            </a:r>
            <a:r>
              <a:rPr lang="en-US" baseline="30000" dirty="0" err="1" smtClean="0">
                <a:latin typeface="Verdana"/>
                <a:cs typeface="Verdana"/>
              </a:rPr>
              <a:t>Ferum</a:t>
            </a:r>
            <a:r>
              <a:rPr lang="en-US" baseline="30000" dirty="0" smtClean="0">
                <a:latin typeface="Verdana"/>
                <a:cs typeface="Verdana"/>
              </a:rPr>
              <a:t>, </a:t>
            </a:r>
            <a:r>
              <a:rPr lang="en-US" baseline="30000" dirty="0" err="1" smtClean="0">
                <a:latin typeface="Verdana"/>
                <a:cs typeface="Verdana"/>
              </a:rPr>
              <a:t>consequasin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illamet</a:t>
            </a:r>
            <a:r>
              <a:rPr lang="en-US" baseline="30000" dirty="0" smtClean="0">
                <a:latin typeface="Verdana"/>
                <a:cs typeface="Verdana"/>
              </a:rPr>
              <a:t> del </a:t>
            </a:r>
            <a:r>
              <a:rPr lang="en-US" baseline="30000" dirty="0" err="1" smtClean="0">
                <a:latin typeface="Verdana"/>
                <a:cs typeface="Verdana"/>
              </a:rPr>
              <a:t>inteseq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uististor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C00026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hitemporeste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laut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voluptur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moloritaquis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invenet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Plaudiati</a:t>
            </a:r>
            <a:r>
              <a:rPr lang="en-US" baseline="30000" dirty="0">
                <a:latin typeface="Verdana"/>
                <a:cs typeface="Verdana"/>
              </a:rPr>
              <a:t> cum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doluptatur</a:t>
            </a:r>
            <a:r>
              <a:rPr lang="en-US" baseline="30000" dirty="0">
                <a:latin typeface="Verdana"/>
                <a:cs typeface="Verdana"/>
              </a:rPr>
              <a:t> as ne </a:t>
            </a:r>
            <a:r>
              <a:rPr lang="en-US" baseline="30000" dirty="0" err="1">
                <a:latin typeface="Verdana"/>
                <a:cs typeface="Verdana"/>
              </a:rPr>
              <a:t>seque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voluptas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cusciet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aut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odipis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aut</a:t>
            </a:r>
            <a:r>
              <a:rPr lang="en-US" baseline="30000" dirty="0">
                <a:latin typeface="Verdana"/>
                <a:cs typeface="Verdana"/>
              </a:rPr>
              <a:t> quo </a:t>
            </a:r>
            <a:r>
              <a:rPr lang="en-US" baseline="30000" dirty="0" err="1">
                <a:latin typeface="Verdana"/>
                <a:cs typeface="Verdana"/>
              </a:rPr>
              <a:t>berro</a:t>
            </a:r>
            <a:r>
              <a:rPr lang="en-US" baseline="30000" dirty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As </a:t>
            </a:r>
            <a:r>
              <a:rPr lang="en-US" baseline="30000" dirty="0" err="1" smtClean="0">
                <a:latin typeface="Verdana"/>
                <a:cs typeface="Verdana"/>
              </a:rPr>
              <a:t>sitem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faccaborum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diatur</a:t>
            </a:r>
            <a:r>
              <a:rPr lang="en-US" b="1" baseline="30000" dirty="0" smtClean="0">
                <a:latin typeface="Verdana"/>
                <a:cs typeface="Verdana"/>
              </a:rPr>
              <a:t> sum et a </a:t>
            </a:r>
            <a:r>
              <a:rPr lang="en-US" b="1" baseline="30000" dirty="0" err="1" smtClean="0">
                <a:latin typeface="Verdana"/>
                <a:cs typeface="Verdana"/>
              </a:rPr>
              <a:t>ero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velestem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doluptatem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ressin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plaudiati</a:t>
            </a:r>
            <a:r>
              <a:rPr lang="en-US" baseline="30000" dirty="0" smtClean="0">
                <a:latin typeface="Verdana"/>
                <a:cs typeface="Verdana"/>
              </a:rPr>
              <a:t> cum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doluptatur</a:t>
            </a:r>
            <a:r>
              <a:rPr lang="en-US" baseline="30000" dirty="0" smtClean="0">
                <a:latin typeface="Verdana"/>
                <a:cs typeface="Verdana"/>
              </a:rPr>
              <a:t> as 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odipis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quo </a:t>
            </a:r>
            <a:r>
              <a:rPr lang="en-US" baseline="30000" dirty="0" err="1" smtClean="0">
                <a:latin typeface="Verdana"/>
                <a:cs typeface="Verdana"/>
              </a:rPr>
              <a:t>berro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4842" y="2133509"/>
            <a:ext cx="3175000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aseline="30000" dirty="0" err="1" smtClean="0">
                <a:latin typeface="Verdana"/>
                <a:cs typeface="Verdana"/>
              </a:rPr>
              <a:t>Texto</a:t>
            </a:r>
            <a:r>
              <a:rPr lang="en-US" baseline="30000" dirty="0" smtClean="0">
                <a:latin typeface="Verdana"/>
                <a:cs typeface="Verdana"/>
              </a:rPr>
              <a:t> - Verdana 18 </a:t>
            </a:r>
            <a:r>
              <a:rPr lang="en-US" baseline="30000" dirty="0">
                <a:latin typeface="Verdana"/>
                <a:cs typeface="Verdana"/>
              </a:rPr>
              <a:t>pt</a:t>
            </a:r>
            <a:r>
              <a:rPr lang="en-US" baseline="30000" dirty="0" smtClean="0">
                <a:latin typeface="Verdana"/>
                <a:cs typeface="Verdana"/>
              </a:rPr>
              <a:t>., </a:t>
            </a:r>
            <a:r>
              <a:rPr lang="en-US" baseline="30000" dirty="0" err="1" smtClean="0">
                <a:latin typeface="Verdana"/>
                <a:cs typeface="Verdana"/>
              </a:rPr>
              <a:t>preto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doluptatur</a:t>
            </a:r>
            <a:r>
              <a:rPr lang="en-US" baseline="30000" dirty="0" smtClean="0">
                <a:latin typeface="Verdana"/>
                <a:cs typeface="Verdana"/>
              </a:rPr>
              <a:t> as 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odipis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 quo </a:t>
            </a:r>
            <a:r>
              <a:rPr lang="en-US" baseline="30000" dirty="0" err="1" smtClean="0">
                <a:latin typeface="Verdana"/>
                <a:cs typeface="Verdana"/>
              </a:rPr>
              <a:t>berro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Ne </a:t>
            </a:r>
            <a:r>
              <a:rPr lang="en-US" baseline="30000" dirty="0" err="1" smtClean="0">
                <a:latin typeface="Verdana"/>
                <a:cs typeface="Verdana"/>
              </a:rPr>
              <a:t>seque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voluptas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cusciet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  <a:r>
              <a:rPr lang="en-US" dirty="0" smtClean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Uciis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erit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harum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restis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veliquia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fugia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sam</a:t>
            </a:r>
            <a:r>
              <a:rPr lang="en-US" baseline="30000" dirty="0">
                <a:latin typeface="Verdana"/>
                <a:cs typeface="Verdana"/>
              </a:rPr>
              <a:t> am </a:t>
            </a:r>
            <a:r>
              <a:rPr lang="en-US" baseline="30000" dirty="0" err="1">
                <a:latin typeface="Verdana"/>
                <a:cs typeface="Verdana"/>
              </a:rPr>
              <a:t>faccatum</a:t>
            </a:r>
            <a:r>
              <a:rPr lang="en-US" baseline="30000" dirty="0">
                <a:latin typeface="Verdana"/>
                <a:cs typeface="Verdana"/>
              </a:rPr>
              <a:t> quid </a:t>
            </a:r>
            <a:r>
              <a:rPr lang="en-US" baseline="30000" dirty="0" err="1">
                <a:latin typeface="Verdana"/>
                <a:cs typeface="Verdana"/>
              </a:rPr>
              <a:t>maio</a:t>
            </a:r>
            <a:r>
              <a:rPr lang="en-US" baseline="30000" dirty="0">
                <a:latin typeface="Verdana"/>
                <a:cs typeface="Verdana"/>
              </a:rPr>
              <a:t> ex et re </a:t>
            </a:r>
            <a:r>
              <a:rPr lang="en-US" baseline="30000" dirty="0" err="1">
                <a:latin typeface="Verdana"/>
                <a:cs typeface="Verdana"/>
              </a:rPr>
              <a:t>ventem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ilitae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eum</a:t>
            </a:r>
            <a:r>
              <a:rPr lang="en-US" baseline="30000" dirty="0">
                <a:latin typeface="Verdana"/>
                <a:cs typeface="Verdana"/>
              </a:rPr>
              <a:t>: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Ferum</a:t>
            </a:r>
            <a:r>
              <a:rPr lang="en-US" baseline="30000" dirty="0">
                <a:latin typeface="Verdana"/>
                <a:cs typeface="Verdana"/>
              </a:rPr>
              <a:t>, </a:t>
            </a:r>
            <a:r>
              <a:rPr lang="en-US" baseline="30000" dirty="0" err="1">
                <a:latin typeface="Verdana"/>
                <a:cs typeface="Verdana"/>
              </a:rPr>
              <a:t>consequasin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prorro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illamet</a:t>
            </a:r>
            <a:r>
              <a:rPr lang="en-US" baseline="30000" dirty="0">
                <a:latin typeface="Verdana"/>
                <a:cs typeface="Verdana"/>
              </a:rPr>
              <a:t> del </a:t>
            </a:r>
            <a:r>
              <a:rPr lang="en-US" baseline="30000" dirty="0" err="1">
                <a:latin typeface="Verdana"/>
                <a:cs typeface="Verdana"/>
              </a:rPr>
              <a:t>inteseq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uististor</a:t>
            </a:r>
            <a:r>
              <a:rPr lang="en-US" baseline="30000" dirty="0">
                <a:latin typeface="Verdana"/>
                <a:cs typeface="Verdana"/>
              </a:rPr>
              <a:t> </a:t>
            </a:r>
          </a:p>
          <a:p>
            <a:r>
              <a:rPr lang="en-US" baseline="30000" dirty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Molorum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hitemporeste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laut</a:t>
            </a:r>
            <a:r>
              <a:rPr lang="en-US" baseline="30000" dirty="0">
                <a:latin typeface="Verdana"/>
                <a:cs typeface="Verdana"/>
              </a:rPr>
              <a:t> et </a:t>
            </a:r>
            <a:r>
              <a:rPr lang="en-US" baseline="30000" dirty="0" err="1">
                <a:latin typeface="Verdana"/>
                <a:cs typeface="Verdana"/>
              </a:rPr>
              <a:t>voluptur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moloritaquis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invenet</a:t>
            </a:r>
            <a:r>
              <a:rPr lang="en-US" baseline="30000" dirty="0">
                <a:latin typeface="Verdana"/>
                <a:cs typeface="Verdana"/>
              </a:rPr>
              <a:t> </a:t>
            </a:r>
          </a:p>
          <a:p>
            <a:endParaRPr lang="en-US" baseline="30000" dirty="0">
              <a:latin typeface="Verdana"/>
              <a:cs typeface="Verdana"/>
            </a:endParaRPr>
          </a:p>
          <a:p>
            <a:r>
              <a:rPr lang="en-US" baseline="30000" dirty="0" err="1">
                <a:latin typeface="Verdana"/>
                <a:cs typeface="Verdana"/>
              </a:rPr>
              <a:t>Plaudiati</a:t>
            </a:r>
            <a:r>
              <a:rPr lang="en-US" baseline="30000" dirty="0">
                <a:latin typeface="Verdana"/>
                <a:cs typeface="Verdana"/>
              </a:rPr>
              <a:t> cum </a:t>
            </a:r>
            <a:r>
              <a:rPr lang="en-US" baseline="30000" dirty="0" err="1">
                <a:latin typeface="Verdana"/>
                <a:cs typeface="Verdana"/>
              </a:rPr>
              <a:t>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doluptatur</a:t>
            </a:r>
            <a:r>
              <a:rPr lang="en-US" baseline="30000" dirty="0">
                <a:latin typeface="Verdana"/>
                <a:cs typeface="Verdana"/>
              </a:rPr>
              <a:t> as ne </a:t>
            </a:r>
            <a:r>
              <a:rPr lang="en-US" baseline="30000" dirty="0" err="1">
                <a:latin typeface="Verdana"/>
                <a:cs typeface="Verdana"/>
              </a:rPr>
              <a:t>seque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voluptas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cusciet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aut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odipis</a:t>
            </a:r>
            <a:r>
              <a:rPr lang="en-US" baseline="30000" dirty="0">
                <a:latin typeface="Verdana"/>
                <a:cs typeface="Verdana"/>
              </a:rPr>
              <a:t> </a:t>
            </a:r>
            <a:r>
              <a:rPr lang="en-US" baseline="30000" dirty="0" err="1">
                <a:latin typeface="Verdana"/>
                <a:cs typeface="Verdana"/>
              </a:rPr>
              <a:t>aut</a:t>
            </a:r>
            <a:r>
              <a:rPr lang="en-US" baseline="30000" dirty="0">
                <a:latin typeface="Verdana"/>
                <a:cs typeface="Verdana"/>
              </a:rPr>
              <a:t> quo </a:t>
            </a:r>
            <a:r>
              <a:rPr lang="en-US" baseline="30000" dirty="0" err="1">
                <a:latin typeface="Verdana"/>
                <a:cs typeface="Verdana"/>
              </a:rPr>
              <a:t>berro</a:t>
            </a:r>
            <a:r>
              <a:rPr lang="en-US" baseline="30000" dirty="0">
                <a:latin typeface="Verdana"/>
                <a:cs typeface="Verdana"/>
              </a:rPr>
              <a:t>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88569" y="2133509"/>
            <a:ext cx="3175000" cy="6385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baseline="30000" dirty="0" err="1" smtClean="0">
                <a:latin typeface="Verdana"/>
                <a:cs typeface="Verdana"/>
              </a:rPr>
              <a:t>Título</a:t>
            </a:r>
            <a:r>
              <a:rPr lang="en-US" sz="2400" b="1" baseline="30000" dirty="0" smtClean="0">
                <a:latin typeface="Verdana"/>
                <a:cs typeface="Verdana"/>
              </a:rPr>
              <a:t> de </a:t>
            </a:r>
            <a:r>
              <a:rPr lang="en-US" sz="2400" b="1" baseline="30000" dirty="0" err="1" smtClean="0">
                <a:latin typeface="Verdana"/>
                <a:cs typeface="Verdana"/>
              </a:rPr>
              <a:t>tópicos</a:t>
            </a:r>
            <a:r>
              <a:rPr lang="en-US" sz="2400" b="1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sz="2400" b="1" baseline="30000" dirty="0" smtClean="0">
                <a:latin typeface="Verdana"/>
                <a:cs typeface="Verdana"/>
              </a:rPr>
              <a:t>Verdana Bold 24 </a:t>
            </a:r>
            <a:r>
              <a:rPr lang="en-US" sz="2400" b="1" baseline="30000" dirty="0" err="1" smtClean="0">
                <a:latin typeface="Verdana"/>
                <a:cs typeface="Verdana"/>
              </a:rPr>
              <a:t>pt</a:t>
            </a:r>
            <a:r>
              <a:rPr lang="en-US" sz="2400" b="1" baseline="30000" dirty="0" smtClean="0">
                <a:latin typeface="Verdana"/>
                <a:cs typeface="Verdana"/>
              </a:rPr>
              <a:t>, </a:t>
            </a:r>
            <a:r>
              <a:rPr lang="en-US" sz="2400" b="1" baseline="30000" dirty="0" err="1" smtClean="0">
                <a:latin typeface="Verdana"/>
                <a:cs typeface="Verdana"/>
              </a:rPr>
              <a:t>preto</a:t>
            </a:r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9300" y="2809112"/>
            <a:ext cx="565490" cy="2945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baseline="30000" dirty="0" smtClean="0">
                <a:latin typeface="Verdana"/>
                <a:cs typeface="Verdana"/>
              </a:rPr>
              <a:t>1</a:t>
            </a:r>
          </a:p>
          <a:p>
            <a:pPr>
              <a:spcAft>
                <a:spcPts val="1800"/>
              </a:spcAft>
            </a:pPr>
            <a:r>
              <a:rPr lang="en-US" sz="4000" b="1" baseline="30000" dirty="0" smtClean="0">
                <a:latin typeface="Verdana"/>
                <a:cs typeface="Verdana"/>
              </a:rPr>
              <a:t>2</a:t>
            </a:r>
          </a:p>
          <a:p>
            <a:pPr>
              <a:spcAft>
                <a:spcPts val="1800"/>
              </a:spcAft>
            </a:pPr>
            <a:r>
              <a:rPr lang="en-US" sz="4000" b="1" baseline="30000" dirty="0" smtClean="0">
                <a:latin typeface="Verdana"/>
                <a:cs typeface="Verdana"/>
              </a:rPr>
              <a:t>3</a:t>
            </a:r>
          </a:p>
          <a:p>
            <a:pPr>
              <a:spcAft>
                <a:spcPts val="1800"/>
              </a:spcAft>
            </a:pPr>
            <a:r>
              <a:rPr lang="en-US" sz="4000" b="1" baseline="30000" dirty="0">
                <a:latin typeface="Verdana"/>
                <a:cs typeface="Verdana"/>
              </a:rPr>
              <a:t>4</a:t>
            </a:r>
            <a:endParaRPr lang="en-US" sz="3200" baseline="30000" dirty="0" smtClean="0">
              <a:latin typeface="Verdana"/>
              <a:cs typeface="Verdan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7930" y="2772028"/>
            <a:ext cx="3632219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 err="1" smtClean="0">
                <a:latin typeface="Verdana"/>
                <a:cs typeface="Verdana"/>
              </a:rPr>
              <a:t>Exemplo</a:t>
            </a:r>
            <a:r>
              <a:rPr lang="en-US" sz="1600" baseline="30000" dirty="0" smtClean="0">
                <a:latin typeface="Verdana"/>
                <a:cs typeface="Verdana"/>
              </a:rPr>
              <a:t> de </a:t>
            </a:r>
            <a:r>
              <a:rPr lang="en-US" sz="1600" baseline="30000" dirty="0" err="1" smtClean="0">
                <a:latin typeface="Verdana"/>
                <a:cs typeface="Verdana"/>
              </a:rPr>
              <a:t>texto</a:t>
            </a:r>
            <a:r>
              <a:rPr lang="en-US" sz="1600" baseline="30000" dirty="0" smtClean="0">
                <a:latin typeface="Verdana"/>
                <a:cs typeface="Verdana"/>
              </a:rPr>
              <a:t> em </a:t>
            </a:r>
            <a:r>
              <a:rPr lang="en-US" sz="1600" baseline="30000" dirty="0" err="1" smtClean="0">
                <a:latin typeface="Verdana"/>
                <a:cs typeface="Verdana"/>
              </a:rPr>
              <a:t>tópicos</a:t>
            </a:r>
            <a:r>
              <a:rPr lang="en-US" sz="1600" baseline="30000" dirty="0" smtClean="0">
                <a:latin typeface="Verdana"/>
                <a:cs typeface="Verdana"/>
              </a:rPr>
              <a:t>, </a:t>
            </a:r>
          </a:p>
          <a:p>
            <a:r>
              <a:rPr lang="en-US" sz="1600" baseline="30000" dirty="0" smtClean="0">
                <a:latin typeface="Verdana"/>
                <a:cs typeface="Verdana"/>
              </a:rPr>
              <a:t>Verdana, </a:t>
            </a:r>
            <a:r>
              <a:rPr lang="en-US" sz="1600" baseline="30000" dirty="0" err="1" smtClean="0">
                <a:latin typeface="Verdana"/>
                <a:cs typeface="Verdana"/>
              </a:rPr>
              <a:t>corpo</a:t>
            </a:r>
            <a:r>
              <a:rPr lang="en-US" sz="1600" baseline="30000" dirty="0" smtClean="0">
                <a:latin typeface="Verdana"/>
                <a:cs typeface="Verdana"/>
              </a:rPr>
              <a:t> 16 pt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7930" y="3412333"/>
            <a:ext cx="3632219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 err="1" smtClean="0">
                <a:latin typeface="Verdana"/>
                <a:cs typeface="Verdana"/>
              </a:rPr>
              <a:t>Ferit</a:t>
            </a:r>
            <a:r>
              <a:rPr lang="en-US" sz="1600" baseline="30000" dirty="0" smtClean="0">
                <a:latin typeface="Verdana"/>
                <a:cs typeface="Verdana"/>
              </a:rPr>
              <a:t>, </a:t>
            </a:r>
            <a:r>
              <a:rPr lang="en-US" sz="1600" baseline="30000" dirty="0" err="1" smtClean="0">
                <a:latin typeface="Verdana"/>
                <a:cs typeface="Verdana"/>
              </a:rPr>
              <a:t>eaquamet</a:t>
            </a:r>
            <a:r>
              <a:rPr lang="en-US" sz="1600" baseline="30000" dirty="0" smtClean="0">
                <a:latin typeface="Verdana"/>
                <a:cs typeface="Verdana"/>
              </a:rPr>
              <a:t> quae </a:t>
            </a:r>
            <a:r>
              <a:rPr lang="en-US" sz="1600" baseline="30000" dirty="0" err="1" smtClean="0">
                <a:latin typeface="Verdana"/>
                <a:cs typeface="Verdana"/>
              </a:rPr>
              <a:t>nonsent</a:t>
            </a:r>
            <a:r>
              <a:rPr lang="en-US" sz="1600" baseline="30000" dirty="0" smtClean="0">
                <a:latin typeface="Verdana"/>
                <a:cs typeface="Verdana"/>
              </a:rPr>
              <a:t>, </a:t>
            </a:r>
            <a:r>
              <a:rPr lang="en-US" sz="1600" baseline="30000" dirty="0" err="1" smtClean="0">
                <a:latin typeface="Verdana"/>
                <a:cs typeface="Verdana"/>
              </a:rPr>
              <a:t>consectaque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  <a:r>
              <a:rPr lang="en-US" sz="1600" baseline="30000" dirty="0" err="1" smtClean="0">
                <a:latin typeface="Verdana"/>
                <a:cs typeface="Verdana"/>
              </a:rPr>
              <a:t>natum</a:t>
            </a:r>
            <a:r>
              <a:rPr lang="en-US" sz="1600" baseline="30000" dirty="0" smtClean="0">
                <a:latin typeface="Verdana"/>
                <a:cs typeface="Verdana"/>
              </a:rPr>
              <a:t> qui </a:t>
            </a:r>
            <a:r>
              <a:rPr lang="en-US" sz="1600" baseline="30000" dirty="0" err="1" smtClean="0">
                <a:latin typeface="Verdana"/>
                <a:cs typeface="Verdana"/>
              </a:rPr>
              <a:t>voloreic</a:t>
            </a:r>
            <a:endParaRPr lang="en-US" sz="1600" baseline="30000" dirty="0" smtClean="0">
              <a:latin typeface="Verdana"/>
              <a:cs typeface="Verdan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7930" y="4052005"/>
            <a:ext cx="3632219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 smtClean="0">
                <a:latin typeface="Verdana"/>
                <a:cs typeface="Verdana"/>
              </a:rPr>
              <a:t>Quae </a:t>
            </a:r>
            <a:r>
              <a:rPr lang="en-US" sz="1600" baseline="30000" dirty="0" err="1" smtClean="0">
                <a:latin typeface="Verdana"/>
                <a:cs typeface="Verdana"/>
              </a:rPr>
              <a:t>nonsent</a:t>
            </a:r>
            <a:r>
              <a:rPr lang="en-US" sz="1600" baseline="30000" dirty="0" smtClean="0">
                <a:latin typeface="Verdana"/>
                <a:cs typeface="Verdana"/>
              </a:rPr>
              <a:t>, </a:t>
            </a:r>
            <a:r>
              <a:rPr lang="en-US" sz="1600" baseline="30000" dirty="0" err="1" smtClean="0">
                <a:latin typeface="Verdana"/>
                <a:cs typeface="Verdana"/>
              </a:rPr>
              <a:t>consectaque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  <a:r>
              <a:rPr lang="en-US" sz="1600" baseline="30000" dirty="0" err="1" smtClean="0">
                <a:latin typeface="Verdana"/>
                <a:cs typeface="Verdana"/>
              </a:rPr>
              <a:t>nonsent</a:t>
            </a:r>
            <a:r>
              <a:rPr lang="en-US" sz="1600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sz="1600" baseline="30000" dirty="0" err="1" smtClean="0">
                <a:latin typeface="Verdana"/>
                <a:cs typeface="Verdana"/>
              </a:rPr>
              <a:t>natum</a:t>
            </a:r>
            <a:r>
              <a:rPr lang="en-US" sz="1600" baseline="30000" dirty="0" smtClean="0">
                <a:latin typeface="Verdana"/>
                <a:cs typeface="Verdana"/>
              </a:rPr>
              <a:t> qui </a:t>
            </a:r>
            <a:r>
              <a:rPr lang="en-US" sz="1600" baseline="30000" dirty="0" err="1" smtClean="0">
                <a:latin typeface="Verdana"/>
                <a:cs typeface="Verdana"/>
              </a:rPr>
              <a:t>voloreic</a:t>
            </a:r>
            <a:endParaRPr lang="en-US" sz="1600" baseline="30000" dirty="0" smtClean="0">
              <a:latin typeface="Verdana"/>
              <a:cs typeface="Verdan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7930" y="4673137"/>
            <a:ext cx="3632219" cy="42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 err="1" smtClean="0">
                <a:latin typeface="Verdana"/>
                <a:cs typeface="Verdana"/>
              </a:rPr>
              <a:t>Exemplo</a:t>
            </a:r>
            <a:r>
              <a:rPr lang="en-US" sz="1600" baseline="30000" dirty="0" smtClean="0">
                <a:latin typeface="Verdana"/>
                <a:cs typeface="Verdana"/>
              </a:rPr>
              <a:t> de </a:t>
            </a:r>
            <a:r>
              <a:rPr lang="en-US" sz="1600" baseline="30000" dirty="0" err="1" smtClean="0">
                <a:latin typeface="Verdana"/>
                <a:cs typeface="Verdana"/>
              </a:rPr>
              <a:t>texto</a:t>
            </a:r>
            <a:r>
              <a:rPr lang="en-US" sz="1600" baseline="30000" dirty="0" smtClean="0">
                <a:latin typeface="Verdana"/>
                <a:cs typeface="Verdana"/>
              </a:rPr>
              <a:t> em </a:t>
            </a:r>
            <a:r>
              <a:rPr lang="en-US" sz="1600" baseline="30000" dirty="0" err="1" smtClean="0">
                <a:latin typeface="Verdana"/>
                <a:cs typeface="Verdana"/>
              </a:rPr>
              <a:t>tópicos</a:t>
            </a:r>
            <a:r>
              <a:rPr lang="en-US" sz="1600" baseline="30000" dirty="0" smtClean="0">
                <a:latin typeface="Verdana"/>
                <a:cs typeface="Verdana"/>
              </a:rPr>
              <a:t>, </a:t>
            </a:r>
          </a:p>
          <a:p>
            <a:r>
              <a:rPr lang="en-US" sz="1600" baseline="30000" dirty="0" smtClean="0">
                <a:latin typeface="Verdana"/>
                <a:cs typeface="Verdana"/>
              </a:rPr>
              <a:t>Verdana, </a:t>
            </a:r>
            <a:r>
              <a:rPr lang="en-US" sz="1600" baseline="30000" dirty="0" err="1" smtClean="0">
                <a:latin typeface="Verdana"/>
                <a:cs typeface="Verdana"/>
              </a:rPr>
              <a:t>corpo</a:t>
            </a:r>
            <a:r>
              <a:rPr lang="en-US" sz="1600" baseline="30000" dirty="0" smtClean="0">
                <a:latin typeface="Verdana"/>
                <a:cs typeface="Verdana"/>
              </a:rPr>
              <a:t> 16 pt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250297" y="213228"/>
            <a:ext cx="69761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667447" y="987265"/>
            <a:ext cx="7481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842" y="2302209"/>
            <a:ext cx="3175000" cy="35835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err="1" smtClean="0">
                <a:latin typeface="Verdana"/>
                <a:cs typeface="Verdana"/>
              </a:rPr>
              <a:t>Texto</a:t>
            </a:r>
            <a:r>
              <a:rPr lang="en-US" baseline="30000" dirty="0" smtClean="0">
                <a:latin typeface="Verdana"/>
                <a:cs typeface="Verdana"/>
              </a:rPr>
              <a:t> - Verdana 18 </a:t>
            </a:r>
            <a:r>
              <a:rPr lang="en-US" baseline="30000" dirty="0" err="1" smtClean="0">
                <a:latin typeface="Verdana"/>
                <a:cs typeface="Verdana"/>
              </a:rPr>
              <a:t>pt</a:t>
            </a:r>
            <a:r>
              <a:rPr lang="en-US" baseline="30000" dirty="0" smtClean="0">
                <a:latin typeface="Verdana"/>
                <a:cs typeface="Verdana"/>
              </a:rPr>
              <a:t>, </a:t>
            </a:r>
            <a:r>
              <a:rPr lang="en-US" baseline="30000" dirty="0" err="1" smtClean="0">
                <a:latin typeface="Verdana"/>
                <a:cs typeface="Verdana"/>
              </a:rPr>
              <a:t>preto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soluptatur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r>
              <a:rPr lang="en-US" baseline="30000" dirty="0" smtClean="0">
                <a:latin typeface="Verdana"/>
                <a:cs typeface="Verdana"/>
              </a:rPr>
              <a:t> qui </a:t>
            </a:r>
            <a:r>
              <a:rPr lang="en-US" baseline="30000" dirty="0" err="1" smtClean="0">
                <a:latin typeface="Verdana"/>
                <a:cs typeface="Verdana"/>
              </a:rPr>
              <a:t>dolupta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tusciaerspe</a:t>
            </a:r>
            <a:r>
              <a:rPr lang="en-US" baseline="30000" dirty="0" smtClean="0">
                <a:latin typeface="Verdana"/>
                <a:cs typeface="Verdana"/>
              </a:rPr>
              <a:t> non </a:t>
            </a:r>
            <a:r>
              <a:rPr lang="en-US" baseline="30000" dirty="0" err="1" smtClean="0">
                <a:latin typeface="Verdana"/>
                <a:cs typeface="Verdana"/>
              </a:rPr>
              <a:t>earibus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cipsusc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illanihit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adignatis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excepelis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iscim</a:t>
            </a:r>
            <a:r>
              <a:rPr lang="en-US" baseline="30000" dirty="0" smtClean="0">
                <a:latin typeface="Verdana"/>
                <a:cs typeface="Verdana"/>
              </a:rPr>
              <a:t> qui </a:t>
            </a:r>
            <a:r>
              <a:rPr lang="en-US" baseline="30000" dirty="0" err="1" smtClean="0">
                <a:latin typeface="Verdana"/>
                <a:cs typeface="Verdana"/>
              </a:rPr>
              <a:t>nate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odi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suntiaecus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298" y="6374045"/>
            <a:ext cx="432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Legenda</a:t>
            </a:r>
            <a:endParaRPr lang="en-US" sz="1100" i="1" dirty="0" smtClean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  <a:p>
            <a:pPr algn="r"/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Verdana Italic 11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pt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, cinza (R188, G190, B192)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0298" y="213228"/>
            <a:ext cx="40696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3707" y="987265"/>
            <a:ext cx="36762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BA0E24"/>
                </a:solidFill>
                <a:latin typeface="Verdana"/>
                <a:cs typeface="Verdana"/>
              </a:rPr>
              <a:t>Título</a:t>
            </a:r>
            <a:r>
              <a:rPr lang="en-US" sz="3200" dirty="0" smtClean="0">
                <a:solidFill>
                  <a:srgbClr val="BA0E24"/>
                </a:solidFill>
                <a:latin typeface="Verdana"/>
                <a:cs typeface="Verdana"/>
              </a:rPr>
              <a:t> -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fonte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 Verdana </a:t>
            </a:r>
          </a:p>
          <a:p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32 </a:t>
            </a:r>
            <a:r>
              <a:rPr lang="en-US" dirty="0" err="1" smtClean="0">
                <a:solidFill>
                  <a:srgbClr val="BA0E24"/>
                </a:solidFill>
                <a:latin typeface="Verdana"/>
                <a:cs typeface="Verdana"/>
              </a:rPr>
              <a:t>pt</a:t>
            </a:r>
            <a:r>
              <a:rPr lang="en-US" dirty="0" smtClean="0">
                <a:solidFill>
                  <a:srgbClr val="BA0E24"/>
                </a:solidFill>
                <a:latin typeface="Verdana"/>
                <a:cs typeface="Verdana"/>
              </a:rPr>
              <a:t>, vermelho (R192, G0, B38)</a:t>
            </a:r>
            <a:endParaRPr lang="en-US" dirty="0">
              <a:solidFill>
                <a:srgbClr val="BA0E24"/>
              </a:solidFill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7165" y="0"/>
            <a:ext cx="4336835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endParaRPr lang="en-US" dirty="0"/>
          </a:p>
        </p:txBody>
      </p:sp>
      <p:pic>
        <p:nvPicPr>
          <p:cNvPr id="3" name="Content Placeholder 4" descr="canto_PPT-25.png"/>
          <p:cNvPicPr>
            <a:picLocks noChangeAspect="1"/>
          </p:cNvPicPr>
          <p:nvPr/>
        </p:nvPicPr>
        <p:blipFill>
          <a:blip r:embed="rId2"/>
          <a:srcRect l="-44418" r="-44418"/>
          <a:stretch>
            <a:fillRect/>
          </a:stretch>
        </p:blipFill>
        <p:spPr>
          <a:xfrm>
            <a:off x="6363769" y="1"/>
            <a:ext cx="4787119" cy="26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85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842" y="1353522"/>
            <a:ext cx="3175000" cy="5020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soluptatur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r>
              <a:rPr lang="en-US" baseline="30000" dirty="0" smtClean="0">
                <a:latin typeface="Verdana"/>
                <a:cs typeface="Verdana"/>
              </a:rPr>
              <a:t>: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Si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3429000"/>
            <a:ext cx="3175000" cy="2945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soluptatur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>
                <a:latin typeface="Verdana"/>
                <a:cs typeface="Verdana"/>
              </a:rPr>
              <a:t>.</a:t>
            </a:r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2725584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Legenda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Verdana Italic 11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pt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, cinza (R188, G190, B192)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298" y="213228"/>
            <a:ext cx="40696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0339" y="0"/>
            <a:ext cx="4443662" cy="26698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endParaRPr lang="en-US" dirty="0"/>
          </a:p>
        </p:txBody>
      </p:sp>
      <p:pic>
        <p:nvPicPr>
          <p:cNvPr id="3" name="Content Placeholder 4" descr="canto_PPT-25.png"/>
          <p:cNvPicPr>
            <a:picLocks noChangeAspect="1"/>
          </p:cNvPicPr>
          <p:nvPr/>
        </p:nvPicPr>
        <p:blipFill>
          <a:blip r:embed="rId2"/>
          <a:srcRect l="-44418" r="-44418"/>
          <a:stretch>
            <a:fillRect/>
          </a:stretch>
        </p:blipFill>
        <p:spPr>
          <a:xfrm>
            <a:off x="6387508" y="1546"/>
            <a:ext cx="4787119" cy="26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369" y="5776219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Legenda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Verdana Italic 11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pt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, </a:t>
            </a:r>
          </a:p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cinza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(R188, G190, B192)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298" y="213228"/>
            <a:ext cx="40696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7708" y="3845936"/>
            <a:ext cx="3062134" cy="1874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842" y="1363543"/>
            <a:ext cx="3175000" cy="2945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soluptatur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>
                <a:latin typeface="Verdana"/>
                <a:cs typeface="Verdana"/>
              </a:rPr>
              <a:t>.</a:t>
            </a:r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9334" y="1353522"/>
            <a:ext cx="3175000" cy="50205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soluptatur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r>
              <a:rPr lang="en-US" baseline="30000" dirty="0" smtClean="0">
                <a:latin typeface="Verdana"/>
                <a:cs typeface="Verdana"/>
              </a:rPr>
              <a:t>: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Si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5331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298" y="213228"/>
            <a:ext cx="40696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rgbClr val="BCBEC0"/>
                </a:solidFill>
                <a:latin typeface="Verdana"/>
                <a:cs typeface="Verdana"/>
              </a:rPr>
              <a:t>Chapéu – Verdana Bold 13 pt, cinza </a:t>
            </a:r>
            <a:r>
              <a:rPr lang="en-US" sz="1300" b="1" dirty="0">
                <a:solidFill>
                  <a:srgbClr val="BCBEC0"/>
                </a:solidFill>
                <a:latin typeface="Verdana"/>
                <a:cs typeface="Verdana"/>
              </a:rPr>
              <a:t>(R188, G190, B192)</a:t>
            </a:r>
          </a:p>
          <a:p>
            <a:endParaRPr lang="en-US" sz="1300" b="1" dirty="0">
              <a:solidFill>
                <a:srgbClr val="BCBEC0"/>
              </a:solidFill>
              <a:latin typeface="Verdana"/>
              <a:cs typeface="Verdan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5892" y="3234476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Legenda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Verdana Italic 11 </a:t>
            </a:r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pt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, </a:t>
            </a:r>
          </a:p>
          <a:p>
            <a:r>
              <a:rPr lang="en-US" sz="1100" i="1" dirty="0" err="1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cinza</a:t>
            </a:r>
            <a:r>
              <a:rPr lang="en-US" sz="1100" i="1" dirty="0" smtClean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rPr>
              <a:t> (R188, G190, B192)</a:t>
            </a:r>
            <a:endParaRPr lang="en-US" sz="1100" i="1" dirty="0">
              <a:solidFill>
                <a:schemeClr val="bg1">
                  <a:lumMod val="5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4231" y="1304193"/>
            <a:ext cx="3062134" cy="18745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Imagem</a:t>
            </a:r>
            <a:r>
              <a:rPr lang="en-US" dirty="0" smtClean="0"/>
              <a:t> </a:t>
            </a:r>
            <a:r>
              <a:rPr lang="en-US" dirty="0" err="1" smtClean="0"/>
              <a:t>opcional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9334" y="3961497"/>
            <a:ext cx="3175000" cy="2945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soluptatur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>
                <a:latin typeface="Verdana"/>
                <a:cs typeface="Verdana"/>
              </a:rPr>
              <a:t>.</a:t>
            </a:r>
            <a:endParaRPr lang="en-US" baseline="30000" dirty="0" smtClean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4842" y="1369472"/>
            <a:ext cx="3175000" cy="21084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 baseline="30000" dirty="0" err="1" smtClean="0">
                <a:latin typeface="Verdana"/>
                <a:cs typeface="Verdana"/>
              </a:rPr>
              <a:t>Subtítulo</a:t>
            </a:r>
            <a:r>
              <a:rPr lang="en-US" sz="2000" b="1" baseline="30000" dirty="0" smtClean="0">
                <a:latin typeface="Verdana"/>
                <a:cs typeface="Verdana"/>
              </a:rPr>
              <a:t> Verdana Bold 20 pt</a:t>
            </a:r>
          </a:p>
          <a:p>
            <a:r>
              <a:rPr lang="en-US" baseline="30000" dirty="0" smtClean="0">
                <a:latin typeface="Verdana"/>
                <a:cs typeface="Verdana"/>
              </a:rPr>
              <a:t>Verdana 18 pt </a:t>
            </a:r>
            <a:r>
              <a:rPr lang="en-US" baseline="30000" dirty="0" err="1" smtClean="0">
                <a:latin typeface="Verdana"/>
                <a:cs typeface="Verdana"/>
              </a:rPr>
              <a:t>oloresequi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dolorro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dolenest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autetur</a:t>
            </a:r>
            <a:r>
              <a:rPr lang="en-US" baseline="30000" dirty="0" smtClean="0">
                <a:latin typeface="Verdana"/>
                <a:cs typeface="Verdana"/>
              </a:rPr>
              <a:t>. Et </a:t>
            </a:r>
            <a:r>
              <a:rPr lang="en-US" baseline="30000" dirty="0" err="1" smtClean="0">
                <a:latin typeface="Verdana"/>
                <a:cs typeface="Verdana"/>
              </a:rPr>
              <a:t>odita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estotas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cupturem</a:t>
            </a:r>
            <a:r>
              <a:rPr lang="en-US" baseline="30000" dirty="0" smtClean="0">
                <a:latin typeface="Verdana"/>
                <a:cs typeface="Verdana"/>
              </a:rPr>
              <a:t>.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pra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mintinc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illuptatur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ut</a:t>
            </a:r>
            <a:r>
              <a:rPr lang="en-US" baseline="30000" dirty="0" smtClean="0">
                <a:latin typeface="Verdana"/>
                <a:cs typeface="Verdana"/>
              </a:rPr>
              <a:t> la </a:t>
            </a:r>
            <a:r>
              <a:rPr lang="en-US" baseline="30000" dirty="0" err="1" smtClean="0">
                <a:latin typeface="Verdana"/>
                <a:cs typeface="Verdana"/>
              </a:rPr>
              <a:t>eosId</a:t>
            </a:r>
            <a:r>
              <a:rPr lang="en-US" baseline="30000" dirty="0" smtClean="0">
                <a:latin typeface="Verdana"/>
                <a:cs typeface="Verdana"/>
              </a:rPr>
              <a:t> ex </a:t>
            </a:r>
            <a:r>
              <a:rPr lang="en-US" baseline="30000" dirty="0" err="1" smtClean="0">
                <a:latin typeface="Verdana"/>
                <a:cs typeface="Verdana"/>
              </a:rPr>
              <a:t>eveniet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uritiosa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poriore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sedios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Quos </a:t>
            </a:r>
            <a:r>
              <a:rPr lang="en-US" baseline="30000" dirty="0" err="1" smtClean="0">
                <a:latin typeface="Verdana"/>
                <a:cs typeface="Verdana"/>
              </a:rPr>
              <a:t>esti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="1" baseline="30000" dirty="0" err="1" smtClean="0">
                <a:latin typeface="Verdana"/>
                <a:cs typeface="Verdana"/>
              </a:rPr>
              <a:t>soluptatur</a:t>
            </a:r>
            <a:r>
              <a:rPr lang="en-US" b="1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quide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molor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autet</a:t>
            </a:r>
            <a:r>
              <a:rPr lang="en-US" baseline="30000" dirty="0" smtClean="0">
                <a:latin typeface="Verdana"/>
                <a:cs typeface="Verdana"/>
              </a:rPr>
              <a:t> a </a:t>
            </a:r>
            <a:r>
              <a:rPr lang="en-US" baseline="30000" dirty="0" err="1" smtClean="0">
                <a:latin typeface="Verdana"/>
                <a:cs typeface="Verdana"/>
              </a:rPr>
              <a:t>accate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quuntibusa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sitiur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r>
              <a:rPr lang="en-US" baseline="30000" dirty="0" smtClean="0">
                <a:latin typeface="Verdana"/>
                <a:cs typeface="Verdana"/>
              </a:rPr>
              <a:t>: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Volessi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magnit</a:t>
            </a:r>
            <a:r>
              <a:rPr lang="en-US" baseline="30000" dirty="0" smtClean="0">
                <a:latin typeface="Verdana"/>
                <a:cs typeface="Verdana"/>
              </a:rPr>
              <a:t> quos </a:t>
            </a:r>
            <a:r>
              <a:rPr lang="en-US" baseline="30000" dirty="0" err="1" smtClean="0">
                <a:latin typeface="Verdana"/>
                <a:cs typeface="Verdana"/>
              </a:rPr>
              <a:t>nullam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sintes</a:t>
            </a:r>
            <a:r>
              <a:rPr lang="en-US" baseline="30000" dirty="0" smtClean="0">
                <a:latin typeface="Verdana"/>
                <a:cs typeface="Verdana"/>
              </a:rPr>
              <a:t> min </a:t>
            </a:r>
            <a:r>
              <a:rPr lang="en-US" baseline="30000" dirty="0" err="1" smtClean="0">
                <a:latin typeface="Verdana"/>
                <a:cs typeface="Verdana"/>
              </a:rPr>
              <a:t>excepta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erspid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</a:p>
          <a:p>
            <a:r>
              <a:rPr lang="en-US" baseline="30000" dirty="0" smtClean="0">
                <a:solidFill>
                  <a:srgbClr val="BA0E24"/>
                </a:solidFill>
                <a:latin typeface="Verdana"/>
                <a:cs typeface="Verdana"/>
              </a:rPr>
              <a:t>•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consequi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aliquid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empeliquae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plignimus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atis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apicimus</a:t>
            </a:r>
            <a:r>
              <a:rPr lang="en-US" baseline="30000" dirty="0" smtClean="0">
                <a:latin typeface="Verdana"/>
                <a:cs typeface="Verdana"/>
              </a:rPr>
              <a:t>.</a:t>
            </a:r>
          </a:p>
          <a:p>
            <a:endParaRPr lang="en-US" baseline="30000" dirty="0" smtClean="0">
              <a:latin typeface="Verdana"/>
              <a:cs typeface="Verdana"/>
            </a:endParaRPr>
          </a:p>
          <a:p>
            <a:r>
              <a:rPr lang="en-US" baseline="30000" dirty="0" smtClean="0">
                <a:latin typeface="Verdana"/>
                <a:cs typeface="Verdana"/>
              </a:rPr>
              <a:t>Si </a:t>
            </a:r>
            <a:r>
              <a:rPr lang="en-US" baseline="30000" dirty="0" err="1" smtClean="0">
                <a:latin typeface="Verdana"/>
                <a:cs typeface="Verdana"/>
              </a:rPr>
              <a:t>repudae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nulles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parum</a:t>
            </a:r>
            <a:r>
              <a:rPr lang="en-US" baseline="30000" dirty="0" smtClean="0">
                <a:latin typeface="Verdana"/>
                <a:cs typeface="Verdana"/>
              </a:rPr>
              <a:t> ne </a:t>
            </a:r>
            <a:r>
              <a:rPr lang="en-US" baseline="30000" dirty="0" err="1" smtClean="0">
                <a:latin typeface="Verdana"/>
                <a:cs typeface="Verdana"/>
              </a:rPr>
              <a:t>perem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ium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quate</a:t>
            </a:r>
            <a:r>
              <a:rPr lang="en-US" baseline="30000" dirty="0" smtClean="0">
                <a:latin typeface="Verdana"/>
                <a:cs typeface="Verdana"/>
              </a:rPr>
              <a:t> et </a:t>
            </a:r>
            <a:r>
              <a:rPr lang="en-US" baseline="30000" dirty="0" err="1" smtClean="0">
                <a:latin typeface="Verdana"/>
                <a:cs typeface="Verdana"/>
              </a:rPr>
              <a:t>volorrum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quis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moluptus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diorem</a:t>
            </a:r>
            <a:r>
              <a:rPr lang="en-US" baseline="30000" dirty="0" smtClean="0">
                <a:latin typeface="Verdana"/>
                <a:cs typeface="Verdana"/>
              </a:rPr>
              <a:t> in </a:t>
            </a:r>
            <a:r>
              <a:rPr lang="en-US" baseline="30000" dirty="0" err="1" smtClean="0">
                <a:latin typeface="Verdana"/>
                <a:cs typeface="Verdana"/>
              </a:rPr>
              <a:t>ese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dolupti</a:t>
            </a:r>
            <a:r>
              <a:rPr lang="en-US" baseline="30000" dirty="0" smtClean="0">
                <a:latin typeface="Verdana"/>
                <a:cs typeface="Verdana"/>
              </a:rPr>
              <a:t> </a:t>
            </a:r>
            <a:r>
              <a:rPr lang="en-US" baseline="30000" dirty="0" err="1" smtClean="0">
                <a:latin typeface="Verdana"/>
                <a:cs typeface="Verdana"/>
              </a:rPr>
              <a:t>orepeliquam</a:t>
            </a:r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  <a:p>
            <a:endParaRPr lang="en-US" baseline="30000" dirty="0" smtClean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5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1873</Words>
  <Application>Microsoft Macintosh PowerPoint</Application>
  <PresentationFormat>On-screen Show (4:3)</PresentationFormat>
  <Paragraphs>199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alexandreak</cp:lastModifiedBy>
  <cp:revision>32</cp:revision>
  <dcterms:created xsi:type="dcterms:W3CDTF">2014-04-17T20:05:08Z</dcterms:created>
  <dcterms:modified xsi:type="dcterms:W3CDTF">2014-06-24T20:10:50Z</dcterms:modified>
</cp:coreProperties>
</file>