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"/>
  </p:notesMasterIdLst>
  <p:sldIdLst>
    <p:sldId id="269" r:id="rId2"/>
    <p:sldId id="270" r:id="rId3"/>
    <p:sldId id="271" r:id="rId4"/>
    <p:sldId id="268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EC0"/>
    <a:srgbClr val="C00026"/>
    <a:srgbClr val="BA0E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11/07/2014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11/07/2014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subtítulo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a data e o nome da área ou disciplina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11/07/2014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11/07/2014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11/07/2014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a legenda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900D-0734-4F15-9F08-6F03FB6F6514}" type="datetimeFigureOut">
              <a:rPr lang="pt-BR" smtClean="0"/>
              <a:t>11/07/2014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Edite o título mestre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11/07/2014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6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66786" y="2384425"/>
            <a:ext cx="7343775" cy="714375"/>
          </a:xfrm>
        </p:spPr>
        <p:txBody>
          <a:bodyPr>
            <a:normAutofit fontScale="250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4400" dirty="0" err="1">
                <a:latin typeface="Verdana"/>
                <a:cs typeface="Verdana"/>
              </a:rPr>
              <a:t>Título</a:t>
            </a:r>
            <a:endParaRPr lang="en-US" sz="14400" dirty="0">
              <a:latin typeface="Verdana"/>
              <a:cs typeface="Verdana"/>
            </a:endParaRPr>
          </a:p>
          <a:p>
            <a:pPr lvl="0"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4400" dirty="0">
                <a:latin typeface="Verdana"/>
                <a:cs typeface="Verdana"/>
              </a:rPr>
              <a:t>Verdana Bold 36 </a:t>
            </a:r>
            <a:r>
              <a:rPr lang="en-US" sz="14400" dirty="0" err="1">
                <a:latin typeface="Verdana"/>
                <a:cs typeface="Verdana"/>
              </a:rPr>
              <a:t>pt</a:t>
            </a:r>
            <a:endParaRPr lang="en-US" sz="14400" dirty="0">
              <a:latin typeface="Verdana"/>
              <a:cs typeface="Verdana"/>
            </a:endParaRPr>
          </a:p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dirty="0" err="1">
                <a:latin typeface="Verdana"/>
                <a:cs typeface="Verdana"/>
              </a:rPr>
              <a:t>Subtítulo</a:t>
            </a:r>
            <a:r>
              <a:rPr lang="en-US" dirty="0">
                <a:latin typeface="Verdana"/>
                <a:cs typeface="Verdana"/>
              </a:rPr>
              <a:t> – Verdana Regular 20 </a:t>
            </a:r>
            <a:r>
              <a:rPr lang="en-US" dirty="0" err="1">
                <a:latin typeface="Verdana"/>
                <a:cs typeface="Verdana"/>
              </a:rPr>
              <a:t>pt</a:t>
            </a:r>
            <a:r>
              <a:rPr lang="en-US" dirty="0">
                <a:latin typeface="Verdana"/>
                <a:cs typeface="Verdana"/>
              </a:rPr>
              <a:t> 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4"/>
          </p:nvPr>
        </p:nvSpPr>
        <p:spPr/>
        <p:txBody>
          <a:bodyPr>
            <a:normAutofit fontScale="85000" lnSpcReduction="2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3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000" b="1" dirty="0"/>
              <a:t>RECOMENDAÇÕES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Título em </a:t>
            </a:r>
            <a:r>
              <a:rPr lang="pt-BR" dirty="0" err="1"/>
              <a:t>Verdana</a:t>
            </a:r>
            <a:r>
              <a:rPr lang="pt-BR" dirty="0"/>
              <a:t> 32 </a:t>
            </a:r>
            <a:r>
              <a:rPr lang="pt-BR" dirty="0" err="1"/>
              <a:t>pt</a:t>
            </a:r>
            <a:r>
              <a:rPr lang="pt-BR" dirty="0"/>
              <a:t>, </a:t>
            </a:r>
            <a:r>
              <a:rPr lang="en-US" dirty="0" err="1">
                <a:solidFill>
                  <a:srgbClr val="BA0E24"/>
                </a:solidFill>
                <a:latin typeface="Verdana"/>
                <a:cs typeface="Verdana"/>
              </a:rPr>
              <a:t>vermelho</a:t>
            </a:r>
            <a:r>
              <a:rPr lang="en-US" dirty="0">
                <a:solidFill>
                  <a:srgbClr val="BA0E24"/>
                </a:solidFill>
                <a:latin typeface="Verdana"/>
                <a:cs typeface="Verdana"/>
              </a:rPr>
              <a:t> (R192, G0, B38)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225" y="2219324"/>
            <a:ext cx="8029575" cy="3990975"/>
          </a:xfrm>
        </p:spPr>
        <p:txBody>
          <a:bodyPr/>
          <a:lstStyle/>
          <a:p>
            <a:r>
              <a:rPr lang="en-US" b="1" dirty="0"/>
              <a:t>Subtítulo </a:t>
            </a:r>
            <a:r>
              <a:rPr lang="en-US" b="1" dirty="0" err="1"/>
              <a:t>em</a:t>
            </a:r>
            <a:r>
              <a:rPr lang="en-US" b="1" dirty="0"/>
              <a:t> Verdana Bold 20 pt</a:t>
            </a:r>
          </a:p>
          <a:p>
            <a:endParaRPr lang="en-US" dirty="0"/>
          </a:p>
          <a:p>
            <a:pPr marL="285750" indent="-285750">
              <a:buClr>
                <a:srgbClr val="C00026"/>
              </a:buClr>
              <a:buFont typeface="Arial" panose="020B0604020202020204" pitchFamily="34" charset="0"/>
              <a:buChar char="•"/>
            </a:pPr>
            <a:r>
              <a:rPr lang="en-US" dirty="0"/>
              <a:t>Texto </a:t>
            </a:r>
            <a:r>
              <a:rPr lang="en-US" dirty="0" err="1"/>
              <a:t>em</a:t>
            </a:r>
            <a:r>
              <a:rPr lang="en-US" dirty="0"/>
              <a:t> Verdana 18 pt, preto</a:t>
            </a:r>
          </a:p>
          <a:p>
            <a:pPr marL="285750" indent="-285750">
              <a:buClr>
                <a:srgbClr val="C0002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26"/>
                </a:solidFill>
              </a:rPr>
              <a:t>Bullets </a:t>
            </a:r>
            <a:r>
              <a:rPr lang="en-US" dirty="0" err="1">
                <a:solidFill>
                  <a:srgbClr val="C00026"/>
                </a:solidFill>
              </a:rPr>
              <a:t>em</a:t>
            </a:r>
            <a:r>
              <a:rPr lang="en-US" dirty="0">
                <a:solidFill>
                  <a:srgbClr val="C00026"/>
                </a:solidFill>
              </a:rPr>
              <a:t> </a:t>
            </a:r>
            <a:r>
              <a:rPr lang="en-US" dirty="0" err="1">
                <a:solidFill>
                  <a:srgbClr val="C00026"/>
                </a:solidFill>
              </a:rPr>
              <a:t>vermelho</a:t>
            </a:r>
            <a:r>
              <a:rPr lang="en-US" dirty="0">
                <a:solidFill>
                  <a:srgbClr val="C00026"/>
                </a:solidFill>
              </a:rPr>
              <a:t> </a:t>
            </a:r>
            <a:r>
              <a:rPr lang="en-US" dirty="0" err="1">
                <a:solidFill>
                  <a:srgbClr val="C00026"/>
                </a:solidFill>
              </a:rPr>
              <a:t>institucional</a:t>
            </a:r>
            <a:r>
              <a:rPr lang="en-US" dirty="0">
                <a:solidFill>
                  <a:srgbClr val="C00026"/>
                </a:solidFill>
              </a:rPr>
              <a:t> (R 192, G0, B38)</a:t>
            </a:r>
          </a:p>
          <a:p>
            <a:endParaRPr lang="en-US" dirty="0"/>
          </a:p>
          <a:p>
            <a:r>
              <a:rPr lang="en-US" dirty="0"/>
              <a:t>Clique </a:t>
            </a:r>
            <a:r>
              <a:rPr lang="en-US" dirty="0" err="1"/>
              <a:t>em</a:t>
            </a:r>
            <a:r>
              <a:rPr lang="en-US" dirty="0"/>
              <a:t> Novo Slide na barra de </a:t>
            </a:r>
            <a:r>
              <a:rPr lang="en-US" dirty="0" err="1"/>
              <a:t>ferramentas</a:t>
            </a:r>
            <a:r>
              <a:rPr lang="en-US" dirty="0"/>
              <a:t> e </a:t>
            </a:r>
            <a:r>
              <a:rPr lang="en-US" dirty="0" err="1"/>
              <a:t>veja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 de slides.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Verdana"/>
                <a:cs typeface="Verdana"/>
              </a:rPr>
              <a:t>Chapéu</a:t>
            </a:r>
            <a:r>
              <a:rPr lang="en-US" dirty="0">
                <a:latin typeface="Verdana"/>
                <a:cs typeface="Verdana"/>
              </a:rPr>
              <a:t> Verdana Bold 13 pt, </a:t>
            </a:r>
            <a:r>
              <a:rPr lang="en-US" dirty="0" err="1">
                <a:latin typeface="Verdana"/>
                <a:cs typeface="Verdana"/>
              </a:rPr>
              <a:t>cinza</a:t>
            </a:r>
            <a:r>
              <a:rPr lang="en-US" dirty="0">
                <a:latin typeface="Verdana"/>
                <a:cs typeface="Verdana"/>
              </a:rPr>
              <a:t> (R188, G190, B192)</a:t>
            </a:r>
          </a:p>
          <a:p>
            <a:endParaRPr lang="en-US" dirty="0"/>
          </a:p>
        </p:txBody>
      </p:sp>
      <p:sp>
        <p:nvSpPr>
          <p:cNvPr id="8" name="Rectangle 9"/>
          <p:cNvSpPr/>
          <p:nvPr/>
        </p:nvSpPr>
        <p:spPr>
          <a:xfrm>
            <a:off x="250297" y="6273808"/>
            <a:ext cx="212615" cy="2126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0"/>
          <p:cNvSpPr/>
          <p:nvPr/>
        </p:nvSpPr>
        <p:spPr>
          <a:xfrm>
            <a:off x="557007" y="6277418"/>
            <a:ext cx="212615" cy="212615"/>
          </a:xfrm>
          <a:prstGeom prst="rect">
            <a:avLst/>
          </a:prstGeom>
          <a:solidFill>
            <a:srgbClr val="BA0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/>
        </p:nvSpPr>
        <p:spPr>
          <a:xfrm>
            <a:off x="861233" y="6277418"/>
            <a:ext cx="212615" cy="212615"/>
          </a:xfrm>
          <a:prstGeom prst="rect">
            <a:avLst/>
          </a:prstGeom>
          <a:solidFill>
            <a:srgbClr val="BCB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8"/>
          <p:cNvSpPr txBox="1"/>
          <p:nvPr/>
        </p:nvSpPr>
        <p:spPr>
          <a:xfrm>
            <a:off x="1190131" y="6273808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Verdana"/>
                <a:cs typeface="Verdana"/>
              </a:rPr>
              <a:t>Cores institucionais</a:t>
            </a:r>
            <a:endParaRPr lang="en-US" sz="1000" dirty="0">
              <a:latin typeface="Verdana"/>
              <a:cs typeface="Verdana"/>
            </a:endParaRPr>
          </a:p>
        </p:txBody>
      </p:sp>
      <p:cxnSp>
        <p:nvCxnSpPr>
          <p:cNvPr id="12" name="Straight Arrow Connector 5"/>
          <p:cNvCxnSpPr/>
          <p:nvPr/>
        </p:nvCxnSpPr>
        <p:spPr>
          <a:xfrm>
            <a:off x="5035596" y="815960"/>
            <a:ext cx="3441898" cy="0"/>
          </a:xfrm>
          <a:prstGeom prst="straightConnector1">
            <a:avLst/>
          </a:prstGeom>
          <a:ln>
            <a:solidFill>
              <a:srgbClr val="BA0E2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/>
          <p:nvPr/>
        </p:nvSpPr>
        <p:spPr>
          <a:xfrm>
            <a:off x="4952506" y="505295"/>
            <a:ext cx="3192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Verdana"/>
                <a:cs typeface="Verdana"/>
              </a:rPr>
              <a:t>Evite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cobrir</a:t>
            </a:r>
            <a:r>
              <a:rPr lang="en-US" sz="1000" dirty="0">
                <a:latin typeface="Verdana"/>
                <a:cs typeface="Verdana"/>
              </a:rPr>
              <a:t> o </a:t>
            </a:r>
            <a:r>
              <a:rPr lang="en-US" sz="1000" dirty="0" err="1" smtClean="0">
                <a:latin typeface="Verdana"/>
                <a:cs typeface="Verdana"/>
              </a:rPr>
              <a:t>grafismo</a:t>
            </a:r>
            <a:r>
              <a:rPr lang="en-US" sz="1000" dirty="0" smtClean="0">
                <a:latin typeface="Verdana"/>
                <a:cs typeface="Verdana"/>
              </a:rPr>
              <a:t> com </a:t>
            </a:r>
            <a:r>
              <a:rPr lang="en-US" sz="1000" dirty="0" err="1">
                <a:latin typeface="Verdana"/>
                <a:cs typeface="Verdana"/>
              </a:rPr>
              <a:t>textos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ou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imagens</a:t>
            </a:r>
            <a:endParaRPr lang="en-US" sz="1000" dirty="0">
              <a:latin typeface="Verdana"/>
              <a:cs typeface="Verdana"/>
            </a:endParaRPr>
          </a:p>
        </p:txBody>
      </p:sp>
      <p:cxnSp>
        <p:nvCxnSpPr>
          <p:cNvPr id="14" name="Straight Arrow Connector 7"/>
          <p:cNvCxnSpPr/>
          <p:nvPr/>
        </p:nvCxnSpPr>
        <p:spPr>
          <a:xfrm>
            <a:off x="5056987" y="6625397"/>
            <a:ext cx="3043351" cy="0"/>
          </a:xfrm>
          <a:prstGeom prst="straightConnector1">
            <a:avLst/>
          </a:prstGeom>
          <a:ln>
            <a:solidFill>
              <a:srgbClr val="BA0E2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8"/>
          <p:cNvSpPr txBox="1"/>
          <p:nvPr/>
        </p:nvSpPr>
        <p:spPr>
          <a:xfrm>
            <a:off x="4962031" y="6279122"/>
            <a:ext cx="2904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Verdana"/>
                <a:cs typeface="Verdana"/>
              </a:rPr>
              <a:t>Evite</a:t>
            </a:r>
            <a:r>
              <a:rPr lang="en-US" sz="1000" dirty="0" smtClean="0">
                <a:latin typeface="Verdana"/>
                <a:cs typeface="Verdana"/>
              </a:rPr>
              <a:t> </a:t>
            </a:r>
            <a:r>
              <a:rPr lang="en-US" sz="1000" dirty="0" err="1" smtClean="0">
                <a:latin typeface="Verdana"/>
                <a:cs typeface="Verdana"/>
              </a:rPr>
              <a:t>cobrir</a:t>
            </a:r>
            <a:r>
              <a:rPr lang="en-US" sz="1000" dirty="0" smtClean="0">
                <a:latin typeface="Verdana"/>
                <a:cs typeface="Verdana"/>
              </a:rPr>
              <a:t> o logo com </a:t>
            </a:r>
            <a:r>
              <a:rPr lang="en-US" sz="1000" dirty="0" err="1" smtClean="0">
                <a:latin typeface="Verdana"/>
                <a:cs typeface="Verdana"/>
              </a:rPr>
              <a:t>textos</a:t>
            </a:r>
            <a:r>
              <a:rPr lang="en-US" sz="1000" dirty="0" smtClean="0">
                <a:latin typeface="Verdana"/>
                <a:cs typeface="Verdana"/>
              </a:rPr>
              <a:t> </a:t>
            </a:r>
            <a:r>
              <a:rPr lang="en-US" sz="1000" dirty="0" err="1" smtClean="0">
                <a:latin typeface="Verdana"/>
                <a:cs typeface="Verdana"/>
              </a:rPr>
              <a:t>ou</a:t>
            </a:r>
            <a:r>
              <a:rPr lang="en-US" sz="1000" dirty="0" smtClean="0">
                <a:latin typeface="Verdana"/>
                <a:cs typeface="Verdana"/>
              </a:rPr>
              <a:t> </a:t>
            </a:r>
            <a:r>
              <a:rPr lang="en-US" sz="1000" dirty="0" err="1" smtClean="0">
                <a:latin typeface="Verdana"/>
                <a:cs typeface="Verdana"/>
              </a:rPr>
              <a:t>imagens</a:t>
            </a:r>
            <a:endParaRPr lang="en-US" sz="1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72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67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6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9534" y="3636044"/>
            <a:ext cx="306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latin typeface="Verdana"/>
                <a:cs typeface="Verdana"/>
              </a:rPr>
              <a:t>www.insper.edu.br</a:t>
            </a:r>
            <a:endParaRPr lang="en-US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98" y="2844822"/>
            <a:ext cx="1732955" cy="612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85</Words>
  <Application>Microsoft Office PowerPoint</Application>
  <PresentationFormat>Apresentação na tela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Personalizar design</vt:lpstr>
      <vt:lpstr>Apresentação do PowerPoint</vt:lpstr>
      <vt:lpstr>RECOMENDAÇÕES Título em Verdana 32 pt, vermelho (R192, G0, B38)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MM4</dc:creator>
  <cp:lastModifiedBy>Luisa Chipoletti</cp:lastModifiedBy>
  <cp:revision>53</cp:revision>
  <dcterms:created xsi:type="dcterms:W3CDTF">2014-04-17T20:05:08Z</dcterms:created>
  <dcterms:modified xsi:type="dcterms:W3CDTF">2014-07-11T14:17:26Z</dcterms:modified>
</cp:coreProperties>
</file>