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33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</a:t>
            </a:r>
            <a:r>
              <a:rPr lang="pt-BR" sz="1400" err="1" smtClean="0">
                <a:latin typeface="Prelo-Book"/>
                <a:cs typeface="Prelo-Book"/>
              </a:rPr>
              <a:t>Docentes</a:t>
            </a:r>
            <a:r>
              <a:rPr lang="pt-BR" sz="1400" smtClean="0">
                <a:latin typeface="Prelo-Book"/>
                <a:cs typeface="Prelo-Book"/>
              </a:rPr>
              <a:t>,</a:t>
            </a:r>
            <a:br>
              <a:rPr lang="pt-BR" sz="1400" smtClean="0">
                <a:latin typeface="Prelo-Book"/>
                <a:cs typeface="Prelo-Book"/>
              </a:rPr>
            </a:br>
            <a:r>
              <a:rPr lang="pt-BR" sz="140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5540" y="767335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02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13</cp:revision>
  <dcterms:created xsi:type="dcterms:W3CDTF">2014-12-05T16:50:22Z</dcterms:created>
  <dcterms:modified xsi:type="dcterms:W3CDTF">2015-06-09T13:21:28Z</dcterms:modified>
</cp:coreProperties>
</file>