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8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Open Sans" charset="1" panose="020B0606030504020204"/>
      <p:regular r:id="rId10"/>
    </p:embeddedFont>
    <p:embeddedFont>
      <p:font typeface="Open Sans Bold" charset="1" panose="020B0806030504020204"/>
      <p:regular r:id="rId11"/>
    </p:embeddedFont>
    <p:embeddedFont>
      <p:font typeface="Open Sans Italics" charset="1" panose="020B0606030504020204"/>
      <p:regular r:id="rId12"/>
    </p:embeddedFont>
    <p:embeddedFont>
      <p:font typeface="Open Sans Bold Italics" charset="1" panose="020B0806030504020204"/>
      <p:regular r:id="rId13"/>
    </p:embeddedFont>
    <p:embeddedFont>
      <p:font typeface="Open Sans Light" charset="1" panose="020B0306030504020204"/>
      <p:regular r:id="rId14"/>
    </p:embeddedFont>
    <p:embeddedFont>
      <p:font typeface="Open Sans Light Italics" charset="1" panose="020B0306030504020204"/>
      <p:regular r:id="rId15"/>
    </p:embeddedFont>
    <p:embeddedFont>
      <p:font typeface="Open Sans Ultra-Bold" charset="1" panose="00000000000000000000"/>
      <p:regular r:id="rId16"/>
    </p:embeddedFont>
    <p:embeddedFont>
      <p:font typeface="Open Sans Ultra-Bold Italics" charset="1" panose="000000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slides/slide1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png" Type="http://schemas.openxmlformats.org/officeDocument/2006/relationships/image"/><Relationship Id="rId23" Target="../media/image22.svg" Type="http://schemas.openxmlformats.org/officeDocument/2006/relationships/image"/><Relationship Id="rId24" Target="../media/image23.png" Type="http://schemas.openxmlformats.org/officeDocument/2006/relationships/image"/><Relationship Id="rId25" Target="../media/image24.svg" Type="http://schemas.openxmlformats.org/officeDocument/2006/relationships/image"/><Relationship Id="rId26" Target="../media/image25.png" Type="http://schemas.openxmlformats.org/officeDocument/2006/relationships/image"/><Relationship Id="rId27" Target="../media/image26.svg" Type="http://schemas.openxmlformats.org/officeDocument/2006/relationships/image"/><Relationship Id="rId28" Target="../media/image27.png" Type="http://schemas.openxmlformats.org/officeDocument/2006/relationships/image"/><Relationship Id="rId29" Target="../media/image28.svg" Type="http://schemas.openxmlformats.org/officeDocument/2006/relationships/image"/><Relationship Id="rId3" Target="../media/image2.svg" Type="http://schemas.openxmlformats.org/officeDocument/2006/relationships/image"/><Relationship Id="rId30" Target="../media/image29.png" Type="http://schemas.openxmlformats.org/officeDocument/2006/relationships/image"/><Relationship Id="rId31" Target="../media/image30.svg" Type="http://schemas.openxmlformats.org/officeDocument/2006/relationships/image"/><Relationship Id="rId32" Target="../media/image31.png" Type="http://schemas.openxmlformats.org/officeDocument/2006/relationships/image"/><Relationship Id="rId33" Target="../media/image32.svg" Type="http://schemas.openxmlformats.org/officeDocument/2006/relationships/image"/><Relationship Id="rId34" Target="../media/image33.png" Type="http://schemas.openxmlformats.org/officeDocument/2006/relationships/image"/><Relationship Id="rId35" Target="../media/image34.svg" Type="http://schemas.openxmlformats.org/officeDocument/2006/relationships/image"/><Relationship Id="rId36" Target="../media/image35.png" Type="http://schemas.openxmlformats.org/officeDocument/2006/relationships/image"/><Relationship Id="rId37" Target="../media/image36.svg" Type="http://schemas.openxmlformats.org/officeDocument/2006/relationships/image"/><Relationship Id="rId38" Target="../media/image37.png" Type="http://schemas.openxmlformats.org/officeDocument/2006/relationships/image"/><Relationship Id="rId39" Target="../media/image38.svg" Type="http://schemas.openxmlformats.org/officeDocument/2006/relationships/image"/><Relationship Id="rId4" Target="../media/image3.png" Type="http://schemas.openxmlformats.org/officeDocument/2006/relationships/image"/><Relationship Id="rId40" Target="../media/image39.png" Type="http://schemas.openxmlformats.org/officeDocument/2006/relationships/image"/><Relationship Id="rId41" Target="../media/image40.svg" Type="http://schemas.openxmlformats.org/officeDocument/2006/relationships/image"/><Relationship Id="rId42" Target="../media/image41.png" Type="http://schemas.openxmlformats.org/officeDocument/2006/relationships/image"/><Relationship Id="rId43" Target="../media/image42.svg" Type="http://schemas.openxmlformats.org/officeDocument/2006/relationships/image"/><Relationship Id="rId44" Target="../media/image43.png" Type="http://schemas.openxmlformats.org/officeDocument/2006/relationships/image"/><Relationship Id="rId45" Target="../media/image44.png" Type="http://schemas.openxmlformats.org/officeDocument/2006/relationships/image"/><Relationship Id="rId46" Target="../media/image45.png" Type="http://schemas.openxmlformats.org/officeDocument/2006/relationships/image"/><Relationship Id="rId47" Target="../media/image46.svg" Type="http://schemas.openxmlformats.org/officeDocument/2006/relationships/image"/><Relationship Id="rId48" Target="../media/image47.png" Type="http://schemas.openxmlformats.org/officeDocument/2006/relationships/image"/><Relationship Id="rId49" Target="../media/image48.png" Type="http://schemas.openxmlformats.org/officeDocument/2006/relationships/image"/><Relationship Id="rId5" Target="../media/image4.svg" Type="http://schemas.openxmlformats.org/officeDocument/2006/relationships/image"/><Relationship Id="rId50" Target="../media/image49.svg" Type="http://schemas.openxmlformats.org/officeDocument/2006/relationships/image"/><Relationship Id="rId51" Target="../media/image50.png" Type="http://schemas.openxmlformats.org/officeDocument/2006/relationships/image"/><Relationship Id="rId52" Target="../media/image51.svg" Type="http://schemas.openxmlformats.org/officeDocument/2006/relationships/image"/><Relationship Id="rId53" Target="../media/image52.png" Type="http://schemas.openxmlformats.org/officeDocument/2006/relationships/image"/><Relationship Id="rId54" Target="../media/image53.svg" Type="http://schemas.openxmlformats.org/officeDocument/2006/relationships/image"/><Relationship Id="rId55" Target="../media/image54.png" Type="http://schemas.openxmlformats.org/officeDocument/2006/relationships/image"/><Relationship Id="rId56" Target="../media/image55.png" Type="http://schemas.openxmlformats.org/officeDocument/2006/relationships/image"/><Relationship Id="rId57" Target="../media/image56.svg" Type="http://schemas.openxmlformats.org/officeDocument/2006/relationships/image"/><Relationship Id="rId58" Target="../media/image57.png" Type="http://schemas.openxmlformats.org/officeDocument/2006/relationships/image"/><Relationship Id="rId59" Target="../media/image58.svg" Type="http://schemas.openxmlformats.org/officeDocument/2006/relationships/image"/><Relationship Id="rId6" Target="../media/image5.png" Type="http://schemas.openxmlformats.org/officeDocument/2006/relationships/image"/><Relationship Id="rId60" Target="../media/image59.png" Type="http://schemas.openxmlformats.org/officeDocument/2006/relationships/image"/><Relationship Id="rId61" Target="../media/image60.svg" Type="http://schemas.openxmlformats.org/officeDocument/2006/relationships/image"/><Relationship Id="rId62" Target="../media/image61.png" Type="http://schemas.openxmlformats.org/officeDocument/2006/relationships/image"/><Relationship Id="rId63" Target="../media/image62.svg" Type="http://schemas.openxmlformats.org/officeDocument/2006/relationships/image"/><Relationship Id="rId64" Target="../media/image63.png" Type="http://schemas.openxmlformats.org/officeDocument/2006/relationships/image"/><Relationship Id="rId65" Target="../media/image64.svg" Type="http://schemas.openxmlformats.org/officeDocument/2006/relationships/image"/><Relationship Id="rId66" Target="../media/image65.png" Type="http://schemas.openxmlformats.org/officeDocument/2006/relationships/image"/><Relationship Id="rId67" Target="../media/image66.svg" Type="http://schemas.openxmlformats.org/officeDocument/2006/relationships/image"/><Relationship Id="rId68" Target="../media/image67.png" Type="http://schemas.openxmlformats.org/officeDocument/2006/relationships/image"/><Relationship Id="rId69" Target="../media/image68.svg" Type="http://schemas.openxmlformats.org/officeDocument/2006/relationships/image"/><Relationship Id="rId7" Target="../media/image6.png" Type="http://schemas.openxmlformats.org/officeDocument/2006/relationships/image"/><Relationship Id="rId70" Target="../media/image69.png" Type="http://schemas.openxmlformats.org/officeDocument/2006/relationships/image"/><Relationship Id="rId71" Target="../media/image70.svg" Type="http://schemas.openxmlformats.org/officeDocument/2006/relationships/image"/><Relationship Id="rId72" Target="../media/image71.png" Type="http://schemas.openxmlformats.org/officeDocument/2006/relationships/image"/><Relationship Id="rId73" Target="../media/image72.svg" Type="http://schemas.openxmlformats.org/officeDocument/2006/relationships/image"/><Relationship Id="rId74" Target="../media/image73.png" Type="http://schemas.openxmlformats.org/officeDocument/2006/relationships/image"/><Relationship Id="rId75" Target="../media/image74.svg" Type="http://schemas.openxmlformats.org/officeDocument/2006/relationships/image"/><Relationship Id="rId76" Target="../media/image75.png" Type="http://schemas.openxmlformats.org/officeDocument/2006/relationships/image"/><Relationship Id="rId77" Target="../media/image76.svg" Type="http://schemas.openxmlformats.org/officeDocument/2006/relationships/image"/><Relationship Id="rId78" Target="../media/image77.png" Type="http://schemas.openxmlformats.org/officeDocument/2006/relationships/image"/><Relationship Id="rId79" Target="../media/image78.png" Type="http://schemas.openxmlformats.org/officeDocument/2006/relationships/image"/><Relationship Id="rId8" Target="../media/image7.svg" Type="http://schemas.openxmlformats.org/officeDocument/2006/relationships/image"/><Relationship Id="rId80" Target="../media/image79.png" Type="http://schemas.openxmlformats.org/officeDocument/2006/relationships/image"/><Relationship Id="rId81" Target="../media/image80.svg" Type="http://schemas.openxmlformats.org/officeDocument/2006/relationships/image"/><Relationship Id="rId82" Target="../media/image81.png" Type="http://schemas.openxmlformats.org/officeDocument/2006/relationships/image"/><Relationship Id="rId83" Target="../media/image82.svg" Type="http://schemas.openxmlformats.org/officeDocument/2006/relationships/image"/><Relationship Id="rId84" Target="../media/image83.png" Type="http://schemas.openxmlformats.org/officeDocument/2006/relationships/image"/><Relationship Id="rId9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15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135725" y="516154"/>
            <a:ext cx="944989" cy="944989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098847" y="1764681"/>
            <a:ext cx="990335" cy="990335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3711934" y="1256222"/>
            <a:ext cx="896286" cy="896286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4516684" y="1150139"/>
            <a:ext cx="909411" cy="909411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4258155" y="2058322"/>
            <a:ext cx="682739" cy="558993"/>
          </a:xfrm>
          <a:custGeom>
            <a:avLst/>
            <a:gdLst/>
            <a:ahLst/>
            <a:cxnLst/>
            <a:rect r="r" b="b" t="t" l="l"/>
            <a:pathLst>
              <a:path h="558993" w="682739">
                <a:moveTo>
                  <a:pt x="0" y="0"/>
                </a:moveTo>
                <a:lnTo>
                  <a:pt x="682739" y="0"/>
                </a:lnTo>
                <a:lnTo>
                  <a:pt x="682739" y="558993"/>
                </a:lnTo>
                <a:lnTo>
                  <a:pt x="0" y="5589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3778426" y="1358569"/>
            <a:ext cx="714546" cy="714546"/>
          </a:xfrm>
          <a:custGeom>
            <a:avLst/>
            <a:gdLst/>
            <a:ahLst/>
            <a:cxnLst/>
            <a:rect r="r" b="b" t="t" l="l"/>
            <a:pathLst>
              <a:path h="714546" w="714546">
                <a:moveTo>
                  <a:pt x="0" y="0"/>
                </a:moveTo>
                <a:lnTo>
                  <a:pt x="714546" y="0"/>
                </a:lnTo>
                <a:lnTo>
                  <a:pt x="714546" y="714546"/>
                </a:lnTo>
                <a:lnTo>
                  <a:pt x="0" y="7145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4037906" y="446720"/>
            <a:ext cx="1140628" cy="1135172"/>
          </a:xfrm>
          <a:custGeom>
            <a:avLst/>
            <a:gdLst/>
            <a:ahLst/>
            <a:cxnLst/>
            <a:rect r="r" b="b" t="t" l="l"/>
            <a:pathLst>
              <a:path h="1135172" w="1140628">
                <a:moveTo>
                  <a:pt x="0" y="0"/>
                </a:moveTo>
                <a:lnTo>
                  <a:pt x="1140627" y="0"/>
                </a:lnTo>
                <a:lnTo>
                  <a:pt x="1140627" y="1135172"/>
                </a:lnTo>
                <a:lnTo>
                  <a:pt x="0" y="113517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48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4636937" y="1307502"/>
            <a:ext cx="668904" cy="658034"/>
          </a:xfrm>
          <a:custGeom>
            <a:avLst/>
            <a:gdLst/>
            <a:ahLst/>
            <a:cxnLst/>
            <a:rect r="r" b="b" t="t" l="l"/>
            <a:pathLst>
              <a:path h="658034" w="668904">
                <a:moveTo>
                  <a:pt x="0" y="0"/>
                </a:moveTo>
                <a:lnTo>
                  <a:pt x="668904" y="0"/>
                </a:lnTo>
                <a:lnTo>
                  <a:pt x="668904" y="658034"/>
                </a:lnTo>
                <a:lnTo>
                  <a:pt x="0" y="65803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6800570" y="1180485"/>
            <a:ext cx="825221" cy="825221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0">
            <a:off x="6911538" y="1301953"/>
            <a:ext cx="618785" cy="548398"/>
          </a:xfrm>
          <a:custGeom>
            <a:avLst/>
            <a:gdLst/>
            <a:ahLst/>
            <a:cxnLst/>
            <a:rect r="r" b="b" t="t" l="l"/>
            <a:pathLst>
              <a:path h="548398" w="618785">
                <a:moveTo>
                  <a:pt x="0" y="0"/>
                </a:moveTo>
                <a:lnTo>
                  <a:pt x="618784" y="0"/>
                </a:lnTo>
                <a:lnTo>
                  <a:pt x="618784" y="548398"/>
                </a:lnTo>
                <a:lnTo>
                  <a:pt x="0" y="54839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8829538" y="666820"/>
            <a:ext cx="2754649" cy="1807738"/>
          </a:xfrm>
          <a:custGeom>
            <a:avLst/>
            <a:gdLst/>
            <a:ahLst/>
            <a:cxnLst/>
            <a:rect r="r" b="b" t="t" l="l"/>
            <a:pathLst>
              <a:path h="1807738" w="2754649">
                <a:moveTo>
                  <a:pt x="0" y="0"/>
                </a:moveTo>
                <a:lnTo>
                  <a:pt x="2754649" y="0"/>
                </a:lnTo>
                <a:lnTo>
                  <a:pt x="2754649" y="1807738"/>
                </a:lnTo>
                <a:lnTo>
                  <a:pt x="0" y="180773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true" flipV="false" rot="-3011035">
            <a:off x="16340349" y="601558"/>
            <a:ext cx="526804" cy="390493"/>
          </a:xfrm>
          <a:custGeom>
            <a:avLst/>
            <a:gdLst/>
            <a:ahLst/>
            <a:cxnLst/>
            <a:rect r="r" b="b" t="t" l="l"/>
            <a:pathLst>
              <a:path h="390493" w="526804">
                <a:moveTo>
                  <a:pt x="526804" y="0"/>
                </a:moveTo>
                <a:lnTo>
                  <a:pt x="0" y="0"/>
                </a:lnTo>
                <a:lnTo>
                  <a:pt x="0" y="390493"/>
                </a:lnTo>
                <a:lnTo>
                  <a:pt x="526804" y="390493"/>
                </a:lnTo>
                <a:lnTo>
                  <a:pt x="526804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4805623" y="873066"/>
            <a:ext cx="2882978" cy="2097367"/>
          </a:xfrm>
          <a:custGeom>
            <a:avLst/>
            <a:gdLst/>
            <a:ahLst/>
            <a:cxnLst/>
            <a:rect r="r" b="b" t="t" l="l"/>
            <a:pathLst>
              <a:path h="2097367" w="2882978">
                <a:moveTo>
                  <a:pt x="0" y="0"/>
                </a:moveTo>
                <a:lnTo>
                  <a:pt x="2882979" y="0"/>
                </a:lnTo>
                <a:lnTo>
                  <a:pt x="2882979" y="2097367"/>
                </a:lnTo>
                <a:lnTo>
                  <a:pt x="0" y="2097367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true" flipV="false" rot="0">
            <a:off x="15043855" y="1198453"/>
            <a:ext cx="1652406" cy="1131898"/>
          </a:xfrm>
          <a:custGeom>
            <a:avLst/>
            <a:gdLst/>
            <a:ahLst/>
            <a:cxnLst/>
            <a:rect r="r" b="b" t="t" l="l"/>
            <a:pathLst>
              <a:path h="1131898" w="1652406">
                <a:moveTo>
                  <a:pt x="1652406" y="0"/>
                </a:moveTo>
                <a:lnTo>
                  <a:pt x="0" y="0"/>
                </a:lnTo>
                <a:lnTo>
                  <a:pt x="0" y="1131898"/>
                </a:lnTo>
                <a:lnTo>
                  <a:pt x="1652406" y="1131898"/>
                </a:lnTo>
                <a:lnTo>
                  <a:pt x="1652406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6101582" y="1707092"/>
            <a:ext cx="262321" cy="516888"/>
          </a:xfrm>
          <a:custGeom>
            <a:avLst/>
            <a:gdLst/>
            <a:ahLst/>
            <a:cxnLst/>
            <a:rect r="r" b="b" t="t" l="l"/>
            <a:pathLst>
              <a:path h="516888" w="262321">
                <a:moveTo>
                  <a:pt x="0" y="0"/>
                </a:moveTo>
                <a:lnTo>
                  <a:pt x="262321" y="0"/>
                </a:lnTo>
                <a:lnTo>
                  <a:pt x="262321" y="516888"/>
                </a:lnTo>
                <a:lnTo>
                  <a:pt x="0" y="516888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true" flipV="false" rot="0">
            <a:off x="15223612" y="1602130"/>
            <a:ext cx="646445" cy="676906"/>
          </a:xfrm>
          <a:custGeom>
            <a:avLst/>
            <a:gdLst/>
            <a:ahLst/>
            <a:cxnLst/>
            <a:rect r="r" b="b" t="t" l="l"/>
            <a:pathLst>
              <a:path h="676906" w="646445">
                <a:moveTo>
                  <a:pt x="646446" y="0"/>
                </a:moveTo>
                <a:lnTo>
                  <a:pt x="0" y="0"/>
                </a:lnTo>
                <a:lnTo>
                  <a:pt x="0" y="676906"/>
                </a:lnTo>
                <a:lnTo>
                  <a:pt x="646446" y="676906"/>
                </a:lnTo>
                <a:lnTo>
                  <a:pt x="646446" y="0"/>
                </a:lnTo>
                <a:close/>
              </a:path>
            </a:pathLst>
          </a:custGeom>
          <a:blipFill>
            <a:blip r:embed="rId21"/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true" flipV="false" rot="-2064325">
            <a:off x="15581937" y="775047"/>
            <a:ext cx="576240" cy="427138"/>
          </a:xfrm>
          <a:custGeom>
            <a:avLst/>
            <a:gdLst/>
            <a:ahLst/>
            <a:cxnLst/>
            <a:rect r="r" b="b" t="t" l="l"/>
            <a:pathLst>
              <a:path h="427138" w="576240">
                <a:moveTo>
                  <a:pt x="576241" y="0"/>
                </a:moveTo>
                <a:lnTo>
                  <a:pt x="0" y="0"/>
                </a:lnTo>
                <a:lnTo>
                  <a:pt x="0" y="427138"/>
                </a:lnTo>
                <a:lnTo>
                  <a:pt x="576241" y="427138"/>
                </a:lnTo>
                <a:lnTo>
                  <a:pt x="576241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9" id="29"/>
          <p:cNvGrpSpPr/>
          <p:nvPr/>
        </p:nvGrpSpPr>
        <p:grpSpPr>
          <a:xfrm rot="0">
            <a:off x="6567128" y="4149442"/>
            <a:ext cx="4422961" cy="2902568"/>
            <a:chOff x="0" y="0"/>
            <a:chExt cx="812800" cy="5334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27989" cy="537638"/>
            </a:xfrm>
            <a:custGeom>
              <a:avLst/>
              <a:gdLst/>
              <a:ahLst/>
              <a:cxnLst/>
              <a:rect r="r" b="b" t="t" l="l"/>
              <a:pathLst>
                <a:path h="537638" w="827989">
                  <a:moveTo>
                    <a:pt x="461490" y="0"/>
                  </a:moveTo>
                  <a:cubicBezTo>
                    <a:pt x="470405" y="0"/>
                    <a:pt x="479374" y="0"/>
                    <a:pt x="488272" y="0"/>
                  </a:cubicBezTo>
                  <a:cubicBezTo>
                    <a:pt x="559210" y="8909"/>
                    <a:pt x="603543" y="38564"/>
                    <a:pt x="623736" y="87090"/>
                  </a:cubicBezTo>
                  <a:cubicBezTo>
                    <a:pt x="742003" y="80618"/>
                    <a:pt x="827989" y="172373"/>
                    <a:pt x="775586" y="262426"/>
                  </a:cubicBezTo>
                  <a:cubicBezTo>
                    <a:pt x="793012" y="281349"/>
                    <a:pt x="807550" y="302517"/>
                    <a:pt x="812800" y="330926"/>
                  </a:cubicBezTo>
                  <a:cubicBezTo>
                    <a:pt x="812800" y="339065"/>
                    <a:pt x="812800" y="347184"/>
                    <a:pt x="812800" y="355321"/>
                  </a:cubicBezTo>
                  <a:cubicBezTo>
                    <a:pt x="797154" y="427627"/>
                    <a:pt x="729827" y="476486"/>
                    <a:pt x="619295" y="463333"/>
                  </a:cubicBezTo>
                  <a:cubicBezTo>
                    <a:pt x="590856" y="500459"/>
                    <a:pt x="540252" y="537638"/>
                    <a:pt x="461507" y="533008"/>
                  </a:cubicBezTo>
                  <a:cubicBezTo>
                    <a:pt x="420804" y="530570"/>
                    <a:pt x="392488" y="516453"/>
                    <a:pt x="367697" y="499302"/>
                  </a:cubicBezTo>
                  <a:cubicBezTo>
                    <a:pt x="341584" y="513559"/>
                    <a:pt x="313304" y="524747"/>
                    <a:pt x="272443" y="524871"/>
                  </a:cubicBezTo>
                  <a:cubicBezTo>
                    <a:pt x="177910" y="525082"/>
                    <a:pt x="114672" y="470155"/>
                    <a:pt x="113139" y="394815"/>
                  </a:cubicBezTo>
                  <a:cubicBezTo>
                    <a:pt x="52367" y="377190"/>
                    <a:pt x="11206" y="344291"/>
                    <a:pt x="0" y="287995"/>
                  </a:cubicBezTo>
                  <a:cubicBezTo>
                    <a:pt x="0" y="279858"/>
                    <a:pt x="0" y="271704"/>
                    <a:pt x="0" y="263601"/>
                  </a:cubicBezTo>
                  <a:cubicBezTo>
                    <a:pt x="12369" y="207816"/>
                    <a:pt x="51292" y="172776"/>
                    <a:pt x="116099" y="157922"/>
                  </a:cubicBezTo>
                  <a:cubicBezTo>
                    <a:pt x="112205" y="63818"/>
                    <a:pt x="241837" y="5016"/>
                    <a:pt x="348333" y="46474"/>
                  </a:cubicBezTo>
                  <a:cubicBezTo>
                    <a:pt x="373689" y="25973"/>
                    <a:pt x="409562" y="3613"/>
                    <a:pt x="46149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38100" y="50800"/>
              <a:ext cx="736600" cy="406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32" id="32"/>
          <p:cNvSpPr/>
          <p:nvPr/>
        </p:nvSpPr>
        <p:spPr>
          <a:xfrm flipH="false" flipV="false" rot="0">
            <a:off x="9968930" y="4846301"/>
            <a:ext cx="567688" cy="800586"/>
          </a:xfrm>
          <a:custGeom>
            <a:avLst/>
            <a:gdLst/>
            <a:ahLst/>
            <a:cxnLst/>
            <a:rect r="r" b="b" t="t" l="l"/>
            <a:pathLst>
              <a:path h="800586" w="567688">
                <a:moveTo>
                  <a:pt x="0" y="0"/>
                </a:moveTo>
                <a:lnTo>
                  <a:pt x="567688" y="0"/>
                </a:lnTo>
                <a:lnTo>
                  <a:pt x="567688" y="800585"/>
                </a:lnTo>
                <a:lnTo>
                  <a:pt x="0" y="800585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9028968" y="5352986"/>
            <a:ext cx="558091" cy="787051"/>
          </a:xfrm>
          <a:custGeom>
            <a:avLst/>
            <a:gdLst/>
            <a:ahLst/>
            <a:cxnLst/>
            <a:rect r="r" b="b" t="t" l="l"/>
            <a:pathLst>
              <a:path h="787051" w="558091">
                <a:moveTo>
                  <a:pt x="0" y="0"/>
                </a:moveTo>
                <a:lnTo>
                  <a:pt x="558090" y="0"/>
                </a:lnTo>
                <a:lnTo>
                  <a:pt x="558090" y="787051"/>
                </a:lnTo>
                <a:lnTo>
                  <a:pt x="0" y="787051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7519405" y="6241495"/>
            <a:ext cx="702595" cy="479521"/>
          </a:xfrm>
          <a:custGeom>
            <a:avLst/>
            <a:gdLst/>
            <a:ahLst/>
            <a:cxnLst/>
            <a:rect r="r" b="b" t="t" l="l"/>
            <a:pathLst>
              <a:path h="479521" w="702595">
                <a:moveTo>
                  <a:pt x="0" y="0"/>
                </a:moveTo>
                <a:lnTo>
                  <a:pt x="702595" y="0"/>
                </a:lnTo>
                <a:lnTo>
                  <a:pt x="702595" y="479521"/>
                </a:lnTo>
                <a:lnTo>
                  <a:pt x="0" y="479521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0">
            <a:off x="7834193" y="4794647"/>
            <a:ext cx="692167" cy="692167"/>
          </a:xfrm>
          <a:custGeom>
            <a:avLst/>
            <a:gdLst/>
            <a:ahLst/>
            <a:cxnLst/>
            <a:rect r="r" b="b" t="t" l="l"/>
            <a:pathLst>
              <a:path h="692167" w="692167">
                <a:moveTo>
                  <a:pt x="0" y="0"/>
                </a:moveTo>
                <a:lnTo>
                  <a:pt x="692167" y="0"/>
                </a:lnTo>
                <a:lnTo>
                  <a:pt x="692167" y="692167"/>
                </a:lnTo>
                <a:lnTo>
                  <a:pt x="0" y="692167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7882687" y="5719755"/>
            <a:ext cx="731136" cy="288799"/>
          </a:xfrm>
          <a:custGeom>
            <a:avLst/>
            <a:gdLst/>
            <a:ahLst/>
            <a:cxnLst/>
            <a:rect r="r" b="b" t="t" l="l"/>
            <a:pathLst>
              <a:path h="288799" w="731136">
                <a:moveTo>
                  <a:pt x="0" y="0"/>
                </a:moveTo>
                <a:lnTo>
                  <a:pt x="731136" y="0"/>
                </a:lnTo>
                <a:lnTo>
                  <a:pt x="731136" y="288799"/>
                </a:lnTo>
                <a:lnTo>
                  <a:pt x="0" y="288799"/>
                </a:lnTo>
                <a:lnTo>
                  <a:pt x="0" y="0"/>
                </a:lnTo>
                <a:close/>
              </a:path>
            </a:pathLst>
          </a:custGeom>
          <a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0">
            <a:off x="6800570" y="5263550"/>
            <a:ext cx="775610" cy="765915"/>
          </a:xfrm>
          <a:custGeom>
            <a:avLst/>
            <a:gdLst/>
            <a:ahLst/>
            <a:cxnLst/>
            <a:rect r="r" b="b" t="t" l="l"/>
            <a:pathLst>
              <a:path h="765915" w="775610">
                <a:moveTo>
                  <a:pt x="0" y="0"/>
                </a:moveTo>
                <a:lnTo>
                  <a:pt x="775610" y="0"/>
                </a:lnTo>
                <a:lnTo>
                  <a:pt x="775610" y="765915"/>
                </a:lnTo>
                <a:lnTo>
                  <a:pt x="0" y="765915"/>
                </a:lnTo>
                <a:lnTo>
                  <a:pt x="0" y="0"/>
                </a:lnTo>
                <a:close/>
              </a:path>
            </a:pathLst>
          </a:custGeom>
          <a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0">
            <a:off x="9010823" y="4588315"/>
            <a:ext cx="577107" cy="577107"/>
          </a:xfrm>
          <a:custGeom>
            <a:avLst/>
            <a:gdLst/>
            <a:ahLst/>
            <a:cxnLst/>
            <a:rect r="r" b="b" t="t" l="l"/>
            <a:pathLst>
              <a:path h="577107" w="577107">
                <a:moveTo>
                  <a:pt x="0" y="0"/>
                </a:moveTo>
                <a:lnTo>
                  <a:pt x="577107" y="0"/>
                </a:lnTo>
                <a:lnTo>
                  <a:pt x="577107" y="577107"/>
                </a:lnTo>
                <a:lnTo>
                  <a:pt x="0" y="577107"/>
                </a:lnTo>
                <a:lnTo>
                  <a:pt x="0" y="0"/>
                </a:lnTo>
                <a:close/>
              </a:path>
            </a:pathLst>
          </a:custGeom>
          <a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0">
            <a:off x="8778609" y="6287943"/>
            <a:ext cx="939371" cy="493597"/>
          </a:xfrm>
          <a:custGeom>
            <a:avLst/>
            <a:gdLst/>
            <a:ahLst/>
            <a:cxnLst/>
            <a:rect r="r" b="b" t="t" l="l"/>
            <a:pathLst>
              <a:path h="493597" w="939371">
                <a:moveTo>
                  <a:pt x="0" y="0"/>
                </a:moveTo>
                <a:lnTo>
                  <a:pt x="939371" y="0"/>
                </a:lnTo>
                <a:lnTo>
                  <a:pt x="939371" y="493597"/>
                </a:lnTo>
                <a:lnTo>
                  <a:pt x="0" y="493597"/>
                </a:lnTo>
                <a:lnTo>
                  <a:pt x="0" y="0"/>
                </a:lnTo>
                <a:close/>
              </a:path>
            </a:pathLst>
          </a:custGeom>
          <a:blipFill>
            <a:blip r:embed="rId36">
              <a:extLs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0" id="40"/>
          <p:cNvGrpSpPr/>
          <p:nvPr/>
        </p:nvGrpSpPr>
        <p:grpSpPr>
          <a:xfrm rot="0">
            <a:off x="6899409" y="4273971"/>
            <a:ext cx="763334" cy="763334"/>
            <a:chOff x="0" y="0"/>
            <a:chExt cx="812800" cy="81280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406400" y="0"/>
                  </a:lnTo>
                  <a:cubicBezTo>
                    <a:pt x="630849" y="0"/>
                    <a:pt x="812800" y="181951"/>
                    <a:pt x="812800" y="406400"/>
                  </a:cubicBezTo>
                  <a:lnTo>
                    <a:pt x="812800" y="406400"/>
                  </a:lnTo>
                  <a:cubicBezTo>
                    <a:pt x="812800" y="630849"/>
                    <a:pt x="630849" y="812800"/>
                    <a:pt x="406400" y="812800"/>
                  </a:cubicBezTo>
                  <a:lnTo>
                    <a:pt x="406400" y="812800"/>
                  </a:lnTo>
                  <a:cubicBezTo>
                    <a:pt x="181951" y="812800"/>
                    <a:pt x="0" y="630849"/>
                    <a:pt x="0" y="406400"/>
                  </a:cubicBezTo>
                  <a:lnTo>
                    <a:pt x="0" y="406400"/>
                  </a:lnTo>
                  <a:cubicBezTo>
                    <a:pt x="0" y="181951"/>
                    <a:pt x="181951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43" id="43"/>
          <p:cNvSpPr/>
          <p:nvPr/>
        </p:nvSpPr>
        <p:spPr>
          <a:xfrm flipH="false" flipV="false" rot="0">
            <a:off x="6985972" y="4359955"/>
            <a:ext cx="590208" cy="609247"/>
          </a:xfrm>
          <a:custGeom>
            <a:avLst/>
            <a:gdLst/>
            <a:ahLst/>
            <a:cxnLst/>
            <a:rect r="r" b="b" t="t" l="l"/>
            <a:pathLst>
              <a:path h="609247" w="590208">
                <a:moveTo>
                  <a:pt x="0" y="0"/>
                </a:moveTo>
                <a:lnTo>
                  <a:pt x="590208" y="0"/>
                </a:lnTo>
                <a:lnTo>
                  <a:pt x="590208" y="609247"/>
                </a:lnTo>
                <a:lnTo>
                  <a:pt x="0" y="609247"/>
                </a:lnTo>
                <a:lnTo>
                  <a:pt x="0" y="0"/>
                </a:lnTo>
                <a:close/>
              </a:path>
            </a:pathLst>
          </a:custGeom>
          <a:blipFill>
            <a:blip r:embed="rId38">
              <a:extLs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4" id="44"/>
          <p:cNvSpPr/>
          <p:nvPr/>
        </p:nvSpPr>
        <p:spPr>
          <a:xfrm flipH="false" flipV="false" rot="-375189">
            <a:off x="7194226" y="4428250"/>
            <a:ext cx="173701" cy="472657"/>
          </a:xfrm>
          <a:custGeom>
            <a:avLst/>
            <a:gdLst/>
            <a:ahLst/>
            <a:cxnLst/>
            <a:rect r="r" b="b" t="t" l="l"/>
            <a:pathLst>
              <a:path h="472657" w="173701">
                <a:moveTo>
                  <a:pt x="0" y="0"/>
                </a:moveTo>
                <a:lnTo>
                  <a:pt x="173701" y="0"/>
                </a:lnTo>
                <a:lnTo>
                  <a:pt x="173701" y="472656"/>
                </a:lnTo>
                <a:lnTo>
                  <a:pt x="0" y="472656"/>
                </a:lnTo>
                <a:lnTo>
                  <a:pt x="0" y="0"/>
                </a:lnTo>
                <a:close/>
              </a:path>
            </a:pathLst>
          </a:custGeom>
          <a:blipFill>
            <a:blip r:embed="rId40">
              <a:extLs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5" id="45"/>
          <p:cNvGrpSpPr/>
          <p:nvPr/>
        </p:nvGrpSpPr>
        <p:grpSpPr>
          <a:xfrm rot="0">
            <a:off x="7502264" y="3920027"/>
            <a:ext cx="719736" cy="796988"/>
            <a:chOff x="0" y="0"/>
            <a:chExt cx="688868" cy="762807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688868" cy="762807"/>
            </a:xfrm>
            <a:custGeom>
              <a:avLst/>
              <a:gdLst/>
              <a:ahLst/>
              <a:cxnLst/>
              <a:rect r="r" b="b" t="t" l="l"/>
              <a:pathLst>
                <a:path h="762807" w="688868">
                  <a:moveTo>
                    <a:pt x="344434" y="0"/>
                  </a:moveTo>
                  <a:lnTo>
                    <a:pt x="344434" y="0"/>
                  </a:lnTo>
                  <a:cubicBezTo>
                    <a:pt x="534660" y="0"/>
                    <a:pt x="688868" y="154208"/>
                    <a:pt x="688868" y="344434"/>
                  </a:cubicBezTo>
                  <a:lnTo>
                    <a:pt x="688868" y="418373"/>
                  </a:lnTo>
                  <a:cubicBezTo>
                    <a:pt x="688868" y="608598"/>
                    <a:pt x="534660" y="762807"/>
                    <a:pt x="344434" y="762807"/>
                  </a:cubicBezTo>
                  <a:lnTo>
                    <a:pt x="344434" y="762807"/>
                  </a:lnTo>
                  <a:cubicBezTo>
                    <a:pt x="253085" y="762807"/>
                    <a:pt x="165476" y="726518"/>
                    <a:pt x="100882" y="661924"/>
                  </a:cubicBezTo>
                  <a:cubicBezTo>
                    <a:pt x="36289" y="597330"/>
                    <a:pt x="0" y="509722"/>
                    <a:pt x="0" y="418373"/>
                  </a:cubicBezTo>
                  <a:lnTo>
                    <a:pt x="0" y="344434"/>
                  </a:lnTo>
                  <a:cubicBezTo>
                    <a:pt x="0" y="253085"/>
                    <a:pt x="36289" y="165476"/>
                    <a:pt x="100882" y="100882"/>
                  </a:cubicBezTo>
                  <a:cubicBezTo>
                    <a:pt x="165476" y="36289"/>
                    <a:pt x="253085" y="0"/>
                    <a:pt x="34443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38100"/>
              <a:ext cx="688868" cy="8009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48" id="48"/>
          <p:cNvSpPr/>
          <p:nvPr/>
        </p:nvSpPr>
        <p:spPr>
          <a:xfrm flipH="false" flipV="false" rot="0">
            <a:off x="7567006" y="4002502"/>
            <a:ext cx="590252" cy="590252"/>
          </a:xfrm>
          <a:custGeom>
            <a:avLst/>
            <a:gdLst/>
            <a:ahLst/>
            <a:cxnLst/>
            <a:rect r="r" b="b" t="t" l="l"/>
            <a:pathLst>
              <a:path h="590252" w="590252">
                <a:moveTo>
                  <a:pt x="0" y="0"/>
                </a:moveTo>
                <a:lnTo>
                  <a:pt x="590252" y="0"/>
                </a:lnTo>
                <a:lnTo>
                  <a:pt x="590252" y="590251"/>
                </a:lnTo>
                <a:lnTo>
                  <a:pt x="0" y="590251"/>
                </a:lnTo>
                <a:lnTo>
                  <a:pt x="0" y="0"/>
                </a:lnTo>
                <a:close/>
              </a:path>
            </a:pathLst>
          </a:custGeom>
          <a:blipFill>
            <a:blip r:embed="rId42">
              <a:extLs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9" id="49"/>
          <p:cNvSpPr/>
          <p:nvPr/>
        </p:nvSpPr>
        <p:spPr>
          <a:xfrm flipH="false" flipV="false" rot="0">
            <a:off x="9981041" y="5823750"/>
            <a:ext cx="722917" cy="722917"/>
          </a:xfrm>
          <a:custGeom>
            <a:avLst/>
            <a:gdLst/>
            <a:ahLst/>
            <a:cxnLst/>
            <a:rect r="r" b="b" t="t" l="l"/>
            <a:pathLst>
              <a:path h="722917" w="722917">
                <a:moveTo>
                  <a:pt x="0" y="0"/>
                </a:moveTo>
                <a:lnTo>
                  <a:pt x="722917" y="0"/>
                </a:lnTo>
                <a:lnTo>
                  <a:pt x="722917" y="722917"/>
                </a:lnTo>
                <a:lnTo>
                  <a:pt x="0" y="722917"/>
                </a:lnTo>
                <a:lnTo>
                  <a:pt x="0" y="0"/>
                </a:lnTo>
                <a:close/>
              </a:path>
            </a:pathLst>
          </a:custGeom>
          <a:blipFill>
            <a:blip r:embed="rId44"/>
            <a:stretch>
              <a:fillRect l="0" t="0" r="0" b="0"/>
            </a:stretch>
          </a:blipFill>
        </p:spPr>
      </p:sp>
      <p:grpSp>
        <p:nvGrpSpPr>
          <p:cNvPr name="Group 50" id="50"/>
          <p:cNvGrpSpPr/>
          <p:nvPr/>
        </p:nvGrpSpPr>
        <p:grpSpPr>
          <a:xfrm rot="0">
            <a:off x="11996061" y="5237645"/>
            <a:ext cx="1891300" cy="1891300"/>
            <a:chOff x="0" y="0"/>
            <a:chExt cx="812800" cy="812800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2" id="5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3" id="53"/>
          <p:cNvSpPr/>
          <p:nvPr/>
        </p:nvSpPr>
        <p:spPr>
          <a:xfrm flipH="false" flipV="false" rot="0">
            <a:off x="12149079" y="5595965"/>
            <a:ext cx="1648127" cy="1056861"/>
          </a:xfrm>
          <a:custGeom>
            <a:avLst/>
            <a:gdLst/>
            <a:ahLst/>
            <a:cxnLst/>
            <a:rect r="r" b="b" t="t" l="l"/>
            <a:pathLst>
              <a:path h="1056861" w="1648127">
                <a:moveTo>
                  <a:pt x="0" y="0"/>
                </a:moveTo>
                <a:lnTo>
                  <a:pt x="1648127" y="0"/>
                </a:lnTo>
                <a:lnTo>
                  <a:pt x="1648127" y="1056861"/>
                </a:lnTo>
                <a:lnTo>
                  <a:pt x="0" y="1056861"/>
                </a:lnTo>
                <a:lnTo>
                  <a:pt x="0" y="0"/>
                </a:lnTo>
                <a:close/>
              </a:path>
            </a:pathLst>
          </a:custGeom>
          <a:blipFill>
            <a:blip r:embed="rId45"/>
            <a:stretch>
              <a:fillRect l="0" t="0" r="0" b="0"/>
            </a:stretch>
          </a:blipFill>
        </p:spPr>
      </p:sp>
      <p:grpSp>
        <p:nvGrpSpPr>
          <p:cNvPr name="Group 54" id="54"/>
          <p:cNvGrpSpPr/>
          <p:nvPr/>
        </p:nvGrpSpPr>
        <p:grpSpPr>
          <a:xfrm rot="0">
            <a:off x="13462242" y="5137711"/>
            <a:ext cx="448369" cy="448369"/>
            <a:chOff x="0" y="0"/>
            <a:chExt cx="812800" cy="812800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406400" y="0"/>
                  </a:lnTo>
                  <a:cubicBezTo>
                    <a:pt x="630849" y="0"/>
                    <a:pt x="812800" y="181951"/>
                    <a:pt x="812800" y="406400"/>
                  </a:cubicBezTo>
                  <a:lnTo>
                    <a:pt x="812800" y="406400"/>
                  </a:lnTo>
                  <a:cubicBezTo>
                    <a:pt x="812800" y="630849"/>
                    <a:pt x="630849" y="812800"/>
                    <a:pt x="406400" y="812800"/>
                  </a:cubicBezTo>
                  <a:lnTo>
                    <a:pt x="406400" y="812800"/>
                  </a:lnTo>
                  <a:cubicBezTo>
                    <a:pt x="181951" y="812800"/>
                    <a:pt x="0" y="630849"/>
                    <a:pt x="0" y="406400"/>
                  </a:cubicBezTo>
                  <a:lnTo>
                    <a:pt x="0" y="406400"/>
                  </a:lnTo>
                  <a:cubicBezTo>
                    <a:pt x="0" y="181951"/>
                    <a:pt x="181951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6" id="56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7" id="57"/>
          <p:cNvSpPr/>
          <p:nvPr/>
        </p:nvSpPr>
        <p:spPr>
          <a:xfrm flipH="false" flipV="false" rot="0">
            <a:off x="13630618" y="5515218"/>
            <a:ext cx="384022" cy="384022"/>
          </a:xfrm>
          <a:custGeom>
            <a:avLst/>
            <a:gdLst/>
            <a:ahLst/>
            <a:cxnLst/>
            <a:rect r="r" b="b" t="t" l="l"/>
            <a:pathLst>
              <a:path h="384022" w="384022">
                <a:moveTo>
                  <a:pt x="0" y="0"/>
                </a:moveTo>
                <a:lnTo>
                  <a:pt x="384021" y="0"/>
                </a:lnTo>
                <a:lnTo>
                  <a:pt x="384021" y="384021"/>
                </a:lnTo>
                <a:lnTo>
                  <a:pt x="0" y="384021"/>
                </a:lnTo>
                <a:lnTo>
                  <a:pt x="0" y="0"/>
                </a:lnTo>
                <a:close/>
              </a:path>
            </a:pathLst>
          </a:custGeom>
          <a:blipFill>
            <a:blip r:embed="rId46">
              <a:extLs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8" id="58"/>
          <p:cNvSpPr/>
          <p:nvPr/>
        </p:nvSpPr>
        <p:spPr>
          <a:xfrm flipH="false" flipV="false" rot="0">
            <a:off x="13513088" y="5188217"/>
            <a:ext cx="346678" cy="357861"/>
          </a:xfrm>
          <a:custGeom>
            <a:avLst/>
            <a:gdLst/>
            <a:ahLst/>
            <a:cxnLst/>
            <a:rect r="r" b="b" t="t" l="l"/>
            <a:pathLst>
              <a:path h="357861" w="346678">
                <a:moveTo>
                  <a:pt x="0" y="0"/>
                </a:moveTo>
                <a:lnTo>
                  <a:pt x="346678" y="0"/>
                </a:lnTo>
                <a:lnTo>
                  <a:pt x="346678" y="357861"/>
                </a:lnTo>
                <a:lnTo>
                  <a:pt x="0" y="357861"/>
                </a:lnTo>
                <a:lnTo>
                  <a:pt x="0" y="0"/>
                </a:lnTo>
                <a:close/>
              </a:path>
            </a:pathLst>
          </a:custGeom>
          <a:blipFill>
            <a:blip r:embed="rId38">
              <a:extLs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9" id="59"/>
          <p:cNvSpPr/>
          <p:nvPr/>
        </p:nvSpPr>
        <p:spPr>
          <a:xfrm flipH="false" flipV="false" rot="-375189">
            <a:off x="13635412" y="5228332"/>
            <a:ext cx="102029" cy="277630"/>
          </a:xfrm>
          <a:custGeom>
            <a:avLst/>
            <a:gdLst/>
            <a:ahLst/>
            <a:cxnLst/>
            <a:rect r="r" b="b" t="t" l="l"/>
            <a:pathLst>
              <a:path h="277630" w="102029">
                <a:moveTo>
                  <a:pt x="0" y="0"/>
                </a:moveTo>
                <a:lnTo>
                  <a:pt x="102029" y="0"/>
                </a:lnTo>
                <a:lnTo>
                  <a:pt x="102029" y="277630"/>
                </a:lnTo>
                <a:lnTo>
                  <a:pt x="0" y="277630"/>
                </a:lnTo>
                <a:lnTo>
                  <a:pt x="0" y="0"/>
                </a:lnTo>
                <a:close/>
              </a:path>
            </a:pathLst>
          </a:custGeom>
          <a:blipFill>
            <a:blip r:embed="rId40">
              <a:extLs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0" id="60"/>
          <p:cNvSpPr/>
          <p:nvPr/>
        </p:nvSpPr>
        <p:spPr>
          <a:xfrm flipH="false" flipV="false" rot="0">
            <a:off x="12387398" y="5771374"/>
            <a:ext cx="483599" cy="330056"/>
          </a:xfrm>
          <a:custGeom>
            <a:avLst/>
            <a:gdLst/>
            <a:ahLst/>
            <a:cxnLst/>
            <a:rect r="r" b="b" t="t" l="l"/>
            <a:pathLst>
              <a:path h="330056" w="483599">
                <a:moveTo>
                  <a:pt x="0" y="0"/>
                </a:moveTo>
                <a:lnTo>
                  <a:pt x="483599" y="0"/>
                </a:lnTo>
                <a:lnTo>
                  <a:pt x="483599" y="330057"/>
                </a:lnTo>
                <a:lnTo>
                  <a:pt x="0" y="330057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1" id="61"/>
          <p:cNvSpPr/>
          <p:nvPr/>
        </p:nvSpPr>
        <p:spPr>
          <a:xfrm flipH="false" flipV="false" rot="0">
            <a:off x="1632988" y="7541829"/>
            <a:ext cx="2856717" cy="2127064"/>
          </a:xfrm>
          <a:custGeom>
            <a:avLst/>
            <a:gdLst/>
            <a:ahLst/>
            <a:cxnLst/>
            <a:rect r="r" b="b" t="t" l="l"/>
            <a:pathLst>
              <a:path h="2127064" w="2856717">
                <a:moveTo>
                  <a:pt x="0" y="0"/>
                </a:moveTo>
                <a:lnTo>
                  <a:pt x="2856717" y="0"/>
                </a:lnTo>
                <a:lnTo>
                  <a:pt x="2856717" y="2127064"/>
                </a:lnTo>
                <a:lnTo>
                  <a:pt x="0" y="2127064"/>
                </a:lnTo>
                <a:lnTo>
                  <a:pt x="0" y="0"/>
                </a:lnTo>
                <a:close/>
              </a:path>
            </a:pathLst>
          </a:custGeom>
          <a:blipFill>
            <a:blip r:embed="rId48"/>
            <a:stretch>
              <a:fillRect l="0" t="0" r="0" b="0"/>
            </a:stretch>
          </a:blipFill>
        </p:spPr>
      </p:sp>
      <p:sp>
        <p:nvSpPr>
          <p:cNvPr name="Freeform 62" id="62"/>
          <p:cNvSpPr/>
          <p:nvPr/>
        </p:nvSpPr>
        <p:spPr>
          <a:xfrm flipH="false" flipV="false" rot="0">
            <a:off x="12973143" y="5693178"/>
            <a:ext cx="352675" cy="486448"/>
          </a:xfrm>
          <a:custGeom>
            <a:avLst/>
            <a:gdLst/>
            <a:ahLst/>
            <a:cxnLst/>
            <a:rect r="r" b="b" t="t" l="l"/>
            <a:pathLst>
              <a:path h="486448" w="352675">
                <a:moveTo>
                  <a:pt x="0" y="0"/>
                </a:moveTo>
                <a:lnTo>
                  <a:pt x="352675" y="0"/>
                </a:lnTo>
                <a:lnTo>
                  <a:pt x="352675" y="486448"/>
                </a:lnTo>
                <a:lnTo>
                  <a:pt x="0" y="486448"/>
                </a:lnTo>
                <a:lnTo>
                  <a:pt x="0" y="0"/>
                </a:lnTo>
                <a:close/>
              </a:path>
            </a:pathLst>
          </a:custGeom>
          <a:blipFill>
            <a:blip r:embed="rId49">
              <a:extLst>
                <a:ext uri="{96DAC541-7B7A-43D3-8B79-37D633B846F1}">
                  <asvg:svgBlip xmlns:asvg="http://schemas.microsoft.com/office/drawing/2016/SVG/main" r:embed="rId5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3" id="63"/>
          <p:cNvGrpSpPr/>
          <p:nvPr/>
        </p:nvGrpSpPr>
        <p:grpSpPr>
          <a:xfrm rot="0">
            <a:off x="13713723" y="5850832"/>
            <a:ext cx="381959" cy="422956"/>
            <a:chOff x="0" y="0"/>
            <a:chExt cx="688868" cy="762807"/>
          </a:xfrm>
        </p:grpSpPr>
        <p:sp>
          <p:nvSpPr>
            <p:cNvPr name="Freeform 64" id="64"/>
            <p:cNvSpPr/>
            <p:nvPr/>
          </p:nvSpPr>
          <p:spPr>
            <a:xfrm flipH="false" flipV="false" rot="0">
              <a:off x="0" y="0"/>
              <a:ext cx="688868" cy="762807"/>
            </a:xfrm>
            <a:custGeom>
              <a:avLst/>
              <a:gdLst/>
              <a:ahLst/>
              <a:cxnLst/>
              <a:rect r="r" b="b" t="t" l="l"/>
              <a:pathLst>
                <a:path h="762807" w="688868">
                  <a:moveTo>
                    <a:pt x="344434" y="0"/>
                  </a:moveTo>
                  <a:lnTo>
                    <a:pt x="344434" y="0"/>
                  </a:lnTo>
                  <a:cubicBezTo>
                    <a:pt x="534660" y="0"/>
                    <a:pt x="688868" y="154208"/>
                    <a:pt x="688868" y="344434"/>
                  </a:cubicBezTo>
                  <a:lnTo>
                    <a:pt x="688868" y="418373"/>
                  </a:lnTo>
                  <a:cubicBezTo>
                    <a:pt x="688868" y="608598"/>
                    <a:pt x="534660" y="762807"/>
                    <a:pt x="344434" y="762807"/>
                  </a:cubicBezTo>
                  <a:lnTo>
                    <a:pt x="344434" y="762807"/>
                  </a:lnTo>
                  <a:cubicBezTo>
                    <a:pt x="253085" y="762807"/>
                    <a:pt x="165476" y="726518"/>
                    <a:pt x="100882" y="661924"/>
                  </a:cubicBezTo>
                  <a:cubicBezTo>
                    <a:pt x="36289" y="597330"/>
                    <a:pt x="0" y="509722"/>
                    <a:pt x="0" y="418373"/>
                  </a:cubicBezTo>
                  <a:lnTo>
                    <a:pt x="0" y="344434"/>
                  </a:lnTo>
                  <a:cubicBezTo>
                    <a:pt x="0" y="253085"/>
                    <a:pt x="36289" y="165476"/>
                    <a:pt x="100882" y="100882"/>
                  </a:cubicBezTo>
                  <a:cubicBezTo>
                    <a:pt x="165476" y="36289"/>
                    <a:pt x="253085" y="0"/>
                    <a:pt x="34443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5" id="65"/>
            <p:cNvSpPr txBox="true"/>
            <p:nvPr/>
          </p:nvSpPr>
          <p:spPr>
            <a:xfrm>
              <a:off x="0" y="-38100"/>
              <a:ext cx="688868" cy="8009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6" id="66"/>
          <p:cNvSpPr/>
          <p:nvPr/>
        </p:nvSpPr>
        <p:spPr>
          <a:xfrm flipH="false" flipV="false" rot="0">
            <a:off x="13741632" y="5899239"/>
            <a:ext cx="326141" cy="326141"/>
          </a:xfrm>
          <a:custGeom>
            <a:avLst/>
            <a:gdLst/>
            <a:ahLst/>
            <a:cxnLst/>
            <a:rect r="r" b="b" t="t" l="l"/>
            <a:pathLst>
              <a:path h="326141" w="326141">
                <a:moveTo>
                  <a:pt x="0" y="0"/>
                </a:moveTo>
                <a:lnTo>
                  <a:pt x="326141" y="0"/>
                </a:lnTo>
                <a:lnTo>
                  <a:pt x="326141" y="326141"/>
                </a:lnTo>
                <a:lnTo>
                  <a:pt x="0" y="326141"/>
                </a:lnTo>
                <a:lnTo>
                  <a:pt x="0" y="0"/>
                </a:lnTo>
                <a:close/>
              </a:path>
            </a:pathLst>
          </a:custGeom>
          <a:blipFill>
            <a:blip r:embed="rId51">
              <a:extLst>
                <a:ext uri="{96DAC541-7B7A-43D3-8B79-37D633B846F1}">
                  <asvg:svgBlip xmlns:asvg="http://schemas.microsoft.com/office/drawing/2016/SVG/main" r:embed="rId52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7" id="67"/>
          <p:cNvGrpSpPr/>
          <p:nvPr/>
        </p:nvGrpSpPr>
        <p:grpSpPr>
          <a:xfrm rot="0">
            <a:off x="5957097" y="7992033"/>
            <a:ext cx="1226656" cy="1226656"/>
            <a:chOff x="0" y="0"/>
            <a:chExt cx="812800" cy="812800"/>
          </a:xfrm>
        </p:grpSpPr>
        <p:sp>
          <p:nvSpPr>
            <p:cNvPr name="Freeform 68" id="6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9" id="6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0" id="70"/>
          <p:cNvSpPr/>
          <p:nvPr/>
        </p:nvSpPr>
        <p:spPr>
          <a:xfrm flipH="false" flipV="false" rot="0">
            <a:off x="6116357" y="8251188"/>
            <a:ext cx="908135" cy="708345"/>
          </a:xfrm>
          <a:custGeom>
            <a:avLst/>
            <a:gdLst/>
            <a:ahLst/>
            <a:cxnLst/>
            <a:rect r="r" b="b" t="t" l="l"/>
            <a:pathLst>
              <a:path h="708345" w="908135">
                <a:moveTo>
                  <a:pt x="0" y="0"/>
                </a:moveTo>
                <a:lnTo>
                  <a:pt x="908135" y="0"/>
                </a:lnTo>
                <a:lnTo>
                  <a:pt x="908135" y="708345"/>
                </a:lnTo>
                <a:lnTo>
                  <a:pt x="0" y="708345"/>
                </a:lnTo>
                <a:lnTo>
                  <a:pt x="0" y="0"/>
                </a:lnTo>
                <a:close/>
              </a:path>
            </a:pathLst>
          </a:custGeom>
          <a:blipFill>
            <a:blip r:embed="rId53">
              <a:extLst>
                <a:ext uri="{96DAC541-7B7A-43D3-8B79-37D633B846F1}">
                  <asvg:svgBlip xmlns:asvg="http://schemas.microsoft.com/office/drawing/2016/SVG/main" r:embed="rId5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1" id="71"/>
          <p:cNvGrpSpPr/>
          <p:nvPr/>
        </p:nvGrpSpPr>
        <p:grpSpPr>
          <a:xfrm rot="0">
            <a:off x="10990090" y="1935611"/>
            <a:ext cx="883553" cy="883553"/>
            <a:chOff x="0" y="0"/>
            <a:chExt cx="812800" cy="812800"/>
          </a:xfrm>
        </p:grpSpPr>
        <p:sp>
          <p:nvSpPr>
            <p:cNvPr name="Freeform 72" id="7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3" id="7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4" id="74"/>
          <p:cNvGrpSpPr/>
          <p:nvPr/>
        </p:nvGrpSpPr>
        <p:grpSpPr>
          <a:xfrm rot="0">
            <a:off x="12207017" y="1458661"/>
            <a:ext cx="909528" cy="909528"/>
            <a:chOff x="0" y="0"/>
            <a:chExt cx="812800" cy="812800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6" id="7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7" id="77"/>
          <p:cNvGrpSpPr/>
          <p:nvPr/>
        </p:nvGrpSpPr>
        <p:grpSpPr>
          <a:xfrm rot="0">
            <a:off x="11530013" y="1382757"/>
            <a:ext cx="908550" cy="908550"/>
            <a:chOff x="0" y="0"/>
            <a:chExt cx="812800" cy="812800"/>
          </a:xfrm>
        </p:grpSpPr>
        <p:sp>
          <p:nvSpPr>
            <p:cNvPr name="Freeform 78" id="7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9" id="7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0" id="80"/>
          <p:cNvGrpSpPr/>
          <p:nvPr/>
        </p:nvGrpSpPr>
        <p:grpSpPr>
          <a:xfrm rot="0">
            <a:off x="11623371" y="1946262"/>
            <a:ext cx="990112" cy="990112"/>
            <a:chOff x="0" y="0"/>
            <a:chExt cx="812800" cy="812800"/>
          </a:xfrm>
        </p:grpSpPr>
        <p:sp>
          <p:nvSpPr>
            <p:cNvPr name="Freeform 81" id="8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2" id="8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3" id="83"/>
          <p:cNvSpPr/>
          <p:nvPr/>
        </p:nvSpPr>
        <p:spPr>
          <a:xfrm flipH="false" flipV="false" rot="0">
            <a:off x="12330724" y="1534672"/>
            <a:ext cx="704277" cy="624165"/>
          </a:xfrm>
          <a:custGeom>
            <a:avLst/>
            <a:gdLst/>
            <a:ahLst/>
            <a:cxnLst/>
            <a:rect r="r" b="b" t="t" l="l"/>
            <a:pathLst>
              <a:path h="624165" w="704277">
                <a:moveTo>
                  <a:pt x="0" y="0"/>
                </a:moveTo>
                <a:lnTo>
                  <a:pt x="704277" y="0"/>
                </a:lnTo>
                <a:lnTo>
                  <a:pt x="704277" y="624165"/>
                </a:lnTo>
                <a:lnTo>
                  <a:pt x="0" y="62416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4" id="84"/>
          <p:cNvSpPr/>
          <p:nvPr/>
        </p:nvSpPr>
        <p:spPr>
          <a:xfrm flipH="false" flipV="false" rot="0">
            <a:off x="11117209" y="2091487"/>
            <a:ext cx="635768" cy="558151"/>
          </a:xfrm>
          <a:custGeom>
            <a:avLst/>
            <a:gdLst/>
            <a:ahLst/>
            <a:cxnLst/>
            <a:rect r="r" b="b" t="t" l="l"/>
            <a:pathLst>
              <a:path h="558151" w="635768">
                <a:moveTo>
                  <a:pt x="0" y="0"/>
                </a:moveTo>
                <a:lnTo>
                  <a:pt x="635768" y="0"/>
                </a:lnTo>
                <a:lnTo>
                  <a:pt x="635768" y="558151"/>
                </a:lnTo>
                <a:lnTo>
                  <a:pt x="0" y="558151"/>
                </a:lnTo>
                <a:lnTo>
                  <a:pt x="0" y="0"/>
                </a:lnTo>
                <a:close/>
              </a:path>
            </a:pathLst>
          </a:custGeom>
          <a:blipFill>
            <a:blip r:embed="rId55"/>
            <a:stretch>
              <a:fillRect l="0" t="0" r="0" b="0"/>
            </a:stretch>
          </a:blipFill>
        </p:spPr>
      </p:sp>
      <p:grpSp>
        <p:nvGrpSpPr>
          <p:cNvPr name="Group 85" id="85"/>
          <p:cNvGrpSpPr/>
          <p:nvPr/>
        </p:nvGrpSpPr>
        <p:grpSpPr>
          <a:xfrm rot="0">
            <a:off x="399353" y="476515"/>
            <a:ext cx="1577049" cy="1577049"/>
            <a:chOff x="0" y="0"/>
            <a:chExt cx="812800" cy="812800"/>
          </a:xfrm>
        </p:grpSpPr>
        <p:sp>
          <p:nvSpPr>
            <p:cNvPr name="Freeform 86" id="8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7" id="8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8" id="88"/>
          <p:cNvSpPr/>
          <p:nvPr/>
        </p:nvSpPr>
        <p:spPr>
          <a:xfrm flipH="false" flipV="false" rot="0">
            <a:off x="632169" y="582323"/>
            <a:ext cx="1111417" cy="1182358"/>
          </a:xfrm>
          <a:custGeom>
            <a:avLst/>
            <a:gdLst/>
            <a:ahLst/>
            <a:cxnLst/>
            <a:rect r="r" b="b" t="t" l="l"/>
            <a:pathLst>
              <a:path h="1182358" w="1111417">
                <a:moveTo>
                  <a:pt x="0" y="0"/>
                </a:moveTo>
                <a:lnTo>
                  <a:pt x="1111417" y="0"/>
                </a:lnTo>
                <a:lnTo>
                  <a:pt x="1111417" y="1182358"/>
                </a:lnTo>
                <a:lnTo>
                  <a:pt x="0" y="1182358"/>
                </a:lnTo>
                <a:lnTo>
                  <a:pt x="0" y="0"/>
                </a:lnTo>
                <a:close/>
              </a:path>
            </a:pathLst>
          </a:custGeom>
          <a:blipFill>
            <a:blip r:embed="rId56">
              <a:extLst>
                <a:ext uri="{96DAC541-7B7A-43D3-8B79-37D633B846F1}">
                  <asvg:svgBlip xmlns:asvg="http://schemas.microsoft.com/office/drawing/2016/SVG/main" r:embed="rId5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9" id="89"/>
          <p:cNvSpPr/>
          <p:nvPr/>
        </p:nvSpPr>
        <p:spPr>
          <a:xfrm flipH="false" flipV="false" rot="0">
            <a:off x="4108868" y="4739669"/>
            <a:ext cx="970291" cy="967865"/>
          </a:xfrm>
          <a:custGeom>
            <a:avLst/>
            <a:gdLst/>
            <a:ahLst/>
            <a:cxnLst/>
            <a:rect r="r" b="b" t="t" l="l"/>
            <a:pathLst>
              <a:path h="967865" w="970291">
                <a:moveTo>
                  <a:pt x="0" y="0"/>
                </a:moveTo>
                <a:lnTo>
                  <a:pt x="970291" y="0"/>
                </a:lnTo>
                <a:lnTo>
                  <a:pt x="970291" y="967865"/>
                </a:lnTo>
                <a:lnTo>
                  <a:pt x="0" y="967865"/>
                </a:lnTo>
                <a:lnTo>
                  <a:pt x="0" y="0"/>
                </a:lnTo>
                <a:close/>
              </a:path>
            </a:pathLst>
          </a:custGeom>
          <a:blipFill>
            <a:blip r:embed="rId58">
              <a:extLst>
                <a:ext uri="{96DAC541-7B7A-43D3-8B79-37D633B846F1}">
                  <asvg:svgBlip xmlns:asvg="http://schemas.microsoft.com/office/drawing/2016/SVG/main" r:embed="rId5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0" id="90"/>
          <p:cNvGrpSpPr/>
          <p:nvPr/>
        </p:nvGrpSpPr>
        <p:grpSpPr>
          <a:xfrm rot="0">
            <a:off x="1473279" y="7990100"/>
            <a:ext cx="1162575" cy="1162575"/>
            <a:chOff x="0" y="0"/>
            <a:chExt cx="812800" cy="812800"/>
          </a:xfrm>
        </p:grpSpPr>
        <p:sp>
          <p:nvSpPr>
            <p:cNvPr name="Freeform 91" id="9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92" id="9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3" id="93"/>
          <p:cNvSpPr/>
          <p:nvPr/>
        </p:nvSpPr>
        <p:spPr>
          <a:xfrm flipH="false" flipV="false" rot="0">
            <a:off x="1690013" y="8182168"/>
            <a:ext cx="795718" cy="727087"/>
          </a:xfrm>
          <a:custGeom>
            <a:avLst/>
            <a:gdLst/>
            <a:ahLst/>
            <a:cxnLst/>
            <a:rect r="r" b="b" t="t" l="l"/>
            <a:pathLst>
              <a:path h="727087" w="795718">
                <a:moveTo>
                  <a:pt x="0" y="0"/>
                </a:moveTo>
                <a:lnTo>
                  <a:pt x="795718" y="0"/>
                </a:lnTo>
                <a:lnTo>
                  <a:pt x="795718" y="727088"/>
                </a:lnTo>
                <a:lnTo>
                  <a:pt x="0" y="727088"/>
                </a:lnTo>
                <a:lnTo>
                  <a:pt x="0" y="0"/>
                </a:lnTo>
                <a:close/>
              </a:path>
            </a:pathLst>
          </a:custGeom>
          <a:blipFill>
            <a:blip r:embed="rId60">
              <a:extLst>
                <a:ext uri="{96DAC541-7B7A-43D3-8B79-37D633B846F1}">
                  <asvg:svgBlip xmlns:asvg="http://schemas.microsoft.com/office/drawing/2016/SVG/main" r:embed="rId6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4" id="94"/>
          <p:cNvGrpSpPr/>
          <p:nvPr/>
        </p:nvGrpSpPr>
        <p:grpSpPr>
          <a:xfrm rot="0">
            <a:off x="730055" y="8182168"/>
            <a:ext cx="855015" cy="855015"/>
            <a:chOff x="0" y="0"/>
            <a:chExt cx="812800" cy="812800"/>
          </a:xfrm>
        </p:grpSpPr>
        <p:sp>
          <p:nvSpPr>
            <p:cNvPr name="Freeform 95" id="9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96" id="9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7" id="97"/>
          <p:cNvSpPr/>
          <p:nvPr/>
        </p:nvSpPr>
        <p:spPr>
          <a:xfrm flipH="false" flipV="false" rot="0">
            <a:off x="848441" y="8385827"/>
            <a:ext cx="580144" cy="477168"/>
          </a:xfrm>
          <a:custGeom>
            <a:avLst/>
            <a:gdLst/>
            <a:ahLst/>
            <a:cxnLst/>
            <a:rect r="r" b="b" t="t" l="l"/>
            <a:pathLst>
              <a:path h="477168" w="580144">
                <a:moveTo>
                  <a:pt x="0" y="0"/>
                </a:moveTo>
                <a:lnTo>
                  <a:pt x="580144" y="0"/>
                </a:lnTo>
                <a:lnTo>
                  <a:pt x="580144" y="477168"/>
                </a:lnTo>
                <a:lnTo>
                  <a:pt x="0" y="477168"/>
                </a:lnTo>
                <a:lnTo>
                  <a:pt x="0" y="0"/>
                </a:lnTo>
                <a:close/>
              </a:path>
            </a:pathLst>
          </a:custGeom>
          <a:blipFill>
            <a:blip r:embed="rId62">
              <a:extLst>
                <a:ext uri="{96DAC541-7B7A-43D3-8B79-37D633B846F1}">
                  <asvg:svgBlip xmlns:asvg="http://schemas.microsoft.com/office/drawing/2016/SVG/main" r:embed="rId6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8" id="98"/>
          <p:cNvGrpSpPr/>
          <p:nvPr/>
        </p:nvGrpSpPr>
        <p:grpSpPr>
          <a:xfrm rot="0">
            <a:off x="351034" y="4267002"/>
            <a:ext cx="1651157" cy="1651157"/>
            <a:chOff x="0" y="0"/>
            <a:chExt cx="812800" cy="812800"/>
          </a:xfrm>
        </p:grpSpPr>
        <p:sp>
          <p:nvSpPr>
            <p:cNvPr name="Freeform 99" id="9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0" id="10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1" id="101"/>
          <p:cNvSpPr/>
          <p:nvPr/>
        </p:nvSpPr>
        <p:spPr>
          <a:xfrm flipH="false" flipV="false" rot="0">
            <a:off x="472921" y="4517017"/>
            <a:ext cx="1391446" cy="994884"/>
          </a:xfrm>
          <a:custGeom>
            <a:avLst/>
            <a:gdLst/>
            <a:ahLst/>
            <a:cxnLst/>
            <a:rect r="r" b="b" t="t" l="l"/>
            <a:pathLst>
              <a:path h="994884" w="1391446">
                <a:moveTo>
                  <a:pt x="0" y="0"/>
                </a:moveTo>
                <a:lnTo>
                  <a:pt x="1391445" y="0"/>
                </a:lnTo>
                <a:lnTo>
                  <a:pt x="1391445" y="994884"/>
                </a:lnTo>
                <a:lnTo>
                  <a:pt x="0" y="994884"/>
                </a:lnTo>
                <a:lnTo>
                  <a:pt x="0" y="0"/>
                </a:lnTo>
                <a:close/>
              </a:path>
            </a:pathLst>
          </a:custGeom>
          <a:blipFill>
            <a:blip r:embed="rId64">
              <a:extLst>
                <a:ext uri="{96DAC541-7B7A-43D3-8B79-37D633B846F1}">
                  <asvg:svgBlip xmlns:asvg="http://schemas.microsoft.com/office/drawing/2016/SVG/main" r:embed="rId6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2" id="102"/>
          <p:cNvSpPr/>
          <p:nvPr/>
        </p:nvSpPr>
        <p:spPr>
          <a:xfrm flipH="false" flipV="false" rot="0">
            <a:off x="896061" y="4644366"/>
            <a:ext cx="590694" cy="523502"/>
          </a:xfrm>
          <a:custGeom>
            <a:avLst/>
            <a:gdLst/>
            <a:ahLst/>
            <a:cxnLst/>
            <a:rect r="r" b="b" t="t" l="l"/>
            <a:pathLst>
              <a:path h="523502" w="590694">
                <a:moveTo>
                  <a:pt x="0" y="0"/>
                </a:moveTo>
                <a:lnTo>
                  <a:pt x="590693" y="0"/>
                </a:lnTo>
                <a:lnTo>
                  <a:pt x="590693" y="523503"/>
                </a:lnTo>
                <a:lnTo>
                  <a:pt x="0" y="523503"/>
                </a:lnTo>
                <a:lnTo>
                  <a:pt x="0" y="0"/>
                </a:lnTo>
                <a:close/>
              </a:path>
            </a:pathLst>
          </a:custGeom>
          <a:blipFill>
            <a:blip r:embed="rId66">
              <a:extLst>
                <a:ext uri="{96DAC541-7B7A-43D3-8B79-37D633B846F1}">
                  <asvg:svgBlip xmlns:asvg="http://schemas.microsoft.com/office/drawing/2016/SVG/main" r:embed="rId6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3" id="103"/>
          <p:cNvSpPr/>
          <p:nvPr/>
        </p:nvSpPr>
        <p:spPr>
          <a:xfrm flipH="false" flipV="false" rot="0">
            <a:off x="15562532" y="4720118"/>
            <a:ext cx="2381397" cy="2381397"/>
          </a:xfrm>
          <a:custGeom>
            <a:avLst/>
            <a:gdLst/>
            <a:ahLst/>
            <a:cxnLst/>
            <a:rect r="r" b="b" t="t" l="l"/>
            <a:pathLst>
              <a:path h="2381397" w="2381397">
                <a:moveTo>
                  <a:pt x="0" y="0"/>
                </a:moveTo>
                <a:lnTo>
                  <a:pt x="2381397" y="0"/>
                </a:lnTo>
                <a:lnTo>
                  <a:pt x="2381397" y="2381397"/>
                </a:lnTo>
                <a:lnTo>
                  <a:pt x="0" y="2381397"/>
                </a:lnTo>
                <a:lnTo>
                  <a:pt x="0" y="0"/>
                </a:lnTo>
                <a:close/>
              </a:path>
            </a:pathLst>
          </a:custGeom>
          <a:blipFill>
            <a:blip r:embed="rId68">
              <a:extLst>
                <a:ext uri="{96DAC541-7B7A-43D3-8B79-37D633B846F1}">
                  <asvg:svgBlip xmlns:asvg="http://schemas.microsoft.com/office/drawing/2016/SVG/main" r:embed="rId6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4" id="104"/>
          <p:cNvSpPr/>
          <p:nvPr/>
        </p:nvSpPr>
        <p:spPr>
          <a:xfrm flipH="false" flipV="false" rot="0">
            <a:off x="17384862" y="6241099"/>
            <a:ext cx="723645" cy="867940"/>
          </a:xfrm>
          <a:custGeom>
            <a:avLst/>
            <a:gdLst/>
            <a:ahLst/>
            <a:cxnLst/>
            <a:rect r="r" b="b" t="t" l="l"/>
            <a:pathLst>
              <a:path h="867940" w="723645">
                <a:moveTo>
                  <a:pt x="0" y="0"/>
                </a:moveTo>
                <a:lnTo>
                  <a:pt x="723645" y="0"/>
                </a:lnTo>
                <a:lnTo>
                  <a:pt x="723645" y="867940"/>
                </a:lnTo>
                <a:lnTo>
                  <a:pt x="0" y="867940"/>
                </a:lnTo>
                <a:lnTo>
                  <a:pt x="0" y="0"/>
                </a:lnTo>
                <a:close/>
              </a:path>
            </a:pathLst>
          </a:custGeom>
          <a:blipFill>
            <a:blip r:embed="rId70">
              <a:extLst>
                <a:ext uri="{96DAC541-7B7A-43D3-8B79-37D633B846F1}">
                  <asvg:svgBlip xmlns:asvg="http://schemas.microsoft.com/office/drawing/2016/SVG/main" r:embed="rId7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5" id="105"/>
          <p:cNvGrpSpPr/>
          <p:nvPr/>
        </p:nvGrpSpPr>
        <p:grpSpPr>
          <a:xfrm rot="0">
            <a:off x="1658778" y="4311325"/>
            <a:ext cx="387338" cy="387338"/>
            <a:chOff x="0" y="0"/>
            <a:chExt cx="812800" cy="812800"/>
          </a:xfrm>
        </p:grpSpPr>
        <p:sp>
          <p:nvSpPr>
            <p:cNvPr name="Freeform 106" id="10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406400" y="0"/>
                  </a:lnTo>
                  <a:cubicBezTo>
                    <a:pt x="630849" y="0"/>
                    <a:pt x="812800" y="181951"/>
                    <a:pt x="812800" y="406400"/>
                  </a:cubicBezTo>
                  <a:lnTo>
                    <a:pt x="812800" y="406400"/>
                  </a:lnTo>
                  <a:cubicBezTo>
                    <a:pt x="812800" y="630849"/>
                    <a:pt x="630849" y="812800"/>
                    <a:pt x="406400" y="812800"/>
                  </a:cubicBezTo>
                  <a:lnTo>
                    <a:pt x="406400" y="812800"/>
                  </a:lnTo>
                  <a:cubicBezTo>
                    <a:pt x="181951" y="812800"/>
                    <a:pt x="0" y="630849"/>
                    <a:pt x="0" y="406400"/>
                  </a:cubicBezTo>
                  <a:lnTo>
                    <a:pt x="0" y="406400"/>
                  </a:lnTo>
                  <a:cubicBezTo>
                    <a:pt x="0" y="181951"/>
                    <a:pt x="181951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7" id="10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8" id="108"/>
          <p:cNvSpPr/>
          <p:nvPr/>
        </p:nvSpPr>
        <p:spPr>
          <a:xfrm flipH="false" flipV="false" rot="0">
            <a:off x="1864814" y="4581883"/>
            <a:ext cx="331749" cy="331749"/>
          </a:xfrm>
          <a:custGeom>
            <a:avLst/>
            <a:gdLst/>
            <a:ahLst/>
            <a:cxnLst/>
            <a:rect r="r" b="b" t="t" l="l"/>
            <a:pathLst>
              <a:path h="331749" w="331749">
                <a:moveTo>
                  <a:pt x="0" y="0"/>
                </a:moveTo>
                <a:lnTo>
                  <a:pt x="331749" y="0"/>
                </a:lnTo>
                <a:lnTo>
                  <a:pt x="331749" y="331749"/>
                </a:lnTo>
                <a:lnTo>
                  <a:pt x="0" y="331749"/>
                </a:lnTo>
                <a:lnTo>
                  <a:pt x="0" y="0"/>
                </a:lnTo>
                <a:close/>
              </a:path>
            </a:pathLst>
          </a:custGeom>
          <a:blipFill>
            <a:blip r:embed="rId46">
              <a:extLs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9" id="109"/>
          <p:cNvSpPr/>
          <p:nvPr/>
        </p:nvSpPr>
        <p:spPr>
          <a:xfrm flipH="false" flipV="false" rot="0">
            <a:off x="1702702" y="4354956"/>
            <a:ext cx="299488" cy="309149"/>
          </a:xfrm>
          <a:custGeom>
            <a:avLst/>
            <a:gdLst/>
            <a:ahLst/>
            <a:cxnLst/>
            <a:rect r="r" b="b" t="t" l="l"/>
            <a:pathLst>
              <a:path h="309149" w="299488">
                <a:moveTo>
                  <a:pt x="0" y="0"/>
                </a:moveTo>
                <a:lnTo>
                  <a:pt x="299489" y="0"/>
                </a:lnTo>
                <a:lnTo>
                  <a:pt x="299489" y="309149"/>
                </a:lnTo>
                <a:lnTo>
                  <a:pt x="0" y="309149"/>
                </a:lnTo>
                <a:lnTo>
                  <a:pt x="0" y="0"/>
                </a:lnTo>
                <a:close/>
              </a:path>
            </a:pathLst>
          </a:custGeom>
          <a:blipFill>
            <a:blip r:embed="rId38">
              <a:extLs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0" id="110"/>
          <p:cNvSpPr/>
          <p:nvPr/>
        </p:nvSpPr>
        <p:spPr>
          <a:xfrm flipH="false" flipV="false" rot="-375189">
            <a:off x="1808376" y="4389611"/>
            <a:ext cx="88141" cy="239840"/>
          </a:xfrm>
          <a:custGeom>
            <a:avLst/>
            <a:gdLst/>
            <a:ahLst/>
            <a:cxnLst/>
            <a:rect r="r" b="b" t="t" l="l"/>
            <a:pathLst>
              <a:path h="239840" w="88141">
                <a:moveTo>
                  <a:pt x="0" y="0"/>
                </a:moveTo>
                <a:lnTo>
                  <a:pt x="88141" y="0"/>
                </a:lnTo>
                <a:lnTo>
                  <a:pt x="88141" y="239839"/>
                </a:lnTo>
                <a:lnTo>
                  <a:pt x="0" y="239839"/>
                </a:lnTo>
                <a:lnTo>
                  <a:pt x="0" y="0"/>
                </a:lnTo>
                <a:close/>
              </a:path>
            </a:pathLst>
          </a:custGeom>
          <a:blipFill>
            <a:blip r:embed="rId40">
              <a:extLs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1" id="111"/>
          <p:cNvGrpSpPr/>
          <p:nvPr/>
        </p:nvGrpSpPr>
        <p:grpSpPr>
          <a:xfrm rot="0">
            <a:off x="1945264" y="4849158"/>
            <a:ext cx="329967" cy="365384"/>
            <a:chOff x="0" y="0"/>
            <a:chExt cx="688868" cy="762807"/>
          </a:xfrm>
        </p:grpSpPr>
        <p:sp>
          <p:nvSpPr>
            <p:cNvPr name="Freeform 112" id="112"/>
            <p:cNvSpPr/>
            <p:nvPr/>
          </p:nvSpPr>
          <p:spPr>
            <a:xfrm flipH="false" flipV="false" rot="0">
              <a:off x="0" y="0"/>
              <a:ext cx="688868" cy="762807"/>
            </a:xfrm>
            <a:custGeom>
              <a:avLst/>
              <a:gdLst/>
              <a:ahLst/>
              <a:cxnLst/>
              <a:rect r="r" b="b" t="t" l="l"/>
              <a:pathLst>
                <a:path h="762807" w="688868">
                  <a:moveTo>
                    <a:pt x="344434" y="0"/>
                  </a:moveTo>
                  <a:lnTo>
                    <a:pt x="344434" y="0"/>
                  </a:lnTo>
                  <a:cubicBezTo>
                    <a:pt x="534660" y="0"/>
                    <a:pt x="688868" y="154208"/>
                    <a:pt x="688868" y="344434"/>
                  </a:cubicBezTo>
                  <a:lnTo>
                    <a:pt x="688868" y="418373"/>
                  </a:lnTo>
                  <a:cubicBezTo>
                    <a:pt x="688868" y="608598"/>
                    <a:pt x="534660" y="762807"/>
                    <a:pt x="344434" y="762807"/>
                  </a:cubicBezTo>
                  <a:lnTo>
                    <a:pt x="344434" y="762807"/>
                  </a:lnTo>
                  <a:cubicBezTo>
                    <a:pt x="253085" y="762807"/>
                    <a:pt x="165476" y="726518"/>
                    <a:pt x="100882" y="661924"/>
                  </a:cubicBezTo>
                  <a:cubicBezTo>
                    <a:pt x="36289" y="597330"/>
                    <a:pt x="0" y="509722"/>
                    <a:pt x="0" y="418373"/>
                  </a:cubicBezTo>
                  <a:lnTo>
                    <a:pt x="0" y="344434"/>
                  </a:lnTo>
                  <a:cubicBezTo>
                    <a:pt x="0" y="253085"/>
                    <a:pt x="36289" y="165476"/>
                    <a:pt x="100882" y="100882"/>
                  </a:cubicBezTo>
                  <a:cubicBezTo>
                    <a:pt x="165476" y="36289"/>
                    <a:pt x="253085" y="0"/>
                    <a:pt x="34443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3" id="113"/>
            <p:cNvSpPr txBox="true"/>
            <p:nvPr/>
          </p:nvSpPr>
          <p:spPr>
            <a:xfrm>
              <a:off x="0" y="-38100"/>
              <a:ext cx="688868" cy="8009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4" id="114"/>
          <p:cNvSpPr/>
          <p:nvPr/>
        </p:nvSpPr>
        <p:spPr>
          <a:xfrm flipH="false" flipV="false" rot="0">
            <a:off x="1969374" y="4890976"/>
            <a:ext cx="281747" cy="281747"/>
          </a:xfrm>
          <a:custGeom>
            <a:avLst/>
            <a:gdLst/>
            <a:ahLst/>
            <a:cxnLst/>
            <a:rect r="r" b="b" t="t" l="l"/>
            <a:pathLst>
              <a:path h="281747" w="281747">
                <a:moveTo>
                  <a:pt x="0" y="0"/>
                </a:moveTo>
                <a:lnTo>
                  <a:pt x="281748" y="0"/>
                </a:lnTo>
                <a:lnTo>
                  <a:pt x="281748" y="281747"/>
                </a:lnTo>
                <a:lnTo>
                  <a:pt x="0" y="281747"/>
                </a:lnTo>
                <a:lnTo>
                  <a:pt x="0" y="0"/>
                </a:lnTo>
                <a:close/>
              </a:path>
            </a:pathLst>
          </a:custGeom>
          <a:blipFill>
            <a:blip r:embed="rId51">
              <a:extLst>
                <a:ext uri="{96DAC541-7B7A-43D3-8B79-37D633B846F1}">
                  <asvg:svgBlip xmlns:asvg="http://schemas.microsoft.com/office/drawing/2016/SVG/main" r:embed="rId52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5" id="115"/>
          <p:cNvGrpSpPr/>
          <p:nvPr/>
        </p:nvGrpSpPr>
        <p:grpSpPr>
          <a:xfrm rot="0">
            <a:off x="14202189" y="7777676"/>
            <a:ext cx="2471971" cy="2471971"/>
            <a:chOff x="0" y="0"/>
            <a:chExt cx="812800" cy="812800"/>
          </a:xfrm>
        </p:grpSpPr>
        <p:sp>
          <p:nvSpPr>
            <p:cNvPr name="Freeform 116" id="1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7" id="11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8" id="118"/>
          <p:cNvSpPr/>
          <p:nvPr/>
        </p:nvSpPr>
        <p:spPr>
          <a:xfrm flipH="true" flipV="false" rot="0">
            <a:off x="14678251" y="8268904"/>
            <a:ext cx="1578828" cy="1726352"/>
          </a:xfrm>
          <a:custGeom>
            <a:avLst/>
            <a:gdLst/>
            <a:ahLst/>
            <a:cxnLst/>
            <a:rect r="r" b="b" t="t" l="l"/>
            <a:pathLst>
              <a:path h="1726352" w="1578828">
                <a:moveTo>
                  <a:pt x="1578828" y="0"/>
                </a:moveTo>
                <a:lnTo>
                  <a:pt x="0" y="0"/>
                </a:lnTo>
                <a:lnTo>
                  <a:pt x="0" y="1726353"/>
                </a:lnTo>
                <a:lnTo>
                  <a:pt x="1578828" y="1726353"/>
                </a:lnTo>
                <a:lnTo>
                  <a:pt x="1578828" y="0"/>
                </a:lnTo>
                <a:close/>
              </a:path>
            </a:pathLst>
          </a:custGeom>
          <a:blipFill>
            <a:blip r:embed="rId72">
              <a:extLst>
                <a:ext uri="{96DAC541-7B7A-43D3-8B79-37D633B846F1}">
                  <asvg:svgBlip xmlns:asvg="http://schemas.microsoft.com/office/drawing/2016/SVG/main" r:embed="rId7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9" id="119"/>
          <p:cNvSpPr/>
          <p:nvPr/>
        </p:nvSpPr>
        <p:spPr>
          <a:xfrm flipH="false" flipV="false" rot="0">
            <a:off x="15914825" y="8769655"/>
            <a:ext cx="126030" cy="248335"/>
          </a:xfrm>
          <a:custGeom>
            <a:avLst/>
            <a:gdLst/>
            <a:ahLst/>
            <a:cxnLst/>
            <a:rect r="r" b="b" t="t" l="l"/>
            <a:pathLst>
              <a:path h="248335" w="126030">
                <a:moveTo>
                  <a:pt x="0" y="0"/>
                </a:moveTo>
                <a:lnTo>
                  <a:pt x="126030" y="0"/>
                </a:lnTo>
                <a:lnTo>
                  <a:pt x="126030" y="248335"/>
                </a:lnTo>
                <a:lnTo>
                  <a:pt x="0" y="248335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0" id="120"/>
          <p:cNvSpPr/>
          <p:nvPr/>
        </p:nvSpPr>
        <p:spPr>
          <a:xfrm flipH="false" flipV="false" rot="0">
            <a:off x="15774911" y="8773651"/>
            <a:ext cx="126030" cy="248335"/>
          </a:xfrm>
          <a:custGeom>
            <a:avLst/>
            <a:gdLst/>
            <a:ahLst/>
            <a:cxnLst/>
            <a:rect r="r" b="b" t="t" l="l"/>
            <a:pathLst>
              <a:path h="248335" w="126030">
                <a:moveTo>
                  <a:pt x="0" y="0"/>
                </a:moveTo>
                <a:lnTo>
                  <a:pt x="126030" y="0"/>
                </a:lnTo>
                <a:lnTo>
                  <a:pt x="126030" y="248335"/>
                </a:lnTo>
                <a:lnTo>
                  <a:pt x="0" y="248335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1" id="121"/>
          <p:cNvSpPr/>
          <p:nvPr/>
        </p:nvSpPr>
        <p:spPr>
          <a:xfrm flipH="false" flipV="false" rot="0">
            <a:off x="15634997" y="8773651"/>
            <a:ext cx="126030" cy="248335"/>
          </a:xfrm>
          <a:custGeom>
            <a:avLst/>
            <a:gdLst/>
            <a:ahLst/>
            <a:cxnLst/>
            <a:rect r="r" b="b" t="t" l="l"/>
            <a:pathLst>
              <a:path h="248335" w="126030">
                <a:moveTo>
                  <a:pt x="0" y="0"/>
                </a:moveTo>
                <a:lnTo>
                  <a:pt x="126031" y="0"/>
                </a:lnTo>
                <a:lnTo>
                  <a:pt x="126031" y="248335"/>
                </a:lnTo>
                <a:lnTo>
                  <a:pt x="0" y="248335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2" id="122"/>
          <p:cNvSpPr/>
          <p:nvPr/>
        </p:nvSpPr>
        <p:spPr>
          <a:xfrm flipH="false" flipV="false" rot="0">
            <a:off x="15492982" y="8777647"/>
            <a:ext cx="126030" cy="248335"/>
          </a:xfrm>
          <a:custGeom>
            <a:avLst/>
            <a:gdLst/>
            <a:ahLst/>
            <a:cxnLst/>
            <a:rect r="r" b="b" t="t" l="l"/>
            <a:pathLst>
              <a:path h="248335" w="126030">
                <a:moveTo>
                  <a:pt x="0" y="0"/>
                </a:moveTo>
                <a:lnTo>
                  <a:pt x="126031" y="0"/>
                </a:lnTo>
                <a:lnTo>
                  <a:pt x="126031" y="248336"/>
                </a:lnTo>
                <a:lnTo>
                  <a:pt x="0" y="248336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3" id="123"/>
          <p:cNvSpPr/>
          <p:nvPr/>
        </p:nvSpPr>
        <p:spPr>
          <a:xfrm flipH="false" flipV="false" rot="0">
            <a:off x="15349704" y="8773651"/>
            <a:ext cx="126030" cy="248335"/>
          </a:xfrm>
          <a:custGeom>
            <a:avLst/>
            <a:gdLst/>
            <a:ahLst/>
            <a:cxnLst/>
            <a:rect r="r" b="b" t="t" l="l"/>
            <a:pathLst>
              <a:path h="248335" w="126030">
                <a:moveTo>
                  <a:pt x="0" y="0"/>
                </a:moveTo>
                <a:lnTo>
                  <a:pt x="126030" y="0"/>
                </a:lnTo>
                <a:lnTo>
                  <a:pt x="126030" y="248335"/>
                </a:lnTo>
                <a:lnTo>
                  <a:pt x="0" y="248335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4" id="124"/>
          <p:cNvSpPr/>
          <p:nvPr/>
        </p:nvSpPr>
        <p:spPr>
          <a:xfrm flipH="false" flipV="false" rot="0">
            <a:off x="15911500" y="9099039"/>
            <a:ext cx="108704" cy="214194"/>
          </a:xfrm>
          <a:custGeom>
            <a:avLst/>
            <a:gdLst/>
            <a:ahLst/>
            <a:cxnLst/>
            <a:rect r="r" b="b" t="t" l="l"/>
            <a:pathLst>
              <a:path h="214194" w="108704">
                <a:moveTo>
                  <a:pt x="0" y="0"/>
                </a:moveTo>
                <a:lnTo>
                  <a:pt x="108704" y="0"/>
                </a:lnTo>
                <a:lnTo>
                  <a:pt x="108704" y="214194"/>
                </a:lnTo>
                <a:lnTo>
                  <a:pt x="0" y="2141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5" id="125"/>
          <p:cNvSpPr/>
          <p:nvPr/>
        </p:nvSpPr>
        <p:spPr>
          <a:xfrm flipH="false" flipV="false" rot="0">
            <a:off x="15781241" y="9103035"/>
            <a:ext cx="108704" cy="214194"/>
          </a:xfrm>
          <a:custGeom>
            <a:avLst/>
            <a:gdLst/>
            <a:ahLst/>
            <a:cxnLst/>
            <a:rect r="r" b="b" t="t" l="l"/>
            <a:pathLst>
              <a:path h="214194" w="108704">
                <a:moveTo>
                  <a:pt x="0" y="0"/>
                </a:moveTo>
                <a:lnTo>
                  <a:pt x="108704" y="0"/>
                </a:lnTo>
                <a:lnTo>
                  <a:pt x="108704" y="214194"/>
                </a:lnTo>
                <a:lnTo>
                  <a:pt x="0" y="2141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6" id="126"/>
          <p:cNvSpPr/>
          <p:nvPr/>
        </p:nvSpPr>
        <p:spPr>
          <a:xfrm flipH="false" flipV="false" rot="0">
            <a:off x="15650982" y="9103035"/>
            <a:ext cx="108704" cy="214194"/>
          </a:xfrm>
          <a:custGeom>
            <a:avLst/>
            <a:gdLst/>
            <a:ahLst/>
            <a:cxnLst/>
            <a:rect r="r" b="b" t="t" l="l"/>
            <a:pathLst>
              <a:path h="214194" w="108704">
                <a:moveTo>
                  <a:pt x="0" y="0"/>
                </a:moveTo>
                <a:lnTo>
                  <a:pt x="108704" y="0"/>
                </a:lnTo>
                <a:lnTo>
                  <a:pt x="108704" y="214194"/>
                </a:lnTo>
                <a:lnTo>
                  <a:pt x="0" y="2141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7" id="127"/>
          <p:cNvSpPr/>
          <p:nvPr/>
        </p:nvSpPr>
        <p:spPr>
          <a:xfrm flipH="false" flipV="false" rot="0">
            <a:off x="15522298" y="9108579"/>
            <a:ext cx="108704" cy="214194"/>
          </a:xfrm>
          <a:custGeom>
            <a:avLst/>
            <a:gdLst/>
            <a:ahLst/>
            <a:cxnLst/>
            <a:rect r="r" b="b" t="t" l="l"/>
            <a:pathLst>
              <a:path h="214194" w="108704">
                <a:moveTo>
                  <a:pt x="0" y="0"/>
                </a:moveTo>
                <a:lnTo>
                  <a:pt x="108703" y="0"/>
                </a:lnTo>
                <a:lnTo>
                  <a:pt x="108703" y="214194"/>
                </a:lnTo>
                <a:lnTo>
                  <a:pt x="0" y="2141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8" id="128"/>
          <p:cNvSpPr/>
          <p:nvPr/>
        </p:nvSpPr>
        <p:spPr>
          <a:xfrm flipH="false" flipV="false" rot="0">
            <a:off x="15391301" y="9108579"/>
            <a:ext cx="108704" cy="214194"/>
          </a:xfrm>
          <a:custGeom>
            <a:avLst/>
            <a:gdLst/>
            <a:ahLst/>
            <a:cxnLst/>
            <a:rect r="r" b="b" t="t" l="l"/>
            <a:pathLst>
              <a:path h="214194" w="108704">
                <a:moveTo>
                  <a:pt x="0" y="0"/>
                </a:moveTo>
                <a:lnTo>
                  <a:pt x="108703" y="0"/>
                </a:lnTo>
                <a:lnTo>
                  <a:pt x="108703" y="214194"/>
                </a:lnTo>
                <a:lnTo>
                  <a:pt x="0" y="2141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9" id="129"/>
          <p:cNvSpPr/>
          <p:nvPr/>
        </p:nvSpPr>
        <p:spPr>
          <a:xfrm flipH="false" flipV="false" rot="0">
            <a:off x="15658468" y="9525783"/>
            <a:ext cx="113514" cy="223672"/>
          </a:xfrm>
          <a:custGeom>
            <a:avLst/>
            <a:gdLst/>
            <a:ahLst/>
            <a:cxnLst/>
            <a:rect r="r" b="b" t="t" l="l"/>
            <a:pathLst>
              <a:path h="223672" w="113514">
                <a:moveTo>
                  <a:pt x="0" y="0"/>
                </a:moveTo>
                <a:lnTo>
                  <a:pt x="113513" y="0"/>
                </a:lnTo>
                <a:lnTo>
                  <a:pt x="113513" y="223673"/>
                </a:lnTo>
                <a:lnTo>
                  <a:pt x="0" y="223673"/>
                </a:lnTo>
                <a:lnTo>
                  <a:pt x="0" y="0"/>
                </a:lnTo>
                <a:close/>
              </a:path>
            </a:pathLst>
          </a:custGeom>
          <a:blipFill>
            <a:blip r:embed="rId74">
              <a:extLst>
                <a:ext uri="{96DAC541-7B7A-43D3-8B79-37D633B846F1}">
                  <asvg:svgBlip xmlns:asvg="http://schemas.microsoft.com/office/drawing/2016/SVG/main" r:embed="rId7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0" id="130"/>
          <p:cNvSpPr/>
          <p:nvPr/>
        </p:nvSpPr>
        <p:spPr>
          <a:xfrm flipH="false" flipV="false" rot="0">
            <a:off x="15807947" y="9517791"/>
            <a:ext cx="113514" cy="223672"/>
          </a:xfrm>
          <a:custGeom>
            <a:avLst/>
            <a:gdLst/>
            <a:ahLst/>
            <a:cxnLst/>
            <a:rect r="r" b="b" t="t" l="l"/>
            <a:pathLst>
              <a:path h="223672" w="113514">
                <a:moveTo>
                  <a:pt x="0" y="0"/>
                </a:moveTo>
                <a:lnTo>
                  <a:pt x="113514" y="0"/>
                </a:lnTo>
                <a:lnTo>
                  <a:pt x="113514" y="223672"/>
                </a:lnTo>
                <a:lnTo>
                  <a:pt x="0" y="223672"/>
                </a:lnTo>
                <a:lnTo>
                  <a:pt x="0" y="0"/>
                </a:lnTo>
                <a:close/>
              </a:path>
            </a:pathLst>
          </a:custGeom>
          <a:blipFill>
            <a:blip r:embed="rId74">
              <a:extLst>
                <a:ext uri="{96DAC541-7B7A-43D3-8B79-37D633B846F1}">
                  <asvg:svgBlip xmlns:asvg="http://schemas.microsoft.com/office/drawing/2016/SVG/main" r:embed="rId7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1" id="131"/>
          <p:cNvSpPr/>
          <p:nvPr/>
        </p:nvSpPr>
        <p:spPr>
          <a:xfrm flipH="false" flipV="false" rot="0">
            <a:off x="15957987" y="9505616"/>
            <a:ext cx="113514" cy="223672"/>
          </a:xfrm>
          <a:custGeom>
            <a:avLst/>
            <a:gdLst/>
            <a:ahLst/>
            <a:cxnLst/>
            <a:rect r="r" b="b" t="t" l="l"/>
            <a:pathLst>
              <a:path h="223672" w="113514">
                <a:moveTo>
                  <a:pt x="0" y="0"/>
                </a:moveTo>
                <a:lnTo>
                  <a:pt x="113514" y="0"/>
                </a:lnTo>
                <a:lnTo>
                  <a:pt x="113514" y="223672"/>
                </a:lnTo>
                <a:lnTo>
                  <a:pt x="0" y="223672"/>
                </a:lnTo>
                <a:lnTo>
                  <a:pt x="0" y="0"/>
                </a:lnTo>
                <a:close/>
              </a:path>
            </a:pathLst>
          </a:custGeom>
          <a:blipFill>
            <a:blip r:embed="rId74">
              <a:extLst>
                <a:ext uri="{96DAC541-7B7A-43D3-8B79-37D633B846F1}">
                  <asvg:svgBlip xmlns:asvg="http://schemas.microsoft.com/office/drawing/2016/SVG/main" r:embed="rId7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2" id="132"/>
          <p:cNvSpPr/>
          <p:nvPr/>
        </p:nvSpPr>
        <p:spPr>
          <a:xfrm flipH="false" flipV="false" rot="0">
            <a:off x="15508988" y="9533776"/>
            <a:ext cx="113514" cy="223672"/>
          </a:xfrm>
          <a:custGeom>
            <a:avLst/>
            <a:gdLst/>
            <a:ahLst/>
            <a:cxnLst/>
            <a:rect r="r" b="b" t="t" l="l"/>
            <a:pathLst>
              <a:path h="223672" w="113514">
                <a:moveTo>
                  <a:pt x="0" y="0"/>
                </a:moveTo>
                <a:lnTo>
                  <a:pt x="113514" y="0"/>
                </a:lnTo>
                <a:lnTo>
                  <a:pt x="113514" y="223672"/>
                </a:lnTo>
                <a:lnTo>
                  <a:pt x="0" y="223672"/>
                </a:lnTo>
                <a:lnTo>
                  <a:pt x="0" y="0"/>
                </a:lnTo>
                <a:close/>
              </a:path>
            </a:pathLst>
          </a:custGeom>
          <a:blipFill>
            <a:blip r:embed="rId74">
              <a:extLst>
                <a:ext uri="{96DAC541-7B7A-43D3-8B79-37D633B846F1}">
                  <asvg:svgBlip xmlns:asvg="http://schemas.microsoft.com/office/drawing/2016/SVG/main" r:embed="rId7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3" id="133"/>
          <p:cNvSpPr/>
          <p:nvPr/>
        </p:nvSpPr>
        <p:spPr>
          <a:xfrm flipH="false" flipV="false" rot="0">
            <a:off x="15358242" y="9544277"/>
            <a:ext cx="113514" cy="223672"/>
          </a:xfrm>
          <a:custGeom>
            <a:avLst/>
            <a:gdLst/>
            <a:ahLst/>
            <a:cxnLst/>
            <a:rect r="r" b="b" t="t" l="l"/>
            <a:pathLst>
              <a:path h="223672" w="113514">
                <a:moveTo>
                  <a:pt x="0" y="0"/>
                </a:moveTo>
                <a:lnTo>
                  <a:pt x="113513" y="0"/>
                </a:lnTo>
                <a:lnTo>
                  <a:pt x="113513" y="223673"/>
                </a:lnTo>
                <a:lnTo>
                  <a:pt x="0" y="223673"/>
                </a:lnTo>
                <a:lnTo>
                  <a:pt x="0" y="0"/>
                </a:lnTo>
                <a:close/>
              </a:path>
            </a:pathLst>
          </a:custGeom>
          <a:blipFill>
            <a:blip r:embed="rId74">
              <a:extLst>
                <a:ext uri="{96DAC541-7B7A-43D3-8B79-37D633B846F1}">
                  <asvg:svgBlip xmlns:asvg="http://schemas.microsoft.com/office/drawing/2016/SVG/main" r:embed="rId7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4" id="134"/>
          <p:cNvSpPr/>
          <p:nvPr/>
        </p:nvSpPr>
        <p:spPr>
          <a:xfrm flipH="false" flipV="false" rot="0">
            <a:off x="15459703" y="8034910"/>
            <a:ext cx="285649" cy="211738"/>
          </a:xfrm>
          <a:custGeom>
            <a:avLst/>
            <a:gdLst/>
            <a:ahLst/>
            <a:cxnLst/>
            <a:rect r="r" b="b" t="t" l="l"/>
            <a:pathLst>
              <a:path h="211738" w="285649">
                <a:moveTo>
                  <a:pt x="0" y="0"/>
                </a:moveTo>
                <a:lnTo>
                  <a:pt x="285649" y="0"/>
                </a:lnTo>
                <a:lnTo>
                  <a:pt x="285649" y="211738"/>
                </a:lnTo>
                <a:lnTo>
                  <a:pt x="0" y="211738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35" id="135"/>
          <p:cNvSpPr/>
          <p:nvPr/>
        </p:nvSpPr>
        <p:spPr>
          <a:xfrm flipV="true">
            <a:off x="4594014" y="2755016"/>
            <a:ext cx="0" cy="1984653"/>
          </a:xfrm>
          <a:prstGeom prst="line">
            <a:avLst/>
          </a:prstGeom>
          <a:ln cap="flat" w="38100">
            <a:solidFill>
              <a:srgbClr val="388E3C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AutoShape 136" id="136"/>
          <p:cNvSpPr/>
          <p:nvPr/>
        </p:nvSpPr>
        <p:spPr>
          <a:xfrm flipH="true">
            <a:off x="5426095" y="1593095"/>
            <a:ext cx="1374475" cy="11750"/>
          </a:xfrm>
          <a:prstGeom prst="line">
            <a:avLst/>
          </a:prstGeom>
          <a:ln cap="flat" w="38100">
            <a:solidFill>
              <a:srgbClr val="FFFFFF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AutoShape 137" id="137"/>
          <p:cNvSpPr/>
          <p:nvPr/>
        </p:nvSpPr>
        <p:spPr>
          <a:xfrm flipV="true">
            <a:off x="7625791" y="1570689"/>
            <a:ext cx="1203748" cy="22406"/>
          </a:xfrm>
          <a:prstGeom prst="line">
            <a:avLst/>
          </a:prstGeom>
          <a:ln cap="flat" w="38100">
            <a:solidFill>
              <a:srgbClr val="FFFFFF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Freeform 138" id="138"/>
          <p:cNvSpPr/>
          <p:nvPr/>
        </p:nvSpPr>
        <p:spPr>
          <a:xfrm flipH="false" flipV="false" rot="0">
            <a:off x="8149388" y="4125196"/>
            <a:ext cx="556635" cy="556635"/>
          </a:xfrm>
          <a:custGeom>
            <a:avLst/>
            <a:gdLst/>
            <a:ahLst/>
            <a:cxnLst/>
            <a:rect r="r" b="b" t="t" l="l"/>
            <a:pathLst>
              <a:path h="556635" w="556635">
                <a:moveTo>
                  <a:pt x="0" y="0"/>
                </a:moveTo>
                <a:lnTo>
                  <a:pt x="556635" y="0"/>
                </a:lnTo>
                <a:lnTo>
                  <a:pt x="556635" y="556636"/>
                </a:lnTo>
                <a:lnTo>
                  <a:pt x="0" y="556636"/>
                </a:lnTo>
                <a:lnTo>
                  <a:pt x="0" y="0"/>
                </a:lnTo>
                <a:close/>
              </a:path>
            </a:pathLst>
          </a:custGeom>
          <a:blipFill>
            <a:blip r:embed="rId46">
              <a:extLs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9" id="139"/>
          <p:cNvGrpSpPr/>
          <p:nvPr/>
        </p:nvGrpSpPr>
        <p:grpSpPr>
          <a:xfrm rot="0">
            <a:off x="8598015" y="3931514"/>
            <a:ext cx="553646" cy="613070"/>
            <a:chOff x="0" y="0"/>
            <a:chExt cx="688868" cy="762807"/>
          </a:xfrm>
        </p:grpSpPr>
        <p:sp>
          <p:nvSpPr>
            <p:cNvPr name="Freeform 140" id="140"/>
            <p:cNvSpPr/>
            <p:nvPr/>
          </p:nvSpPr>
          <p:spPr>
            <a:xfrm flipH="false" flipV="false" rot="0">
              <a:off x="0" y="0"/>
              <a:ext cx="688868" cy="762807"/>
            </a:xfrm>
            <a:custGeom>
              <a:avLst/>
              <a:gdLst/>
              <a:ahLst/>
              <a:cxnLst/>
              <a:rect r="r" b="b" t="t" l="l"/>
              <a:pathLst>
                <a:path h="762807" w="688868">
                  <a:moveTo>
                    <a:pt x="344434" y="0"/>
                  </a:moveTo>
                  <a:lnTo>
                    <a:pt x="344434" y="0"/>
                  </a:lnTo>
                  <a:cubicBezTo>
                    <a:pt x="534660" y="0"/>
                    <a:pt x="688868" y="154208"/>
                    <a:pt x="688868" y="344434"/>
                  </a:cubicBezTo>
                  <a:lnTo>
                    <a:pt x="688868" y="418373"/>
                  </a:lnTo>
                  <a:cubicBezTo>
                    <a:pt x="688868" y="608598"/>
                    <a:pt x="534660" y="762807"/>
                    <a:pt x="344434" y="762807"/>
                  </a:cubicBezTo>
                  <a:lnTo>
                    <a:pt x="344434" y="762807"/>
                  </a:lnTo>
                  <a:cubicBezTo>
                    <a:pt x="253085" y="762807"/>
                    <a:pt x="165476" y="726518"/>
                    <a:pt x="100882" y="661924"/>
                  </a:cubicBezTo>
                  <a:cubicBezTo>
                    <a:pt x="36289" y="597330"/>
                    <a:pt x="0" y="509722"/>
                    <a:pt x="0" y="418373"/>
                  </a:cubicBezTo>
                  <a:lnTo>
                    <a:pt x="0" y="344434"/>
                  </a:lnTo>
                  <a:cubicBezTo>
                    <a:pt x="0" y="253085"/>
                    <a:pt x="36289" y="165476"/>
                    <a:pt x="100882" y="100882"/>
                  </a:cubicBezTo>
                  <a:cubicBezTo>
                    <a:pt x="165476" y="36289"/>
                    <a:pt x="253085" y="0"/>
                    <a:pt x="34443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41" id="141"/>
            <p:cNvSpPr txBox="true"/>
            <p:nvPr/>
          </p:nvSpPr>
          <p:spPr>
            <a:xfrm>
              <a:off x="0" y="-38100"/>
              <a:ext cx="688868" cy="8009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2" id="142"/>
          <p:cNvSpPr/>
          <p:nvPr/>
        </p:nvSpPr>
        <p:spPr>
          <a:xfrm flipH="false" flipV="false" rot="0">
            <a:off x="8638469" y="4001679"/>
            <a:ext cx="472739" cy="472739"/>
          </a:xfrm>
          <a:custGeom>
            <a:avLst/>
            <a:gdLst/>
            <a:ahLst/>
            <a:cxnLst/>
            <a:rect r="r" b="b" t="t" l="l"/>
            <a:pathLst>
              <a:path h="472739" w="472739">
                <a:moveTo>
                  <a:pt x="0" y="0"/>
                </a:moveTo>
                <a:lnTo>
                  <a:pt x="472738" y="0"/>
                </a:lnTo>
                <a:lnTo>
                  <a:pt x="472738" y="472739"/>
                </a:lnTo>
                <a:lnTo>
                  <a:pt x="0" y="472739"/>
                </a:lnTo>
                <a:lnTo>
                  <a:pt x="0" y="0"/>
                </a:lnTo>
                <a:close/>
              </a:path>
            </a:pathLst>
          </a:custGeom>
          <a:blipFill>
            <a:blip r:embed="rId51">
              <a:extLst>
                <a:ext uri="{96DAC541-7B7A-43D3-8B79-37D633B846F1}">
                  <asvg:svgBlip xmlns:asvg="http://schemas.microsoft.com/office/drawing/2016/SVG/main" r:embed="rId5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43" id="143"/>
          <p:cNvSpPr/>
          <p:nvPr/>
        </p:nvSpPr>
        <p:spPr>
          <a:xfrm flipV="true">
            <a:off x="4489705" y="8605361"/>
            <a:ext cx="1467392" cy="0"/>
          </a:xfrm>
          <a:prstGeom prst="line">
            <a:avLst/>
          </a:prstGeom>
          <a:ln cap="flat" w="38100">
            <a:solidFill>
              <a:srgbClr val="FFFFFF"/>
            </a:solidFill>
            <a:prstDash val="sysDash"/>
            <a:headEnd type="none" len="sm" w="sm"/>
            <a:tailEnd type="none" len="sm" w="sm"/>
          </a:ln>
        </p:spPr>
      </p:sp>
      <p:grpSp>
        <p:nvGrpSpPr>
          <p:cNvPr name="Group 144" id="144"/>
          <p:cNvGrpSpPr/>
          <p:nvPr/>
        </p:nvGrpSpPr>
        <p:grpSpPr>
          <a:xfrm rot="0">
            <a:off x="14095682" y="7777676"/>
            <a:ext cx="645095" cy="645095"/>
            <a:chOff x="0" y="0"/>
            <a:chExt cx="812800" cy="812800"/>
          </a:xfrm>
        </p:grpSpPr>
        <p:sp>
          <p:nvSpPr>
            <p:cNvPr name="Freeform 145" id="14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46" id="14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7" id="147"/>
          <p:cNvSpPr/>
          <p:nvPr/>
        </p:nvSpPr>
        <p:spPr>
          <a:xfrm flipH="false" flipV="false" rot="0">
            <a:off x="14227079" y="7857255"/>
            <a:ext cx="347931" cy="509789"/>
          </a:xfrm>
          <a:custGeom>
            <a:avLst/>
            <a:gdLst/>
            <a:ahLst/>
            <a:cxnLst/>
            <a:rect r="r" b="b" t="t" l="l"/>
            <a:pathLst>
              <a:path h="509789" w="347931">
                <a:moveTo>
                  <a:pt x="0" y="0"/>
                </a:moveTo>
                <a:lnTo>
                  <a:pt x="347931" y="0"/>
                </a:lnTo>
                <a:lnTo>
                  <a:pt x="347931" y="509788"/>
                </a:lnTo>
                <a:lnTo>
                  <a:pt x="0" y="509788"/>
                </a:lnTo>
                <a:lnTo>
                  <a:pt x="0" y="0"/>
                </a:lnTo>
                <a:close/>
              </a:path>
            </a:pathLst>
          </a:custGeom>
          <a:blipFill>
            <a:blip r:embed="rId76">
              <a:extLst>
                <a:ext uri="{96DAC541-7B7A-43D3-8B79-37D633B846F1}">
                  <asvg:svgBlip xmlns:asvg="http://schemas.microsoft.com/office/drawing/2016/SVG/main" r:embed="rId7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8" id="148"/>
          <p:cNvGrpSpPr/>
          <p:nvPr/>
        </p:nvGrpSpPr>
        <p:grpSpPr>
          <a:xfrm rot="0">
            <a:off x="14488252" y="574262"/>
            <a:ext cx="624190" cy="624190"/>
            <a:chOff x="0" y="0"/>
            <a:chExt cx="812800" cy="812800"/>
          </a:xfrm>
        </p:grpSpPr>
        <p:sp>
          <p:nvSpPr>
            <p:cNvPr name="Freeform 149" id="14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50" id="15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51" id="151"/>
          <p:cNvSpPr/>
          <p:nvPr/>
        </p:nvSpPr>
        <p:spPr>
          <a:xfrm flipH="false" flipV="false" rot="0">
            <a:off x="14566377" y="621770"/>
            <a:ext cx="379723" cy="556371"/>
          </a:xfrm>
          <a:custGeom>
            <a:avLst/>
            <a:gdLst/>
            <a:ahLst/>
            <a:cxnLst/>
            <a:rect r="r" b="b" t="t" l="l"/>
            <a:pathLst>
              <a:path h="556371" w="379723">
                <a:moveTo>
                  <a:pt x="0" y="0"/>
                </a:moveTo>
                <a:lnTo>
                  <a:pt x="379723" y="0"/>
                </a:lnTo>
                <a:lnTo>
                  <a:pt x="379723" y="556370"/>
                </a:lnTo>
                <a:lnTo>
                  <a:pt x="0" y="556370"/>
                </a:lnTo>
                <a:lnTo>
                  <a:pt x="0" y="0"/>
                </a:lnTo>
                <a:close/>
              </a:path>
            </a:pathLst>
          </a:custGeom>
          <a:blipFill>
            <a:blip r:embed="rId76">
              <a:extLst>
                <a:ext uri="{96DAC541-7B7A-43D3-8B79-37D633B846F1}">
                  <asvg:svgBlip xmlns:asvg="http://schemas.microsoft.com/office/drawing/2016/SVG/main" r:embed="rId7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52" id="152"/>
          <p:cNvSpPr/>
          <p:nvPr/>
        </p:nvSpPr>
        <p:spPr>
          <a:xfrm>
            <a:off x="2110248" y="5214541"/>
            <a:ext cx="1998620" cy="9060"/>
          </a:xfrm>
          <a:prstGeom prst="line">
            <a:avLst/>
          </a:prstGeom>
          <a:ln cap="flat" w="38100">
            <a:solidFill>
              <a:srgbClr val="388E3C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AutoShape 153" id="153"/>
          <p:cNvSpPr/>
          <p:nvPr/>
        </p:nvSpPr>
        <p:spPr>
          <a:xfrm flipV="true">
            <a:off x="1176612" y="2053564"/>
            <a:ext cx="11265" cy="2213438"/>
          </a:xfrm>
          <a:prstGeom prst="line">
            <a:avLst/>
          </a:prstGeom>
          <a:ln cap="flat" w="38100">
            <a:solidFill>
              <a:srgbClr val="FFFFFF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AutoShape 154" id="154"/>
          <p:cNvSpPr/>
          <p:nvPr/>
        </p:nvSpPr>
        <p:spPr>
          <a:xfrm flipH="true">
            <a:off x="1176612" y="1715842"/>
            <a:ext cx="2601813" cy="2551160"/>
          </a:xfrm>
          <a:prstGeom prst="line">
            <a:avLst/>
          </a:prstGeom>
          <a:ln cap="flat" w="38100">
            <a:solidFill>
              <a:srgbClr val="FFFFFF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AutoShape 155" id="155"/>
          <p:cNvSpPr/>
          <p:nvPr/>
        </p:nvSpPr>
        <p:spPr>
          <a:xfrm>
            <a:off x="13116545" y="1913425"/>
            <a:ext cx="1689078" cy="8324"/>
          </a:xfrm>
          <a:prstGeom prst="line">
            <a:avLst/>
          </a:prstGeom>
          <a:ln cap="flat" w="38100">
            <a:solidFill>
              <a:srgbClr val="FFFFFF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AutoShape 156" id="156"/>
          <p:cNvSpPr/>
          <p:nvPr/>
        </p:nvSpPr>
        <p:spPr>
          <a:xfrm flipV="true">
            <a:off x="10703958" y="6183295"/>
            <a:ext cx="1292103" cy="1495"/>
          </a:xfrm>
          <a:prstGeom prst="line">
            <a:avLst/>
          </a:prstGeom>
          <a:ln cap="flat" w="38100">
            <a:solidFill>
              <a:srgbClr val="FFFFFF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AutoShape 157" id="157"/>
          <p:cNvSpPr/>
          <p:nvPr/>
        </p:nvSpPr>
        <p:spPr>
          <a:xfrm flipH="true" flipV="true">
            <a:off x="17688602" y="1921749"/>
            <a:ext cx="58083" cy="5187290"/>
          </a:xfrm>
          <a:prstGeom prst="line">
            <a:avLst/>
          </a:prstGeom>
          <a:ln cap="flat" w="38100">
            <a:solidFill>
              <a:srgbClr val="FFFFFF"/>
            </a:solidFill>
            <a:prstDash val="sysDash"/>
            <a:headEnd type="none" len="sm" w="sm"/>
            <a:tailEnd type="none" len="sm" w="sm"/>
          </a:ln>
        </p:spPr>
      </p:sp>
      <p:grpSp>
        <p:nvGrpSpPr>
          <p:cNvPr name="Group 158" id="158"/>
          <p:cNvGrpSpPr/>
          <p:nvPr/>
        </p:nvGrpSpPr>
        <p:grpSpPr>
          <a:xfrm rot="0">
            <a:off x="15751503" y="6841195"/>
            <a:ext cx="673848" cy="673848"/>
            <a:chOff x="0" y="0"/>
            <a:chExt cx="812800" cy="812800"/>
          </a:xfrm>
        </p:grpSpPr>
        <p:sp>
          <p:nvSpPr>
            <p:cNvPr name="Freeform 159" id="15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60" id="16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1" id="161"/>
          <p:cNvGrpSpPr/>
          <p:nvPr/>
        </p:nvGrpSpPr>
        <p:grpSpPr>
          <a:xfrm rot="0">
            <a:off x="15153621" y="7185347"/>
            <a:ext cx="804753" cy="804753"/>
            <a:chOff x="0" y="0"/>
            <a:chExt cx="812800" cy="812800"/>
          </a:xfrm>
        </p:grpSpPr>
        <p:sp>
          <p:nvSpPr>
            <p:cNvPr name="Freeform 162" id="16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63" id="16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4" id="164"/>
          <p:cNvGrpSpPr/>
          <p:nvPr/>
        </p:nvGrpSpPr>
        <p:grpSpPr>
          <a:xfrm rot="0">
            <a:off x="15279953" y="6471778"/>
            <a:ext cx="791548" cy="791548"/>
            <a:chOff x="0" y="0"/>
            <a:chExt cx="812800" cy="812800"/>
          </a:xfrm>
        </p:grpSpPr>
        <p:sp>
          <p:nvSpPr>
            <p:cNvPr name="Freeform 165" id="16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66" id="16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7" id="167"/>
          <p:cNvGrpSpPr/>
          <p:nvPr/>
        </p:nvGrpSpPr>
        <p:grpSpPr>
          <a:xfrm rot="0">
            <a:off x="14687013" y="6726323"/>
            <a:ext cx="788721" cy="788721"/>
            <a:chOff x="0" y="0"/>
            <a:chExt cx="812800" cy="812800"/>
          </a:xfrm>
        </p:grpSpPr>
        <p:sp>
          <p:nvSpPr>
            <p:cNvPr name="Freeform 168" id="16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69" id="16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70" id="170"/>
          <p:cNvSpPr/>
          <p:nvPr/>
        </p:nvSpPr>
        <p:spPr>
          <a:xfrm flipH="false" flipV="false" rot="0">
            <a:off x="15244425" y="7252601"/>
            <a:ext cx="623146" cy="552263"/>
          </a:xfrm>
          <a:custGeom>
            <a:avLst/>
            <a:gdLst/>
            <a:ahLst/>
            <a:cxnLst/>
            <a:rect r="r" b="b" t="t" l="l"/>
            <a:pathLst>
              <a:path h="552263" w="623146">
                <a:moveTo>
                  <a:pt x="0" y="0"/>
                </a:moveTo>
                <a:lnTo>
                  <a:pt x="623146" y="0"/>
                </a:lnTo>
                <a:lnTo>
                  <a:pt x="623146" y="552263"/>
                </a:lnTo>
                <a:lnTo>
                  <a:pt x="0" y="55226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1" id="171"/>
          <p:cNvSpPr/>
          <p:nvPr/>
        </p:nvSpPr>
        <p:spPr>
          <a:xfrm flipH="false" flipV="false" rot="0">
            <a:off x="15802349" y="6924378"/>
            <a:ext cx="519253" cy="455861"/>
          </a:xfrm>
          <a:custGeom>
            <a:avLst/>
            <a:gdLst/>
            <a:ahLst/>
            <a:cxnLst/>
            <a:rect r="r" b="b" t="t" l="l"/>
            <a:pathLst>
              <a:path h="455861" w="519253">
                <a:moveTo>
                  <a:pt x="0" y="0"/>
                </a:moveTo>
                <a:lnTo>
                  <a:pt x="519253" y="0"/>
                </a:lnTo>
                <a:lnTo>
                  <a:pt x="519253" y="455861"/>
                </a:lnTo>
                <a:lnTo>
                  <a:pt x="0" y="455861"/>
                </a:lnTo>
                <a:lnTo>
                  <a:pt x="0" y="0"/>
                </a:lnTo>
                <a:close/>
              </a:path>
            </a:pathLst>
          </a:custGeom>
          <a:blipFill>
            <a:blip r:embed="rId55"/>
            <a:stretch>
              <a:fillRect l="0" t="0" r="0" b="0"/>
            </a:stretch>
          </a:blipFill>
        </p:spPr>
      </p:sp>
      <p:sp>
        <p:nvSpPr>
          <p:cNvPr name="Freeform 172" id="172"/>
          <p:cNvSpPr/>
          <p:nvPr/>
        </p:nvSpPr>
        <p:spPr>
          <a:xfrm flipH="false" flipV="false" rot="0">
            <a:off x="14728249" y="6822744"/>
            <a:ext cx="706250" cy="583952"/>
          </a:xfrm>
          <a:custGeom>
            <a:avLst/>
            <a:gdLst/>
            <a:ahLst/>
            <a:cxnLst/>
            <a:rect r="r" b="b" t="t" l="l"/>
            <a:pathLst>
              <a:path h="583952" w="706250">
                <a:moveTo>
                  <a:pt x="0" y="0"/>
                </a:moveTo>
                <a:lnTo>
                  <a:pt x="706250" y="0"/>
                </a:lnTo>
                <a:lnTo>
                  <a:pt x="706250" y="583952"/>
                </a:lnTo>
                <a:lnTo>
                  <a:pt x="0" y="583952"/>
                </a:lnTo>
                <a:lnTo>
                  <a:pt x="0" y="0"/>
                </a:lnTo>
                <a:close/>
              </a:path>
            </a:pathLst>
          </a:custGeom>
          <a:blipFill>
            <a:blip r:embed="rId78"/>
            <a:stretch>
              <a:fillRect l="-4456" t="0" r="-9340" b="0"/>
            </a:stretch>
          </a:blipFill>
        </p:spPr>
      </p:sp>
      <p:sp>
        <p:nvSpPr>
          <p:cNvPr name="Freeform 173" id="173"/>
          <p:cNvSpPr/>
          <p:nvPr/>
        </p:nvSpPr>
        <p:spPr>
          <a:xfrm flipH="false" flipV="false" rot="0">
            <a:off x="15324493" y="6534741"/>
            <a:ext cx="737482" cy="664028"/>
          </a:xfrm>
          <a:custGeom>
            <a:avLst/>
            <a:gdLst/>
            <a:ahLst/>
            <a:cxnLst/>
            <a:rect r="r" b="b" t="t" l="l"/>
            <a:pathLst>
              <a:path h="664028" w="737482">
                <a:moveTo>
                  <a:pt x="0" y="0"/>
                </a:moveTo>
                <a:lnTo>
                  <a:pt x="737483" y="0"/>
                </a:lnTo>
                <a:lnTo>
                  <a:pt x="737483" y="664028"/>
                </a:lnTo>
                <a:lnTo>
                  <a:pt x="0" y="664028"/>
                </a:lnTo>
                <a:lnTo>
                  <a:pt x="0" y="0"/>
                </a:lnTo>
                <a:close/>
              </a:path>
            </a:pathLst>
          </a:custGeom>
          <a:blipFill>
            <a:blip r:embed="rId79"/>
            <a:stretch>
              <a:fillRect l="-5580" t="0" r="-5580" b="0"/>
            </a:stretch>
          </a:blipFill>
        </p:spPr>
      </p:sp>
      <p:sp>
        <p:nvSpPr>
          <p:cNvPr name="AutoShape 174" id="174"/>
          <p:cNvSpPr/>
          <p:nvPr/>
        </p:nvSpPr>
        <p:spPr>
          <a:xfrm>
            <a:off x="12143569" y="2926785"/>
            <a:ext cx="5511" cy="3197610"/>
          </a:xfrm>
          <a:prstGeom prst="line">
            <a:avLst/>
          </a:prstGeom>
          <a:ln cap="flat" w="38100">
            <a:solidFill>
              <a:srgbClr val="FFFFFF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Freeform 175" id="175"/>
          <p:cNvSpPr/>
          <p:nvPr/>
        </p:nvSpPr>
        <p:spPr>
          <a:xfrm flipH="false" flipV="false" rot="5400000">
            <a:off x="11789030" y="3939178"/>
            <a:ext cx="655648" cy="655648"/>
          </a:xfrm>
          <a:custGeom>
            <a:avLst/>
            <a:gdLst/>
            <a:ahLst/>
            <a:cxnLst/>
            <a:rect r="r" b="b" t="t" l="l"/>
            <a:pathLst>
              <a:path h="655648" w="655648">
                <a:moveTo>
                  <a:pt x="0" y="0"/>
                </a:moveTo>
                <a:lnTo>
                  <a:pt x="655648" y="0"/>
                </a:lnTo>
                <a:lnTo>
                  <a:pt x="655648" y="655648"/>
                </a:lnTo>
                <a:lnTo>
                  <a:pt x="0" y="655648"/>
                </a:lnTo>
                <a:lnTo>
                  <a:pt x="0" y="0"/>
                </a:lnTo>
                <a:close/>
              </a:path>
            </a:pathLst>
          </a:custGeom>
          <a:blipFill>
            <a:blip r:embed="rId80">
              <a:extLst>
                <a:ext uri="{96DAC541-7B7A-43D3-8B79-37D633B846F1}">
                  <asvg:svgBlip xmlns:asvg="http://schemas.microsoft.com/office/drawing/2016/SVG/main" r:embed="rId8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76" id="176"/>
          <p:cNvSpPr/>
          <p:nvPr/>
        </p:nvSpPr>
        <p:spPr>
          <a:xfrm>
            <a:off x="6567128" y="5600726"/>
            <a:ext cx="3297" cy="2391307"/>
          </a:xfrm>
          <a:prstGeom prst="line">
            <a:avLst/>
          </a:prstGeom>
          <a:ln cap="flat" w="38100">
            <a:solidFill>
              <a:srgbClr val="FFFFFF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AutoShape 177" id="177"/>
          <p:cNvSpPr/>
          <p:nvPr/>
        </p:nvSpPr>
        <p:spPr>
          <a:xfrm flipV="true">
            <a:off x="12554543" y="7120683"/>
            <a:ext cx="2132471" cy="408050"/>
          </a:xfrm>
          <a:prstGeom prst="line">
            <a:avLst/>
          </a:prstGeom>
          <a:ln cap="flat" w="38100">
            <a:solidFill>
              <a:srgbClr val="FFFFFF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Freeform 178" id="178"/>
          <p:cNvSpPr/>
          <p:nvPr/>
        </p:nvSpPr>
        <p:spPr>
          <a:xfrm flipH="false" flipV="false" rot="5400000">
            <a:off x="13859766" y="6913349"/>
            <a:ext cx="431191" cy="431191"/>
          </a:xfrm>
          <a:custGeom>
            <a:avLst/>
            <a:gdLst/>
            <a:ahLst/>
            <a:cxnLst/>
            <a:rect r="r" b="b" t="t" l="l"/>
            <a:pathLst>
              <a:path h="431191" w="431191">
                <a:moveTo>
                  <a:pt x="0" y="0"/>
                </a:moveTo>
                <a:lnTo>
                  <a:pt x="431191" y="0"/>
                </a:lnTo>
                <a:lnTo>
                  <a:pt x="431191" y="431191"/>
                </a:lnTo>
                <a:lnTo>
                  <a:pt x="0" y="431191"/>
                </a:lnTo>
                <a:lnTo>
                  <a:pt x="0" y="0"/>
                </a:lnTo>
                <a:close/>
              </a:path>
            </a:pathLst>
          </a:custGeom>
          <a:blipFill>
            <a:blip r:embed="rId80">
              <a:extLst>
                <a:ext uri="{96DAC541-7B7A-43D3-8B79-37D633B846F1}">
                  <asvg:svgBlip xmlns:asvg="http://schemas.microsoft.com/office/drawing/2016/SVG/main" r:embed="rId8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79" id="179"/>
          <p:cNvSpPr/>
          <p:nvPr/>
        </p:nvSpPr>
        <p:spPr>
          <a:xfrm flipV="true">
            <a:off x="1157563" y="5918159"/>
            <a:ext cx="19050" cy="2264010"/>
          </a:xfrm>
          <a:prstGeom prst="line">
            <a:avLst/>
          </a:prstGeom>
          <a:ln cap="flat" w="38100">
            <a:solidFill>
              <a:srgbClr val="388E3C"/>
            </a:solidFill>
            <a:prstDash val="sysDash"/>
            <a:headEnd type="none" len="sm" w="sm"/>
            <a:tailEnd type="none" len="sm" w="sm"/>
          </a:ln>
        </p:spPr>
      </p:sp>
      <p:grpSp>
        <p:nvGrpSpPr>
          <p:cNvPr name="Group 180" id="180"/>
          <p:cNvGrpSpPr/>
          <p:nvPr/>
        </p:nvGrpSpPr>
        <p:grpSpPr>
          <a:xfrm rot="0">
            <a:off x="1028700" y="8829892"/>
            <a:ext cx="960963" cy="960963"/>
            <a:chOff x="0" y="0"/>
            <a:chExt cx="812800" cy="812800"/>
          </a:xfrm>
        </p:grpSpPr>
        <p:sp>
          <p:nvSpPr>
            <p:cNvPr name="Freeform 181" id="18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82" id="18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83" id="183"/>
          <p:cNvSpPr/>
          <p:nvPr/>
        </p:nvSpPr>
        <p:spPr>
          <a:xfrm flipH="false" flipV="false" rot="0">
            <a:off x="1167088" y="9056234"/>
            <a:ext cx="678086" cy="678086"/>
          </a:xfrm>
          <a:custGeom>
            <a:avLst/>
            <a:gdLst/>
            <a:ahLst/>
            <a:cxnLst/>
            <a:rect r="r" b="b" t="t" l="l"/>
            <a:pathLst>
              <a:path h="678086" w="678086">
                <a:moveTo>
                  <a:pt x="0" y="0"/>
                </a:moveTo>
                <a:lnTo>
                  <a:pt x="678086" y="0"/>
                </a:lnTo>
                <a:lnTo>
                  <a:pt x="678086" y="678086"/>
                </a:lnTo>
                <a:lnTo>
                  <a:pt x="0" y="678086"/>
                </a:lnTo>
                <a:lnTo>
                  <a:pt x="0" y="0"/>
                </a:lnTo>
                <a:close/>
              </a:path>
            </a:pathLst>
          </a:custGeom>
          <a:blipFill>
            <a:blip r:embed="rId82">
              <a:extLst>
                <a:ext uri="{96DAC541-7B7A-43D3-8B79-37D633B846F1}">
                  <asvg:svgBlip xmlns:asvg="http://schemas.microsoft.com/office/drawing/2016/SVG/main" r:embed="rId8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4" id="184"/>
          <p:cNvSpPr/>
          <p:nvPr/>
        </p:nvSpPr>
        <p:spPr>
          <a:xfrm flipH="false" flipV="false" rot="0">
            <a:off x="11385986" y="1236043"/>
            <a:ext cx="1101776" cy="1101776"/>
          </a:xfrm>
          <a:custGeom>
            <a:avLst/>
            <a:gdLst/>
            <a:ahLst/>
            <a:cxnLst/>
            <a:rect r="r" b="b" t="t" l="l"/>
            <a:pathLst>
              <a:path h="1101776" w="1101776">
                <a:moveTo>
                  <a:pt x="0" y="0"/>
                </a:moveTo>
                <a:lnTo>
                  <a:pt x="1101776" y="0"/>
                </a:lnTo>
                <a:lnTo>
                  <a:pt x="1101776" y="1101776"/>
                </a:lnTo>
                <a:lnTo>
                  <a:pt x="0" y="1101776"/>
                </a:lnTo>
                <a:lnTo>
                  <a:pt x="0" y="0"/>
                </a:lnTo>
                <a:close/>
              </a:path>
            </a:pathLst>
          </a:custGeom>
          <a:blipFill>
            <a:blip r:embed="rId84"/>
            <a:stretch>
              <a:fillRect l="0" t="0" r="0" b="0"/>
            </a:stretch>
          </a:blipFill>
        </p:spPr>
      </p:sp>
      <p:sp>
        <p:nvSpPr>
          <p:cNvPr name="Freeform 185" id="185"/>
          <p:cNvSpPr/>
          <p:nvPr/>
        </p:nvSpPr>
        <p:spPr>
          <a:xfrm flipH="false" flipV="false" rot="0">
            <a:off x="11644776" y="2082640"/>
            <a:ext cx="1027656" cy="746681"/>
          </a:xfrm>
          <a:custGeom>
            <a:avLst/>
            <a:gdLst/>
            <a:ahLst/>
            <a:cxnLst/>
            <a:rect r="r" b="b" t="t" l="l"/>
            <a:pathLst>
              <a:path h="746681" w="1027656">
                <a:moveTo>
                  <a:pt x="0" y="0"/>
                </a:moveTo>
                <a:lnTo>
                  <a:pt x="1027656" y="0"/>
                </a:lnTo>
                <a:lnTo>
                  <a:pt x="1027656" y="746681"/>
                </a:lnTo>
                <a:lnTo>
                  <a:pt x="0" y="746681"/>
                </a:lnTo>
                <a:lnTo>
                  <a:pt x="0" y="0"/>
                </a:lnTo>
                <a:close/>
              </a:path>
            </a:pathLst>
          </a:custGeom>
          <a:blipFill>
            <a:blip r:embed="rId7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DAFyCu_f-k8</dc:identifier>
  <dcterms:modified xsi:type="dcterms:W3CDTF">2011-08-01T06:04:30Z</dcterms:modified>
  <cp:revision>1</cp:revision>
</cp:coreProperties>
</file>