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urier Prime" charset="1" panose="00000509000000000000"/>
      <p:regular r:id="rId10"/>
    </p:embeddedFont>
    <p:embeddedFont>
      <p:font typeface="Courier Prime Bold" charset="1" panose="00000809000000000000"/>
      <p:regular r:id="rId11"/>
    </p:embeddedFont>
    <p:embeddedFont>
      <p:font typeface="Courier Prime Italics" charset="1" panose="00000509000000000000"/>
      <p:regular r:id="rId12"/>
    </p:embeddedFont>
    <p:embeddedFont>
      <p:font typeface="Courier Prime Bold Italics" charset="1" panose="00000809000000000000"/>
      <p:regular r:id="rId13"/>
    </p:embeddedFont>
    <p:embeddedFont>
      <p:font typeface="Open Sans" charset="1" panose="00000000000000000000"/>
      <p:regular r:id="rId14"/>
    </p:embeddedFont>
    <p:embeddedFont>
      <p:font typeface="Open Sans Bold" charset="1" panose="00000000000000000000"/>
      <p:regular r:id="rId15"/>
    </p:embeddedFont>
    <p:embeddedFont>
      <p:font typeface="Open Sans Italics" charset="1" panose="00000000000000000000"/>
      <p:regular r:id="rId16"/>
    </p:embeddedFont>
    <p:embeddedFont>
      <p:font typeface="Open Sans Bold Italics" charset="1" panose="00000000000000000000"/>
      <p:regular r:id="rId17"/>
    </p:embeddedFont>
    <p:embeddedFont>
      <p:font typeface="Open Sans Light" charset="1" panose="00000000000000000000"/>
      <p:regular r:id="rId18"/>
    </p:embeddedFont>
    <p:embeddedFont>
      <p:font typeface="Open Sans Light Italics" charset="1" panose="00000000000000000000"/>
      <p:regular r:id="rId19"/>
    </p:embeddedFont>
    <p:embeddedFont>
      <p:font typeface="Open Sans Medium" charset="1" panose="00000000000000000000"/>
      <p:regular r:id="rId20"/>
    </p:embeddedFont>
    <p:embeddedFont>
      <p:font typeface="Open Sans Medium Italics" charset="1" panose="00000000000000000000"/>
      <p:regular r:id="rId21"/>
    </p:embeddedFont>
    <p:embeddedFont>
      <p:font typeface="Open Sans Semi-Bold" charset="1" panose="00000000000000000000"/>
      <p:regular r:id="rId22"/>
    </p:embeddedFont>
    <p:embeddedFont>
      <p:font typeface="Open Sans Semi-Bold Italics" charset="1" panose="00000000000000000000"/>
      <p:regular r:id="rId23"/>
    </p:embeddedFont>
    <p:embeddedFont>
      <p:font typeface="Open Sans Ultra-Bold" charset="1" panose="00000000000000000000"/>
      <p:regular r:id="rId24"/>
    </p:embeddedFont>
    <p:embeddedFont>
      <p:font typeface="Open Sans Ultra-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pn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png" Type="http://schemas.openxmlformats.org/officeDocument/2006/relationships/image"/><Relationship Id="rId40" Target="../media/image39.png" Type="http://schemas.openxmlformats.org/officeDocument/2006/relationships/image"/><Relationship Id="rId41" Target="../media/image40.svg" Type="http://schemas.openxmlformats.org/officeDocument/2006/relationships/image"/><Relationship Id="rId42" Target="../media/image41.png" Type="http://schemas.openxmlformats.org/officeDocument/2006/relationships/image"/><Relationship Id="rId43" Target="../media/image42.svg" Type="http://schemas.openxmlformats.org/officeDocument/2006/relationships/image"/><Relationship Id="rId44" Target="../media/image43.png" Type="http://schemas.openxmlformats.org/officeDocument/2006/relationships/image"/><Relationship Id="rId45" Target="../media/image44.sv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93137" y="3400640"/>
            <a:ext cx="4349598" cy="2414027"/>
          </a:xfrm>
          <a:custGeom>
            <a:avLst/>
            <a:gdLst/>
            <a:ahLst/>
            <a:cxnLst/>
            <a:rect r="r" b="b" t="t" l="l"/>
            <a:pathLst>
              <a:path h="2414027" w="4349598">
                <a:moveTo>
                  <a:pt x="0" y="0"/>
                </a:moveTo>
                <a:lnTo>
                  <a:pt x="4349598" y="0"/>
                </a:lnTo>
                <a:lnTo>
                  <a:pt x="4349598" y="2414027"/>
                </a:lnTo>
                <a:lnTo>
                  <a:pt x="0" y="2414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92383" y="2186446"/>
            <a:ext cx="4951106" cy="4951106"/>
          </a:xfrm>
          <a:custGeom>
            <a:avLst/>
            <a:gdLst/>
            <a:ahLst/>
            <a:cxnLst/>
            <a:rect r="r" b="b" t="t" l="l"/>
            <a:pathLst>
              <a:path h="4951106" w="4951106">
                <a:moveTo>
                  <a:pt x="0" y="0"/>
                </a:moveTo>
                <a:lnTo>
                  <a:pt x="4951106" y="0"/>
                </a:lnTo>
                <a:lnTo>
                  <a:pt x="4951106" y="4951105"/>
                </a:lnTo>
                <a:lnTo>
                  <a:pt x="0" y="4951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99339" y="3727411"/>
            <a:ext cx="893510" cy="1232428"/>
          </a:xfrm>
          <a:custGeom>
            <a:avLst/>
            <a:gdLst/>
            <a:ahLst/>
            <a:cxnLst/>
            <a:rect r="r" b="b" t="t" l="l"/>
            <a:pathLst>
              <a:path h="1232428" w="893510">
                <a:moveTo>
                  <a:pt x="0" y="0"/>
                </a:moveTo>
                <a:lnTo>
                  <a:pt x="893510" y="0"/>
                </a:lnTo>
                <a:lnTo>
                  <a:pt x="893510" y="1232427"/>
                </a:lnTo>
                <a:lnTo>
                  <a:pt x="0" y="1232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97793" y="3663723"/>
            <a:ext cx="1264324" cy="1372186"/>
          </a:xfrm>
          <a:custGeom>
            <a:avLst/>
            <a:gdLst/>
            <a:ahLst/>
            <a:cxnLst/>
            <a:rect r="r" b="b" t="t" l="l"/>
            <a:pathLst>
              <a:path h="1372186" w="1264324">
                <a:moveTo>
                  <a:pt x="0" y="0"/>
                </a:moveTo>
                <a:lnTo>
                  <a:pt x="1264324" y="0"/>
                </a:lnTo>
                <a:lnTo>
                  <a:pt x="1264324" y="1372186"/>
                </a:lnTo>
                <a:lnTo>
                  <a:pt x="0" y="13721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265" t="0" r="-4265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8735713" y="4378391"/>
            <a:ext cx="408287" cy="0"/>
          </a:xfrm>
          <a:prstGeom prst="line">
            <a:avLst/>
          </a:prstGeom>
          <a:ln cap="flat" w="38100">
            <a:solidFill>
              <a:srgbClr val="D3D3D1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53029" y="6255579"/>
            <a:ext cx="1285130" cy="1285130"/>
          </a:xfrm>
          <a:custGeom>
            <a:avLst/>
            <a:gdLst/>
            <a:ahLst/>
            <a:cxnLst/>
            <a:rect r="r" b="b" t="t" l="l"/>
            <a:pathLst>
              <a:path h="1285130" w="1285130">
                <a:moveTo>
                  <a:pt x="0" y="0"/>
                </a:moveTo>
                <a:lnTo>
                  <a:pt x="1285130" y="0"/>
                </a:lnTo>
                <a:lnTo>
                  <a:pt x="1285130" y="1285129"/>
                </a:lnTo>
                <a:lnTo>
                  <a:pt x="0" y="12851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95442" y="6021290"/>
            <a:ext cx="1478248" cy="147824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28599" lIns="28599" bIns="28599" rIns="28599"/>
            <a:lstStyle/>
            <a:p>
              <a:pPr algn="ctr">
                <a:lnSpc>
                  <a:spcPts val="2074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447684" y="6036152"/>
            <a:ext cx="1504556" cy="1504556"/>
          </a:xfrm>
          <a:custGeom>
            <a:avLst/>
            <a:gdLst/>
            <a:ahLst/>
            <a:cxnLst/>
            <a:rect r="r" b="b" t="t" l="l"/>
            <a:pathLst>
              <a:path h="1504556" w="1504556">
                <a:moveTo>
                  <a:pt x="0" y="0"/>
                </a:moveTo>
                <a:lnTo>
                  <a:pt x="1504556" y="0"/>
                </a:lnTo>
                <a:lnTo>
                  <a:pt x="1504556" y="1504556"/>
                </a:lnTo>
                <a:lnTo>
                  <a:pt x="0" y="15045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11978867" y="3239286"/>
            <a:ext cx="6956696" cy="3504435"/>
          </a:xfrm>
          <a:custGeom>
            <a:avLst/>
            <a:gdLst/>
            <a:ahLst/>
            <a:cxnLst/>
            <a:rect r="r" b="b" t="t" l="l"/>
            <a:pathLst>
              <a:path h="3504435" w="6956696">
                <a:moveTo>
                  <a:pt x="0" y="0"/>
                </a:moveTo>
                <a:lnTo>
                  <a:pt x="6956695" y="0"/>
                </a:lnTo>
                <a:lnTo>
                  <a:pt x="6956695" y="3504435"/>
                </a:lnTo>
                <a:lnTo>
                  <a:pt x="0" y="3504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33583" y="1927652"/>
            <a:ext cx="1566402" cy="1388224"/>
          </a:xfrm>
          <a:custGeom>
            <a:avLst/>
            <a:gdLst/>
            <a:ahLst/>
            <a:cxnLst/>
            <a:rect r="r" b="b" t="t" l="l"/>
            <a:pathLst>
              <a:path h="1388224" w="1566402">
                <a:moveTo>
                  <a:pt x="0" y="0"/>
                </a:moveTo>
                <a:lnTo>
                  <a:pt x="1566402" y="0"/>
                </a:lnTo>
                <a:lnTo>
                  <a:pt x="1566402" y="1388224"/>
                </a:lnTo>
                <a:lnTo>
                  <a:pt x="0" y="13882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58496" y="601267"/>
            <a:ext cx="3237644" cy="2714609"/>
            <a:chOff x="0" y="0"/>
            <a:chExt cx="4316859" cy="3619479"/>
          </a:xfrm>
        </p:grpSpPr>
        <p:sp>
          <p:nvSpPr>
            <p:cNvPr name="Freeform 15" id="15"/>
            <p:cNvSpPr/>
            <p:nvPr/>
          </p:nvSpPr>
          <p:spPr>
            <a:xfrm flipH="true" flipV="true" rot="0">
              <a:off x="0" y="0"/>
              <a:ext cx="3363757" cy="3363757"/>
            </a:xfrm>
            <a:custGeom>
              <a:avLst/>
              <a:gdLst/>
              <a:ahLst/>
              <a:cxnLst/>
              <a:rect r="r" b="b" t="t" l="l"/>
              <a:pathLst>
                <a:path h="3363757" w="3363757">
                  <a:moveTo>
                    <a:pt x="3363757" y="3363757"/>
                  </a:moveTo>
                  <a:lnTo>
                    <a:pt x="0" y="3363757"/>
                  </a:lnTo>
                  <a:lnTo>
                    <a:pt x="0" y="0"/>
                  </a:lnTo>
                  <a:lnTo>
                    <a:pt x="3363757" y="0"/>
                  </a:lnTo>
                  <a:lnTo>
                    <a:pt x="3363757" y="3363757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39049" y="1884424"/>
              <a:ext cx="477526" cy="526331"/>
            </a:xfrm>
            <a:custGeom>
              <a:avLst/>
              <a:gdLst/>
              <a:ahLst/>
              <a:cxnLst/>
              <a:rect r="r" b="b" t="t" l="l"/>
              <a:pathLst>
                <a:path h="526331" w="477526">
                  <a:moveTo>
                    <a:pt x="0" y="0"/>
                  </a:moveTo>
                  <a:lnTo>
                    <a:pt x="477525" y="0"/>
                  </a:lnTo>
                  <a:lnTo>
                    <a:pt x="477525" y="526331"/>
                  </a:lnTo>
                  <a:lnTo>
                    <a:pt x="0" y="526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93644" y="1971097"/>
              <a:ext cx="602940" cy="411507"/>
            </a:xfrm>
            <a:custGeom>
              <a:avLst/>
              <a:gdLst/>
              <a:ahLst/>
              <a:cxnLst/>
              <a:rect r="r" b="b" t="t" l="l"/>
              <a:pathLst>
                <a:path h="411507" w="602940">
                  <a:moveTo>
                    <a:pt x="0" y="0"/>
                  </a:moveTo>
                  <a:lnTo>
                    <a:pt x="602940" y="0"/>
                  </a:lnTo>
                  <a:lnTo>
                    <a:pt x="602940" y="411507"/>
                  </a:lnTo>
                  <a:lnTo>
                    <a:pt x="0" y="411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39049" y="653023"/>
              <a:ext cx="1509191" cy="1143212"/>
            </a:xfrm>
            <a:custGeom>
              <a:avLst/>
              <a:gdLst/>
              <a:ahLst/>
              <a:cxnLst/>
              <a:rect r="r" b="b" t="t" l="l"/>
              <a:pathLst>
                <a:path h="1143212" w="1509191">
                  <a:moveTo>
                    <a:pt x="0" y="0"/>
                  </a:moveTo>
                  <a:lnTo>
                    <a:pt x="1509190" y="0"/>
                  </a:lnTo>
                  <a:lnTo>
                    <a:pt x="1509190" y="1143212"/>
                  </a:lnTo>
                  <a:lnTo>
                    <a:pt x="0" y="11432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2700000">
              <a:off x="1181145" y="741912"/>
              <a:ext cx="296497" cy="296497"/>
            </a:xfrm>
            <a:custGeom>
              <a:avLst/>
              <a:gdLst/>
              <a:ahLst/>
              <a:cxnLst/>
              <a:rect r="r" b="b" t="t" l="l"/>
              <a:pathLst>
                <a:path h="296497" w="296497">
                  <a:moveTo>
                    <a:pt x="0" y="0"/>
                  </a:moveTo>
                  <a:lnTo>
                    <a:pt x="296497" y="0"/>
                  </a:lnTo>
                  <a:lnTo>
                    <a:pt x="296497" y="296497"/>
                  </a:lnTo>
                  <a:lnTo>
                    <a:pt x="0" y="296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162775" y="607032"/>
              <a:ext cx="1063753" cy="879549"/>
              <a:chOff x="0" y="0"/>
              <a:chExt cx="1644019" cy="1359333"/>
            </a:xfrm>
          </p:grpSpPr>
          <p:sp>
            <p:nvSpPr>
              <p:cNvPr name="Freeform 21" id="21"/>
              <p:cNvSpPr/>
              <p:nvPr/>
            </p:nvSpPr>
            <p:spPr>
              <a:xfrm flipH="true" flipV="false" rot="0">
                <a:off x="0" y="0"/>
                <a:ext cx="1644015" cy="1359281"/>
              </a:xfrm>
              <a:custGeom>
                <a:avLst/>
                <a:gdLst/>
                <a:ahLst/>
                <a:cxnLst/>
                <a:rect r="r" b="b" t="t" l="l"/>
                <a:pathLst>
                  <a:path h="1359281" w="1644015">
                    <a:moveTo>
                      <a:pt x="1644015" y="0"/>
                    </a:moveTo>
                    <a:lnTo>
                      <a:pt x="0" y="0"/>
                    </a:lnTo>
                    <a:lnTo>
                      <a:pt x="0" y="1359281"/>
                    </a:lnTo>
                    <a:lnTo>
                      <a:pt x="1644015" y="1359281"/>
                    </a:lnTo>
                    <a:lnTo>
                      <a:pt x="1644015" y="0"/>
                    </a:lnTo>
                    <a:close/>
                  </a:path>
                </a:pathLst>
              </a:custGeom>
              <a:blipFill>
                <a:blip r:embed="rId27"/>
                <a:stretch>
                  <a:fillRect l="-6764" t="0" r="-6764" b="-3"/>
                </a:stretch>
              </a:blipFill>
            </p:spPr>
          </p:sp>
        </p:grpSp>
        <p:sp>
          <p:nvSpPr>
            <p:cNvPr name="Freeform 22" id="22"/>
            <p:cNvSpPr/>
            <p:nvPr/>
          </p:nvSpPr>
          <p:spPr>
            <a:xfrm flipH="false" flipV="false" rot="-5400000">
              <a:off x="355739" y="1788296"/>
              <a:ext cx="494265" cy="336101"/>
            </a:xfrm>
            <a:custGeom>
              <a:avLst/>
              <a:gdLst/>
              <a:ahLst/>
              <a:cxnLst/>
              <a:rect r="r" b="b" t="t" l="l"/>
              <a:pathLst>
                <a:path h="336101" w="494265">
                  <a:moveTo>
                    <a:pt x="0" y="0"/>
                  </a:moveTo>
                  <a:lnTo>
                    <a:pt x="494266" y="0"/>
                  </a:lnTo>
                  <a:lnTo>
                    <a:pt x="494266" y="336100"/>
                  </a:lnTo>
                  <a:lnTo>
                    <a:pt x="0" y="336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3" id="23"/>
            <p:cNvGrpSpPr/>
            <p:nvPr/>
          </p:nvGrpSpPr>
          <p:grpSpPr>
            <a:xfrm rot="-6131794">
              <a:off x="140599" y="1589184"/>
              <a:ext cx="677218" cy="106661"/>
              <a:chOff x="0" y="0"/>
              <a:chExt cx="2037270" cy="320867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true" rot="0">
                <a:off x="0" y="0"/>
                <a:ext cx="2037245" cy="320890"/>
              </a:xfrm>
              <a:custGeom>
                <a:avLst/>
                <a:gdLst/>
                <a:ahLst/>
                <a:cxnLst/>
                <a:rect r="r" b="b" t="t" l="l"/>
                <a:pathLst>
                  <a:path h="320890" w="2037245">
                    <a:moveTo>
                      <a:pt x="0" y="320890"/>
                    </a:moveTo>
                    <a:lnTo>
                      <a:pt x="2037245" y="320890"/>
                    </a:lnTo>
                    <a:lnTo>
                      <a:pt x="2037245" y="0"/>
                    </a:lnTo>
                    <a:lnTo>
                      <a:pt x="0" y="0"/>
                    </a:lnTo>
                    <a:lnTo>
                      <a:pt x="0" y="320890"/>
                    </a:lnTo>
                    <a:close/>
                  </a:path>
                </a:pathLst>
              </a:custGeom>
              <a:blipFill>
                <a:blip r:embed="rId30"/>
                <a:stretch>
                  <a:fillRect l="-18063" t="-5" r="-18064" b="0"/>
                </a:stretch>
              </a:blipFill>
            </p:spPr>
          </p:sp>
        </p:grpSp>
        <p:grpSp>
          <p:nvGrpSpPr>
            <p:cNvPr name="Group 25" id="25"/>
            <p:cNvGrpSpPr/>
            <p:nvPr/>
          </p:nvGrpSpPr>
          <p:grpSpPr>
            <a:xfrm rot="-3772778">
              <a:off x="199187" y="1860188"/>
              <a:ext cx="312715" cy="308441"/>
              <a:chOff x="0" y="0"/>
              <a:chExt cx="1593112" cy="1571340"/>
            </a:xfrm>
          </p:grpSpPr>
          <p:sp>
            <p:nvSpPr>
              <p:cNvPr name="Freeform 26" id="26"/>
              <p:cNvSpPr/>
              <p:nvPr/>
            </p:nvSpPr>
            <p:spPr>
              <a:xfrm flipH="true" flipV="false" rot="0">
                <a:off x="0" y="0"/>
                <a:ext cx="1593088" cy="1571371"/>
              </a:xfrm>
              <a:custGeom>
                <a:avLst/>
                <a:gdLst/>
                <a:ahLst/>
                <a:cxnLst/>
                <a:rect r="r" b="b" t="t" l="l"/>
                <a:pathLst>
                  <a:path h="1571371" w="1593088">
                    <a:moveTo>
                      <a:pt x="1593088" y="0"/>
                    </a:moveTo>
                    <a:lnTo>
                      <a:pt x="0" y="0"/>
                    </a:lnTo>
                    <a:lnTo>
                      <a:pt x="0" y="1571371"/>
                    </a:lnTo>
                    <a:lnTo>
                      <a:pt x="1593088" y="1571371"/>
                    </a:lnTo>
                    <a:lnTo>
                      <a:pt x="1593088" y="0"/>
                    </a:lnTo>
                    <a:close/>
                  </a:path>
                </a:pathLst>
              </a:custGeom>
              <a:blipFill>
                <a:blip r:embed="rId31"/>
                <a:stretch>
                  <a:fillRect l="-10698" t="0" r="-10700" b="0"/>
                </a:stretch>
              </a:blipFill>
            </p:spPr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22161" y="3041551"/>
              <a:ext cx="2027818" cy="577928"/>
            </a:xfrm>
            <a:custGeom>
              <a:avLst/>
              <a:gdLst/>
              <a:ahLst/>
              <a:cxnLst/>
              <a:rect r="r" b="b" t="t" l="l"/>
              <a:pathLst>
                <a:path h="577928" w="2027818">
                  <a:moveTo>
                    <a:pt x="0" y="0"/>
                  </a:moveTo>
                  <a:lnTo>
                    <a:pt x="2027818" y="0"/>
                  </a:lnTo>
                  <a:lnTo>
                    <a:pt x="2027818" y="577928"/>
                  </a:lnTo>
                  <a:lnTo>
                    <a:pt x="0" y="577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93577" y="3060035"/>
              <a:ext cx="1884986" cy="537221"/>
            </a:xfrm>
            <a:custGeom>
              <a:avLst/>
              <a:gdLst/>
              <a:ahLst/>
              <a:cxnLst/>
              <a:rect r="r" b="b" t="t" l="l"/>
              <a:pathLst>
                <a:path h="537221" w="1884986">
                  <a:moveTo>
                    <a:pt x="0" y="0"/>
                  </a:moveTo>
                  <a:lnTo>
                    <a:pt x="1884986" y="0"/>
                  </a:lnTo>
                  <a:lnTo>
                    <a:pt x="1884986" y="537221"/>
                  </a:lnTo>
                  <a:lnTo>
                    <a:pt x="0" y="5372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386252" y="3083810"/>
              <a:ext cx="1299635" cy="40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60"/>
                </a:lnSpc>
                <a:spcBef>
                  <a:spcPct val="0"/>
                </a:spcBef>
              </a:pPr>
              <a:r>
                <a:rPr lang="en-US" sz="1828">
                  <a:solidFill>
                    <a:srgbClr val="FFFFFF"/>
                  </a:solidFill>
                  <a:latin typeface="Courier Prime"/>
                </a:rPr>
                <a:t>Captura</a:t>
              </a:r>
            </a:p>
          </p:txBody>
        </p:sp>
        <p:sp>
          <p:nvSpPr>
            <p:cNvPr name="Freeform 30" id="30"/>
            <p:cNvSpPr/>
            <p:nvPr/>
          </p:nvSpPr>
          <p:spPr>
            <a:xfrm flipH="false" flipV="false" rot="0">
              <a:off x="2523654" y="2607332"/>
              <a:ext cx="1004849" cy="978471"/>
            </a:xfrm>
            <a:custGeom>
              <a:avLst/>
              <a:gdLst/>
              <a:ahLst/>
              <a:cxnLst/>
              <a:rect r="r" b="b" t="t" l="l"/>
              <a:pathLst>
                <a:path h="978471" w="1004849">
                  <a:moveTo>
                    <a:pt x="0" y="0"/>
                  </a:moveTo>
                  <a:lnTo>
                    <a:pt x="1004849" y="0"/>
                  </a:lnTo>
                  <a:lnTo>
                    <a:pt x="1004849" y="978472"/>
                  </a:lnTo>
                  <a:lnTo>
                    <a:pt x="0" y="9784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3860917" y="3052631"/>
              <a:ext cx="455941" cy="455941"/>
            </a:xfrm>
            <a:custGeom>
              <a:avLst/>
              <a:gdLst/>
              <a:ahLst/>
              <a:cxnLst/>
              <a:rect r="r" b="b" t="t" l="l"/>
              <a:pathLst>
                <a:path h="455941" w="455941">
                  <a:moveTo>
                    <a:pt x="0" y="0"/>
                  </a:moveTo>
                  <a:lnTo>
                    <a:pt x="455942" y="0"/>
                  </a:lnTo>
                  <a:lnTo>
                    <a:pt x="455942" y="455942"/>
                  </a:lnTo>
                  <a:lnTo>
                    <a:pt x="0" y="455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358496" y="3689196"/>
            <a:ext cx="3357367" cy="2775593"/>
            <a:chOff x="0" y="0"/>
            <a:chExt cx="4476490" cy="370079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3975431" y="3121209"/>
              <a:ext cx="501059" cy="501059"/>
            </a:xfrm>
            <a:custGeom>
              <a:avLst/>
              <a:gdLst/>
              <a:ahLst/>
              <a:cxnLst/>
              <a:rect r="r" b="b" t="t" l="l"/>
              <a:pathLst>
                <a:path h="501059" w="501059">
                  <a:moveTo>
                    <a:pt x="0" y="0"/>
                  </a:moveTo>
                  <a:lnTo>
                    <a:pt x="501059" y="0"/>
                  </a:lnTo>
                  <a:lnTo>
                    <a:pt x="501059" y="501059"/>
                  </a:lnTo>
                  <a:lnTo>
                    <a:pt x="0" y="5010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true" flipV="true" rot="0">
              <a:off x="0" y="0"/>
              <a:ext cx="3439324" cy="3439324"/>
            </a:xfrm>
            <a:custGeom>
              <a:avLst/>
              <a:gdLst/>
              <a:ahLst/>
              <a:cxnLst/>
              <a:rect r="r" b="b" t="t" l="l"/>
              <a:pathLst>
                <a:path h="3439324" w="3439324">
                  <a:moveTo>
                    <a:pt x="3439324" y="3439324"/>
                  </a:moveTo>
                  <a:lnTo>
                    <a:pt x="0" y="3439324"/>
                  </a:lnTo>
                  <a:lnTo>
                    <a:pt x="0" y="0"/>
                  </a:lnTo>
                  <a:lnTo>
                    <a:pt x="3439324" y="0"/>
                  </a:lnTo>
                  <a:lnTo>
                    <a:pt x="3439324" y="3439324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573623" y="1926758"/>
              <a:ext cx="488253" cy="538155"/>
            </a:xfrm>
            <a:custGeom>
              <a:avLst/>
              <a:gdLst/>
              <a:ahLst/>
              <a:cxnLst/>
              <a:rect r="r" b="b" t="t" l="l"/>
              <a:pathLst>
                <a:path h="538155" w="488253">
                  <a:moveTo>
                    <a:pt x="0" y="0"/>
                  </a:moveTo>
                  <a:lnTo>
                    <a:pt x="488254" y="0"/>
                  </a:lnTo>
                  <a:lnTo>
                    <a:pt x="488254" y="538155"/>
                  </a:lnTo>
                  <a:lnTo>
                    <a:pt x="0" y="538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345171" y="2015378"/>
              <a:ext cx="616486" cy="420751"/>
            </a:xfrm>
            <a:custGeom>
              <a:avLst/>
              <a:gdLst/>
              <a:ahLst/>
              <a:cxnLst/>
              <a:rect r="r" b="b" t="t" l="l"/>
              <a:pathLst>
                <a:path h="420751" w="616486">
                  <a:moveTo>
                    <a:pt x="0" y="0"/>
                  </a:moveTo>
                  <a:lnTo>
                    <a:pt x="616485" y="0"/>
                  </a:lnTo>
                  <a:lnTo>
                    <a:pt x="616485" y="420751"/>
                  </a:lnTo>
                  <a:lnTo>
                    <a:pt x="0" y="4207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573623" y="667693"/>
              <a:ext cx="1543095" cy="1168894"/>
            </a:xfrm>
            <a:custGeom>
              <a:avLst/>
              <a:gdLst/>
              <a:ahLst/>
              <a:cxnLst/>
              <a:rect r="r" b="b" t="t" l="l"/>
              <a:pathLst>
                <a:path h="1168894" w="1543095">
                  <a:moveTo>
                    <a:pt x="0" y="0"/>
                  </a:moveTo>
                  <a:lnTo>
                    <a:pt x="1543095" y="0"/>
                  </a:lnTo>
                  <a:lnTo>
                    <a:pt x="1543095" y="1168894"/>
                  </a:lnTo>
                  <a:lnTo>
                    <a:pt x="0" y="11688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2700000">
              <a:off x="1207680" y="758579"/>
              <a:ext cx="303158" cy="303158"/>
            </a:xfrm>
            <a:custGeom>
              <a:avLst/>
              <a:gdLst/>
              <a:ahLst/>
              <a:cxnLst/>
              <a:rect r="r" b="b" t="t" l="l"/>
              <a:pathLst>
                <a:path h="303158" w="303158">
                  <a:moveTo>
                    <a:pt x="0" y="0"/>
                  </a:moveTo>
                  <a:lnTo>
                    <a:pt x="303157" y="0"/>
                  </a:lnTo>
                  <a:lnTo>
                    <a:pt x="303157" y="303158"/>
                  </a:lnTo>
                  <a:lnTo>
                    <a:pt x="0" y="303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9" id="39"/>
            <p:cNvGrpSpPr/>
            <p:nvPr/>
          </p:nvGrpSpPr>
          <p:grpSpPr>
            <a:xfrm rot="0">
              <a:off x="166432" y="620669"/>
              <a:ext cx="1087651" cy="899308"/>
              <a:chOff x="0" y="0"/>
              <a:chExt cx="1644019" cy="1359333"/>
            </a:xfrm>
          </p:grpSpPr>
          <p:sp>
            <p:nvSpPr>
              <p:cNvPr name="Freeform 40" id="40"/>
              <p:cNvSpPr/>
              <p:nvPr/>
            </p:nvSpPr>
            <p:spPr>
              <a:xfrm flipH="true" flipV="false" rot="0">
                <a:off x="0" y="0"/>
                <a:ext cx="1644015" cy="1359281"/>
              </a:xfrm>
              <a:custGeom>
                <a:avLst/>
                <a:gdLst/>
                <a:ahLst/>
                <a:cxnLst/>
                <a:rect r="r" b="b" t="t" l="l"/>
                <a:pathLst>
                  <a:path h="1359281" w="1644015">
                    <a:moveTo>
                      <a:pt x="1644015" y="0"/>
                    </a:moveTo>
                    <a:lnTo>
                      <a:pt x="0" y="0"/>
                    </a:lnTo>
                    <a:lnTo>
                      <a:pt x="0" y="1359281"/>
                    </a:lnTo>
                    <a:lnTo>
                      <a:pt x="1644015" y="1359281"/>
                    </a:lnTo>
                    <a:lnTo>
                      <a:pt x="1644015" y="0"/>
                    </a:lnTo>
                    <a:close/>
                  </a:path>
                </a:pathLst>
              </a:custGeom>
              <a:blipFill>
                <a:blip r:embed="rId27"/>
                <a:stretch>
                  <a:fillRect l="-6764" t="0" r="-6764" b="-3"/>
                </a:stretch>
              </a:blipFill>
            </p:spPr>
          </p:sp>
        </p:grpSp>
        <p:sp>
          <p:nvSpPr>
            <p:cNvPr name="Freeform 41" id="41"/>
            <p:cNvSpPr/>
            <p:nvPr/>
          </p:nvSpPr>
          <p:spPr>
            <a:xfrm flipH="false" flipV="false" rot="-5400000">
              <a:off x="363731" y="1828470"/>
              <a:ext cx="505369" cy="343651"/>
            </a:xfrm>
            <a:custGeom>
              <a:avLst/>
              <a:gdLst/>
              <a:ahLst/>
              <a:cxnLst/>
              <a:rect r="r" b="b" t="t" l="l"/>
              <a:pathLst>
                <a:path h="343651" w="505369">
                  <a:moveTo>
                    <a:pt x="0" y="0"/>
                  </a:moveTo>
                  <a:lnTo>
                    <a:pt x="505369" y="0"/>
                  </a:lnTo>
                  <a:lnTo>
                    <a:pt x="505369" y="343651"/>
                  </a:lnTo>
                  <a:lnTo>
                    <a:pt x="0" y="343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2" id="42"/>
            <p:cNvGrpSpPr/>
            <p:nvPr/>
          </p:nvGrpSpPr>
          <p:grpSpPr>
            <a:xfrm rot="-6131794">
              <a:off x="143758" y="1624885"/>
              <a:ext cx="692432" cy="109057"/>
              <a:chOff x="0" y="0"/>
              <a:chExt cx="2037270" cy="320867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true" rot="0">
                <a:off x="0" y="0"/>
                <a:ext cx="2037245" cy="320890"/>
              </a:xfrm>
              <a:custGeom>
                <a:avLst/>
                <a:gdLst/>
                <a:ahLst/>
                <a:cxnLst/>
                <a:rect r="r" b="b" t="t" l="l"/>
                <a:pathLst>
                  <a:path h="320890" w="2037245">
                    <a:moveTo>
                      <a:pt x="0" y="320890"/>
                    </a:moveTo>
                    <a:lnTo>
                      <a:pt x="2037245" y="320890"/>
                    </a:lnTo>
                    <a:lnTo>
                      <a:pt x="2037245" y="0"/>
                    </a:lnTo>
                    <a:lnTo>
                      <a:pt x="0" y="0"/>
                    </a:lnTo>
                    <a:lnTo>
                      <a:pt x="0" y="320890"/>
                    </a:lnTo>
                    <a:close/>
                  </a:path>
                </a:pathLst>
              </a:custGeom>
              <a:blipFill>
                <a:blip r:embed="rId30"/>
                <a:stretch>
                  <a:fillRect l="-18063" t="-5" r="-18064" b="0"/>
                </a:stretch>
              </a:blipFill>
            </p:spPr>
          </p:sp>
        </p:grpSp>
        <p:grpSp>
          <p:nvGrpSpPr>
            <p:cNvPr name="Group 44" id="44"/>
            <p:cNvGrpSpPr/>
            <p:nvPr/>
          </p:nvGrpSpPr>
          <p:grpSpPr>
            <a:xfrm rot="-3772778">
              <a:off x="203662" y="1901977"/>
              <a:ext cx="319740" cy="315370"/>
              <a:chOff x="0" y="0"/>
              <a:chExt cx="1593112" cy="1571340"/>
            </a:xfrm>
          </p:grpSpPr>
          <p:sp>
            <p:nvSpPr>
              <p:cNvPr name="Freeform 45" id="45"/>
              <p:cNvSpPr/>
              <p:nvPr/>
            </p:nvSpPr>
            <p:spPr>
              <a:xfrm flipH="true" flipV="false" rot="0">
                <a:off x="0" y="0"/>
                <a:ext cx="1593088" cy="1571371"/>
              </a:xfrm>
              <a:custGeom>
                <a:avLst/>
                <a:gdLst/>
                <a:ahLst/>
                <a:cxnLst/>
                <a:rect r="r" b="b" t="t" l="l"/>
                <a:pathLst>
                  <a:path h="1571371" w="1593088">
                    <a:moveTo>
                      <a:pt x="1593088" y="0"/>
                    </a:moveTo>
                    <a:lnTo>
                      <a:pt x="0" y="0"/>
                    </a:lnTo>
                    <a:lnTo>
                      <a:pt x="0" y="1571371"/>
                    </a:lnTo>
                    <a:lnTo>
                      <a:pt x="1593088" y="1571371"/>
                    </a:lnTo>
                    <a:lnTo>
                      <a:pt x="1593088" y="0"/>
                    </a:lnTo>
                    <a:close/>
                  </a:path>
                </a:pathLst>
              </a:custGeom>
              <a:blipFill>
                <a:blip r:embed="rId31"/>
                <a:stretch>
                  <a:fillRect l="-10698" t="0" r="-10700" b="0"/>
                </a:stretch>
              </a:blipFill>
            </p:spPr>
          </p:sp>
        </p:grpSp>
        <p:sp>
          <p:nvSpPr>
            <p:cNvPr name="Freeform 46" id="46"/>
            <p:cNvSpPr/>
            <p:nvPr/>
          </p:nvSpPr>
          <p:spPr>
            <a:xfrm flipH="false" flipV="false" rot="0">
              <a:off x="22659" y="3109880"/>
              <a:ext cx="2073373" cy="590911"/>
            </a:xfrm>
            <a:custGeom>
              <a:avLst/>
              <a:gdLst/>
              <a:ahLst/>
              <a:cxnLst/>
              <a:rect r="r" b="b" t="t" l="l"/>
              <a:pathLst>
                <a:path h="590911" w="2073373">
                  <a:moveTo>
                    <a:pt x="0" y="0"/>
                  </a:moveTo>
                  <a:lnTo>
                    <a:pt x="2073373" y="0"/>
                  </a:lnTo>
                  <a:lnTo>
                    <a:pt x="2073373" y="590911"/>
                  </a:lnTo>
                  <a:lnTo>
                    <a:pt x="0" y="5909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95679" y="3128779"/>
              <a:ext cx="1927333" cy="549290"/>
            </a:xfrm>
            <a:custGeom>
              <a:avLst/>
              <a:gdLst/>
              <a:ahLst/>
              <a:cxnLst/>
              <a:rect r="r" b="b" t="t" l="l"/>
              <a:pathLst>
                <a:path h="549290" w="1927333">
                  <a:moveTo>
                    <a:pt x="0" y="0"/>
                  </a:moveTo>
                  <a:lnTo>
                    <a:pt x="1927333" y="0"/>
                  </a:lnTo>
                  <a:lnTo>
                    <a:pt x="1927333" y="549290"/>
                  </a:lnTo>
                  <a:lnTo>
                    <a:pt x="0" y="549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8" id="48"/>
            <p:cNvSpPr txBox="true"/>
            <p:nvPr/>
          </p:nvSpPr>
          <p:spPr>
            <a:xfrm rot="0">
              <a:off x="394930" y="3144419"/>
              <a:ext cx="1328832" cy="419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17"/>
                </a:lnSpc>
                <a:spcBef>
                  <a:spcPct val="0"/>
                </a:spcBef>
              </a:pPr>
              <a:r>
                <a:rPr lang="en-US" sz="1869">
                  <a:solidFill>
                    <a:srgbClr val="FFFFFF"/>
                  </a:solidFill>
                  <a:latin typeface="Courier Prime"/>
                </a:rPr>
                <a:t>Captura</a:t>
              </a:r>
            </a:p>
          </p:txBody>
        </p:sp>
        <p:sp>
          <p:nvSpPr>
            <p:cNvPr name="Freeform 49" id="49"/>
            <p:cNvSpPr/>
            <p:nvPr/>
          </p:nvSpPr>
          <p:spPr>
            <a:xfrm flipH="false" flipV="false" rot="0">
              <a:off x="2580348" y="2665906"/>
              <a:ext cx="1027423" cy="1000453"/>
            </a:xfrm>
            <a:custGeom>
              <a:avLst/>
              <a:gdLst/>
              <a:ahLst/>
              <a:cxnLst/>
              <a:rect r="r" b="b" t="t" l="l"/>
              <a:pathLst>
                <a:path h="1000453" w="1027423">
                  <a:moveTo>
                    <a:pt x="0" y="0"/>
                  </a:moveTo>
                  <a:lnTo>
                    <a:pt x="1027423" y="0"/>
                  </a:lnTo>
                  <a:lnTo>
                    <a:pt x="1027423" y="1000453"/>
                  </a:lnTo>
                  <a:lnTo>
                    <a:pt x="0" y="1000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358496" y="6838110"/>
            <a:ext cx="3438437" cy="2871623"/>
            <a:chOff x="0" y="0"/>
            <a:chExt cx="4584582" cy="382883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4087130" y="3229196"/>
              <a:ext cx="497452" cy="497452"/>
            </a:xfrm>
            <a:custGeom>
              <a:avLst/>
              <a:gdLst/>
              <a:ahLst/>
              <a:cxnLst/>
              <a:rect r="r" b="b" t="t" l="l"/>
              <a:pathLst>
                <a:path h="497452" w="497452">
                  <a:moveTo>
                    <a:pt x="0" y="0"/>
                  </a:moveTo>
                  <a:lnTo>
                    <a:pt x="497452" y="0"/>
                  </a:lnTo>
                  <a:lnTo>
                    <a:pt x="497452" y="497452"/>
                  </a:lnTo>
                  <a:lnTo>
                    <a:pt x="0" y="497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2">
                <a:extLs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true" flipV="true" rot="0">
              <a:off x="0" y="0"/>
              <a:ext cx="3558317" cy="3558317"/>
            </a:xfrm>
            <a:custGeom>
              <a:avLst/>
              <a:gdLst/>
              <a:ahLst/>
              <a:cxnLst/>
              <a:rect r="r" b="b" t="t" l="l"/>
              <a:pathLst>
                <a:path h="3558317" w="3558317">
                  <a:moveTo>
                    <a:pt x="3558317" y="3558317"/>
                  </a:moveTo>
                  <a:lnTo>
                    <a:pt x="0" y="3558317"/>
                  </a:lnTo>
                  <a:lnTo>
                    <a:pt x="0" y="0"/>
                  </a:lnTo>
                  <a:lnTo>
                    <a:pt x="3558317" y="0"/>
                  </a:lnTo>
                  <a:lnTo>
                    <a:pt x="3558317" y="3558317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1628067" y="1993420"/>
              <a:ext cx="505146" cy="556774"/>
            </a:xfrm>
            <a:custGeom>
              <a:avLst/>
              <a:gdLst/>
              <a:ahLst/>
              <a:cxnLst/>
              <a:rect r="r" b="b" t="t" l="l"/>
              <a:pathLst>
                <a:path h="556774" w="505146">
                  <a:moveTo>
                    <a:pt x="0" y="0"/>
                  </a:moveTo>
                  <a:lnTo>
                    <a:pt x="505146" y="0"/>
                  </a:lnTo>
                  <a:lnTo>
                    <a:pt x="505146" y="556774"/>
                  </a:lnTo>
                  <a:lnTo>
                    <a:pt x="0" y="556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2426309" y="2085106"/>
              <a:ext cx="637815" cy="435308"/>
            </a:xfrm>
            <a:custGeom>
              <a:avLst/>
              <a:gdLst/>
              <a:ahLst/>
              <a:cxnLst/>
              <a:rect r="r" b="b" t="t" l="l"/>
              <a:pathLst>
                <a:path h="435308" w="637815">
                  <a:moveTo>
                    <a:pt x="0" y="0"/>
                  </a:moveTo>
                  <a:lnTo>
                    <a:pt x="637814" y="0"/>
                  </a:lnTo>
                  <a:lnTo>
                    <a:pt x="637814" y="435308"/>
                  </a:lnTo>
                  <a:lnTo>
                    <a:pt x="0" y="435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1628067" y="690794"/>
              <a:ext cx="1596483" cy="1209336"/>
            </a:xfrm>
            <a:custGeom>
              <a:avLst/>
              <a:gdLst/>
              <a:ahLst/>
              <a:cxnLst/>
              <a:rect r="r" b="b" t="t" l="l"/>
              <a:pathLst>
                <a:path h="1209336" w="1596483">
                  <a:moveTo>
                    <a:pt x="0" y="0"/>
                  </a:moveTo>
                  <a:lnTo>
                    <a:pt x="1596483" y="0"/>
                  </a:lnTo>
                  <a:lnTo>
                    <a:pt x="1596483" y="1209335"/>
                  </a:lnTo>
                  <a:lnTo>
                    <a:pt x="0" y="1209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6" id="56"/>
            <p:cNvSpPr/>
            <p:nvPr/>
          </p:nvSpPr>
          <p:spPr>
            <a:xfrm flipH="false" flipV="false" rot="2700000">
              <a:off x="1249463" y="784824"/>
              <a:ext cx="313646" cy="313646"/>
            </a:xfrm>
            <a:custGeom>
              <a:avLst/>
              <a:gdLst/>
              <a:ahLst/>
              <a:cxnLst/>
              <a:rect r="r" b="b" t="t" l="l"/>
              <a:pathLst>
                <a:path h="313646" w="313646">
                  <a:moveTo>
                    <a:pt x="0" y="0"/>
                  </a:moveTo>
                  <a:lnTo>
                    <a:pt x="313646" y="0"/>
                  </a:lnTo>
                  <a:lnTo>
                    <a:pt x="313646" y="313646"/>
                  </a:lnTo>
                  <a:lnTo>
                    <a:pt x="0" y="3136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7" id="57"/>
            <p:cNvGrpSpPr/>
            <p:nvPr/>
          </p:nvGrpSpPr>
          <p:grpSpPr>
            <a:xfrm rot="0">
              <a:off x="172190" y="642143"/>
              <a:ext cx="1125281" cy="930422"/>
              <a:chOff x="0" y="0"/>
              <a:chExt cx="1644019" cy="1359333"/>
            </a:xfrm>
          </p:grpSpPr>
          <p:sp>
            <p:nvSpPr>
              <p:cNvPr name="Freeform 58" id="58"/>
              <p:cNvSpPr/>
              <p:nvPr/>
            </p:nvSpPr>
            <p:spPr>
              <a:xfrm flipH="true" flipV="false" rot="0">
                <a:off x="0" y="0"/>
                <a:ext cx="1644015" cy="1359281"/>
              </a:xfrm>
              <a:custGeom>
                <a:avLst/>
                <a:gdLst/>
                <a:ahLst/>
                <a:cxnLst/>
                <a:rect r="r" b="b" t="t" l="l"/>
                <a:pathLst>
                  <a:path h="1359281" w="1644015">
                    <a:moveTo>
                      <a:pt x="1644015" y="0"/>
                    </a:moveTo>
                    <a:lnTo>
                      <a:pt x="0" y="0"/>
                    </a:lnTo>
                    <a:lnTo>
                      <a:pt x="0" y="1359281"/>
                    </a:lnTo>
                    <a:lnTo>
                      <a:pt x="1644015" y="1359281"/>
                    </a:lnTo>
                    <a:lnTo>
                      <a:pt x="1644015" y="0"/>
                    </a:lnTo>
                    <a:close/>
                  </a:path>
                </a:pathLst>
              </a:custGeom>
              <a:blipFill>
                <a:blip r:embed="rId27"/>
                <a:stretch>
                  <a:fillRect l="-6764" t="0" r="-6764" b="-3"/>
                </a:stretch>
              </a:blipFill>
            </p:spPr>
          </p:sp>
        </p:grpSp>
        <p:sp>
          <p:nvSpPr>
            <p:cNvPr name="Freeform 59" id="59"/>
            <p:cNvSpPr/>
            <p:nvPr/>
          </p:nvSpPr>
          <p:spPr>
            <a:xfrm flipH="false" flipV="false" rot="-5400000">
              <a:off x="376315" y="1891731"/>
              <a:ext cx="522854" cy="355541"/>
            </a:xfrm>
            <a:custGeom>
              <a:avLst/>
              <a:gdLst/>
              <a:ahLst/>
              <a:cxnLst/>
              <a:rect r="r" b="b" t="t" l="l"/>
              <a:pathLst>
                <a:path h="355541" w="522854">
                  <a:moveTo>
                    <a:pt x="0" y="0"/>
                  </a:moveTo>
                  <a:lnTo>
                    <a:pt x="522854" y="0"/>
                  </a:lnTo>
                  <a:lnTo>
                    <a:pt x="522854" y="355541"/>
                  </a:lnTo>
                  <a:lnTo>
                    <a:pt x="0" y="355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0" id="60"/>
            <p:cNvGrpSpPr/>
            <p:nvPr/>
          </p:nvGrpSpPr>
          <p:grpSpPr>
            <a:xfrm rot="-6131794">
              <a:off x="148731" y="1681102"/>
              <a:ext cx="716389" cy="112830"/>
              <a:chOff x="0" y="0"/>
              <a:chExt cx="2037270" cy="320867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true" rot="0">
                <a:off x="0" y="0"/>
                <a:ext cx="2037245" cy="320890"/>
              </a:xfrm>
              <a:custGeom>
                <a:avLst/>
                <a:gdLst/>
                <a:ahLst/>
                <a:cxnLst/>
                <a:rect r="r" b="b" t="t" l="l"/>
                <a:pathLst>
                  <a:path h="320890" w="2037245">
                    <a:moveTo>
                      <a:pt x="0" y="320890"/>
                    </a:moveTo>
                    <a:lnTo>
                      <a:pt x="2037245" y="320890"/>
                    </a:lnTo>
                    <a:lnTo>
                      <a:pt x="2037245" y="0"/>
                    </a:lnTo>
                    <a:lnTo>
                      <a:pt x="0" y="0"/>
                    </a:lnTo>
                    <a:lnTo>
                      <a:pt x="0" y="320890"/>
                    </a:lnTo>
                    <a:close/>
                  </a:path>
                </a:pathLst>
              </a:custGeom>
              <a:blipFill>
                <a:blip r:embed="rId30"/>
                <a:stretch>
                  <a:fillRect l="-18063" t="-5" r="-18064" b="0"/>
                </a:stretch>
              </a:blipFill>
            </p:spPr>
          </p:sp>
        </p:grpSp>
        <p:grpSp>
          <p:nvGrpSpPr>
            <p:cNvPr name="Group 62" id="62"/>
            <p:cNvGrpSpPr/>
            <p:nvPr/>
          </p:nvGrpSpPr>
          <p:grpSpPr>
            <a:xfrm rot="-3772778">
              <a:off x="210708" y="1967782"/>
              <a:ext cx="330802" cy="326282"/>
              <a:chOff x="0" y="0"/>
              <a:chExt cx="1593112" cy="1571340"/>
            </a:xfrm>
          </p:grpSpPr>
          <p:sp>
            <p:nvSpPr>
              <p:cNvPr name="Freeform 63" id="63"/>
              <p:cNvSpPr/>
              <p:nvPr/>
            </p:nvSpPr>
            <p:spPr>
              <a:xfrm flipH="true" flipV="false" rot="0">
                <a:off x="0" y="0"/>
                <a:ext cx="1593088" cy="1571371"/>
              </a:xfrm>
              <a:custGeom>
                <a:avLst/>
                <a:gdLst/>
                <a:ahLst/>
                <a:cxnLst/>
                <a:rect r="r" b="b" t="t" l="l"/>
                <a:pathLst>
                  <a:path h="1571371" w="1593088">
                    <a:moveTo>
                      <a:pt x="1593088" y="0"/>
                    </a:moveTo>
                    <a:lnTo>
                      <a:pt x="0" y="0"/>
                    </a:lnTo>
                    <a:lnTo>
                      <a:pt x="0" y="1571371"/>
                    </a:lnTo>
                    <a:lnTo>
                      <a:pt x="1593088" y="1571371"/>
                    </a:lnTo>
                    <a:lnTo>
                      <a:pt x="1593088" y="0"/>
                    </a:lnTo>
                    <a:close/>
                  </a:path>
                </a:pathLst>
              </a:custGeom>
              <a:blipFill>
                <a:blip r:embed="rId31"/>
                <a:stretch>
                  <a:fillRect l="-10698" t="0" r="-10700" b="0"/>
                </a:stretch>
              </a:blipFill>
            </p:spPr>
          </p:sp>
        </p:grpSp>
        <p:sp>
          <p:nvSpPr>
            <p:cNvPr name="Freeform 64" id="64"/>
            <p:cNvSpPr/>
            <p:nvPr/>
          </p:nvSpPr>
          <p:spPr>
            <a:xfrm flipH="false" flipV="false" rot="0">
              <a:off x="23443" y="3217475"/>
              <a:ext cx="2145108" cy="611356"/>
            </a:xfrm>
            <a:custGeom>
              <a:avLst/>
              <a:gdLst/>
              <a:ahLst/>
              <a:cxnLst/>
              <a:rect r="r" b="b" t="t" l="l"/>
              <a:pathLst>
                <a:path h="611356" w="2145108">
                  <a:moveTo>
                    <a:pt x="0" y="0"/>
                  </a:moveTo>
                  <a:lnTo>
                    <a:pt x="2145107" y="0"/>
                  </a:lnTo>
                  <a:lnTo>
                    <a:pt x="2145107" y="611356"/>
                  </a:lnTo>
                  <a:lnTo>
                    <a:pt x="0" y="611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98989" y="3237028"/>
              <a:ext cx="1994014" cy="568294"/>
            </a:xfrm>
            <a:custGeom>
              <a:avLst/>
              <a:gdLst/>
              <a:ahLst/>
              <a:cxnLst/>
              <a:rect r="r" b="b" t="t" l="l"/>
              <a:pathLst>
                <a:path h="568294" w="1994014">
                  <a:moveTo>
                    <a:pt x="0" y="0"/>
                  </a:moveTo>
                  <a:lnTo>
                    <a:pt x="1994015" y="0"/>
                  </a:lnTo>
                  <a:lnTo>
                    <a:pt x="1994015" y="568294"/>
                  </a:lnTo>
                  <a:lnTo>
                    <a:pt x="0" y="568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6" id="66"/>
            <p:cNvSpPr txBox="true"/>
            <p:nvPr/>
          </p:nvSpPr>
          <p:spPr>
            <a:xfrm rot="0">
              <a:off x="408593" y="3254857"/>
              <a:ext cx="1374807" cy="4320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8"/>
                </a:lnSpc>
                <a:spcBef>
                  <a:spcPct val="0"/>
                </a:spcBef>
              </a:pPr>
              <a:r>
                <a:rPr lang="en-US" sz="1934">
                  <a:solidFill>
                    <a:srgbClr val="FFFFFF"/>
                  </a:solidFill>
                  <a:latin typeface="Courier Prime"/>
                </a:rPr>
                <a:t>Captura</a:t>
              </a:r>
            </a:p>
          </p:txBody>
        </p:sp>
        <p:sp>
          <p:nvSpPr>
            <p:cNvPr name="Freeform 67" id="67"/>
            <p:cNvSpPr/>
            <p:nvPr/>
          </p:nvSpPr>
          <p:spPr>
            <a:xfrm flipH="false" flipV="false" rot="0">
              <a:off x="2669623" y="2758141"/>
              <a:ext cx="1062969" cy="1035066"/>
            </a:xfrm>
            <a:custGeom>
              <a:avLst/>
              <a:gdLst/>
              <a:ahLst/>
              <a:cxnLst/>
              <a:rect r="r" b="b" t="t" l="l"/>
              <a:pathLst>
                <a:path h="1035066" w="1062969">
                  <a:moveTo>
                    <a:pt x="0" y="0"/>
                  </a:moveTo>
                  <a:lnTo>
                    <a:pt x="1062969" y="0"/>
                  </a:lnTo>
                  <a:lnTo>
                    <a:pt x="1062969" y="1035066"/>
                  </a:lnTo>
                  <a:lnTo>
                    <a:pt x="0" y="10350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8" id="68"/>
          <p:cNvSpPr/>
          <p:nvPr/>
        </p:nvSpPr>
        <p:spPr>
          <a:xfrm flipH="false" flipV="false" rot="0">
            <a:off x="14633583" y="4179846"/>
            <a:ext cx="1566402" cy="1388224"/>
          </a:xfrm>
          <a:custGeom>
            <a:avLst/>
            <a:gdLst/>
            <a:ahLst/>
            <a:cxnLst/>
            <a:rect r="r" b="b" t="t" l="l"/>
            <a:pathLst>
              <a:path h="1388224" w="1566402">
                <a:moveTo>
                  <a:pt x="0" y="0"/>
                </a:moveTo>
                <a:lnTo>
                  <a:pt x="1566402" y="0"/>
                </a:lnTo>
                <a:lnTo>
                  <a:pt x="1566402" y="1388224"/>
                </a:lnTo>
                <a:lnTo>
                  <a:pt x="0" y="13882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4674013" y="6434845"/>
            <a:ext cx="1566402" cy="1388224"/>
          </a:xfrm>
          <a:custGeom>
            <a:avLst/>
            <a:gdLst/>
            <a:ahLst/>
            <a:cxnLst/>
            <a:rect r="r" b="b" t="t" l="l"/>
            <a:pathLst>
              <a:path h="1388224" w="1566402">
                <a:moveTo>
                  <a:pt x="0" y="0"/>
                </a:moveTo>
                <a:lnTo>
                  <a:pt x="1566403" y="0"/>
                </a:lnTo>
                <a:lnTo>
                  <a:pt x="1566403" y="1388224"/>
                </a:lnTo>
                <a:lnTo>
                  <a:pt x="0" y="13882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14538333" y="8188313"/>
            <a:ext cx="1975705" cy="563076"/>
            <a:chOff x="0" y="0"/>
            <a:chExt cx="2634273" cy="750768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2634273" cy="750768"/>
            </a:xfrm>
            <a:custGeom>
              <a:avLst/>
              <a:gdLst/>
              <a:ahLst/>
              <a:cxnLst/>
              <a:rect r="r" b="b" t="t" l="l"/>
              <a:pathLst>
                <a:path h="750768" w="2634273">
                  <a:moveTo>
                    <a:pt x="0" y="0"/>
                  </a:moveTo>
                  <a:lnTo>
                    <a:pt x="2634273" y="0"/>
                  </a:lnTo>
                  <a:lnTo>
                    <a:pt x="2634273" y="750768"/>
                  </a:lnTo>
                  <a:lnTo>
                    <a:pt x="0" y="750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84371" y="17288"/>
              <a:ext cx="2446628" cy="697289"/>
            </a:xfrm>
            <a:custGeom>
              <a:avLst/>
              <a:gdLst/>
              <a:ahLst/>
              <a:cxnLst/>
              <a:rect r="r" b="b" t="t" l="l"/>
              <a:pathLst>
                <a:path h="697289" w="2446628">
                  <a:moveTo>
                    <a:pt x="0" y="0"/>
                  </a:moveTo>
                  <a:lnTo>
                    <a:pt x="2446628" y="0"/>
                  </a:lnTo>
                  <a:lnTo>
                    <a:pt x="2446628" y="697289"/>
                  </a:lnTo>
                  <a:lnTo>
                    <a:pt x="0" y="697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3" id="73"/>
            <p:cNvSpPr txBox="true"/>
            <p:nvPr/>
          </p:nvSpPr>
          <p:spPr>
            <a:xfrm rot="0">
              <a:off x="256377" y="131014"/>
              <a:ext cx="2121518" cy="377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8"/>
                </a:lnSpc>
                <a:spcBef>
                  <a:spcPct val="0"/>
                </a:spcBef>
              </a:pPr>
              <a:r>
                <a:rPr lang="en-US" sz="1705">
                  <a:solidFill>
                    <a:srgbClr val="FFFFFF"/>
                  </a:solidFill>
                  <a:latin typeface="Courier Prime"/>
                </a:rPr>
                <a:t>Visualização</a:t>
              </a:r>
            </a:p>
          </p:txBody>
        </p:sp>
      </p:grpSp>
      <p:sp>
        <p:nvSpPr>
          <p:cNvPr name="Freeform 74" id="74"/>
          <p:cNvSpPr/>
          <p:nvPr/>
        </p:nvSpPr>
        <p:spPr>
          <a:xfrm flipH="false" flipV="false" rot="2016156">
            <a:off x="3538045" y="2646571"/>
            <a:ext cx="3884579" cy="388458"/>
          </a:xfrm>
          <a:custGeom>
            <a:avLst/>
            <a:gdLst/>
            <a:ahLst/>
            <a:cxnLst/>
            <a:rect r="r" b="b" t="t" l="l"/>
            <a:pathLst>
              <a:path h="388458" w="3884579">
                <a:moveTo>
                  <a:pt x="0" y="0"/>
                </a:moveTo>
                <a:lnTo>
                  <a:pt x="3884579" y="0"/>
                </a:lnTo>
                <a:lnTo>
                  <a:pt x="3884579" y="388458"/>
                </a:lnTo>
                <a:lnTo>
                  <a:pt x="0" y="388458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-2266727">
            <a:off x="3541463" y="6314280"/>
            <a:ext cx="3957661" cy="395766"/>
          </a:xfrm>
          <a:custGeom>
            <a:avLst/>
            <a:gdLst/>
            <a:ahLst/>
            <a:cxnLst/>
            <a:rect r="r" b="b" t="t" l="l"/>
            <a:pathLst>
              <a:path h="395766" w="3957661">
                <a:moveTo>
                  <a:pt x="0" y="0"/>
                </a:moveTo>
                <a:lnTo>
                  <a:pt x="3957661" y="0"/>
                </a:lnTo>
                <a:lnTo>
                  <a:pt x="3957661" y="395766"/>
                </a:lnTo>
                <a:lnTo>
                  <a:pt x="0" y="395766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0">
            <a:off x="3890790" y="4467780"/>
            <a:ext cx="3142108" cy="314211"/>
          </a:xfrm>
          <a:custGeom>
            <a:avLst/>
            <a:gdLst/>
            <a:ahLst/>
            <a:cxnLst/>
            <a:rect r="r" b="b" t="t" l="l"/>
            <a:pathLst>
              <a:path h="314211" w="3142108">
                <a:moveTo>
                  <a:pt x="0" y="0"/>
                </a:moveTo>
                <a:lnTo>
                  <a:pt x="3142108" y="0"/>
                </a:lnTo>
                <a:lnTo>
                  <a:pt x="3142108" y="314211"/>
                </a:lnTo>
                <a:lnTo>
                  <a:pt x="0" y="314211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7" id="77"/>
          <p:cNvSpPr txBox="true"/>
          <p:nvPr/>
        </p:nvSpPr>
        <p:spPr>
          <a:xfrm rot="0">
            <a:off x="9483904" y="5144964"/>
            <a:ext cx="854003" cy="38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"/>
              </a:lnSpc>
            </a:pPr>
            <a:r>
              <a:rPr lang="en-US" sz="1500">
                <a:solidFill>
                  <a:srgbClr val="FFFFFF"/>
                </a:solidFill>
                <a:latin typeface="Open Sans Bold"/>
              </a:rPr>
              <a:t>Web </a:t>
            </a:r>
          </a:p>
          <a:p>
            <a:pPr algn="ctr">
              <a:lnSpc>
                <a:spcPts val="1530"/>
              </a:lnSpc>
            </a:pPr>
            <a:r>
              <a:rPr lang="en-US" sz="1500">
                <a:solidFill>
                  <a:srgbClr val="FFFFFF"/>
                </a:solidFill>
                <a:latin typeface="Open Sans Bold"/>
              </a:rPr>
              <a:t>Data ViZ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7732915" y="5144964"/>
            <a:ext cx="666457" cy="38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"/>
              </a:lnSpc>
            </a:pPr>
            <a:r>
              <a:rPr lang="en-US" sz="1500">
                <a:solidFill>
                  <a:srgbClr val="FFFFFF"/>
                </a:solidFill>
                <a:latin typeface="Open Sans Bold"/>
              </a:rPr>
              <a:t>MySQL</a:t>
            </a:r>
          </a:p>
          <a:p>
            <a:pPr algn="ctr">
              <a:lnSpc>
                <a:spcPts val="1530"/>
              </a:lnSpc>
            </a:pPr>
            <a:r>
              <a:rPr lang="en-US" sz="1500">
                <a:solidFill>
                  <a:srgbClr val="FFFFFF"/>
                </a:solidFill>
                <a:latin typeface="Open Sans Bold"/>
              </a:rPr>
              <a:t>Server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7032898" y="7961385"/>
            <a:ext cx="4240262" cy="101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2783">
                <a:solidFill>
                  <a:srgbClr val="FFFFFF"/>
                </a:solidFill>
                <a:latin typeface="Courier Prime"/>
              </a:rPr>
              <a:t>Camada da aplicação </a:t>
            </a:r>
          </a:p>
          <a:p>
            <a:pPr algn="ctr">
              <a:lnSpc>
                <a:spcPts val="3898"/>
              </a:lnSpc>
            </a:pPr>
            <a:r>
              <a:rPr lang="en-US" sz="2783">
                <a:solidFill>
                  <a:srgbClr val="FFFFFF"/>
                </a:solidFill>
                <a:latin typeface="Courier Prime"/>
              </a:rPr>
              <a:t>(Simulação Cloud)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7972668" y="6816507"/>
            <a:ext cx="3604171" cy="34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7"/>
              </a:lnSpc>
            </a:pPr>
            <a:r>
              <a:rPr lang="en-US" sz="1984">
                <a:solidFill>
                  <a:srgbClr val="001530"/>
                </a:solidFill>
                <a:latin typeface="Courier Prime Bold"/>
              </a:rPr>
              <a:t>Cloud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3674179" y="8999039"/>
            <a:ext cx="3604171" cy="529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2783">
                <a:solidFill>
                  <a:srgbClr val="FFFFFF"/>
                </a:solidFill>
                <a:latin typeface="Courier Prime"/>
              </a:rPr>
              <a:t>Camada do cliente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5992192" y="675005"/>
            <a:ext cx="6303615" cy="93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FFFFFF"/>
                </a:solidFill>
                <a:latin typeface="Open Sans Bold"/>
              </a:rPr>
              <a:t>Arquitetura Cloud</a:t>
            </a:r>
          </a:p>
        </p:txBody>
      </p:sp>
      <p:sp>
        <p:nvSpPr>
          <p:cNvPr name="Freeform 83" id="83"/>
          <p:cNvSpPr/>
          <p:nvPr/>
        </p:nvSpPr>
        <p:spPr>
          <a:xfrm flipH="false" flipV="false" rot="10278386">
            <a:off x="10295447" y="3288792"/>
            <a:ext cx="4506847" cy="450685"/>
          </a:xfrm>
          <a:custGeom>
            <a:avLst/>
            <a:gdLst/>
            <a:ahLst/>
            <a:cxnLst/>
            <a:rect r="r" b="b" t="t" l="l"/>
            <a:pathLst>
              <a:path h="450685" w="4506847">
                <a:moveTo>
                  <a:pt x="0" y="0"/>
                </a:moveTo>
                <a:lnTo>
                  <a:pt x="4506846" y="0"/>
                </a:lnTo>
                <a:lnTo>
                  <a:pt x="4506846" y="450685"/>
                </a:lnTo>
                <a:lnTo>
                  <a:pt x="0" y="450685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-8877653">
            <a:off x="9894316" y="5992052"/>
            <a:ext cx="5293501" cy="529350"/>
          </a:xfrm>
          <a:custGeom>
            <a:avLst/>
            <a:gdLst/>
            <a:ahLst/>
            <a:cxnLst/>
            <a:rect r="r" b="b" t="t" l="l"/>
            <a:pathLst>
              <a:path h="529350" w="5293501">
                <a:moveTo>
                  <a:pt x="0" y="0"/>
                </a:moveTo>
                <a:lnTo>
                  <a:pt x="5293501" y="0"/>
                </a:lnTo>
                <a:lnTo>
                  <a:pt x="5293501" y="529350"/>
                </a:lnTo>
                <a:lnTo>
                  <a:pt x="0" y="529350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-10031535">
            <a:off x="10455875" y="4724892"/>
            <a:ext cx="4317926" cy="431793"/>
          </a:xfrm>
          <a:custGeom>
            <a:avLst/>
            <a:gdLst/>
            <a:ahLst/>
            <a:cxnLst/>
            <a:rect r="r" b="b" t="t" l="l"/>
            <a:pathLst>
              <a:path h="431793" w="4317926">
                <a:moveTo>
                  <a:pt x="0" y="0"/>
                </a:moveTo>
                <a:lnTo>
                  <a:pt x="4317926" y="0"/>
                </a:lnTo>
                <a:lnTo>
                  <a:pt x="4317926" y="431793"/>
                </a:lnTo>
                <a:lnTo>
                  <a:pt x="0" y="431793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DAF06g3ThyE</dc:identifier>
  <dcterms:modified xsi:type="dcterms:W3CDTF">2011-08-01T06:04:30Z</dcterms:modified>
  <cp:revision>1</cp:revision>
  <dc:title>Diagrama de Solução v6</dc:title>
</cp:coreProperties>
</file>