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pn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svg" Type="http://schemas.openxmlformats.org/officeDocument/2006/relationships/image"/><Relationship Id="rId4" Target="../media/image3.svg" Type="http://schemas.openxmlformats.org/officeDocument/2006/relationships/image"/><Relationship Id="rId40" Target="../media/image39.png" Type="http://schemas.openxmlformats.org/officeDocument/2006/relationships/image"/><Relationship Id="rId41" Target="../media/image40.svg" Type="http://schemas.openxmlformats.org/officeDocument/2006/relationships/image"/><Relationship Id="rId42" Target="../media/image41.png" Type="http://schemas.openxmlformats.org/officeDocument/2006/relationships/image"/><Relationship Id="rId43" Target="../media/image42.svg" Type="http://schemas.openxmlformats.org/officeDocument/2006/relationships/image"/><Relationship Id="rId44" Target="../media/image43.png" Type="http://schemas.openxmlformats.org/officeDocument/2006/relationships/image"/><Relationship Id="rId45" Target="../media/image44.svg" Type="http://schemas.openxmlformats.org/officeDocument/2006/relationships/image"/><Relationship Id="rId46" Target="../media/image45.png" Type="http://schemas.openxmlformats.org/officeDocument/2006/relationships/image"/><Relationship Id="rId47" Target="../media/image46.svg" Type="http://schemas.openxmlformats.org/officeDocument/2006/relationships/image"/><Relationship Id="rId48" Target="../media/image47.png" Type="http://schemas.openxmlformats.org/officeDocument/2006/relationships/image"/><Relationship Id="rId49" Target="../media/image48.png" Type="http://schemas.openxmlformats.org/officeDocument/2006/relationships/image"/><Relationship Id="rId5" Target="../media/image4.png" Type="http://schemas.openxmlformats.org/officeDocument/2006/relationships/image"/><Relationship Id="rId50" Target="../media/image49.png" Type="http://schemas.openxmlformats.org/officeDocument/2006/relationships/image"/><Relationship Id="rId51" Target="../media/image50.png" Type="http://schemas.openxmlformats.org/officeDocument/2006/relationships/image"/><Relationship Id="rId52" Target="../media/image51.svg" Type="http://schemas.openxmlformats.org/officeDocument/2006/relationships/image"/><Relationship Id="rId53" Target="../media/image52.png" Type="http://schemas.openxmlformats.org/officeDocument/2006/relationships/image"/><Relationship Id="rId54" Target="../media/image53.svg" Type="http://schemas.openxmlformats.org/officeDocument/2006/relationships/image"/><Relationship Id="rId55" Target="../media/image54.png" Type="http://schemas.openxmlformats.org/officeDocument/2006/relationships/image"/><Relationship Id="rId56" Target="../media/image55.png" Type="http://schemas.openxmlformats.org/officeDocument/2006/relationships/image"/><Relationship Id="rId57" Target="../media/image56.png" Type="http://schemas.openxmlformats.org/officeDocument/2006/relationships/image"/><Relationship Id="rId58" Target="../media/image57.svg" Type="http://schemas.openxmlformats.org/officeDocument/2006/relationships/image"/><Relationship Id="rId59" Target="../media/image58.png" Type="http://schemas.openxmlformats.org/officeDocument/2006/relationships/image"/><Relationship Id="rId6" Target="../media/image5.svg" Type="http://schemas.openxmlformats.org/officeDocument/2006/relationships/image"/><Relationship Id="rId60" Target="../media/image59.svg" Type="http://schemas.openxmlformats.org/officeDocument/2006/relationships/image"/><Relationship Id="rId61" Target="../media/image60.png" Type="http://schemas.openxmlformats.org/officeDocument/2006/relationships/image"/><Relationship Id="rId62" Target="../media/image61.svg" Type="http://schemas.openxmlformats.org/officeDocument/2006/relationships/image"/><Relationship Id="rId63" Target="../media/image62.png" Type="http://schemas.openxmlformats.org/officeDocument/2006/relationships/image"/><Relationship Id="rId64" Target="../media/image63.svg" Type="http://schemas.openxmlformats.org/officeDocument/2006/relationships/image"/><Relationship Id="rId65" Target="../media/image64.png" Type="http://schemas.openxmlformats.org/officeDocument/2006/relationships/image"/><Relationship Id="rId66" Target="../media/image65.svg" Type="http://schemas.openxmlformats.org/officeDocument/2006/relationships/image"/><Relationship Id="rId67" Target="../media/image66.png" Type="http://schemas.openxmlformats.org/officeDocument/2006/relationships/image"/><Relationship Id="rId68" Target="../media/image67.svg" Type="http://schemas.openxmlformats.org/officeDocument/2006/relationships/image"/><Relationship Id="rId69" Target="../media/image68.png" Type="http://schemas.openxmlformats.org/officeDocument/2006/relationships/image"/><Relationship Id="rId7" Target="../media/image6.png" Type="http://schemas.openxmlformats.org/officeDocument/2006/relationships/image"/><Relationship Id="rId70" Target="../media/image69.svg" Type="http://schemas.openxmlformats.org/officeDocument/2006/relationships/image"/><Relationship Id="rId71" Target="../media/image70.png" Type="http://schemas.openxmlformats.org/officeDocument/2006/relationships/image"/><Relationship Id="rId72" Target="../media/image71.svg" Type="http://schemas.openxmlformats.org/officeDocument/2006/relationships/image"/><Relationship Id="rId73" Target="../media/image72.png" Type="http://schemas.openxmlformats.org/officeDocument/2006/relationships/image"/><Relationship Id="rId74" Target="../media/image73.svg" Type="http://schemas.openxmlformats.org/officeDocument/2006/relationships/image"/><Relationship Id="rId75" Target="../media/image74.png" Type="http://schemas.openxmlformats.org/officeDocument/2006/relationships/image"/><Relationship Id="rId76" Target="../media/image75.svg" Type="http://schemas.openxmlformats.org/officeDocument/2006/relationships/image"/><Relationship Id="rId77" Target="../media/image76.png" Type="http://schemas.openxmlformats.org/officeDocument/2006/relationships/image"/><Relationship Id="rId78" Target="../media/image77.sv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2322" y="414680"/>
            <a:ext cx="1777962" cy="1759232"/>
            <a:chOff x="0" y="0"/>
            <a:chExt cx="1770963" cy="17523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70963" cy="1752307"/>
            </a:xfrm>
            <a:custGeom>
              <a:avLst/>
              <a:gdLst/>
              <a:ahLst/>
              <a:cxnLst/>
              <a:rect r="r" b="b" t="t" l="l"/>
              <a:pathLst>
                <a:path h="1752307" w="1770963">
                  <a:moveTo>
                    <a:pt x="222073" y="0"/>
                  </a:moveTo>
                  <a:lnTo>
                    <a:pt x="1548889" y="0"/>
                  </a:lnTo>
                  <a:cubicBezTo>
                    <a:pt x="1671537" y="0"/>
                    <a:pt x="1770963" y="99426"/>
                    <a:pt x="1770963" y="222073"/>
                  </a:cubicBezTo>
                  <a:lnTo>
                    <a:pt x="1770963" y="1530233"/>
                  </a:lnTo>
                  <a:cubicBezTo>
                    <a:pt x="1770963" y="1589131"/>
                    <a:pt x="1747566" y="1645616"/>
                    <a:pt x="1705919" y="1687263"/>
                  </a:cubicBezTo>
                  <a:cubicBezTo>
                    <a:pt x="1664272" y="1728910"/>
                    <a:pt x="1607787" y="1752307"/>
                    <a:pt x="1548889" y="1752307"/>
                  </a:cubicBezTo>
                  <a:lnTo>
                    <a:pt x="222073" y="1752307"/>
                  </a:lnTo>
                  <a:cubicBezTo>
                    <a:pt x="163176" y="1752307"/>
                    <a:pt x="106691" y="1728910"/>
                    <a:pt x="65044" y="1687263"/>
                  </a:cubicBezTo>
                  <a:cubicBezTo>
                    <a:pt x="23397" y="1645616"/>
                    <a:pt x="0" y="1589131"/>
                    <a:pt x="0" y="1530233"/>
                  </a:cubicBezTo>
                  <a:lnTo>
                    <a:pt x="0" y="222073"/>
                  </a:lnTo>
                  <a:cubicBezTo>
                    <a:pt x="0" y="163176"/>
                    <a:pt x="23397" y="106691"/>
                    <a:pt x="65044" y="65044"/>
                  </a:cubicBezTo>
                  <a:cubicBezTo>
                    <a:pt x="106691" y="23397"/>
                    <a:pt x="163176" y="0"/>
                    <a:pt x="2220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70963" cy="1790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429" y="163307"/>
            <a:ext cx="2394489" cy="2383036"/>
          </a:xfrm>
          <a:custGeom>
            <a:avLst/>
            <a:gdLst/>
            <a:ahLst/>
            <a:cxnLst/>
            <a:rect r="r" b="b" t="t" l="l"/>
            <a:pathLst>
              <a:path h="2383036" w="2394489">
                <a:moveTo>
                  <a:pt x="0" y="0"/>
                </a:moveTo>
                <a:lnTo>
                  <a:pt x="2394489" y="0"/>
                </a:lnTo>
                <a:lnTo>
                  <a:pt x="2394489" y="2383036"/>
                </a:lnTo>
                <a:lnTo>
                  <a:pt x="0" y="2383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734742" y="4425888"/>
            <a:ext cx="3925991" cy="2224356"/>
            <a:chOff x="0" y="0"/>
            <a:chExt cx="3406934" cy="19302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06934" cy="1930272"/>
            </a:xfrm>
            <a:custGeom>
              <a:avLst/>
              <a:gdLst/>
              <a:ahLst/>
              <a:cxnLst/>
              <a:rect r="r" b="b" t="t" l="l"/>
              <a:pathLst>
                <a:path h="1930272" w="3406934">
                  <a:moveTo>
                    <a:pt x="100570" y="0"/>
                  </a:moveTo>
                  <a:lnTo>
                    <a:pt x="3306363" y="0"/>
                  </a:lnTo>
                  <a:cubicBezTo>
                    <a:pt x="3333036" y="0"/>
                    <a:pt x="3358617" y="10596"/>
                    <a:pt x="3377477" y="29456"/>
                  </a:cubicBezTo>
                  <a:cubicBezTo>
                    <a:pt x="3396338" y="48317"/>
                    <a:pt x="3406934" y="73897"/>
                    <a:pt x="3406934" y="100570"/>
                  </a:cubicBezTo>
                  <a:lnTo>
                    <a:pt x="3406934" y="1829702"/>
                  </a:lnTo>
                  <a:cubicBezTo>
                    <a:pt x="3406934" y="1856375"/>
                    <a:pt x="3396338" y="1881955"/>
                    <a:pt x="3377477" y="1900816"/>
                  </a:cubicBezTo>
                  <a:cubicBezTo>
                    <a:pt x="3358617" y="1919677"/>
                    <a:pt x="3333036" y="1930272"/>
                    <a:pt x="3306363" y="1930272"/>
                  </a:cubicBezTo>
                  <a:lnTo>
                    <a:pt x="100570" y="1930272"/>
                  </a:lnTo>
                  <a:cubicBezTo>
                    <a:pt x="73897" y="1930272"/>
                    <a:pt x="48317" y="1919677"/>
                    <a:pt x="29456" y="1900816"/>
                  </a:cubicBezTo>
                  <a:cubicBezTo>
                    <a:pt x="10596" y="1881955"/>
                    <a:pt x="0" y="1856375"/>
                    <a:pt x="0" y="1829702"/>
                  </a:cubicBezTo>
                  <a:lnTo>
                    <a:pt x="0" y="100570"/>
                  </a:lnTo>
                  <a:cubicBezTo>
                    <a:pt x="0" y="73897"/>
                    <a:pt x="10596" y="48317"/>
                    <a:pt x="29456" y="29456"/>
                  </a:cubicBezTo>
                  <a:cubicBezTo>
                    <a:pt x="48317" y="10596"/>
                    <a:pt x="73897" y="0"/>
                    <a:pt x="1005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406934" cy="1968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901564" y="4615699"/>
            <a:ext cx="561626" cy="792037"/>
          </a:xfrm>
          <a:custGeom>
            <a:avLst/>
            <a:gdLst/>
            <a:ahLst/>
            <a:cxnLst/>
            <a:rect r="r" b="b" t="t" l="l"/>
            <a:pathLst>
              <a:path h="792037" w="561626">
                <a:moveTo>
                  <a:pt x="0" y="0"/>
                </a:moveTo>
                <a:lnTo>
                  <a:pt x="561627" y="0"/>
                </a:lnTo>
                <a:lnTo>
                  <a:pt x="561627" y="792037"/>
                </a:lnTo>
                <a:lnTo>
                  <a:pt x="0" y="7920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969700" y="4622394"/>
            <a:ext cx="552132" cy="778647"/>
          </a:xfrm>
          <a:custGeom>
            <a:avLst/>
            <a:gdLst/>
            <a:ahLst/>
            <a:cxnLst/>
            <a:rect r="r" b="b" t="t" l="l"/>
            <a:pathLst>
              <a:path h="778647" w="552132">
                <a:moveTo>
                  <a:pt x="0" y="0"/>
                </a:moveTo>
                <a:lnTo>
                  <a:pt x="552132" y="0"/>
                </a:lnTo>
                <a:lnTo>
                  <a:pt x="552132" y="778647"/>
                </a:lnTo>
                <a:lnTo>
                  <a:pt x="0" y="7786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949124" y="5809884"/>
            <a:ext cx="760281" cy="518892"/>
          </a:xfrm>
          <a:custGeom>
            <a:avLst/>
            <a:gdLst/>
            <a:ahLst/>
            <a:cxnLst/>
            <a:rect r="r" b="b" t="t" l="l"/>
            <a:pathLst>
              <a:path h="518892" w="760281">
                <a:moveTo>
                  <a:pt x="0" y="0"/>
                </a:moveTo>
                <a:lnTo>
                  <a:pt x="760281" y="0"/>
                </a:lnTo>
                <a:lnTo>
                  <a:pt x="760281" y="518891"/>
                </a:lnTo>
                <a:lnTo>
                  <a:pt x="0" y="5188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910799" y="4693313"/>
            <a:ext cx="774801" cy="774801"/>
          </a:xfrm>
          <a:custGeom>
            <a:avLst/>
            <a:gdLst/>
            <a:ahLst/>
            <a:cxnLst/>
            <a:rect r="r" b="b" t="t" l="l"/>
            <a:pathLst>
              <a:path h="774801" w="774801">
                <a:moveTo>
                  <a:pt x="0" y="0"/>
                </a:moveTo>
                <a:lnTo>
                  <a:pt x="774800" y="0"/>
                </a:lnTo>
                <a:lnTo>
                  <a:pt x="774800" y="774801"/>
                </a:lnTo>
                <a:lnTo>
                  <a:pt x="0" y="7748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916122" y="5892083"/>
            <a:ext cx="846525" cy="334377"/>
          </a:xfrm>
          <a:custGeom>
            <a:avLst/>
            <a:gdLst/>
            <a:ahLst/>
            <a:cxnLst/>
            <a:rect r="r" b="b" t="t" l="l"/>
            <a:pathLst>
              <a:path h="334377" w="846525">
                <a:moveTo>
                  <a:pt x="0" y="0"/>
                </a:moveTo>
                <a:lnTo>
                  <a:pt x="846525" y="0"/>
                </a:lnTo>
                <a:lnTo>
                  <a:pt x="846525" y="334377"/>
                </a:lnTo>
                <a:lnTo>
                  <a:pt x="0" y="3343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798713" y="5690461"/>
            <a:ext cx="767328" cy="757737"/>
          </a:xfrm>
          <a:custGeom>
            <a:avLst/>
            <a:gdLst/>
            <a:ahLst/>
            <a:cxnLst/>
            <a:rect r="r" b="b" t="t" l="l"/>
            <a:pathLst>
              <a:path h="757737" w="767328">
                <a:moveTo>
                  <a:pt x="0" y="0"/>
                </a:moveTo>
                <a:lnTo>
                  <a:pt x="767329" y="0"/>
                </a:lnTo>
                <a:lnTo>
                  <a:pt x="767329" y="757737"/>
                </a:lnTo>
                <a:lnTo>
                  <a:pt x="0" y="7577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916216" y="4760386"/>
            <a:ext cx="640655" cy="640655"/>
          </a:xfrm>
          <a:custGeom>
            <a:avLst/>
            <a:gdLst/>
            <a:ahLst/>
            <a:cxnLst/>
            <a:rect r="r" b="b" t="t" l="l"/>
            <a:pathLst>
              <a:path h="640655" w="640655">
                <a:moveTo>
                  <a:pt x="0" y="0"/>
                </a:moveTo>
                <a:lnTo>
                  <a:pt x="640655" y="0"/>
                </a:lnTo>
                <a:lnTo>
                  <a:pt x="640655" y="640655"/>
                </a:lnTo>
                <a:lnTo>
                  <a:pt x="0" y="64065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877132" y="5875629"/>
            <a:ext cx="737267" cy="387400"/>
          </a:xfrm>
          <a:custGeom>
            <a:avLst/>
            <a:gdLst/>
            <a:ahLst/>
            <a:cxnLst/>
            <a:rect r="r" b="b" t="t" l="l"/>
            <a:pathLst>
              <a:path h="387400" w="737267">
                <a:moveTo>
                  <a:pt x="0" y="0"/>
                </a:moveTo>
                <a:lnTo>
                  <a:pt x="737267" y="0"/>
                </a:lnTo>
                <a:lnTo>
                  <a:pt x="737267" y="387401"/>
                </a:lnTo>
                <a:lnTo>
                  <a:pt x="0" y="38740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357150" y="4047802"/>
            <a:ext cx="755183" cy="75518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3442789" y="4132867"/>
            <a:ext cx="583906" cy="602741"/>
          </a:xfrm>
          <a:custGeom>
            <a:avLst/>
            <a:gdLst/>
            <a:ahLst/>
            <a:cxnLst/>
            <a:rect r="r" b="b" t="t" l="l"/>
            <a:pathLst>
              <a:path h="602741" w="583906">
                <a:moveTo>
                  <a:pt x="0" y="0"/>
                </a:moveTo>
                <a:lnTo>
                  <a:pt x="583905" y="0"/>
                </a:lnTo>
                <a:lnTo>
                  <a:pt x="583905" y="602742"/>
                </a:lnTo>
                <a:lnTo>
                  <a:pt x="0" y="6027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854305">
            <a:off x="13648818" y="4200433"/>
            <a:ext cx="171847" cy="467610"/>
          </a:xfrm>
          <a:custGeom>
            <a:avLst/>
            <a:gdLst/>
            <a:ahLst/>
            <a:cxnLst/>
            <a:rect r="r" b="b" t="t" l="l"/>
            <a:pathLst>
              <a:path h="467610" w="171847">
                <a:moveTo>
                  <a:pt x="0" y="0"/>
                </a:moveTo>
                <a:lnTo>
                  <a:pt x="171847" y="0"/>
                </a:lnTo>
                <a:lnTo>
                  <a:pt x="171847" y="467610"/>
                </a:lnTo>
                <a:lnTo>
                  <a:pt x="0" y="46761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4050596" y="3798226"/>
            <a:ext cx="712051" cy="788478"/>
            <a:chOff x="0" y="0"/>
            <a:chExt cx="688868" cy="76280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88868" cy="762807"/>
            </a:xfrm>
            <a:custGeom>
              <a:avLst/>
              <a:gdLst/>
              <a:ahLst/>
              <a:cxnLst/>
              <a:rect r="r" b="b" t="t" l="l"/>
              <a:pathLst>
                <a:path h="762807" w="688868">
                  <a:moveTo>
                    <a:pt x="344434" y="0"/>
                  </a:moveTo>
                  <a:lnTo>
                    <a:pt x="344434" y="0"/>
                  </a:lnTo>
                  <a:cubicBezTo>
                    <a:pt x="534660" y="0"/>
                    <a:pt x="688868" y="154208"/>
                    <a:pt x="688868" y="344434"/>
                  </a:cubicBezTo>
                  <a:lnTo>
                    <a:pt x="688868" y="418373"/>
                  </a:lnTo>
                  <a:cubicBezTo>
                    <a:pt x="688868" y="608598"/>
                    <a:pt x="534660" y="762807"/>
                    <a:pt x="344434" y="762807"/>
                  </a:cubicBezTo>
                  <a:lnTo>
                    <a:pt x="344434" y="762807"/>
                  </a:lnTo>
                  <a:cubicBezTo>
                    <a:pt x="253085" y="762807"/>
                    <a:pt x="165476" y="726518"/>
                    <a:pt x="100882" y="661924"/>
                  </a:cubicBezTo>
                  <a:cubicBezTo>
                    <a:pt x="36289" y="597330"/>
                    <a:pt x="0" y="509722"/>
                    <a:pt x="0" y="418373"/>
                  </a:cubicBezTo>
                  <a:lnTo>
                    <a:pt x="0" y="344434"/>
                  </a:lnTo>
                  <a:cubicBezTo>
                    <a:pt x="0" y="253085"/>
                    <a:pt x="36289" y="165476"/>
                    <a:pt x="100882" y="100882"/>
                  </a:cubicBezTo>
                  <a:cubicBezTo>
                    <a:pt x="165476" y="36289"/>
                    <a:pt x="253085" y="0"/>
                    <a:pt x="3444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88868" cy="800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4151091" y="3910939"/>
            <a:ext cx="583949" cy="583949"/>
          </a:xfrm>
          <a:custGeom>
            <a:avLst/>
            <a:gdLst/>
            <a:ahLst/>
            <a:cxnLst/>
            <a:rect r="r" b="b" t="t" l="l"/>
            <a:pathLst>
              <a:path h="583949" w="583949">
                <a:moveTo>
                  <a:pt x="0" y="0"/>
                </a:moveTo>
                <a:lnTo>
                  <a:pt x="583949" y="0"/>
                </a:lnTo>
                <a:lnTo>
                  <a:pt x="583949" y="583949"/>
                </a:lnTo>
                <a:lnTo>
                  <a:pt x="0" y="58394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5327780" y="699531"/>
            <a:ext cx="1266894" cy="1310588"/>
            <a:chOff x="0" y="0"/>
            <a:chExt cx="1222171" cy="126432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22171" cy="1264322"/>
            </a:xfrm>
            <a:custGeom>
              <a:avLst/>
              <a:gdLst/>
              <a:ahLst/>
              <a:cxnLst/>
              <a:rect r="r" b="b" t="t" l="l"/>
              <a:pathLst>
                <a:path h="1264322" w="1222171">
                  <a:moveTo>
                    <a:pt x="311658" y="0"/>
                  </a:moveTo>
                  <a:lnTo>
                    <a:pt x="910512" y="0"/>
                  </a:lnTo>
                  <a:cubicBezTo>
                    <a:pt x="993169" y="0"/>
                    <a:pt x="1072441" y="32835"/>
                    <a:pt x="1130888" y="91283"/>
                  </a:cubicBezTo>
                  <a:cubicBezTo>
                    <a:pt x="1189335" y="149730"/>
                    <a:pt x="1222171" y="229001"/>
                    <a:pt x="1222171" y="311658"/>
                  </a:cubicBezTo>
                  <a:lnTo>
                    <a:pt x="1222171" y="952664"/>
                  </a:lnTo>
                  <a:cubicBezTo>
                    <a:pt x="1222171" y="1035320"/>
                    <a:pt x="1189335" y="1114592"/>
                    <a:pt x="1130888" y="1173039"/>
                  </a:cubicBezTo>
                  <a:cubicBezTo>
                    <a:pt x="1072441" y="1231486"/>
                    <a:pt x="993169" y="1264322"/>
                    <a:pt x="910512" y="1264322"/>
                  </a:cubicBezTo>
                  <a:lnTo>
                    <a:pt x="311658" y="1264322"/>
                  </a:lnTo>
                  <a:cubicBezTo>
                    <a:pt x="229001" y="1264322"/>
                    <a:pt x="149730" y="1231486"/>
                    <a:pt x="91283" y="1173039"/>
                  </a:cubicBezTo>
                  <a:cubicBezTo>
                    <a:pt x="32835" y="1114592"/>
                    <a:pt x="0" y="1035320"/>
                    <a:pt x="0" y="952664"/>
                  </a:cubicBezTo>
                  <a:lnTo>
                    <a:pt x="0" y="311658"/>
                  </a:lnTo>
                  <a:cubicBezTo>
                    <a:pt x="0" y="229001"/>
                    <a:pt x="32835" y="149730"/>
                    <a:pt x="91283" y="91283"/>
                  </a:cubicBezTo>
                  <a:cubicBezTo>
                    <a:pt x="149730" y="32835"/>
                    <a:pt x="229001" y="0"/>
                    <a:pt x="3116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22171" cy="1302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5400520" y="929020"/>
            <a:ext cx="1066225" cy="861930"/>
          </a:xfrm>
          <a:custGeom>
            <a:avLst/>
            <a:gdLst/>
            <a:ahLst/>
            <a:cxnLst/>
            <a:rect r="r" b="b" t="t" l="l"/>
            <a:pathLst>
              <a:path h="861930" w="1066225">
                <a:moveTo>
                  <a:pt x="0" y="0"/>
                </a:moveTo>
                <a:lnTo>
                  <a:pt x="1066224" y="0"/>
                </a:lnTo>
                <a:lnTo>
                  <a:pt x="1066224" y="861930"/>
                </a:lnTo>
                <a:lnTo>
                  <a:pt x="0" y="861930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-5897" r="0" b="-5897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3401816" y="1028700"/>
            <a:ext cx="1135627" cy="993107"/>
            <a:chOff x="0" y="0"/>
            <a:chExt cx="1392080" cy="12173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92080" cy="1217375"/>
            </a:xfrm>
            <a:custGeom>
              <a:avLst/>
              <a:gdLst/>
              <a:ahLst/>
              <a:cxnLst/>
              <a:rect r="r" b="b" t="t" l="l"/>
              <a:pathLst>
                <a:path h="1217375" w="1392080">
                  <a:moveTo>
                    <a:pt x="347683" y="0"/>
                  </a:moveTo>
                  <a:lnTo>
                    <a:pt x="1044397" y="0"/>
                  </a:lnTo>
                  <a:cubicBezTo>
                    <a:pt x="1236417" y="0"/>
                    <a:pt x="1392080" y="155663"/>
                    <a:pt x="1392080" y="347683"/>
                  </a:cubicBezTo>
                  <a:lnTo>
                    <a:pt x="1392080" y="869693"/>
                  </a:lnTo>
                  <a:cubicBezTo>
                    <a:pt x="1392080" y="1061713"/>
                    <a:pt x="1236417" y="1217375"/>
                    <a:pt x="1044397" y="1217375"/>
                  </a:cubicBezTo>
                  <a:lnTo>
                    <a:pt x="347683" y="1217375"/>
                  </a:lnTo>
                  <a:cubicBezTo>
                    <a:pt x="155663" y="1217375"/>
                    <a:pt x="0" y="1061713"/>
                    <a:pt x="0" y="869693"/>
                  </a:cubicBezTo>
                  <a:lnTo>
                    <a:pt x="0" y="347683"/>
                  </a:lnTo>
                  <a:cubicBezTo>
                    <a:pt x="0" y="155663"/>
                    <a:pt x="155663" y="0"/>
                    <a:pt x="3476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392080" cy="125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947593" y="1845755"/>
            <a:ext cx="1148765" cy="1004597"/>
            <a:chOff x="0" y="0"/>
            <a:chExt cx="1392080" cy="12173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92080" cy="1217375"/>
            </a:xfrm>
            <a:custGeom>
              <a:avLst/>
              <a:gdLst/>
              <a:ahLst/>
              <a:cxnLst/>
              <a:rect r="r" b="b" t="t" l="l"/>
              <a:pathLst>
                <a:path h="1217375" w="1392080">
                  <a:moveTo>
                    <a:pt x="343706" y="0"/>
                  </a:moveTo>
                  <a:lnTo>
                    <a:pt x="1048373" y="0"/>
                  </a:lnTo>
                  <a:cubicBezTo>
                    <a:pt x="1139530" y="0"/>
                    <a:pt x="1226953" y="36212"/>
                    <a:pt x="1291411" y="100669"/>
                  </a:cubicBezTo>
                  <a:cubicBezTo>
                    <a:pt x="1355868" y="165127"/>
                    <a:pt x="1392080" y="252550"/>
                    <a:pt x="1392080" y="343706"/>
                  </a:cubicBezTo>
                  <a:lnTo>
                    <a:pt x="1392080" y="873669"/>
                  </a:lnTo>
                  <a:cubicBezTo>
                    <a:pt x="1392080" y="964826"/>
                    <a:pt x="1355868" y="1052249"/>
                    <a:pt x="1291411" y="1116706"/>
                  </a:cubicBezTo>
                  <a:cubicBezTo>
                    <a:pt x="1226953" y="1181164"/>
                    <a:pt x="1139530" y="1217375"/>
                    <a:pt x="1048373" y="1217375"/>
                  </a:cubicBezTo>
                  <a:lnTo>
                    <a:pt x="343706" y="1217375"/>
                  </a:lnTo>
                  <a:cubicBezTo>
                    <a:pt x="252550" y="1217375"/>
                    <a:pt x="165127" y="1181164"/>
                    <a:pt x="100669" y="1116706"/>
                  </a:cubicBezTo>
                  <a:cubicBezTo>
                    <a:pt x="36212" y="1052249"/>
                    <a:pt x="0" y="964826"/>
                    <a:pt x="0" y="873669"/>
                  </a:cubicBezTo>
                  <a:lnTo>
                    <a:pt x="0" y="343706"/>
                  </a:lnTo>
                  <a:cubicBezTo>
                    <a:pt x="0" y="252550"/>
                    <a:pt x="36212" y="165127"/>
                    <a:pt x="100669" y="100669"/>
                  </a:cubicBezTo>
                  <a:cubicBezTo>
                    <a:pt x="165127" y="36212"/>
                    <a:pt x="252550" y="0"/>
                    <a:pt x="34370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392080" cy="125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844904" y="1845755"/>
            <a:ext cx="1092351" cy="955263"/>
            <a:chOff x="0" y="0"/>
            <a:chExt cx="1392080" cy="12173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392080" cy="1217375"/>
            </a:xfrm>
            <a:custGeom>
              <a:avLst/>
              <a:gdLst/>
              <a:ahLst/>
              <a:cxnLst/>
              <a:rect r="r" b="b" t="t" l="l"/>
              <a:pathLst>
                <a:path h="1217375" w="1392080">
                  <a:moveTo>
                    <a:pt x="361457" y="0"/>
                  </a:moveTo>
                  <a:lnTo>
                    <a:pt x="1030623" y="0"/>
                  </a:lnTo>
                  <a:cubicBezTo>
                    <a:pt x="1126487" y="0"/>
                    <a:pt x="1218425" y="38082"/>
                    <a:pt x="1286212" y="105868"/>
                  </a:cubicBezTo>
                  <a:cubicBezTo>
                    <a:pt x="1353998" y="173655"/>
                    <a:pt x="1392080" y="265593"/>
                    <a:pt x="1392080" y="361457"/>
                  </a:cubicBezTo>
                  <a:lnTo>
                    <a:pt x="1392080" y="855919"/>
                  </a:lnTo>
                  <a:cubicBezTo>
                    <a:pt x="1392080" y="951783"/>
                    <a:pt x="1353998" y="1043721"/>
                    <a:pt x="1286212" y="1111507"/>
                  </a:cubicBezTo>
                  <a:cubicBezTo>
                    <a:pt x="1218425" y="1179294"/>
                    <a:pt x="1126487" y="1217375"/>
                    <a:pt x="1030623" y="1217375"/>
                  </a:cubicBezTo>
                  <a:lnTo>
                    <a:pt x="361457" y="1217375"/>
                  </a:lnTo>
                  <a:cubicBezTo>
                    <a:pt x="265593" y="1217375"/>
                    <a:pt x="173655" y="1179294"/>
                    <a:pt x="105868" y="1111507"/>
                  </a:cubicBezTo>
                  <a:cubicBezTo>
                    <a:pt x="38082" y="1043721"/>
                    <a:pt x="0" y="951783"/>
                    <a:pt x="0" y="855919"/>
                  </a:cubicBezTo>
                  <a:lnTo>
                    <a:pt x="0" y="361457"/>
                  </a:lnTo>
                  <a:cubicBezTo>
                    <a:pt x="0" y="265593"/>
                    <a:pt x="38082" y="173655"/>
                    <a:pt x="105868" y="105868"/>
                  </a:cubicBezTo>
                  <a:cubicBezTo>
                    <a:pt x="173655" y="38082"/>
                    <a:pt x="265593" y="0"/>
                    <a:pt x="3614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392080" cy="125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3584497" y="1204752"/>
            <a:ext cx="782904" cy="641003"/>
          </a:xfrm>
          <a:custGeom>
            <a:avLst/>
            <a:gdLst/>
            <a:ahLst/>
            <a:cxnLst/>
            <a:rect r="r" b="b" t="t" l="l"/>
            <a:pathLst>
              <a:path h="641003" w="782904">
                <a:moveTo>
                  <a:pt x="0" y="0"/>
                </a:moveTo>
                <a:lnTo>
                  <a:pt x="782904" y="0"/>
                </a:lnTo>
                <a:lnTo>
                  <a:pt x="782904" y="641003"/>
                </a:lnTo>
                <a:lnTo>
                  <a:pt x="0" y="641003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3121177" y="1972988"/>
            <a:ext cx="786781" cy="786781"/>
          </a:xfrm>
          <a:custGeom>
            <a:avLst/>
            <a:gdLst/>
            <a:ahLst/>
            <a:cxnLst/>
            <a:rect r="r" b="b" t="t" l="l"/>
            <a:pathLst>
              <a:path h="786781" w="786781">
                <a:moveTo>
                  <a:pt x="0" y="0"/>
                </a:moveTo>
                <a:lnTo>
                  <a:pt x="786781" y="0"/>
                </a:lnTo>
                <a:lnTo>
                  <a:pt x="786781" y="786781"/>
                </a:lnTo>
                <a:lnTo>
                  <a:pt x="0" y="786781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3963120" y="1928183"/>
            <a:ext cx="803463" cy="790406"/>
          </a:xfrm>
          <a:custGeom>
            <a:avLst/>
            <a:gdLst/>
            <a:ahLst/>
            <a:cxnLst/>
            <a:rect r="r" b="b" t="t" l="l"/>
            <a:pathLst>
              <a:path h="790406" w="803463">
                <a:moveTo>
                  <a:pt x="0" y="0"/>
                </a:moveTo>
                <a:lnTo>
                  <a:pt x="803463" y="0"/>
                </a:lnTo>
                <a:lnTo>
                  <a:pt x="803463" y="790406"/>
                </a:lnTo>
                <a:lnTo>
                  <a:pt x="0" y="790406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7156650" y="285287"/>
            <a:ext cx="2781924" cy="1825638"/>
          </a:xfrm>
          <a:custGeom>
            <a:avLst/>
            <a:gdLst/>
            <a:ahLst/>
            <a:cxnLst/>
            <a:rect r="r" b="b" t="t" l="l"/>
            <a:pathLst>
              <a:path h="1825638" w="2781924">
                <a:moveTo>
                  <a:pt x="0" y="0"/>
                </a:moveTo>
                <a:lnTo>
                  <a:pt x="2781924" y="0"/>
                </a:lnTo>
                <a:lnTo>
                  <a:pt x="2781924" y="1825638"/>
                </a:lnTo>
                <a:lnTo>
                  <a:pt x="0" y="182563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0391001" y="1866952"/>
            <a:ext cx="921646" cy="805980"/>
            <a:chOff x="0" y="0"/>
            <a:chExt cx="1392080" cy="121737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392080" cy="1217375"/>
            </a:xfrm>
            <a:custGeom>
              <a:avLst/>
              <a:gdLst/>
              <a:ahLst/>
              <a:cxnLst/>
              <a:rect r="r" b="b" t="t" l="l"/>
              <a:pathLst>
                <a:path h="1217375" w="1392080">
                  <a:moveTo>
                    <a:pt x="428405" y="0"/>
                  </a:moveTo>
                  <a:lnTo>
                    <a:pt x="963674" y="0"/>
                  </a:lnTo>
                  <a:cubicBezTo>
                    <a:pt x="1200276" y="0"/>
                    <a:pt x="1392080" y="191804"/>
                    <a:pt x="1392080" y="428405"/>
                  </a:cubicBezTo>
                  <a:lnTo>
                    <a:pt x="1392080" y="788970"/>
                  </a:lnTo>
                  <a:cubicBezTo>
                    <a:pt x="1392080" y="1025572"/>
                    <a:pt x="1200276" y="1217375"/>
                    <a:pt x="963674" y="1217375"/>
                  </a:cubicBezTo>
                  <a:lnTo>
                    <a:pt x="428405" y="1217375"/>
                  </a:lnTo>
                  <a:cubicBezTo>
                    <a:pt x="191804" y="1217375"/>
                    <a:pt x="0" y="1025572"/>
                    <a:pt x="0" y="788970"/>
                  </a:cubicBezTo>
                  <a:lnTo>
                    <a:pt x="0" y="428405"/>
                  </a:lnTo>
                  <a:cubicBezTo>
                    <a:pt x="0" y="191804"/>
                    <a:pt x="191804" y="0"/>
                    <a:pt x="428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392080" cy="125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5101733" y="4216374"/>
            <a:ext cx="2161142" cy="2161142"/>
          </a:xfrm>
          <a:custGeom>
            <a:avLst/>
            <a:gdLst/>
            <a:ahLst/>
            <a:cxnLst/>
            <a:rect r="r" b="b" t="t" l="l"/>
            <a:pathLst>
              <a:path h="2161142" w="2161142">
                <a:moveTo>
                  <a:pt x="0" y="0"/>
                </a:moveTo>
                <a:lnTo>
                  <a:pt x="2161142" y="0"/>
                </a:lnTo>
                <a:lnTo>
                  <a:pt x="2161142" y="2161142"/>
                </a:lnTo>
                <a:lnTo>
                  <a:pt x="0" y="2161142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6857194" y="3562517"/>
            <a:ext cx="2221637" cy="1934468"/>
            <a:chOff x="0" y="0"/>
            <a:chExt cx="1369984" cy="11929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369984" cy="1192900"/>
            </a:xfrm>
            <a:custGeom>
              <a:avLst/>
              <a:gdLst/>
              <a:ahLst/>
              <a:cxnLst/>
              <a:rect r="r" b="b" t="t" l="l"/>
              <a:pathLst>
                <a:path h="1192900" w="1369984">
                  <a:moveTo>
                    <a:pt x="177724" y="0"/>
                  </a:moveTo>
                  <a:lnTo>
                    <a:pt x="1192260" y="0"/>
                  </a:lnTo>
                  <a:cubicBezTo>
                    <a:pt x="1239396" y="0"/>
                    <a:pt x="1284600" y="18724"/>
                    <a:pt x="1317930" y="52054"/>
                  </a:cubicBezTo>
                  <a:cubicBezTo>
                    <a:pt x="1351260" y="85384"/>
                    <a:pt x="1369984" y="130589"/>
                    <a:pt x="1369984" y="177724"/>
                  </a:cubicBezTo>
                  <a:lnTo>
                    <a:pt x="1369984" y="1015176"/>
                  </a:lnTo>
                  <a:cubicBezTo>
                    <a:pt x="1369984" y="1062311"/>
                    <a:pt x="1351260" y="1107516"/>
                    <a:pt x="1317930" y="1140846"/>
                  </a:cubicBezTo>
                  <a:cubicBezTo>
                    <a:pt x="1284600" y="1174176"/>
                    <a:pt x="1239396" y="1192900"/>
                    <a:pt x="1192260" y="1192900"/>
                  </a:cubicBezTo>
                  <a:lnTo>
                    <a:pt x="177724" y="1192900"/>
                  </a:lnTo>
                  <a:cubicBezTo>
                    <a:pt x="130589" y="1192900"/>
                    <a:pt x="85384" y="1174176"/>
                    <a:pt x="52054" y="1140846"/>
                  </a:cubicBezTo>
                  <a:cubicBezTo>
                    <a:pt x="18724" y="1107516"/>
                    <a:pt x="0" y="1062311"/>
                    <a:pt x="0" y="1015176"/>
                  </a:cubicBezTo>
                  <a:lnTo>
                    <a:pt x="0" y="177724"/>
                  </a:lnTo>
                  <a:cubicBezTo>
                    <a:pt x="0" y="130589"/>
                    <a:pt x="18724" y="85384"/>
                    <a:pt x="52054" y="52054"/>
                  </a:cubicBezTo>
                  <a:cubicBezTo>
                    <a:pt x="85384" y="18724"/>
                    <a:pt x="130589" y="0"/>
                    <a:pt x="1777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369984" cy="123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true" flipV="false" rot="0">
            <a:off x="7194910" y="3823412"/>
            <a:ext cx="1530558" cy="1673573"/>
          </a:xfrm>
          <a:custGeom>
            <a:avLst/>
            <a:gdLst/>
            <a:ahLst/>
            <a:cxnLst/>
            <a:rect r="r" b="b" t="t" l="l"/>
            <a:pathLst>
              <a:path h="1673573" w="1530558">
                <a:moveTo>
                  <a:pt x="1530558" y="0"/>
                </a:moveTo>
                <a:lnTo>
                  <a:pt x="0" y="0"/>
                </a:lnTo>
                <a:lnTo>
                  <a:pt x="0" y="1673573"/>
                </a:lnTo>
                <a:lnTo>
                  <a:pt x="1530558" y="1673573"/>
                </a:lnTo>
                <a:lnTo>
                  <a:pt x="1530558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8393679" y="4308853"/>
            <a:ext cx="122177" cy="240743"/>
          </a:xfrm>
          <a:custGeom>
            <a:avLst/>
            <a:gdLst/>
            <a:ahLst/>
            <a:cxnLst/>
            <a:rect r="r" b="b" t="t" l="l"/>
            <a:pathLst>
              <a:path h="240743" w="122177">
                <a:moveTo>
                  <a:pt x="0" y="0"/>
                </a:moveTo>
                <a:lnTo>
                  <a:pt x="122177" y="0"/>
                </a:lnTo>
                <a:lnTo>
                  <a:pt x="122177" y="240743"/>
                </a:lnTo>
                <a:lnTo>
                  <a:pt x="0" y="24074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8258042" y="4312727"/>
            <a:ext cx="122177" cy="240743"/>
          </a:xfrm>
          <a:custGeom>
            <a:avLst/>
            <a:gdLst/>
            <a:ahLst/>
            <a:cxnLst/>
            <a:rect r="r" b="b" t="t" l="l"/>
            <a:pathLst>
              <a:path h="240743" w="122177">
                <a:moveTo>
                  <a:pt x="0" y="0"/>
                </a:moveTo>
                <a:lnTo>
                  <a:pt x="122178" y="0"/>
                </a:lnTo>
                <a:lnTo>
                  <a:pt x="122178" y="240743"/>
                </a:lnTo>
                <a:lnTo>
                  <a:pt x="0" y="24074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8122406" y="4312727"/>
            <a:ext cx="122177" cy="240743"/>
          </a:xfrm>
          <a:custGeom>
            <a:avLst/>
            <a:gdLst/>
            <a:ahLst/>
            <a:cxnLst/>
            <a:rect r="r" b="b" t="t" l="l"/>
            <a:pathLst>
              <a:path h="240743" w="122177">
                <a:moveTo>
                  <a:pt x="0" y="0"/>
                </a:moveTo>
                <a:lnTo>
                  <a:pt x="122177" y="0"/>
                </a:lnTo>
                <a:lnTo>
                  <a:pt x="122177" y="240743"/>
                </a:lnTo>
                <a:lnTo>
                  <a:pt x="0" y="24074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7984733" y="4316601"/>
            <a:ext cx="122177" cy="240743"/>
          </a:xfrm>
          <a:custGeom>
            <a:avLst/>
            <a:gdLst/>
            <a:ahLst/>
            <a:cxnLst/>
            <a:rect r="r" b="b" t="t" l="l"/>
            <a:pathLst>
              <a:path h="240743" w="122177">
                <a:moveTo>
                  <a:pt x="0" y="0"/>
                </a:moveTo>
                <a:lnTo>
                  <a:pt x="122177" y="0"/>
                </a:lnTo>
                <a:lnTo>
                  <a:pt x="122177" y="240743"/>
                </a:lnTo>
                <a:lnTo>
                  <a:pt x="0" y="24074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7845835" y="4312727"/>
            <a:ext cx="122177" cy="240743"/>
          </a:xfrm>
          <a:custGeom>
            <a:avLst/>
            <a:gdLst/>
            <a:ahLst/>
            <a:cxnLst/>
            <a:rect r="r" b="b" t="t" l="l"/>
            <a:pathLst>
              <a:path h="240743" w="122177">
                <a:moveTo>
                  <a:pt x="0" y="0"/>
                </a:moveTo>
                <a:lnTo>
                  <a:pt x="122177" y="0"/>
                </a:lnTo>
                <a:lnTo>
                  <a:pt x="122177" y="240743"/>
                </a:lnTo>
                <a:lnTo>
                  <a:pt x="0" y="24074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8390455" y="4628167"/>
            <a:ext cx="105380" cy="207646"/>
          </a:xfrm>
          <a:custGeom>
            <a:avLst/>
            <a:gdLst/>
            <a:ahLst/>
            <a:cxnLst/>
            <a:rect r="r" b="b" t="t" l="l"/>
            <a:pathLst>
              <a:path h="207646" w="105380">
                <a:moveTo>
                  <a:pt x="0" y="0"/>
                </a:moveTo>
                <a:lnTo>
                  <a:pt x="105380" y="0"/>
                </a:lnTo>
                <a:lnTo>
                  <a:pt x="105380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8264179" y="4632041"/>
            <a:ext cx="105380" cy="207646"/>
          </a:xfrm>
          <a:custGeom>
            <a:avLst/>
            <a:gdLst/>
            <a:ahLst/>
            <a:cxnLst/>
            <a:rect r="r" b="b" t="t" l="l"/>
            <a:pathLst>
              <a:path h="207646" w="105380">
                <a:moveTo>
                  <a:pt x="0" y="0"/>
                </a:moveTo>
                <a:lnTo>
                  <a:pt x="105380" y="0"/>
                </a:lnTo>
                <a:lnTo>
                  <a:pt x="105380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8137902" y="4632041"/>
            <a:ext cx="105380" cy="207646"/>
          </a:xfrm>
          <a:custGeom>
            <a:avLst/>
            <a:gdLst/>
            <a:ahLst/>
            <a:cxnLst/>
            <a:rect r="r" b="b" t="t" l="l"/>
            <a:pathLst>
              <a:path h="207646" w="105380">
                <a:moveTo>
                  <a:pt x="0" y="0"/>
                </a:moveTo>
                <a:lnTo>
                  <a:pt x="105380" y="0"/>
                </a:lnTo>
                <a:lnTo>
                  <a:pt x="105380" y="207645"/>
                </a:lnTo>
                <a:lnTo>
                  <a:pt x="0" y="20764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8013152" y="4637415"/>
            <a:ext cx="105380" cy="207646"/>
          </a:xfrm>
          <a:custGeom>
            <a:avLst/>
            <a:gdLst/>
            <a:ahLst/>
            <a:cxnLst/>
            <a:rect r="r" b="b" t="t" l="l"/>
            <a:pathLst>
              <a:path h="207646" w="105380">
                <a:moveTo>
                  <a:pt x="0" y="0"/>
                </a:moveTo>
                <a:lnTo>
                  <a:pt x="105380" y="0"/>
                </a:lnTo>
                <a:lnTo>
                  <a:pt x="105380" y="207646"/>
                </a:lnTo>
                <a:lnTo>
                  <a:pt x="0" y="207646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7886160" y="4637415"/>
            <a:ext cx="105380" cy="207646"/>
          </a:xfrm>
          <a:custGeom>
            <a:avLst/>
            <a:gdLst/>
            <a:ahLst/>
            <a:cxnLst/>
            <a:rect r="r" b="b" t="t" l="l"/>
            <a:pathLst>
              <a:path h="207646" w="105380">
                <a:moveTo>
                  <a:pt x="0" y="0"/>
                </a:moveTo>
                <a:lnTo>
                  <a:pt x="105380" y="0"/>
                </a:lnTo>
                <a:lnTo>
                  <a:pt x="105380" y="207646"/>
                </a:lnTo>
                <a:lnTo>
                  <a:pt x="0" y="207646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8145159" y="5041865"/>
            <a:ext cx="110043" cy="216834"/>
          </a:xfrm>
          <a:custGeom>
            <a:avLst/>
            <a:gdLst/>
            <a:ahLst/>
            <a:cxnLst/>
            <a:rect r="r" b="b" t="t" l="l"/>
            <a:pathLst>
              <a:path h="216834" w="110043">
                <a:moveTo>
                  <a:pt x="0" y="0"/>
                </a:moveTo>
                <a:lnTo>
                  <a:pt x="110043" y="0"/>
                </a:lnTo>
                <a:lnTo>
                  <a:pt x="110043" y="216834"/>
                </a:lnTo>
                <a:lnTo>
                  <a:pt x="0" y="216834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8290068" y="5034117"/>
            <a:ext cx="110043" cy="216834"/>
          </a:xfrm>
          <a:custGeom>
            <a:avLst/>
            <a:gdLst/>
            <a:ahLst/>
            <a:cxnLst/>
            <a:rect r="r" b="b" t="t" l="l"/>
            <a:pathLst>
              <a:path h="216834" w="110043">
                <a:moveTo>
                  <a:pt x="0" y="0"/>
                </a:moveTo>
                <a:lnTo>
                  <a:pt x="110043" y="0"/>
                </a:lnTo>
                <a:lnTo>
                  <a:pt x="110043" y="216834"/>
                </a:lnTo>
                <a:lnTo>
                  <a:pt x="0" y="216834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8434978" y="5028670"/>
            <a:ext cx="110043" cy="216834"/>
          </a:xfrm>
          <a:custGeom>
            <a:avLst/>
            <a:gdLst/>
            <a:ahLst/>
            <a:cxnLst/>
            <a:rect r="r" b="b" t="t" l="l"/>
            <a:pathLst>
              <a:path h="216834" w="110043">
                <a:moveTo>
                  <a:pt x="0" y="0"/>
                </a:moveTo>
                <a:lnTo>
                  <a:pt x="110043" y="0"/>
                </a:lnTo>
                <a:lnTo>
                  <a:pt x="110043" y="216834"/>
                </a:lnTo>
                <a:lnTo>
                  <a:pt x="0" y="216834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8000249" y="5049613"/>
            <a:ext cx="110043" cy="216834"/>
          </a:xfrm>
          <a:custGeom>
            <a:avLst/>
            <a:gdLst/>
            <a:ahLst/>
            <a:cxnLst/>
            <a:rect r="r" b="b" t="t" l="l"/>
            <a:pathLst>
              <a:path h="216834" w="110043">
                <a:moveTo>
                  <a:pt x="0" y="0"/>
                </a:moveTo>
                <a:lnTo>
                  <a:pt x="110044" y="0"/>
                </a:lnTo>
                <a:lnTo>
                  <a:pt x="110044" y="216834"/>
                </a:lnTo>
                <a:lnTo>
                  <a:pt x="0" y="216834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7854112" y="5059793"/>
            <a:ext cx="110043" cy="216834"/>
          </a:xfrm>
          <a:custGeom>
            <a:avLst/>
            <a:gdLst/>
            <a:ahLst/>
            <a:cxnLst/>
            <a:rect r="r" b="b" t="t" l="l"/>
            <a:pathLst>
              <a:path h="216834" w="110043">
                <a:moveTo>
                  <a:pt x="0" y="0"/>
                </a:moveTo>
                <a:lnTo>
                  <a:pt x="110043" y="0"/>
                </a:lnTo>
                <a:lnTo>
                  <a:pt x="110043" y="216834"/>
                </a:lnTo>
                <a:lnTo>
                  <a:pt x="0" y="216834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6908162" y="3662453"/>
            <a:ext cx="446456" cy="654148"/>
          </a:xfrm>
          <a:custGeom>
            <a:avLst/>
            <a:gdLst/>
            <a:ahLst/>
            <a:cxnLst/>
            <a:rect r="r" b="b" t="t" l="l"/>
            <a:pathLst>
              <a:path h="654148" w="446456">
                <a:moveTo>
                  <a:pt x="0" y="0"/>
                </a:moveTo>
                <a:lnTo>
                  <a:pt x="446456" y="0"/>
                </a:lnTo>
                <a:lnTo>
                  <a:pt x="446456" y="654148"/>
                </a:lnTo>
                <a:lnTo>
                  <a:pt x="0" y="654148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7952471" y="3596572"/>
            <a:ext cx="276916" cy="205264"/>
          </a:xfrm>
          <a:custGeom>
            <a:avLst/>
            <a:gdLst/>
            <a:ahLst/>
            <a:cxnLst/>
            <a:rect r="r" b="b" t="t" l="l"/>
            <a:pathLst>
              <a:path h="205264" w="276916">
                <a:moveTo>
                  <a:pt x="0" y="0"/>
                </a:moveTo>
                <a:lnTo>
                  <a:pt x="276916" y="0"/>
                </a:lnTo>
                <a:lnTo>
                  <a:pt x="276916" y="205264"/>
                </a:lnTo>
                <a:lnTo>
                  <a:pt x="0" y="205264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10494994" y="1970241"/>
            <a:ext cx="713660" cy="632481"/>
          </a:xfrm>
          <a:custGeom>
            <a:avLst/>
            <a:gdLst/>
            <a:ahLst/>
            <a:cxnLst/>
            <a:rect r="r" b="b" t="t" l="l"/>
            <a:pathLst>
              <a:path h="632481" w="713660">
                <a:moveTo>
                  <a:pt x="0" y="0"/>
                </a:moveTo>
                <a:lnTo>
                  <a:pt x="713660" y="0"/>
                </a:lnTo>
                <a:lnTo>
                  <a:pt x="713660" y="632480"/>
                </a:lnTo>
                <a:lnTo>
                  <a:pt x="0" y="632480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9" id="69"/>
          <p:cNvGrpSpPr/>
          <p:nvPr/>
        </p:nvGrpSpPr>
        <p:grpSpPr>
          <a:xfrm rot="0">
            <a:off x="9679204" y="1745720"/>
            <a:ext cx="927212" cy="927212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0046372" y="2508719"/>
            <a:ext cx="927212" cy="927212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9393653" y="2431109"/>
            <a:ext cx="804798" cy="804798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8" id="78"/>
          <p:cNvSpPr/>
          <p:nvPr/>
        </p:nvSpPr>
        <p:spPr>
          <a:xfrm flipH="false" flipV="false" rot="0">
            <a:off x="10046372" y="2590836"/>
            <a:ext cx="922768" cy="762977"/>
          </a:xfrm>
          <a:custGeom>
            <a:avLst/>
            <a:gdLst/>
            <a:ahLst/>
            <a:cxnLst/>
            <a:rect r="r" b="b" t="t" l="l"/>
            <a:pathLst>
              <a:path h="762977" w="922768">
                <a:moveTo>
                  <a:pt x="0" y="0"/>
                </a:moveTo>
                <a:lnTo>
                  <a:pt x="922768" y="0"/>
                </a:lnTo>
                <a:lnTo>
                  <a:pt x="922768" y="762978"/>
                </a:lnTo>
                <a:lnTo>
                  <a:pt x="0" y="762978"/>
                </a:lnTo>
                <a:lnTo>
                  <a:pt x="0" y="0"/>
                </a:lnTo>
                <a:close/>
              </a:path>
            </a:pathLst>
          </a:custGeom>
          <a:blipFill>
            <a:blip r:embed="rId48"/>
            <a:stretch>
              <a:fillRect l="-4456" t="0" r="-934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9635248" y="1702226"/>
            <a:ext cx="1015126" cy="914018"/>
          </a:xfrm>
          <a:custGeom>
            <a:avLst/>
            <a:gdLst/>
            <a:ahLst/>
            <a:cxnLst/>
            <a:rect r="r" b="b" t="t" l="l"/>
            <a:pathLst>
              <a:path h="914018" w="1015126">
                <a:moveTo>
                  <a:pt x="0" y="0"/>
                </a:moveTo>
                <a:lnTo>
                  <a:pt x="1015125" y="0"/>
                </a:lnTo>
                <a:lnTo>
                  <a:pt x="1015125" y="914017"/>
                </a:lnTo>
                <a:lnTo>
                  <a:pt x="0" y="914017"/>
                </a:lnTo>
                <a:lnTo>
                  <a:pt x="0" y="0"/>
                </a:lnTo>
                <a:close/>
              </a:path>
            </a:pathLst>
          </a:custGeom>
          <a:blipFill>
            <a:blip r:embed="rId49"/>
            <a:stretch>
              <a:fillRect l="-5580" t="0" r="-558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9491201" y="2505538"/>
            <a:ext cx="609702" cy="535013"/>
          </a:xfrm>
          <a:custGeom>
            <a:avLst/>
            <a:gdLst/>
            <a:ahLst/>
            <a:cxnLst/>
            <a:rect r="r" b="b" t="t" l="l"/>
            <a:pathLst>
              <a:path h="535013" w="609702">
                <a:moveTo>
                  <a:pt x="0" y="0"/>
                </a:moveTo>
                <a:lnTo>
                  <a:pt x="609702" y="0"/>
                </a:lnTo>
                <a:lnTo>
                  <a:pt x="609702" y="535014"/>
                </a:lnTo>
                <a:lnTo>
                  <a:pt x="0" y="535014"/>
                </a:lnTo>
                <a:lnTo>
                  <a:pt x="0" y="0"/>
                </a:lnTo>
                <a:close/>
              </a:path>
            </a:pathLst>
          </a:custGeom>
          <a:blipFill>
            <a:blip r:embed="rId50"/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true" flipV="false" rot="-3011035">
            <a:off x="13598658" y="307708"/>
            <a:ext cx="532852" cy="394976"/>
          </a:xfrm>
          <a:custGeom>
            <a:avLst/>
            <a:gdLst/>
            <a:ahLst/>
            <a:cxnLst/>
            <a:rect r="r" b="b" t="t" l="l"/>
            <a:pathLst>
              <a:path h="394976" w="532852">
                <a:moveTo>
                  <a:pt x="532852" y="0"/>
                </a:moveTo>
                <a:lnTo>
                  <a:pt x="0" y="0"/>
                </a:lnTo>
                <a:lnTo>
                  <a:pt x="0" y="394977"/>
                </a:lnTo>
                <a:lnTo>
                  <a:pt x="532852" y="394977"/>
                </a:lnTo>
                <a:lnTo>
                  <a:pt x="532852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0">
            <a:off x="12046313" y="582334"/>
            <a:ext cx="2916076" cy="2121445"/>
          </a:xfrm>
          <a:custGeom>
            <a:avLst/>
            <a:gdLst/>
            <a:ahLst/>
            <a:cxnLst/>
            <a:rect r="r" b="b" t="t" l="l"/>
            <a:pathLst>
              <a:path h="2121445" w="2916076">
                <a:moveTo>
                  <a:pt x="0" y="0"/>
                </a:moveTo>
                <a:lnTo>
                  <a:pt x="2916076" y="0"/>
                </a:lnTo>
                <a:lnTo>
                  <a:pt x="2916076" y="2121445"/>
                </a:lnTo>
                <a:lnTo>
                  <a:pt x="0" y="2121445"/>
                </a:lnTo>
                <a:lnTo>
                  <a:pt x="0" y="0"/>
                </a:lnTo>
                <a:close/>
              </a:path>
            </a:pathLst>
          </a:custGeom>
          <a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true" flipV="false" rot="0">
            <a:off x="12287279" y="911456"/>
            <a:ext cx="1671376" cy="1144893"/>
          </a:xfrm>
          <a:custGeom>
            <a:avLst/>
            <a:gdLst/>
            <a:ahLst/>
            <a:cxnLst/>
            <a:rect r="r" b="b" t="t" l="l"/>
            <a:pathLst>
              <a:path h="1144893" w="1671376">
                <a:moveTo>
                  <a:pt x="1671376" y="0"/>
                </a:moveTo>
                <a:lnTo>
                  <a:pt x="0" y="0"/>
                </a:lnTo>
                <a:lnTo>
                  <a:pt x="0" y="1144892"/>
                </a:lnTo>
                <a:lnTo>
                  <a:pt x="1671376" y="1144892"/>
                </a:lnTo>
                <a:lnTo>
                  <a:pt x="1671376" y="0"/>
                </a:lnTo>
                <a:close/>
              </a:path>
            </a:pathLst>
          </a:custGeom>
          <a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13357150" y="1425934"/>
            <a:ext cx="265332" cy="522822"/>
          </a:xfrm>
          <a:custGeom>
            <a:avLst/>
            <a:gdLst/>
            <a:ahLst/>
            <a:cxnLst/>
            <a:rect r="r" b="b" t="t" l="l"/>
            <a:pathLst>
              <a:path h="522822" w="265332">
                <a:moveTo>
                  <a:pt x="0" y="0"/>
                </a:moveTo>
                <a:lnTo>
                  <a:pt x="265332" y="0"/>
                </a:lnTo>
                <a:lnTo>
                  <a:pt x="265332" y="522823"/>
                </a:lnTo>
                <a:lnTo>
                  <a:pt x="0" y="52282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true" flipV="false" rot="0">
            <a:off x="12469101" y="1319767"/>
            <a:ext cx="653867" cy="684677"/>
          </a:xfrm>
          <a:custGeom>
            <a:avLst/>
            <a:gdLst/>
            <a:ahLst/>
            <a:cxnLst/>
            <a:rect r="r" b="b" t="t" l="l"/>
            <a:pathLst>
              <a:path h="684677" w="653867">
                <a:moveTo>
                  <a:pt x="653866" y="0"/>
                </a:moveTo>
                <a:lnTo>
                  <a:pt x="0" y="0"/>
                </a:lnTo>
                <a:lnTo>
                  <a:pt x="0" y="684678"/>
                </a:lnTo>
                <a:lnTo>
                  <a:pt x="653866" y="684678"/>
                </a:lnTo>
                <a:lnTo>
                  <a:pt x="653866" y="0"/>
                </a:lnTo>
                <a:close/>
              </a:path>
            </a:pathLst>
          </a:custGeom>
          <a:blipFill>
            <a:blip r:embed="rId55"/>
            <a:stretch>
              <a:fillRect l="0" t="0" r="0" b="0"/>
            </a:stretch>
          </a:blipFill>
        </p:spPr>
      </p:sp>
      <p:sp>
        <p:nvSpPr>
          <p:cNvPr name="Freeform 86" id="86"/>
          <p:cNvSpPr/>
          <p:nvPr/>
        </p:nvSpPr>
        <p:spPr>
          <a:xfrm flipH="false" flipV="false" rot="0">
            <a:off x="11903197" y="409108"/>
            <a:ext cx="384082" cy="562758"/>
          </a:xfrm>
          <a:custGeom>
            <a:avLst/>
            <a:gdLst/>
            <a:ahLst/>
            <a:cxnLst/>
            <a:rect r="r" b="b" t="t" l="l"/>
            <a:pathLst>
              <a:path h="562758" w="384082">
                <a:moveTo>
                  <a:pt x="0" y="0"/>
                </a:moveTo>
                <a:lnTo>
                  <a:pt x="384082" y="0"/>
                </a:lnTo>
                <a:lnTo>
                  <a:pt x="384082" y="562758"/>
                </a:lnTo>
                <a:lnTo>
                  <a:pt x="0" y="562758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7" id="87"/>
          <p:cNvSpPr/>
          <p:nvPr/>
        </p:nvSpPr>
        <p:spPr>
          <a:xfrm flipH="true" flipV="false" rot="-2064325">
            <a:off x="12831539" y="483189"/>
            <a:ext cx="582856" cy="432042"/>
          </a:xfrm>
          <a:custGeom>
            <a:avLst/>
            <a:gdLst/>
            <a:ahLst/>
            <a:cxnLst/>
            <a:rect r="r" b="b" t="t" l="l"/>
            <a:pathLst>
              <a:path h="432042" w="582856">
                <a:moveTo>
                  <a:pt x="582856" y="0"/>
                </a:moveTo>
                <a:lnTo>
                  <a:pt x="0" y="0"/>
                </a:lnTo>
                <a:lnTo>
                  <a:pt x="0" y="432042"/>
                </a:lnTo>
                <a:lnTo>
                  <a:pt x="582856" y="432042"/>
                </a:lnTo>
                <a:lnTo>
                  <a:pt x="582856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8" id="88"/>
          <p:cNvGrpSpPr/>
          <p:nvPr/>
        </p:nvGrpSpPr>
        <p:grpSpPr>
          <a:xfrm rot="0">
            <a:off x="10250405" y="4687174"/>
            <a:ext cx="2290274" cy="1646842"/>
            <a:chOff x="0" y="0"/>
            <a:chExt cx="1887615" cy="1357306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887615" cy="1357306"/>
            </a:xfrm>
            <a:custGeom>
              <a:avLst/>
              <a:gdLst/>
              <a:ahLst/>
              <a:cxnLst/>
              <a:rect r="r" b="b" t="t" l="l"/>
              <a:pathLst>
                <a:path h="1357306" w="1887615">
                  <a:moveTo>
                    <a:pt x="172398" y="0"/>
                  </a:moveTo>
                  <a:lnTo>
                    <a:pt x="1715218" y="0"/>
                  </a:lnTo>
                  <a:cubicBezTo>
                    <a:pt x="1810430" y="0"/>
                    <a:pt x="1887615" y="77185"/>
                    <a:pt x="1887615" y="172398"/>
                  </a:cubicBezTo>
                  <a:lnTo>
                    <a:pt x="1887615" y="1184909"/>
                  </a:lnTo>
                  <a:cubicBezTo>
                    <a:pt x="1887615" y="1280121"/>
                    <a:pt x="1810430" y="1357306"/>
                    <a:pt x="1715218" y="1357306"/>
                  </a:cubicBezTo>
                  <a:lnTo>
                    <a:pt x="172398" y="1357306"/>
                  </a:lnTo>
                  <a:cubicBezTo>
                    <a:pt x="77185" y="1357306"/>
                    <a:pt x="0" y="1280121"/>
                    <a:pt x="0" y="1184909"/>
                  </a:cubicBezTo>
                  <a:lnTo>
                    <a:pt x="0" y="172398"/>
                  </a:lnTo>
                  <a:cubicBezTo>
                    <a:pt x="0" y="77185"/>
                    <a:pt x="77185" y="0"/>
                    <a:pt x="1723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38100"/>
              <a:ext cx="1887615" cy="1395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1" id="91"/>
          <p:cNvSpPr/>
          <p:nvPr/>
        </p:nvSpPr>
        <p:spPr>
          <a:xfrm flipH="false" flipV="false" rot="0">
            <a:off x="10409196" y="4849982"/>
            <a:ext cx="1995803" cy="1279809"/>
          </a:xfrm>
          <a:custGeom>
            <a:avLst/>
            <a:gdLst/>
            <a:ahLst/>
            <a:cxnLst/>
            <a:rect r="r" b="b" t="t" l="l"/>
            <a:pathLst>
              <a:path h="1279809" w="1995803">
                <a:moveTo>
                  <a:pt x="0" y="0"/>
                </a:moveTo>
                <a:lnTo>
                  <a:pt x="1995803" y="0"/>
                </a:lnTo>
                <a:lnTo>
                  <a:pt x="1995803" y="1279808"/>
                </a:lnTo>
                <a:lnTo>
                  <a:pt x="0" y="1279808"/>
                </a:lnTo>
                <a:lnTo>
                  <a:pt x="0" y="0"/>
                </a:lnTo>
                <a:close/>
              </a:path>
            </a:pathLst>
          </a:custGeom>
          <a:blipFill>
            <a:blip r:embed="rId56"/>
            <a:stretch>
              <a:fillRect l="0" t="0" r="0" b="0"/>
            </a:stretch>
          </a:blipFill>
        </p:spPr>
      </p:sp>
      <p:sp>
        <p:nvSpPr>
          <p:cNvPr name="Freeform 92" id="92"/>
          <p:cNvSpPr/>
          <p:nvPr/>
        </p:nvSpPr>
        <p:spPr>
          <a:xfrm flipH="false" flipV="false" rot="0">
            <a:off x="10929244" y="4994708"/>
            <a:ext cx="972177" cy="812983"/>
          </a:xfrm>
          <a:custGeom>
            <a:avLst/>
            <a:gdLst/>
            <a:ahLst/>
            <a:cxnLst/>
            <a:rect r="r" b="b" t="t" l="l"/>
            <a:pathLst>
              <a:path h="812983" w="972177">
                <a:moveTo>
                  <a:pt x="0" y="0"/>
                </a:moveTo>
                <a:lnTo>
                  <a:pt x="972177" y="0"/>
                </a:lnTo>
                <a:lnTo>
                  <a:pt x="972177" y="812983"/>
                </a:lnTo>
                <a:lnTo>
                  <a:pt x="0" y="812983"/>
                </a:lnTo>
                <a:lnTo>
                  <a:pt x="0" y="0"/>
                </a:lnTo>
                <a:close/>
              </a:path>
            </a:pathLst>
          </a:custGeom>
          <a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3" id="93"/>
          <p:cNvGrpSpPr/>
          <p:nvPr/>
        </p:nvGrpSpPr>
        <p:grpSpPr>
          <a:xfrm rot="0">
            <a:off x="12111512" y="4451754"/>
            <a:ext cx="542954" cy="542954"/>
            <a:chOff x="0" y="0"/>
            <a:chExt cx="812800" cy="81280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6" id="96"/>
          <p:cNvSpPr/>
          <p:nvPr/>
        </p:nvSpPr>
        <p:spPr>
          <a:xfrm flipH="false" flipV="false" rot="0">
            <a:off x="12462707" y="4219238"/>
            <a:ext cx="465032" cy="465032"/>
          </a:xfrm>
          <a:custGeom>
            <a:avLst/>
            <a:gdLst/>
            <a:ahLst/>
            <a:cxnLst/>
            <a:rect r="r" b="b" t="t" l="l"/>
            <a:pathLst>
              <a:path h="465032" w="465032">
                <a:moveTo>
                  <a:pt x="0" y="0"/>
                </a:moveTo>
                <a:lnTo>
                  <a:pt x="465032" y="0"/>
                </a:lnTo>
                <a:lnTo>
                  <a:pt x="465032" y="465032"/>
                </a:lnTo>
                <a:lnTo>
                  <a:pt x="0" y="465032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0">
            <a:off x="12173083" y="4512913"/>
            <a:ext cx="419810" cy="433353"/>
          </a:xfrm>
          <a:custGeom>
            <a:avLst/>
            <a:gdLst/>
            <a:ahLst/>
            <a:cxnLst/>
            <a:rect r="r" b="b" t="t" l="l"/>
            <a:pathLst>
              <a:path h="433353" w="419810">
                <a:moveTo>
                  <a:pt x="0" y="0"/>
                </a:moveTo>
                <a:lnTo>
                  <a:pt x="419811" y="0"/>
                </a:lnTo>
                <a:lnTo>
                  <a:pt x="419811" y="433353"/>
                </a:lnTo>
                <a:lnTo>
                  <a:pt x="0" y="43335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8" id="98"/>
          <p:cNvSpPr/>
          <p:nvPr/>
        </p:nvSpPr>
        <p:spPr>
          <a:xfrm flipH="false" flipV="false" rot="-375189">
            <a:off x="12321212" y="4561491"/>
            <a:ext cx="123552" cy="336197"/>
          </a:xfrm>
          <a:custGeom>
            <a:avLst/>
            <a:gdLst/>
            <a:ahLst/>
            <a:cxnLst/>
            <a:rect r="r" b="b" t="t" l="l"/>
            <a:pathLst>
              <a:path h="336197" w="123552">
                <a:moveTo>
                  <a:pt x="0" y="0"/>
                </a:moveTo>
                <a:lnTo>
                  <a:pt x="123553" y="0"/>
                </a:lnTo>
                <a:lnTo>
                  <a:pt x="123553" y="336197"/>
                </a:lnTo>
                <a:lnTo>
                  <a:pt x="0" y="33619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3819099">
            <a:off x="10487137" y="3895606"/>
            <a:ext cx="1268974" cy="169725"/>
          </a:xfrm>
          <a:custGeom>
            <a:avLst/>
            <a:gdLst/>
            <a:ahLst/>
            <a:cxnLst/>
            <a:rect r="r" b="b" t="t" l="l"/>
            <a:pathLst>
              <a:path h="169725" w="1268974">
                <a:moveTo>
                  <a:pt x="0" y="0"/>
                </a:moveTo>
                <a:lnTo>
                  <a:pt x="1268973" y="0"/>
                </a:lnTo>
                <a:lnTo>
                  <a:pt x="1268973" y="169725"/>
                </a:lnTo>
                <a:lnTo>
                  <a:pt x="0" y="169725"/>
                </a:lnTo>
                <a:lnTo>
                  <a:pt x="0" y="0"/>
                </a:lnTo>
                <a:close/>
              </a:path>
            </a:pathLst>
          </a:custGeom>
          <a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0" id="100"/>
          <p:cNvGrpSpPr/>
          <p:nvPr/>
        </p:nvGrpSpPr>
        <p:grpSpPr>
          <a:xfrm rot="0">
            <a:off x="14255667" y="7867055"/>
            <a:ext cx="1590901" cy="1391245"/>
            <a:chOff x="0" y="0"/>
            <a:chExt cx="1392080" cy="1217376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392080" cy="1217375"/>
            </a:xfrm>
            <a:custGeom>
              <a:avLst/>
              <a:gdLst/>
              <a:ahLst/>
              <a:cxnLst/>
              <a:rect r="r" b="b" t="t" l="l"/>
              <a:pathLst>
                <a:path h="1217375" w="1392080">
                  <a:moveTo>
                    <a:pt x="248185" y="0"/>
                  </a:moveTo>
                  <a:lnTo>
                    <a:pt x="1143895" y="0"/>
                  </a:lnTo>
                  <a:cubicBezTo>
                    <a:pt x="1209717" y="0"/>
                    <a:pt x="1272844" y="26148"/>
                    <a:pt x="1319388" y="72692"/>
                  </a:cubicBezTo>
                  <a:cubicBezTo>
                    <a:pt x="1365932" y="119235"/>
                    <a:pt x="1392080" y="182362"/>
                    <a:pt x="1392080" y="248185"/>
                  </a:cubicBezTo>
                  <a:lnTo>
                    <a:pt x="1392080" y="969190"/>
                  </a:lnTo>
                  <a:cubicBezTo>
                    <a:pt x="1392080" y="1035013"/>
                    <a:pt x="1365932" y="1098140"/>
                    <a:pt x="1319388" y="1144684"/>
                  </a:cubicBezTo>
                  <a:cubicBezTo>
                    <a:pt x="1272844" y="1191227"/>
                    <a:pt x="1209717" y="1217375"/>
                    <a:pt x="1143895" y="1217375"/>
                  </a:cubicBezTo>
                  <a:lnTo>
                    <a:pt x="248185" y="1217375"/>
                  </a:lnTo>
                  <a:cubicBezTo>
                    <a:pt x="182362" y="1217375"/>
                    <a:pt x="119235" y="1191227"/>
                    <a:pt x="72692" y="1144684"/>
                  </a:cubicBezTo>
                  <a:cubicBezTo>
                    <a:pt x="26148" y="1098140"/>
                    <a:pt x="0" y="1035013"/>
                    <a:pt x="0" y="969190"/>
                  </a:cubicBezTo>
                  <a:lnTo>
                    <a:pt x="0" y="248185"/>
                  </a:lnTo>
                  <a:cubicBezTo>
                    <a:pt x="0" y="182362"/>
                    <a:pt x="26148" y="119235"/>
                    <a:pt x="72692" y="72692"/>
                  </a:cubicBezTo>
                  <a:cubicBezTo>
                    <a:pt x="119235" y="26148"/>
                    <a:pt x="182362" y="0"/>
                    <a:pt x="2481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38100"/>
              <a:ext cx="1392080" cy="125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3" id="103"/>
          <p:cNvSpPr/>
          <p:nvPr/>
        </p:nvSpPr>
        <p:spPr>
          <a:xfrm flipH="false" flipV="false" rot="0">
            <a:off x="14471075" y="8003413"/>
            <a:ext cx="1142814" cy="1118529"/>
          </a:xfrm>
          <a:custGeom>
            <a:avLst/>
            <a:gdLst/>
            <a:ahLst/>
            <a:cxnLst/>
            <a:rect r="r" b="b" t="t" l="l"/>
            <a:pathLst>
              <a:path h="1118529" w="1142814">
                <a:moveTo>
                  <a:pt x="0" y="0"/>
                </a:moveTo>
                <a:lnTo>
                  <a:pt x="1142814" y="0"/>
                </a:lnTo>
                <a:lnTo>
                  <a:pt x="1142814" y="1118529"/>
                </a:lnTo>
                <a:lnTo>
                  <a:pt x="0" y="1118529"/>
                </a:lnTo>
                <a:lnTo>
                  <a:pt x="0" y="0"/>
                </a:lnTo>
                <a:close/>
              </a:path>
            </a:pathLst>
          </a:custGeom>
          <a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4" id="104"/>
          <p:cNvGrpSpPr/>
          <p:nvPr/>
        </p:nvGrpSpPr>
        <p:grpSpPr>
          <a:xfrm rot="0">
            <a:off x="10783535" y="8241501"/>
            <a:ext cx="1391474" cy="1300883"/>
            <a:chOff x="0" y="0"/>
            <a:chExt cx="2122490" cy="1984306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2122490" cy="1984306"/>
            </a:xfrm>
            <a:custGeom>
              <a:avLst/>
              <a:gdLst/>
              <a:ahLst/>
              <a:cxnLst/>
              <a:rect r="r" b="b" t="t" l="l"/>
              <a:pathLst>
                <a:path h="1984306" w="2122490">
                  <a:moveTo>
                    <a:pt x="283755" y="0"/>
                  </a:moveTo>
                  <a:lnTo>
                    <a:pt x="1838735" y="0"/>
                  </a:lnTo>
                  <a:cubicBezTo>
                    <a:pt x="1995449" y="0"/>
                    <a:pt x="2122490" y="127042"/>
                    <a:pt x="2122490" y="283755"/>
                  </a:cubicBezTo>
                  <a:lnTo>
                    <a:pt x="2122490" y="1700551"/>
                  </a:lnTo>
                  <a:cubicBezTo>
                    <a:pt x="2122490" y="1775808"/>
                    <a:pt x="2092595" y="1847982"/>
                    <a:pt x="2039380" y="1901196"/>
                  </a:cubicBezTo>
                  <a:cubicBezTo>
                    <a:pt x="1986166" y="1954411"/>
                    <a:pt x="1913992" y="1984306"/>
                    <a:pt x="1838735" y="1984306"/>
                  </a:cubicBezTo>
                  <a:lnTo>
                    <a:pt x="283755" y="1984306"/>
                  </a:lnTo>
                  <a:cubicBezTo>
                    <a:pt x="208499" y="1984306"/>
                    <a:pt x="136324" y="1954411"/>
                    <a:pt x="83110" y="1901196"/>
                  </a:cubicBezTo>
                  <a:cubicBezTo>
                    <a:pt x="29896" y="1847982"/>
                    <a:pt x="0" y="1775808"/>
                    <a:pt x="0" y="1700551"/>
                  </a:cubicBezTo>
                  <a:lnTo>
                    <a:pt x="0" y="283755"/>
                  </a:lnTo>
                  <a:cubicBezTo>
                    <a:pt x="0" y="208499"/>
                    <a:pt x="29896" y="136324"/>
                    <a:pt x="83110" y="83110"/>
                  </a:cubicBezTo>
                  <a:cubicBezTo>
                    <a:pt x="136324" y="29896"/>
                    <a:pt x="208499" y="0"/>
                    <a:pt x="2837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0" y="-38100"/>
              <a:ext cx="2122490" cy="2022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7" id="107"/>
          <p:cNvSpPr/>
          <p:nvPr/>
        </p:nvSpPr>
        <p:spPr>
          <a:xfrm flipH="false" flipV="false" rot="0">
            <a:off x="10911913" y="8324582"/>
            <a:ext cx="1134719" cy="1134719"/>
          </a:xfrm>
          <a:custGeom>
            <a:avLst/>
            <a:gdLst/>
            <a:ahLst/>
            <a:cxnLst/>
            <a:rect r="r" b="b" t="t" l="l"/>
            <a:pathLst>
              <a:path h="1134719" w="1134719">
                <a:moveTo>
                  <a:pt x="0" y="0"/>
                </a:moveTo>
                <a:lnTo>
                  <a:pt x="1134719" y="0"/>
                </a:lnTo>
                <a:lnTo>
                  <a:pt x="1134719" y="1134720"/>
                </a:lnTo>
                <a:lnTo>
                  <a:pt x="0" y="1134720"/>
                </a:lnTo>
                <a:lnTo>
                  <a:pt x="0" y="0"/>
                </a:lnTo>
                <a:close/>
              </a:path>
            </a:pathLst>
          </a:custGeom>
          <a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8" id="108"/>
          <p:cNvSpPr/>
          <p:nvPr/>
        </p:nvSpPr>
        <p:spPr>
          <a:xfrm flipH="false" flipV="false" rot="0">
            <a:off x="11480052" y="7415114"/>
            <a:ext cx="1204376" cy="1067378"/>
          </a:xfrm>
          <a:custGeom>
            <a:avLst/>
            <a:gdLst/>
            <a:ahLst/>
            <a:cxnLst/>
            <a:rect r="r" b="b" t="t" l="l"/>
            <a:pathLst>
              <a:path h="1067378" w="1204376">
                <a:moveTo>
                  <a:pt x="0" y="0"/>
                </a:moveTo>
                <a:lnTo>
                  <a:pt x="1204376" y="0"/>
                </a:lnTo>
                <a:lnTo>
                  <a:pt x="1204376" y="1067378"/>
                </a:lnTo>
                <a:lnTo>
                  <a:pt x="0" y="1067378"/>
                </a:lnTo>
                <a:lnTo>
                  <a:pt x="0" y="0"/>
                </a:lnTo>
                <a:close/>
              </a:path>
            </a:pathLst>
          </a:custGeom>
          <a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9" id="109"/>
          <p:cNvGrpSpPr/>
          <p:nvPr/>
        </p:nvGrpSpPr>
        <p:grpSpPr>
          <a:xfrm rot="0">
            <a:off x="9469355" y="3086265"/>
            <a:ext cx="921646" cy="805980"/>
            <a:chOff x="0" y="0"/>
            <a:chExt cx="1392080" cy="1217376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1392080" cy="1217375"/>
            </a:xfrm>
            <a:custGeom>
              <a:avLst/>
              <a:gdLst/>
              <a:ahLst/>
              <a:cxnLst/>
              <a:rect r="r" b="b" t="t" l="l"/>
              <a:pathLst>
                <a:path h="1217375" w="1392080">
                  <a:moveTo>
                    <a:pt x="428405" y="0"/>
                  </a:moveTo>
                  <a:lnTo>
                    <a:pt x="963674" y="0"/>
                  </a:lnTo>
                  <a:cubicBezTo>
                    <a:pt x="1200276" y="0"/>
                    <a:pt x="1392080" y="191804"/>
                    <a:pt x="1392080" y="428405"/>
                  </a:cubicBezTo>
                  <a:lnTo>
                    <a:pt x="1392080" y="788970"/>
                  </a:lnTo>
                  <a:cubicBezTo>
                    <a:pt x="1392080" y="1025572"/>
                    <a:pt x="1200276" y="1217375"/>
                    <a:pt x="963674" y="1217375"/>
                  </a:cubicBezTo>
                  <a:lnTo>
                    <a:pt x="428405" y="1217375"/>
                  </a:lnTo>
                  <a:cubicBezTo>
                    <a:pt x="191804" y="1217375"/>
                    <a:pt x="0" y="1025572"/>
                    <a:pt x="0" y="788970"/>
                  </a:cubicBezTo>
                  <a:lnTo>
                    <a:pt x="0" y="428405"/>
                  </a:lnTo>
                  <a:cubicBezTo>
                    <a:pt x="0" y="191804"/>
                    <a:pt x="191804" y="0"/>
                    <a:pt x="4284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0" y="-38100"/>
              <a:ext cx="1392080" cy="125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2" id="112"/>
          <p:cNvSpPr/>
          <p:nvPr/>
        </p:nvSpPr>
        <p:spPr>
          <a:xfrm flipH="true" flipV="false" rot="0">
            <a:off x="9573348" y="3189554"/>
            <a:ext cx="713660" cy="632481"/>
          </a:xfrm>
          <a:custGeom>
            <a:avLst/>
            <a:gdLst/>
            <a:ahLst/>
            <a:cxnLst/>
            <a:rect r="r" b="b" t="t" l="l"/>
            <a:pathLst>
              <a:path h="632481" w="713660">
                <a:moveTo>
                  <a:pt x="713660" y="0"/>
                </a:moveTo>
                <a:lnTo>
                  <a:pt x="0" y="0"/>
                </a:lnTo>
                <a:lnTo>
                  <a:pt x="0" y="632480"/>
                </a:lnTo>
                <a:lnTo>
                  <a:pt x="713660" y="632480"/>
                </a:lnTo>
                <a:lnTo>
                  <a:pt x="71366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3" id="113"/>
          <p:cNvGrpSpPr/>
          <p:nvPr/>
        </p:nvGrpSpPr>
        <p:grpSpPr>
          <a:xfrm rot="0">
            <a:off x="839196" y="3998016"/>
            <a:ext cx="1348474" cy="1260682"/>
            <a:chOff x="0" y="0"/>
            <a:chExt cx="2122490" cy="1984306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2122490" cy="1984306"/>
            </a:xfrm>
            <a:custGeom>
              <a:avLst/>
              <a:gdLst/>
              <a:ahLst/>
              <a:cxnLst/>
              <a:rect r="r" b="b" t="t" l="l"/>
              <a:pathLst>
                <a:path h="1984306" w="2122490">
                  <a:moveTo>
                    <a:pt x="292804" y="0"/>
                  </a:moveTo>
                  <a:lnTo>
                    <a:pt x="1829687" y="0"/>
                  </a:lnTo>
                  <a:cubicBezTo>
                    <a:pt x="1991397" y="0"/>
                    <a:pt x="2122490" y="131093"/>
                    <a:pt x="2122490" y="292804"/>
                  </a:cubicBezTo>
                  <a:lnTo>
                    <a:pt x="2122490" y="1691503"/>
                  </a:lnTo>
                  <a:cubicBezTo>
                    <a:pt x="2122490" y="1853214"/>
                    <a:pt x="1991397" y="1984306"/>
                    <a:pt x="1829687" y="1984306"/>
                  </a:cubicBezTo>
                  <a:lnTo>
                    <a:pt x="292804" y="1984306"/>
                  </a:lnTo>
                  <a:cubicBezTo>
                    <a:pt x="131093" y="1984306"/>
                    <a:pt x="0" y="1853214"/>
                    <a:pt x="0" y="1691503"/>
                  </a:cubicBezTo>
                  <a:lnTo>
                    <a:pt x="0" y="292804"/>
                  </a:lnTo>
                  <a:cubicBezTo>
                    <a:pt x="0" y="131093"/>
                    <a:pt x="131093" y="0"/>
                    <a:pt x="2928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0" y="-38100"/>
              <a:ext cx="2122490" cy="2022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6" id="116"/>
          <p:cNvSpPr/>
          <p:nvPr/>
        </p:nvSpPr>
        <p:spPr>
          <a:xfrm flipH="false" flipV="false" rot="0">
            <a:off x="963607" y="4078531"/>
            <a:ext cx="1099654" cy="1099654"/>
          </a:xfrm>
          <a:custGeom>
            <a:avLst/>
            <a:gdLst/>
            <a:ahLst/>
            <a:cxnLst/>
            <a:rect r="r" b="b" t="t" l="l"/>
            <a:pathLst>
              <a:path h="1099654" w="1099654">
                <a:moveTo>
                  <a:pt x="0" y="0"/>
                </a:moveTo>
                <a:lnTo>
                  <a:pt x="1099653" y="0"/>
                </a:lnTo>
                <a:lnTo>
                  <a:pt x="1099653" y="1099653"/>
                </a:lnTo>
                <a:lnTo>
                  <a:pt x="0" y="1099653"/>
                </a:lnTo>
                <a:lnTo>
                  <a:pt x="0" y="0"/>
                </a:lnTo>
                <a:close/>
              </a:path>
            </a:pathLst>
          </a:custGeom>
          <a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7" id="117"/>
          <p:cNvSpPr/>
          <p:nvPr/>
        </p:nvSpPr>
        <p:spPr>
          <a:xfrm flipH="false" flipV="false" rot="0">
            <a:off x="1514189" y="3197167"/>
            <a:ext cx="1167157" cy="1034393"/>
          </a:xfrm>
          <a:custGeom>
            <a:avLst/>
            <a:gdLst/>
            <a:ahLst/>
            <a:cxnLst/>
            <a:rect r="r" b="b" t="t" l="l"/>
            <a:pathLst>
              <a:path h="1034393" w="1167157">
                <a:moveTo>
                  <a:pt x="0" y="0"/>
                </a:moveTo>
                <a:lnTo>
                  <a:pt x="1167157" y="0"/>
                </a:lnTo>
                <a:lnTo>
                  <a:pt x="1167157" y="1034393"/>
                </a:lnTo>
                <a:lnTo>
                  <a:pt x="0" y="1034393"/>
                </a:lnTo>
                <a:lnTo>
                  <a:pt x="0" y="0"/>
                </a:lnTo>
                <a:close/>
              </a:path>
            </a:pathLst>
          </a:custGeom>
          <a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8" id="118"/>
          <p:cNvGrpSpPr/>
          <p:nvPr/>
        </p:nvGrpSpPr>
        <p:grpSpPr>
          <a:xfrm rot="0">
            <a:off x="1760271" y="7221907"/>
            <a:ext cx="3176984" cy="2392285"/>
            <a:chOff x="0" y="0"/>
            <a:chExt cx="2898042" cy="218224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2898042" cy="2182240"/>
            </a:xfrm>
            <a:custGeom>
              <a:avLst/>
              <a:gdLst/>
              <a:ahLst/>
              <a:cxnLst/>
              <a:rect r="r" b="b" t="t" l="l"/>
              <a:pathLst>
                <a:path h="2182240" w="2898042">
                  <a:moveTo>
                    <a:pt x="124281" y="0"/>
                  </a:moveTo>
                  <a:lnTo>
                    <a:pt x="2773762" y="0"/>
                  </a:lnTo>
                  <a:cubicBezTo>
                    <a:pt x="2842400" y="0"/>
                    <a:pt x="2898042" y="55642"/>
                    <a:pt x="2898042" y="124281"/>
                  </a:cubicBezTo>
                  <a:lnTo>
                    <a:pt x="2898042" y="2057959"/>
                  </a:lnTo>
                  <a:cubicBezTo>
                    <a:pt x="2898042" y="2126598"/>
                    <a:pt x="2842400" y="2182240"/>
                    <a:pt x="2773762" y="2182240"/>
                  </a:cubicBezTo>
                  <a:lnTo>
                    <a:pt x="124281" y="2182240"/>
                  </a:lnTo>
                  <a:cubicBezTo>
                    <a:pt x="55642" y="2182240"/>
                    <a:pt x="0" y="2126598"/>
                    <a:pt x="0" y="2057959"/>
                  </a:cubicBezTo>
                  <a:lnTo>
                    <a:pt x="0" y="124281"/>
                  </a:lnTo>
                  <a:cubicBezTo>
                    <a:pt x="0" y="55642"/>
                    <a:pt x="55642" y="0"/>
                    <a:pt x="1242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38100"/>
              <a:ext cx="2898042" cy="2220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1" id="121"/>
          <p:cNvSpPr/>
          <p:nvPr/>
        </p:nvSpPr>
        <p:spPr>
          <a:xfrm flipH="false" flipV="false" rot="0">
            <a:off x="1969329" y="7315858"/>
            <a:ext cx="2823408" cy="2325782"/>
          </a:xfrm>
          <a:custGeom>
            <a:avLst/>
            <a:gdLst/>
            <a:ahLst/>
            <a:cxnLst/>
            <a:rect r="r" b="b" t="t" l="l"/>
            <a:pathLst>
              <a:path h="2325782" w="2823408">
                <a:moveTo>
                  <a:pt x="0" y="0"/>
                </a:moveTo>
                <a:lnTo>
                  <a:pt x="2823408" y="0"/>
                </a:lnTo>
                <a:lnTo>
                  <a:pt x="2823408" y="2325782"/>
                </a:lnTo>
                <a:lnTo>
                  <a:pt x="0" y="2325782"/>
                </a:lnTo>
                <a:lnTo>
                  <a:pt x="0" y="0"/>
                </a:lnTo>
                <a:close/>
              </a:path>
            </a:pathLst>
          </a:custGeom>
          <a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0">
            <a:off x="2378430" y="7245594"/>
            <a:ext cx="974733" cy="917467"/>
          </a:xfrm>
          <a:custGeom>
            <a:avLst/>
            <a:gdLst/>
            <a:ahLst/>
            <a:cxnLst/>
            <a:rect r="r" b="b" t="t" l="l"/>
            <a:pathLst>
              <a:path h="917467" w="974733">
                <a:moveTo>
                  <a:pt x="0" y="0"/>
                </a:moveTo>
                <a:lnTo>
                  <a:pt x="974733" y="0"/>
                </a:lnTo>
                <a:lnTo>
                  <a:pt x="974733" y="917467"/>
                </a:lnTo>
                <a:lnTo>
                  <a:pt x="0" y="917467"/>
                </a:lnTo>
                <a:lnTo>
                  <a:pt x="0" y="0"/>
                </a:lnTo>
                <a:close/>
              </a:path>
            </a:pathLst>
          </a:custGeom>
          <a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3" id="123"/>
          <p:cNvGrpSpPr/>
          <p:nvPr/>
        </p:nvGrpSpPr>
        <p:grpSpPr>
          <a:xfrm rot="0">
            <a:off x="1502100" y="6464992"/>
            <a:ext cx="1121315" cy="1121315"/>
            <a:chOff x="0" y="0"/>
            <a:chExt cx="812800" cy="812800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52120" y="0"/>
                  </a:moveTo>
                  <a:lnTo>
                    <a:pt x="460680" y="0"/>
                  </a:lnTo>
                  <a:cubicBezTo>
                    <a:pt x="554068" y="0"/>
                    <a:pt x="643631" y="37098"/>
                    <a:pt x="709666" y="103134"/>
                  </a:cubicBezTo>
                  <a:cubicBezTo>
                    <a:pt x="775702" y="169169"/>
                    <a:pt x="812800" y="258732"/>
                    <a:pt x="812800" y="352120"/>
                  </a:cubicBezTo>
                  <a:lnTo>
                    <a:pt x="812800" y="460680"/>
                  </a:lnTo>
                  <a:cubicBezTo>
                    <a:pt x="812800" y="554068"/>
                    <a:pt x="775702" y="643631"/>
                    <a:pt x="709666" y="709666"/>
                  </a:cubicBezTo>
                  <a:cubicBezTo>
                    <a:pt x="643631" y="775702"/>
                    <a:pt x="554068" y="812800"/>
                    <a:pt x="460680" y="812800"/>
                  </a:cubicBezTo>
                  <a:lnTo>
                    <a:pt x="352120" y="812800"/>
                  </a:lnTo>
                  <a:cubicBezTo>
                    <a:pt x="258732" y="812800"/>
                    <a:pt x="169169" y="775702"/>
                    <a:pt x="103134" y="709666"/>
                  </a:cubicBezTo>
                  <a:cubicBezTo>
                    <a:pt x="37098" y="643631"/>
                    <a:pt x="0" y="554068"/>
                    <a:pt x="0" y="460680"/>
                  </a:cubicBezTo>
                  <a:lnTo>
                    <a:pt x="0" y="352120"/>
                  </a:lnTo>
                  <a:cubicBezTo>
                    <a:pt x="0" y="258732"/>
                    <a:pt x="37098" y="169169"/>
                    <a:pt x="103134" y="103134"/>
                  </a:cubicBezTo>
                  <a:cubicBezTo>
                    <a:pt x="169169" y="37098"/>
                    <a:pt x="258732" y="0"/>
                    <a:pt x="35212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6" id="126"/>
          <p:cNvSpPr/>
          <p:nvPr/>
        </p:nvSpPr>
        <p:spPr>
          <a:xfrm flipH="false" flipV="false" rot="0">
            <a:off x="1679019" y="6650244"/>
            <a:ext cx="767478" cy="701283"/>
          </a:xfrm>
          <a:custGeom>
            <a:avLst/>
            <a:gdLst/>
            <a:ahLst/>
            <a:cxnLst/>
            <a:rect r="r" b="b" t="t" l="l"/>
            <a:pathLst>
              <a:path h="701283" w="767478">
                <a:moveTo>
                  <a:pt x="0" y="0"/>
                </a:moveTo>
                <a:lnTo>
                  <a:pt x="767478" y="0"/>
                </a:lnTo>
                <a:lnTo>
                  <a:pt x="767478" y="701283"/>
                </a:lnTo>
                <a:lnTo>
                  <a:pt x="0" y="701283"/>
                </a:lnTo>
                <a:lnTo>
                  <a:pt x="0" y="0"/>
                </a:lnTo>
                <a:close/>
              </a:path>
            </a:pathLst>
          </a:custGeom>
          <a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7" id="127"/>
          <p:cNvGrpSpPr/>
          <p:nvPr/>
        </p:nvGrpSpPr>
        <p:grpSpPr>
          <a:xfrm rot="0">
            <a:off x="975748" y="7351527"/>
            <a:ext cx="1072935" cy="919333"/>
            <a:chOff x="0" y="0"/>
            <a:chExt cx="770378" cy="660090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770378" cy="660090"/>
            </a:xfrm>
            <a:custGeom>
              <a:avLst/>
              <a:gdLst/>
              <a:ahLst/>
              <a:cxnLst/>
              <a:rect r="r" b="b" t="t" l="l"/>
              <a:pathLst>
                <a:path h="660090" w="770378">
                  <a:moveTo>
                    <a:pt x="330045" y="0"/>
                  </a:moveTo>
                  <a:lnTo>
                    <a:pt x="440333" y="0"/>
                  </a:lnTo>
                  <a:cubicBezTo>
                    <a:pt x="622612" y="0"/>
                    <a:pt x="770378" y="147766"/>
                    <a:pt x="770378" y="330045"/>
                  </a:cubicBezTo>
                  <a:lnTo>
                    <a:pt x="770378" y="330045"/>
                  </a:lnTo>
                  <a:cubicBezTo>
                    <a:pt x="770378" y="512324"/>
                    <a:pt x="622612" y="660090"/>
                    <a:pt x="440333" y="660090"/>
                  </a:cubicBezTo>
                  <a:lnTo>
                    <a:pt x="330045" y="660090"/>
                  </a:lnTo>
                  <a:cubicBezTo>
                    <a:pt x="147766" y="660090"/>
                    <a:pt x="0" y="512324"/>
                    <a:pt x="0" y="330045"/>
                  </a:cubicBezTo>
                  <a:lnTo>
                    <a:pt x="0" y="330045"/>
                  </a:lnTo>
                  <a:cubicBezTo>
                    <a:pt x="0" y="147766"/>
                    <a:pt x="147766" y="0"/>
                    <a:pt x="3300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38100"/>
              <a:ext cx="770378" cy="698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0" id="130"/>
          <p:cNvSpPr/>
          <p:nvPr/>
        </p:nvSpPr>
        <p:spPr>
          <a:xfrm flipH="false" flipV="false" rot="0">
            <a:off x="1106570" y="7490258"/>
            <a:ext cx="811291" cy="667287"/>
          </a:xfrm>
          <a:custGeom>
            <a:avLst/>
            <a:gdLst/>
            <a:ahLst/>
            <a:cxnLst/>
            <a:rect r="r" b="b" t="t" l="l"/>
            <a:pathLst>
              <a:path h="667287" w="811291">
                <a:moveTo>
                  <a:pt x="0" y="0"/>
                </a:moveTo>
                <a:lnTo>
                  <a:pt x="811291" y="0"/>
                </a:lnTo>
                <a:lnTo>
                  <a:pt x="811291" y="667287"/>
                </a:lnTo>
                <a:lnTo>
                  <a:pt x="0" y="667287"/>
                </a:lnTo>
                <a:lnTo>
                  <a:pt x="0" y="0"/>
                </a:lnTo>
                <a:close/>
              </a:path>
            </a:pathLst>
          </a:custGeom>
          <a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1" id="131"/>
          <p:cNvGrpSpPr/>
          <p:nvPr/>
        </p:nvGrpSpPr>
        <p:grpSpPr>
          <a:xfrm rot="0">
            <a:off x="6555740" y="7663155"/>
            <a:ext cx="2236568" cy="1608224"/>
            <a:chOff x="0" y="0"/>
            <a:chExt cx="1887615" cy="1357306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1887615" cy="1357306"/>
            </a:xfrm>
            <a:custGeom>
              <a:avLst/>
              <a:gdLst/>
              <a:ahLst/>
              <a:cxnLst/>
              <a:rect r="r" b="b" t="t" l="l"/>
              <a:pathLst>
                <a:path h="1357306" w="1887615">
                  <a:moveTo>
                    <a:pt x="176537" y="0"/>
                  </a:moveTo>
                  <a:lnTo>
                    <a:pt x="1711078" y="0"/>
                  </a:lnTo>
                  <a:cubicBezTo>
                    <a:pt x="1808577" y="0"/>
                    <a:pt x="1887615" y="79039"/>
                    <a:pt x="1887615" y="176537"/>
                  </a:cubicBezTo>
                  <a:lnTo>
                    <a:pt x="1887615" y="1180769"/>
                  </a:lnTo>
                  <a:cubicBezTo>
                    <a:pt x="1887615" y="1227590"/>
                    <a:pt x="1869016" y="1272493"/>
                    <a:pt x="1835909" y="1305600"/>
                  </a:cubicBezTo>
                  <a:cubicBezTo>
                    <a:pt x="1802801" y="1338707"/>
                    <a:pt x="1757898" y="1357306"/>
                    <a:pt x="1711078" y="1357306"/>
                  </a:cubicBezTo>
                  <a:lnTo>
                    <a:pt x="176537" y="1357306"/>
                  </a:lnTo>
                  <a:cubicBezTo>
                    <a:pt x="129717" y="1357306"/>
                    <a:pt x="84814" y="1338707"/>
                    <a:pt x="51707" y="1305600"/>
                  </a:cubicBezTo>
                  <a:cubicBezTo>
                    <a:pt x="18599" y="1272493"/>
                    <a:pt x="0" y="1227590"/>
                    <a:pt x="0" y="1180769"/>
                  </a:cubicBezTo>
                  <a:lnTo>
                    <a:pt x="0" y="176537"/>
                  </a:lnTo>
                  <a:cubicBezTo>
                    <a:pt x="0" y="129717"/>
                    <a:pt x="18599" y="84814"/>
                    <a:pt x="51707" y="51707"/>
                  </a:cubicBezTo>
                  <a:cubicBezTo>
                    <a:pt x="84814" y="18599"/>
                    <a:pt x="129717" y="0"/>
                    <a:pt x="17653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1887615" cy="1395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4" id="134"/>
          <p:cNvGrpSpPr/>
          <p:nvPr/>
        </p:nvGrpSpPr>
        <p:grpSpPr>
          <a:xfrm rot="0">
            <a:off x="8373204" y="7356925"/>
            <a:ext cx="606551" cy="606551"/>
            <a:chOff x="0" y="0"/>
            <a:chExt cx="812800" cy="812800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7" id="137"/>
          <p:cNvSpPr/>
          <p:nvPr/>
        </p:nvSpPr>
        <p:spPr>
          <a:xfrm flipH="false" flipV="false" rot="0">
            <a:off x="8765535" y="7097174"/>
            <a:ext cx="519502" cy="519502"/>
          </a:xfrm>
          <a:custGeom>
            <a:avLst/>
            <a:gdLst/>
            <a:ahLst/>
            <a:cxnLst/>
            <a:rect r="r" b="b" t="t" l="l"/>
            <a:pathLst>
              <a:path h="519502" w="519502">
                <a:moveTo>
                  <a:pt x="0" y="0"/>
                </a:moveTo>
                <a:lnTo>
                  <a:pt x="519501" y="0"/>
                </a:lnTo>
                <a:lnTo>
                  <a:pt x="519501" y="519502"/>
                </a:lnTo>
                <a:lnTo>
                  <a:pt x="0" y="519502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8" id="138"/>
          <p:cNvSpPr/>
          <p:nvPr/>
        </p:nvSpPr>
        <p:spPr>
          <a:xfrm flipH="false" flipV="false" rot="0">
            <a:off x="8441987" y="7425248"/>
            <a:ext cx="468983" cy="484112"/>
          </a:xfrm>
          <a:custGeom>
            <a:avLst/>
            <a:gdLst/>
            <a:ahLst/>
            <a:cxnLst/>
            <a:rect r="r" b="b" t="t" l="l"/>
            <a:pathLst>
              <a:path h="484112" w="468983">
                <a:moveTo>
                  <a:pt x="0" y="0"/>
                </a:moveTo>
                <a:lnTo>
                  <a:pt x="468984" y="0"/>
                </a:lnTo>
                <a:lnTo>
                  <a:pt x="468984" y="484112"/>
                </a:lnTo>
                <a:lnTo>
                  <a:pt x="0" y="4841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9" id="139"/>
          <p:cNvSpPr/>
          <p:nvPr/>
        </p:nvSpPr>
        <p:spPr>
          <a:xfrm flipH="false" flipV="false" rot="-375189">
            <a:off x="8607467" y="7479516"/>
            <a:ext cx="138024" cy="375576"/>
          </a:xfrm>
          <a:custGeom>
            <a:avLst/>
            <a:gdLst/>
            <a:ahLst/>
            <a:cxnLst/>
            <a:rect r="r" b="b" t="t" l="l"/>
            <a:pathLst>
              <a:path h="375576" w="138024">
                <a:moveTo>
                  <a:pt x="0" y="0"/>
                </a:moveTo>
                <a:lnTo>
                  <a:pt x="138024" y="0"/>
                </a:lnTo>
                <a:lnTo>
                  <a:pt x="138024" y="375576"/>
                </a:lnTo>
                <a:lnTo>
                  <a:pt x="0" y="37557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0" id="140"/>
          <p:cNvSpPr/>
          <p:nvPr/>
        </p:nvSpPr>
        <p:spPr>
          <a:xfrm flipH="false" flipV="false" rot="0">
            <a:off x="6784126" y="7838262"/>
            <a:ext cx="1779794" cy="1272553"/>
          </a:xfrm>
          <a:custGeom>
            <a:avLst/>
            <a:gdLst/>
            <a:ahLst/>
            <a:cxnLst/>
            <a:rect r="r" b="b" t="t" l="l"/>
            <a:pathLst>
              <a:path h="1272553" w="1779794">
                <a:moveTo>
                  <a:pt x="0" y="0"/>
                </a:moveTo>
                <a:lnTo>
                  <a:pt x="1779795" y="0"/>
                </a:lnTo>
                <a:lnTo>
                  <a:pt x="1779795" y="1272553"/>
                </a:lnTo>
                <a:lnTo>
                  <a:pt x="0" y="1272553"/>
                </a:lnTo>
                <a:lnTo>
                  <a:pt x="0" y="0"/>
                </a:lnTo>
                <a:close/>
              </a:path>
            </a:pathLst>
          </a:custGeom>
          <a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DAFyAMhFcIA</dc:identifier>
  <dcterms:modified xsi:type="dcterms:W3CDTF">2011-08-01T06:04:30Z</dcterms:modified>
  <cp:revision>1</cp:revision>
</cp:coreProperties>
</file>