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ourier Prime" charset="1" panose="00000509000000000000"/>
      <p:regular r:id="rId10"/>
    </p:embeddedFont>
    <p:embeddedFont>
      <p:font typeface="Courier Prime Bold" charset="1" panose="00000809000000000000"/>
      <p:regular r:id="rId11"/>
    </p:embeddedFont>
    <p:embeddedFont>
      <p:font typeface="Courier Prime Italics" charset="1" panose="00000509000000000000"/>
      <p:regular r:id="rId12"/>
    </p:embeddedFont>
    <p:embeddedFont>
      <p:font typeface="Courier Prime Bold Italics" charset="1" panose="00000809000000000000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Open Sans Light" charset="1" panose="020B0306030504020204"/>
      <p:regular r:id="rId18"/>
    </p:embeddedFont>
    <p:embeddedFont>
      <p:font typeface="Open Sans Light Italics" charset="1" panose="020B0306030504020204"/>
      <p:regular r:id="rId19"/>
    </p:embeddedFont>
    <p:embeddedFont>
      <p:font typeface="Open Sans Ultra-Bold" charset="1" panose="00000000000000000000"/>
      <p:regular r:id="rId20"/>
    </p:embeddedFont>
    <p:embeddedFont>
      <p:font typeface="Open Sans Ultra-Bold Italic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svg" Type="http://schemas.openxmlformats.org/officeDocument/2006/relationships/image"/><Relationship Id="rId30" Target="../media/image29.svg" Type="http://schemas.openxmlformats.org/officeDocument/2006/relationships/image"/><Relationship Id="rId31" Target="../media/image30.png" Type="http://schemas.openxmlformats.org/officeDocument/2006/relationships/image"/><Relationship Id="rId32" Target="../media/image31.svg" Type="http://schemas.openxmlformats.org/officeDocument/2006/relationships/image"/><Relationship Id="rId33" Target="../media/image32.png" Type="http://schemas.openxmlformats.org/officeDocument/2006/relationships/image"/><Relationship Id="rId34" Target="../media/image33.svg" Type="http://schemas.openxmlformats.org/officeDocument/2006/relationships/image"/><Relationship Id="rId35" Target="../media/image34.png" Type="http://schemas.openxmlformats.org/officeDocument/2006/relationships/image"/><Relationship Id="rId36" Target="../media/image35.svg" Type="http://schemas.openxmlformats.org/officeDocument/2006/relationships/image"/><Relationship Id="rId37" Target="../media/image36.png" Type="http://schemas.openxmlformats.org/officeDocument/2006/relationships/image"/><Relationship Id="rId38" Target="../media/image37.svg" Type="http://schemas.openxmlformats.org/officeDocument/2006/relationships/image"/><Relationship Id="rId39" Target="../media/image38.png" Type="http://schemas.openxmlformats.org/officeDocument/2006/relationships/image"/><Relationship Id="rId4" Target="../media/image3.png" Type="http://schemas.openxmlformats.org/officeDocument/2006/relationships/image"/><Relationship Id="rId40" Target="../media/image39.svg" Type="http://schemas.openxmlformats.org/officeDocument/2006/relationships/image"/><Relationship Id="rId41" Target="../media/image40.png" Type="http://schemas.openxmlformats.org/officeDocument/2006/relationships/image"/><Relationship Id="rId42" Target="../media/image41.png" Type="http://schemas.openxmlformats.org/officeDocument/2006/relationships/image"/><Relationship Id="rId43" Target="../media/image42.svg" Type="http://schemas.openxmlformats.org/officeDocument/2006/relationships/image"/><Relationship Id="rId44" Target="../media/image43.png" Type="http://schemas.openxmlformats.org/officeDocument/2006/relationships/image"/><Relationship Id="rId45" Target="../media/image44.png" Type="http://schemas.openxmlformats.org/officeDocument/2006/relationships/image"/><Relationship Id="rId46" Target="../media/image45.svg" Type="http://schemas.openxmlformats.org/officeDocument/2006/relationships/image"/><Relationship Id="rId47" Target="../media/image46.png" Type="http://schemas.openxmlformats.org/officeDocument/2006/relationships/image"/><Relationship Id="rId48" Target="../media/image47.svg" Type="http://schemas.openxmlformats.org/officeDocument/2006/relationships/image"/><Relationship Id="rId49" Target="../media/image48.png" Type="http://schemas.openxmlformats.org/officeDocument/2006/relationships/image"/><Relationship Id="rId5" Target="../media/image4.svg" Type="http://schemas.openxmlformats.org/officeDocument/2006/relationships/image"/><Relationship Id="rId50" Target="../media/image49.svg" Type="http://schemas.openxmlformats.org/officeDocument/2006/relationships/image"/><Relationship Id="rId51" Target="../media/image50.png" Type="http://schemas.openxmlformats.org/officeDocument/2006/relationships/image"/><Relationship Id="rId52" Target="../media/image51.svg" Type="http://schemas.openxmlformats.org/officeDocument/2006/relationships/image"/><Relationship Id="rId53" Target="../media/image52.png" Type="http://schemas.openxmlformats.org/officeDocument/2006/relationships/image"/><Relationship Id="rId54" Target="../media/image53.png" Type="http://schemas.openxmlformats.org/officeDocument/2006/relationships/image"/><Relationship Id="rId55" Target="../media/image54.png" Type="http://schemas.openxmlformats.org/officeDocument/2006/relationships/image"/><Relationship Id="rId56" Target="../media/image55.svg" Type="http://schemas.openxmlformats.org/officeDocument/2006/relationships/image"/><Relationship Id="rId57" Target="../media/image56.png" Type="http://schemas.openxmlformats.org/officeDocument/2006/relationships/image"/><Relationship Id="rId58" Target="../media/image57.svg" Type="http://schemas.openxmlformats.org/officeDocument/2006/relationships/image"/><Relationship Id="rId59" Target="../media/image58.png" Type="http://schemas.openxmlformats.org/officeDocument/2006/relationships/image"/><Relationship Id="rId6" Target="../media/image5.png" Type="http://schemas.openxmlformats.org/officeDocument/2006/relationships/image"/><Relationship Id="rId60" Target="../media/image59.svg" Type="http://schemas.openxmlformats.org/officeDocument/2006/relationships/image"/><Relationship Id="rId61" Target="../media/image60.png" Type="http://schemas.openxmlformats.org/officeDocument/2006/relationships/image"/><Relationship Id="rId62" Target="../media/image61.svg" Type="http://schemas.openxmlformats.org/officeDocument/2006/relationships/image"/><Relationship Id="rId63" Target="../media/image62.png" Type="http://schemas.openxmlformats.org/officeDocument/2006/relationships/image"/><Relationship Id="rId64" Target="../media/image63.svg" Type="http://schemas.openxmlformats.org/officeDocument/2006/relationships/image"/><Relationship Id="rId65" Target="../media/image64.png" Type="http://schemas.openxmlformats.org/officeDocument/2006/relationships/image"/><Relationship Id="rId66" Target="../media/image65.svg" Type="http://schemas.openxmlformats.org/officeDocument/2006/relationships/image"/><Relationship Id="rId67" Target="../media/image66.png" Type="http://schemas.openxmlformats.org/officeDocument/2006/relationships/image"/><Relationship Id="rId68" Target="../media/image67.sv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15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706886" y="6140772"/>
            <a:ext cx="1390004" cy="257151"/>
          </a:xfrm>
          <a:custGeom>
            <a:avLst/>
            <a:gdLst/>
            <a:ahLst/>
            <a:cxnLst/>
            <a:rect r="r" b="b" t="t" l="l"/>
            <a:pathLst>
              <a:path h="257151" w="1390004">
                <a:moveTo>
                  <a:pt x="1390004" y="0"/>
                </a:moveTo>
                <a:lnTo>
                  <a:pt x="0" y="0"/>
                </a:lnTo>
                <a:lnTo>
                  <a:pt x="0" y="257151"/>
                </a:lnTo>
                <a:lnTo>
                  <a:pt x="1390004" y="257151"/>
                </a:lnTo>
                <a:lnTo>
                  <a:pt x="139000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401778">
            <a:off x="8142059" y="5115860"/>
            <a:ext cx="2681737" cy="1013473"/>
          </a:xfrm>
          <a:custGeom>
            <a:avLst/>
            <a:gdLst/>
            <a:ahLst/>
            <a:cxnLst/>
            <a:rect r="r" b="b" t="t" l="l"/>
            <a:pathLst>
              <a:path h="1013473" w="2681737">
                <a:moveTo>
                  <a:pt x="0" y="0"/>
                </a:moveTo>
                <a:lnTo>
                  <a:pt x="2681736" y="0"/>
                </a:lnTo>
                <a:lnTo>
                  <a:pt x="2681736" y="1013473"/>
                </a:lnTo>
                <a:lnTo>
                  <a:pt x="0" y="1013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9238944">
            <a:off x="4698288" y="5026548"/>
            <a:ext cx="2834165" cy="1071078"/>
          </a:xfrm>
          <a:custGeom>
            <a:avLst/>
            <a:gdLst/>
            <a:ahLst/>
            <a:cxnLst/>
            <a:rect r="r" b="b" t="t" l="l"/>
            <a:pathLst>
              <a:path h="1071078" w="2834165">
                <a:moveTo>
                  <a:pt x="2834165" y="0"/>
                </a:moveTo>
                <a:lnTo>
                  <a:pt x="0" y="0"/>
                </a:lnTo>
                <a:lnTo>
                  <a:pt x="0" y="1071078"/>
                </a:lnTo>
                <a:lnTo>
                  <a:pt x="2834165" y="1071078"/>
                </a:lnTo>
                <a:lnTo>
                  <a:pt x="283416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261247" y="3084458"/>
            <a:ext cx="4925114" cy="3232106"/>
            <a:chOff x="0" y="0"/>
            <a:chExt cx="812800" cy="533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7989" cy="537638"/>
            </a:xfrm>
            <a:custGeom>
              <a:avLst/>
              <a:gdLst/>
              <a:ahLst/>
              <a:cxnLst/>
              <a:rect r="r" b="b" t="t" l="l"/>
              <a:pathLst>
                <a:path h="537638" w="827989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38100" y="50800"/>
              <a:ext cx="736600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909811" y="3321676"/>
            <a:ext cx="553751" cy="780932"/>
          </a:xfrm>
          <a:custGeom>
            <a:avLst/>
            <a:gdLst/>
            <a:ahLst/>
            <a:cxnLst/>
            <a:rect r="r" b="b" t="t" l="l"/>
            <a:pathLst>
              <a:path h="780932" w="553751">
                <a:moveTo>
                  <a:pt x="0" y="0"/>
                </a:moveTo>
                <a:lnTo>
                  <a:pt x="553752" y="0"/>
                </a:lnTo>
                <a:lnTo>
                  <a:pt x="553752" y="780932"/>
                </a:lnTo>
                <a:lnTo>
                  <a:pt x="0" y="7809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055183" y="3864029"/>
            <a:ext cx="597109" cy="842077"/>
          </a:xfrm>
          <a:custGeom>
            <a:avLst/>
            <a:gdLst/>
            <a:ahLst/>
            <a:cxnLst/>
            <a:rect r="r" b="b" t="t" l="l"/>
            <a:pathLst>
              <a:path h="842077" w="597109">
                <a:moveTo>
                  <a:pt x="0" y="0"/>
                </a:moveTo>
                <a:lnTo>
                  <a:pt x="597109" y="0"/>
                </a:lnTo>
                <a:lnTo>
                  <a:pt x="597109" y="842077"/>
                </a:lnTo>
                <a:lnTo>
                  <a:pt x="0" y="8420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435646" y="3526442"/>
            <a:ext cx="675174" cy="675174"/>
          </a:xfrm>
          <a:custGeom>
            <a:avLst/>
            <a:gdLst/>
            <a:ahLst/>
            <a:cxnLst/>
            <a:rect r="r" b="b" t="t" l="l"/>
            <a:pathLst>
              <a:path h="675174" w="675174">
                <a:moveTo>
                  <a:pt x="0" y="0"/>
                </a:moveTo>
                <a:lnTo>
                  <a:pt x="675174" y="0"/>
                </a:lnTo>
                <a:lnTo>
                  <a:pt x="675174" y="675174"/>
                </a:lnTo>
                <a:lnTo>
                  <a:pt x="0" y="6751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728532" y="5492110"/>
            <a:ext cx="916310" cy="481479"/>
          </a:xfrm>
          <a:custGeom>
            <a:avLst/>
            <a:gdLst/>
            <a:ahLst/>
            <a:cxnLst/>
            <a:rect r="r" b="b" t="t" l="l"/>
            <a:pathLst>
              <a:path h="481479" w="916310">
                <a:moveTo>
                  <a:pt x="0" y="0"/>
                </a:moveTo>
                <a:lnTo>
                  <a:pt x="916310" y="0"/>
                </a:lnTo>
                <a:lnTo>
                  <a:pt x="916310" y="481479"/>
                </a:lnTo>
                <a:lnTo>
                  <a:pt x="0" y="4814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155372" y="4440069"/>
            <a:ext cx="1136865" cy="681675"/>
          </a:xfrm>
          <a:custGeom>
            <a:avLst/>
            <a:gdLst/>
            <a:ahLst/>
            <a:cxnLst/>
            <a:rect r="r" b="b" t="t" l="l"/>
            <a:pathLst>
              <a:path h="681675" w="1136865">
                <a:moveTo>
                  <a:pt x="0" y="0"/>
                </a:moveTo>
                <a:lnTo>
                  <a:pt x="1136865" y="0"/>
                </a:lnTo>
                <a:lnTo>
                  <a:pt x="1136865" y="681675"/>
                </a:lnTo>
                <a:lnTo>
                  <a:pt x="0" y="68167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450734" y="5339597"/>
            <a:ext cx="345631" cy="345631"/>
          </a:xfrm>
          <a:custGeom>
            <a:avLst/>
            <a:gdLst/>
            <a:ahLst/>
            <a:cxnLst/>
            <a:rect r="r" b="b" t="t" l="l"/>
            <a:pathLst>
              <a:path h="345631" w="345631">
                <a:moveTo>
                  <a:pt x="0" y="0"/>
                </a:moveTo>
                <a:lnTo>
                  <a:pt x="345631" y="0"/>
                </a:lnTo>
                <a:lnTo>
                  <a:pt x="345631" y="345631"/>
                </a:lnTo>
                <a:lnTo>
                  <a:pt x="0" y="34563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302360">
            <a:off x="15039920" y="1803299"/>
            <a:ext cx="174720" cy="172332"/>
          </a:xfrm>
          <a:custGeom>
            <a:avLst/>
            <a:gdLst/>
            <a:ahLst/>
            <a:cxnLst/>
            <a:rect r="r" b="b" t="t" l="l"/>
            <a:pathLst>
              <a:path h="172332" w="174720">
                <a:moveTo>
                  <a:pt x="0" y="0"/>
                </a:moveTo>
                <a:lnTo>
                  <a:pt x="174720" y="0"/>
                </a:lnTo>
                <a:lnTo>
                  <a:pt x="174720" y="172331"/>
                </a:lnTo>
                <a:lnTo>
                  <a:pt x="0" y="172331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-6112" t="0" r="-15656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-2775589">
            <a:off x="15058216" y="1753826"/>
            <a:ext cx="220892" cy="163736"/>
          </a:xfrm>
          <a:custGeom>
            <a:avLst/>
            <a:gdLst/>
            <a:ahLst/>
            <a:cxnLst/>
            <a:rect r="r" b="b" t="t" l="l"/>
            <a:pathLst>
              <a:path h="163736" w="220892">
                <a:moveTo>
                  <a:pt x="220892" y="0"/>
                </a:moveTo>
                <a:lnTo>
                  <a:pt x="0" y="0"/>
                </a:lnTo>
                <a:lnTo>
                  <a:pt x="0" y="163736"/>
                </a:lnTo>
                <a:lnTo>
                  <a:pt x="220892" y="163736"/>
                </a:lnTo>
                <a:lnTo>
                  <a:pt x="220892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741229" y="1951691"/>
            <a:ext cx="1572918" cy="1144298"/>
          </a:xfrm>
          <a:custGeom>
            <a:avLst/>
            <a:gdLst/>
            <a:ahLst/>
            <a:cxnLst/>
            <a:rect r="r" b="b" t="t" l="l"/>
            <a:pathLst>
              <a:path h="1144298" w="1572918">
                <a:moveTo>
                  <a:pt x="0" y="0"/>
                </a:moveTo>
                <a:lnTo>
                  <a:pt x="1572918" y="0"/>
                </a:lnTo>
                <a:lnTo>
                  <a:pt x="1572918" y="1144297"/>
                </a:lnTo>
                <a:lnTo>
                  <a:pt x="0" y="1144297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4809288" y="2060425"/>
            <a:ext cx="1008343" cy="690715"/>
          </a:xfrm>
          <a:custGeom>
            <a:avLst/>
            <a:gdLst/>
            <a:ahLst/>
            <a:cxnLst/>
            <a:rect r="r" b="b" t="t" l="l"/>
            <a:pathLst>
              <a:path h="690715" w="1008343">
                <a:moveTo>
                  <a:pt x="1008343" y="0"/>
                </a:moveTo>
                <a:lnTo>
                  <a:pt x="0" y="0"/>
                </a:lnTo>
                <a:lnTo>
                  <a:pt x="0" y="690716"/>
                </a:lnTo>
                <a:lnTo>
                  <a:pt x="1008343" y="690716"/>
                </a:lnTo>
                <a:lnTo>
                  <a:pt x="1008343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0">
            <a:off x="15071140" y="2246904"/>
            <a:ext cx="466064" cy="488025"/>
          </a:xfrm>
          <a:custGeom>
            <a:avLst/>
            <a:gdLst/>
            <a:ahLst/>
            <a:cxnLst/>
            <a:rect r="r" b="b" t="t" l="l"/>
            <a:pathLst>
              <a:path h="488025" w="466064">
                <a:moveTo>
                  <a:pt x="466064" y="0"/>
                </a:moveTo>
                <a:lnTo>
                  <a:pt x="0" y="0"/>
                </a:lnTo>
                <a:lnTo>
                  <a:pt x="0" y="488025"/>
                </a:lnTo>
                <a:lnTo>
                  <a:pt x="466064" y="488025"/>
                </a:lnTo>
                <a:lnTo>
                  <a:pt x="466064" y="0"/>
                </a:lnTo>
                <a:close/>
              </a:path>
            </a:pathLst>
          </a:custGeom>
          <a:blipFill>
            <a:blip r:embed="rId24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-2549877">
            <a:off x="15283233" y="1833863"/>
            <a:ext cx="280553" cy="207960"/>
          </a:xfrm>
          <a:custGeom>
            <a:avLst/>
            <a:gdLst/>
            <a:ahLst/>
            <a:cxnLst/>
            <a:rect r="r" b="b" t="t" l="l"/>
            <a:pathLst>
              <a:path h="207960" w="280553">
                <a:moveTo>
                  <a:pt x="280553" y="0"/>
                </a:moveTo>
                <a:lnTo>
                  <a:pt x="0" y="0"/>
                </a:lnTo>
                <a:lnTo>
                  <a:pt x="0" y="207959"/>
                </a:lnTo>
                <a:lnTo>
                  <a:pt x="280553" y="207959"/>
                </a:lnTo>
                <a:lnTo>
                  <a:pt x="280553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2796365" y="3555677"/>
            <a:ext cx="1448324" cy="1448324"/>
          </a:xfrm>
          <a:custGeom>
            <a:avLst/>
            <a:gdLst/>
            <a:ahLst/>
            <a:cxnLst/>
            <a:rect r="r" b="b" t="t" l="l"/>
            <a:pathLst>
              <a:path h="1448324" w="1448324">
                <a:moveTo>
                  <a:pt x="0" y="0"/>
                </a:moveTo>
                <a:lnTo>
                  <a:pt x="1448324" y="0"/>
                </a:lnTo>
                <a:lnTo>
                  <a:pt x="1448324" y="1448324"/>
                </a:lnTo>
                <a:lnTo>
                  <a:pt x="0" y="1448324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4809288" y="3320784"/>
            <a:ext cx="1465201" cy="1747497"/>
            <a:chOff x="0" y="0"/>
            <a:chExt cx="1953602" cy="2329996"/>
          </a:xfrm>
        </p:grpSpPr>
        <p:sp>
          <p:nvSpPr>
            <p:cNvPr name="Freeform 22" id="22"/>
            <p:cNvSpPr/>
            <p:nvPr/>
          </p:nvSpPr>
          <p:spPr>
            <a:xfrm flipH="true" flipV="false" rot="0">
              <a:off x="0" y="193851"/>
              <a:ext cx="1953602" cy="2136145"/>
            </a:xfrm>
            <a:custGeom>
              <a:avLst/>
              <a:gdLst/>
              <a:ahLst/>
              <a:cxnLst/>
              <a:rect r="r" b="b" t="t" l="l"/>
              <a:pathLst>
                <a:path h="2136145" w="1953602">
                  <a:moveTo>
                    <a:pt x="1953602" y="0"/>
                  </a:moveTo>
                  <a:lnTo>
                    <a:pt x="0" y="0"/>
                  </a:lnTo>
                  <a:lnTo>
                    <a:pt x="0" y="2136145"/>
                  </a:lnTo>
                  <a:lnTo>
                    <a:pt x="1953602" y="2136145"/>
                  </a:lnTo>
                  <a:lnTo>
                    <a:pt x="1953602" y="0"/>
                  </a:lnTo>
                  <a:close/>
                </a:path>
              </a:pathLst>
            </a:custGeom>
            <a:blipFill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530106" y="813467"/>
              <a:ext cx="155947" cy="307284"/>
            </a:xfrm>
            <a:custGeom>
              <a:avLst/>
              <a:gdLst/>
              <a:ahLst/>
              <a:cxnLst/>
              <a:rect r="r" b="b" t="t" l="l"/>
              <a:pathLst>
                <a:path h="307284" w="155947">
                  <a:moveTo>
                    <a:pt x="0" y="0"/>
                  </a:moveTo>
                  <a:lnTo>
                    <a:pt x="155946" y="0"/>
                  </a:lnTo>
                  <a:lnTo>
                    <a:pt x="155946" y="307284"/>
                  </a:lnTo>
                  <a:lnTo>
                    <a:pt x="0" y="307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356980" y="818412"/>
              <a:ext cx="155947" cy="307284"/>
            </a:xfrm>
            <a:custGeom>
              <a:avLst/>
              <a:gdLst/>
              <a:ahLst/>
              <a:cxnLst/>
              <a:rect r="r" b="b" t="t" l="l"/>
              <a:pathLst>
                <a:path h="307284" w="155947">
                  <a:moveTo>
                    <a:pt x="0" y="0"/>
                  </a:moveTo>
                  <a:lnTo>
                    <a:pt x="155946" y="0"/>
                  </a:lnTo>
                  <a:lnTo>
                    <a:pt x="155946" y="307284"/>
                  </a:lnTo>
                  <a:lnTo>
                    <a:pt x="0" y="307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183854" y="818412"/>
              <a:ext cx="155947" cy="307284"/>
            </a:xfrm>
            <a:custGeom>
              <a:avLst/>
              <a:gdLst/>
              <a:ahLst/>
              <a:cxnLst/>
              <a:rect r="r" b="b" t="t" l="l"/>
              <a:pathLst>
                <a:path h="307284" w="155947">
                  <a:moveTo>
                    <a:pt x="0" y="0"/>
                  </a:moveTo>
                  <a:lnTo>
                    <a:pt x="155946" y="0"/>
                  </a:lnTo>
                  <a:lnTo>
                    <a:pt x="155946" y="307284"/>
                  </a:lnTo>
                  <a:lnTo>
                    <a:pt x="0" y="307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008128" y="823356"/>
              <a:ext cx="155947" cy="307284"/>
            </a:xfrm>
            <a:custGeom>
              <a:avLst/>
              <a:gdLst/>
              <a:ahLst/>
              <a:cxnLst/>
              <a:rect r="r" b="b" t="t" l="l"/>
              <a:pathLst>
                <a:path h="307284" w="155947">
                  <a:moveTo>
                    <a:pt x="0" y="0"/>
                  </a:moveTo>
                  <a:lnTo>
                    <a:pt x="155947" y="0"/>
                  </a:lnTo>
                  <a:lnTo>
                    <a:pt x="155947" y="307284"/>
                  </a:lnTo>
                  <a:lnTo>
                    <a:pt x="0" y="307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830839" y="818412"/>
              <a:ext cx="155947" cy="307284"/>
            </a:xfrm>
            <a:custGeom>
              <a:avLst/>
              <a:gdLst/>
              <a:ahLst/>
              <a:cxnLst/>
              <a:rect r="r" b="b" t="t" l="l"/>
              <a:pathLst>
                <a:path h="307284" w="155947">
                  <a:moveTo>
                    <a:pt x="0" y="0"/>
                  </a:moveTo>
                  <a:lnTo>
                    <a:pt x="155947" y="0"/>
                  </a:lnTo>
                  <a:lnTo>
                    <a:pt x="155947" y="307284"/>
                  </a:lnTo>
                  <a:lnTo>
                    <a:pt x="0" y="307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1525991" y="1221038"/>
              <a:ext cx="134507" cy="265038"/>
            </a:xfrm>
            <a:custGeom>
              <a:avLst/>
              <a:gdLst/>
              <a:ahLst/>
              <a:cxnLst/>
              <a:rect r="r" b="b" t="t" l="l"/>
              <a:pathLst>
                <a:path h="265038" w="134507">
                  <a:moveTo>
                    <a:pt x="0" y="0"/>
                  </a:moveTo>
                  <a:lnTo>
                    <a:pt x="134507" y="0"/>
                  </a:lnTo>
                  <a:lnTo>
                    <a:pt x="134507" y="265038"/>
                  </a:lnTo>
                  <a:lnTo>
                    <a:pt x="0" y="2650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364812" y="1225983"/>
              <a:ext cx="134507" cy="265038"/>
            </a:xfrm>
            <a:custGeom>
              <a:avLst/>
              <a:gdLst/>
              <a:ahLst/>
              <a:cxnLst/>
              <a:rect r="r" b="b" t="t" l="l"/>
              <a:pathLst>
                <a:path h="265038" w="134507">
                  <a:moveTo>
                    <a:pt x="0" y="0"/>
                  </a:moveTo>
                  <a:lnTo>
                    <a:pt x="134507" y="0"/>
                  </a:lnTo>
                  <a:lnTo>
                    <a:pt x="134507" y="265038"/>
                  </a:lnTo>
                  <a:lnTo>
                    <a:pt x="0" y="2650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1203633" y="1225983"/>
              <a:ext cx="134507" cy="265038"/>
            </a:xfrm>
            <a:custGeom>
              <a:avLst/>
              <a:gdLst/>
              <a:ahLst/>
              <a:cxnLst/>
              <a:rect r="r" b="b" t="t" l="l"/>
              <a:pathLst>
                <a:path h="265038" w="134507">
                  <a:moveTo>
                    <a:pt x="0" y="0"/>
                  </a:moveTo>
                  <a:lnTo>
                    <a:pt x="134507" y="0"/>
                  </a:lnTo>
                  <a:lnTo>
                    <a:pt x="134507" y="265038"/>
                  </a:lnTo>
                  <a:lnTo>
                    <a:pt x="0" y="2650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1044402" y="1232843"/>
              <a:ext cx="134507" cy="265038"/>
            </a:xfrm>
            <a:custGeom>
              <a:avLst/>
              <a:gdLst/>
              <a:ahLst/>
              <a:cxnLst/>
              <a:rect r="r" b="b" t="t" l="l"/>
              <a:pathLst>
                <a:path h="265038" w="134507">
                  <a:moveTo>
                    <a:pt x="0" y="0"/>
                  </a:moveTo>
                  <a:lnTo>
                    <a:pt x="134507" y="0"/>
                  </a:lnTo>
                  <a:lnTo>
                    <a:pt x="134507" y="265038"/>
                  </a:lnTo>
                  <a:lnTo>
                    <a:pt x="0" y="2650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882310" y="1232843"/>
              <a:ext cx="134507" cy="265038"/>
            </a:xfrm>
            <a:custGeom>
              <a:avLst/>
              <a:gdLst/>
              <a:ahLst/>
              <a:cxnLst/>
              <a:rect r="r" b="b" t="t" l="l"/>
              <a:pathLst>
                <a:path h="265038" w="134507">
                  <a:moveTo>
                    <a:pt x="0" y="0"/>
                  </a:moveTo>
                  <a:lnTo>
                    <a:pt x="134507" y="0"/>
                  </a:lnTo>
                  <a:lnTo>
                    <a:pt x="134507" y="265038"/>
                  </a:lnTo>
                  <a:lnTo>
                    <a:pt x="0" y="2650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1183854" y="0"/>
              <a:ext cx="235382" cy="174477"/>
            </a:xfrm>
            <a:custGeom>
              <a:avLst/>
              <a:gdLst/>
              <a:ahLst/>
              <a:cxnLst/>
              <a:rect r="r" b="b" t="t" l="l"/>
              <a:pathLst>
                <a:path h="174477" w="235382">
                  <a:moveTo>
                    <a:pt x="0" y="0"/>
                  </a:moveTo>
                  <a:lnTo>
                    <a:pt x="235382" y="0"/>
                  </a:lnTo>
                  <a:lnTo>
                    <a:pt x="235382" y="174477"/>
                  </a:lnTo>
                  <a:lnTo>
                    <a:pt x="0" y="1744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1202331" y="1748055"/>
              <a:ext cx="140459" cy="276767"/>
            </a:xfrm>
            <a:custGeom>
              <a:avLst/>
              <a:gdLst/>
              <a:ahLst/>
              <a:cxnLst/>
              <a:rect r="r" b="b" t="t" l="l"/>
              <a:pathLst>
                <a:path h="276767" w="140459">
                  <a:moveTo>
                    <a:pt x="0" y="0"/>
                  </a:moveTo>
                  <a:lnTo>
                    <a:pt x="140459" y="0"/>
                  </a:lnTo>
                  <a:lnTo>
                    <a:pt x="140459" y="276767"/>
                  </a:lnTo>
                  <a:lnTo>
                    <a:pt x="0" y="2767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1387293" y="1738166"/>
              <a:ext cx="140459" cy="276767"/>
            </a:xfrm>
            <a:custGeom>
              <a:avLst/>
              <a:gdLst/>
              <a:ahLst/>
              <a:cxnLst/>
              <a:rect r="r" b="b" t="t" l="l"/>
              <a:pathLst>
                <a:path h="276767" w="140459">
                  <a:moveTo>
                    <a:pt x="0" y="0"/>
                  </a:moveTo>
                  <a:lnTo>
                    <a:pt x="140459" y="0"/>
                  </a:lnTo>
                  <a:lnTo>
                    <a:pt x="140459" y="276766"/>
                  </a:lnTo>
                  <a:lnTo>
                    <a:pt x="0" y="2767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1572949" y="1723100"/>
              <a:ext cx="140459" cy="276767"/>
            </a:xfrm>
            <a:custGeom>
              <a:avLst/>
              <a:gdLst/>
              <a:ahLst/>
              <a:cxnLst/>
              <a:rect r="r" b="b" t="t" l="l"/>
              <a:pathLst>
                <a:path h="276767" w="140459">
                  <a:moveTo>
                    <a:pt x="0" y="0"/>
                  </a:moveTo>
                  <a:lnTo>
                    <a:pt x="140459" y="0"/>
                  </a:lnTo>
                  <a:lnTo>
                    <a:pt x="140459" y="276767"/>
                  </a:lnTo>
                  <a:lnTo>
                    <a:pt x="0" y="2767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1017369" y="1757945"/>
              <a:ext cx="140459" cy="276767"/>
            </a:xfrm>
            <a:custGeom>
              <a:avLst/>
              <a:gdLst/>
              <a:ahLst/>
              <a:cxnLst/>
              <a:rect r="r" b="b" t="t" l="l"/>
              <a:pathLst>
                <a:path h="276767" w="140459">
                  <a:moveTo>
                    <a:pt x="0" y="0"/>
                  </a:moveTo>
                  <a:lnTo>
                    <a:pt x="140459" y="0"/>
                  </a:lnTo>
                  <a:lnTo>
                    <a:pt x="140459" y="276766"/>
                  </a:lnTo>
                  <a:lnTo>
                    <a:pt x="0" y="2767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830839" y="1770939"/>
              <a:ext cx="140459" cy="276767"/>
            </a:xfrm>
            <a:custGeom>
              <a:avLst/>
              <a:gdLst/>
              <a:ahLst/>
              <a:cxnLst/>
              <a:rect r="r" b="b" t="t" l="l"/>
              <a:pathLst>
                <a:path h="276767" w="140459">
                  <a:moveTo>
                    <a:pt x="0" y="0"/>
                  </a:moveTo>
                  <a:lnTo>
                    <a:pt x="140459" y="0"/>
                  </a:lnTo>
                  <a:lnTo>
                    <a:pt x="140459" y="276766"/>
                  </a:lnTo>
                  <a:lnTo>
                    <a:pt x="0" y="2767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39" id="39"/>
          <p:cNvSpPr/>
          <p:nvPr/>
        </p:nvSpPr>
        <p:spPr>
          <a:xfrm flipH="false" flipV="false" rot="0">
            <a:off x="12623549" y="1952901"/>
            <a:ext cx="1619146" cy="1062565"/>
          </a:xfrm>
          <a:custGeom>
            <a:avLst/>
            <a:gdLst/>
            <a:ahLst/>
            <a:cxnLst/>
            <a:rect r="r" b="b" t="t" l="l"/>
            <a:pathLst>
              <a:path h="1062565" w="1619146">
                <a:moveTo>
                  <a:pt x="0" y="0"/>
                </a:moveTo>
                <a:lnTo>
                  <a:pt x="1619146" y="0"/>
                </a:lnTo>
                <a:lnTo>
                  <a:pt x="1619146" y="1062564"/>
                </a:lnTo>
                <a:lnTo>
                  <a:pt x="0" y="1062564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1223567" y="2564366"/>
            <a:ext cx="1649125" cy="1649125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43" id="43"/>
          <p:cNvSpPr/>
          <p:nvPr/>
        </p:nvSpPr>
        <p:spPr>
          <a:xfrm flipH="false" flipV="false" rot="0">
            <a:off x="1467024" y="2675010"/>
            <a:ext cx="1162212" cy="1236396"/>
          </a:xfrm>
          <a:custGeom>
            <a:avLst/>
            <a:gdLst/>
            <a:ahLst/>
            <a:cxnLst/>
            <a:rect r="r" b="b" t="t" l="l"/>
            <a:pathLst>
              <a:path h="1236396" w="1162212">
                <a:moveTo>
                  <a:pt x="0" y="0"/>
                </a:moveTo>
                <a:lnTo>
                  <a:pt x="1162212" y="0"/>
                </a:lnTo>
                <a:lnTo>
                  <a:pt x="1162212" y="1236396"/>
                </a:lnTo>
                <a:lnTo>
                  <a:pt x="0" y="1236396"/>
                </a:lnTo>
                <a:lnTo>
                  <a:pt x="0" y="0"/>
                </a:lnTo>
                <a:close/>
              </a:path>
            </a:pathLst>
          </a:custGeom>
          <a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2893926" y="6082770"/>
            <a:ext cx="1703532" cy="315154"/>
          </a:xfrm>
          <a:custGeom>
            <a:avLst/>
            <a:gdLst/>
            <a:ahLst/>
            <a:cxnLst/>
            <a:rect r="r" b="b" t="t" l="l"/>
            <a:pathLst>
              <a:path h="315154" w="1703532">
                <a:moveTo>
                  <a:pt x="0" y="0"/>
                </a:moveTo>
                <a:lnTo>
                  <a:pt x="1703532" y="0"/>
                </a:lnTo>
                <a:lnTo>
                  <a:pt x="1703532" y="315153"/>
                </a:lnTo>
                <a:lnTo>
                  <a:pt x="0" y="3151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781270" y="5396319"/>
            <a:ext cx="2421172" cy="1731138"/>
          </a:xfrm>
          <a:custGeom>
            <a:avLst/>
            <a:gdLst/>
            <a:ahLst/>
            <a:cxnLst/>
            <a:rect r="r" b="b" t="t" l="l"/>
            <a:pathLst>
              <a:path h="1731138" w="2421172">
                <a:moveTo>
                  <a:pt x="0" y="0"/>
                </a:moveTo>
                <a:lnTo>
                  <a:pt x="2421172" y="0"/>
                </a:lnTo>
                <a:lnTo>
                  <a:pt x="2421172" y="1731138"/>
                </a:lnTo>
                <a:lnTo>
                  <a:pt x="0" y="1731138"/>
                </a:lnTo>
                <a:lnTo>
                  <a:pt x="0" y="0"/>
                </a:lnTo>
                <a:close/>
              </a:path>
            </a:pathLst>
          </a:custGeom>
          <a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6" id="46"/>
          <p:cNvGrpSpPr/>
          <p:nvPr/>
        </p:nvGrpSpPr>
        <p:grpSpPr>
          <a:xfrm rot="0">
            <a:off x="11246460" y="1509487"/>
            <a:ext cx="6653476" cy="6272276"/>
            <a:chOff x="0" y="0"/>
            <a:chExt cx="2280701" cy="2150032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2280701" cy="2150032"/>
            </a:xfrm>
            <a:custGeom>
              <a:avLst/>
              <a:gdLst/>
              <a:ahLst/>
              <a:cxnLst/>
              <a:rect r="r" b="b" t="t" l="l"/>
              <a:pathLst>
                <a:path h="2150032" w="2280701">
                  <a:moveTo>
                    <a:pt x="0" y="0"/>
                  </a:moveTo>
                  <a:lnTo>
                    <a:pt x="2280701" y="0"/>
                  </a:lnTo>
                  <a:lnTo>
                    <a:pt x="2280701" y="2150032"/>
                  </a:lnTo>
                  <a:lnTo>
                    <a:pt x="0" y="21500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EBEBEB"/>
              </a:solidFill>
              <a:prstDash val="dash"/>
              <a:miter/>
            </a:ln>
          </p:spPr>
        </p:sp>
        <p:sp>
          <p:nvSpPr>
            <p:cNvPr name="TextBox 48" id="48"/>
            <p:cNvSpPr txBox="true"/>
            <p:nvPr/>
          </p:nvSpPr>
          <p:spPr>
            <a:xfrm>
              <a:off x="0" y="-38100"/>
              <a:ext cx="2280701" cy="21881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9" id="49"/>
          <p:cNvSpPr/>
          <p:nvPr/>
        </p:nvSpPr>
        <p:spPr>
          <a:xfrm flipH="false" flipV="false" rot="-5400000">
            <a:off x="15854397" y="5552788"/>
            <a:ext cx="1042237" cy="1759049"/>
          </a:xfrm>
          <a:custGeom>
            <a:avLst/>
            <a:gdLst/>
            <a:ahLst/>
            <a:cxnLst/>
            <a:rect r="r" b="b" t="t" l="l"/>
            <a:pathLst>
              <a:path h="1759049" w="1042237">
                <a:moveTo>
                  <a:pt x="0" y="0"/>
                </a:moveTo>
                <a:lnTo>
                  <a:pt x="1042237" y="0"/>
                </a:lnTo>
                <a:lnTo>
                  <a:pt x="1042237" y="1759049"/>
                </a:lnTo>
                <a:lnTo>
                  <a:pt x="0" y="1759049"/>
                </a:lnTo>
                <a:lnTo>
                  <a:pt x="0" y="0"/>
                </a:lnTo>
                <a:close/>
              </a:path>
            </a:pathLst>
          </a:custGeom>
          <a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-1051159">
            <a:off x="16441954" y="4923160"/>
            <a:ext cx="1194834" cy="1178505"/>
          </a:xfrm>
          <a:custGeom>
            <a:avLst/>
            <a:gdLst/>
            <a:ahLst/>
            <a:cxnLst/>
            <a:rect r="r" b="b" t="t" l="l"/>
            <a:pathLst>
              <a:path h="1178505" w="1194834">
                <a:moveTo>
                  <a:pt x="0" y="0"/>
                </a:moveTo>
                <a:lnTo>
                  <a:pt x="1194834" y="0"/>
                </a:lnTo>
                <a:lnTo>
                  <a:pt x="1194834" y="1178505"/>
                </a:lnTo>
                <a:lnTo>
                  <a:pt x="0" y="1178505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-6112" t="0" r="-15656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true" rot="0">
            <a:off x="14962798" y="6160422"/>
            <a:ext cx="1700995" cy="320213"/>
          </a:xfrm>
          <a:custGeom>
            <a:avLst/>
            <a:gdLst/>
            <a:ahLst/>
            <a:cxnLst/>
            <a:rect r="r" b="b" t="t" l="l"/>
            <a:pathLst>
              <a:path h="320213" w="1700995">
                <a:moveTo>
                  <a:pt x="0" y="320213"/>
                </a:moveTo>
                <a:lnTo>
                  <a:pt x="1700995" y="320213"/>
                </a:lnTo>
                <a:lnTo>
                  <a:pt x="1700995" y="0"/>
                </a:lnTo>
                <a:lnTo>
                  <a:pt x="0" y="0"/>
                </a:lnTo>
                <a:lnTo>
                  <a:pt x="0" y="320213"/>
                </a:lnTo>
                <a:close/>
              </a:path>
            </a:pathLst>
          </a:custGeom>
          <a:blipFill>
            <a:blip r:embed="rId41"/>
            <a:stretch>
              <a:fillRect l="-22033" t="0" r="-39902" b="0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true" rot="0">
            <a:off x="13305204" y="6053289"/>
            <a:ext cx="712142" cy="643599"/>
          </a:xfrm>
          <a:custGeom>
            <a:avLst/>
            <a:gdLst/>
            <a:ahLst/>
            <a:cxnLst/>
            <a:rect r="r" b="b" t="t" l="l"/>
            <a:pathLst>
              <a:path h="643599" w="712142">
                <a:moveTo>
                  <a:pt x="0" y="643598"/>
                </a:moveTo>
                <a:lnTo>
                  <a:pt x="712142" y="643598"/>
                </a:lnTo>
                <a:lnTo>
                  <a:pt x="712142" y="0"/>
                </a:lnTo>
                <a:lnTo>
                  <a:pt x="0" y="0"/>
                </a:lnTo>
                <a:lnTo>
                  <a:pt x="0" y="643598"/>
                </a:lnTo>
                <a:close/>
              </a:path>
            </a:pathLst>
          </a:custGeom>
          <a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3" id="53"/>
          <p:cNvSpPr/>
          <p:nvPr/>
        </p:nvSpPr>
        <p:spPr>
          <a:xfrm flipH="false" flipV="false" rot="0">
            <a:off x="13956691" y="5771927"/>
            <a:ext cx="1233014" cy="1019500"/>
          </a:xfrm>
          <a:custGeom>
            <a:avLst/>
            <a:gdLst/>
            <a:ahLst/>
            <a:cxnLst/>
            <a:rect r="r" b="b" t="t" l="l"/>
            <a:pathLst>
              <a:path h="1019500" w="1233014">
                <a:moveTo>
                  <a:pt x="0" y="0"/>
                </a:moveTo>
                <a:lnTo>
                  <a:pt x="1233014" y="0"/>
                </a:lnTo>
                <a:lnTo>
                  <a:pt x="1233014" y="1019500"/>
                </a:lnTo>
                <a:lnTo>
                  <a:pt x="0" y="1019500"/>
                </a:lnTo>
                <a:lnTo>
                  <a:pt x="0" y="0"/>
                </a:lnTo>
                <a:close/>
              </a:path>
            </a:pathLst>
          </a:custGeom>
          <a:blipFill>
            <a:blip r:embed="rId44"/>
            <a:stretch>
              <a:fillRect l="-4456" t="0" r="-9340" b="0"/>
            </a:stretch>
          </a:blipFill>
        </p:spPr>
      </p:sp>
      <p:grpSp>
        <p:nvGrpSpPr>
          <p:cNvPr name="Group 54" id="54"/>
          <p:cNvGrpSpPr/>
          <p:nvPr/>
        </p:nvGrpSpPr>
        <p:grpSpPr>
          <a:xfrm rot="0">
            <a:off x="14017346" y="3277015"/>
            <a:ext cx="717579" cy="456693"/>
            <a:chOff x="0" y="0"/>
            <a:chExt cx="956772" cy="608924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47774"/>
              <a:ext cx="462949" cy="561150"/>
            </a:xfrm>
            <a:custGeom>
              <a:avLst/>
              <a:gdLst/>
              <a:ahLst/>
              <a:cxnLst/>
              <a:rect r="r" b="b" t="t" l="l"/>
              <a:pathLst>
                <a:path h="561150" w="462949">
                  <a:moveTo>
                    <a:pt x="0" y="0"/>
                  </a:moveTo>
                  <a:lnTo>
                    <a:pt x="462949" y="0"/>
                  </a:lnTo>
                  <a:lnTo>
                    <a:pt x="462949" y="561150"/>
                  </a:lnTo>
                  <a:lnTo>
                    <a:pt x="0" y="5611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5">
                <a:extLst>
                  <a:ext uri="{96DAC541-7B7A-43D3-8B79-37D633B846F1}">
                    <asvg:svgBlip xmlns:asvg="http://schemas.microsoft.com/office/drawing/2016/SVG/main" r:embed="rId4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6" id="56"/>
            <p:cNvSpPr/>
            <p:nvPr/>
          </p:nvSpPr>
          <p:spPr>
            <a:xfrm flipH="false" flipV="false" rot="0">
              <a:off x="508452" y="0"/>
              <a:ext cx="448321" cy="608924"/>
            </a:xfrm>
            <a:custGeom>
              <a:avLst/>
              <a:gdLst/>
              <a:ahLst/>
              <a:cxnLst/>
              <a:rect r="r" b="b" t="t" l="l"/>
              <a:pathLst>
                <a:path h="608924" w="448321">
                  <a:moveTo>
                    <a:pt x="0" y="0"/>
                  </a:moveTo>
                  <a:lnTo>
                    <a:pt x="448320" y="0"/>
                  </a:lnTo>
                  <a:lnTo>
                    <a:pt x="448320" y="608924"/>
                  </a:lnTo>
                  <a:lnTo>
                    <a:pt x="0" y="6089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7">
                <a:extLs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7" id="57"/>
          <p:cNvSpPr/>
          <p:nvPr/>
        </p:nvSpPr>
        <p:spPr>
          <a:xfrm flipH="false" flipV="false" rot="0">
            <a:off x="5546063" y="4645625"/>
            <a:ext cx="1274911" cy="356975"/>
          </a:xfrm>
          <a:custGeom>
            <a:avLst/>
            <a:gdLst/>
            <a:ahLst/>
            <a:cxnLst/>
            <a:rect r="r" b="b" t="t" l="l"/>
            <a:pathLst>
              <a:path h="356975" w="1274911">
                <a:moveTo>
                  <a:pt x="0" y="0"/>
                </a:moveTo>
                <a:lnTo>
                  <a:pt x="1274911" y="0"/>
                </a:lnTo>
                <a:lnTo>
                  <a:pt x="1274911" y="356975"/>
                </a:lnTo>
                <a:lnTo>
                  <a:pt x="0" y="356975"/>
                </a:lnTo>
                <a:lnTo>
                  <a:pt x="0" y="0"/>
                </a:lnTo>
                <a:close/>
              </a:path>
            </a:pathLst>
          </a:custGeom>
          <a:blipFill>
            <a:blip r:embed="rId49">
              <a:extLs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8" id="58"/>
          <p:cNvSpPr/>
          <p:nvPr/>
        </p:nvSpPr>
        <p:spPr>
          <a:xfrm flipH="false" flipV="false" rot="0">
            <a:off x="9118128" y="5015119"/>
            <a:ext cx="668393" cy="668393"/>
          </a:xfrm>
          <a:custGeom>
            <a:avLst/>
            <a:gdLst/>
            <a:ahLst/>
            <a:cxnLst/>
            <a:rect r="r" b="b" t="t" l="l"/>
            <a:pathLst>
              <a:path h="668393" w="668393">
                <a:moveTo>
                  <a:pt x="0" y="0"/>
                </a:moveTo>
                <a:lnTo>
                  <a:pt x="668393" y="0"/>
                </a:lnTo>
                <a:lnTo>
                  <a:pt x="668393" y="668393"/>
                </a:lnTo>
                <a:lnTo>
                  <a:pt x="0" y="668393"/>
                </a:lnTo>
                <a:lnTo>
                  <a:pt x="0" y="0"/>
                </a:lnTo>
                <a:close/>
              </a:path>
            </a:pathLst>
          </a:custGeom>
          <a:blipFill>
            <a:blip r:embed="rId51">
              <a:extLs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9" id="59"/>
          <p:cNvSpPr/>
          <p:nvPr/>
        </p:nvSpPr>
        <p:spPr>
          <a:xfrm flipH="false" flipV="false" rot="0">
            <a:off x="5897501" y="5159104"/>
            <a:ext cx="1873408" cy="1036703"/>
          </a:xfrm>
          <a:custGeom>
            <a:avLst/>
            <a:gdLst/>
            <a:ahLst/>
            <a:cxnLst/>
            <a:rect r="r" b="b" t="t" l="l"/>
            <a:pathLst>
              <a:path h="1036703" w="1873408">
                <a:moveTo>
                  <a:pt x="0" y="0"/>
                </a:moveTo>
                <a:lnTo>
                  <a:pt x="1873408" y="0"/>
                </a:lnTo>
                <a:lnTo>
                  <a:pt x="1873408" y="1036703"/>
                </a:lnTo>
                <a:lnTo>
                  <a:pt x="0" y="1036703"/>
                </a:lnTo>
                <a:lnTo>
                  <a:pt x="0" y="0"/>
                </a:lnTo>
                <a:close/>
              </a:path>
            </a:pathLst>
          </a:custGeom>
          <a:blipFill>
            <a:blip r:embed="rId53"/>
            <a:stretch>
              <a:fillRect l="0" t="-3730" r="0" b="-10517"/>
            </a:stretch>
          </a:blipFill>
        </p:spPr>
      </p:sp>
      <p:sp>
        <p:nvSpPr>
          <p:cNvPr name="Freeform 60" id="60"/>
          <p:cNvSpPr/>
          <p:nvPr/>
        </p:nvSpPr>
        <p:spPr>
          <a:xfrm flipH="false" flipV="false" rot="0">
            <a:off x="11795338" y="5826811"/>
            <a:ext cx="1656422" cy="1010417"/>
          </a:xfrm>
          <a:custGeom>
            <a:avLst/>
            <a:gdLst/>
            <a:ahLst/>
            <a:cxnLst/>
            <a:rect r="r" b="b" t="t" l="l"/>
            <a:pathLst>
              <a:path h="1010417" w="1656422">
                <a:moveTo>
                  <a:pt x="0" y="0"/>
                </a:moveTo>
                <a:lnTo>
                  <a:pt x="1656422" y="0"/>
                </a:lnTo>
                <a:lnTo>
                  <a:pt x="1656422" y="1010417"/>
                </a:lnTo>
                <a:lnTo>
                  <a:pt x="0" y="1010417"/>
                </a:lnTo>
                <a:lnTo>
                  <a:pt x="0" y="0"/>
                </a:lnTo>
                <a:close/>
              </a:path>
            </a:pathLst>
          </a:custGeom>
          <a:blipFill>
            <a:blip r:embed="rId54"/>
            <a:stretch>
              <a:fillRect l="0" t="0" r="0" b="0"/>
            </a:stretch>
          </a:blipFill>
        </p:spPr>
      </p:sp>
      <p:sp>
        <p:nvSpPr>
          <p:cNvPr name="Freeform 61" id="61"/>
          <p:cNvSpPr/>
          <p:nvPr/>
        </p:nvSpPr>
        <p:spPr>
          <a:xfrm flipH="false" flipV="false" rot="0">
            <a:off x="12902695" y="6426233"/>
            <a:ext cx="265772" cy="181389"/>
          </a:xfrm>
          <a:custGeom>
            <a:avLst/>
            <a:gdLst/>
            <a:ahLst/>
            <a:cxnLst/>
            <a:rect r="r" b="b" t="t" l="l"/>
            <a:pathLst>
              <a:path h="181389" w="265772">
                <a:moveTo>
                  <a:pt x="0" y="0"/>
                </a:moveTo>
                <a:lnTo>
                  <a:pt x="265772" y="0"/>
                </a:lnTo>
                <a:lnTo>
                  <a:pt x="265772" y="181389"/>
                </a:lnTo>
                <a:lnTo>
                  <a:pt x="0" y="181389"/>
                </a:lnTo>
                <a:lnTo>
                  <a:pt x="0" y="0"/>
                </a:lnTo>
                <a:close/>
              </a:path>
            </a:pathLst>
          </a:custGeom>
          <a:blipFill>
            <a:blip r:embed="rId55">
              <a:extLs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false" rot="0">
            <a:off x="12261387" y="6097292"/>
            <a:ext cx="724324" cy="286108"/>
          </a:xfrm>
          <a:custGeom>
            <a:avLst/>
            <a:gdLst/>
            <a:ahLst/>
            <a:cxnLst/>
            <a:rect r="r" b="b" t="t" l="l"/>
            <a:pathLst>
              <a:path h="286108" w="724324">
                <a:moveTo>
                  <a:pt x="0" y="0"/>
                </a:moveTo>
                <a:lnTo>
                  <a:pt x="724324" y="0"/>
                </a:lnTo>
                <a:lnTo>
                  <a:pt x="724324" y="286108"/>
                </a:lnTo>
                <a:lnTo>
                  <a:pt x="0" y="286108"/>
                </a:lnTo>
                <a:lnTo>
                  <a:pt x="0" y="0"/>
                </a:lnTo>
                <a:close/>
              </a:path>
            </a:pathLst>
          </a:custGeom>
          <a:blipFill>
            <a:blip r:embed="rId57">
              <a:extLst>
                <a:ext uri="{96DAC541-7B7A-43D3-8B79-37D633B846F1}">
                  <asvg:svgBlip xmlns:asvg="http://schemas.microsoft.com/office/drawing/2016/SVG/main" r:embed="rId5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3" id="63"/>
          <p:cNvSpPr/>
          <p:nvPr/>
        </p:nvSpPr>
        <p:spPr>
          <a:xfrm flipH="false" flipV="false" rot="5400000">
            <a:off x="13391792" y="6588509"/>
            <a:ext cx="85969" cy="85969"/>
          </a:xfrm>
          <a:custGeom>
            <a:avLst/>
            <a:gdLst/>
            <a:ahLst/>
            <a:cxnLst/>
            <a:rect r="r" b="b" t="t" l="l"/>
            <a:pathLst>
              <a:path h="85969" w="85969">
                <a:moveTo>
                  <a:pt x="0" y="0"/>
                </a:moveTo>
                <a:lnTo>
                  <a:pt x="85969" y="0"/>
                </a:lnTo>
                <a:lnTo>
                  <a:pt x="85969" y="85970"/>
                </a:lnTo>
                <a:lnTo>
                  <a:pt x="0" y="85970"/>
                </a:lnTo>
                <a:lnTo>
                  <a:pt x="0" y="0"/>
                </a:lnTo>
                <a:close/>
              </a:path>
            </a:pathLst>
          </a:custGeom>
          <a:blipFill>
            <a:blip r:embed="rId59">
              <a:extLst>
                <a:ext uri="{96DAC541-7B7A-43D3-8B79-37D633B846F1}">
                  <asvg:svgBlip xmlns:asvg="http://schemas.microsoft.com/office/drawing/2016/SVG/main" r:embed="rId6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4" id="64"/>
          <p:cNvSpPr/>
          <p:nvPr/>
        </p:nvSpPr>
        <p:spPr>
          <a:xfrm flipH="false" flipV="false" rot="5400000">
            <a:off x="13840020" y="6074453"/>
            <a:ext cx="85969" cy="85969"/>
          </a:xfrm>
          <a:custGeom>
            <a:avLst/>
            <a:gdLst/>
            <a:ahLst/>
            <a:cxnLst/>
            <a:rect r="r" b="b" t="t" l="l"/>
            <a:pathLst>
              <a:path h="85969" w="85969">
                <a:moveTo>
                  <a:pt x="0" y="0"/>
                </a:moveTo>
                <a:lnTo>
                  <a:pt x="85970" y="0"/>
                </a:lnTo>
                <a:lnTo>
                  <a:pt x="85970" y="85969"/>
                </a:lnTo>
                <a:lnTo>
                  <a:pt x="0" y="85969"/>
                </a:lnTo>
                <a:lnTo>
                  <a:pt x="0" y="0"/>
                </a:lnTo>
                <a:close/>
              </a:path>
            </a:pathLst>
          </a:custGeom>
          <a:blipFill>
            <a:blip r:embed="rId59">
              <a:extLst>
                <a:ext uri="{96DAC541-7B7A-43D3-8B79-37D633B846F1}">
                  <asvg:svgBlip xmlns:asvg="http://schemas.microsoft.com/office/drawing/2016/SVG/main" r:embed="rId6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5" id="65"/>
          <p:cNvSpPr/>
          <p:nvPr/>
        </p:nvSpPr>
        <p:spPr>
          <a:xfrm flipH="false" flipV="false" rot="4777755">
            <a:off x="3198265" y="6408555"/>
            <a:ext cx="261914" cy="194144"/>
          </a:xfrm>
          <a:custGeom>
            <a:avLst/>
            <a:gdLst/>
            <a:ahLst/>
            <a:cxnLst/>
            <a:rect r="r" b="b" t="t" l="l"/>
            <a:pathLst>
              <a:path h="194144" w="261914">
                <a:moveTo>
                  <a:pt x="0" y="0"/>
                </a:moveTo>
                <a:lnTo>
                  <a:pt x="261914" y="0"/>
                </a:lnTo>
                <a:lnTo>
                  <a:pt x="261914" y="194144"/>
                </a:lnTo>
                <a:lnTo>
                  <a:pt x="0" y="194144"/>
                </a:lnTo>
                <a:lnTo>
                  <a:pt x="0" y="0"/>
                </a:lnTo>
                <a:close/>
              </a:path>
            </a:pathLst>
          </a:custGeom>
          <a:blipFill>
            <a:blip r:embed="rId61">
              <a:extLst>
                <a:ext uri="{96DAC541-7B7A-43D3-8B79-37D633B846F1}">
                  <asvg:svgBlip xmlns:asvg="http://schemas.microsoft.com/office/drawing/2016/SVG/main" r:embed="rId6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6" id="66"/>
          <p:cNvSpPr/>
          <p:nvPr/>
        </p:nvSpPr>
        <p:spPr>
          <a:xfrm flipH="false" flipV="false" rot="5713550">
            <a:off x="3193600" y="5728913"/>
            <a:ext cx="271244" cy="201060"/>
          </a:xfrm>
          <a:custGeom>
            <a:avLst/>
            <a:gdLst/>
            <a:ahLst/>
            <a:cxnLst/>
            <a:rect r="r" b="b" t="t" l="l"/>
            <a:pathLst>
              <a:path h="201060" w="271244">
                <a:moveTo>
                  <a:pt x="0" y="0"/>
                </a:moveTo>
                <a:lnTo>
                  <a:pt x="271244" y="0"/>
                </a:lnTo>
                <a:lnTo>
                  <a:pt x="271244" y="201060"/>
                </a:lnTo>
                <a:lnTo>
                  <a:pt x="0" y="201060"/>
                </a:lnTo>
                <a:lnTo>
                  <a:pt x="0" y="0"/>
                </a:lnTo>
                <a:close/>
              </a:path>
            </a:pathLst>
          </a:custGeom>
          <a:blipFill>
            <a:blip r:embed="rId61">
              <a:extLst>
                <a:ext uri="{96DAC541-7B7A-43D3-8B79-37D633B846F1}">
                  <asvg:svgBlip xmlns:asvg="http://schemas.microsoft.com/office/drawing/2016/SVG/main" r:embed="rId6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7" id="67"/>
          <p:cNvSpPr/>
          <p:nvPr/>
        </p:nvSpPr>
        <p:spPr>
          <a:xfrm flipH="false" flipV="false" rot="0">
            <a:off x="1841318" y="4952068"/>
            <a:ext cx="341547" cy="341547"/>
          </a:xfrm>
          <a:custGeom>
            <a:avLst/>
            <a:gdLst/>
            <a:ahLst/>
            <a:cxnLst/>
            <a:rect r="r" b="b" t="t" l="l"/>
            <a:pathLst>
              <a:path h="341547" w="341547">
                <a:moveTo>
                  <a:pt x="0" y="0"/>
                </a:moveTo>
                <a:lnTo>
                  <a:pt x="341548" y="0"/>
                </a:lnTo>
                <a:lnTo>
                  <a:pt x="341548" y="341548"/>
                </a:lnTo>
                <a:lnTo>
                  <a:pt x="0" y="34154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8" id="68"/>
          <p:cNvSpPr/>
          <p:nvPr/>
        </p:nvSpPr>
        <p:spPr>
          <a:xfrm flipH="false" flipV="false" rot="0">
            <a:off x="1429240" y="5583011"/>
            <a:ext cx="1165704" cy="1001048"/>
          </a:xfrm>
          <a:custGeom>
            <a:avLst/>
            <a:gdLst/>
            <a:ahLst/>
            <a:cxnLst/>
            <a:rect r="r" b="b" t="t" l="l"/>
            <a:pathLst>
              <a:path h="1001048" w="1165704">
                <a:moveTo>
                  <a:pt x="0" y="0"/>
                </a:moveTo>
                <a:lnTo>
                  <a:pt x="1165704" y="0"/>
                </a:lnTo>
                <a:lnTo>
                  <a:pt x="1165704" y="1001048"/>
                </a:lnTo>
                <a:lnTo>
                  <a:pt x="0" y="1001048"/>
                </a:lnTo>
                <a:lnTo>
                  <a:pt x="0" y="0"/>
                </a:lnTo>
                <a:close/>
              </a:path>
            </a:pathLst>
          </a:custGeom>
          <a:blipFill>
            <a:blip r:embed="rId63">
              <a:extLst>
                <a:ext uri="{96DAC541-7B7A-43D3-8B79-37D633B846F1}">
                  <asvg:svgBlip xmlns:asvg="http://schemas.microsoft.com/office/drawing/2016/SVG/main" r:embed="rId6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9" id="69"/>
          <p:cNvSpPr/>
          <p:nvPr/>
        </p:nvSpPr>
        <p:spPr>
          <a:xfrm flipH="false" flipV="false" rot="0">
            <a:off x="4246516" y="5812502"/>
            <a:ext cx="609871" cy="609871"/>
          </a:xfrm>
          <a:custGeom>
            <a:avLst/>
            <a:gdLst/>
            <a:ahLst/>
            <a:cxnLst/>
            <a:rect r="r" b="b" t="t" l="l"/>
            <a:pathLst>
              <a:path h="609871" w="609871">
                <a:moveTo>
                  <a:pt x="0" y="0"/>
                </a:moveTo>
                <a:lnTo>
                  <a:pt x="609871" y="0"/>
                </a:lnTo>
                <a:lnTo>
                  <a:pt x="609871" y="609871"/>
                </a:lnTo>
                <a:lnTo>
                  <a:pt x="0" y="609871"/>
                </a:lnTo>
                <a:lnTo>
                  <a:pt x="0" y="0"/>
                </a:lnTo>
                <a:close/>
              </a:path>
            </a:pathLst>
          </a:custGeom>
          <a:blipFill>
            <a:blip r:embed="rId65">
              <a:extLst>
                <a:ext uri="{96DAC541-7B7A-43D3-8B79-37D633B846F1}">
                  <asvg:svgBlip xmlns:asvg="http://schemas.microsoft.com/office/drawing/2016/SVG/main" r:embed="rId6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0" id="70"/>
          <p:cNvSpPr/>
          <p:nvPr/>
        </p:nvSpPr>
        <p:spPr>
          <a:xfrm flipH="false" flipV="false" rot="-5043597">
            <a:off x="11664381" y="5870038"/>
            <a:ext cx="261914" cy="194144"/>
          </a:xfrm>
          <a:custGeom>
            <a:avLst/>
            <a:gdLst/>
            <a:ahLst/>
            <a:cxnLst/>
            <a:rect r="r" b="b" t="t" l="l"/>
            <a:pathLst>
              <a:path h="194144" w="261914">
                <a:moveTo>
                  <a:pt x="0" y="0"/>
                </a:moveTo>
                <a:lnTo>
                  <a:pt x="261914" y="0"/>
                </a:lnTo>
                <a:lnTo>
                  <a:pt x="261914" y="194144"/>
                </a:lnTo>
                <a:lnTo>
                  <a:pt x="0" y="194144"/>
                </a:lnTo>
                <a:lnTo>
                  <a:pt x="0" y="0"/>
                </a:lnTo>
                <a:close/>
              </a:path>
            </a:pathLst>
          </a:custGeom>
          <a:blipFill>
            <a:blip r:embed="rId61">
              <a:extLst>
                <a:ext uri="{96DAC541-7B7A-43D3-8B79-37D633B846F1}">
                  <asvg:svgBlip xmlns:asvg="http://schemas.microsoft.com/office/drawing/2016/SVG/main" r:embed="rId6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1" id="71"/>
          <p:cNvSpPr/>
          <p:nvPr/>
        </p:nvSpPr>
        <p:spPr>
          <a:xfrm flipH="false" flipV="false" rot="-5021007">
            <a:off x="11664381" y="6393580"/>
            <a:ext cx="261914" cy="194144"/>
          </a:xfrm>
          <a:custGeom>
            <a:avLst/>
            <a:gdLst/>
            <a:ahLst/>
            <a:cxnLst/>
            <a:rect r="r" b="b" t="t" l="l"/>
            <a:pathLst>
              <a:path h="194144" w="261914">
                <a:moveTo>
                  <a:pt x="0" y="0"/>
                </a:moveTo>
                <a:lnTo>
                  <a:pt x="261914" y="0"/>
                </a:lnTo>
                <a:lnTo>
                  <a:pt x="261914" y="194144"/>
                </a:lnTo>
                <a:lnTo>
                  <a:pt x="0" y="194144"/>
                </a:lnTo>
                <a:lnTo>
                  <a:pt x="0" y="0"/>
                </a:lnTo>
                <a:close/>
              </a:path>
            </a:pathLst>
          </a:custGeom>
          <a:blipFill>
            <a:blip r:embed="rId61">
              <a:extLst>
                <a:ext uri="{96DAC541-7B7A-43D3-8B79-37D633B846F1}">
                  <asvg:svgBlip xmlns:asvg="http://schemas.microsoft.com/office/drawing/2016/SVG/main" r:embed="rId6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2" id="72"/>
          <p:cNvGrpSpPr/>
          <p:nvPr/>
        </p:nvGrpSpPr>
        <p:grpSpPr>
          <a:xfrm rot="0">
            <a:off x="260832" y="2306348"/>
            <a:ext cx="3814234" cy="5051999"/>
            <a:chOff x="0" y="0"/>
            <a:chExt cx="1307456" cy="1731741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1307456" cy="1731741"/>
            </a:xfrm>
            <a:custGeom>
              <a:avLst/>
              <a:gdLst/>
              <a:ahLst/>
              <a:cxnLst/>
              <a:rect r="r" b="b" t="t" l="l"/>
              <a:pathLst>
                <a:path h="1731741" w="1307456">
                  <a:moveTo>
                    <a:pt x="0" y="0"/>
                  </a:moveTo>
                  <a:lnTo>
                    <a:pt x="1307456" y="0"/>
                  </a:lnTo>
                  <a:lnTo>
                    <a:pt x="1307456" y="1731741"/>
                  </a:lnTo>
                  <a:lnTo>
                    <a:pt x="0" y="17317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EBEBEB"/>
              </a:solidFill>
              <a:prstDash val="dash"/>
              <a:miter/>
            </a:ln>
          </p:spPr>
        </p:sp>
        <p:sp>
          <p:nvSpPr>
            <p:cNvPr name="TextBox 74" id="74"/>
            <p:cNvSpPr txBox="true"/>
            <p:nvPr/>
          </p:nvSpPr>
          <p:spPr>
            <a:xfrm>
              <a:off x="0" y="-38100"/>
              <a:ext cx="1307456" cy="17698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5138131" y="2243891"/>
            <a:ext cx="5180802" cy="5114456"/>
            <a:chOff x="0" y="0"/>
            <a:chExt cx="1775893" cy="175315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1775893" cy="1753150"/>
            </a:xfrm>
            <a:custGeom>
              <a:avLst/>
              <a:gdLst/>
              <a:ahLst/>
              <a:cxnLst/>
              <a:rect r="r" b="b" t="t" l="l"/>
              <a:pathLst>
                <a:path h="1753150" w="1775893">
                  <a:moveTo>
                    <a:pt x="0" y="0"/>
                  </a:moveTo>
                  <a:lnTo>
                    <a:pt x="1775893" y="0"/>
                  </a:lnTo>
                  <a:lnTo>
                    <a:pt x="1775893" y="1753150"/>
                  </a:lnTo>
                  <a:lnTo>
                    <a:pt x="0" y="17531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EBEBEB"/>
              </a:solidFill>
              <a:prstDash val="dash"/>
              <a:miter/>
            </a:ln>
          </p:spPr>
        </p:sp>
        <p:sp>
          <p:nvSpPr>
            <p:cNvPr name="TextBox 77" id="77"/>
            <p:cNvSpPr txBox="true"/>
            <p:nvPr/>
          </p:nvSpPr>
          <p:spPr>
            <a:xfrm>
              <a:off x="0" y="-38100"/>
              <a:ext cx="1775893" cy="179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8" id="78"/>
          <p:cNvSpPr/>
          <p:nvPr/>
        </p:nvSpPr>
        <p:spPr>
          <a:xfrm flipH="false" flipV="false" rot="0">
            <a:off x="10560773" y="5859901"/>
            <a:ext cx="620734" cy="620734"/>
          </a:xfrm>
          <a:custGeom>
            <a:avLst/>
            <a:gdLst/>
            <a:ahLst/>
            <a:cxnLst/>
            <a:rect r="r" b="b" t="t" l="l"/>
            <a:pathLst>
              <a:path h="620734" w="620734">
                <a:moveTo>
                  <a:pt x="0" y="0"/>
                </a:moveTo>
                <a:lnTo>
                  <a:pt x="620735" y="0"/>
                </a:lnTo>
                <a:lnTo>
                  <a:pt x="620735" y="620734"/>
                </a:lnTo>
                <a:lnTo>
                  <a:pt x="0" y="620734"/>
                </a:lnTo>
                <a:lnTo>
                  <a:pt x="0" y="0"/>
                </a:lnTo>
                <a:close/>
              </a:path>
            </a:pathLst>
          </a:custGeom>
          <a:blipFill>
            <a:blip r:embed="rId65">
              <a:extLst>
                <a:ext uri="{96DAC541-7B7A-43D3-8B79-37D633B846F1}">
                  <asvg:svgBlip xmlns:asvg="http://schemas.microsoft.com/office/drawing/2016/SVG/main" r:embed="rId6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9" id="79"/>
          <p:cNvGrpSpPr/>
          <p:nvPr/>
        </p:nvGrpSpPr>
        <p:grpSpPr>
          <a:xfrm rot="0">
            <a:off x="3535663" y="5951180"/>
            <a:ext cx="263178" cy="263178"/>
            <a:chOff x="0" y="0"/>
            <a:chExt cx="812800" cy="812800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2" id="82"/>
          <p:cNvSpPr/>
          <p:nvPr/>
        </p:nvSpPr>
        <p:spPr>
          <a:xfrm flipH="false" flipV="false" rot="0">
            <a:off x="3598392" y="5968258"/>
            <a:ext cx="133519" cy="210266"/>
          </a:xfrm>
          <a:custGeom>
            <a:avLst/>
            <a:gdLst/>
            <a:ahLst/>
            <a:cxnLst/>
            <a:rect r="r" b="b" t="t" l="l"/>
            <a:pathLst>
              <a:path h="210266" w="133519">
                <a:moveTo>
                  <a:pt x="0" y="0"/>
                </a:moveTo>
                <a:lnTo>
                  <a:pt x="133519" y="0"/>
                </a:lnTo>
                <a:lnTo>
                  <a:pt x="133519" y="210266"/>
                </a:lnTo>
                <a:lnTo>
                  <a:pt x="0" y="210266"/>
                </a:lnTo>
                <a:lnTo>
                  <a:pt x="0" y="0"/>
                </a:lnTo>
                <a:close/>
              </a:path>
            </a:pathLst>
          </a:custGeom>
          <a:blipFill>
            <a:blip r:embed="rId67">
              <a:extLst>
                <a:ext uri="{96DAC541-7B7A-43D3-8B79-37D633B846F1}">
                  <asvg:svgBlip xmlns:asvg="http://schemas.microsoft.com/office/drawing/2016/SVG/main" r:embed="rId6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3" id="83"/>
          <p:cNvSpPr txBox="true"/>
          <p:nvPr/>
        </p:nvSpPr>
        <p:spPr>
          <a:xfrm rot="0">
            <a:off x="361052" y="7616618"/>
            <a:ext cx="3604171" cy="472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8"/>
              </a:lnSpc>
              <a:spcBef>
                <a:spcPct val="0"/>
              </a:spcBef>
            </a:pPr>
            <a:r>
              <a:rPr lang="en-US" sz="2784">
                <a:solidFill>
                  <a:srgbClr val="FFFFFF"/>
                </a:solidFill>
                <a:latin typeface="Courier Prime"/>
              </a:rPr>
              <a:t>Camada do cliente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5650778" y="7672672"/>
            <a:ext cx="4240262" cy="957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8"/>
              </a:lnSpc>
            </a:pPr>
            <a:r>
              <a:rPr lang="en-US" sz="2784">
                <a:solidFill>
                  <a:srgbClr val="FFFFFF"/>
                </a:solidFill>
                <a:latin typeface="Courier Prime"/>
              </a:rPr>
              <a:t>Camada da aplicação </a:t>
            </a:r>
          </a:p>
          <a:p>
            <a:pPr algn="ctr">
              <a:lnSpc>
                <a:spcPts val="3898"/>
              </a:lnSpc>
              <a:spcBef>
                <a:spcPct val="0"/>
              </a:spcBef>
            </a:pPr>
            <a:r>
              <a:rPr lang="en-US" sz="2784">
                <a:solidFill>
                  <a:srgbClr val="FFFFFF"/>
                </a:solidFill>
                <a:latin typeface="Courier Prime"/>
              </a:rPr>
              <a:t>(Simulação Cloud)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10706886" y="8073818"/>
            <a:ext cx="7581114" cy="957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8"/>
              </a:lnSpc>
              <a:spcBef>
                <a:spcPct val="0"/>
              </a:spcBef>
            </a:pPr>
            <a:r>
              <a:rPr lang="en-US" sz="2784">
                <a:solidFill>
                  <a:srgbClr val="FFFFFF"/>
                </a:solidFill>
                <a:latin typeface="Courier Prime"/>
              </a:rPr>
              <a:t>Camada do servidor local para captura de dados</a:t>
            </a:r>
          </a:p>
        </p:txBody>
      </p:sp>
      <p:grpSp>
        <p:nvGrpSpPr>
          <p:cNvPr name="Group 86" id="86"/>
          <p:cNvGrpSpPr/>
          <p:nvPr/>
        </p:nvGrpSpPr>
        <p:grpSpPr>
          <a:xfrm rot="0">
            <a:off x="11457733" y="6038679"/>
            <a:ext cx="263178" cy="263178"/>
            <a:chOff x="0" y="0"/>
            <a:chExt cx="812800" cy="812800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8" id="8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9" id="89"/>
          <p:cNvSpPr/>
          <p:nvPr/>
        </p:nvSpPr>
        <p:spPr>
          <a:xfrm flipH="false" flipV="false" rot="0">
            <a:off x="11520462" y="6055757"/>
            <a:ext cx="133519" cy="210266"/>
          </a:xfrm>
          <a:custGeom>
            <a:avLst/>
            <a:gdLst/>
            <a:ahLst/>
            <a:cxnLst/>
            <a:rect r="r" b="b" t="t" l="l"/>
            <a:pathLst>
              <a:path h="210266" w="133519">
                <a:moveTo>
                  <a:pt x="0" y="0"/>
                </a:moveTo>
                <a:lnTo>
                  <a:pt x="133519" y="0"/>
                </a:lnTo>
                <a:lnTo>
                  <a:pt x="133519" y="210266"/>
                </a:lnTo>
                <a:lnTo>
                  <a:pt x="0" y="210266"/>
                </a:lnTo>
                <a:lnTo>
                  <a:pt x="0" y="0"/>
                </a:lnTo>
                <a:close/>
              </a:path>
            </a:pathLst>
          </a:custGeom>
          <a:blipFill>
            <a:blip r:embed="rId67">
              <a:extLst>
                <a:ext uri="{96DAC541-7B7A-43D3-8B79-37D633B846F1}">
                  <asvg:svgBlip xmlns:asvg="http://schemas.microsoft.com/office/drawing/2016/SVG/main" r:embed="rId6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0" id="90"/>
          <p:cNvSpPr/>
          <p:nvPr/>
        </p:nvSpPr>
        <p:spPr>
          <a:xfrm flipH="false" flipV="false" rot="-1445124">
            <a:off x="16007365" y="3788640"/>
            <a:ext cx="152866" cy="150777"/>
          </a:xfrm>
          <a:custGeom>
            <a:avLst/>
            <a:gdLst/>
            <a:ahLst/>
            <a:cxnLst/>
            <a:rect r="r" b="b" t="t" l="l"/>
            <a:pathLst>
              <a:path h="150777" w="152866">
                <a:moveTo>
                  <a:pt x="0" y="0"/>
                </a:moveTo>
                <a:lnTo>
                  <a:pt x="152866" y="0"/>
                </a:lnTo>
                <a:lnTo>
                  <a:pt x="152866" y="150777"/>
                </a:lnTo>
                <a:lnTo>
                  <a:pt x="0" y="150777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-6112" t="0" r="-15656" b="0"/>
            </a:stretch>
          </a:blipFill>
        </p:spPr>
      </p:sp>
      <p:sp>
        <p:nvSpPr>
          <p:cNvPr name="Freeform 91" id="91"/>
          <p:cNvSpPr/>
          <p:nvPr/>
        </p:nvSpPr>
        <p:spPr>
          <a:xfrm flipH="false" flipV="false" rot="-1302360">
            <a:off x="15410545" y="1915090"/>
            <a:ext cx="170892" cy="168557"/>
          </a:xfrm>
          <a:custGeom>
            <a:avLst/>
            <a:gdLst/>
            <a:ahLst/>
            <a:cxnLst/>
            <a:rect r="r" b="b" t="t" l="l"/>
            <a:pathLst>
              <a:path h="168557" w="170892">
                <a:moveTo>
                  <a:pt x="0" y="0"/>
                </a:moveTo>
                <a:lnTo>
                  <a:pt x="170892" y="0"/>
                </a:lnTo>
                <a:lnTo>
                  <a:pt x="170892" y="168557"/>
                </a:lnTo>
                <a:lnTo>
                  <a:pt x="0" y="168557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-6112" t="0" r="-15656" b="0"/>
            </a:stretch>
          </a:blipFill>
        </p:spPr>
      </p:sp>
      <p:sp>
        <p:nvSpPr>
          <p:cNvPr name="TextBox 92" id="92"/>
          <p:cNvSpPr txBox="true"/>
          <p:nvPr/>
        </p:nvSpPr>
        <p:spPr>
          <a:xfrm rot="0">
            <a:off x="17259300" y="4813298"/>
            <a:ext cx="463236" cy="19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4"/>
              </a:lnSpc>
              <a:spcBef>
                <a:spcPct val="0"/>
              </a:spcBef>
            </a:pPr>
            <a:r>
              <a:rPr lang="en-US" sz="1153">
                <a:solidFill>
                  <a:srgbClr val="FFFFFF"/>
                </a:solidFill>
                <a:latin typeface="Open Sans"/>
              </a:rPr>
              <a:t>DHT11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14095236" y="6699710"/>
            <a:ext cx="1032044" cy="23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7"/>
              </a:lnSpc>
              <a:spcBef>
                <a:spcPct val="0"/>
              </a:spcBef>
            </a:pPr>
            <a:r>
              <a:rPr lang="en-US" sz="1298">
                <a:solidFill>
                  <a:srgbClr val="FFFFFF"/>
                </a:solidFill>
                <a:latin typeface="Open Sans"/>
              </a:rPr>
              <a:t>Arduino UNO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15999610" y="7004780"/>
            <a:ext cx="854495" cy="216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55"/>
              </a:lnSpc>
              <a:spcBef>
                <a:spcPct val="0"/>
              </a:spcBef>
            </a:pPr>
            <a:r>
              <a:rPr lang="en-US" sz="1254">
                <a:solidFill>
                  <a:srgbClr val="FFFFFF"/>
                </a:solidFill>
                <a:latin typeface="Open Sans"/>
              </a:rPr>
              <a:t>Protoboard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12032973" y="6837228"/>
            <a:ext cx="1185963" cy="25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5"/>
              </a:lnSpc>
              <a:spcBef>
                <a:spcPct val="0"/>
              </a:spcBef>
            </a:pPr>
            <a:r>
              <a:rPr lang="en-US" sz="1482">
                <a:solidFill>
                  <a:srgbClr val="FFFFFF"/>
                </a:solidFill>
                <a:latin typeface="Open Sans"/>
              </a:rPr>
              <a:t>Servidor local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DAFyQXXj4LY</dc:identifier>
  <dcterms:modified xsi:type="dcterms:W3CDTF">2011-08-01T06:04:30Z</dcterms:modified>
  <cp:revision>1</cp:revision>
</cp:coreProperties>
</file>