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Light" charset="1" panose="020B0306030504020204"/>
      <p:regular r:id="rId14"/>
    </p:embeddedFont>
    <p:embeddedFont>
      <p:font typeface="Open Sans Light Italics" charset="1" panose="020B0306030504020204"/>
      <p:regular r:id="rId15"/>
    </p:embeddedFont>
    <p:embeddedFont>
      <p:font typeface="Open Sans Ultra-Bold" charset="1" panose="00000000000000000000"/>
      <p:regular r:id="rId16"/>
    </p:embeddedFont>
    <p:embeddedFont>
      <p:font typeface="Open Sans Ultra-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30" Target="../media/image29.png" Type="http://schemas.openxmlformats.org/officeDocument/2006/relationships/image"/><Relationship Id="rId31" Target="../media/image30.svg" Type="http://schemas.openxmlformats.org/officeDocument/2006/relationships/image"/><Relationship Id="rId32" Target="../media/image31.png" Type="http://schemas.openxmlformats.org/officeDocument/2006/relationships/image"/><Relationship Id="rId33" Target="../media/image32.svg" Type="http://schemas.openxmlformats.org/officeDocument/2006/relationships/image"/><Relationship Id="rId34" Target="../media/image33.png" Type="http://schemas.openxmlformats.org/officeDocument/2006/relationships/image"/><Relationship Id="rId35" Target="../media/image34.svg" Type="http://schemas.openxmlformats.org/officeDocument/2006/relationships/image"/><Relationship Id="rId36" Target="../media/image35.png" Type="http://schemas.openxmlformats.org/officeDocument/2006/relationships/image"/><Relationship Id="rId37" Target="../media/image36.png" Type="http://schemas.openxmlformats.org/officeDocument/2006/relationships/image"/><Relationship Id="rId38" Target="../media/image37.png" Type="http://schemas.openxmlformats.org/officeDocument/2006/relationships/image"/><Relationship Id="rId39" Target="../media/image38.svg" Type="http://schemas.openxmlformats.org/officeDocument/2006/relationships/image"/><Relationship Id="rId4" Target="../media/image3.png" Type="http://schemas.openxmlformats.org/officeDocument/2006/relationships/image"/><Relationship Id="rId40" Target="../media/image39.png" Type="http://schemas.openxmlformats.org/officeDocument/2006/relationships/image"/><Relationship Id="rId41" Target="../media/image40.png" Type="http://schemas.openxmlformats.org/officeDocument/2006/relationships/image"/><Relationship Id="rId42" Target="../media/image41.svg" Type="http://schemas.openxmlformats.org/officeDocument/2006/relationships/image"/><Relationship Id="rId43" Target="../media/image42.png" Type="http://schemas.openxmlformats.org/officeDocument/2006/relationships/image"/><Relationship Id="rId44" Target="../media/image43.svg" Type="http://schemas.openxmlformats.org/officeDocument/2006/relationships/image"/><Relationship Id="rId45" Target="../media/image44.png" Type="http://schemas.openxmlformats.org/officeDocument/2006/relationships/image"/><Relationship Id="rId46" Target="../media/image45.svg" Type="http://schemas.openxmlformats.org/officeDocument/2006/relationships/image"/><Relationship Id="rId47" Target="../media/image46.png" Type="http://schemas.openxmlformats.org/officeDocument/2006/relationships/image"/><Relationship Id="rId48" Target="../media/image47.svg" Type="http://schemas.openxmlformats.org/officeDocument/2006/relationships/image"/><Relationship Id="rId49" Target="../media/image48.png" Type="http://schemas.openxmlformats.org/officeDocument/2006/relationships/image"/><Relationship Id="rId5" Target="../media/image4.svg" Type="http://schemas.openxmlformats.org/officeDocument/2006/relationships/image"/><Relationship Id="rId50" Target="../media/image49.png" Type="http://schemas.openxmlformats.org/officeDocument/2006/relationships/image"/><Relationship Id="rId51" Target="../media/image50.png" Type="http://schemas.openxmlformats.org/officeDocument/2006/relationships/image"/><Relationship Id="rId52" Target="../media/image51.svg" Type="http://schemas.openxmlformats.org/officeDocument/2006/relationships/image"/><Relationship Id="rId53" Target="../media/image52.png" Type="http://schemas.openxmlformats.org/officeDocument/2006/relationships/image"/><Relationship Id="rId54" Target="../media/image53.svg" Type="http://schemas.openxmlformats.org/officeDocument/2006/relationships/image"/><Relationship Id="rId55" Target="../media/image54.png" Type="http://schemas.openxmlformats.org/officeDocument/2006/relationships/image"/><Relationship Id="rId56" Target="../media/image55.svg" Type="http://schemas.openxmlformats.org/officeDocument/2006/relationships/image"/><Relationship Id="rId57" Target="../media/image56.png" Type="http://schemas.openxmlformats.org/officeDocument/2006/relationships/image"/><Relationship Id="rId58" Target="../media/image57.svg" Type="http://schemas.openxmlformats.org/officeDocument/2006/relationships/image"/><Relationship Id="rId59" Target="../media/image58.png" Type="http://schemas.openxmlformats.org/officeDocument/2006/relationships/image"/><Relationship Id="rId6" Target="../media/image5.png" Type="http://schemas.openxmlformats.org/officeDocument/2006/relationships/image"/><Relationship Id="rId60" Target="../media/image59.svg" Type="http://schemas.openxmlformats.org/officeDocument/2006/relationships/image"/><Relationship Id="rId61" Target="../media/image60.png" Type="http://schemas.openxmlformats.org/officeDocument/2006/relationships/image"/><Relationship Id="rId62" Target="../media/image61.svg" Type="http://schemas.openxmlformats.org/officeDocument/2006/relationships/image"/><Relationship Id="rId63" Target="../media/image62.png" Type="http://schemas.openxmlformats.org/officeDocument/2006/relationships/image"/><Relationship Id="rId64" Target="../media/image63.sv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15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61247" y="3265433"/>
            <a:ext cx="4925114" cy="3232106"/>
            <a:chOff x="0" y="0"/>
            <a:chExt cx="812800" cy="533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7989" cy="537638"/>
            </a:xfrm>
            <a:custGeom>
              <a:avLst/>
              <a:gdLst/>
              <a:ahLst/>
              <a:cxnLst/>
              <a:rect r="r" b="b" t="t" l="l"/>
              <a:pathLst>
                <a:path h="537638" w="827989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38100" y="50800"/>
              <a:ext cx="736600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909811" y="3502651"/>
            <a:ext cx="553751" cy="780932"/>
          </a:xfrm>
          <a:custGeom>
            <a:avLst/>
            <a:gdLst/>
            <a:ahLst/>
            <a:cxnLst/>
            <a:rect r="r" b="b" t="t" l="l"/>
            <a:pathLst>
              <a:path h="780932" w="553751">
                <a:moveTo>
                  <a:pt x="0" y="0"/>
                </a:moveTo>
                <a:lnTo>
                  <a:pt x="553752" y="0"/>
                </a:lnTo>
                <a:lnTo>
                  <a:pt x="553752" y="780932"/>
                </a:lnTo>
                <a:lnTo>
                  <a:pt x="0" y="7809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055183" y="4045004"/>
            <a:ext cx="597109" cy="842077"/>
          </a:xfrm>
          <a:custGeom>
            <a:avLst/>
            <a:gdLst/>
            <a:ahLst/>
            <a:cxnLst/>
            <a:rect r="r" b="b" t="t" l="l"/>
            <a:pathLst>
              <a:path h="842077" w="597109">
                <a:moveTo>
                  <a:pt x="0" y="0"/>
                </a:moveTo>
                <a:lnTo>
                  <a:pt x="597109" y="0"/>
                </a:lnTo>
                <a:lnTo>
                  <a:pt x="597109" y="842077"/>
                </a:lnTo>
                <a:lnTo>
                  <a:pt x="0" y="8420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435646" y="3707417"/>
            <a:ext cx="675174" cy="675174"/>
          </a:xfrm>
          <a:custGeom>
            <a:avLst/>
            <a:gdLst/>
            <a:ahLst/>
            <a:cxnLst/>
            <a:rect r="r" b="b" t="t" l="l"/>
            <a:pathLst>
              <a:path h="675174" w="675174">
                <a:moveTo>
                  <a:pt x="0" y="0"/>
                </a:moveTo>
                <a:lnTo>
                  <a:pt x="675174" y="0"/>
                </a:lnTo>
                <a:lnTo>
                  <a:pt x="675174" y="675174"/>
                </a:lnTo>
                <a:lnTo>
                  <a:pt x="0" y="6751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728532" y="5673085"/>
            <a:ext cx="916310" cy="481479"/>
          </a:xfrm>
          <a:custGeom>
            <a:avLst/>
            <a:gdLst/>
            <a:ahLst/>
            <a:cxnLst/>
            <a:rect r="r" b="b" t="t" l="l"/>
            <a:pathLst>
              <a:path h="481479" w="916310">
                <a:moveTo>
                  <a:pt x="0" y="0"/>
                </a:moveTo>
                <a:lnTo>
                  <a:pt x="916310" y="0"/>
                </a:lnTo>
                <a:lnTo>
                  <a:pt x="916310" y="481479"/>
                </a:lnTo>
                <a:lnTo>
                  <a:pt x="0" y="481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155372" y="4621044"/>
            <a:ext cx="1136865" cy="681675"/>
          </a:xfrm>
          <a:custGeom>
            <a:avLst/>
            <a:gdLst/>
            <a:ahLst/>
            <a:cxnLst/>
            <a:rect r="r" b="b" t="t" l="l"/>
            <a:pathLst>
              <a:path h="681675" w="1136865">
                <a:moveTo>
                  <a:pt x="0" y="0"/>
                </a:moveTo>
                <a:lnTo>
                  <a:pt x="1136865" y="0"/>
                </a:lnTo>
                <a:lnTo>
                  <a:pt x="1136865" y="681675"/>
                </a:lnTo>
                <a:lnTo>
                  <a:pt x="0" y="68167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450734" y="4410497"/>
            <a:ext cx="345631" cy="345631"/>
          </a:xfrm>
          <a:custGeom>
            <a:avLst/>
            <a:gdLst/>
            <a:ahLst/>
            <a:cxnLst/>
            <a:rect r="r" b="b" t="t" l="l"/>
            <a:pathLst>
              <a:path h="345631" w="345631">
                <a:moveTo>
                  <a:pt x="0" y="0"/>
                </a:moveTo>
                <a:lnTo>
                  <a:pt x="345631" y="0"/>
                </a:lnTo>
                <a:lnTo>
                  <a:pt x="345631" y="345631"/>
                </a:lnTo>
                <a:lnTo>
                  <a:pt x="0" y="34563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-2775589">
            <a:off x="15058216" y="824726"/>
            <a:ext cx="220892" cy="163736"/>
          </a:xfrm>
          <a:custGeom>
            <a:avLst/>
            <a:gdLst/>
            <a:ahLst/>
            <a:cxnLst/>
            <a:rect r="r" b="b" t="t" l="l"/>
            <a:pathLst>
              <a:path h="163736" w="220892">
                <a:moveTo>
                  <a:pt x="220892" y="0"/>
                </a:moveTo>
                <a:lnTo>
                  <a:pt x="0" y="0"/>
                </a:lnTo>
                <a:lnTo>
                  <a:pt x="0" y="163736"/>
                </a:lnTo>
                <a:lnTo>
                  <a:pt x="220892" y="163736"/>
                </a:lnTo>
                <a:lnTo>
                  <a:pt x="220892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741229" y="1022591"/>
            <a:ext cx="1572918" cy="1144298"/>
          </a:xfrm>
          <a:custGeom>
            <a:avLst/>
            <a:gdLst/>
            <a:ahLst/>
            <a:cxnLst/>
            <a:rect r="r" b="b" t="t" l="l"/>
            <a:pathLst>
              <a:path h="1144298" w="1572918">
                <a:moveTo>
                  <a:pt x="0" y="0"/>
                </a:moveTo>
                <a:lnTo>
                  <a:pt x="1572918" y="0"/>
                </a:lnTo>
                <a:lnTo>
                  <a:pt x="1572918" y="1144298"/>
                </a:lnTo>
                <a:lnTo>
                  <a:pt x="0" y="114429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4809288" y="1131326"/>
            <a:ext cx="1008343" cy="690715"/>
          </a:xfrm>
          <a:custGeom>
            <a:avLst/>
            <a:gdLst/>
            <a:ahLst/>
            <a:cxnLst/>
            <a:rect r="r" b="b" t="t" l="l"/>
            <a:pathLst>
              <a:path h="690715" w="1008343">
                <a:moveTo>
                  <a:pt x="1008343" y="0"/>
                </a:moveTo>
                <a:lnTo>
                  <a:pt x="0" y="0"/>
                </a:lnTo>
                <a:lnTo>
                  <a:pt x="0" y="690715"/>
                </a:lnTo>
                <a:lnTo>
                  <a:pt x="1008343" y="690715"/>
                </a:lnTo>
                <a:lnTo>
                  <a:pt x="1008343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5071140" y="1317804"/>
            <a:ext cx="466064" cy="488025"/>
          </a:xfrm>
          <a:custGeom>
            <a:avLst/>
            <a:gdLst/>
            <a:ahLst/>
            <a:cxnLst/>
            <a:rect r="r" b="b" t="t" l="l"/>
            <a:pathLst>
              <a:path h="488025" w="466064">
                <a:moveTo>
                  <a:pt x="466064" y="0"/>
                </a:moveTo>
                <a:lnTo>
                  <a:pt x="0" y="0"/>
                </a:lnTo>
                <a:lnTo>
                  <a:pt x="0" y="488025"/>
                </a:lnTo>
                <a:lnTo>
                  <a:pt x="466064" y="488025"/>
                </a:lnTo>
                <a:lnTo>
                  <a:pt x="466064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-2549877">
            <a:off x="15283233" y="904763"/>
            <a:ext cx="280553" cy="207960"/>
          </a:xfrm>
          <a:custGeom>
            <a:avLst/>
            <a:gdLst/>
            <a:ahLst/>
            <a:cxnLst/>
            <a:rect r="r" b="b" t="t" l="l"/>
            <a:pathLst>
              <a:path h="207960" w="280553">
                <a:moveTo>
                  <a:pt x="280553" y="0"/>
                </a:moveTo>
                <a:lnTo>
                  <a:pt x="0" y="0"/>
                </a:lnTo>
                <a:lnTo>
                  <a:pt x="0" y="207959"/>
                </a:lnTo>
                <a:lnTo>
                  <a:pt x="280553" y="207959"/>
                </a:lnTo>
                <a:lnTo>
                  <a:pt x="280553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796365" y="2626578"/>
            <a:ext cx="1448324" cy="1448324"/>
          </a:xfrm>
          <a:custGeom>
            <a:avLst/>
            <a:gdLst/>
            <a:ahLst/>
            <a:cxnLst/>
            <a:rect r="r" b="b" t="t" l="l"/>
            <a:pathLst>
              <a:path h="1448324" w="1448324">
                <a:moveTo>
                  <a:pt x="0" y="0"/>
                </a:moveTo>
                <a:lnTo>
                  <a:pt x="1448324" y="0"/>
                </a:lnTo>
                <a:lnTo>
                  <a:pt x="1448324" y="1448323"/>
                </a:lnTo>
                <a:lnTo>
                  <a:pt x="0" y="144832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4809288" y="2391684"/>
            <a:ext cx="1465201" cy="1747497"/>
            <a:chOff x="0" y="0"/>
            <a:chExt cx="1953602" cy="2329996"/>
          </a:xfrm>
        </p:grpSpPr>
        <p:sp>
          <p:nvSpPr>
            <p:cNvPr name="Freeform 18" id="18"/>
            <p:cNvSpPr/>
            <p:nvPr/>
          </p:nvSpPr>
          <p:spPr>
            <a:xfrm flipH="true" flipV="false" rot="0">
              <a:off x="0" y="193851"/>
              <a:ext cx="1953602" cy="2136145"/>
            </a:xfrm>
            <a:custGeom>
              <a:avLst/>
              <a:gdLst/>
              <a:ahLst/>
              <a:cxnLst/>
              <a:rect r="r" b="b" t="t" l="l"/>
              <a:pathLst>
                <a:path h="2136145" w="1953602">
                  <a:moveTo>
                    <a:pt x="1953602" y="0"/>
                  </a:moveTo>
                  <a:lnTo>
                    <a:pt x="0" y="0"/>
                  </a:lnTo>
                  <a:lnTo>
                    <a:pt x="0" y="2136145"/>
                  </a:lnTo>
                  <a:lnTo>
                    <a:pt x="1953602" y="2136145"/>
                  </a:lnTo>
                  <a:lnTo>
                    <a:pt x="1953602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530106" y="813467"/>
              <a:ext cx="155947" cy="307284"/>
            </a:xfrm>
            <a:custGeom>
              <a:avLst/>
              <a:gdLst/>
              <a:ahLst/>
              <a:cxnLst/>
              <a:rect r="r" b="b" t="t" l="l"/>
              <a:pathLst>
                <a:path h="307284" w="155947">
                  <a:moveTo>
                    <a:pt x="0" y="0"/>
                  </a:moveTo>
                  <a:lnTo>
                    <a:pt x="155946" y="0"/>
                  </a:lnTo>
                  <a:lnTo>
                    <a:pt x="155946" y="307284"/>
                  </a:lnTo>
                  <a:lnTo>
                    <a:pt x="0" y="307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356980" y="818412"/>
              <a:ext cx="155947" cy="307284"/>
            </a:xfrm>
            <a:custGeom>
              <a:avLst/>
              <a:gdLst/>
              <a:ahLst/>
              <a:cxnLst/>
              <a:rect r="r" b="b" t="t" l="l"/>
              <a:pathLst>
                <a:path h="307284" w="155947">
                  <a:moveTo>
                    <a:pt x="0" y="0"/>
                  </a:moveTo>
                  <a:lnTo>
                    <a:pt x="155946" y="0"/>
                  </a:lnTo>
                  <a:lnTo>
                    <a:pt x="155946" y="307284"/>
                  </a:lnTo>
                  <a:lnTo>
                    <a:pt x="0" y="307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183854" y="818412"/>
              <a:ext cx="155947" cy="307284"/>
            </a:xfrm>
            <a:custGeom>
              <a:avLst/>
              <a:gdLst/>
              <a:ahLst/>
              <a:cxnLst/>
              <a:rect r="r" b="b" t="t" l="l"/>
              <a:pathLst>
                <a:path h="307284" w="155947">
                  <a:moveTo>
                    <a:pt x="0" y="0"/>
                  </a:moveTo>
                  <a:lnTo>
                    <a:pt x="155946" y="0"/>
                  </a:lnTo>
                  <a:lnTo>
                    <a:pt x="155946" y="307284"/>
                  </a:lnTo>
                  <a:lnTo>
                    <a:pt x="0" y="307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1008128" y="823356"/>
              <a:ext cx="155947" cy="307284"/>
            </a:xfrm>
            <a:custGeom>
              <a:avLst/>
              <a:gdLst/>
              <a:ahLst/>
              <a:cxnLst/>
              <a:rect r="r" b="b" t="t" l="l"/>
              <a:pathLst>
                <a:path h="307284" w="155947">
                  <a:moveTo>
                    <a:pt x="0" y="0"/>
                  </a:moveTo>
                  <a:lnTo>
                    <a:pt x="155947" y="0"/>
                  </a:lnTo>
                  <a:lnTo>
                    <a:pt x="155947" y="307284"/>
                  </a:lnTo>
                  <a:lnTo>
                    <a:pt x="0" y="307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830839" y="818412"/>
              <a:ext cx="155947" cy="307284"/>
            </a:xfrm>
            <a:custGeom>
              <a:avLst/>
              <a:gdLst/>
              <a:ahLst/>
              <a:cxnLst/>
              <a:rect r="r" b="b" t="t" l="l"/>
              <a:pathLst>
                <a:path h="307284" w="155947">
                  <a:moveTo>
                    <a:pt x="0" y="0"/>
                  </a:moveTo>
                  <a:lnTo>
                    <a:pt x="155947" y="0"/>
                  </a:lnTo>
                  <a:lnTo>
                    <a:pt x="155947" y="307284"/>
                  </a:lnTo>
                  <a:lnTo>
                    <a:pt x="0" y="307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525991" y="1221038"/>
              <a:ext cx="134507" cy="265038"/>
            </a:xfrm>
            <a:custGeom>
              <a:avLst/>
              <a:gdLst/>
              <a:ahLst/>
              <a:cxnLst/>
              <a:rect r="r" b="b" t="t" l="l"/>
              <a:pathLst>
                <a:path h="265038" w="134507">
                  <a:moveTo>
                    <a:pt x="0" y="0"/>
                  </a:moveTo>
                  <a:lnTo>
                    <a:pt x="134507" y="0"/>
                  </a:lnTo>
                  <a:lnTo>
                    <a:pt x="134507" y="265038"/>
                  </a:lnTo>
                  <a:lnTo>
                    <a:pt x="0" y="2650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364812" y="1225983"/>
              <a:ext cx="134507" cy="265038"/>
            </a:xfrm>
            <a:custGeom>
              <a:avLst/>
              <a:gdLst/>
              <a:ahLst/>
              <a:cxnLst/>
              <a:rect r="r" b="b" t="t" l="l"/>
              <a:pathLst>
                <a:path h="265038" w="134507">
                  <a:moveTo>
                    <a:pt x="0" y="0"/>
                  </a:moveTo>
                  <a:lnTo>
                    <a:pt x="134507" y="0"/>
                  </a:lnTo>
                  <a:lnTo>
                    <a:pt x="134507" y="265038"/>
                  </a:lnTo>
                  <a:lnTo>
                    <a:pt x="0" y="2650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203633" y="1225983"/>
              <a:ext cx="134507" cy="265038"/>
            </a:xfrm>
            <a:custGeom>
              <a:avLst/>
              <a:gdLst/>
              <a:ahLst/>
              <a:cxnLst/>
              <a:rect r="r" b="b" t="t" l="l"/>
              <a:pathLst>
                <a:path h="265038" w="134507">
                  <a:moveTo>
                    <a:pt x="0" y="0"/>
                  </a:moveTo>
                  <a:lnTo>
                    <a:pt x="134507" y="0"/>
                  </a:lnTo>
                  <a:lnTo>
                    <a:pt x="134507" y="265038"/>
                  </a:lnTo>
                  <a:lnTo>
                    <a:pt x="0" y="2650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044402" y="1232843"/>
              <a:ext cx="134507" cy="265038"/>
            </a:xfrm>
            <a:custGeom>
              <a:avLst/>
              <a:gdLst/>
              <a:ahLst/>
              <a:cxnLst/>
              <a:rect r="r" b="b" t="t" l="l"/>
              <a:pathLst>
                <a:path h="265038" w="134507">
                  <a:moveTo>
                    <a:pt x="0" y="0"/>
                  </a:moveTo>
                  <a:lnTo>
                    <a:pt x="134507" y="0"/>
                  </a:lnTo>
                  <a:lnTo>
                    <a:pt x="134507" y="265038"/>
                  </a:lnTo>
                  <a:lnTo>
                    <a:pt x="0" y="2650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882310" y="1232843"/>
              <a:ext cx="134507" cy="265038"/>
            </a:xfrm>
            <a:custGeom>
              <a:avLst/>
              <a:gdLst/>
              <a:ahLst/>
              <a:cxnLst/>
              <a:rect r="r" b="b" t="t" l="l"/>
              <a:pathLst>
                <a:path h="265038" w="134507">
                  <a:moveTo>
                    <a:pt x="0" y="0"/>
                  </a:moveTo>
                  <a:lnTo>
                    <a:pt x="134507" y="0"/>
                  </a:lnTo>
                  <a:lnTo>
                    <a:pt x="134507" y="265038"/>
                  </a:lnTo>
                  <a:lnTo>
                    <a:pt x="0" y="2650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183854" y="0"/>
              <a:ext cx="235382" cy="174477"/>
            </a:xfrm>
            <a:custGeom>
              <a:avLst/>
              <a:gdLst/>
              <a:ahLst/>
              <a:cxnLst/>
              <a:rect r="r" b="b" t="t" l="l"/>
              <a:pathLst>
                <a:path h="174477" w="235382">
                  <a:moveTo>
                    <a:pt x="0" y="0"/>
                  </a:moveTo>
                  <a:lnTo>
                    <a:pt x="235382" y="0"/>
                  </a:lnTo>
                  <a:lnTo>
                    <a:pt x="235382" y="174477"/>
                  </a:lnTo>
                  <a:lnTo>
                    <a:pt x="0" y="1744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1202331" y="1748055"/>
              <a:ext cx="140459" cy="276767"/>
            </a:xfrm>
            <a:custGeom>
              <a:avLst/>
              <a:gdLst/>
              <a:ahLst/>
              <a:cxnLst/>
              <a:rect r="r" b="b" t="t" l="l"/>
              <a:pathLst>
                <a:path h="276767" w="140459">
                  <a:moveTo>
                    <a:pt x="0" y="0"/>
                  </a:moveTo>
                  <a:lnTo>
                    <a:pt x="140459" y="0"/>
                  </a:lnTo>
                  <a:lnTo>
                    <a:pt x="140459" y="276767"/>
                  </a:lnTo>
                  <a:lnTo>
                    <a:pt x="0" y="2767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1387293" y="1738166"/>
              <a:ext cx="140459" cy="276767"/>
            </a:xfrm>
            <a:custGeom>
              <a:avLst/>
              <a:gdLst/>
              <a:ahLst/>
              <a:cxnLst/>
              <a:rect r="r" b="b" t="t" l="l"/>
              <a:pathLst>
                <a:path h="276767" w="140459">
                  <a:moveTo>
                    <a:pt x="0" y="0"/>
                  </a:moveTo>
                  <a:lnTo>
                    <a:pt x="140459" y="0"/>
                  </a:lnTo>
                  <a:lnTo>
                    <a:pt x="140459" y="276766"/>
                  </a:lnTo>
                  <a:lnTo>
                    <a:pt x="0" y="2767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1572949" y="1723100"/>
              <a:ext cx="140459" cy="276767"/>
            </a:xfrm>
            <a:custGeom>
              <a:avLst/>
              <a:gdLst/>
              <a:ahLst/>
              <a:cxnLst/>
              <a:rect r="r" b="b" t="t" l="l"/>
              <a:pathLst>
                <a:path h="276767" w="140459">
                  <a:moveTo>
                    <a:pt x="0" y="0"/>
                  </a:moveTo>
                  <a:lnTo>
                    <a:pt x="140459" y="0"/>
                  </a:lnTo>
                  <a:lnTo>
                    <a:pt x="140459" y="276767"/>
                  </a:lnTo>
                  <a:lnTo>
                    <a:pt x="0" y="2767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1017369" y="1757945"/>
              <a:ext cx="140459" cy="276767"/>
            </a:xfrm>
            <a:custGeom>
              <a:avLst/>
              <a:gdLst/>
              <a:ahLst/>
              <a:cxnLst/>
              <a:rect r="r" b="b" t="t" l="l"/>
              <a:pathLst>
                <a:path h="276767" w="140459">
                  <a:moveTo>
                    <a:pt x="0" y="0"/>
                  </a:moveTo>
                  <a:lnTo>
                    <a:pt x="140459" y="0"/>
                  </a:lnTo>
                  <a:lnTo>
                    <a:pt x="140459" y="276766"/>
                  </a:lnTo>
                  <a:lnTo>
                    <a:pt x="0" y="2767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830839" y="1770939"/>
              <a:ext cx="140459" cy="276767"/>
            </a:xfrm>
            <a:custGeom>
              <a:avLst/>
              <a:gdLst/>
              <a:ahLst/>
              <a:cxnLst/>
              <a:rect r="r" b="b" t="t" l="l"/>
              <a:pathLst>
                <a:path h="276767" w="140459">
                  <a:moveTo>
                    <a:pt x="0" y="0"/>
                  </a:moveTo>
                  <a:lnTo>
                    <a:pt x="140459" y="0"/>
                  </a:lnTo>
                  <a:lnTo>
                    <a:pt x="140459" y="276766"/>
                  </a:lnTo>
                  <a:lnTo>
                    <a:pt x="0" y="2767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35" id="35"/>
          <p:cNvSpPr/>
          <p:nvPr/>
        </p:nvSpPr>
        <p:spPr>
          <a:xfrm flipH="false" flipV="false" rot="0">
            <a:off x="12623549" y="1023801"/>
            <a:ext cx="1619146" cy="1062565"/>
          </a:xfrm>
          <a:custGeom>
            <a:avLst/>
            <a:gdLst/>
            <a:ahLst/>
            <a:cxnLst/>
            <a:rect r="r" b="b" t="t" l="l"/>
            <a:pathLst>
              <a:path h="1062565" w="1619146">
                <a:moveTo>
                  <a:pt x="0" y="0"/>
                </a:moveTo>
                <a:lnTo>
                  <a:pt x="1619146" y="0"/>
                </a:lnTo>
                <a:lnTo>
                  <a:pt x="1619146" y="1062564"/>
                </a:lnTo>
                <a:lnTo>
                  <a:pt x="0" y="1062564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0">
            <a:off x="1223567" y="2576262"/>
            <a:ext cx="1649125" cy="1649125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1467024" y="2686907"/>
            <a:ext cx="1162212" cy="1236396"/>
          </a:xfrm>
          <a:custGeom>
            <a:avLst/>
            <a:gdLst/>
            <a:ahLst/>
            <a:cxnLst/>
            <a:rect r="r" b="b" t="t" l="l"/>
            <a:pathLst>
              <a:path h="1236396" w="1162212">
                <a:moveTo>
                  <a:pt x="0" y="0"/>
                </a:moveTo>
                <a:lnTo>
                  <a:pt x="1162212" y="0"/>
                </a:lnTo>
                <a:lnTo>
                  <a:pt x="1162212" y="1236395"/>
                </a:lnTo>
                <a:lnTo>
                  <a:pt x="0" y="1236395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781270" y="5408215"/>
            <a:ext cx="2421172" cy="1731138"/>
          </a:xfrm>
          <a:custGeom>
            <a:avLst/>
            <a:gdLst/>
            <a:ahLst/>
            <a:cxnLst/>
            <a:rect r="r" b="b" t="t" l="l"/>
            <a:pathLst>
              <a:path h="1731138" w="2421172">
                <a:moveTo>
                  <a:pt x="0" y="0"/>
                </a:moveTo>
                <a:lnTo>
                  <a:pt x="2421172" y="0"/>
                </a:lnTo>
                <a:lnTo>
                  <a:pt x="2421172" y="1731138"/>
                </a:lnTo>
                <a:lnTo>
                  <a:pt x="0" y="1731138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1" id="41"/>
          <p:cNvGrpSpPr/>
          <p:nvPr/>
        </p:nvGrpSpPr>
        <p:grpSpPr>
          <a:xfrm rot="0">
            <a:off x="11225935" y="688826"/>
            <a:ext cx="6543016" cy="6437966"/>
            <a:chOff x="0" y="0"/>
            <a:chExt cx="2242837" cy="2206827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2242837" cy="2206827"/>
            </a:xfrm>
            <a:custGeom>
              <a:avLst/>
              <a:gdLst/>
              <a:ahLst/>
              <a:cxnLst/>
              <a:rect r="r" b="b" t="t" l="l"/>
              <a:pathLst>
                <a:path h="2206827" w="2242837">
                  <a:moveTo>
                    <a:pt x="0" y="0"/>
                  </a:moveTo>
                  <a:lnTo>
                    <a:pt x="2242837" y="0"/>
                  </a:lnTo>
                  <a:lnTo>
                    <a:pt x="2242837" y="2206827"/>
                  </a:lnTo>
                  <a:lnTo>
                    <a:pt x="0" y="22068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EBEBEB"/>
              </a:solidFill>
              <a:prstDash val="dash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2242837" cy="2244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-5400000">
            <a:off x="15854397" y="4623688"/>
            <a:ext cx="1042237" cy="1759049"/>
          </a:xfrm>
          <a:custGeom>
            <a:avLst/>
            <a:gdLst/>
            <a:ahLst/>
            <a:cxnLst/>
            <a:rect r="r" b="b" t="t" l="l"/>
            <a:pathLst>
              <a:path h="1759049" w="1042237">
                <a:moveTo>
                  <a:pt x="0" y="0"/>
                </a:moveTo>
                <a:lnTo>
                  <a:pt x="1042237" y="0"/>
                </a:lnTo>
                <a:lnTo>
                  <a:pt x="1042237" y="1759049"/>
                </a:lnTo>
                <a:lnTo>
                  <a:pt x="0" y="1759049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-1051159">
            <a:off x="16441954" y="3994060"/>
            <a:ext cx="1194834" cy="1178505"/>
          </a:xfrm>
          <a:custGeom>
            <a:avLst/>
            <a:gdLst/>
            <a:ahLst/>
            <a:cxnLst/>
            <a:rect r="r" b="b" t="t" l="l"/>
            <a:pathLst>
              <a:path h="1178505" w="1194834">
                <a:moveTo>
                  <a:pt x="0" y="0"/>
                </a:moveTo>
                <a:lnTo>
                  <a:pt x="1194834" y="0"/>
                </a:lnTo>
                <a:lnTo>
                  <a:pt x="1194834" y="1178505"/>
                </a:lnTo>
                <a:lnTo>
                  <a:pt x="0" y="1178505"/>
                </a:lnTo>
                <a:lnTo>
                  <a:pt x="0" y="0"/>
                </a:lnTo>
                <a:close/>
              </a:path>
            </a:pathLst>
          </a:custGeom>
          <a:blipFill>
            <a:blip r:embed="rId36"/>
            <a:stretch>
              <a:fillRect l="-6112" t="0" r="-15656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true" rot="0">
            <a:off x="14962798" y="5231322"/>
            <a:ext cx="1700995" cy="320213"/>
          </a:xfrm>
          <a:custGeom>
            <a:avLst/>
            <a:gdLst/>
            <a:ahLst/>
            <a:cxnLst/>
            <a:rect r="r" b="b" t="t" l="l"/>
            <a:pathLst>
              <a:path h="320213" w="1700995">
                <a:moveTo>
                  <a:pt x="0" y="320214"/>
                </a:moveTo>
                <a:lnTo>
                  <a:pt x="1700995" y="320214"/>
                </a:lnTo>
                <a:lnTo>
                  <a:pt x="1700995" y="0"/>
                </a:lnTo>
                <a:lnTo>
                  <a:pt x="0" y="0"/>
                </a:lnTo>
                <a:lnTo>
                  <a:pt x="0" y="320214"/>
                </a:lnTo>
                <a:close/>
              </a:path>
            </a:pathLst>
          </a:custGeom>
          <a:blipFill>
            <a:blip r:embed="rId37"/>
            <a:stretch>
              <a:fillRect l="-22033" t="0" r="-39902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true" rot="0">
            <a:off x="13305204" y="5124189"/>
            <a:ext cx="712142" cy="643599"/>
          </a:xfrm>
          <a:custGeom>
            <a:avLst/>
            <a:gdLst/>
            <a:ahLst/>
            <a:cxnLst/>
            <a:rect r="r" b="b" t="t" l="l"/>
            <a:pathLst>
              <a:path h="643599" w="712142">
                <a:moveTo>
                  <a:pt x="0" y="643598"/>
                </a:moveTo>
                <a:lnTo>
                  <a:pt x="712142" y="643598"/>
                </a:lnTo>
                <a:lnTo>
                  <a:pt x="712142" y="0"/>
                </a:lnTo>
                <a:lnTo>
                  <a:pt x="0" y="0"/>
                </a:lnTo>
                <a:lnTo>
                  <a:pt x="0" y="643598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13956691" y="4842827"/>
            <a:ext cx="1233014" cy="1019500"/>
          </a:xfrm>
          <a:custGeom>
            <a:avLst/>
            <a:gdLst/>
            <a:ahLst/>
            <a:cxnLst/>
            <a:rect r="r" b="b" t="t" l="l"/>
            <a:pathLst>
              <a:path h="1019500" w="1233014">
                <a:moveTo>
                  <a:pt x="0" y="0"/>
                </a:moveTo>
                <a:lnTo>
                  <a:pt x="1233014" y="0"/>
                </a:lnTo>
                <a:lnTo>
                  <a:pt x="1233014" y="1019500"/>
                </a:lnTo>
                <a:lnTo>
                  <a:pt x="0" y="1019500"/>
                </a:lnTo>
                <a:lnTo>
                  <a:pt x="0" y="0"/>
                </a:lnTo>
                <a:close/>
              </a:path>
            </a:pathLst>
          </a:custGeom>
          <a:blipFill>
            <a:blip r:embed="rId40"/>
            <a:stretch>
              <a:fillRect l="-4456" t="0" r="-9340" b="0"/>
            </a:stretch>
          </a:blipFill>
        </p:spPr>
      </p:sp>
      <p:grpSp>
        <p:nvGrpSpPr>
          <p:cNvPr name="Group 49" id="49"/>
          <p:cNvGrpSpPr/>
          <p:nvPr/>
        </p:nvGrpSpPr>
        <p:grpSpPr>
          <a:xfrm rot="0">
            <a:off x="14017346" y="2347916"/>
            <a:ext cx="717579" cy="456693"/>
            <a:chOff x="0" y="0"/>
            <a:chExt cx="956772" cy="608924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47774"/>
              <a:ext cx="462949" cy="561150"/>
            </a:xfrm>
            <a:custGeom>
              <a:avLst/>
              <a:gdLst/>
              <a:ahLst/>
              <a:cxnLst/>
              <a:rect r="r" b="b" t="t" l="l"/>
              <a:pathLst>
                <a:path h="561150" w="462949">
                  <a:moveTo>
                    <a:pt x="0" y="0"/>
                  </a:moveTo>
                  <a:lnTo>
                    <a:pt x="462949" y="0"/>
                  </a:lnTo>
                  <a:lnTo>
                    <a:pt x="462949" y="561150"/>
                  </a:lnTo>
                  <a:lnTo>
                    <a:pt x="0" y="5611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1">
                <a:extLs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508452" y="0"/>
              <a:ext cx="448321" cy="608924"/>
            </a:xfrm>
            <a:custGeom>
              <a:avLst/>
              <a:gdLst/>
              <a:ahLst/>
              <a:cxnLst/>
              <a:rect r="r" b="b" t="t" l="l"/>
              <a:pathLst>
                <a:path h="608924" w="448321">
                  <a:moveTo>
                    <a:pt x="0" y="0"/>
                  </a:moveTo>
                  <a:lnTo>
                    <a:pt x="448320" y="0"/>
                  </a:lnTo>
                  <a:lnTo>
                    <a:pt x="448320" y="608924"/>
                  </a:lnTo>
                  <a:lnTo>
                    <a:pt x="0" y="6089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3">
                <a:extLs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2" id="52"/>
          <p:cNvSpPr/>
          <p:nvPr/>
        </p:nvSpPr>
        <p:spPr>
          <a:xfrm flipH="false" flipV="false" rot="0">
            <a:off x="5546063" y="4826600"/>
            <a:ext cx="1274911" cy="356975"/>
          </a:xfrm>
          <a:custGeom>
            <a:avLst/>
            <a:gdLst/>
            <a:ahLst/>
            <a:cxnLst/>
            <a:rect r="r" b="b" t="t" l="l"/>
            <a:pathLst>
              <a:path h="356975" w="1274911">
                <a:moveTo>
                  <a:pt x="0" y="0"/>
                </a:moveTo>
                <a:lnTo>
                  <a:pt x="1274911" y="0"/>
                </a:lnTo>
                <a:lnTo>
                  <a:pt x="1274911" y="356975"/>
                </a:lnTo>
                <a:lnTo>
                  <a:pt x="0" y="356975"/>
                </a:lnTo>
                <a:lnTo>
                  <a:pt x="0" y="0"/>
                </a:lnTo>
                <a:close/>
              </a:path>
            </a:pathLst>
          </a:custGeom>
          <a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0">
            <a:off x="9118128" y="5196094"/>
            <a:ext cx="668393" cy="668393"/>
          </a:xfrm>
          <a:custGeom>
            <a:avLst/>
            <a:gdLst/>
            <a:ahLst/>
            <a:cxnLst/>
            <a:rect r="r" b="b" t="t" l="l"/>
            <a:pathLst>
              <a:path h="668393" w="668393">
                <a:moveTo>
                  <a:pt x="0" y="0"/>
                </a:moveTo>
                <a:lnTo>
                  <a:pt x="668393" y="0"/>
                </a:lnTo>
                <a:lnTo>
                  <a:pt x="668393" y="668393"/>
                </a:lnTo>
                <a:lnTo>
                  <a:pt x="0" y="668393"/>
                </a:lnTo>
                <a:lnTo>
                  <a:pt x="0" y="0"/>
                </a:lnTo>
                <a:close/>
              </a:path>
            </a:pathLst>
          </a:custGeom>
          <a:blipFill>
            <a:blip r:embed="rId47">
              <a:extLs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5897501" y="5340079"/>
            <a:ext cx="1873408" cy="1036703"/>
          </a:xfrm>
          <a:custGeom>
            <a:avLst/>
            <a:gdLst/>
            <a:ahLst/>
            <a:cxnLst/>
            <a:rect r="r" b="b" t="t" l="l"/>
            <a:pathLst>
              <a:path h="1036703" w="1873408">
                <a:moveTo>
                  <a:pt x="0" y="0"/>
                </a:moveTo>
                <a:lnTo>
                  <a:pt x="1873408" y="0"/>
                </a:lnTo>
                <a:lnTo>
                  <a:pt x="1873408" y="1036703"/>
                </a:lnTo>
                <a:lnTo>
                  <a:pt x="0" y="1036703"/>
                </a:lnTo>
                <a:lnTo>
                  <a:pt x="0" y="0"/>
                </a:lnTo>
                <a:close/>
              </a:path>
            </a:pathLst>
          </a:custGeom>
          <a:blipFill>
            <a:blip r:embed="rId49"/>
            <a:stretch>
              <a:fillRect l="0" t="-3730" r="0" b="-10517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0">
            <a:off x="11795338" y="4897711"/>
            <a:ext cx="1656422" cy="1010417"/>
          </a:xfrm>
          <a:custGeom>
            <a:avLst/>
            <a:gdLst/>
            <a:ahLst/>
            <a:cxnLst/>
            <a:rect r="r" b="b" t="t" l="l"/>
            <a:pathLst>
              <a:path h="1010417" w="1656422">
                <a:moveTo>
                  <a:pt x="0" y="0"/>
                </a:moveTo>
                <a:lnTo>
                  <a:pt x="1656422" y="0"/>
                </a:lnTo>
                <a:lnTo>
                  <a:pt x="1656422" y="1010417"/>
                </a:lnTo>
                <a:lnTo>
                  <a:pt x="0" y="1010417"/>
                </a:lnTo>
                <a:lnTo>
                  <a:pt x="0" y="0"/>
                </a:lnTo>
                <a:close/>
              </a:path>
            </a:pathLst>
          </a:custGeom>
          <a:blipFill>
            <a:blip r:embed="rId50"/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0">
            <a:off x="12902695" y="5497133"/>
            <a:ext cx="265772" cy="181389"/>
          </a:xfrm>
          <a:custGeom>
            <a:avLst/>
            <a:gdLst/>
            <a:ahLst/>
            <a:cxnLst/>
            <a:rect r="r" b="b" t="t" l="l"/>
            <a:pathLst>
              <a:path h="181389" w="265772">
                <a:moveTo>
                  <a:pt x="0" y="0"/>
                </a:moveTo>
                <a:lnTo>
                  <a:pt x="265772" y="0"/>
                </a:lnTo>
                <a:lnTo>
                  <a:pt x="265772" y="181389"/>
                </a:lnTo>
                <a:lnTo>
                  <a:pt x="0" y="181389"/>
                </a:lnTo>
                <a:lnTo>
                  <a:pt x="0" y="0"/>
                </a:lnTo>
                <a:close/>
              </a:path>
            </a:pathLst>
          </a:custGeom>
          <a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false" rot="0">
            <a:off x="12261387" y="5168193"/>
            <a:ext cx="724324" cy="286108"/>
          </a:xfrm>
          <a:custGeom>
            <a:avLst/>
            <a:gdLst/>
            <a:ahLst/>
            <a:cxnLst/>
            <a:rect r="r" b="b" t="t" l="l"/>
            <a:pathLst>
              <a:path h="286108" w="724324">
                <a:moveTo>
                  <a:pt x="0" y="0"/>
                </a:moveTo>
                <a:lnTo>
                  <a:pt x="724324" y="0"/>
                </a:lnTo>
                <a:lnTo>
                  <a:pt x="724324" y="286107"/>
                </a:lnTo>
                <a:lnTo>
                  <a:pt x="0" y="286107"/>
                </a:lnTo>
                <a:lnTo>
                  <a:pt x="0" y="0"/>
                </a:lnTo>
                <a:close/>
              </a:path>
            </a:pathLst>
          </a:custGeom>
          <a:blipFill>
            <a:blip r:embed="rId53">
              <a:extLs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8" id="58"/>
          <p:cNvSpPr/>
          <p:nvPr/>
        </p:nvSpPr>
        <p:spPr>
          <a:xfrm flipH="false" flipV="false" rot="5400000">
            <a:off x="13391792" y="5659409"/>
            <a:ext cx="85969" cy="85969"/>
          </a:xfrm>
          <a:custGeom>
            <a:avLst/>
            <a:gdLst/>
            <a:ahLst/>
            <a:cxnLst/>
            <a:rect r="r" b="b" t="t" l="l"/>
            <a:pathLst>
              <a:path h="85969" w="85969">
                <a:moveTo>
                  <a:pt x="0" y="0"/>
                </a:moveTo>
                <a:lnTo>
                  <a:pt x="85969" y="0"/>
                </a:lnTo>
                <a:lnTo>
                  <a:pt x="85969" y="85970"/>
                </a:lnTo>
                <a:lnTo>
                  <a:pt x="0" y="85970"/>
                </a:lnTo>
                <a:lnTo>
                  <a:pt x="0" y="0"/>
                </a:lnTo>
                <a:close/>
              </a:path>
            </a:pathLst>
          </a:custGeom>
          <a:blipFill>
            <a:blip r:embed="rId55">
              <a:extLs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9" id="59"/>
          <p:cNvSpPr/>
          <p:nvPr/>
        </p:nvSpPr>
        <p:spPr>
          <a:xfrm flipH="false" flipV="false" rot="5400000">
            <a:off x="13840020" y="5145353"/>
            <a:ext cx="85969" cy="85969"/>
          </a:xfrm>
          <a:custGeom>
            <a:avLst/>
            <a:gdLst/>
            <a:ahLst/>
            <a:cxnLst/>
            <a:rect r="r" b="b" t="t" l="l"/>
            <a:pathLst>
              <a:path h="85969" w="85969">
                <a:moveTo>
                  <a:pt x="0" y="0"/>
                </a:moveTo>
                <a:lnTo>
                  <a:pt x="85970" y="0"/>
                </a:lnTo>
                <a:lnTo>
                  <a:pt x="85970" y="85969"/>
                </a:lnTo>
                <a:lnTo>
                  <a:pt x="0" y="85969"/>
                </a:lnTo>
                <a:lnTo>
                  <a:pt x="0" y="0"/>
                </a:lnTo>
                <a:close/>
              </a:path>
            </a:pathLst>
          </a:custGeom>
          <a:blipFill>
            <a:blip r:embed="rId55">
              <a:extLs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0" id="60"/>
          <p:cNvSpPr/>
          <p:nvPr/>
        </p:nvSpPr>
        <p:spPr>
          <a:xfrm flipH="false" flipV="false" rot="2700000">
            <a:off x="11371383" y="5488397"/>
            <a:ext cx="502884" cy="502884"/>
          </a:xfrm>
          <a:custGeom>
            <a:avLst/>
            <a:gdLst/>
            <a:ahLst/>
            <a:cxnLst/>
            <a:rect r="r" b="b" t="t" l="l"/>
            <a:pathLst>
              <a:path h="502884" w="502884">
                <a:moveTo>
                  <a:pt x="0" y="0"/>
                </a:moveTo>
                <a:lnTo>
                  <a:pt x="502884" y="0"/>
                </a:lnTo>
                <a:lnTo>
                  <a:pt x="502884" y="502884"/>
                </a:lnTo>
                <a:lnTo>
                  <a:pt x="0" y="502884"/>
                </a:lnTo>
                <a:lnTo>
                  <a:pt x="0" y="0"/>
                </a:lnTo>
                <a:close/>
              </a:path>
            </a:pathLst>
          </a:custGeom>
          <a:blipFill>
            <a:blip r:embed="rId57">
              <a:extLst>
                <a:ext uri="{96DAC541-7B7A-43D3-8B79-37D633B846F1}">
                  <asvg:svgBlip xmlns:asvg="http://schemas.microsoft.com/office/drawing/2016/SVG/main" r:embed="rId5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4777755">
            <a:off x="3186167" y="6400161"/>
            <a:ext cx="358316" cy="265602"/>
          </a:xfrm>
          <a:custGeom>
            <a:avLst/>
            <a:gdLst/>
            <a:ahLst/>
            <a:cxnLst/>
            <a:rect r="r" b="b" t="t" l="l"/>
            <a:pathLst>
              <a:path h="265602" w="358316">
                <a:moveTo>
                  <a:pt x="0" y="0"/>
                </a:moveTo>
                <a:lnTo>
                  <a:pt x="358316" y="0"/>
                </a:lnTo>
                <a:lnTo>
                  <a:pt x="358316" y="265601"/>
                </a:lnTo>
                <a:lnTo>
                  <a:pt x="0" y="265601"/>
                </a:lnTo>
                <a:lnTo>
                  <a:pt x="0" y="0"/>
                </a:lnTo>
                <a:close/>
              </a:path>
            </a:pathLst>
          </a:custGeom>
          <a:blipFill>
            <a:blip r:embed="rId59">
              <a:extLs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4777755">
            <a:off x="3167117" y="5619101"/>
            <a:ext cx="358316" cy="265602"/>
          </a:xfrm>
          <a:custGeom>
            <a:avLst/>
            <a:gdLst/>
            <a:ahLst/>
            <a:cxnLst/>
            <a:rect r="r" b="b" t="t" l="l"/>
            <a:pathLst>
              <a:path h="265602" w="358316">
                <a:moveTo>
                  <a:pt x="0" y="0"/>
                </a:moveTo>
                <a:lnTo>
                  <a:pt x="358316" y="0"/>
                </a:lnTo>
                <a:lnTo>
                  <a:pt x="358316" y="265601"/>
                </a:lnTo>
                <a:lnTo>
                  <a:pt x="0" y="265601"/>
                </a:lnTo>
                <a:lnTo>
                  <a:pt x="0" y="0"/>
                </a:lnTo>
                <a:close/>
              </a:path>
            </a:pathLst>
          </a:custGeom>
          <a:blipFill>
            <a:blip r:embed="rId59">
              <a:extLs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3" id="63"/>
          <p:cNvSpPr/>
          <p:nvPr/>
        </p:nvSpPr>
        <p:spPr>
          <a:xfrm flipH="false" flipV="false" rot="0">
            <a:off x="1841318" y="4963965"/>
            <a:ext cx="341547" cy="341547"/>
          </a:xfrm>
          <a:custGeom>
            <a:avLst/>
            <a:gdLst/>
            <a:ahLst/>
            <a:cxnLst/>
            <a:rect r="r" b="b" t="t" l="l"/>
            <a:pathLst>
              <a:path h="341547" w="341547">
                <a:moveTo>
                  <a:pt x="0" y="0"/>
                </a:moveTo>
                <a:lnTo>
                  <a:pt x="341548" y="0"/>
                </a:lnTo>
                <a:lnTo>
                  <a:pt x="341548" y="341547"/>
                </a:lnTo>
                <a:lnTo>
                  <a:pt x="0" y="34154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4" id="64"/>
          <p:cNvSpPr/>
          <p:nvPr/>
        </p:nvSpPr>
        <p:spPr>
          <a:xfrm flipH="false" flipV="false" rot="0">
            <a:off x="1429240" y="5594907"/>
            <a:ext cx="1165704" cy="1001048"/>
          </a:xfrm>
          <a:custGeom>
            <a:avLst/>
            <a:gdLst/>
            <a:ahLst/>
            <a:cxnLst/>
            <a:rect r="r" b="b" t="t" l="l"/>
            <a:pathLst>
              <a:path h="1001048" w="1165704">
                <a:moveTo>
                  <a:pt x="0" y="0"/>
                </a:moveTo>
                <a:lnTo>
                  <a:pt x="1165704" y="0"/>
                </a:lnTo>
                <a:lnTo>
                  <a:pt x="1165704" y="1001049"/>
                </a:lnTo>
                <a:lnTo>
                  <a:pt x="0" y="1001049"/>
                </a:lnTo>
                <a:lnTo>
                  <a:pt x="0" y="0"/>
                </a:lnTo>
                <a:close/>
              </a:path>
            </a:pathLst>
          </a:custGeom>
          <a:blipFill>
            <a:blip r:embed="rId61">
              <a:extLst>
                <a:ext uri="{96DAC541-7B7A-43D3-8B79-37D633B846F1}">
                  <asvg:svgBlip xmlns:asvg="http://schemas.microsoft.com/office/drawing/2016/SVG/main" r:embed="rId6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5" id="65"/>
          <p:cNvSpPr/>
          <p:nvPr/>
        </p:nvSpPr>
        <p:spPr>
          <a:xfrm flipH="false" flipV="false" rot="0">
            <a:off x="4279804" y="5864487"/>
            <a:ext cx="668475" cy="668475"/>
          </a:xfrm>
          <a:custGeom>
            <a:avLst/>
            <a:gdLst/>
            <a:ahLst/>
            <a:cxnLst/>
            <a:rect r="r" b="b" t="t" l="l"/>
            <a:pathLst>
              <a:path h="668475" w="668475">
                <a:moveTo>
                  <a:pt x="0" y="0"/>
                </a:moveTo>
                <a:lnTo>
                  <a:pt x="668475" y="0"/>
                </a:lnTo>
                <a:lnTo>
                  <a:pt x="668475" y="668474"/>
                </a:lnTo>
                <a:lnTo>
                  <a:pt x="0" y="668474"/>
                </a:lnTo>
                <a:lnTo>
                  <a:pt x="0" y="0"/>
                </a:lnTo>
                <a:close/>
              </a:path>
            </a:pathLst>
          </a:custGeom>
          <a:blipFill>
            <a:blip r:embed="rId63">
              <a:extLst>
                <a:ext uri="{96DAC541-7B7A-43D3-8B79-37D633B846F1}">
                  <asvg:svgBlip xmlns:asvg="http://schemas.microsoft.com/office/drawing/2016/SVG/main" r:embed="rId6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6" id="66"/>
          <p:cNvSpPr/>
          <p:nvPr/>
        </p:nvSpPr>
        <p:spPr>
          <a:xfrm flipH="false" flipV="false" rot="-4479458">
            <a:off x="11463261" y="4968044"/>
            <a:ext cx="335530" cy="248711"/>
          </a:xfrm>
          <a:custGeom>
            <a:avLst/>
            <a:gdLst/>
            <a:ahLst/>
            <a:cxnLst/>
            <a:rect r="r" b="b" t="t" l="l"/>
            <a:pathLst>
              <a:path h="248711" w="335530">
                <a:moveTo>
                  <a:pt x="0" y="0"/>
                </a:moveTo>
                <a:lnTo>
                  <a:pt x="335530" y="0"/>
                </a:lnTo>
                <a:lnTo>
                  <a:pt x="335530" y="248711"/>
                </a:lnTo>
                <a:lnTo>
                  <a:pt x="0" y="248711"/>
                </a:lnTo>
                <a:lnTo>
                  <a:pt x="0" y="0"/>
                </a:lnTo>
                <a:close/>
              </a:path>
            </a:pathLst>
          </a:custGeom>
          <a:blipFill>
            <a:blip r:embed="rId59">
              <a:extLs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7" id="67"/>
          <p:cNvSpPr/>
          <p:nvPr/>
        </p:nvSpPr>
        <p:spPr>
          <a:xfrm flipH="false" flipV="false" rot="-7050977">
            <a:off x="11415234" y="6116759"/>
            <a:ext cx="378738" cy="280739"/>
          </a:xfrm>
          <a:custGeom>
            <a:avLst/>
            <a:gdLst/>
            <a:ahLst/>
            <a:cxnLst/>
            <a:rect r="r" b="b" t="t" l="l"/>
            <a:pathLst>
              <a:path h="280739" w="378738">
                <a:moveTo>
                  <a:pt x="0" y="0"/>
                </a:moveTo>
                <a:lnTo>
                  <a:pt x="378738" y="0"/>
                </a:lnTo>
                <a:lnTo>
                  <a:pt x="378738" y="280740"/>
                </a:lnTo>
                <a:lnTo>
                  <a:pt x="0" y="280740"/>
                </a:lnTo>
                <a:lnTo>
                  <a:pt x="0" y="0"/>
                </a:lnTo>
                <a:close/>
              </a:path>
            </a:pathLst>
          </a:custGeom>
          <a:blipFill>
            <a:blip r:embed="rId59">
              <a:extLs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8" id="68"/>
          <p:cNvSpPr/>
          <p:nvPr/>
        </p:nvSpPr>
        <p:spPr>
          <a:xfrm flipH="false" flipV="false" rot="-8100000">
            <a:off x="3099699" y="5856821"/>
            <a:ext cx="751569" cy="751569"/>
          </a:xfrm>
          <a:custGeom>
            <a:avLst/>
            <a:gdLst/>
            <a:ahLst/>
            <a:cxnLst/>
            <a:rect r="r" b="b" t="t" l="l"/>
            <a:pathLst>
              <a:path h="751569" w="751569">
                <a:moveTo>
                  <a:pt x="0" y="0"/>
                </a:moveTo>
                <a:lnTo>
                  <a:pt x="751570" y="0"/>
                </a:lnTo>
                <a:lnTo>
                  <a:pt x="751570" y="751569"/>
                </a:lnTo>
                <a:lnTo>
                  <a:pt x="0" y="751569"/>
                </a:lnTo>
                <a:lnTo>
                  <a:pt x="0" y="0"/>
                </a:lnTo>
                <a:close/>
              </a:path>
            </a:pathLst>
          </a:custGeom>
          <a:blipFill>
            <a:blip r:embed="rId57">
              <a:extLst>
                <a:ext uri="{96DAC541-7B7A-43D3-8B79-37D633B846F1}">
                  <asvg:svgBlip xmlns:asvg="http://schemas.microsoft.com/office/drawing/2016/SVG/main" r:embed="rId5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9" id="69"/>
          <p:cNvSpPr/>
          <p:nvPr/>
        </p:nvSpPr>
        <p:spPr>
          <a:xfrm flipH="false" flipV="false" rot="0">
            <a:off x="10414831" y="5462627"/>
            <a:ext cx="620734" cy="620734"/>
          </a:xfrm>
          <a:custGeom>
            <a:avLst/>
            <a:gdLst/>
            <a:ahLst/>
            <a:cxnLst/>
            <a:rect r="r" b="b" t="t" l="l"/>
            <a:pathLst>
              <a:path h="620734" w="620734">
                <a:moveTo>
                  <a:pt x="0" y="0"/>
                </a:moveTo>
                <a:lnTo>
                  <a:pt x="620734" y="0"/>
                </a:lnTo>
                <a:lnTo>
                  <a:pt x="620734" y="620734"/>
                </a:lnTo>
                <a:lnTo>
                  <a:pt x="0" y="620734"/>
                </a:lnTo>
                <a:lnTo>
                  <a:pt x="0" y="0"/>
                </a:lnTo>
                <a:close/>
              </a:path>
            </a:pathLst>
          </a:custGeom>
          <a:blipFill>
            <a:blip r:embed="rId63">
              <a:extLst>
                <a:ext uri="{96DAC541-7B7A-43D3-8B79-37D633B846F1}">
                  <asvg:svgBlip xmlns:asvg="http://schemas.microsoft.com/office/drawing/2016/SVG/main" r:embed="rId6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0" id="70"/>
          <p:cNvGrpSpPr/>
          <p:nvPr/>
        </p:nvGrpSpPr>
        <p:grpSpPr>
          <a:xfrm rot="0">
            <a:off x="208395" y="2347916"/>
            <a:ext cx="3814234" cy="5051999"/>
            <a:chOff x="0" y="0"/>
            <a:chExt cx="1307456" cy="1731741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1307456" cy="1731741"/>
            </a:xfrm>
            <a:custGeom>
              <a:avLst/>
              <a:gdLst/>
              <a:ahLst/>
              <a:cxnLst/>
              <a:rect r="r" b="b" t="t" l="l"/>
              <a:pathLst>
                <a:path h="1731741" w="1307456">
                  <a:moveTo>
                    <a:pt x="0" y="0"/>
                  </a:moveTo>
                  <a:lnTo>
                    <a:pt x="1307456" y="0"/>
                  </a:lnTo>
                  <a:lnTo>
                    <a:pt x="1307456" y="1731741"/>
                  </a:lnTo>
                  <a:lnTo>
                    <a:pt x="0" y="17317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EBEBEB"/>
              </a:solidFill>
              <a:prstDash val="dash"/>
              <a:miter/>
            </a:ln>
          </p:spPr>
        </p:sp>
        <p:sp>
          <p:nvSpPr>
            <p:cNvPr name="TextBox 72" id="72"/>
            <p:cNvSpPr txBox="true"/>
            <p:nvPr/>
          </p:nvSpPr>
          <p:spPr>
            <a:xfrm>
              <a:off x="0" y="-38100"/>
              <a:ext cx="1307456" cy="17698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73" id="73"/>
          <p:cNvSpPr/>
          <p:nvPr/>
        </p:nvSpPr>
        <p:spPr>
          <a:xfrm flipV="true">
            <a:off x="3202442" y="6198724"/>
            <a:ext cx="1077362" cy="75060"/>
          </a:xfrm>
          <a:prstGeom prst="line">
            <a:avLst/>
          </a:prstGeom>
          <a:ln cap="flat" w="38100">
            <a:solidFill>
              <a:srgbClr val="EBEBE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4" id="74"/>
          <p:cNvSpPr/>
          <p:nvPr/>
        </p:nvSpPr>
        <p:spPr>
          <a:xfrm flipH="true">
            <a:off x="4948279" y="5183575"/>
            <a:ext cx="1235239" cy="101514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5" id="75"/>
          <p:cNvSpPr/>
          <p:nvPr/>
        </p:nvSpPr>
        <p:spPr>
          <a:xfrm flipH="true" flipV="true">
            <a:off x="9989157" y="5745379"/>
            <a:ext cx="425674" cy="2761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6" id="76"/>
          <p:cNvSpPr/>
          <p:nvPr/>
        </p:nvSpPr>
        <p:spPr>
          <a:xfrm flipV="true">
            <a:off x="11035565" y="5767787"/>
            <a:ext cx="190370" cy="520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7" id="77"/>
          <p:cNvGrpSpPr/>
          <p:nvPr/>
        </p:nvGrpSpPr>
        <p:grpSpPr>
          <a:xfrm rot="0">
            <a:off x="5072104" y="2424866"/>
            <a:ext cx="5180802" cy="5114456"/>
            <a:chOff x="0" y="0"/>
            <a:chExt cx="1775893" cy="175315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1775893" cy="1753150"/>
            </a:xfrm>
            <a:custGeom>
              <a:avLst/>
              <a:gdLst/>
              <a:ahLst/>
              <a:cxnLst/>
              <a:rect r="r" b="b" t="t" l="l"/>
              <a:pathLst>
                <a:path h="1753150" w="1775893">
                  <a:moveTo>
                    <a:pt x="0" y="0"/>
                  </a:moveTo>
                  <a:lnTo>
                    <a:pt x="1775893" y="0"/>
                  </a:lnTo>
                  <a:lnTo>
                    <a:pt x="1775893" y="1753150"/>
                  </a:lnTo>
                  <a:lnTo>
                    <a:pt x="0" y="17531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EBEBEB"/>
              </a:solidFill>
              <a:prstDash val="dash"/>
              <a:miter/>
            </a:ln>
          </p:spPr>
        </p:sp>
        <p:sp>
          <p:nvSpPr>
            <p:cNvPr name="TextBox 79" id="79"/>
            <p:cNvSpPr txBox="true"/>
            <p:nvPr/>
          </p:nvSpPr>
          <p:spPr>
            <a:xfrm>
              <a:off x="0" y="-38100"/>
              <a:ext cx="1775893" cy="179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DAFyMLxU4ws</dc:identifier>
  <dcterms:modified xsi:type="dcterms:W3CDTF">2011-08-01T06:04:30Z</dcterms:modified>
  <cp:revision>1</cp:revision>
</cp:coreProperties>
</file>