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192024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36">
          <p15:clr>
            <a:srgbClr val="A4A3A4"/>
          </p15:clr>
        </p15:guide>
        <p15:guide id="2" orient="horz" pos="168">
          <p15:clr>
            <a:srgbClr val="A4A3A4"/>
          </p15:clr>
        </p15:guide>
        <p15:guide id="3" orient="horz" pos="1176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8" autoAdjust="0"/>
    <p:restoredTop sz="94675" autoAdjust="0"/>
  </p:normalViewPr>
  <p:slideViewPr>
    <p:cSldViewPr snapToGrid="0" snapToObjects="1" showGuides="1">
      <p:cViewPr varScale="1">
        <p:scale>
          <a:sx n="24" d="100"/>
          <a:sy n="24" d="100"/>
        </p:scale>
        <p:origin x="-1308" y="-102"/>
      </p:cViewPr>
      <p:guideLst>
        <p:guide orient="horz" pos="1936"/>
        <p:guide orient="horz" pos="168"/>
        <p:guide orient="horz" pos="1176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4/19/2017</a:t>
            </a:fld>
            <a:endParaRPr lang="en-US" dirty="0"/>
          </a:p>
        </p:txBody>
      </p:sp>
      <p:sp>
        <p:nvSpPr>
          <p:cNvPr id="4" name="Slide Image Placeholder 3"/>
          <p:cNvSpPr>
            <a:spLocks noGrp="1" noRot="1" noChangeAspect="1"/>
          </p:cNvSpPr>
          <p:nvPr>
            <p:ph type="sldImg" idx="2"/>
          </p:nvPr>
        </p:nvSpPr>
        <p:spPr>
          <a:xfrm>
            <a:off x="490538" y="685800"/>
            <a:ext cx="58769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04021828"/>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67701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3574759"/>
            <a:ext cx="10193458"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4" y="3110154"/>
            <a:ext cx="10179845"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0573497"/>
            <a:ext cx="10194648"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0096874"/>
            <a:ext cx="10179844"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8" y="12530349"/>
            <a:ext cx="10178651"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8" y="12039627"/>
            <a:ext cx="10178651"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2" y="3579389"/>
            <a:ext cx="10178651" cy="545148"/>
          </a:xfrm>
          <a:prstGeom prst="rect">
            <a:avLst/>
          </a:prstGeom>
        </p:spPr>
        <p:txBody>
          <a:bodyPr wrap="square" lIns="163258" tIns="163258" rIns="163258" bIns="163258">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5708" y="3110154"/>
            <a:ext cx="10184606"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110154"/>
            <a:ext cx="10182022"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3574759"/>
            <a:ext cx="10182022"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0078145"/>
            <a:ext cx="10182022"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0598897"/>
            <a:ext cx="10185796" cy="545148"/>
          </a:xfrm>
          <a:prstGeom prst="rect">
            <a:avLst/>
          </a:prstGeom>
        </p:spPr>
        <p:txBody>
          <a:bodyPr wrap="square" lIns="163258" tIns="163258" rIns="163258" bIns="163258">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5018123"/>
            <a:ext cx="10182022"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5513476"/>
            <a:ext cx="10185796"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61" hasCustomPrompt="1"/>
          </p:nvPr>
        </p:nvSpPr>
        <p:spPr>
          <a:xfrm>
            <a:off x="4406950" y="1366762"/>
            <a:ext cx="24109797" cy="766837"/>
          </a:xfrm>
          <a:prstGeom prst="rect">
            <a:avLst/>
          </a:prstGeom>
        </p:spPr>
        <p:txBody>
          <a:bodyPr>
            <a:norm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95" hasCustomPrompt="1"/>
          </p:nvPr>
        </p:nvSpPr>
        <p:spPr>
          <a:xfrm>
            <a:off x="4406950" y="2137990"/>
            <a:ext cx="24109797"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96" hasCustomPrompt="1"/>
          </p:nvPr>
        </p:nvSpPr>
        <p:spPr>
          <a:xfrm>
            <a:off x="4406950" y="273839"/>
            <a:ext cx="24109797" cy="1092924"/>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3550696"/>
            <a:ext cx="7542610"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110154"/>
            <a:ext cx="7536656" cy="455049"/>
          </a:xfrm>
          <a:prstGeom prst="rect">
            <a:avLst/>
          </a:prstGeom>
          <a:noFill/>
        </p:spPr>
        <p:txBody>
          <a:bodyPr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5" y="8825780"/>
            <a:ext cx="7528993"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5" y="8329105"/>
            <a:ext cx="7537845"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96187" y="3570128"/>
            <a:ext cx="15540037"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96187" y="3110154"/>
            <a:ext cx="15540038"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96187" y="12796679"/>
            <a:ext cx="15540038"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96187" y="12332075"/>
            <a:ext cx="15540038"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715629" y="3110154"/>
            <a:ext cx="7535264"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715629" y="3574759"/>
            <a:ext cx="7535264"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715629" y="8364237"/>
            <a:ext cx="7535264"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713742" y="8828841"/>
            <a:ext cx="7539038"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715629" y="15018123"/>
            <a:ext cx="7535264" cy="455049"/>
          </a:xfrm>
          <a:prstGeom prst="rect">
            <a:avLst/>
          </a:prstGeom>
          <a:noFill/>
        </p:spPr>
        <p:txBody>
          <a:bodyPr wrap="square" lIns="65304" tIns="65304" rIns="65304" bIns="6530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713742" y="15486960"/>
            <a:ext cx="7539038" cy="545148"/>
          </a:xfrm>
          <a:prstGeom prst="rect">
            <a:avLst/>
          </a:prstGeom>
        </p:spPr>
        <p:txBody>
          <a:bodyPr wrap="square" lIns="163258" tIns="163258" rIns="163258" bIns="163258">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3" name="Text Placeholder 76"/>
          <p:cNvSpPr>
            <a:spLocks noGrp="1"/>
          </p:cNvSpPr>
          <p:nvPr>
            <p:ph type="body" sz="quarter" idx="161" hasCustomPrompt="1"/>
          </p:nvPr>
        </p:nvSpPr>
        <p:spPr>
          <a:xfrm>
            <a:off x="4406950" y="1366762"/>
            <a:ext cx="24109797" cy="766837"/>
          </a:xfrm>
          <a:prstGeom prst="rect">
            <a:avLst/>
          </a:prstGeom>
        </p:spPr>
        <p:txBody>
          <a:bodyPr>
            <a:norm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4" name="Text Placeholder 76"/>
          <p:cNvSpPr>
            <a:spLocks noGrp="1"/>
          </p:cNvSpPr>
          <p:nvPr>
            <p:ph type="body" sz="quarter" idx="195" hasCustomPrompt="1"/>
          </p:nvPr>
        </p:nvSpPr>
        <p:spPr>
          <a:xfrm>
            <a:off x="4406950" y="2137990"/>
            <a:ext cx="24109797"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5" name="Text Placeholder 76"/>
          <p:cNvSpPr>
            <a:spLocks noGrp="1"/>
          </p:cNvSpPr>
          <p:nvPr>
            <p:ph type="body" sz="quarter" idx="196" hasCustomPrompt="1"/>
          </p:nvPr>
        </p:nvSpPr>
        <p:spPr>
          <a:xfrm>
            <a:off x="4406950" y="273839"/>
            <a:ext cx="24109797" cy="1092924"/>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3908505" y="8181474"/>
            <a:ext cx="3224463" cy="30777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rot="10800000">
            <a:off x="0" y="18657883"/>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74558" y="1880235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23" name="Group 22"/>
          <p:cNvGrpSpPr>
            <a:grpSpLocks noChangeAspect="1"/>
          </p:cNvGrpSpPr>
          <p:nvPr userDrawn="1"/>
        </p:nvGrpSpPr>
        <p:grpSpPr>
          <a:xfrm>
            <a:off x="-6886463" y="2"/>
            <a:ext cx="6608534" cy="19202398"/>
            <a:chOff x="-11220549" y="-1"/>
            <a:chExt cx="11014225" cy="27432000"/>
          </a:xfrm>
        </p:grpSpPr>
        <p:sp>
          <p:nvSpPr>
            <p:cNvPr id="24" name="Rectangle 23"/>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DESIGN</a:t>
              </a:r>
              <a:r>
                <a:rPr lang="en-US" sz="2400" b="1" spc="600" baseline="0" dirty="0" smtClean="0">
                  <a:solidFill>
                    <a:schemeClr val="bg1"/>
                  </a:solidFill>
                  <a:latin typeface="Trebuchet MS" pitchFamily="34" charset="0"/>
                </a:rPr>
                <a:t> </a:t>
              </a:r>
              <a:r>
                <a:rPr lang="en-US" sz="2400" b="1" spc="600" dirty="0" smtClean="0">
                  <a:solidFill>
                    <a:schemeClr val="bg1"/>
                  </a:solidFill>
                  <a:latin typeface="Trebuchet MS" pitchFamily="34" charset="0"/>
                </a:rPr>
                <a:t>GUIDE</a:t>
              </a:r>
            </a:p>
            <a:p>
              <a:pPr algn="ctr"/>
              <a:r>
                <a:rPr lang="en-US" sz="1000" b="1" dirty="0" smtClean="0">
                  <a:latin typeface="Trebuchet MS" pitchFamily="34" charset="0"/>
                </a:rPr>
                <a:t> </a:t>
              </a:r>
            </a:p>
            <a:p>
              <a:pPr defTabSz="3765639"/>
              <a:r>
                <a:rPr lang="en-US" sz="1600" i="0" dirty="0" smtClean="0">
                  <a:latin typeface="Trebuchet MS" pitchFamily="34" charset="0"/>
                </a:rPr>
                <a:t>This PowerPoint</a:t>
              </a:r>
              <a:r>
                <a:rPr lang="en-US" sz="1600" i="0" baseline="0" dirty="0" smtClean="0">
                  <a:latin typeface="Trebuchet MS" pitchFamily="34" charset="0"/>
                </a:rPr>
                <a:t> </a:t>
              </a:r>
              <a:r>
                <a:rPr lang="en-US" sz="1600" i="0" dirty="0" smtClean="0">
                  <a:latin typeface="Trebuchet MS" pitchFamily="34" charset="0"/>
                </a:rPr>
                <a:t>2007 template produces</a:t>
              </a:r>
              <a:r>
                <a:rPr lang="en-US" sz="1600" i="0" baseline="0" dirty="0" smtClean="0">
                  <a:latin typeface="Trebuchet MS" pitchFamily="34" charset="0"/>
                </a:rPr>
                <a:t> </a:t>
              </a:r>
              <a:r>
                <a:rPr lang="en-US" sz="1600" i="0" dirty="0" smtClean="0">
                  <a:latin typeface="Trebuchet MS" pitchFamily="34" charset="0"/>
                </a:rPr>
                <a:t>a 42”x72” presentation poster. </a:t>
              </a:r>
              <a:r>
                <a:rPr lang="en-US" sz="1600" dirty="0" smtClean="0">
                  <a:latin typeface="Trebuchet MS" pitchFamily="34" charset="0"/>
                </a:rPr>
                <a:t>You</a:t>
              </a:r>
              <a:r>
                <a:rPr lang="en-US" sz="1600" baseline="0" dirty="0" smtClean="0">
                  <a:latin typeface="Trebuchet MS" pitchFamily="34" charset="0"/>
                </a:rPr>
                <a:t> can u</a:t>
              </a:r>
              <a:r>
                <a:rPr lang="en-US" sz="1600" dirty="0" smtClean="0">
                  <a:latin typeface="Trebuchet MS" pitchFamily="34" charset="0"/>
                </a:rPr>
                <a:t>se</a:t>
              </a:r>
              <a:r>
                <a:rPr lang="en-US" sz="1600" baseline="0" dirty="0" smtClean="0">
                  <a:latin typeface="Trebuchet MS" pitchFamily="34" charset="0"/>
                </a:rPr>
                <a:t> it to create your research poster and </a:t>
              </a:r>
              <a:r>
                <a:rPr lang="en-US" sz="1600" dirty="0" smtClean="0">
                  <a:latin typeface="Trebuchet MS" pitchFamily="34" charset="0"/>
                </a:rPr>
                <a:t>save valuable time placing titles, subtitles,</a:t>
              </a:r>
              <a:r>
                <a:rPr lang="en-US" sz="1600" baseline="0" dirty="0" smtClean="0">
                  <a:latin typeface="Trebuchet MS" pitchFamily="34" charset="0"/>
                </a:rPr>
                <a:t> text, and graphics</a:t>
              </a:r>
              <a:r>
                <a:rPr lang="en-US" sz="1600" dirty="0" smtClean="0">
                  <a:latin typeface="Trebuchet MS" pitchFamily="34" charset="0"/>
                </a:rPr>
                <a:t>. </a:t>
              </a:r>
            </a:p>
            <a:p>
              <a:pPr defTabSz="3765639"/>
              <a:r>
                <a:rPr lang="en-US" sz="1000" dirty="0" smtClean="0">
                  <a:latin typeface="Trebuchet MS" pitchFamily="34" charset="0"/>
                </a:rPr>
                <a:t> </a:t>
              </a:r>
            </a:p>
            <a:p>
              <a:pPr defTabSz="4389219"/>
              <a:r>
                <a:rPr lang="en-US" sz="1600" dirty="0" smtClean="0">
                  <a:latin typeface="Trebuchet MS" pitchFamily="34" charset="0"/>
                </a:rPr>
                <a:t>We provide a series of online answer your poster production questions. To view our template tutorials, go online to </a:t>
              </a:r>
              <a:r>
                <a:rPr lang="en-US" sz="1600" b="1" dirty="0" smtClean="0">
                  <a:solidFill>
                    <a:srgbClr val="FFC000"/>
                  </a:solidFill>
                  <a:latin typeface="Trebuchet MS" pitchFamily="34" charset="0"/>
                </a:rPr>
                <a:t>PosterPresentations.com</a:t>
              </a:r>
              <a:r>
                <a:rPr lang="en-US" sz="1600" b="1" dirty="0" smtClean="0">
                  <a:solidFill>
                    <a:schemeClr val="bg1"/>
                  </a:solidFill>
                  <a:latin typeface="Trebuchet MS" pitchFamily="34" charset="0"/>
                </a:rPr>
                <a:t> </a:t>
              </a:r>
              <a:r>
                <a:rPr lang="en-US" sz="1600" dirty="0" smtClean="0">
                  <a:solidFill>
                    <a:schemeClr val="bg1"/>
                  </a:solidFill>
                  <a:latin typeface="Trebuchet MS" pitchFamily="34" charset="0"/>
                </a:rPr>
                <a:t>and click on HELP DESK.</a:t>
              </a:r>
            </a:p>
            <a:p>
              <a:pPr defTabSz="4389219"/>
              <a:r>
                <a:rPr lang="en-US" sz="1000" dirty="0" smtClean="0">
                  <a:latin typeface="Trebuchet MS" pitchFamily="34" charset="0"/>
                </a:rPr>
                <a:t> </a:t>
              </a:r>
            </a:p>
            <a:p>
              <a:pPr defTabSz="4389219"/>
              <a:r>
                <a:rPr lang="en-US" sz="1600" dirty="0" smtClean="0">
                  <a:solidFill>
                    <a:schemeClr val="bg1"/>
                  </a:solidFill>
                  <a:latin typeface="Trebuchet MS" pitchFamily="34" charset="0"/>
                </a:rPr>
                <a:t>When</a:t>
              </a:r>
              <a:r>
                <a:rPr lang="en-US" sz="1600" baseline="0" dirty="0" smtClean="0">
                  <a:solidFill>
                    <a:schemeClr val="bg1"/>
                  </a:solidFill>
                  <a:latin typeface="Trebuchet MS" pitchFamily="34" charset="0"/>
                </a:rPr>
                <a:t> you are ready to</a:t>
              </a:r>
              <a:r>
                <a:rPr lang="en-US" sz="1600" dirty="0" smtClean="0">
                  <a:solidFill>
                    <a:schemeClr val="bg1"/>
                  </a:solidFill>
                  <a:latin typeface="Trebuchet MS" pitchFamily="34" charset="0"/>
                </a:rPr>
                <a:t> </a:t>
              </a:r>
              <a:r>
                <a:rPr lang="en-US" sz="1600" baseline="0" dirty="0" smtClean="0">
                  <a:solidFill>
                    <a:schemeClr val="bg1"/>
                  </a:solidFill>
                  <a:latin typeface="Trebuchet MS" pitchFamily="34" charset="0"/>
                </a:rPr>
                <a:t> print your poster</a:t>
              </a:r>
              <a:r>
                <a:rPr lang="en-US" sz="1600" dirty="0" smtClean="0">
                  <a:solidFill>
                    <a:schemeClr val="bg1"/>
                  </a:solidFill>
                  <a:latin typeface="Trebuchet MS" pitchFamily="34" charset="0"/>
                </a:rPr>
                <a:t>,</a:t>
              </a:r>
              <a:r>
                <a:rPr lang="en-US" sz="1600" baseline="0" dirty="0" smtClean="0">
                  <a:solidFill>
                    <a:schemeClr val="bg1"/>
                  </a:solidFill>
                  <a:latin typeface="Trebuchet MS" pitchFamily="34" charset="0"/>
                </a:rPr>
                <a:t> go online to </a:t>
              </a:r>
              <a:r>
                <a:rPr lang="en-US" sz="1600" b="0" dirty="0" smtClean="0">
                  <a:solidFill>
                    <a:schemeClr val="bg1"/>
                  </a:solidFill>
                  <a:latin typeface="Trebuchet MS" pitchFamily="34" charset="0"/>
                </a:rPr>
                <a:t>PosterPresentations.com</a:t>
              </a:r>
              <a:r>
                <a:rPr lang="en-US" sz="1600" dirty="0" smtClean="0">
                  <a:solidFill>
                    <a:schemeClr val="bg1"/>
                  </a:solidFill>
                  <a:latin typeface="Trebuchet MS" pitchFamily="34" charset="0"/>
                </a:rPr>
                <a:t/>
              </a:r>
              <a:br>
                <a:rPr lang="en-US" sz="1600" dirty="0" smtClean="0">
                  <a:solidFill>
                    <a:schemeClr val="bg1"/>
                  </a:solidFill>
                  <a:latin typeface="Trebuchet MS" pitchFamily="34" charset="0"/>
                </a:rPr>
              </a:br>
              <a:r>
                <a:rPr lang="en-US" sz="1000" dirty="0" smtClean="0">
                  <a:solidFill>
                    <a:schemeClr val="bg1"/>
                  </a:solidFill>
                  <a:latin typeface="Trebuchet MS" pitchFamily="34" charset="0"/>
                </a:rPr>
                <a:t> </a:t>
              </a:r>
            </a:p>
            <a:p>
              <a:pPr algn="l" defTabSz="3765639"/>
              <a:r>
                <a:rPr lang="en-US" sz="1600" b="0" dirty="0" smtClean="0">
                  <a:solidFill>
                    <a:schemeClr val="bg1"/>
                  </a:solidFill>
                  <a:latin typeface="Trebuchet MS" pitchFamily="34" charset="0"/>
                </a:rPr>
                <a:t>Need</a:t>
              </a:r>
              <a:r>
                <a:rPr lang="en-US" sz="1600" b="0" baseline="0" dirty="0" smtClean="0">
                  <a:solidFill>
                    <a:schemeClr val="bg1"/>
                  </a:solidFill>
                  <a:latin typeface="Trebuchet MS" pitchFamily="34" charset="0"/>
                </a:rPr>
                <a:t> assistance? Call us at </a:t>
              </a:r>
              <a:r>
                <a:rPr lang="en-US" sz="1600" b="0" dirty="0" smtClean="0">
                  <a:solidFill>
                    <a:srgbClr val="FFC000"/>
                  </a:solidFill>
                  <a:latin typeface="Trebuchet MS" pitchFamily="34" charset="0"/>
                </a:rPr>
                <a:t>1.510.649.3001</a:t>
              </a:r>
            </a:p>
            <a:p>
              <a:pPr algn="l" defTabSz="3765639"/>
              <a:endParaRPr lang="en-US" sz="1600" b="0" dirty="0" smtClean="0">
                <a:solidFill>
                  <a:srgbClr val="FFC000"/>
                </a:solidFill>
                <a:latin typeface="Trebuchet MS" pitchFamily="34" charset="0"/>
              </a:endParaRPr>
            </a:p>
            <a:p>
              <a:pPr algn="l" defTabSz="3765639"/>
              <a:endParaRPr lang="en-US" sz="1600" b="0" dirty="0" smtClean="0">
                <a:solidFill>
                  <a:srgbClr val="FFC000"/>
                </a:solidFill>
                <a:latin typeface="Trebuchet MS" pitchFamily="34" charset="0"/>
              </a:endParaRPr>
            </a:p>
            <a:p>
              <a:pPr algn="l" defTabSz="3765639"/>
              <a:r>
                <a:rPr lang="en-US" sz="1000" b="1" dirty="0" smtClean="0">
                  <a:solidFill>
                    <a:srgbClr val="FFFF00"/>
                  </a:solidFill>
                  <a:latin typeface="Trebuchet MS" pitchFamily="34" charset="0"/>
                </a:rPr>
                <a:t> </a:t>
              </a:r>
              <a:endParaRPr lang="en-US" sz="1600" b="1"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QUICK START</a:t>
              </a:r>
            </a:p>
            <a:p>
              <a:pPr algn="ctr"/>
              <a:r>
                <a:rPr lang="en-US" sz="1000" b="1" baseline="0" dirty="0" smtClean="0">
                  <a:solidFill>
                    <a:schemeClr val="bg1"/>
                  </a:solidFill>
                  <a:latin typeface="Trebuchet MS" pitchFamily="34" charset="0"/>
                </a:rPr>
                <a:t> </a:t>
              </a:r>
            </a:p>
            <a:p>
              <a:pPr algn="ctr"/>
              <a:r>
                <a:rPr lang="en-US" sz="1800" b="1" baseline="0" dirty="0" smtClean="0">
                  <a:solidFill>
                    <a:srgbClr val="FFC000"/>
                  </a:solidFill>
                  <a:latin typeface="Trebuchet MS" pitchFamily="34" charset="0"/>
                </a:rPr>
                <a:t>Zoom in and out</a:t>
              </a:r>
            </a:p>
            <a:p>
              <a:pPr marL="1203325" indent="0" algn="l" defTabSz="850900"/>
              <a:r>
                <a:rPr lang="en-US" sz="1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Title, Authors, and Affiliations</a:t>
              </a:r>
            </a:p>
            <a:p>
              <a:pPr algn="l"/>
              <a:r>
                <a:rPr lang="en-US" sz="1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smtClean="0">
                  <a:solidFill>
                    <a:schemeClr val="bg1">
                      <a:lumMod val="75000"/>
                    </a:schemeClr>
                  </a:solidFill>
                  <a:latin typeface="Trebuchet MS" pitchFamily="34" charset="0"/>
                </a:rPr>
                <a:t> </a:t>
              </a:r>
            </a:p>
            <a:p>
              <a:pPr algn="l"/>
              <a:r>
                <a:rPr lang="en-US" sz="1400" b="1" spc="300" baseline="0" dirty="0" smtClean="0">
                  <a:solidFill>
                    <a:srgbClr val="FFC000"/>
                  </a:solidFill>
                  <a:latin typeface="Trebuchet MS" pitchFamily="34" charset="0"/>
                </a:rPr>
                <a:t>TIP</a:t>
              </a:r>
              <a:r>
                <a:rPr lang="en-US" sz="1400" b="1"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1" baseline="0" dirty="0" smtClean="0">
                <a:solidFill>
                  <a:schemeClr val="bg1"/>
                </a:solidFill>
                <a:latin typeface="Trebuchet MS" pitchFamily="34" charset="0"/>
              </a:endParaRPr>
            </a:p>
            <a:p>
              <a:pPr algn="l"/>
              <a:r>
                <a:rPr lang="en-US" sz="1600" b="1" baseline="0" dirty="0" smtClean="0">
                  <a:solidFill>
                    <a:schemeClr val="bg1"/>
                  </a:solidFill>
                  <a:latin typeface="Trebuchet MS" pitchFamily="34" charset="0"/>
                </a:rPr>
                <a:t/>
              </a:r>
              <a:br>
                <a:rPr lang="en-US" sz="1600" b="1" baseline="0" dirty="0" smtClean="0">
                  <a:solidFill>
                    <a:schemeClr val="bg1"/>
                  </a:solidFill>
                  <a:latin typeface="Trebuchet MS" pitchFamily="34" charset="0"/>
                </a:rPr>
              </a:br>
              <a:endParaRPr lang="en-US" sz="1600" b="1" dirty="0" smtClean="0">
                <a:solidFill>
                  <a:schemeClr val="bg1"/>
                </a:solidFill>
                <a:latin typeface="Trebuchet MS" pitchFamily="34" charset="0"/>
              </a:endParaRPr>
            </a:p>
            <a:p>
              <a:pPr algn="ctr"/>
              <a:endParaRPr lang="en-US" sz="1600" b="1" dirty="0" smtClean="0">
                <a:solidFill>
                  <a:srgbClr val="FFC000"/>
                </a:solidFill>
                <a:latin typeface="Trebuchet MS" pitchFamily="34" charset="0"/>
              </a:endParaRPr>
            </a:p>
            <a:p>
              <a:pPr algn="ctr"/>
              <a:endParaRPr lang="en-US" sz="1600" b="1" dirty="0" smtClean="0">
                <a:solidFill>
                  <a:srgbClr val="FFC000"/>
                </a:solidFill>
                <a:latin typeface="Trebuchet MS" pitchFamily="34" charset="0"/>
              </a:endParaRPr>
            </a:p>
            <a:p>
              <a:pPr algn="ctr"/>
              <a:r>
                <a:rPr lang="en-US" sz="1800" b="1" dirty="0" smtClean="0">
                  <a:solidFill>
                    <a:srgbClr val="FFC000"/>
                  </a:solidFill>
                  <a:latin typeface="Trebuchet MS" pitchFamily="34" charset="0"/>
                </a:rPr>
                <a:t>Adding Logos</a:t>
              </a:r>
              <a:r>
                <a:rPr lang="en-US" sz="1800" b="1" baseline="0" dirty="0" smtClean="0">
                  <a:solidFill>
                    <a:srgbClr val="FFC000"/>
                  </a:solidFill>
                  <a:latin typeface="Trebuchet MS" pitchFamily="34" charset="0"/>
                </a:rPr>
                <a:t> / Seals</a:t>
              </a:r>
            </a:p>
            <a:p>
              <a:pPr algn="l"/>
              <a:r>
                <a:rPr lang="en-US" sz="1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smtClean="0">
                <a:solidFill>
                  <a:schemeClr val="bg1">
                    <a:lumMod val="75000"/>
                  </a:schemeClr>
                </a:solidFill>
                <a:latin typeface="Trebuchet MS" pitchFamily="34" charset="0"/>
              </a:endParaRPr>
            </a:p>
            <a:p>
              <a:pPr algn="l"/>
              <a:r>
                <a:rPr lang="en-US" sz="1400" b="1" spc="300" baseline="0" dirty="0" smtClean="0">
                  <a:solidFill>
                    <a:srgbClr val="FFC000"/>
                  </a:solidFill>
                  <a:latin typeface="Trebuchet MS" pitchFamily="34" charset="0"/>
                </a:rPr>
                <a:t>TIP:</a:t>
              </a:r>
              <a:r>
                <a:rPr lang="en-US" sz="1400" b="1" spc="0"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See if your company’s logo is available on our free poster templates page.</a:t>
              </a:r>
            </a:p>
            <a:p>
              <a:pPr algn="l"/>
              <a:endParaRPr lang="en-US" sz="1400" b="0" baseline="0" dirty="0" smtClean="0">
                <a:latin typeface="Trebuchet MS" pitchFamily="34" charset="0"/>
              </a:endParaRPr>
            </a:p>
            <a:p>
              <a:pPr algn="ctr"/>
              <a:r>
                <a:rPr lang="en-US" sz="1800" b="1" baseline="0" dirty="0" smtClean="0">
                  <a:solidFill>
                    <a:srgbClr val="FFC000"/>
                  </a:solidFill>
                  <a:latin typeface="Trebuchet MS" pitchFamily="34" charset="0"/>
                </a:rPr>
                <a:t>Photographs / Graphics</a:t>
              </a:r>
            </a:p>
            <a:p>
              <a:pPr algn="l" defTabSz="977900"/>
              <a:r>
                <a:rPr lang="en-US" sz="1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smtClean="0">
                  <a:solidFill>
                    <a:schemeClr val="bg1">
                      <a:lumMod val="75000"/>
                    </a:schemeClr>
                  </a:solidFill>
                  <a:latin typeface="Trebuchet MS" pitchFamily="34" charset="0"/>
                </a:rPr>
                <a:t>disproportionally.</a:t>
              </a:r>
            </a:p>
            <a:p>
              <a:pPr algn="l" defTabSz="977900"/>
              <a:endParaRPr lang="en-US" sz="1400" b="0" baseline="0" dirty="0" smtClean="0">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r>
                <a:rPr lang="en-US" sz="1800" b="1" baseline="0" dirty="0" smtClean="0">
                  <a:solidFill>
                    <a:srgbClr val="FFC000"/>
                  </a:solidFill>
                  <a:latin typeface="Trebuchet MS" pitchFamily="34" charset="0"/>
                </a:rPr>
                <a:t>Image Quality Check</a:t>
              </a:r>
            </a:p>
            <a:p>
              <a:pPr lvl="0" algn="l" defTabSz="977900"/>
              <a:r>
                <a:rPr lang="en-US" sz="1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600" b="0" dirty="0" smtClean="0">
                <a:latin typeface="Trebuchet MS" pitchFamily="34" charset="0"/>
              </a:endParaRPr>
            </a:p>
          </p:txBody>
        </p:sp>
        <p:cxnSp>
          <p:nvCxnSpPr>
            <p:cNvPr id="33" name="Straight Connector 32"/>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userDrawn="1"/>
          </p:nvPicPr>
          <p:blipFill>
            <a:blip r:embed="rId3"/>
            <a:stretch>
              <a:fillRect/>
            </a:stretch>
          </p:blipFill>
          <p:spPr>
            <a:xfrm>
              <a:off x="-10736022" y="7070058"/>
              <a:ext cx="1597665" cy="1001614"/>
            </a:xfrm>
            <a:prstGeom prst="rect">
              <a:avLst/>
            </a:prstGeom>
          </p:spPr>
        </p:pic>
        <p:pic>
          <p:nvPicPr>
            <p:cNvPr id="35" name="Picture 34"/>
            <p:cNvPicPr>
              <a:picLocks noChangeAspect="1"/>
            </p:cNvPicPr>
            <p:nvPr userDrawn="1"/>
          </p:nvPicPr>
          <p:blipFill>
            <a:blip r:embed="rId4"/>
            <a:stretch>
              <a:fillRect/>
            </a:stretch>
          </p:blipFill>
          <p:spPr>
            <a:xfrm>
              <a:off x="-10736022" y="11080322"/>
              <a:ext cx="9986807" cy="877997"/>
            </a:xfrm>
            <a:prstGeom prst="rect">
              <a:avLst/>
            </a:prstGeom>
          </p:spPr>
        </p:pic>
        <p:grpSp>
          <p:nvGrpSpPr>
            <p:cNvPr id="36" name="Group 35"/>
            <p:cNvGrpSpPr/>
            <p:nvPr userDrawn="1"/>
          </p:nvGrpSpPr>
          <p:grpSpPr>
            <a:xfrm>
              <a:off x="-9844889" y="17817181"/>
              <a:ext cx="7631078" cy="1987425"/>
              <a:chOff x="-4516464" y="10195245"/>
              <a:chExt cx="3516822" cy="1095727"/>
            </a:xfrm>
          </p:grpSpPr>
          <p:grpSp>
            <p:nvGrpSpPr>
              <p:cNvPr id="42" name="Group 41"/>
              <p:cNvGrpSpPr/>
              <p:nvPr userDrawn="1"/>
            </p:nvGrpSpPr>
            <p:grpSpPr>
              <a:xfrm>
                <a:off x="-2783494" y="10195289"/>
                <a:ext cx="624373" cy="894736"/>
                <a:chOff x="-3958698" y="9877015"/>
                <a:chExt cx="779266" cy="1282147"/>
              </a:xfrm>
            </p:grpSpPr>
            <p:pic>
              <p:nvPicPr>
                <p:cNvPr id="54" name="Picture 53"/>
                <p:cNvPicPr>
                  <a:picLocks noChangeAspect="1"/>
                </p:cNvPicPr>
                <p:nvPr userDrawn="1"/>
              </p:nvPicPr>
              <p:blipFill>
                <a:blip r:embed="rId5"/>
                <a:stretch>
                  <a:fillRect/>
                </a:stretch>
              </p:blipFill>
              <p:spPr>
                <a:xfrm>
                  <a:off x="-3948160" y="9877015"/>
                  <a:ext cx="768728" cy="1090752"/>
                </a:xfrm>
                <a:prstGeom prst="rect">
                  <a:avLst/>
                </a:prstGeom>
              </p:spPr>
            </p:pic>
            <p:sp>
              <p:nvSpPr>
                <p:cNvPr id="55" name="TextBox 56"/>
                <p:cNvSpPr txBox="1"/>
                <p:nvPr userDrawn="1"/>
              </p:nvSpPr>
              <p:spPr>
                <a:xfrm>
                  <a:off x="-3958698" y="10916003"/>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43" name="Group 42"/>
              <p:cNvGrpSpPr/>
              <p:nvPr userDrawn="1"/>
            </p:nvGrpSpPr>
            <p:grpSpPr>
              <a:xfrm>
                <a:off x="-2033159" y="10195245"/>
                <a:ext cx="1033517" cy="907667"/>
                <a:chOff x="-2921738" y="10010570"/>
                <a:chExt cx="1420279" cy="1247337"/>
              </a:xfrm>
            </p:grpSpPr>
            <p:pic>
              <p:nvPicPr>
                <p:cNvPr id="52" name="Picture 51"/>
                <p:cNvPicPr>
                  <a:picLocks noChangeAspect="1"/>
                </p:cNvPicPr>
                <p:nvPr userDrawn="1"/>
              </p:nvPicPr>
              <p:blipFill>
                <a:blip r:embed="rId5"/>
                <a:stretch>
                  <a:fillRect/>
                </a:stretch>
              </p:blipFill>
              <p:spPr>
                <a:xfrm>
                  <a:off x="-2921738" y="10010570"/>
                  <a:ext cx="1420279" cy="1029695"/>
                </a:xfrm>
                <a:prstGeom prst="rect">
                  <a:avLst/>
                </a:prstGeom>
              </p:spPr>
            </p:pic>
            <p:sp>
              <p:nvSpPr>
                <p:cNvPr id="53" name="TextBox 54"/>
                <p:cNvSpPr txBox="1"/>
                <p:nvPr userDrawn="1"/>
              </p:nvSpPr>
              <p:spPr>
                <a:xfrm>
                  <a:off x="-2918992" y="109858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44" name="Picture 43"/>
              <p:cNvPicPr>
                <a:picLocks noChangeAspect="1"/>
              </p:cNvPicPr>
              <p:nvPr userDrawn="1"/>
            </p:nvPicPr>
            <p:blipFill>
              <a:blip r:embed="rId6"/>
              <a:stretch>
                <a:fillRect/>
              </a:stretch>
            </p:blipFill>
            <p:spPr>
              <a:xfrm>
                <a:off x="-4516464" y="10195268"/>
                <a:ext cx="1098742" cy="847761"/>
              </a:xfrm>
              <a:prstGeom prst="rect">
                <a:avLst/>
              </a:prstGeom>
            </p:spPr>
          </p:pic>
          <p:sp>
            <p:nvSpPr>
              <p:cNvPr id="51" name="TextBox 52"/>
              <p:cNvSpPr txBox="1"/>
              <p:nvPr userDrawn="1"/>
            </p:nvSpPr>
            <p:spPr>
              <a:xfrm>
                <a:off x="-4471893" y="11093004"/>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7" name="Group 36"/>
            <p:cNvGrpSpPr/>
            <p:nvPr userDrawn="1"/>
          </p:nvGrpSpPr>
          <p:grpSpPr>
            <a:xfrm>
              <a:off x="-9604625" y="22201807"/>
              <a:ext cx="7832477" cy="2027097"/>
              <a:chOff x="-4427461" y="12587745"/>
              <a:chExt cx="3609638" cy="1117601"/>
            </a:xfrm>
          </p:grpSpPr>
          <p:pic>
            <p:nvPicPr>
              <p:cNvPr id="38" name="Picture 37"/>
              <p:cNvPicPr/>
              <p:nvPr userDrawn="1"/>
            </p:nvPicPr>
            <p:blipFill>
              <a:blip r:embed="rId7"/>
              <a:stretch>
                <a:fillRect/>
              </a:stretch>
            </p:blipFill>
            <p:spPr>
              <a:xfrm>
                <a:off x="-4179101" y="12737786"/>
                <a:ext cx="1512652" cy="772700"/>
              </a:xfrm>
              <a:prstGeom prst="rect">
                <a:avLst/>
              </a:prstGeom>
            </p:spPr>
          </p:pic>
          <p:pic>
            <p:nvPicPr>
              <p:cNvPr id="39" name="Picture 38"/>
              <p:cNvPicPr/>
              <p:nvPr userDrawn="1"/>
            </p:nvPicPr>
            <p:blipFill>
              <a:blip r:embed="rId8"/>
              <a:stretch>
                <a:fillRect/>
              </a:stretch>
            </p:blipFill>
            <p:spPr>
              <a:xfrm>
                <a:off x="-2596264" y="12737785"/>
                <a:ext cx="1512652" cy="772700"/>
              </a:xfrm>
              <a:prstGeom prst="rect">
                <a:avLst/>
              </a:prstGeom>
            </p:spPr>
          </p:pic>
          <p:sp>
            <p:nvSpPr>
              <p:cNvPr id="40" name="TextBox 47"/>
              <p:cNvSpPr txBox="1"/>
              <p:nvPr userDrawn="1"/>
            </p:nvSpPr>
            <p:spPr>
              <a:xfrm rot="16200000">
                <a:off x="-4921252" y="13081536"/>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41" name="TextBox 48"/>
              <p:cNvSpPr txBox="1"/>
              <p:nvPr userDrawn="1"/>
            </p:nvSpPr>
            <p:spPr>
              <a:xfrm rot="16200000">
                <a:off x="-1447544" y="13075625"/>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56" name="Group 55"/>
          <p:cNvGrpSpPr>
            <a:grpSpLocks noChangeAspect="1"/>
          </p:cNvGrpSpPr>
          <p:nvPr userDrawn="1"/>
        </p:nvGrpSpPr>
        <p:grpSpPr>
          <a:xfrm>
            <a:off x="33196329" y="11217"/>
            <a:ext cx="6632760" cy="19191183"/>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r>
                <a:rPr lang="en-US" sz="1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Text</a:t>
              </a:r>
            </a:p>
            <a:p>
              <a:pPr marL="1730375" lvl="2" indent="0" algn="l" defTabSz="114300"/>
              <a:r>
                <a:rPr lang="en-US" sz="1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 </a:t>
              </a:r>
              <a:r>
                <a:rPr kumimoji="0" lang="en-US" sz="1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smtClean="0">
                <a:solidFill>
                  <a:schemeClr val="bg1">
                    <a:lumMod val="75000"/>
                  </a:schemeClr>
                </a:solidFill>
                <a:latin typeface="Trebuchet MS" pitchFamily="34" charset="0"/>
              </a:endParaRPr>
            </a:p>
            <a:p>
              <a:pPr marL="1518341" lvl="2"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Tables</a:t>
              </a:r>
            </a:p>
            <a:p>
              <a:pPr marL="971550" lvl="1" indent="0" algn="l" defTabSz="114300"/>
              <a:r>
                <a:rPr lang="en-US" sz="14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58" name="Picture 57"/>
            <p:cNvPicPr/>
            <p:nvPr userDrawn="1"/>
          </p:nvPicPr>
          <p:blipFill>
            <a:blip r:embed="rId9"/>
            <a:stretch>
              <a:fillRect/>
            </a:stretch>
          </p:blipFill>
          <p:spPr>
            <a:xfrm>
              <a:off x="39540164" y="3399421"/>
              <a:ext cx="5586150" cy="1716939"/>
            </a:xfrm>
            <a:prstGeom prst="rect">
              <a:avLst/>
            </a:prstGeom>
          </p:spPr>
        </p:pic>
        <p:pic>
          <p:nvPicPr>
            <p:cNvPr id="59" name="Picture 58"/>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60" name="Picture 59"/>
            <p:cNvPicPr/>
            <p:nvPr userDrawn="1"/>
          </p:nvPicPr>
          <p:blipFill>
            <a:blip r:embed="rId11"/>
            <a:stretch>
              <a:fillRect/>
            </a:stretch>
          </p:blipFill>
          <p:spPr>
            <a:xfrm>
              <a:off x="37524683" y="10986709"/>
              <a:ext cx="1482265" cy="825421"/>
            </a:xfrm>
            <a:prstGeom prst="rect">
              <a:avLst/>
            </a:prstGeom>
          </p:spPr>
        </p:pic>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4" name="Picture 6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5" name="Rectangle 44"/>
          <p:cNvSpPr/>
          <p:nvPr userDrawn="1"/>
        </p:nvSpPr>
        <p:spPr>
          <a:xfrm>
            <a:off x="-1" y="-6938"/>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0" y="2706614"/>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userDrawn="1"/>
        </p:nvSpPr>
        <p:spPr>
          <a:xfrm>
            <a:off x="729989" y="3091113"/>
            <a:ext cx="10158459" cy="1560195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11392395" y="3091113"/>
            <a:ext cx="10158459" cy="1560195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22054800" y="3091113"/>
            <a:ext cx="10158459" cy="1560195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33504850" y="17576449"/>
            <a:ext cx="3572813" cy="1081602"/>
          </a:xfrm>
          <a:prstGeom prst="rect">
            <a:avLst/>
          </a:prstGeom>
          <a:noFill/>
        </p:spPr>
        <p:txBody>
          <a:bodyPr wrap="square" lIns="65304" tIns="32651" rIns="65304" bIns="32651" rtlCol="0">
            <a:spAutoFit/>
          </a:bodyPr>
          <a:lstStyle/>
          <a:p>
            <a:pPr marL="227013" indent="-227013">
              <a:lnSpc>
                <a:spcPct val="100000"/>
              </a:lnSpc>
            </a:pPr>
            <a:r>
              <a:rPr lang="en-US" sz="1800" dirty="0" smtClean="0">
                <a:solidFill>
                  <a:schemeClr val="bg1"/>
                </a:solidFill>
              </a:rPr>
              <a:t>© 2015</a:t>
            </a:r>
            <a:r>
              <a:rPr lang="en-US" sz="1800" baseline="0" dirty="0" smtClean="0">
                <a:solidFill>
                  <a:schemeClr val="bg1"/>
                </a:solidFill>
              </a:rPr>
              <a:t> </a:t>
            </a:r>
            <a:r>
              <a:rPr lang="en-US" sz="1800" dirty="0" smtClean="0">
                <a:solidFill>
                  <a:schemeClr val="bg1"/>
                </a:solidFill>
              </a:rPr>
              <a:t>PosterPresentations.com</a:t>
            </a:r>
            <a:br>
              <a:rPr lang="en-US" sz="18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a:t>
            </a:r>
          </a:p>
          <a:p>
            <a:pPr marL="227013" indent="-227013">
              <a:lnSpc>
                <a:spcPct val="100000"/>
              </a:lnSpc>
            </a:pPr>
            <a:r>
              <a:rPr lang="en-US" sz="1600" baseline="0" dirty="0" smtClean="0">
                <a:solidFill>
                  <a:schemeClr val="bg1"/>
                </a:solidFill>
              </a:rPr>
              <a:t>	Berkeley CA </a:t>
            </a:r>
            <a:r>
              <a:rPr lang="en-US" sz="1400" baseline="0" dirty="0" smtClean="0">
                <a:solidFill>
                  <a:schemeClr val="bg1"/>
                </a:solidFill>
              </a:rPr>
              <a:t>94710</a:t>
            </a:r>
            <a:endParaRPr lang="en-US" sz="1600" baseline="0" dirty="0" smtClean="0">
              <a:solidFill>
                <a:schemeClr val="bg1"/>
              </a:solidFill>
            </a:endParaRPr>
          </a:p>
          <a:p>
            <a:pPr marL="227013" indent="-227013">
              <a:lnSpc>
                <a:spcPct val="100000"/>
              </a:lnSpc>
            </a:pPr>
            <a:r>
              <a:rPr lang="en-US" sz="1600" b="1" baseline="0" dirty="0" smtClean="0">
                <a:solidFill>
                  <a:srgbClr val="FFFF00"/>
                </a:solidFill>
              </a:rPr>
              <a:t>	posterpresenter@gmail.com</a:t>
            </a:r>
            <a:endParaRPr lang="en-US" sz="1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Rectangle 40"/>
          <p:cNvSpPr/>
          <p:nvPr userDrawn="1"/>
        </p:nvSpPr>
        <p:spPr>
          <a:xfrm rot="10800000">
            <a:off x="0" y="18657883"/>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85840" y="18773777"/>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22" name="Group 21"/>
          <p:cNvGrpSpPr>
            <a:grpSpLocks noChangeAspect="1"/>
          </p:cNvGrpSpPr>
          <p:nvPr userDrawn="1"/>
        </p:nvGrpSpPr>
        <p:grpSpPr>
          <a:xfrm>
            <a:off x="-6886463" y="2"/>
            <a:ext cx="6608534" cy="19202398"/>
            <a:chOff x="-11220549" y="-1"/>
            <a:chExt cx="11014225" cy="27432000"/>
          </a:xfrm>
        </p:grpSpPr>
        <p:sp>
          <p:nvSpPr>
            <p:cNvPr id="27" name="Rectangle 26"/>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DESIGN</a:t>
              </a:r>
              <a:r>
                <a:rPr lang="en-US" sz="2400" b="1" spc="600" baseline="0" dirty="0" smtClean="0">
                  <a:solidFill>
                    <a:schemeClr val="bg1"/>
                  </a:solidFill>
                  <a:latin typeface="Trebuchet MS" pitchFamily="34" charset="0"/>
                </a:rPr>
                <a:t> </a:t>
              </a:r>
              <a:r>
                <a:rPr lang="en-US" sz="2400" b="1" spc="600" dirty="0" smtClean="0">
                  <a:solidFill>
                    <a:schemeClr val="bg1"/>
                  </a:solidFill>
                  <a:latin typeface="Trebuchet MS" pitchFamily="34" charset="0"/>
                </a:rPr>
                <a:t>GUIDE</a:t>
              </a:r>
            </a:p>
            <a:p>
              <a:pPr algn="ctr"/>
              <a:r>
                <a:rPr lang="en-US" sz="1000" b="1" dirty="0" smtClean="0">
                  <a:latin typeface="Trebuchet MS" pitchFamily="34" charset="0"/>
                </a:rPr>
                <a:t> </a:t>
              </a:r>
            </a:p>
            <a:p>
              <a:pPr defTabSz="3765639"/>
              <a:r>
                <a:rPr lang="en-US" sz="1600" i="0" dirty="0" smtClean="0">
                  <a:latin typeface="Trebuchet MS" pitchFamily="34" charset="0"/>
                </a:rPr>
                <a:t>This PowerPoint</a:t>
              </a:r>
              <a:r>
                <a:rPr lang="en-US" sz="1600" i="0" baseline="0" dirty="0" smtClean="0">
                  <a:latin typeface="Trebuchet MS" pitchFamily="34" charset="0"/>
                </a:rPr>
                <a:t> </a:t>
              </a:r>
              <a:r>
                <a:rPr lang="en-US" sz="1600" i="0" dirty="0" smtClean="0">
                  <a:latin typeface="Trebuchet MS" pitchFamily="34" charset="0"/>
                </a:rPr>
                <a:t>2007 template produces</a:t>
              </a:r>
              <a:r>
                <a:rPr lang="en-US" sz="1600" i="0" baseline="0" dirty="0" smtClean="0">
                  <a:latin typeface="Trebuchet MS" pitchFamily="34" charset="0"/>
                </a:rPr>
                <a:t> </a:t>
              </a:r>
              <a:r>
                <a:rPr lang="en-US" sz="1600" i="0" dirty="0" smtClean="0">
                  <a:latin typeface="Trebuchet MS" pitchFamily="34" charset="0"/>
                </a:rPr>
                <a:t>a 42”x72” presentation poster. </a:t>
              </a:r>
              <a:r>
                <a:rPr lang="en-US" sz="1600" dirty="0" smtClean="0">
                  <a:latin typeface="Trebuchet MS" pitchFamily="34" charset="0"/>
                </a:rPr>
                <a:t>You</a:t>
              </a:r>
              <a:r>
                <a:rPr lang="en-US" sz="1600" baseline="0" dirty="0" smtClean="0">
                  <a:latin typeface="Trebuchet MS" pitchFamily="34" charset="0"/>
                </a:rPr>
                <a:t> can u</a:t>
              </a:r>
              <a:r>
                <a:rPr lang="en-US" sz="1600" dirty="0" smtClean="0">
                  <a:latin typeface="Trebuchet MS" pitchFamily="34" charset="0"/>
                </a:rPr>
                <a:t>se</a:t>
              </a:r>
              <a:r>
                <a:rPr lang="en-US" sz="1600" baseline="0" dirty="0" smtClean="0">
                  <a:latin typeface="Trebuchet MS" pitchFamily="34" charset="0"/>
                </a:rPr>
                <a:t> it to create your research poster and </a:t>
              </a:r>
              <a:r>
                <a:rPr lang="en-US" sz="1600" dirty="0" smtClean="0">
                  <a:latin typeface="Trebuchet MS" pitchFamily="34" charset="0"/>
                </a:rPr>
                <a:t>save valuable time placing titles, subtitles,</a:t>
              </a:r>
              <a:r>
                <a:rPr lang="en-US" sz="1600" baseline="0" dirty="0" smtClean="0">
                  <a:latin typeface="Trebuchet MS" pitchFamily="34" charset="0"/>
                </a:rPr>
                <a:t> text, and graphics</a:t>
              </a:r>
              <a:r>
                <a:rPr lang="en-US" sz="1600" dirty="0" smtClean="0">
                  <a:latin typeface="Trebuchet MS" pitchFamily="34" charset="0"/>
                </a:rPr>
                <a:t>. </a:t>
              </a:r>
            </a:p>
            <a:p>
              <a:pPr defTabSz="3765639"/>
              <a:r>
                <a:rPr lang="en-US" sz="1000" dirty="0" smtClean="0">
                  <a:latin typeface="Trebuchet MS" pitchFamily="34" charset="0"/>
                </a:rPr>
                <a:t> </a:t>
              </a:r>
            </a:p>
            <a:p>
              <a:pPr defTabSz="4389219"/>
              <a:r>
                <a:rPr lang="en-US" sz="1600" dirty="0" smtClean="0">
                  <a:latin typeface="Trebuchet MS" pitchFamily="34" charset="0"/>
                </a:rPr>
                <a:t>We provide a series of online answer your poster production questions. To view our template tutorials, go online to </a:t>
              </a:r>
              <a:r>
                <a:rPr lang="en-US" sz="1600" b="1" dirty="0" smtClean="0">
                  <a:solidFill>
                    <a:srgbClr val="FFC000"/>
                  </a:solidFill>
                  <a:latin typeface="Trebuchet MS" pitchFamily="34" charset="0"/>
                </a:rPr>
                <a:t>PosterPresentations.com</a:t>
              </a:r>
              <a:r>
                <a:rPr lang="en-US" sz="1600" b="1" dirty="0" smtClean="0">
                  <a:solidFill>
                    <a:schemeClr val="bg1"/>
                  </a:solidFill>
                  <a:latin typeface="Trebuchet MS" pitchFamily="34" charset="0"/>
                </a:rPr>
                <a:t> </a:t>
              </a:r>
              <a:r>
                <a:rPr lang="en-US" sz="1600" dirty="0" smtClean="0">
                  <a:solidFill>
                    <a:schemeClr val="bg1"/>
                  </a:solidFill>
                  <a:latin typeface="Trebuchet MS" pitchFamily="34" charset="0"/>
                </a:rPr>
                <a:t>and click on HELP DESK.</a:t>
              </a:r>
            </a:p>
            <a:p>
              <a:pPr defTabSz="4389219"/>
              <a:r>
                <a:rPr lang="en-US" sz="1000" dirty="0" smtClean="0">
                  <a:latin typeface="Trebuchet MS" pitchFamily="34" charset="0"/>
                </a:rPr>
                <a:t> </a:t>
              </a:r>
            </a:p>
            <a:p>
              <a:pPr defTabSz="4389219"/>
              <a:r>
                <a:rPr lang="en-US" sz="1600" dirty="0" smtClean="0">
                  <a:solidFill>
                    <a:schemeClr val="bg1"/>
                  </a:solidFill>
                  <a:latin typeface="Trebuchet MS" pitchFamily="34" charset="0"/>
                </a:rPr>
                <a:t>When</a:t>
              </a:r>
              <a:r>
                <a:rPr lang="en-US" sz="1600" baseline="0" dirty="0" smtClean="0">
                  <a:solidFill>
                    <a:schemeClr val="bg1"/>
                  </a:solidFill>
                  <a:latin typeface="Trebuchet MS" pitchFamily="34" charset="0"/>
                </a:rPr>
                <a:t> you are ready to</a:t>
              </a:r>
              <a:r>
                <a:rPr lang="en-US" sz="1600" dirty="0" smtClean="0">
                  <a:solidFill>
                    <a:schemeClr val="bg1"/>
                  </a:solidFill>
                  <a:latin typeface="Trebuchet MS" pitchFamily="34" charset="0"/>
                </a:rPr>
                <a:t> </a:t>
              </a:r>
              <a:r>
                <a:rPr lang="en-US" sz="1600" baseline="0" dirty="0" smtClean="0">
                  <a:solidFill>
                    <a:schemeClr val="bg1"/>
                  </a:solidFill>
                  <a:latin typeface="Trebuchet MS" pitchFamily="34" charset="0"/>
                </a:rPr>
                <a:t> print your poster</a:t>
              </a:r>
              <a:r>
                <a:rPr lang="en-US" sz="1600" dirty="0" smtClean="0">
                  <a:solidFill>
                    <a:schemeClr val="bg1"/>
                  </a:solidFill>
                  <a:latin typeface="Trebuchet MS" pitchFamily="34" charset="0"/>
                </a:rPr>
                <a:t>,</a:t>
              </a:r>
              <a:r>
                <a:rPr lang="en-US" sz="1600" baseline="0" dirty="0" smtClean="0">
                  <a:solidFill>
                    <a:schemeClr val="bg1"/>
                  </a:solidFill>
                  <a:latin typeface="Trebuchet MS" pitchFamily="34" charset="0"/>
                </a:rPr>
                <a:t> go online to </a:t>
              </a:r>
              <a:r>
                <a:rPr lang="en-US" sz="1600" b="0" dirty="0" smtClean="0">
                  <a:solidFill>
                    <a:schemeClr val="bg1"/>
                  </a:solidFill>
                  <a:latin typeface="Trebuchet MS" pitchFamily="34" charset="0"/>
                </a:rPr>
                <a:t>PosterPresentations.com</a:t>
              </a:r>
              <a:r>
                <a:rPr lang="en-US" sz="1600" dirty="0" smtClean="0">
                  <a:solidFill>
                    <a:schemeClr val="bg1"/>
                  </a:solidFill>
                  <a:latin typeface="Trebuchet MS" pitchFamily="34" charset="0"/>
                </a:rPr>
                <a:t/>
              </a:r>
              <a:br>
                <a:rPr lang="en-US" sz="1600" dirty="0" smtClean="0">
                  <a:solidFill>
                    <a:schemeClr val="bg1"/>
                  </a:solidFill>
                  <a:latin typeface="Trebuchet MS" pitchFamily="34" charset="0"/>
                </a:rPr>
              </a:br>
              <a:r>
                <a:rPr lang="en-US" sz="1000" dirty="0" smtClean="0">
                  <a:solidFill>
                    <a:schemeClr val="bg1"/>
                  </a:solidFill>
                  <a:latin typeface="Trebuchet MS" pitchFamily="34" charset="0"/>
                </a:rPr>
                <a:t> </a:t>
              </a:r>
            </a:p>
            <a:p>
              <a:pPr algn="l" defTabSz="3765639"/>
              <a:r>
                <a:rPr lang="en-US" sz="1600" b="0" dirty="0" smtClean="0">
                  <a:solidFill>
                    <a:schemeClr val="bg1"/>
                  </a:solidFill>
                  <a:latin typeface="Trebuchet MS" pitchFamily="34" charset="0"/>
                </a:rPr>
                <a:t>Need</a:t>
              </a:r>
              <a:r>
                <a:rPr lang="en-US" sz="1600" b="0" baseline="0" dirty="0" smtClean="0">
                  <a:solidFill>
                    <a:schemeClr val="bg1"/>
                  </a:solidFill>
                  <a:latin typeface="Trebuchet MS" pitchFamily="34" charset="0"/>
                </a:rPr>
                <a:t> assistance? Call us at </a:t>
              </a:r>
              <a:r>
                <a:rPr lang="en-US" sz="1600" b="0" dirty="0" smtClean="0">
                  <a:solidFill>
                    <a:srgbClr val="FFC000"/>
                  </a:solidFill>
                  <a:latin typeface="Trebuchet MS" pitchFamily="34" charset="0"/>
                </a:rPr>
                <a:t>1.510.649.3001</a:t>
              </a:r>
            </a:p>
            <a:p>
              <a:pPr algn="l" defTabSz="3765639"/>
              <a:endParaRPr lang="en-US" sz="1600" b="0" dirty="0" smtClean="0">
                <a:solidFill>
                  <a:srgbClr val="FFC000"/>
                </a:solidFill>
                <a:latin typeface="Trebuchet MS" pitchFamily="34" charset="0"/>
              </a:endParaRPr>
            </a:p>
            <a:p>
              <a:pPr algn="l" defTabSz="3765639"/>
              <a:endParaRPr lang="en-US" sz="1600" b="0" dirty="0" smtClean="0">
                <a:solidFill>
                  <a:srgbClr val="FFC000"/>
                </a:solidFill>
                <a:latin typeface="Trebuchet MS" pitchFamily="34" charset="0"/>
              </a:endParaRPr>
            </a:p>
            <a:p>
              <a:pPr algn="l" defTabSz="3765639"/>
              <a:r>
                <a:rPr lang="en-US" sz="1000" b="1" dirty="0" smtClean="0">
                  <a:solidFill>
                    <a:srgbClr val="FFFF00"/>
                  </a:solidFill>
                  <a:latin typeface="Trebuchet MS" pitchFamily="34" charset="0"/>
                </a:rPr>
                <a:t> </a:t>
              </a:r>
              <a:endParaRPr lang="en-US" sz="1600" b="1"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QUICK START</a:t>
              </a:r>
            </a:p>
            <a:p>
              <a:pPr algn="ctr"/>
              <a:r>
                <a:rPr lang="en-US" sz="1000" b="1" baseline="0" dirty="0" smtClean="0">
                  <a:solidFill>
                    <a:schemeClr val="bg1"/>
                  </a:solidFill>
                  <a:latin typeface="Trebuchet MS" pitchFamily="34" charset="0"/>
                </a:rPr>
                <a:t> </a:t>
              </a:r>
            </a:p>
            <a:p>
              <a:pPr algn="ctr"/>
              <a:r>
                <a:rPr lang="en-US" sz="1800" b="1" baseline="0" dirty="0" smtClean="0">
                  <a:solidFill>
                    <a:srgbClr val="FFC000"/>
                  </a:solidFill>
                  <a:latin typeface="Trebuchet MS" pitchFamily="34" charset="0"/>
                </a:rPr>
                <a:t>Zoom in and out</a:t>
              </a:r>
            </a:p>
            <a:p>
              <a:pPr marL="1203325" indent="0" algn="l" defTabSz="850900"/>
              <a:r>
                <a:rPr lang="en-US" sz="1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Title, Authors, and Affiliations</a:t>
              </a:r>
            </a:p>
            <a:p>
              <a:pPr algn="l"/>
              <a:r>
                <a:rPr lang="en-US" sz="1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smtClean="0">
                  <a:solidFill>
                    <a:schemeClr val="bg1">
                      <a:lumMod val="75000"/>
                    </a:schemeClr>
                  </a:solidFill>
                  <a:latin typeface="Trebuchet MS" pitchFamily="34" charset="0"/>
                </a:rPr>
                <a:t> </a:t>
              </a:r>
            </a:p>
            <a:p>
              <a:pPr algn="l"/>
              <a:r>
                <a:rPr lang="en-US" sz="1400" b="1" spc="300" baseline="0" dirty="0" smtClean="0">
                  <a:solidFill>
                    <a:srgbClr val="FFC000"/>
                  </a:solidFill>
                  <a:latin typeface="Trebuchet MS" pitchFamily="34" charset="0"/>
                </a:rPr>
                <a:t>TIP</a:t>
              </a:r>
              <a:r>
                <a:rPr lang="en-US" sz="1400" b="1"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1" baseline="0" dirty="0" smtClean="0">
                <a:solidFill>
                  <a:schemeClr val="bg1"/>
                </a:solidFill>
                <a:latin typeface="Trebuchet MS" pitchFamily="34" charset="0"/>
              </a:endParaRPr>
            </a:p>
            <a:p>
              <a:pPr algn="l"/>
              <a:r>
                <a:rPr lang="en-US" sz="1600" b="1" baseline="0" dirty="0" smtClean="0">
                  <a:solidFill>
                    <a:schemeClr val="bg1"/>
                  </a:solidFill>
                  <a:latin typeface="Trebuchet MS" pitchFamily="34" charset="0"/>
                </a:rPr>
                <a:t/>
              </a:r>
              <a:br>
                <a:rPr lang="en-US" sz="1600" b="1" baseline="0" dirty="0" smtClean="0">
                  <a:solidFill>
                    <a:schemeClr val="bg1"/>
                  </a:solidFill>
                  <a:latin typeface="Trebuchet MS" pitchFamily="34" charset="0"/>
                </a:rPr>
              </a:br>
              <a:endParaRPr lang="en-US" sz="1600" b="1" dirty="0" smtClean="0">
                <a:solidFill>
                  <a:schemeClr val="bg1"/>
                </a:solidFill>
                <a:latin typeface="Trebuchet MS" pitchFamily="34" charset="0"/>
              </a:endParaRPr>
            </a:p>
            <a:p>
              <a:pPr algn="ctr"/>
              <a:endParaRPr lang="en-US" sz="1600" b="1" dirty="0" smtClean="0">
                <a:solidFill>
                  <a:srgbClr val="FFC000"/>
                </a:solidFill>
                <a:latin typeface="Trebuchet MS" pitchFamily="34" charset="0"/>
              </a:endParaRPr>
            </a:p>
            <a:p>
              <a:pPr algn="ctr"/>
              <a:endParaRPr lang="en-US" sz="1600" b="1" dirty="0" smtClean="0">
                <a:solidFill>
                  <a:srgbClr val="FFC000"/>
                </a:solidFill>
                <a:latin typeface="Trebuchet MS" pitchFamily="34" charset="0"/>
              </a:endParaRPr>
            </a:p>
            <a:p>
              <a:pPr algn="ctr"/>
              <a:r>
                <a:rPr lang="en-US" sz="1800" b="1" dirty="0" smtClean="0">
                  <a:solidFill>
                    <a:srgbClr val="FFC000"/>
                  </a:solidFill>
                  <a:latin typeface="Trebuchet MS" pitchFamily="34" charset="0"/>
                </a:rPr>
                <a:t>Adding Logos</a:t>
              </a:r>
              <a:r>
                <a:rPr lang="en-US" sz="1800" b="1" baseline="0" dirty="0" smtClean="0">
                  <a:solidFill>
                    <a:srgbClr val="FFC000"/>
                  </a:solidFill>
                  <a:latin typeface="Trebuchet MS" pitchFamily="34" charset="0"/>
                </a:rPr>
                <a:t> / Seals</a:t>
              </a:r>
            </a:p>
            <a:p>
              <a:pPr algn="l"/>
              <a:r>
                <a:rPr lang="en-US" sz="1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smtClean="0">
                <a:solidFill>
                  <a:schemeClr val="bg1">
                    <a:lumMod val="75000"/>
                  </a:schemeClr>
                </a:solidFill>
                <a:latin typeface="Trebuchet MS" pitchFamily="34" charset="0"/>
              </a:endParaRPr>
            </a:p>
            <a:p>
              <a:pPr algn="l"/>
              <a:r>
                <a:rPr lang="en-US" sz="1400" b="1" spc="300" baseline="0" dirty="0" smtClean="0">
                  <a:solidFill>
                    <a:srgbClr val="FFC000"/>
                  </a:solidFill>
                  <a:latin typeface="Trebuchet MS" pitchFamily="34" charset="0"/>
                </a:rPr>
                <a:t>TIP:</a:t>
              </a:r>
              <a:r>
                <a:rPr lang="en-US" sz="1400" b="1" spc="0"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See if your company’s logo is available on our free poster templates page.</a:t>
              </a:r>
            </a:p>
            <a:p>
              <a:pPr algn="l"/>
              <a:endParaRPr lang="en-US" sz="1400" b="0" baseline="0" dirty="0" smtClean="0">
                <a:latin typeface="Trebuchet MS" pitchFamily="34" charset="0"/>
              </a:endParaRPr>
            </a:p>
            <a:p>
              <a:pPr algn="ctr"/>
              <a:r>
                <a:rPr lang="en-US" sz="1800" b="1" baseline="0" dirty="0" smtClean="0">
                  <a:solidFill>
                    <a:srgbClr val="FFC000"/>
                  </a:solidFill>
                  <a:latin typeface="Trebuchet MS" pitchFamily="34" charset="0"/>
                </a:rPr>
                <a:t>Photographs / Graphics</a:t>
              </a:r>
            </a:p>
            <a:p>
              <a:pPr algn="l" defTabSz="977900"/>
              <a:r>
                <a:rPr lang="en-US" sz="1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smtClean="0">
                  <a:solidFill>
                    <a:schemeClr val="bg1">
                      <a:lumMod val="75000"/>
                    </a:schemeClr>
                  </a:solidFill>
                  <a:latin typeface="Trebuchet MS" pitchFamily="34" charset="0"/>
                </a:rPr>
                <a:t>disproportionally.</a:t>
              </a:r>
            </a:p>
            <a:p>
              <a:pPr algn="l" defTabSz="977900"/>
              <a:endParaRPr lang="en-US" sz="1400" b="0" baseline="0" dirty="0" smtClean="0">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r>
                <a:rPr lang="en-US" sz="1800" b="1" baseline="0" dirty="0" smtClean="0">
                  <a:solidFill>
                    <a:srgbClr val="FFC000"/>
                  </a:solidFill>
                  <a:latin typeface="Trebuchet MS" pitchFamily="34" charset="0"/>
                </a:rPr>
                <a:t>Image Quality Check</a:t>
              </a:r>
            </a:p>
            <a:p>
              <a:pPr lvl="0" algn="l" defTabSz="977900"/>
              <a:r>
                <a:rPr lang="en-US" sz="1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600" b="0" dirty="0" smtClean="0">
                <a:latin typeface="Trebuchet MS" pitchFamily="34" charset="0"/>
              </a:endParaRPr>
            </a:p>
          </p:txBody>
        </p:sp>
        <p:cxnSp>
          <p:nvCxnSpPr>
            <p:cNvPr id="30" name="Straight Connector 29"/>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userDrawn="1"/>
          </p:nvPicPr>
          <p:blipFill>
            <a:blip r:embed="rId3"/>
            <a:stretch>
              <a:fillRect/>
            </a:stretch>
          </p:blipFill>
          <p:spPr>
            <a:xfrm>
              <a:off x="-10736022" y="7070058"/>
              <a:ext cx="1597665" cy="1001614"/>
            </a:xfrm>
            <a:prstGeom prst="rect">
              <a:avLst/>
            </a:prstGeom>
          </p:spPr>
        </p:pic>
        <p:pic>
          <p:nvPicPr>
            <p:cNvPr id="32" name="Picture 31"/>
            <p:cNvPicPr>
              <a:picLocks noChangeAspect="1"/>
            </p:cNvPicPr>
            <p:nvPr userDrawn="1"/>
          </p:nvPicPr>
          <p:blipFill>
            <a:blip r:embed="rId4"/>
            <a:stretch>
              <a:fillRect/>
            </a:stretch>
          </p:blipFill>
          <p:spPr>
            <a:xfrm>
              <a:off x="-10736022" y="11080322"/>
              <a:ext cx="9986807" cy="877997"/>
            </a:xfrm>
            <a:prstGeom prst="rect">
              <a:avLst/>
            </a:prstGeom>
          </p:spPr>
        </p:pic>
        <p:grpSp>
          <p:nvGrpSpPr>
            <p:cNvPr id="33" name="Group 32"/>
            <p:cNvGrpSpPr/>
            <p:nvPr userDrawn="1"/>
          </p:nvGrpSpPr>
          <p:grpSpPr>
            <a:xfrm>
              <a:off x="-9844889" y="17817181"/>
              <a:ext cx="7631078" cy="1987425"/>
              <a:chOff x="-4516464" y="10195245"/>
              <a:chExt cx="3516822" cy="1095727"/>
            </a:xfrm>
          </p:grpSpPr>
          <p:grpSp>
            <p:nvGrpSpPr>
              <p:cNvPr id="39" name="Group 38"/>
              <p:cNvGrpSpPr/>
              <p:nvPr userDrawn="1"/>
            </p:nvGrpSpPr>
            <p:grpSpPr>
              <a:xfrm>
                <a:off x="-2783494" y="10195289"/>
                <a:ext cx="624373" cy="894736"/>
                <a:chOff x="-3958698" y="9877015"/>
                <a:chExt cx="779266" cy="1282147"/>
              </a:xfrm>
            </p:grpSpPr>
            <p:pic>
              <p:nvPicPr>
                <p:cNvPr id="53" name="Picture 52"/>
                <p:cNvPicPr>
                  <a:picLocks noChangeAspect="1"/>
                </p:cNvPicPr>
                <p:nvPr userDrawn="1"/>
              </p:nvPicPr>
              <p:blipFill>
                <a:blip r:embed="rId5"/>
                <a:stretch>
                  <a:fillRect/>
                </a:stretch>
              </p:blipFill>
              <p:spPr>
                <a:xfrm>
                  <a:off x="-3948160" y="9877015"/>
                  <a:ext cx="768728" cy="1090752"/>
                </a:xfrm>
                <a:prstGeom prst="rect">
                  <a:avLst/>
                </a:prstGeom>
              </p:spPr>
            </p:pic>
            <p:sp>
              <p:nvSpPr>
                <p:cNvPr id="54" name="TextBox 56"/>
                <p:cNvSpPr txBox="1"/>
                <p:nvPr userDrawn="1"/>
              </p:nvSpPr>
              <p:spPr>
                <a:xfrm>
                  <a:off x="-3958698" y="10916003"/>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40" name="Group 39"/>
              <p:cNvGrpSpPr/>
              <p:nvPr userDrawn="1"/>
            </p:nvGrpSpPr>
            <p:grpSpPr>
              <a:xfrm>
                <a:off x="-2033159" y="10195245"/>
                <a:ext cx="1033517" cy="907667"/>
                <a:chOff x="-2921738" y="10010570"/>
                <a:chExt cx="1420279" cy="1247337"/>
              </a:xfrm>
            </p:grpSpPr>
            <p:pic>
              <p:nvPicPr>
                <p:cNvPr id="51" name="Picture 50"/>
                <p:cNvPicPr>
                  <a:picLocks noChangeAspect="1"/>
                </p:cNvPicPr>
                <p:nvPr userDrawn="1"/>
              </p:nvPicPr>
              <p:blipFill>
                <a:blip r:embed="rId5"/>
                <a:stretch>
                  <a:fillRect/>
                </a:stretch>
              </p:blipFill>
              <p:spPr>
                <a:xfrm>
                  <a:off x="-2921738" y="10010570"/>
                  <a:ext cx="1420279" cy="1029695"/>
                </a:xfrm>
                <a:prstGeom prst="rect">
                  <a:avLst/>
                </a:prstGeom>
              </p:spPr>
            </p:pic>
            <p:sp>
              <p:nvSpPr>
                <p:cNvPr id="52" name="TextBox 54"/>
                <p:cNvSpPr txBox="1"/>
                <p:nvPr userDrawn="1"/>
              </p:nvSpPr>
              <p:spPr>
                <a:xfrm>
                  <a:off x="-2918992" y="109858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49" name="Picture 48"/>
              <p:cNvPicPr>
                <a:picLocks noChangeAspect="1"/>
              </p:cNvPicPr>
              <p:nvPr userDrawn="1"/>
            </p:nvPicPr>
            <p:blipFill>
              <a:blip r:embed="rId6"/>
              <a:stretch>
                <a:fillRect/>
              </a:stretch>
            </p:blipFill>
            <p:spPr>
              <a:xfrm>
                <a:off x="-4516464" y="10195268"/>
                <a:ext cx="1098742" cy="847761"/>
              </a:xfrm>
              <a:prstGeom prst="rect">
                <a:avLst/>
              </a:prstGeom>
            </p:spPr>
          </p:pic>
          <p:sp>
            <p:nvSpPr>
              <p:cNvPr id="50" name="TextBox 52"/>
              <p:cNvSpPr txBox="1"/>
              <p:nvPr userDrawn="1"/>
            </p:nvSpPr>
            <p:spPr>
              <a:xfrm>
                <a:off x="-4471893" y="11093004"/>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4" name="Group 33"/>
            <p:cNvGrpSpPr/>
            <p:nvPr userDrawn="1"/>
          </p:nvGrpSpPr>
          <p:grpSpPr>
            <a:xfrm>
              <a:off x="-9604625" y="22201807"/>
              <a:ext cx="7832477" cy="2027097"/>
              <a:chOff x="-4427461" y="12587745"/>
              <a:chExt cx="3609638" cy="1117601"/>
            </a:xfrm>
          </p:grpSpPr>
          <p:pic>
            <p:nvPicPr>
              <p:cNvPr id="35" name="Picture 34"/>
              <p:cNvPicPr/>
              <p:nvPr userDrawn="1"/>
            </p:nvPicPr>
            <p:blipFill>
              <a:blip r:embed="rId7"/>
              <a:stretch>
                <a:fillRect/>
              </a:stretch>
            </p:blipFill>
            <p:spPr>
              <a:xfrm>
                <a:off x="-4179101" y="12737786"/>
                <a:ext cx="1512652" cy="772700"/>
              </a:xfrm>
              <a:prstGeom prst="rect">
                <a:avLst/>
              </a:prstGeom>
            </p:spPr>
          </p:pic>
          <p:pic>
            <p:nvPicPr>
              <p:cNvPr id="36" name="Picture 35"/>
              <p:cNvPicPr/>
              <p:nvPr userDrawn="1"/>
            </p:nvPicPr>
            <p:blipFill>
              <a:blip r:embed="rId8"/>
              <a:stretch>
                <a:fillRect/>
              </a:stretch>
            </p:blipFill>
            <p:spPr>
              <a:xfrm>
                <a:off x="-2596264" y="12737785"/>
                <a:ext cx="1512652" cy="772700"/>
              </a:xfrm>
              <a:prstGeom prst="rect">
                <a:avLst/>
              </a:prstGeom>
            </p:spPr>
          </p:pic>
          <p:sp>
            <p:nvSpPr>
              <p:cNvPr id="37" name="TextBox 47"/>
              <p:cNvSpPr txBox="1"/>
              <p:nvPr userDrawn="1"/>
            </p:nvSpPr>
            <p:spPr>
              <a:xfrm rot="16200000">
                <a:off x="-4921252" y="13081536"/>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38" name="TextBox 48"/>
              <p:cNvSpPr txBox="1"/>
              <p:nvPr userDrawn="1"/>
            </p:nvSpPr>
            <p:spPr>
              <a:xfrm rot="16200000">
                <a:off x="-1447544" y="13075625"/>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55" name="Group 54"/>
          <p:cNvGrpSpPr>
            <a:grpSpLocks noChangeAspect="1"/>
          </p:cNvGrpSpPr>
          <p:nvPr userDrawn="1"/>
        </p:nvGrpSpPr>
        <p:grpSpPr>
          <a:xfrm>
            <a:off x="33196329" y="11217"/>
            <a:ext cx="6632760" cy="19191183"/>
            <a:chOff x="36782324" y="0"/>
            <a:chExt cx="11062139" cy="27432000"/>
          </a:xfrm>
        </p:grpSpPr>
        <p:sp>
          <p:nvSpPr>
            <p:cNvPr id="56" name="Rectangle 55"/>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800" b="1" spc="6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r>
                <a:rPr lang="en-US" sz="1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Text</a:t>
              </a:r>
            </a:p>
            <a:p>
              <a:pPr marL="1730375" lvl="2" indent="0" algn="l" defTabSz="114300"/>
              <a:r>
                <a:rPr lang="en-US" sz="1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 </a:t>
              </a:r>
              <a:r>
                <a:rPr kumimoji="0" lang="en-US" sz="1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smtClean="0">
                <a:solidFill>
                  <a:schemeClr val="bg1">
                    <a:lumMod val="75000"/>
                  </a:schemeClr>
                </a:solidFill>
                <a:latin typeface="Trebuchet MS" pitchFamily="34" charset="0"/>
              </a:endParaRPr>
            </a:p>
            <a:p>
              <a:pPr marL="1518341" lvl="2"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Tables</a:t>
              </a:r>
            </a:p>
            <a:p>
              <a:pPr marL="971550" lvl="1" indent="0" algn="l" defTabSz="114300"/>
              <a:r>
                <a:rPr lang="en-US" sz="14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57" name="Picture 56"/>
            <p:cNvPicPr/>
            <p:nvPr userDrawn="1"/>
          </p:nvPicPr>
          <p:blipFill>
            <a:blip r:embed="rId9"/>
            <a:stretch>
              <a:fillRect/>
            </a:stretch>
          </p:blipFill>
          <p:spPr>
            <a:xfrm>
              <a:off x="39540164" y="3399421"/>
              <a:ext cx="5586150" cy="1716939"/>
            </a:xfrm>
            <a:prstGeom prst="rect">
              <a:avLst/>
            </a:prstGeom>
          </p:spPr>
        </p:pic>
        <p:pic>
          <p:nvPicPr>
            <p:cNvPr id="58" name="Picture 57"/>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59" name="Picture 58"/>
            <p:cNvPicPr/>
            <p:nvPr userDrawn="1"/>
          </p:nvPicPr>
          <p:blipFill>
            <a:blip r:embed="rId11"/>
            <a:stretch>
              <a:fillRect/>
            </a:stretch>
          </p:blipFill>
          <p:spPr>
            <a:xfrm>
              <a:off x="37524683" y="10986709"/>
              <a:ext cx="1482265" cy="825421"/>
            </a:xfrm>
            <a:prstGeom prst="rect">
              <a:avLst/>
            </a:prstGeom>
          </p:spPr>
        </p:pic>
        <p:grpSp>
          <p:nvGrpSpPr>
            <p:cNvPr id="60" name="Group 59"/>
            <p:cNvGrpSpPr/>
            <p:nvPr userDrawn="1"/>
          </p:nvGrpSpPr>
          <p:grpSpPr>
            <a:xfrm>
              <a:off x="37163426" y="23152352"/>
              <a:ext cx="10354213" cy="1052915"/>
              <a:chOff x="31687960" y="29635357"/>
              <a:chExt cx="9771399" cy="1090622"/>
            </a:xfrm>
          </p:grpSpPr>
          <p:sp>
            <p:nvSpPr>
              <p:cNvPr id="62" name="Rounded Rectangle 61"/>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63" name="Picture 62"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4" name="TextBox 66"/>
              <p:cNvSpPr txBox="1"/>
              <p:nvPr userDrawn="1"/>
            </p:nvSpPr>
            <p:spPr>
              <a:xfrm>
                <a:off x="32788169" y="29700257"/>
                <a:ext cx="8671190" cy="903879"/>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2" name="Rectangle 41"/>
          <p:cNvSpPr/>
          <p:nvPr userDrawn="1"/>
        </p:nvSpPr>
        <p:spPr>
          <a:xfrm>
            <a:off x="-1" y="-6938"/>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0" y="2682551"/>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705926" y="3059741"/>
            <a:ext cx="7523673" cy="1560195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4724771" y="3059741"/>
            <a:ext cx="7523673" cy="1560195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8659884" y="3059741"/>
            <a:ext cx="15634602" cy="15601950"/>
          </a:xfrm>
          <a:prstGeom prst="roundRect">
            <a:avLst>
              <a:gd name="adj" fmla="val 79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33504850" y="17576449"/>
            <a:ext cx="3572813" cy="1081602"/>
          </a:xfrm>
          <a:prstGeom prst="rect">
            <a:avLst/>
          </a:prstGeom>
          <a:noFill/>
        </p:spPr>
        <p:txBody>
          <a:bodyPr wrap="square" lIns="65304" tIns="32651" rIns="65304" bIns="32651" rtlCol="0">
            <a:spAutoFit/>
          </a:bodyPr>
          <a:lstStyle/>
          <a:p>
            <a:pPr marL="227013" indent="-227013">
              <a:lnSpc>
                <a:spcPct val="100000"/>
              </a:lnSpc>
            </a:pPr>
            <a:r>
              <a:rPr lang="en-US" sz="1800" dirty="0" smtClean="0">
                <a:solidFill>
                  <a:schemeClr val="bg1"/>
                </a:solidFill>
              </a:rPr>
              <a:t>© 2015</a:t>
            </a:r>
            <a:r>
              <a:rPr lang="en-US" sz="1800" baseline="0" dirty="0" smtClean="0">
                <a:solidFill>
                  <a:schemeClr val="bg1"/>
                </a:solidFill>
              </a:rPr>
              <a:t> </a:t>
            </a:r>
            <a:r>
              <a:rPr lang="en-US" sz="1800" dirty="0" smtClean="0">
                <a:solidFill>
                  <a:schemeClr val="bg1"/>
                </a:solidFill>
              </a:rPr>
              <a:t>PosterPresentations.com</a:t>
            </a:r>
            <a:br>
              <a:rPr lang="en-US" sz="18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a:t>
            </a:r>
          </a:p>
          <a:p>
            <a:pPr marL="227013" indent="-227013">
              <a:lnSpc>
                <a:spcPct val="100000"/>
              </a:lnSpc>
            </a:pPr>
            <a:r>
              <a:rPr lang="en-US" sz="1600" baseline="0" dirty="0" smtClean="0">
                <a:solidFill>
                  <a:schemeClr val="bg1"/>
                </a:solidFill>
              </a:rPr>
              <a:t>	Berkeley CA </a:t>
            </a:r>
            <a:r>
              <a:rPr lang="en-US" sz="1400" baseline="0" dirty="0" smtClean="0">
                <a:solidFill>
                  <a:schemeClr val="bg1"/>
                </a:solidFill>
              </a:rPr>
              <a:t>94710</a:t>
            </a:r>
            <a:endParaRPr lang="en-US" sz="1600" baseline="0" dirty="0" smtClean="0">
              <a:solidFill>
                <a:schemeClr val="bg1"/>
              </a:solidFill>
            </a:endParaRPr>
          </a:p>
          <a:p>
            <a:pPr marL="227013" indent="-227013">
              <a:lnSpc>
                <a:spcPct val="100000"/>
              </a:lnSpc>
            </a:pPr>
            <a:r>
              <a:rPr lang="en-US" sz="1600" b="1" baseline="0" dirty="0" smtClean="0">
                <a:solidFill>
                  <a:srgbClr val="FFFF00"/>
                </a:solidFill>
              </a:rPr>
              <a:t>	posterpresenter@gmail.com</a:t>
            </a:r>
            <a:endParaRPr lang="en-US" sz="1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p:txBody>
          <a:bodyPr/>
          <a:lstStyle/>
          <a:p>
            <a:endParaRPr lang="en-US">
              <a:solidFill>
                <a:schemeClr val="accent5">
                  <a:lumMod val="50000"/>
                </a:schemeClr>
              </a:solidFill>
            </a:endParaRPr>
          </a:p>
        </p:txBody>
      </p:sp>
      <p:sp>
        <p:nvSpPr>
          <p:cNvPr id="22" name="Text Placeholder 21"/>
          <p:cNvSpPr>
            <a:spLocks noGrp="1"/>
          </p:cNvSpPr>
          <p:nvPr>
            <p:ph type="body" sz="quarter" idx="11"/>
          </p:nvPr>
        </p:nvSpPr>
        <p:spPr/>
        <p:txBody>
          <a:bodyPr/>
          <a:lstStyle/>
          <a:p>
            <a:endParaRPr lang="en-US"/>
          </a:p>
        </p:txBody>
      </p:sp>
      <p:sp>
        <p:nvSpPr>
          <p:cNvPr id="25" name="Text Placeholder 24"/>
          <p:cNvSpPr>
            <a:spLocks noGrp="1"/>
          </p:cNvSpPr>
          <p:nvPr>
            <p:ph type="body" sz="quarter" idx="19"/>
          </p:nvPr>
        </p:nvSpPr>
        <p:spPr/>
        <p:txBody>
          <a:bodyPr/>
          <a:lstStyle/>
          <a:p>
            <a:endParaRPr lang="en-US">
              <a:solidFill>
                <a:schemeClr val="accent5">
                  <a:lumMod val="50000"/>
                </a:schemeClr>
              </a:solidFill>
            </a:endParaRPr>
          </a:p>
        </p:txBody>
      </p:sp>
      <p:sp>
        <p:nvSpPr>
          <p:cNvPr id="26" name="Text Placeholder 25"/>
          <p:cNvSpPr>
            <a:spLocks noGrp="1"/>
          </p:cNvSpPr>
          <p:nvPr>
            <p:ph type="body" sz="quarter" idx="20"/>
          </p:nvPr>
        </p:nvSpPr>
        <p:spPr/>
        <p:txBody>
          <a:bodyPr/>
          <a:lstStyle/>
          <a:p>
            <a:endParaRPr lang="en-US"/>
          </a:p>
        </p:txBody>
      </p:sp>
      <p:sp>
        <p:nvSpPr>
          <p:cNvPr id="27" name="Text Placeholder 26"/>
          <p:cNvSpPr>
            <a:spLocks noGrp="1"/>
          </p:cNvSpPr>
          <p:nvPr>
            <p:ph type="body" sz="quarter" idx="21"/>
          </p:nvPr>
        </p:nvSpPr>
        <p:spPr/>
        <p:txBody>
          <a:bodyPr/>
          <a:lstStyle/>
          <a:p>
            <a:endParaRPr lang="en-US">
              <a:solidFill>
                <a:schemeClr val="accent5">
                  <a:lumMod val="50000"/>
                </a:schemeClr>
              </a:solidFill>
            </a:endParaRPr>
          </a:p>
        </p:txBody>
      </p:sp>
      <p:sp>
        <p:nvSpPr>
          <p:cNvPr id="28" name="Text Placeholder 27"/>
          <p:cNvSpPr>
            <a:spLocks noGrp="1"/>
          </p:cNvSpPr>
          <p:nvPr>
            <p:ph type="body" sz="quarter" idx="22"/>
          </p:nvPr>
        </p:nvSpPr>
        <p:spPr/>
        <p:txBody>
          <a:bodyPr/>
          <a:lstStyle/>
          <a:p>
            <a:endParaRPr lang="en-US"/>
          </a:p>
        </p:txBody>
      </p:sp>
      <p:sp>
        <p:nvSpPr>
          <p:cNvPr id="29" name="Text Placeholder 28"/>
          <p:cNvSpPr>
            <a:spLocks noGrp="1"/>
          </p:cNvSpPr>
          <p:nvPr>
            <p:ph type="body" sz="quarter" idx="23"/>
          </p:nvPr>
        </p:nvSpPr>
        <p:spPr/>
        <p:txBody>
          <a:bodyPr/>
          <a:lstStyle/>
          <a:p>
            <a:endParaRPr lang="en-US">
              <a:solidFill>
                <a:schemeClr val="accent5">
                  <a:lumMod val="50000"/>
                </a:schemeClr>
              </a:solidFill>
            </a:endParaRPr>
          </a:p>
        </p:txBody>
      </p:sp>
      <p:sp>
        <p:nvSpPr>
          <p:cNvPr id="30" name="Text Placeholder 29"/>
          <p:cNvSpPr>
            <a:spLocks noGrp="1"/>
          </p:cNvSpPr>
          <p:nvPr>
            <p:ph type="body" sz="quarter" idx="24"/>
          </p:nvPr>
        </p:nvSpPr>
        <p:spPr/>
        <p:txBody>
          <a:bodyPr/>
          <a:lstStyle/>
          <a:p>
            <a:endParaRPr lang="en-US"/>
          </a:p>
        </p:txBody>
      </p:sp>
      <p:sp>
        <p:nvSpPr>
          <p:cNvPr id="31" name="Text Placeholder 30"/>
          <p:cNvSpPr>
            <a:spLocks noGrp="1"/>
          </p:cNvSpPr>
          <p:nvPr>
            <p:ph type="body" sz="quarter" idx="25"/>
          </p:nvPr>
        </p:nvSpPr>
        <p:spPr/>
        <p:txBody>
          <a:bodyPr/>
          <a:lstStyle/>
          <a:p>
            <a:endParaRPr lang="en-US"/>
          </a:p>
        </p:txBody>
      </p:sp>
      <p:sp>
        <p:nvSpPr>
          <p:cNvPr id="226" name="Text Placeholder 225"/>
          <p:cNvSpPr>
            <a:spLocks noGrp="1"/>
          </p:cNvSpPr>
          <p:nvPr>
            <p:ph type="body" sz="quarter" idx="26"/>
          </p:nvPr>
        </p:nvSpPr>
        <p:spPr/>
        <p:txBody>
          <a:bodyPr/>
          <a:lstStyle/>
          <a:p>
            <a:endParaRPr lang="en-US">
              <a:solidFill>
                <a:schemeClr val="accent5">
                  <a:lumMod val="50000"/>
                </a:schemeClr>
              </a:solidFill>
            </a:endParaRPr>
          </a:p>
        </p:txBody>
      </p:sp>
      <p:sp>
        <p:nvSpPr>
          <p:cNvPr id="227" name="Text Placeholder 226"/>
          <p:cNvSpPr>
            <a:spLocks noGrp="1"/>
          </p:cNvSpPr>
          <p:nvPr>
            <p:ph type="body" sz="quarter" idx="27"/>
          </p:nvPr>
        </p:nvSpPr>
        <p:spPr/>
        <p:txBody>
          <a:bodyPr/>
          <a:lstStyle/>
          <a:p>
            <a:endParaRPr lang="en-US"/>
          </a:p>
        </p:txBody>
      </p:sp>
      <p:sp>
        <p:nvSpPr>
          <p:cNvPr id="228" name="Text Placeholder 227"/>
          <p:cNvSpPr>
            <a:spLocks noGrp="1"/>
          </p:cNvSpPr>
          <p:nvPr>
            <p:ph type="body" sz="quarter" idx="28"/>
          </p:nvPr>
        </p:nvSpPr>
        <p:spPr/>
        <p:txBody>
          <a:bodyPr/>
          <a:lstStyle/>
          <a:p>
            <a:endParaRPr lang="en-US">
              <a:solidFill>
                <a:schemeClr val="accent5">
                  <a:lumMod val="50000"/>
                </a:schemeClr>
              </a:solidFill>
            </a:endParaRPr>
          </a:p>
        </p:txBody>
      </p:sp>
      <p:sp>
        <p:nvSpPr>
          <p:cNvPr id="229" name="Text Placeholder 228"/>
          <p:cNvSpPr>
            <a:spLocks noGrp="1"/>
          </p:cNvSpPr>
          <p:nvPr>
            <p:ph type="body" sz="quarter" idx="29"/>
          </p:nvPr>
        </p:nvSpPr>
        <p:spPr/>
        <p:txBody>
          <a:bodyPr/>
          <a:lstStyle/>
          <a:p>
            <a:endParaRPr lang="en-US"/>
          </a:p>
        </p:txBody>
      </p:sp>
      <p:sp>
        <p:nvSpPr>
          <p:cNvPr id="230" name="Text Placeholder 229"/>
          <p:cNvSpPr>
            <a:spLocks noGrp="1"/>
          </p:cNvSpPr>
          <p:nvPr>
            <p:ph type="body" sz="quarter" idx="30"/>
          </p:nvPr>
        </p:nvSpPr>
        <p:spPr/>
        <p:txBody>
          <a:bodyPr/>
          <a:lstStyle/>
          <a:p>
            <a:endParaRPr lang="en-US">
              <a:solidFill>
                <a:schemeClr val="accent5">
                  <a:lumMod val="50000"/>
                </a:schemeClr>
              </a:solidFill>
            </a:endParaRPr>
          </a:p>
        </p:txBody>
      </p:sp>
      <p:sp>
        <p:nvSpPr>
          <p:cNvPr id="231" name="Text Placeholder 230"/>
          <p:cNvSpPr>
            <a:spLocks noGrp="1"/>
          </p:cNvSpPr>
          <p:nvPr>
            <p:ph type="body" sz="quarter" idx="161"/>
          </p:nvPr>
        </p:nvSpPr>
        <p:spPr/>
        <p:txBody>
          <a:bodyPr/>
          <a:lstStyle/>
          <a:p>
            <a:r>
              <a:rPr lang="en-US" dirty="0" smtClean="0">
                <a:solidFill>
                  <a:schemeClr val="accent5">
                    <a:lumMod val="50000"/>
                  </a:schemeClr>
                </a:solidFill>
              </a:rPr>
              <a:t>Adam Benjamin, Matt </a:t>
            </a:r>
            <a:r>
              <a:rPr lang="en-US" dirty="0" err="1" smtClean="0">
                <a:solidFill>
                  <a:schemeClr val="accent5">
                    <a:lumMod val="50000"/>
                  </a:schemeClr>
                </a:solidFill>
              </a:rPr>
              <a:t>Boubin</a:t>
            </a:r>
            <a:r>
              <a:rPr lang="en-US" dirty="0" smtClean="0">
                <a:solidFill>
                  <a:schemeClr val="accent5">
                    <a:lumMod val="50000"/>
                  </a:schemeClr>
                </a:solidFill>
              </a:rPr>
              <a:t>, Mary </a:t>
            </a:r>
            <a:r>
              <a:rPr lang="en-US" dirty="0" err="1" smtClean="0">
                <a:solidFill>
                  <a:schemeClr val="accent5">
                    <a:lumMod val="50000"/>
                  </a:schemeClr>
                </a:solidFill>
              </a:rPr>
              <a:t>Floren</a:t>
            </a:r>
            <a:r>
              <a:rPr lang="en-US" dirty="0" smtClean="0">
                <a:solidFill>
                  <a:schemeClr val="accent5">
                    <a:lumMod val="50000"/>
                  </a:schemeClr>
                </a:solidFill>
              </a:rPr>
              <a:t>, Ashley </a:t>
            </a:r>
            <a:r>
              <a:rPr lang="en-US" dirty="0" err="1" smtClean="0">
                <a:solidFill>
                  <a:schemeClr val="accent5">
                    <a:lumMod val="50000"/>
                  </a:schemeClr>
                </a:solidFill>
              </a:rPr>
              <a:t>Youngwirth</a:t>
            </a:r>
            <a:endParaRPr lang="en-US" dirty="0">
              <a:solidFill>
                <a:schemeClr val="accent5">
                  <a:lumMod val="50000"/>
                </a:schemeClr>
              </a:solidFill>
            </a:endParaRPr>
          </a:p>
        </p:txBody>
      </p:sp>
      <p:sp>
        <p:nvSpPr>
          <p:cNvPr id="232" name="Text Placeholder 231"/>
          <p:cNvSpPr>
            <a:spLocks noGrp="1"/>
          </p:cNvSpPr>
          <p:nvPr>
            <p:ph type="body" sz="quarter" idx="195"/>
          </p:nvPr>
        </p:nvSpPr>
        <p:spPr/>
        <p:txBody>
          <a:bodyPr>
            <a:normAutofit lnSpcReduction="10000"/>
          </a:bodyPr>
          <a:lstStyle/>
          <a:p>
            <a:endParaRPr lang="en-US">
              <a:solidFill>
                <a:schemeClr val="accent5">
                  <a:lumMod val="50000"/>
                </a:schemeClr>
              </a:solidFill>
            </a:endParaRPr>
          </a:p>
        </p:txBody>
      </p:sp>
      <p:sp>
        <p:nvSpPr>
          <p:cNvPr id="233" name="Text Placeholder 232"/>
          <p:cNvSpPr>
            <a:spLocks noGrp="1"/>
          </p:cNvSpPr>
          <p:nvPr>
            <p:ph type="body" sz="quarter" idx="196"/>
          </p:nvPr>
        </p:nvSpPr>
        <p:spPr/>
        <p:txBody>
          <a:bodyPr/>
          <a:lstStyle/>
          <a:p>
            <a:r>
              <a:rPr lang="en-US" dirty="0" err="1" smtClean="0">
                <a:solidFill>
                  <a:schemeClr val="accent5">
                    <a:lumMod val="50000"/>
                  </a:schemeClr>
                </a:solidFill>
              </a:rPr>
              <a:t>AgriTRAK</a:t>
            </a:r>
            <a:r>
              <a:rPr lang="en-US" dirty="0" smtClean="0">
                <a:solidFill>
                  <a:schemeClr val="accent5">
                    <a:lumMod val="50000"/>
                  </a:schemeClr>
                </a:solidFill>
              </a:rPr>
              <a:t>	</a:t>
            </a:r>
            <a:endParaRPr lang="en-US" dirty="0">
              <a:solidFill>
                <a:schemeClr val="accent5">
                  <a:lumMod val="50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809" y="323755"/>
            <a:ext cx="2765055" cy="2086016"/>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35292" y="323755"/>
            <a:ext cx="2765055" cy="2086016"/>
          </a:xfrm>
          <a:prstGeom prst="rect">
            <a:avLst/>
          </a:prstGeom>
        </p:spPr>
      </p:pic>
    </p:spTree>
    <p:extLst>
      <p:ext uri="{BB962C8B-B14F-4D97-AF65-F5344CB8AC3E}">
        <p14:creationId xmlns:p14="http://schemas.microsoft.com/office/powerpoint/2010/main" val="2914394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PosterPresentations.com-42x72-Template</Template>
  <TotalTime>72</TotalTime>
  <Words>13</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Adam Benjamin</cp:lastModifiedBy>
  <cp:revision>30</cp:revision>
  <dcterms:created xsi:type="dcterms:W3CDTF">2012-02-07T00:41:31Z</dcterms:created>
  <dcterms:modified xsi:type="dcterms:W3CDTF">2017-04-19T21:38:37Z</dcterms:modified>
</cp:coreProperties>
</file>