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E5A95-E640-4FA0-9F23-A9523F8A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DAD378-6CDE-4E30-AB77-20F6FED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F555B-D370-4568-BDFD-0B71568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C69DD-4205-4CCA-B60F-55C6F76F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71C7-DC0D-4BBF-95D7-5695C7B7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3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1A8E7-7476-4F68-9143-547752B2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5E1A36-56B4-42EB-AA46-892BD829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97545-BB40-49A3-831D-29183372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B89C4-5EB1-4513-8AD6-7D3B472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2306E-69E4-4A95-A0B8-B6D5B020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7AF024-AC56-495E-BD3C-297FF3221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BA4383-0663-43C6-AAD8-A3C44255B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EFABE-AEC2-4937-942B-69ABD0F3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E6E2F-BC8D-4C8F-A981-4A1C5133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FDFF03-056B-43E9-989E-339CC54F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DD717-0FBF-441C-99B5-1400A5E5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733E1-F25B-4C79-9E9F-ACBEBCF7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B2B3E-2B68-4EBB-82AC-0A0AA224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3B25DF-54E7-42E3-AC47-0B4A3218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C20F9-A491-4878-BD7E-60491DE0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CD3F2-EE67-4602-BA97-57672CCC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AB72F8-069B-4512-90F4-5D23099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686BAD-7BB8-4D41-8158-5115ED76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5C8B9-A5F2-4DBA-9752-E6C12BE1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648C7-37E2-42B4-AB17-D43E0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2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511F-B3D0-4852-A338-5BCD7665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8F104-D7EF-4964-8049-E28BAFE6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0DC69-06FD-440C-A9AE-D6C5DF7D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9C31B-75CD-434E-A682-EC7C4BDB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1DD20-C331-4CDB-8887-50DF7B80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7EA2D2-330C-4BFA-89DD-31BD610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0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4318A-4AF1-4F31-ACB4-0551E054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0E682-CB43-4C34-AB2E-F0FB239A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5089FB-6672-4DE8-A79E-E7E2D907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E047CE-FFBA-4A5E-BC03-D04D45603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420D97-E6DE-4C80-97CC-E3CCA248A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A33BB-F465-4E2B-8EC8-F3419CF3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A6720B-5D69-435D-B323-749EE4BF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E39C91-4451-4782-8429-FEE51E4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8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8EA3A-B492-4345-8F15-896F9DE1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3A4902-E1B5-4C7B-BCE3-965ACFD6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39D14B-F855-4558-AAA4-5E885136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ACCC07-B7D6-4422-8F58-59F53A47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60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0D2500-ACC0-44D6-9112-FD83FBE0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3260B2-C4CE-4F65-9EDF-521E5A56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C7FFC3-7964-4283-A573-4F4A02F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0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9F4D1-4623-4BCD-A171-F4A24E7A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F5042-ECF7-490E-A39A-C1EED8A4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15124F-24E3-4F98-96A7-BC53D4D7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2E01EC-409F-438D-84F6-50F65572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E9E241-7A6B-43A7-AFBC-28B794C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8C73F3-6DEE-442F-AF5E-B7F36D0E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8EA5A-2C7E-4AEE-A5B2-4671D9B0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28BC5E-20B4-4168-A525-6F1998407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CD5AD8-8B3A-48E6-BCA7-BD0F61A0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968DD7-0DFF-46C0-B1B8-2EE11772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7CC236-D201-4431-8EBE-F30C5DC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BD9A6-0262-421B-AF4F-37F506CF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37F74E-0BD4-4300-9527-39CB5278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D522C-6D30-41BD-833A-FFF84F49F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7E8102-9484-4F4E-B90B-2D16A4A0F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498B-DBB7-484B-AC8D-423C95D2098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68280-BD74-403C-9DA2-0EED6650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CB6F3-87FF-4927-BCDA-179EDE35E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4F3CB-4AAE-4A32-8D7F-87B3E8ED9C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4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45B41-2ECE-458B-995A-1F48C2A29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239" y="280853"/>
            <a:ext cx="11625943" cy="917452"/>
          </a:xfrm>
        </p:spPr>
        <p:txBody>
          <a:bodyPr>
            <a:normAutofit/>
          </a:bodyPr>
          <a:lstStyle/>
          <a:p>
            <a:r>
              <a:rPr lang="fr-FR" sz="4800" dirty="0"/>
              <a:t>Application de vue à la première personne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C8DD17-68B3-4BCD-A29D-C1119504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210" y="1198305"/>
            <a:ext cx="9144000" cy="716759"/>
          </a:xfrm>
        </p:spPr>
        <p:txBody>
          <a:bodyPr>
            <a:normAutofit/>
          </a:bodyPr>
          <a:lstStyle/>
          <a:p>
            <a:r>
              <a:rPr lang="fr-FR" dirty="0"/>
              <a:t>développée en PHP/MySQL et Javascript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B9A824-9CAC-838D-9D20-364BC9F893BA}"/>
              </a:ext>
            </a:extLst>
          </p:cNvPr>
          <p:cNvSpPr txBox="1"/>
          <p:nvPr/>
        </p:nvSpPr>
        <p:spPr>
          <a:xfrm>
            <a:off x="6584077" y="2115757"/>
            <a:ext cx="51693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 </a:t>
            </a:r>
            <a:r>
              <a:rPr lang="fr-FR" sz="18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vue à la première personne</a:t>
            </a:r>
            <a:r>
              <a:rPr lang="fr-F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(souvent appelée </a:t>
            </a:r>
            <a:r>
              <a:rPr lang="fr-FR" sz="18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vision subjective</a:t>
            </a:r>
            <a:r>
              <a:rPr lang="fr-F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désigne une façon d'apercevoir l'environnement d’un décor (pièces, autres personnages, etc.) comme si l’utilisateur incarnait le personnage qu'il contrôle en voyant la scène à travers les yeux de son avatar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01304FB-08BC-F540-3E97-EAB81AB48FDA}"/>
              </a:ext>
            </a:extLst>
          </p:cNvPr>
          <p:cNvSpPr txBox="1"/>
          <p:nvPr/>
        </p:nvSpPr>
        <p:spPr>
          <a:xfrm>
            <a:off x="6584077" y="4264374"/>
            <a:ext cx="5169386" cy="1855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carte (</a:t>
            </a:r>
            <a:r>
              <a:rPr lang="fr-F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dans laquelle l’avatar se déplace est constituée de toutes les coordonnées des positions disponibles avec 4 points de vue pour chacun d’eux (Est, Nord, Ouest, Sud) de sorte que chaque image représente ce que voit l’avatar quand il est dirigé vers un point de vue.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2298F1-6798-E291-24D7-94D0400F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9" y="2166333"/>
            <a:ext cx="5235801" cy="27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41E58B-C094-1CED-D0A2-D6BB815D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" y="1075995"/>
            <a:ext cx="5363323" cy="470600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01A9ADC-5E1A-D686-62C1-78C0CD4A16A1}"/>
              </a:ext>
            </a:extLst>
          </p:cNvPr>
          <p:cNvSpPr txBox="1"/>
          <p:nvPr/>
        </p:nvSpPr>
        <p:spPr>
          <a:xfrm>
            <a:off x="6517433" y="375375"/>
            <a:ext cx="5363323" cy="610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se compose de trois parties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vue à la première personne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zone de gestion des mouvements comportant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bloc de 6 boutons permettant à l’avatar de se déplacer vers l’avant, sur le côté droit, sur le côté gauche, en arrière, de tourner à droite ou à gauche. Lorsqu’une coordonnée n’est pas disponible, le bouton menant vers cette coordonnée est désactivé.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boussole indiquant la direction de la vue. Elle se met en position à chaque changement de direction.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zone de texte affichant les informations correspondant à l’emplacement sur la carte et éventuellement l’angle de vue (le texte peut être différent selon que l’avatar regarde vers l’Est ou le Nord, etc.)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4F47-C11C-F6CC-91B5-F8E5557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52" y="365125"/>
            <a:ext cx="6038848" cy="663575"/>
          </a:xfrm>
        </p:spPr>
        <p:txBody>
          <a:bodyPr>
            <a:normAutofit fontScale="90000"/>
          </a:bodyPr>
          <a:lstStyle/>
          <a:p>
            <a:r>
              <a:rPr 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79A09-EBD0-7D0B-0440-A2FFB9CA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7" y="2835119"/>
            <a:ext cx="1606419" cy="1590869"/>
          </a:xfrm>
          <a:ln w="12700">
            <a:solidFill>
              <a:schemeClr val="accent1"/>
            </a:solidFill>
          </a:ln>
        </p:spPr>
        <p:txBody>
          <a:bodyPr anchor="ctr" anchorCtr="0"/>
          <a:lstStyle/>
          <a:p>
            <a:pPr marL="0" indent="0" algn="ctr">
              <a:buNone/>
            </a:pPr>
            <a:r>
              <a:rPr lang="fr-FR" dirty="0"/>
              <a:t>[0, 1]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3D1BEC4-9719-C69D-8AA1-AB11AA2FC12A}"/>
              </a:ext>
            </a:extLst>
          </p:cNvPr>
          <p:cNvSpPr txBox="1">
            <a:spLocks/>
          </p:cNvSpPr>
          <p:nvPr/>
        </p:nvSpPr>
        <p:spPr>
          <a:xfrm>
            <a:off x="2463666" y="2835118"/>
            <a:ext cx="1606419" cy="159086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[1, 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858A9DB-79F8-3E45-22B3-2CAE79E4CCDA}"/>
              </a:ext>
            </a:extLst>
          </p:cNvPr>
          <p:cNvSpPr txBox="1">
            <a:spLocks/>
          </p:cNvSpPr>
          <p:nvPr/>
        </p:nvSpPr>
        <p:spPr>
          <a:xfrm>
            <a:off x="2463666" y="1244248"/>
            <a:ext cx="1606419" cy="159086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[1, 2]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DD86609-50A5-E905-7CE4-0E1AB354FC2E}"/>
              </a:ext>
            </a:extLst>
          </p:cNvPr>
          <p:cNvSpPr txBox="1">
            <a:spLocks/>
          </p:cNvSpPr>
          <p:nvPr/>
        </p:nvSpPr>
        <p:spPr>
          <a:xfrm>
            <a:off x="2463665" y="4425987"/>
            <a:ext cx="1606419" cy="159086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[1, 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D892CE-5D51-ACF1-64F3-84F1F9B3F67E}"/>
              </a:ext>
            </a:extLst>
          </p:cNvPr>
          <p:cNvCxnSpPr>
            <a:cxnSpLocks/>
          </p:cNvCxnSpPr>
          <p:nvPr/>
        </p:nvCxnSpPr>
        <p:spPr>
          <a:xfrm flipV="1">
            <a:off x="781047" y="6016856"/>
            <a:ext cx="3719414" cy="57150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BD7701-F0B8-11F0-E0F2-C44A35883FE0}"/>
              </a:ext>
            </a:extLst>
          </p:cNvPr>
          <p:cNvCxnSpPr>
            <a:cxnSpLocks/>
          </p:cNvCxnSpPr>
          <p:nvPr/>
        </p:nvCxnSpPr>
        <p:spPr>
          <a:xfrm flipV="1">
            <a:off x="819147" y="853919"/>
            <a:ext cx="0" cy="5220087"/>
          </a:xfrm>
          <a:prstGeom prst="straightConnector1">
            <a:avLst/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2027C2F-4776-FCE3-F806-55FC94948FBD}"/>
              </a:ext>
            </a:extLst>
          </p:cNvPr>
          <p:cNvSpPr txBox="1"/>
          <p:nvPr/>
        </p:nvSpPr>
        <p:spPr>
          <a:xfrm>
            <a:off x="5314953" y="1368519"/>
            <a:ext cx="60388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U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 nomenclature pour les noms de fichier a été fixée : xy-angle.jpg où x, y et angle sont respectivement la coordonnée X, la coordonnée Y et la direction de vue.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</a:rPr>
              <a:t>Par exemple :</a:t>
            </a:r>
          </a:p>
          <a:p>
            <a:r>
              <a:rPr lang="fr-FR" dirty="0">
                <a:latin typeface="Arial" panose="020B0604020202020204" pitchFamily="34" charset="0"/>
              </a:rPr>
              <a:t>Pour la position [0,1] :</a:t>
            </a:r>
          </a:p>
          <a:p>
            <a:r>
              <a:rPr lang="fr-FR" dirty="0">
                <a:latin typeface="Arial" panose="020B0604020202020204" pitchFamily="34" charset="0"/>
              </a:rPr>
              <a:t>	01-0.jpg</a:t>
            </a:r>
          </a:p>
          <a:p>
            <a:r>
              <a:rPr lang="fr-FR" dirty="0">
                <a:latin typeface="Arial" panose="020B0604020202020204" pitchFamily="34" charset="0"/>
              </a:rPr>
              <a:t>	01-90.jpg</a:t>
            </a:r>
          </a:p>
          <a:p>
            <a:r>
              <a:rPr lang="fr-FR" dirty="0">
                <a:latin typeface="Arial" panose="020B0604020202020204" pitchFamily="34" charset="0"/>
              </a:rPr>
              <a:t>	01-180.jpg</a:t>
            </a:r>
          </a:p>
          <a:p>
            <a:r>
              <a:rPr lang="fr-FR" dirty="0">
                <a:latin typeface="Arial" panose="020B0604020202020204" pitchFamily="34" charset="0"/>
              </a:rPr>
              <a:t>	01-270.jpg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CBA016-4C14-A082-82BB-5CA0C0A745B7}"/>
              </a:ext>
            </a:extLst>
          </p:cNvPr>
          <p:cNvSpPr txBox="1"/>
          <p:nvPr/>
        </p:nvSpPr>
        <p:spPr>
          <a:xfrm rot="16200000">
            <a:off x="1766599" y="3461566"/>
            <a:ext cx="1047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</a:rPr>
              <a:t>01-0.jpg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C787EF-D518-2363-746D-EC656270DF90}"/>
              </a:ext>
            </a:extLst>
          </p:cNvPr>
          <p:cNvSpPr txBox="1"/>
          <p:nvPr/>
        </p:nvSpPr>
        <p:spPr>
          <a:xfrm rot="16200000">
            <a:off x="415112" y="3483108"/>
            <a:ext cx="130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</a:rPr>
              <a:t>01-180.jpg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6E2B6AB-C205-0AB7-2171-F639029DE7AC}"/>
              </a:ext>
            </a:extLst>
          </p:cNvPr>
          <p:cNvSpPr txBox="1"/>
          <p:nvPr/>
        </p:nvSpPr>
        <p:spPr>
          <a:xfrm>
            <a:off x="1128808" y="2819309"/>
            <a:ext cx="123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</a:rPr>
              <a:t>01-90.jpg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CDE842-8683-59FC-CFE9-FB8F1F78C292}"/>
              </a:ext>
            </a:extLst>
          </p:cNvPr>
          <p:cNvSpPr txBox="1"/>
          <p:nvPr/>
        </p:nvSpPr>
        <p:spPr>
          <a:xfrm>
            <a:off x="1148254" y="4072466"/>
            <a:ext cx="1326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</a:rPr>
              <a:t>01-270.jpg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FA62352-C7A2-A5F7-E3C2-5366609DB411}"/>
              </a:ext>
            </a:extLst>
          </p:cNvPr>
          <p:cNvSpPr txBox="1"/>
          <p:nvPr/>
        </p:nvSpPr>
        <p:spPr>
          <a:xfrm>
            <a:off x="5385495" y="44259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</a:rPr>
              <a:t>Taille : 710x376.jpg – format JPG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555F595-E1AA-729B-E4C6-6E7CB6FEC4A7}"/>
              </a:ext>
            </a:extLst>
          </p:cNvPr>
          <p:cNvSpPr txBox="1"/>
          <p:nvPr/>
        </p:nvSpPr>
        <p:spPr>
          <a:xfrm>
            <a:off x="5385495" y="50476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</a:rPr>
              <a:t>Livrable</a:t>
            </a:r>
            <a:r>
              <a:rPr lang="fr-FR" dirty="0">
                <a:latin typeface="Arial" panose="020B0604020202020204" pitchFamily="34" charset="0"/>
              </a:rPr>
              <a:t> : 16 images représentant les vues de l’avatar.</a:t>
            </a:r>
          </a:p>
          <a:p>
            <a:r>
              <a:rPr lang="fr-FR" b="1" dirty="0">
                <a:latin typeface="Arial" panose="020B0604020202020204" pitchFamily="34" charset="0"/>
              </a:rPr>
              <a:t>Bonus</a:t>
            </a:r>
            <a:r>
              <a:rPr lang="fr-FR" dirty="0">
                <a:latin typeface="Arial" panose="020B0604020202020204" pitchFamily="34" charset="0"/>
              </a:rPr>
              <a:t> : 2 images additionnelles représentant le résultat d’actions (12-90-1.jpg et 01-180-1.jpg)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0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A3873-9C8F-101D-D3DA-0B0A7238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279" y="460375"/>
            <a:ext cx="6043714" cy="835025"/>
          </a:xfrm>
        </p:spPr>
        <p:txBody>
          <a:bodyPr/>
          <a:lstStyle/>
          <a:p>
            <a:r>
              <a:rPr 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D30F9-D508-44AA-60D5-BA4444FE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  <a:p>
            <a:r>
              <a:rPr lang="fr-FR" dirty="0"/>
              <a:t>Fond d’écran</a:t>
            </a:r>
          </a:p>
          <a:p>
            <a:r>
              <a:rPr lang="fr-FR" dirty="0"/>
              <a:t>Un bloc de 7 boutons (nécessite éventuellement une modification du formulaire)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CSS (boussole, texte,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020290-568B-B5F8-58E5-71191ACB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9" y="3610722"/>
            <a:ext cx="2059441" cy="9422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CBE98E-08B6-13F1-3453-B3FD1C70A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4" y="4987925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29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399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Thème Office</vt:lpstr>
      <vt:lpstr>Application de vue à la première personne</vt:lpstr>
      <vt:lpstr>Présentation PowerPoint</vt:lpstr>
      <vt:lpstr>Livrables</vt:lpstr>
      <vt:lpstr>Livrables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d’échec en ligne</dc:title>
  <dc:creator>l.bellon</dc:creator>
  <cp:lastModifiedBy>nuances38 nuances-fx</cp:lastModifiedBy>
  <cp:revision>12</cp:revision>
  <dcterms:created xsi:type="dcterms:W3CDTF">2022-01-31T10:55:36Z</dcterms:created>
  <dcterms:modified xsi:type="dcterms:W3CDTF">2023-05-01T14:28:43Z</dcterms:modified>
</cp:coreProperties>
</file>