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C2C1D-2A97-480B-8B17-027DF73E8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045DC3-0562-498B-B269-EFB47EF67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62A4EE-3CDA-4765-995E-C5BFB0E2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005F-E2AF-4775-B8EE-EC2FF57C310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F432B1-7030-4D84-9F2D-489939D5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111FCD-9D9E-416A-A31E-A7B6F7E4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B6F5-EF6F-4B35-BF9D-4986457593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04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E1CCA-4C59-4544-BF3C-5847EA25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59A83B-456C-4965-B95A-837D18C85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95DA88-4F55-49F3-A687-EE89942E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005F-E2AF-4775-B8EE-EC2FF57C310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C240CE-E118-4EC0-863A-201F7592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B7CC98-024F-4DE1-9EBA-D22C2C01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B6F5-EF6F-4B35-BF9D-4986457593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4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02FFEBA-AC86-4802-AA45-F9E73A408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48361E-5A84-4E67-B9C0-964DBCFAA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21D1F5-E80E-4D6C-A453-7CB0B8A0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005F-E2AF-4775-B8EE-EC2FF57C310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038F8E-29E1-4372-B36E-10C29703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2B0722-1132-4CA2-AECB-00D573E1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B6F5-EF6F-4B35-BF9D-4986457593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82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D8899-99D0-4500-95AC-07133158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39BC96-7534-45B4-B9AD-42E3B508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D9DBDF-61DB-4941-9F8C-D9B5206C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005F-E2AF-4775-B8EE-EC2FF57C310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30262E-3D4C-423E-991C-62362D5E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B4F6C1-5963-449B-9598-6BC7FB6C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B6F5-EF6F-4B35-BF9D-4986457593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81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2F0FE-9BDC-43A5-AAFD-956723B2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EE14C8-2997-4E8A-A961-19B371342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212161-2063-4B86-9614-72DEB426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005F-E2AF-4775-B8EE-EC2FF57C310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2102EA-7A5B-4998-9A4E-58526272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1E277A-4FCC-48F5-8F39-5A66E185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B6F5-EF6F-4B35-BF9D-4986457593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71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4A0FB-8C6C-4FF1-B706-FC4C3F3A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86870E-2A3D-447B-AF19-82CF36131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0C0C12-D6F8-4917-B9A0-CD4FCE403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4D6862-3129-43B2-BF78-BB91FF25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005F-E2AF-4775-B8EE-EC2FF57C310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FE6A1A-D1E4-4606-9533-6E41E817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797778-8362-48E8-8EF8-CECEF722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B6F5-EF6F-4B35-BF9D-4986457593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84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1048F-E772-45A4-99C9-79AF86C9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765E0-F4FC-4D00-A7CE-4B73E5FFD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14FF5D-A129-4826-ABF7-DB21D3938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5E2AE8-995D-4454-BA12-3B61A7953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EAA60D-4EE2-4BA2-B412-3EBFEFD77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58C46E-3CDD-493D-8641-3A4F04A9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005F-E2AF-4775-B8EE-EC2FF57C310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5CCA4F8-10D8-4F52-88F2-A4AD76D8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D39987-1869-43AC-9958-AFA39940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B6F5-EF6F-4B35-BF9D-4986457593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43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93360-FD66-485F-A100-3079B564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D1B3DF-F063-4EC7-916D-6CDEA292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005F-E2AF-4775-B8EE-EC2FF57C310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2D68E1-0251-4C7F-B374-3BBEC16B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09E8DE-CF02-42A6-849A-2A7C7E70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B6F5-EF6F-4B35-BF9D-4986457593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74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45EB33-DC4C-4633-83B3-34AFF019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005F-E2AF-4775-B8EE-EC2FF57C310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A320C1-50A7-4B86-A3D3-E11E2319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2217C3-A6E2-482A-9B37-246716AC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B6F5-EF6F-4B35-BF9D-4986457593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65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6B74F-C85D-4AD3-9C75-9A3717FE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41224-2C2B-42D2-B64B-8B21F34C1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A73B2F-94EC-4934-93CF-5512D681A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05F893-35A4-4764-B440-142971EE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005F-E2AF-4775-B8EE-EC2FF57C310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403B83-A0B7-46F2-BAF8-FC49E4F1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2F60B9-C0B4-45FB-B74D-9599173C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B6F5-EF6F-4B35-BF9D-4986457593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61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352AE-1160-476C-A386-1BD8B0F3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00452A-B103-4259-8397-D8F2089FA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2F8DD4-986B-4563-B25E-F5D8E9999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6784AE-FD2A-4CCB-9258-897BD4A5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005F-E2AF-4775-B8EE-EC2FF57C310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E61C30-E9FC-4C34-B6F3-8699EE0B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5D0CEA-C5A2-4737-B394-AA42B4BD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B6F5-EF6F-4B35-BF9D-4986457593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42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B99A0A-88FA-4D75-94DE-F09F414C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935A6F-53BE-45B3-87B3-7B813A65D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F9CFD-D7D0-4553-B602-4BFC8D750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005F-E2AF-4775-B8EE-EC2FF57C310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2922C-0AEC-447D-8748-5610B1FA0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A616B4-913E-48FA-B579-438C6F41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DB6F5-EF6F-4B35-BF9D-4986457593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75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82944C1-9B84-45EA-9550-B9B355367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1" y="228153"/>
            <a:ext cx="8335538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0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B634C10-22EB-435D-A589-8A56DD94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3" y="204337"/>
            <a:ext cx="8297433" cy="6449325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E4DCDCB-486C-4F67-B124-6B42300C2DFF}"/>
              </a:ext>
            </a:extLst>
          </p:cNvPr>
          <p:cNvCxnSpPr>
            <a:cxnSpLocks/>
          </p:cNvCxnSpPr>
          <p:nvPr/>
        </p:nvCxnSpPr>
        <p:spPr>
          <a:xfrm flipH="1">
            <a:off x="7242046" y="2696808"/>
            <a:ext cx="1045538" cy="0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85DBD55-0B05-474B-AF9F-75445FB39B32}"/>
              </a:ext>
            </a:extLst>
          </p:cNvPr>
          <p:cNvSpPr txBox="1"/>
          <p:nvPr/>
        </p:nvSpPr>
        <p:spPr>
          <a:xfrm>
            <a:off x="7764815" y="2795881"/>
            <a:ext cx="1830289" cy="67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Quantité à saisir &gt;= 0 et &lt;= 9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AB0AFA-F898-4B11-819C-B9DDD97771B0}"/>
              </a:ext>
            </a:extLst>
          </p:cNvPr>
          <p:cNvCxnSpPr>
            <a:cxnSpLocks/>
          </p:cNvCxnSpPr>
          <p:nvPr/>
        </p:nvCxnSpPr>
        <p:spPr>
          <a:xfrm flipV="1">
            <a:off x="7210077" y="3080856"/>
            <a:ext cx="1" cy="1564831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E55DDD61-4575-4778-ADC6-39E136E91A80}"/>
              </a:ext>
            </a:extLst>
          </p:cNvPr>
          <p:cNvSpPr txBox="1"/>
          <p:nvPr/>
        </p:nvSpPr>
        <p:spPr>
          <a:xfrm>
            <a:off x="6946392" y="464568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Clique sur le chariot</a:t>
            </a:r>
          </a:p>
        </p:txBody>
      </p:sp>
    </p:spTree>
    <p:extLst>
      <p:ext uri="{BB962C8B-B14F-4D97-AF65-F5344CB8AC3E}">
        <p14:creationId xmlns:p14="http://schemas.microsoft.com/office/powerpoint/2010/main" val="294947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75464C0-93BA-43CF-BCFF-DD621B47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20" y="194811"/>
            <a:ext cx="8306959" cy="646837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01DAD9B-5B5F-4B50-981B-F78FFD9CCEAF}"/>
              </a:ext>
            </a:extLst>
          </p:cNvPr>
          <p:cNvSpPr txBox="1"/>
          <p:nvPr/>
        </p:nvSpPr>
        <p:spPr>
          <a:xfrm>
            <a:off x="7935504" y="2731008"/>
            <a:ext cx="1818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L’article se met dans le panier et le montant se met à jour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51D73A8-C49F-4800-B0F7-E52EC40E537B}"/>
              </a:ext>
            </a:extLst>
          </p:cNvPr>
          <p:cNvCxnSpPr>
            <a:cxnSpLocks/>
          </p:cNvCxnSpPr>
          <p:nvPr/>
        </p:nvCxnSpPr>
        <p:spPr>
          <a:xfrm flipV="1">
            <a:off x="8558784" y="1840992"/>
            <a:ext cx="0" cy="890016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8102E02-B458-4EB1-88B5-79D13BE582B8}"/>
              </a:ext>
            </a:extLst>
          </p:cNvPr>
          <p:cNvCxnSpPr>
            <a:cxnSpLocks/>
          </p:cNvCxnSpPr>
          <p:nvPr/>
        </p:nvCxnSpPr>
        <p:spPr>
          <a:xfrm flipV="1">
            <a:off x="7089648" y="2862072"/>
            <a:ext cx="0" cy="1892808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BE82943-7A44-482D-A996-A825BCD45ADC}"/>
              </a:ext>
            </a:extLst>
          </p:cNvPr>
          <p:cNvSpPr txBox="1"/>
          <p:nvPr/>
        </p:nvSpPr>
        <p:spPr>
          <a:xfrm>
            <a:off x="6929664" y="4754880"/>
            <a:ext cx="181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La quantité passe à 0</a:t>
            </a:r>
          </a:p>
        </p:txBody>
      </p:sp>
    </p:spTree>
    <p:extLst>
      <p:ext uri="{BB962C8B-B14F-4D97-AF65-F5344CB8AC3E}">
        <p14:creationId xmlns:p14="http://schemas.microsoft.com/office/powerpoint/2010/main" val="115714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2928852-30F8-46F4-85DB-B29EB4399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232916"/>
            <a:ext cx="8326012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1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2928852-30F8-46F4-85DB-B29EB4399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232916"/>
            <a:ext cx="8326012" cy="639216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669A660-CC3A-48A9-BF40-8B1B412F5C10}"/>
              </a:ext>
            </a:extLst>
          </p:cNvPr>
          <p:cNvSpPr txBox="1"/>
          <p:nvPr/>
        </p:nvSpPr>
        <p:spPr>
          <a:xfrm>
            <a:off x="7837967" y="2886242"/>
            <a:ext cx="2074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Clique sur corbeille fait disparaître l’article du panier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07841D1-1851-4B64-8287-DC56B99A3A48}"/>
              </a:ext>
            </a:extLst>
          </p:cNvPr>
          <p:cNvCxnSpPr>
            <a:cxnSpLocks/>
          </p:cNvCxnSpPr>
          <p:nvPr/>
        </p:nvCxnSpPr>
        <p:spPr>
          <a:xfrm flipV="1">
            <a:off x="9790176" y="1926336"/>
            <a:ext cx="0" cy="890016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5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A612454-399B-4E93-9617-4713F2B5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1" y="237679"/>
            <a:ext cx="8335538" cy="638264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3DD86C7-1441-4F6F-9BA5-5BB672BAB1D0}"/>
              </a:ext>
            </a:extLst>
          </p:cNvPr>
          <p:cNvSpPr txBox="1"/>
          <p:nvPr/>
        </p:nvSpPr>
        <p:spPr>
          <a:xfrm>
            <a:off x="7837967" y="2886242"/>
            <a:ext cx="207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Et le montant est mis à jour</a:t>
            </a:r>
          </a:p>
        </p:txBody>
      </p:sp>
    </p:spTree>
    <p:extLst>
      <p:ext uri="{BB962C8B-B14F-4D97-AF65-F5344CB8AC3E}">
        <p14:creationId xmlns:p14="http://schemas.microsoft.com/office/powerpoint/2010/main" val="31701270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45</Words>
  <Application>Microsoft Office PowerPoint</Application>
  <PresentationFormat>Grand écran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l.bellon</dc:creator>
  <cp:lastModifiedBy>l.bellon</cp:lastModifiedBy>
  <cp:revision>4</cp:revision>
  <dcterms:created xsi:type="dcterms:W3CDTF">2021-06-21T13:59:18Z</dcterms:created>
  <dcterms:modified xsi:type="dcterms:W3CDTF">2021-06-21T14:22:04Z</dcterms:modified>
</cp:coreProperties>
</file>