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40.xml" ContentType="application/vnd.openxmlformats-officedocument.customXmlProperties+xml"/>
  <Override PartName="/customXml/itemProps539.xml" ContentType="application/vnd.openxmlformats-officedocument.customXmlProperties+xml"/>
  <Override PartName="/customXml/itemProps54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539"/>
  </p:sldMasterIdLst>
  <p:notesMasterIdLst>
    <p:notesMasterId r:id="rId614"/>
  </p:notesMasterIdLst>
  <p:handoutMasterIdLst>
    <p:handoutMasterId r:id="rId615"/>
  </p:handoutMasterIdLst>
  <p:sldIdLst>
    <p:sldId id="275" r:id="rId540"/>
    <p:sldId id="336" r:id="rId541"/>
    <p:sldId id="337" r:id="rId542"/>
    <p:sldId id="266" r:id="rId543"/>
    <p:sldId id="267" r:id="rId544"/>
    <p:sldId id="279" r:id="rId545"/>
    <p:sldId id="268" r:id="rId546"/>
    <p:sldId id="285" r:id="rId547"/>
    <p:sldId id="276" r:id="rId548"/>
    <p:sldId id="286" r:id="rId549"/>
    <p:sldId id="287" r:id="rId550"/>
    <p:sldId id="277" r:id="rId551"/>
    <p:sldId id="288" r:id="rId552"/>
    <p:sldId id="289" r:id="rId553"/>
    <p:sldId id="280" r:id="rId554"/>
    <p:sldId id="338" r:id="rId555"/>
    <p:sldId id="290" r:id="rId556"/>
    <p:sldId id="347" r:id="rId557"/>
    <p:sldId id="346" r:id="rId558"/>
    <p:sldId id="291" r:id="rId559"/>
    <p:sldId id="334" r:id="rId560"/>
    <p:sldId id="335" r:id="rId561"/>
    <p:sldId id="292" r:id="rId562"/>
    <p:sldId id="311" r:id="rId563"/>
    <p:sldId id="281" r:id="rId564"/>
    <p:sldId id="293" r:id="rId565"/>
    <p:sldId id="295" r:id="rId566"/>
    <p:sldId id="294" r:id="rId567"/>
    <p:sldId id="339" r:id="rId568"/>
    <p:sldId id="340" r:id="rId569"/>
    <p:sldId id="296" r:id="rId570"/>
    <p:sldId id="341" r:id="rId571"/>
    <p:sldId id="302" r:id="rId572"/>
    <p:sldId id="315" r:id="rId573"/>
    <p:sldId id="316" r:id="rId574"/>
    <p:sldId id="317" r:id="rId575"/>
    <p:sldId id="318" r:id="rId576"/>
    <p:sldId id="342" r:id="rId577"/>
    <p:sldId id="297" r:id="rId578"/>
    <p:sldId id="298" r:id="rId579"/>
    <p:sldId id="319" r:id="rId580"/>
    <p:sldId id="320" r:id="rId581"/>
    <p:sldId id="321" r:id="rId582"/>
    <p:sldId id="343" r:id="rId583"/>
    <p:sldId id="299" r:id="rId584"/>
    <p:sldId id="322" r:id="rId585"/>
    <p:sldId id="323" r:id="rId586"/>
    <p:sldId id="327" r:id="rId587"/>
    <p:sldId id="328" r:id="rId588"/>
    <p:sldId id="325" r:id="rId589"/>
    <p:sldId id="326" r:id="rId590"/>
    <p:sldId id="300" r:id="rId591"/>
    <p:sldId id="329" r:id="rId592"/>
    <p:sldId id="330" r:id="rId593"/>
    <p:sldId id="344" r:id="rId594"/>
    <p:sldId id="324" r:id="rId595"/>
    <p:sldId id="303" r:id="rId596"/>
    <p:sldId id="301" r:id="rId597"/>
    <p:sldId id="304" r:id="rId598"/>
    <p:sldId id="305" r:id="rId599"/>
    <p:sldId id="306" r:id="rId600"/>
    <p:sldId id="307" r:id="rId601"/>
    <p:sldId id="308" r:id="rId602"/>
    <p:sldId id="345" r:id="rId603"/>
    <p:sldId id="312" r:id="rId604"/>
    <p:sldId id="331" r:id="rId605"/>
    <p:sldId id="332" r:id="rId606"/>
    <p:sldId id="333" r:id="rId607"/>
    <p:sldId id="313" r:id="rId608"/>
    <p:sldId id="283" r:id="rId609"/>
    <p:sldId id="309" r:id="rId610"/>
    <p:sldId id="348" r:id="rId611"/>
    <p:sldId id="314" r:id="rId612"/>
    <p:sldId id="310" r:id="rId613"/>
  </p:sldIdLst>
  <p:sldSz cx="9144000" cy="5143500" type="screen16x9"/>
  <p:notesSz cx="6858000" cy="9144000"/>
  <p:custDataLst>
    <p:tags r:id="rId616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DB2F4-15B9-4490-904C-8FD98F48857C}" v="8" dt="2022-11-04T08:34:40.586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2" autoAdjust="0"/>
  </p:normalViewPr>
  <p:slideViewPr>
    <p:cSldViewPr snapToGrid="0">
      <p:cViewPr varScale="1">
        <p:scale>
          <a:sx n="143" d="100"/>
          <a:sy n="143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60" d="100"/>
          <a:sy n="60" d="100"/>
        </p:scale>
        <p:origin x="4428" y="9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slide" Target="slides/slide3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slide" Target="slides/slide14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tableStyles" Target="tableStyles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slide" Target="slides/slide25.xml"/><Relationship Id="rId424" Type="http://schemas.openxmlformats.org/officeDocument/2006/relationships/customXml" Target="../customXml/item424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slide" Target="slides/slide36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slide" Target="slides/slide4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slide" Target="slides/slide5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63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slide" Target="slides/slide7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" Target="slides/slide4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slide" Target="slides/slide74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slide" Target="slides/slide18.xml"/><Relationship Id="rId599" Type="http://schemas.openxmlformats.org/officeDocument/2006/relationships/slide" Target="slides/slide60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54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slide" Target="slides/slide29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slide" Target="slides/slide40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51.xml"/><Relationship Id="rId604" Type="http://schemas.openxmlformats.org/officeDocument/2006/relationships/slide" Target="slides/slide65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slide" Target="slides/slide9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handoutMaster" Target="handoutMasters/handoutMaster1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slide" Target="slides/slide20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slide" Target="slides/slide31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slide" Target="slides/slide42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slideMaster" Target="slideMasters/slideMaster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slide" Target="slides/slide11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slide" Target="slides/slide53.xml"/><Relationship Id="rId606" Type="http://schemas.openxmlformats.org/officeDocument/2006/relationships/slide" Target="slides/slide67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slide" Target="slides/slide22.xml"/><Relationship Id="rId617" Type="http://schemas.openxmlformats.org/officeDocument/2006/relationships/presProps" Target="presProps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slide" Target="slides/slide33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slide" Target="slides/slide2.xml"/><Relationship Id="rId583" Type="http://schemas.openxmlformats.org/officeDocument/2006/relationships/slide" Target="slides/slide4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slide" Target="slides/slide13.xml"/><Relationship Id="rId594" Type="http://schemas.openxmlformats.org/officeDocument/2006/relationships/slide" Target="slides/slide55.xml"/><Relationship Id="rId608" Type="http://schemas.openxmlformats.org/officeDocument/2006/relationships/slide" Target="slides/slide69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slide" Target="slides/slide24.xml"/><Relationship Id="rId619" Type="http://schemas.openxmlformats.org/officeDocument/2006/relationships/theme" Target="theme/theme1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slide" Target="slides/slide3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slide" Target="slides/slide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slide" Target="slides/slide4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71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slide" Target="slides/slide15.xml"/><Relationship Id="rId596" Type="http://schemas.openxmlformats.org/officeDocument/2006/relationships/slide" Target="slides/slide57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microsoft.com/office/2016/11/relationships/changesInfo" Target="changesInfos/changesInfo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slide" Target="slides/slide26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slide" Target="slides/slide3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62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slide" Target="slides/slide6.xml"/><Relationship Id="rId587" Type="http://schemas.openxmlformats.org/officeDocument/2006/relationships/slide" Target="slides/slide4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73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slide" Target="slides/slide17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slide" Target="slides/slide5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539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slide" Target="slides/slide2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slide" Target="slides/slide39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64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slide" Target="slides/slide8.xml"/><Relationship Id="rId589" Type="http://schemas.openxmlformats.org/officeDocument/2006/relationships/slide" Target="slides/slide50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notesMaster" Target="notesMasters/notesMaster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slide" Target="slides/slide19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541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slide" Target="slides/slide30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slide" Target="slides/slide4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slide" Target="slides/slide52.xml"/><Relationship Id="rId605" Type="http://schemas.openxmlformats.org/officeDocument/2006/relationships/slide" Target="slides/slide66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slide" Target="slides/slide10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slide" Target="slides/slide2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tags" Target="tags/tag1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slide" Target="slides/slide32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slide" Target="slides/slide1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slide" Target="slides/slide4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slide" Target="slides/slide12.xml"/><Relationship Id="rId593" Type="http://schemas.openxmlformats.org/officeDocument/2006/relationships/slide" Target="slides/slide54.xml"/><Relationship Id="rId607" Type="http://schemas.openxmlformats.org/officeDocument/2006/relationships/slide" Target="slides/slide68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slide" Target="slides/slide23.xml"/><Relationship Id="rId618" Type="http://schemas.openxmlformats.org/officeDocument/2006/relationships/viewProps" Target="viewProps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slide" Target="slides/slide34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slide" Target="slides/slide4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slide" Target="slides/slide7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slide" Target="slides/slide5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slide" Target="slides/slide6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slide" Target="slides/slide5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slide" Target="slides/slide72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slide" Target="slides/slide16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microsoft.com/office/2015/10/relationships/revisionInfo" Target="revisionInfo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slide" Target="slides/slide27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slide" Target="slides/slide38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IAK, REMY" userId="a3612a7c-9754-4a96-bbce-22dd13fca895" providerId="ADAL" clId="{2F66B8CE-82D5-4652-B165-D3543029A266}"/>
    <pc:docChg chg="undo custSel addSld delSld modSld">
      <pc:chgData name="LESIAK, REMY" userId="a3612a7c-9754-4a96-bbce-22dd13fca895" providerId="ADAL" clId="{2F66B8CE-82D5-4652-B165-D3543029A266}" dt="2021-11-07T14:51:09.667" v="2110" actId="1076"/>
      <pc:docMkLst>
        <pc:docMk/>
      </pc:docMkLst>
      <pc:sldChg chg="modSp mod">
        <pc:chgData name="LESIAK, REMY" userId="a3612a7c-9754-4a96-bbce-22dd13fca895" providerId="ADAL" clId="{2F66B8CE-82D5-4652-B165-D3543029A266}" dt="2021-11-06T13:33:27.273" v="34" actId="1035"/>
        <pc:sldMkLst>
          <pc:docMk/>
          <pc:sldMk cId="1236839876" sldId="266"/>
        </pc:sldMkLst>
        <pc:spChg chg="mod">
          <ac:chgData name="LESIAK, REMY" userId="a3612a7c-9754-4a96-bbce-22dd13fca895" providerId="ADAL" clId="{2F66B8CE-82D5-4652-B165-D3543029A266}" dt="2021-11-06T13:33:27.273" v="34" actId="1035"/>
          <ac:spMkLst>
            <pc:docMk/>
            <pc:sldMk cId="1236839876" sldId="266"/>
            <ac:spMk id="6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3:31:02.633" v="12" actId="20577"/>
          <ac:spMkLst>
            <pc:docMk/>
            <pc:sldMk cId="1236839876" sldId="266"/>
            <ac:spMk id="7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3:30:53.906" v="5" actId="20577"/>
          <ac:spMkLst>
            <pc:docMk/>
            <pc:sldMk cId="1236839876" sldId="266"/>
            <ac:spMk id="8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6T13:35:43.614" v="36" actId="790"/>
        <pc:sldMkLst>
          <pc:docMk/>
          <pc:sldMk cId="4283854177" sldId="267"/>
        </pc:sldMkLst>
        <pc:spChg chg="mod">
          <ac:chgData name="LESIAK, REMY" userId="a3612a7c-9754-4a96-bbce-22dd13fca895" providerId="ADAL" clId="{2F66B8CE-82D5-4652-B165-D3543029A266}" dt="2021-11-06T13:35:43.614" v="36" actId="790"/>
          <ac:spMkLst>
            <pc:docMk/>
            <pc:sldMk cId="4283854177" sldId="267"/>
            <ac:spMk id="2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7T14:12:32.737" v="1914" actId="20577"/>
        <pc:sldMkLst>
          <pc:docMk/>
          <pc:sldMk cId="2398266403" sldId="268"/>
        </pc:sldMkLst>
        <pc:spChg chg="mod">
          <ac:chgData name="LESIAK, REMY" userId="a3612a7c-9754-4a96-bbce-22dd13fca895" providerId="ADAL" clId="{2F66B8CE-82D5-4652-B165-D3543029A266}" dt="2021-11-07T14:12:32.737" v="1914" actId="20577"/>
          <ac:spMkLst>
            <pc:docMk/>
            <pc:sldMk cId="2398266403" sldId="268"/>
            <ac:spMk id="8" creationId="{C8452466-745B-47DE-A7D6-9DBB6E9A1264}"/>
          </ac:spMkLst>
        </pc:spChg>
      </pc:sldChg>
      <pc:sldChg chg="modSp mod">
        <pc:chgData name="LESIAK, REMY" userId="a3612a7c-9754-4a96-bbce-22dd13fca895" providerId="ADAL" clId="{2F66B8CE-82D5-4652-B165-D3543029A266}" dt="2021-11-07T14:13:39.137" v="1915" actId="20577"/>
        <pc:sldMkLst>
          <pc:docMk/>
          <pc:sldMk cId="968553327" sldId="276"/>
        </pc:sldMkLst>
        <pc:spChg chg="mod">
          <ac:chgData name="LESIAK, REMY" userId="a3612a7c-9754-4a96-bbce-22dd13fca895" providerId="ADAL" clId="{2F66B8CE-82D5-4652-B165-D3543029A266}" dt="2021-11-07T14:13:39.137" v="1915" actId="20577"/>
          <ac:spMkLst>
            <pc:docMk/>
            <pc:sldMk cId="968553327" sldId="276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7T14:15:02.489" v="1955" actId="20577"/>
        <pc:sldMkLst>
          <pc:docMk/>
          <pc:sldMk cId="1074597646" sldId="277"/>
        </pc:sldMkLst>
        <pc:spChg chg="mod">
          <ac:chgData name="LESIAK, REMY" userId="a3612a7c-9754-4a96-bbce-22dd13fca895" providerId="ADAL" clId="{2F66B8CE-82D5-4652-B165-D3543029A266}" dt="2021-11-07T14:15:02.489" v="1955" actId="20577"/>
          <ac:spMkLst>
            <pc:docMk/>
            <pc:sldMk cId="1074597646" sldId="277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6T13:37:01.978" v="51" actId="20577"/>
        <pc:sldMkLst>
          <pc:docMk/>
          <pc:sldMk cId="1758976226" sldId="279"/>
        </pc:sldMkLst>
        <pc:spChg chg="mod">
          <ac:chgData name="LESIAK, REMY" userId="a3612a7c-9754-4a96-bbce-22dd13fca895" providerId="ADAL" clId="{2F66B8CE-82D5-4652-B165-D3543029A266}" dt="2021-11-06T13:35:52.262" v="37" actId="790"/>
          <ac:spMkLst>
            <pc:docMk/>
            <pc:sldMk cId="1758976226" sldId="279"/>
            <ac:spMk id="3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3:37:01.978" v="51" actId="20577"/>
          <ac:spMkLst>
            <pc:docMk/>
            <pc:sldMk cId="1758976226" sldId="279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7T14:15:57.553" v="1963" actId="20577"/>
        <pc:sldMkLst>
          <pc:docMk/>
          <pc:sldMk cId="248815493" sldId="280"/>
        </pc:sldMkLst>
        <pc:spChg chg="mod">
          <ac:chgData name="LESIAK, REMY" userId="a3612a7c-9754-4a96-bbce-22dd13fca895" providerId="ADAL" clId="{2F66B8CE-82D5-4652-B165-D3543029A266}" dt="2021-11-07T14:15:57.553" v="1963" actId="20577"/>
          <ac:spMkLst>
            <pc:docMk/>
            <pc:sldMk cId="248815493" sldId="280"/>
            <ac:spMk id="11" creationId="{00000000-0000-0000-0000-000000000000}"/>
          </ac:spMkLst>
        </pc:spChg>
      </pc:sldChg>
      <pc:sldChg chg="addSp modSp mod modAnim">
        <pc:chgData name="LESIAK, REMY" userId="a3612a7c-9754-4a96-bbce-22dd13fca895" providerId="ADAL" clId="{2F66B8CE-82D5-4652-B165-D3543029A266}" dt="2021-11-07T14:19:36.454" v="1969" actId="5793"/>
        <pc:sldMkLst>
          <pc:docMk/>
          <pc:sldMk cId="3680958825" sldId="281"/>
        </pc:sldMkLst>
        <pc:spChg chg="mod">
          <ac:chgData name="LESIAK, REMY" userId="a3612a7c-9754-4a96-bbce-22dd13fca895" providerId="ADAL" clId="{2F66B8CE-82D5-4652-B165-D3543029A266}" dt="2021-11-07T14:19:36.454" v="1969" actId="5793"/>
          <ac:spMkLst>
            <pc:docMk/>
            <pc:sldMk cId="3680958825" sldId="281"/>
            <ac:spMk id="4" creationId="{D9AE6C58-77DA-4FF5-927C-FE7D0FB600B3}"/>
          </ac:spMkLst>
        </pc:spChg>
        <pc:spChg chg="add mod">
          <ac:chgData name="LESIAK, REMY" userId="a3612a7c-9754-4a96-bbce-22dd13fca895" providerId="ADAL" clId="{2F66B8CE-82D5-4652-B165-D3543029A266}" dt="2021-11-06T14:09:43.649" v="1030" actId="1076"/>
          <ac:spMkLst>
            <pc:docMk/>
            <pc:sldMk cId="3680958825" sldId="281"/>
            <ac:spMk id="9" creationId="{2E1EC840-FFB1-40A6-A246-E07F5D0E3BF4}"/>
          </ac:spMkLst>
        </pc:spChg>
        <pc:spChg chg="mod">
          <ac:chgData name="LESIAK, REMY" userId="a3612a7c-9754-4a96-bbce-22dd13fca895" providerId="ADAL" clId="{2F66B8CE-82D5-4652-B165-D3543029A266}" dt="2021-11-06T14:06:41.736" v="848" actId="790"/>
          <ac:spMkLst>
            <pc:docMk/>
            <pc:sldMk cId="3680958825" sldId="281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6T14:29:12.415" v="1517" actId="20577"/>
        <pc:sldMkLst>
          <pc:docMk/>
          <pc:sldMk cId="668751220" sldId="283"/>
        </pc:sldMkLst>
        <pc:spChg chg="mod">
          <ac:chgData name="LESIAK, REMY" userId="a3612a7c-9754-4a96-bbce-22dd13fca895" providerId="ADAL" clId="{2F66B8CE-82D5-4652-B165-D3543029A266}" dt="2021-11-06T14:29:12.415" v="1517" actId="20577"/>
          <ac:spMkLst>
            <pc:docMk/>
            <pc:sldMk cId="668751220" sldId="283"/>
            <ac:spMk id="11" creationId="{00000000-0000-0000-0000-000000000000}"/>
          </ac:spMkLst>
        </pc:spChg>
      </pc:sldChg>
      <pc:sldChg chg="del">
        <pc:chgData name="LESIAK, REMY" userId="a3612a7c-9754-4a96-bbce-22dd13fca895" providerId="ADAL" clId="{2F66B8CE-82D5-4652-B165-D3543029A266}" dt="2021-11-06T13:30:47.329" v="0" actId="47"/>
        <pc:sldMkLst>
          <pc:docMk/>
          <pc:sldMk cId="2261060129" sldId="284"/>
        </pc:sldMkLst>
      </pc:sldChg>
      <pc:sldChg chg="modSp mod">
        <pc:chgData name="LESIAK, REMY" userId="a3612a7c-9754-4a96-bbce-22dd13fca895" providerId="ADAL" clId="{2F66B8CE-82D5-4652-B165-D3543029A266}" dt="2021-11-06T13:42:29.026" v="106" actId="20577"/>
        <pc:sldMkLst>
          <pc:docMk/>
          <pc:sldMk cId="3515421594" sldId="285"/>
        </pc:sldMkLst>
        <pc:spChg chg="mod">
          <ac:chgData name="LESIAK, REMY" userId="a3612a7c-9754-4a96-bbce-22dd13fca895" providerId="ADAL" clId="{2F66B8CE-82D5-4652-B165-D3543029A266}" dt="2021-11-06T13:42:12.638" v="102" actId="207"/>
          <ac:spMkLst>
            <pc:docMk/>
            <pc:sldMk cId="3515421594" sldId="285"/>
            <ac:spMk id="7" creationId="{8CD51696-C39E-48CA-B8A6-0047E1173FD2}"/>
          </ac:spMkLst>
        </pc:spChg>
        <pc:spChg chg="mod">
          <ac:chgData name="LESIAK, REMY" userId="a3612a7c-9754-4a96-bbce-22dd13fca895" providerId="ADAL" clId="{2F66B8CE-82D5-4652-B165-D3543029A266}" dt="2021-11-06T13:42:18.185" v="104" actId="207"/>
          <ac:spMkLst>
            <pc:docMk/>
            <pc:sldMk cId="3515421594" sldId="285"/>
            <ac:spMk id="12" creationId="{A7A6F092-2370-46B3-B23C-98BA5454427D}"/>
          </ac:spMkLst>
        </pc:spChg>
        <pc:graphicFrameChg chg="modGraphic">
          <ac:chgData name="LESIAK, REMY" userId="a3612a7c-9754-4a96-bbce-22dd13fca895" providerId="ADAL" clId="{2F66B8CE-82D5-4652-B165-D3543029A266}" dt="2021-11-06T13:42:29.026" v="106" actId="20577"/>
          <ac:graphicFrameMkLst>
            <pc:docMk/>
            <pc:sldMk cId="3515421594" sldId="285"/>
            <ac:graphicFrameMk id="2" creationId="{1B4D97E1-20EA-4A4D-9DE2-49CE4F8E5E9B}"/>
          </ac:graphicFrameMkLst>
        </pc:graphicFrameChg>
      </pc:sldChg>
      <pc:sldChg chg="modSp mod">
        <pc:chgData name="LESIAK, REMY" userId="a3612a7c-9754-4a96-bbce-22dd13fca895" providerId="ADAL" clId="{2F66B8CE-82D5-4652-B165-D3543029A266}" dt="2021-11-07T14:13:55.260" v="1948" actId="1036"/>
        <pc:sldMkLst>
          <pc:docMk/>
          <pc:sldMk cId="4152541263" sldId="286"/>
        </pc:sldMkLst>
        <pc:graphicFrameChg chg="mod">
          <ac:chgData name="LESIAK, REMY" userId="a3612a7c-9754-4a96-bbce-22dd13fca895" providerId="ADAL" clId="{2F66B8CE-82D5-4652-B165-D3543029A266}" dt="2021-11-07T14:13:55.260" v="1948" actId="1036"/>
          <ac:graphicFrameMkLst>
            <pc:docMk/>
            <pc:sldMk cId="4152541263" sldId="286"/>
            <ac:graphicFrameMk id="15" creationId="{F512FC8C-A861-447B-A665-76AA70EB1420}"/>
          </ac:graphicFrameMkLst>
        </pc:graphicFrameChg>
      </pc:sldChg>
      <pc:sldChg chg="modSp mod modShow">
        <pc:chgData name="LESIAK, REMY" userId="a3612a7c-9754-4a96-bbce-22dd13fca895" providerId="ADAL" clId="{2F66B8CE-82D5-4652-B165-D3543029A266}" dt="2021-11-06T13:48:20.195" v="188" actId="729"/>
        <pc:sldMkLst>
          <pc:docMk/>
          <pc:sldMk cId="3736234556" sldId="287"/>
        </pc:sldMkLst>
        <pc:spChg chg="mod">
          <ac:chgData name="LESIAK, REMY" userId="a3612a7c-9754-4a96-bbce-22dd13fca895" providerId="ADAL" clId="{2F66B8CE-82D5-4652-B165-D3543029A266}" dt="2021-11-06T13:44:11.896" v="119" actId="1076"/>
          <ac:spMkLst>
            <pc:docMk/>
            <pc:sldMk cId="3736234556" sldId="287"/>
            <ac:spMk id="8" creationId="{02D80B52-1B9C-4F24-B162-1C689D41279B}"/>
          </ac:spMkLst>
        </pc:spChg>
      </pc:sldChg>
      <pc:sldChg chg="modSp mod">
        <pc:chgData name="LESIAK, REMY" userId="a3612a7c-9754-4a96-bbce-22dd13fca895" providerId="ADAL" clId="{2F66B8CE-82D5-4652-B165-D3543029A266}" dt="2021-11-07T14:28:58.521" v="2017" actId="2165"/>
        <pc:sldMkLst>
          <pc:docMk/>
          <pc:sldMk cId="1347668158" sldId="290"/>
        </pc:sldMkLst>
        <pc:graphicFrameChg chg="mod modGraphic">
          <ac:chgData name="LESIAK, REMY" userId="a3612a7c-9754-4a96-bbce-22dd13fca895" providerId="ADAL" clId="{2F66B8CE-82D5-4652-B165-D3543029A266}" dt="2021-11-07T14:28:58.521" v="2017" actId="2165"/>
          <ac:graphicFrameMkLst>
            <pc:docMk/>
            <pc:sldMk cId="1347668158" sldId="290"/>
            <ac:graphicFrameMk id="8" creationId="{7B50A414-D579-405E-94C2-C1CFAA73EE81}"/>
          </ac:graphicFrameMkLst>
        </pc:graphicFrameChg>
      </pc:sldChg>
      <pc:sldChg chg="modSp mod">
        <pc:chgData name="LESIAK, REMY" userId="a3612a7c-9754-4a96-bbce-22dd13fca895" providerId="ADAL" clId="{2F66B8CE-82D5-4652-B165-D3543029A266}" dt="2021-11-07T14:18:17.521" v="1964" actId="20577"/>
        <pc:sldMkLst>
          <pc:docMk/>
          <pc:sldMk cId="4011002627" sldId="291"/>
        </pc:sldMkLst>
        <pc:spChg chg="mod">
          <ac:chgData name="LESIAK, REMY" userId="a3612a7c-9754-4a96-bbce-22dd13fca895" providerId="ADAL" clId="{2F66B8CE-82D5-4652-B165-D3543029A266}" dt="2021-11-07T14:18:17.521" v="1964" actId="20577"/>
          <ac:spMkLst>
            <pc:docMk/>
            <pc:sldMk cId="4011002627" sldId="291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6T14:59:41.801" v="1828" actId="20577"/>
        <pc:sldMkLst>
          <pc:docMk/>
          <pc:sldMk cId="957962022" sldId="293"/>
        </pc:sldMkLst>
        <pc:spChg chg="mod">
          <ac:chgData name="LESIAK, REMY" userId="a3612a7c-9754-4a96-bbce-22dd13fca895" providerId="ADAL" clId="{2F66B8CE-82D5-4652-B165-D3543029A266}" dt="2021-11-06T14:59:41.801" v="1828" actId="20577"/>
          <ac:spMkLst>
            <pc:docMk/>
            <pc:sldMk cId="957962022" sldId="293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6T14:14:48.949" v="1152" actId="20577"/>
        <pc:sldMkLst>
          <pc:docMk/>
          <pc:sldMk cId="2263901724" sldId="294"/>
        </pc:sldMkLst>
        <pc:spChg chg="mod">
          <ac:chgData name="LESIAK, REMY" userId="a3612a7c-9754-4a96-bbce-22dd13fca895" providerId="ADAL" clId="{2F66B8CE-82D5-4652-B165-D3543029A266}" dt="2021-11-06T14:12:35.266" v="1054" actId="20577"/>
          <ac:spMkLst>
            <pc:docMk/>
            <pc:sldMk cId="2263901724" sldId="294"/>
            <ac:spMk id="10" creationId="{00000000-0000-0000-0000-000000000000}"/>
          </ac:spMkLst>
        </pc:spChg>
        <pc:graphicFrameChg chg="modGraphic">
          <ac:chgData name="LESIAK, REMY" userId="a3612a7c-9754-4a96-bbce-22dd13fca895" providerId="ADAL" clId="{2F66B8CE-82D5-4652-B165-D3543029A266}" dt="2021-11-06T14:14:48.949" v="1152" actId="20577"/>
          <ac:graphicFrameMkLst>
            <pc:docMk/>
            <pc:sldMk cId="2263901724" sldId="294"/>
            <ac:graphicFrameMk id="7" creationId="{8EDBDA4E-316B-46E4-AE60-283484A10896}"/>
          </ac:graphicFrameMkLst>
        </pc:graphicFrameChg>
      </pc:sldChg>
      <pc:sldChg chg="modSp mod">
        <pc:chgData name="LESIAK, REMY" userId="a3612a7c-9754-4a96-bbce-22dd13fca895" providerId="ADAL" clId="{2F66B8CE-82D5-4652-B165-D3543029A266}" dt="2021-11-06T14:59:10.317" v="1827" actId="20577"/>
        <pc:sldMkLst>
          <pc:docMk/>
          <pc:sldMk cId="3663905678" sldId="295"/>
        </pc:sldMkLst>
        <pc:spChg chg="mod">
          <ac:chgData name="LESIAK, REMY" userId="a3612a7c-9754-4a96-bbce-22dd13fca895" providerId="ADAL" clId="{2F66B8CE-82D5-4652-B165-D3543029A266}" dt="2021-11-06T14:59:10.317" v="1827" actId="20577"/>
          <ac:spMkLst>
            <pc:docMk/>
            <pc:sldMk cId="3663905678" sldId="295"/>
            <ac:spMk id="11" creationId="{00000000-0000-0000-0000-000000000000}"/>
          </ac:spMkLst>
        </pc:spChg>
      </pc:sldChg>
      <pc:sldChg chg="addSp modSp mod">
        <pc:chgData name="LESIAK, REMY" userId="a3612a7c-9754-4a96-bbce-22dd13fca895" providerId="ADAL" clId="{2F66B8CE-82D5-4652-B165-D3543029A266}" dt="2021-11-06T14:20:21.089" v="1343"/>
        <pc:sldMkLst>
          <pc:docMk/>
          <pc:sldMk cId="3490430216" sldId="296"/>
        </pc:sldMkLst>
        <pc:spChg chg="mod">
          <ac:chgData name="LESIAK, REMY" userId="a3612a7c-9754-4a96-bbce-22dd13fca895" providerId="ADAL" clId="{2F66B8CE-82D5-4652-B165-D3543029A266}" dt="2021-11-06T14:20:21.089" v="1343"/>
          <ac:spMkLst>
            <pc:docMk/>
            <pc:sldMk cId="3490430216" sldId="296"/>
            <ac:spMk id="10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4:15:49.134" v="1190" actId="1035"/>
          <ac:spMkLst>
            <pc:docMk/>
            <pc:sldMk cId="3490430216" sldId="296"/>
            <ac:spMk id="11" creationId="{4CDF84E4-4493-4E69-8670-BFAFADE94A35}"/>
          </ac:spMkLst>
        </pc:spChg>
        <pc:spChg chg="mod">
          <ac:chgData name="LESIAK, REMY" userId="a3612a7c-9754-4a96-bbce-22dd13fca895" providerId="ADAL" clId="{2F66B8CE-82D5-4652-B165-D3543029A266}" dt="2021-11-06T14:16:37.199" v="1265" actId="1035"/>
          <ac:spMkLst>
            <pc:docMk/>
            <pc:sldMk cId="3490430216" sldId="296"/>
            <ac:spMk id="14" creationId="{6F8F9045-80AF-4317-8624-B22731C941EF}"/>
          </ac:spMkLst>
        </pc:spChg>
        <pc:spChg chg="add mod">
          <ac:chgData name="LESIAK, REMY" userId="a3612a7c-9754-4a96-bbce-22dd13fca895" providerId="ADAL" clId="{2F66B8CE-82D5-4652-B165-D3543029A266}" dt="2021-11-06T14:16:55.870" v="1284" actId="20577"/>
          <ac:spMkLst>
            <pc:docMk/>
            <pc:sldMk cId="3490430216" sldId="296"/>
            <ac:spMk id="15" creationId="{D500A7D7-B60B-4683-8AAD-946D8D1E90A3}"/>
          </ac:spMkLst>
        </pc:spChg>
        <pc:spChg chg="add mod">
          <ac:chgData name="LESIAK, REMY" userId="a3612a7c-9754-4a96-bbce-22dd13fca895" providerId="ADAL" clId="{2F66B8CE-82D5-4652-B165-D3543029A266}" dt="2021-11-06T14:16:59.726" v="1295" actId="20577"/>
          <ac:spMkLst>
            <pc:docMk/>
            <pc:sldMk cId="3490430216" sldId="296"/>
            <ac:spMk id="16" creationId="{B0DE0D76-88BC-494B-86F2-36D672F6AB2C}"/>
          </ac:spMkLst>
        </pc:spChg>
      </pc:sldChg>
      <pc:sldChg chg="modSp mod">
        <pc:chgData name="LESIAK, REMY" userId="a3612a7c-9754-4a96-bbce-22dd13fca895" providerId="ADAL" clId="{2F66B8CE-82D5-4652-B165-D3543029A266}" dt="2021-11-07T14:33:13.209" v="2022" actId="790"/>
        <pc:sldMkLst>
          <pc:docMk/>
          <pc:sldMk cId="1610993703" sldId="297"/>
        </pc:sldMkLst>
        <pc:spChg chg="mod">
          <ac:chgData name="LESIAK, REMY" userId="a3612a7c-9754-4a96-bbce-22dd13fca895" providerId="ADAL" clId="{2F66B8CE-82D5-4652-B165-D3543029A266}" dt="2021-11-06T14:19:55.168" v="1325" actId="20577"/>
          <ac:spMkLst>
            <pc:docMk/>
            <pc:sldMk cId="1610993703" sldId="297"/>
            <ac:spMk id="10" creationId="{00000000-0000-0000-0000-000000000000}"/>
          </ac:spMkLst>
        </pc:spChg>
        <pc:graphicFrameChg chg="modGraphic">
          <ac:chgData name="LESIAK, REMY" userId="a3612a7c-9754-4a96-bbce-22dd13fca895" providerId="ADAL" clId="{2F66B8CE-82D5-4652-B165-D3543029A266}" dt="2021-11-07T14:33:13.209" v="2022" actId="790"/>
          <ac:graphicFrameMkLst>
            <pc:docMk/>
            <pc:sldMk cId="1610993703" sldId="297"/>
            <ac:graphicFrameMk id="7" creationId="{8EDBDA4E-316B-46E4-AE60-283484A10896}"/>
          </ac:graphicFrameMkLst>
        </pc:graphicFrameChg>
      </pc:sldChg>
      <pc:sldChg chg="modSp mod">
        <pc:chgData name="LESIAK, REMY" userId="a3612a7c-9754-4a96-bbce-22dd13fca895" providerId="ADAL" clId="{2F66B8CE-82D5-4652-B165-D3543029A266}" dt="2021-11-06T14:58:04.500" v="1808" actId="20577"/>
        <pc:sldMkLst>
          <pc:docMk/>
          <pc:sldMk cId="1388430439" sldId="298"/>
        </pc:sldMkLst>
        <pc:spChg chg="mod">
          <ac:chgData name="LESIAK, REMY" userId="a3612a7c-9754-4a96-bbce-22dd13fca895" providerId="ADAL" clId="{2F66B8CE-82D5-4652-B165-D3543029A266}" dt="2021-11-06T14:58:04.500" v="1808" actId="20577"/>
          <ac:spMkLst>
            <pc:docMk/>
            <pc:sldMk cId="1388430439" sldId="298"/>
            <ac:spMk id="12" creationId="{E45AAA18-217D-4323-B224-4749B4283990}"/>
          </ac:spMkLst>
        </pc:spChg>
      </pc:sldChg>
      <pc:sldChg chg="modSp mod">
        <pc:chgData name="LESIAK, REMY" userId="a3612a7c-9754-4a96-bbce-22dd13fca895" providerId="ADAL" clId="{2F66B8CE-82D5-4652-B165-D3543029A266}" dt="2021-11-06T14:25:11.851" v="1495" actId="20577"/>
        <pc:sldMkLst>
          <pc:docMk/>
          <pc:sldMk cId="2172528873" sldId="300"/>
        </pc:sldMkLst>
        <pc:spChg chg="mod">
          <ac:chgData name="LESIAK, REMY" userId="a3612a7c-9754-4a96-bbce-22dd13fca895" providerId="ADAL" clId="{2F66B8CE-82D5-4652-B165-D3543029A266}" dt="2021-11-06T14:22:54.881" v="1413" actId="14100"/>
          <ac:spMkLst>
            <pc:docMk/>
            <pc:sldMk cId="2172528873" sldId="300"/>
            <ac:spMk id="12" creationId="{E45AAA18-217D-4323-B224-4749B4283990}"/>
          </ac:spMkLst>
        </pc:spChg>
        <pc:graphicFrameChg chg="modGraphic">
          <ac:chgData name="LESIAK, REMY" userId="a3612a7c-9754-4a96-bbce-22dd13fca895" providerId="ADAL" clId="{2F66B8CE-82D5-4652-B165-D3543029A266}" dt="2021-11-06T14:25:11.851" v="1495" actId="20577"/>
          <ac:graphicFrameMkLst>
            <pc:docMk/>
            <pc:sldMk cId="2172528873" sldId="300"/>
            <ac:graphicFrameMk id="7" creationId="{8EDBDA4E-316B-46E4-AE60-283484A10896}"/>
          </ac:graphicFrameMkLst>
        </pc:graphicFrameChg>
      </pc:sldChg>
      <pc:sldChg chg="modSp mod">
        <pc:chgData name="LESIAK, REMY" userId="a3612a7c-9754-4a96-bbce-22dd13fca895" providerId="ADAL" clId="{2F66B8CE-82D5-4652-B165-D3543029A266}" dt="2021-11-06T14:20:16.062" v="1337"/>
        <pc:sldMkLst>
          <pc:docMk/>
          <pc:sldMk cId="3478089368" sldId="302"/>
        </pc:sldMkLst>
        <pc:spChg chg="mod">
          <ac:chgData name="LESIAK, REMY" userId="a3612a7c-9754-4a96-bbce-22dd13fca895" providerId="ADAL" clId="{2F66B8CE-82D5-4652-B165-D3543029A266}" dt="2021-11-06T14:20:16.062" v="1337"/>
          <ac:spMkLst>
            <pc:docMk/>
            <pc:sldMk cId="3478089368" sldId="302"/>
            <ac:spMk id="10" creationId="{00000000-0000-0000-0000-000000000000}"/>
          </ac:spMkLst>
        </pc:spChg>
        <pc:graphicFrameChg chg="mod modGraphic">
          <ac:chgData name="LESIAK, REMY" userId="a3612a7c-9754-4a96-bbce-22dd13fca895" providerId="ADAL" clId="{2F66B8CE-82D5-4652-B165-D3543029A266}" dt="2021-11-06T14:17:30.631" v="1299"/>
          <ac:graphicFrameMkLst>
            <pc:docMk/>
            <pc:sldMk cId="3478089368" sldId="302"/>
            <ac:graphicFrameMk id="7" creationId="{8EDBDA4E-316B-46E4-AE60-283484A10896}"/>
          </ac:graphicFrameMkLst>
        </pc:graphicFrameChg>
      </pc:sldChg>
      <pc:sldChg chg="modSp mod">
        <pc:chgData name="LESIAK, REMY" userId="a3612a7c-9754-4a96-bbce-22dd13fca895" providerId="ADAL" clId="{2F66B8CE-82D5-4652-B165-D3543029A266}" dt="2021-11-07T14:50:19.261" v="2108"/>
        <pc:sldMkLst>
          <pc:docMk/>
          <pc:sldMk cId="3571735343" sldId="310"/>
        </pc:sldMkLst>
        <pc:spChg chg="mod">
          <ac:chgData name="LESIAK, REMY" userId="a3612a7c-9754-4a96-bbce-22dd13fca895" providerId="ADAL" clId="{2F66B8CE-82D5-4652-B165-D3543029A266}" dt="2021-11-07T14:50:19.261" v="2108"/>
          <ac:spMkLst>
            <pc:docMk/>
            <pc:sldMk cId="3571735343" sldId="310"/>
            <ac:spMk id="2" creationId="{62F78481-CBE8-4907-A075-FACE9BAF42CD}"/>
          </ac:spMkLst>
        </pc:spChg>
      </pc:sldChg>
      <pc:sldChg chg="modSp mod">
        <pc:chgData name="LESIAK, REMY" userId="a3612a7c-9754-4a96-bbce-22dd13fca895" providerId="ADAL" clId="{2F66B8CE-82D5-4652-B165-D3543029A266}" dt="2021-11-06T14:26:18.251" v="1504" actId="20577"/>
        <pc:sldMkLst>
          <pc:docMk/>
          <pc:sldMk cId="1399993554" sldId="312"/>
        </pc:sldMkLst>
        <pc:spChg chg="mod">
          <ac:chgData name="LESIAK, REMY" userId="a3612a7c-9754-4a96-bbce-22dd13fca895" providerId="ADAL" clId="{2F66B8CE-82D5-4652-B165-D3543029A266}" dt="2021-11-06T14:26:18.251" v="1504" actId="20577"/>
          <ac:spMkLst>
            <pc:docMk/>
            <pc:sldMk cId="1399993554" sldId="312"/>
            <ac:spMk id="11" creationId="{00000000-0000-0000-0000-000000000000}"/>
          </ac:spMkLst>
        </pc:spChg>
      </pc:sldChg>
      <pc:sldChg chg="addSp delSp modSp mod modAnim">
        <pc:chgData name="LESIAK, REMY" userId="a3612a7c-9754-4a96-bbce-22dd13fca895" providerId="ADAL" clId="{2F66B8CE-82D5-4652-B165-D3543029A266}" dt="2021-11-06T14:32:38.736" v="1610"/>
        <pc:sldMkLst>
          <pc:docMk/>
          <pc:sldMk cId="2639634982" sldId="315"/>
        </pc:sldMkLst>
        <pc:spChg chg="mod">
          <ac:chgData name="LESIAK, REMY" userId="a3612a7c-9754-4a96-bbce-22dd13fca895" providerId="ADAL" clId="{2F66B8CE-82D5-4652-B165-D3543029A266}" dt="2021-11-06T14:31:29.078" v="1597" actId="1036"/>
          <ac:spMkLst>
            <pc:docMk/>
            <pc:sldMk cId="2639634982" sldId="315"/>
            <ac:spMk id="9" creationId="{D0F710A6-0A4C-4FC0-9569-6FAF83D9A7BA}"/>
          </ac:spMkLst>
        </pc:spChg>
        <pc:spChg chg="mod">
          <ac:chgData name="LESIAK, REMY" userId="a3612a7c-9754-4a96-bbce-22dd13fca895" providerId="ADAL" clId="{2F66B8CE-82D5-4652-B165-D3543029A266}" dt="2021-11-06T14:20:13.510" v="1336"/>
          <ac:spMkLst>
            <pc:docMk/>
            <pc:sldMk cId="2639634982" sldId="315"/>
            <ac:spMk id="10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4:31:29.366" v="1598" actId="1035"/>
          <ac:spMkLst>
            <pc:docMk/>
            <pc:sldMk cId="2639634982" sldId="315"/>
            <ac:spMk id="11" creationId="{4CDF84E4-4493-4E69-8670-BFAFADE94A35}"/>
          </ac:spMkLst>
        </pc:spChg>
        <pc:spChg chg="mod">
          <ac:chgData name="LESIAK, REMY" userId="a3612a7c-9754-4a96-bbce-22dd13fca895" providerId="ADAL" clId="{2F66B8CE-82D5-4652-B165-D3543029A266}" dt="2021-11-06T14:31:29.078" v="1597" actId="1036"/>
          <ac:spMkLst>
            <pc:docMk/>
            <pc:sldMk cId="2639634982" sldId="315"/>
            <ac:spMk id="13" creationId="{CD23478D-1171-4512-B128-EAA89A569814}"/>
          </ac:spMkLst>
        </pc:spChg>
        <pc:spChg chg="mod">
          <ac:chgData name="LESIAK, REMY" userId="a3612a7c-9754-4a96-bbce-22dd13fca895" providerId="ADAL" clId="{2F66B8CE-82D5-4652-B165-D3543029A266}" dt="2021-11-06T14:31:28.163" v="1594" actId="1035"/>
          <ac:spMkLst>
            <pc:docMk/>
            <pc:sldMk cId="2639634982" sldId="315"/>
            <ac:spMk id="14" creationId="{6F8F9045-80AF-4317-8624-B22731C941EF}"/>
          </ac:spMkLst>
        </pc:spChg>
        <pc:spChg chg="add del mod">
          <ac:chgData name="LESIAK, REMY" userId="a3612a7c-9754-4a96-bbce-22dd13fca895" providerId="ADAL" clId="{2F66B8CE-82D5-4652-B165-D3543029A266}" dt="2021-11-06T14:31:31.844" v="1605"/>
          <ac:spMkLst>
            <pc:docMk/>
            <pc:sldMk cId="2639634982" sldId="315"/>
            <ac:spMk id="15" creationId="{5CAED925-56AB-47BB-A68F-F1C9D0625754}"/>
          </ac:spMkLst>
        </pc:spChg>
        <pc:spChg chg="mod">
          <ac:chgData name="LESIAK, REMY" userId="a3612a7c-9754-4a96-bbce-22dd13fca895" providerId="ADAL" clId="{2F66B8CE-82D5-4652-B165-D3543029A266}" dt="2021-11-06T14:31:33.105" v="1608" actId="1076"/>
          <ac:spMkLst>
            <pc:docMk/>
            <pc:sldMk cId="2639634982" sldId="315"/>
            <ac:spMk id="17" creationId="{23FA6017-FBEB-4D28-9A5E-EBA248AAD5E2}"/>
          </ac:spMkLst>
        </pc:spChg>
        <pc:spChg chg="mod">
          <ac:chgData name="LESIAK, REMY" userId="a3612a7c-9754-4a96-bbce-22dd13fca895" providerId="ADAL" clId="{2F66B8CE-82D5-4652-B165-D3543029A266}" dt="2021-11-06T14:31:30.712" v="1602" actId="1076"/>
          <ac:spMkLst>
            <pc:docMk/>
            <pc:sldMk cId="2639634982" sldId="315"/>
            <ac:spMk id="18" creationId="{63136F9A-69D2-4E37-9092-A92D18A2A577}"/>
          </ac:spMkLst>
        </pc:spChg>
        <pc:spChg chg="mod">
          <ac:chgData name="LESIAK, REMY" userId="a3612a7c-9754-4a96-bbce-22dd13fca895" providerId="ADAL" clId="{2F66B8CE-82D5-4652-B165-D3543029A266}" dt="2021-11-06T14:31:30.053" v="1600" actId="1076"/>
          <ac:spMkLst>
            <pc:docMk/>
            <pc:sldMk cId="2639634982" sldId="315"/>
            <ac:spMk id="20" creationId="{DDB21401-C108-4064-A91F-B219BDF58A34}"/>
          </ac:spMkLst>
        </pc:spChg>
      </pc:sldChg>
      <pc:sldChg chg="modSp mod">
        <pc:chgData name="LESIAK, REMY" userId="a3612a7c-9754-4a96-bbce-22dd13fca895" providerId="ADAL" clId="{2F66B8CE-82D5-4652-B165-D3543029A266}" dt="2021-11-06T14:20:10.499" v="1335"/>
        <pc:sldMkLst>
          <pc:docMk/>
          <pc:sldMk cId="1939386204" sldId="316"/>
        </pc:sldMkLst>
        <pc:spChg chg="mod">
          <ac:chgData name="LESIAK, REMY" userId="a3612a7c-9754-4a96-bbce-22dd13fca895" providerId="ADAL" clId="{2F66B8CE-82D5-4652-B165-D3543029A266}" dt="2021-11-06T14:20:10.499" v="1335"/>
          <ac:spMkLst>
            <pc:docMk/>
            <pc:sldMk cId="1939386204" sldId="316"/>
            <ac:spMk id="10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4:18:30.685" v="1320" actId="313"/>
          <ac:spMkLst>
            <pc:docMk/>
            <pc:sldMk cId="1939386204" sldId="316"/>
            <ac:spMk id="20" creationId="{DDB21401-C108-4064-A91F-B219BDF58A34}"/>
          </ac:spMkLst>
        </pc:spChg>
      </pc:sldChg>
      <pc:sldChg chg="modSp mod">
        <pc:chgData name="LESIAK, REMY" userId="a3612a7c-9754-4a96-bbce-22dd13fca895" providerId="ADAL" clId="{2F66B8CE-82D5-4652-B165-D3543029A266}" dt="2021-11-06T14:20:07.489" v="1334"/>
        <pc:sldMkLst>
          <pc:docMk/>
          <pc:sldMk cId="3884405849" sldId="317"/>
        </pc:sldMkLst>
        <pc:spChg chg="mod">
          <ac:chgData name="LESIAK, REMY" userId="a3612a7c-9754-4a96-bbce-22dd13fca895" providerId="ADAL" clId="{2F66B8CE-82D5-4652-B165-D3543029A266}" dt="2021-11-06T14:20:07.489" v="1334"/>
          <ac:spMkLst>
            <pc:docMk/>
            <pc:sldMk cId="3884405849" sldId="317"/>
            <ac:spMk id="10" creationId="{00000000-0000-0000-0000-000000000000}"/>
          </ac:spMkLst>
        </pc:spChg>
      </pc:sldChg>
      <pc:sldChg chg="modSp mod">
        <pc:chgData name="LESIAK, REMY" userId="a3612a7c-9754-4a96-bbce-22dd13fca895" providerId="ADAL" clId="{2F66B8CE-82D5-4652-B165-D3543029A266}" dt="2021-11-06T15:04:14.827" v="1882" actId="1036"/>
        <pc:sldMkLst>
          <pc:docMk/>
          <pc:sldMk cId="4232856180" sldId="318"/>
        </pc:sldMkLst>
        <pc:spChg chg="mod">
          <ac:chgData name="LESIAK, REMY" userId="a3612a7c-9754-4a96-bbce-22dd13fca895" providerId="ADAL" clId="{2F66B8CE-82D5-4652-B165-D3543029A266}" dt="2021-11-06T15:04:14.827" v="1882" actId="1036"/>
          <ac:spMkLst>
            <pc:docMk/>
            <pc:sldMk cId="4232856180" sldId="318"/>
            <ac:spMk id="9" creationId="{D0F710A6-0A4C-4FC0-9569-6FAF83D9A7BA}"/>
          </ac:spMkLst>
        </pc:spChg>
        <pc:spChg chg="mod">
          <ac:chgData name="LESIAK, REMY" userId="a3612a7c-9754-4a96-bbce-22dd13fca895" providerId="ADAL" clId="{2F66B8CE-82D5-4652-B165-D3543029A266}" dt="2021-11-06T15:04:08.741" v="1870" actId="1076"/>
          <ac:spMkLst>
            <pc:docMk/>
            <pc:sldMk cId="4232856180" sldId="318"/>
            <ac:spMk id="10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5:04:14.827" v="1882" actId="1036"/>
          <ac:spMkLst>
            <pc:docMk/>
            <pc:sldMk cId="4232856180" sldId="318"/>
            <ac:spMk id="11" creationId="{4CDF84E4-4493-4E69-8670-BFAFADE94A35}"/>
          </ac:spMkLst>
        </pc:spChg>
        <pc:spChg chg="mod">
          <ac:chgData name="LESIAK, REMY" userId="a3612a7c-9754-4a96-bbce-22dd13fca895" providerId="ADAL" clId="{2F66B8CE-82D5-4652-B165-D3543029A266}" dt="2021-11-06T15:04:14.827" v="1882" actId="1036"/>
          <ac:spMkLst>
            <pc:docMk/>
            <pc:sldMk cId="4232856180" sldId="318"/>
            <ac:spMk id="12" creationId="{DC3E7867-2CC9-4138-A9E6-F74B9C78254B}"/>
          </ac:spMkLst>
        </pc:spChg>
        <pc:spChg chg="mod">
          <ac:chgData name="LESIAK, REMY" userId="a3612a7c-9754-4a96-bbce-22dd13fca895" providerId="ADAL" clId="{2F66B8CE-82D5-4652-B165-D3543029A266}" dt="2021-11-06T15:04:14.827" v="1882" actId="1036"/>
          <ac:spMkLst>
            <pc:docMk/>
            <pc:sldMk cId="4232856180" sldId="318"/>
            <ac:spMk id="13" creationId="{CD23478D-1171-4512-B128-EAA89A569814}"/>
          </ac:spMkLst>
        </pc:spChg>
        <pc:spChg chg="mod">
          <ac:chgData name="LESIAK, REMY" userId="a3612a7c-9754-4a96-bbce-22dd13fca895" providerId="ADAL" clId="{2F66B8CE-82D5-4652-B165-D3543029A266}" dt="2021-11-06T15:04:14.827" v="1882" actId="1036"/>
          <ac:spMkLst>
            <pc:docMk/>
            <pc:sldMk cId="4232856180" sldId="318"/>
            <ac:spMk id="14" creationId="{70760FF8-6ED6-418E-9F30-3F776A22AAE7}"/>
          </ac:spMkLst>
        </pc:spChg>
      </pc:sldChg>
      <pc:sldChg chg="modSp mod">
        <pc:chgData name="LESIAK, REMY" userId="a3612a7c-9754-4a96-bbce-22dd13fca895" providerId="ADAL" clId="{2F66B8CE-82D5-4652-B165-D3543029A266}" dt="2021-11-06T14:55:53.228" v="1750" actId="1036"/>
        <pc:sldMkLst>
          <pc:docMk/>
          <pc:sldMk cId="2229336945" sldId="319"/>
        </pc:sldMkLst>
        <pc:spChg chg="mod">
          <ac:chgData name="LESIAK, REMY" userId="a3612a7c-9754-4a96-bbce-22dd13fca895" providerId="ADAL" clId="{2F66B8CE-82D5-4652-B165-D3543029A266}" dt="2021-11-06T14:55:53.228" v="1750" actId="1036"/>
          <ac:spMkLst>
            <pc:docMk/>
            <pc:sldMk cId="2229336945" sldId="319"/>
            <ac:spMk id="9" creationId="{D0F710A6-0A4C-4FC0-9569-6FAF83D9A7BA}"/>
          </ac:spMkLst>
        </pc:spChg>
        <pc:spChg chg="mod">
          <ac:chgData name="LESIAK, REMY" userId="a3612a7c-9754-4a96-bbce-22dd13fca895" providerId="ADAL" clId="{2F66B8CE-82D5-4652-B165-D3543029A266}" dt="2021-11-06T14:55:53.228" v="1750" actId="1036"/>
          <ac:spMkLst>
            <pc:docMk/>
            <pc:sldMk cId="2229336945" sldId="319"/>
            <ac:spMk id="11" creationId="{4CDF84E4-4493-4E69-8670-BFAFADE94A35}"/>
          </ac:spMkLst>
        </pc:spChg>
        <pc:spChg chg="mod">
          <ac:chgData name="LESIAK, REMY" userId="a3612a7c-9754-4a96-bbce-22dd13fca895" providerId="ADAL" clId="{2F66B8CE-82D5-4652-B165-D3543029A266}" dt="2021-11-06T14:55:53.228" v="1750" actId="1036"/>
          <ac:spMkLst>
            <pc:docMk/>
            <pc:sldMk cId="2229336945" sldId="319"/>
            <ac:spMk id="13" creationId="{CD23478D-1171-4512-B128-EAA89A569814}"/>
          </ac:spMkLst>
        </pc:spChg>
        <pc:spChg chg="mod">
          <ac:chgData name="LESIAK, REMY" userId="a3612a7c-9754-4a96-bbce-22dd13fca895" providerId="ADAL" clId="{2F66B8CE-82D5-4652-B165-D3543029A266}" dt="2021-11-06T14:55:53.228" v="1750" actId="1036"/>
          <ac:spMkLst>
            <pc:docMk/>
            <pc:sldMk cId="2229336945" sldId="319"/>
            <ac:spMk id="19" creationId="{7C550807-1C20-4783-92AF-832A9F5334C4}"/>
          </ac:spMkLst>
        </pc:spChg>
        <pc:spChg chg="mod">
          <ac:chgData name="LESIAK, REMY" userId="a3612a7c-9754-4a96-bbce-22dd13fca895" providerId="ADAL" clId="{2F66B8CE-82D5-4652-B165-D3543029A266}" dt="2021-11-06T14:55:53.228" v="1750" actId="1036"/>
          <ac:spMkLst>
            <pc:docMk/>
            <pc:sldMk cId="2229336945" sldId="319"/>
            <ac:spMk id="20" creationId="{DDB21401-C108-4064-A91F-B219BDF58A34}"/>
          </ac:spMkLst>
        </pc:spChg>
      </pc:sldChg>
      <pc:sldChg chg="modSp mod">
        <pc:chgData name="LESIAK, REMY" userId="a3612a7c-9754-4a96-bbce-22dd13fca895" providerId="ADAL" clId="{2F66B8CE-82D5-4652-B165-D3543029A266}" dt="2021-11-07T14:38:45.261" v="2049" actId="20577"/>
        <pc:sldMkLst>
          <pc:docMk/>
          <pc:sldMk cId="3625030393" sldId="324"/>
        </pc:sldMkLst>
        <pc:graphicFrameChg chg="modGraphic">
          <ac:chgData name="LESIAK, REMY" userId="a3612a7c-9754-4a96-bbce-22dd13fca895" providerId="ADAL" clId="{2F66B8CE-82D5-4652-B165-D3543029A266}" dt="2021-11-07T14:38:45.261" v="2049" actId="20577"/>
          <ac:graphicFrameMkLst>
            <pc:docMk/>
            <pc:sldMk cId="3625030393" sldId="324"/>
            <ac:graphicFrameMk id="7" creationId="{8EDBDA4E-316B-46E4-AE60-283484A10896}"/>
          </ac:graphicFrameMkLst>
        </pc:graphicFrameChg>
      </pc:sldChg>
      <pc:sldChg chg="addSp delSp modSp mod modAnim">
        <pc:chgData name="LESIAK, REMY" userId="a3612a7c-9754-4a96-bbce-22dd13fca895" providerId="ADAL" clId="{2F66B8CE-82D5-4652-B165-D3543029A266}" dt="2021-11-07T14:36:15.385" v="2044"/>
        <pc:sldMkLst>
          <pc:docMk/>
          <pc:sldMk cId="3834267934" sldId="325"/>
        </pc:sldMkLst>
        <pc:spChg chg="add del mod">
          <ac:chgData name="LESIAK, REMY" userId="a3612a7c-9754-4a96-bbce-22dd13fca895" providerId="ADAL" clId="{2F66B8CE-82D5-4652-B165-D3543029A266}" dt="2021-11-07T14:34:49.280" v="2029" actId="478"/>
          <ac:spMkLst>
            <pc:docMk/>
            <pc:sldMk cId="3834267934" sldId="325"/>
            <ac:spMk id="11" creationId="{DCCEE899-825C-40D8-893C-DEBB97886D64}"/>
          </ac:spMkLst>
        </pc:spChg>
        <pc:spChg chg="mod">
          <ac:chgData name="LESIAK, REMY" userId="a3612a7c-9754-4a96-bbce-22dd13fca895" providerId="ADAL" clId="{2F66B8CE-82D5-4652-B165-D3543029A266}" dt="2021-11-07T14:35:02.304" v="2036" actId="2085"/>
          <ac:spMkLst>
            <pc:docMk/>
            <pc:sldMk cId="3834267934" sldId="325"/>
            <ac:spMk id="12" creationId="{26204418-FA11-4773-89E0-44FC9F901640}"/>
          </ac:spMkLst>
        </pc:spChg>
        <pc:spChg chg="mod">
          <ac:chgData name="LESIAK, REMY" userId="a3612a7c-9754-4a96-bbce-22dd13fca895" providerId="ADAL" clId="{2F66B8CE-82D5-4652-B165-D3543029A266}" dt="2021-11-07T14:35:16.575" v="2038" actId="2085"/>
          <ac:spMkLst>
            <pc:docMk/>
            <pc:sldMk cId="3834267934" sldId="325"/>
            <ac:spMk id="14" creationId="{EB245D23-73F1-4C7D-86E8-22DF51FFE5CF}"/>
          </ac:spMkLst>
        </pc:spChg>
        <pc:spChg chg="add mod">
          <ac:chgData name="LESIAK, REMY" userId="a3612a7c-9754-4a96-bbce-22dd13fca895" providerId="ADAL" clId="{2F66B8CE-82D5-4652-B165-D3543029A266}" dt="2021-11-07T14:34:56.301" v="2035" actId="1036"/>
          <ac:spMkLst>
            <pc:docMk/>
            <pc:sldMk cId="3834267934" sldId="325"/>
            <ac:spMk id="17" creationId="{0A7FD3D3-E61F-48D9-8838-827D46582535}"/>
          </ac:spMkLst>
        </pc:spChg>
        <pc:spChg chg="add mod">
          <ac:chgData name="LESIAK, REMY" userId="a3612a7c-9754-4a96-bbce-22dd13fca895" providerId="ADAL" clId="{2F66B8CE-82D5-4652-B165-D3543029A266}" dt="2021-11-07T14:35:12.014" v="2037" actId="1076"/>
          <ac:spMkLst>
            <pc:docMk/>
            <pc:sldMk cId="3834267934" sldId="325"/>
            <ac:spMk id="18" creationId="{B35A7761-B38C-4E4E-A197-A4CC2CFB1FFB}"/>
          </ac:spMkLst>
        </pc:spChg>
        <pc:spChg chg="add mod">
          <ac:chgData name="LESIAK, REMY" userId="a3612a7c-9754-4a96-bbce-22dd13fca895" providerId="ADAL" clId="{2F66B8CE-82D5-4652-B165-D3543029A266}" dt="2021-11-07T14:35:34.716" v="2041" actId="208"/>
          <ac:spMkLst>
            <pc:docMk/>
            <pc:sldMk cId="3834267934" sldId="325"/>
            <ac:spMk id="19" creationId="{4FAD0798-2590-4B22-A0B2-ADBE753E1A77}"/>
          </ac:spMkLst>
        </pc:spChg>
      </pc:sldChg>
      <pc:sldChg chg="modSp mod">
        <pc:chgData name="LESIAK, REMY" userId="a3612a7c-9754-4a96-bbce-22dd13fca895" providerId="ADAL" clId="{2F66B8CE-82D5-4652-B165-D3543029A266}" dt="2021-11-06T14:55:09.196" v="1712" actId="1036"/>
        <pc:sldMkLst>
          <pc:docMk/>
          <pc:sldMk cId="3524712083" sldId="326"/>
        </pc:sldMkLst>
        <pc:spChg chg="mod">
          <ac:chgData name="LESIAK, REMY" userId="a3612a7c-9754-4a96-bbce-22dd13fca895" providerId="ADAL" clId="{2F66B8CE-82D5-4652-B165-D3543029A266}" dt="2021-11-06T14:55:09.196" v="1712" actId="1036"/>
          <ac:spMkLst>
            <pc:docMk/>
            <pc:sldMk cId="3524712083" sldId="326"/>
            <ac:spMk id="12" creationId="{26204418-FA11-4773-89E0-44FC9F901640}"/>
          </ac:spMkLst>
        </pc:spChg>
        <pc:spChg chg="mod">
          <ac:chgData name="LESIAK, REMY" userId="a3612a7c-9754-4a96-bbce-22dd13fca895" providerId="ADAL" clId="{2F66B8CE-82D5-4652-B165-D3543029A266}" dt="2021-11-06T14:55:09.196" v="1712" actId="1036"/>
          <ac:spMkLst>
            <pc:docMk/>
            <pc:sldMk cId="3524712083" sldId="326"/>
            <ac:spMk id="18" creationId="{F9373F7B-1D49-4EAC-B119-7B744B62E2BF}"/>
          </ac:spMkLst>
        </pc:spChg>
      </pc:sldChg>
      <pc:sldChg chg="addSp delSp modSp mod modAnim">
        <pc:chgData name="LESIAK, REMY" userId="a3612a7c-9754-4a96-bbce-22dd13fca895" providerId="ADAL" clId="{2F66B8CE-82D5-4652-B165-D3543029A266}" dt="2021-11-06T14:51:57.248" v="1661"/>
        <pc:sldMkLst>
          <pc:docMk/>
          <pc:sldMk cId="1614925196" sldId="329"/>
        </pc:sldMkLst>
        <pc:spChg chg="mod">
          <ac:chgData name="LESIAK, REMY" userId="a3612a7c-9754-4a96-bbce-22dd13fca895" providerId="ADAL" clId="{2F66B8CE-82D5-4652-B165-D3543029A266}" dt="2021-11-06T14:49:45.570" v="1636" actId="2085"/>
          <ac:spMkLst>
            <pc:docMk/>
            <pc:sldMk cId="1614925196" sldId="329"/>
            <ac:spMk id="11" creationId="{DCCEE899-825C-40D8-893C-DEBB97886D64}"/>
          </ac:spMkLst>
        </pc:spChg>
        <pc:spChg chg="mod">
          <ac:chgData name="LESIAK, REMY" userId="a3612a7c-9754-4a96-bbce-22dd13fca895" providerId="ADAL" clId="{2F66B8CE-82D5-4652-B165-D3543029A266}" dt="2021-11-06T14:50:43.740" v="1645" actId="2085"/>
          <ac:spMkLst>
            <pc:docMk/>
            <pc:sldMk cId="1614925196" sldId="329"/>
            <ac:spMk id="12" creationId="{26204418-FA11-4773-89E0-44FC9F901640}"/>
          </ac:spMkLst>
        </pc:spChg>
        <pc:spChg chg="mod">
          <ac:chgData name="LESIAK, REMY" userId="a3612a7c-9754-4a96-bbce-22dd13fca895" providerId="ADAL" clId="{2F66B8CE-82D5-4652-B165-D3543029A266}" dt="2021-11-06T14:49:52.215" v="1638" actId="2085"/>
          <ac:spMkLst>
            <pc:docMk/>
            <pc:sldMk cId="1614925196" sldId="329"/>
            <ac:spMk id="14" creationId="{EB245D23-73F1-4C7D-86E8-22DF51FFE5CF}"/>
          </ac:spMkLst>
        </pc:spChg>
        <pc:spChg chg="mod">
          <ac:chgData name="LESIAK, REMY" userId="a3612a7c-9754-4a96-bbce-22dd13fca895" providerId="ADAL" clId="{2F66B8CE-82D5-4652-B165-D3543029A266}" dt="2021-11-06T14:49:48.870" v="1637" actId="2085"/>
          <ac:spMkLst>
            <pc:docMk/>
            <pc:sldMk cId="1614925196" sldId="329"/>
            <ac:spMk id="15" creationId="{C337FBCA-D7AA-4ACB-BB98-1C6E58ADB7E5}"/>
          </ac:spMkLst>
        </pc:spChg>
        <pc:spChg chg="mod">
          <ac:chgData name="LESIAK, REMY" userId="a3612a7c-9754-4a96-bbce-22dd13fca895" providerId="ADAL" clId="{2F66B8CE-82D5-4652-B165-D3543029A266}" dt="2021-11-06T14:51:01.083" v="1652" actId="1076"/>
          <ac:spMkLst>
            <pc:docMk/>
            <pc:sldMk cId="1614925196" sldId="329"/>
            <ac:spMk id="16" creationId="{D96D59FF-D17E-40C4-9432-29CD971D3A40}"/>
          </ac:spMkLst>
        </pc:spChg>
        <pc:spChg chg="mod">
          <ac:chgData name="LESIAK, REMY" userId="a3612a7c-9754-4a96-bbce-22dd13fca895" providerId="ADAL" clId="{2F66B8CE-82D5-4652-B165-D3543029A266}" dt="2021-11-06T14:50:45.705" v="1646" actId="2085"/>
          <ac:spMkLst>
            <pc:docMk/>
            <pc:sldMk cId="1614925196" sldId="329"/>
            <ac:spMk id="18" creationId="{F9373F7B-1D49-4EAC-B119-7B744B62E2BF}"/>
          </ac:spMkLst>
        </pc:spChg>
        <pc:spChg chg="mod">
          <ac:chgData name="LESIAK, REMY" userId="a3612a7c-9754-4a96-bbce-22dd13fca895" providerId="ADAL" clId="{2F66B8CE-82D5-4652-B165-D3543029A266}" dt="2021-11-06T14:49:57.107" v="1639" actId="2085"/>
          <ac:spMkLst>
            <pc:docMk/>
            <pc:sldMk cId="1614925196" sldId="329"/>
            <ac:spMk id="19" creationId="{84253743-EB03-4B98-951D-27956E01C0A3}"/>
          </ac:spMkLst>
        </pc:spChg>
        <pc:spChg chg="add mod">
          <ac:chgData name="LESIAK, REMY" userId="a3612a7c-9754-4a96-bbce-22dd13fca895" providerId="ADAL" clId="{2F66B8CE-82D5-4652-B165-D3543029A266}" dt="2021-11-06T14:50:21.638" v="1640" actId="1076"/>
          <ac:spMkLst>
            <pc:docMk/>
            <pc:sldMk cId="1614925196" sldId="329"/>
            <ac:spMk id="21" creationId="{A9677780-C21B-4B86-B9CF-B6A4E9803E85}"/>
          </ac:spMkLst>
        </pc:spChg>
        <pc:spChg chg="add mod">
          <ac:chgData name="LESIAK, REMY" userId="a3612a7c-9754-4a96-bbce-22dd13fca895" providerId="ADAL" clId="{2F66B8CE-82D5-4652-B165-D3543029A266}" dt="2021-11-06T14:50:26.313" v="1642" actId="1076"/>
          <ac:spMkLst>
            <pc:docMk/>
            <pc:sldMk cId="1614925196" sldId="329"/>
            <ac:spMk id="22" creationId="{3CCD2C4F-8815-4E7B-B4F8-910D565AF29F}"/>
          </ac:spMkLst>
        </pc:spChg>
        <pc:spChg chg="add mod">
          <ac:chgData name="LESIAK, REMY" userId="a3612a7c-9754-4a96-bbce-22dd13fca895" providerId="ADAL" clId="{2F66B8CE-82D5-4652-B165-D3543029A266}" dt="2021-11-06T14:50:34.712" v="1644" actId="1076"/>
          <ac:spMkLst>
            <pc:docMk/>
            <pc:sldMk cId="1614925196" sldId="329"/>
            <ac:spMk id="23" creationId="{4425EDFC-0343-4080-9878-3C2CCF8826E2}"/>
          </ac:spMkLst>
        </pc:spChg>
        <pc:spChg chg="add mod">
          <ac:chgData name="LESIAK, REMY" userId="a3612a7c-9754-4a96-bbce-22dd13fca895" providerId="ADAL" clId="{2F66B8CE-82D5-4652-B165-D3543029A266}" dt="2021-11-06T14:50:57.278" v="1649" actId="208"/>
          <ac:spMkLst>
            <pc:docMk/>
            <pc:sldMk cId="1614925196" sldId="329"/>
            <ac:spMk id="24" creationId="{464F3BA8-1E5F-487E-AF95-105BF77A5D1E}"/>
          </ac:spMkLst>
        </pc:spChg>
        <pc:spChg chg="add del mod">
          <ac:chgData name="LESIAK, REMY" userId="a3612a7c-9754-4a96-bbce-22dd13fca895" providerId="ADAL" clId="{2F66B8CE-82D5-4652-B165-D3543029A266}" dt="2021-11-06T14:51:03.608" v="1653"/>
          <ac:spMkLst>
            <pc:docMk/>
            <pc:sldMk cId="1614925196" sldId="329"/>
            <ac:spMk id="25" creationId="{1FDD3A06-37D5-48AD-83B0-0FBDE0708BB8}"/>
          </ac:spMkLst>
        </pc:spChg>
        <pc:spChg chg="add mod">
          <ac:chgData name="LESIAK, REMY" userId="a3612a7c-9754-4a96-bbce-22dd13fca895" providerId="ADAL" clId="{2F66B8CE-82D5-4652-B165-D3543029A266}" dt="2021-11-06T14:51:11.785" v="1655" actId="1076"/>
          <ac:spMkLst>
            <pc:docMk/>
            <pc:sldMk cId="1614925196" sldId="329"/>
            <ac:spMk id="26" creationId="{3DD31215-84AE-4D72-A4A8-D88EAC7D3565}"/>
          </ac:spMkLst>
        </pc:spChg>
      </pc:sldChg>
      <pc:sldChg chg="addSp delSp modSp mod modAnim">
        <pc:chgData name="LESIAK, REMY" userId="a3612a7c-9754-4a96-bbce-22dd13fca895" providerId="ADAL" clId="{2F66B8CE-82D5-4652-B165-D3543029A266}" dt="2021-11-06T14:54:45.117" v="1695" actId="1036"/>
        <pc:sldMkLst>
          <pc:docMk/>
          <pc:sldMk cId="3821265717" sldId="330"/>
        </pc:sldMkLst>
        <pc:spChg chg="mod">
          <ac:chgData name="LESIAK, REMY" userId="a3612a7c-9754-4a96-bbce-22dd13fca895" providerId="ADAL" clId="{2F66B8CE-82D5-4652-B165-D3543029A266}" dt="2021-11-06T14:53:00.212" v="1665" actId="2085"/>
          <ac:spMkLst>
            <pc:docMk/>
            <pc:sldMk cId="3821265717" sldId="330"/>
            <ac:spMk id="11" creationId="{DCCEE899-825C-40D8-893C-DEBB97886D64}"/>
          </ac:spMkLst>
        </pc:spChg>
        <pc:spChg chg="mod">
          <ac:chgData name="LESIAK, REMY" userId="a3612a7c-9754-4a96-bbce-22dd13fca895" providerId="ADAL" clId="{2F66B8CE-82D5-4652-B165-D3543029A266}" dt="2021-11-06T14:53:03.392" v="1666" actId="2085"/>
          <ac:spMkLst>
            <pc:docMk/>
            <pc:sldMk cId="3821265717" sldId="330"/>
            <ac:spMk id="14" creationId="{EB245D23-73F1-4C7D-86E8-22DF51FFE5CF}"/>
          </ac:spMkLst>
        </pc:spChg>
        <pc:spChg chg="add del">
          <ac:chgData name="LESIAK, REMY" userId="a3612a7c-9754-4a96-bbce-22dd13fca895" providerId="ADAL" clId="{2F66B8CE-82D5-4652-B165-D3543029A266}" dt="2021-11-06T14:25:24.953" v="1497" actId="22"/>
          <ac:spMkLst>
            <pc:docMk/>
            <pc:sldMk cId="3821265717" sldId="330"/>
            <ac:spMk id="16" creationId="{BC89CEEA-E6C2-461C-A6DF-165F6A483BE2}"/>
          </ac:spMkLst>
        </pc:spChg>
        <pc:spChg chg="add del mod">
          <ac:chgData name="LESIAK, REMY" userId="a3612a7c-9754-4a96-bbce-22dd13fca895" providerId="ADAL" clId="{2F66B8CE-82D5-4652-B165-D3543029A266}" dt="2021-11-06T14:52:47.170" v="1663"/>
          <ac:spMkLst>
            <pc:docMk/>
            <pc:sldMk cId="3821265717" sldId="330"/>
            <ac:spMk id="17" creationId="{2117DB04-83EF-4DE4-A5FA-6E4995D7E6EA}"/>
          </ac:spMkLst>
        </pc:spChg>
        <pc:spChg chg="add del mod">
          <ac:chgData name="LESIAK, REMY" userId="a3612a7c-9754-4a96-bbce-22dd13fca895" providerId="ADAL" clId="{2F66B8CE-82D5-4652-B165-D3543029A266}" dt="2021-11-06T14:52:47.170" v="1663"/>
          <ac:spMkLst>
            <pc:docMk/>
            <pc:sldMk cId="3821265717" sldId="330"/>
            <ac:spMk id="18" creationId="{61031E77-A698-46A8-8E94-B17CB357A9FC}"/>
          </ac:spMkLst>
        </pc:spChg>
        <pc:spChg chg="mod">
          <ac:chgData name="LESIAK, REMY" userId="a3612a7c-9754-4a96-bbce-22dd13fca895" providerId="ADAL" clId="{2F66B8CE-82D5-4652-B165-D3543029A266}" dt="2021-11-06T14:54:45.117" v="1695" actId="1036"/>
          <ac:spMkLst>
            <pc:docMk/>
            <pc:sldMk cId="3821265717" sldId="330"/>
            <ac:spMk id="19" creationId="{84253743-EB03-4B98-951D-27956E01C0A3}"/>
          </ac:spMkLst>
        </pc:spChg>
        <pc:spChg chg="mod">
          <ac:chgData name="LESIAK, REMY" userId="a3612a7c-9754-4a96-bbce-22dd13fca895" providerId="ADAL" clId="{2F66B8CE-82D5-4652-B165-D3543029A266}" dt="2021-11-06T14:54:45.117" v="1695" actId="1036"/>
          <ac:spMkLst>
            <pc:docMk/>
            <pc:sldMk cId="3821265717" sldId="330"/>
            <ac:spMk id="20" creationId="{8DB06A6E-D21F-4AA5-9A8B-E07CE30DF5B4}"/>
          </ac:spMkLst>
        </pc:spChg>
        <pc:spChg chg="add mod">
          <ac:chgData name="LESIAK, REMY" userId="a3612a7c-9754-4a96-bbce-22dd13fca895" providerId="ADAL" clId="{2F66B8CE-82D5-4652-B165-D3543029A266}" dt="2021-11-06T14:53:08.056" v="1667" actId="1076"/>
          <ac:spMkLst>
            <pc:docMk/>
            <pc:sldMk cId="3821265717" sldId="330"/>
            <ac:spMk id="21" creationId="{AFCABCC8-D760-4E9F-A7A3-CFA3D707845B}"/>
          </ac:spMkLst>
        </pc:spChg>
        <pc:spChg chg="add mod">
          <ac:chgData name="LESIAK, REMY" userId="a3612a7c-9754-4a96-bbce-22dd13fca895" providerId="ADAL" clId="{2F66B8CE-82D5-4652-B165-D3543029A266}" dt="2021-11-06T14:53:13.973" v="1669" actId="1076"/>
          <ac:spMkLst>
            <pc:docMk/>
            <pc:sldMk cId="3821265717" sldId="330"/>
            <ac:spMk id="22" creationId="{DA32161D-1D14-464A-9098-8FE2FBB2AAD3}"/>
          </ac:spMkLst>
        </pc:spChg>
        <pc:spChg chg="add mod">
          <ac:chgData name="LESIAK, REMY" userId="a3612a7c-9754-4a96-bbce-22dd13fca895" providerId="ADAL" clId="{2F66B8CE-82D5-4652-B165-D3543029A266}" dt="2021-11-06T14:54:45.117" v="1695" actId="1036"/>
          <ac:spMkLst>
            <pc:docMk/>
            <pc:sldMk cId="3821265717" sldId="330"/>
            <ac:spMk id="23" creationId="{A287AF3E-6A0D-40C9-BD22-96E37AA466D4}"/>
          </ac:spMkLst>
        </pc:spChg>
      </pc:sldChg>
      <pc:sldChg chg="modSp mod">
        <pc:chgData name="LESIAK, REMY" userId="a3612a7c-9754-4a96-bbce-22dd13fca895" providerId="ADAL" clId="{2F66B8CE-82D5-4652-B165-D3543029A266}" dt="2021-11-06T14:06:11.539" v="846" actId="207"/>
        <pc:sldMkLst>
          <pc:docMk/>
          <pc:sldMk cId="3105789641" sldId="334"/>
        </pc:sldMkLst>
        <pc:spChg chg="mod">
          <ac:chgData name="LESIAK, REMY" userId="a3612a7c-9754-4a96-bbce-22dd13fca895" providerId="ADAL" clId="{2F66B8CE-82D5-4652-B165-D3543029A266}" dt="2021-11-06T14:06:11.539" v="846" actId="207"/>
          <ac:spMkLst>
            <pc:docMk/>
            <pc:sldMk cId="3105789641" sldId="334"/>
            <ac:spMk id="7" creationId="{081DC453-E22F-4E5B-B5B7-8EC187C8F741}"/>
          </ac:spMkLst>
        </pc:spChg>
      </pc:sldChg>
      <pc:sldChg chg="modSp mod">
        <pc:chgData name="LESIAK, REMY" userId="a3612a7c-9754-4a96-bbce-22dd13fca895" providerId="ADAL" clId="{2F66B8CE-82D5-4652-B165-D3543029A266}" dt="2021-11-06T14:06:14.894" v="847" actId="207"/>
        <pc:sldMkLst>
          <pc:docMk/>
          <pc:sldMk cId="3832440552" sldId="335"/>
        </pc:sldMkLst>
        <pc:spChg chg="mod">
          <ac:chgData name="LESIAK, REMY" userId="a3612a7c-9754-4a96-bbce-22dd13fca895" providerId="ADAL" clId="{2F66B8CE-82D5-4652-B165-D3543029A266}" dt="2021-11-06T14:06:14.894" v="847" actId="207"/>
          <ac:spMkLst>
            <pc:docMk/>
            <pc:sldMk cId="3832440552" sldId="335"/>
            <ac:spMk id="11" creationId="{00000000-0000-0000-0000-000000000000}"/>
          </ac:spMkLst>
        </pc:spChg>
      </pc:sldChg>
      <pc:sldChg chg="modSp add mod">
        <pc:chgData name="LESIAK, REMY" userId="a3612a7c-9754-4a96-bbce-22dd13fca895" providerId="ADAL" clId="{2F66B8CE-82D5-4652-B165-D3543029A266}" dt="2021-11-07T14:02:40.602" v="1885" actId="313"/>
        <pc:sldMkLst>
          <pc:docMk/>
          <pc:sldMk cId="4253705300" sldId="336"/>
        </pc:sldMkLst>
        <pc:spChg chg="mod">
          <ac:chgData name="LESIAK, REMY" userId="a3612a7c-9754-4a96-bbce-22dd13fca895" providerId="ADAL" clId="{2F66B8CE-82D5-4652-B165-D3543029A266}" dt="2021-11-07T14:02:40.602" v="1885" actId="313"/>
          <ac:spMkLst>
            <pc:docMk/>
            <pc:sldMk cId="4253705300" sldId="336"/>
            <ac:spMk id="8" creationId="{00000000-0000-0000-0000-000000000000}"/>
          </ac:spMkLst>
        </pc:spChg>
      </pc:sldChg>
      <pc:sldChg chg="modSp add mod">
        <pc:chgData name="LESIAK, REMY" userId="a3612a7c-9754-4a96-bbce-22dd13fca895" providerId="ADAL" clId="{2F66B8CE-82D5-4652-B165-D3543029A266}" dt="2021-11-07T14:10:12.942" v="1887" actId="20577"/>
        <pc:sldMkLst>
          <pc:docMk/>
          <pc:sldMk cId="1144618861" sldId="337"/>
        </pc:sldMkLst>
        <pc:spChg chg="mod">
          <ac:chgData name="LESIAK, REMY" userId="a3612a7c-9754-4a96-bbce-22dd13fca895" providerId="ADAL" clId="{2F66B8CE-82D5-4652-B165-D3543029A266}" dt="2021-11-07T14:10:12.942" v="1887" actId="20577"/>
          <ac:spMkLst>
            <pc:docMk/>
            <pc:sldMk cId="1144618861" sldId="337"/>
            <ac:spMk id="13" creationId="{EA820A66-8C50-4719-99E9-1438F07C2A5C}"/>
          </ac:spMkLst>
        </pc:spChg>
      </pc:sldChg>
      <pc:sldChg chg="addSp delSp modSp add mod">
        <pc:chgData name="LESIAK, REMY" userId="a3612a7c-9754-4a96-bbce-22dd13fca895" providerId="ADAL" clId="{2F66B8CE-82D5-4652-B165-D3543029A266}" dt="2021-11-06T14:05:02.240" v="841" actId="20577"/>
        <pc:sldMkLst>
          <pc:docMk/>
          <pc:sldMk cId="1866774799" sldId="338"/>
        </pc:sldMkLst>
        <pc:spChg chg="del">
          <ac:chgData name="LESIAK, REMY" userId="a3612a7c-9754-4a96-bbce-22dd13fca895" providerId="ADAL" clId="{2F66B8CE-82D5-4652-B165-D3543029A266}" dt="2021-11-06T13:59:46.306" v="441" actId="478"/>
          <ac:spMkLst>
            <pc:docMk/>
            <pc:sldMk cId="1866774799" sldId="338"/>
            <ac:spMk id="7" creationId="{0282744F-7868-470B-914D-52B40C073D08}"/>
          </ac:spMkLst>
        </pc:spChg>
        <pc:spChg chg="add del mod">
          <ac:chgData name="LESIAK, REMY" userId="a3612a7c-9754-4a96-bbce-22dd13fca895" providerId="ADAL" clId="{2F66B8CE-82D5-4652-B165-D3543029A266}" dt="2021-11-06T13:59:58.321" v="444" actId="478"/>
          <ac:spMkLst>
            <pc:docMk/>
            <pc:sldMk cId="1866774799" sldId="338"/>
            <ac:spMk id="8" creationId="{708A3B5F-EAB6-4373-8F42-FD3BF49748EA}"/>
          </ac:spMkLst>
        </pc:spChg>
        <pc:spChg chg="add mod">
          <ac:chgData name="LESIAK, REMY" userId="a3612a7c-9754-4a96-bbce-22dd13fca895" providerId="ADAL" clId="{2F66B8CE-82D5-4652-B165-D3543029A266}" dt="2021-11-06T14:04:39.230" v="834" actId="1035"/>
          <ac:spMkLst>
            <pc:docMk/>
            <pc:sldMk cId="1866774799" sldId="338"/>
            <ac:spMk id="9" creationId="{D0ACC168-BC46-495C-A254-F02D01E39150}"/>
          </ac:spMkLst>
        </pc:spChg>
        <pc:spChg chg="del">
          <ac:chgData name="LESIAK, REMY" userId="a3612a7c-9754-4a96-bbce-22dd13fca895" providerId="ADAL" clId="{2F66B8CE-82D5-4652-B165-D3543029A266}" dt="2021-11-06T13:59:52.533" v="443" actId="478"/>
          <ac:spMkLst>
            <pc:docMk/>
            <pc:sldMk cId="1866774799" sldId="338"/>
            <ac:spMk id="11" creationId="{00000000-0000-0000-0000-000000000000}"/>
          </ac:spMkLst>
        </pc:spChg>
        <pc:spChg chg="add mod">
          <ac:chgData name="LESIAK, REMY" userId="a3612a7c-9754-4a96-bbce-22dd13fca895" providerId="ADAL" clId="{2F66B8CE-82D5-4652-B165-D3543029A266}" dt="2021-11-06T14:04:39.230" v="834" actId="1035"/>
          <ac:spMkLst>
            <pc:docMk/>
            <pc:sldMk cId="1866774799" sldId="338"/>
            <ac:spMk id="12" creationId="{0CE02E25-1822-42F3-992A-C73C0E6C3846}"/>
          </ac:spMkLst>
        </pc:spChg>
        <pc:spChg chg="add mod">
          <ac:chgData name="LESIAK, REMY" userId="a3612a7c-9754-4a96-bbce-22dd13fca895" providerId="ADAL" clId="{2F66B8CE-82D5-4652-B165-D3543029A266}" dt="2021-11-06T14:04:56.005" v="838" actId="20577"/>
          <ac:spMkLst>
            <pc:docMk/>
            <pc:sldMk cId="1866774799" sldId="338"/>
            <ac:spMk id="17" creationId="{0C79AF36-1B5E-4E7C-BF70-55FC5658FE28}"/>
          </ac:spMkLst>
        </pc:spChg>
        <pc:spChg chg="add mod">
          <ac:chgData name="LESIAK, REMY" userId="a3612a7c-9754-4a96-bbce-22dd13fca895" providerId="ADAL" clId="{2F66B8CE-82D5-4652-B165-D3543029A266}" dt="2021-11-06T14:05:02.240" v="841" actId="20577"/>
          <ac:spMkLst>
            <pc:docMk/>
            <pc:sldMk cId="1866774799" sldId="338"/>
            <ac:spMk id="22" creationId="{AACD8406-10BD-4204-8E3F-074F08DCDC52}"/>
          </ac:spMkLst>
        </pc:spChg>
        <pc:spChg chg="add mod">
          <ac:chgData name="LESIAK, REMY" userId="a3612a7c-9754-4a96-bbce-22dd13fca895" providerId="ADAL" clId="{2F66B8CE-82D5-4652-B165-D3543029A266}" dt="2021-11-06T14:04:39.230" v="834" actId="1035"/>
          <ac:spMkLst>
            <pc:docMk/>
            <pc:sldMk cId="1866774799" sldId="338"/>
            <ac:spMk id="26" creationId="{6379350B-6A94-4E0F-8DEC-5E90A757365E}"/>
          </ac:spMkLst>
        </pc:spChg>
        <pc:spChg chg="add mod">
          <ac:chgData name="LESIAK, REMY" userId="a3612a7c-9754-4a96-bbce-22dd13fca895" providerId="ADAL" clId="{2F66B8CE-82D5-4652-B165-D3543029A266}" dt="2021-11-06T14:04:39.230" v="834" actId="1035"/>
          <ac:spMkLst>
            <pc:docMk/>
            <pc:sldMk cId="1866774799" sldId="338"/>
            <ac:spMk id="31" creationId="{38B14B07-CC95-4AC5-A9FF-917D2B7AB24E}"/>
          </ac:spMkLst>
        </pc:spChg>
        <pc:spChg chg="add mod">
          <ac:chgData name="LESIAK, REMY" userId="a3612a7c-9754-4a96-bbce-22dd13fca895" providerId="ADAL" clId="{2F66B8CE-82D5-4652-B165-D3543029A266}" dt="2021-11-06T14:04:39.230" v="834" actId="1035"/>
          <ac:spMkLst>
            <pc:docMk/>
            <pc:sldMk cId="1866774799" sldId="338"/>
            <ac:spMk id="38" creationId="{8536F20B-AE07-4655-AC12-E9306940FA93}"/>
          </ac:spMkLst>
        </pc:spChg>
        <pc:cxnChg chg="add mod">
          <ac:chgData name="LESIAK, REMY" userId="a3612a7c-9754-4a96-bbce-22dd13fca895" providerId="ADAL" clId="{2F66B8CE-82D5-4652-B165-D3543029A266}" dt="2021-11-06T14:04:39.230" v="834" actId="1035"/>
          <ac:cxnSpMkLst>
            <pc:docMk/>
            <pc:sldMk cId="1866774799" sldId="338"/>
            <ac:cxnSpMk id="14" creationId="{0D03981A-77A0-4BB6-8C3C-C43512B1329E}"/>
          </ac:cxnSpMkLst>
        </pc:cxnChg>
        <pc:cxnChg chg="add mod">
          <ac:chgData name="LESIAK, REMY" userId="a3612a7c-9754-4a96-bbce-22dd13fca895" providerId="ADAL" clId="{2F66B8CE-82D5-4652-B165-D3543029A266}" dt="2021-11-06T14:04:39.230" v="834" actId="1035"/>
          <ac:cxnSpMkLst>
            <pc:docMk/>
            <pc:sldMk cId="1866774799" sldId="338"/>
            <ac:cxnSpMk id="18" creationId="{675D6F05-FFA7-4DA5-8FB0-F36EC51DE60B}"/>
          </ac:cxnSpMkLst>
        </pc:cxnChg>
        <pc:cxnChg chg="add mod">
          <ac:chgData name="LESIAK, REMY" userId="a3612a7c-9754-4a96-bbce-22dd13fca895" providerId="ADAL" clId="{2F66B8CE-82D5-4652-B165-D3543029A266}" dt="2021-11-06T14:05:01.973" v="839" actId="20577"/>
          <ac:cxnSpMkLst>
            <pc:docMk/>
            <pc:sldMk cId="1866774799" sldId="338"/>
            <ac:cxnSpMk id="23" creationId="{A88ED4E2-7747-4B0E-BE2A-CFB9A26523AB}"/>
          </ac:cxnSpMkLst>
        </pc:cxnChg>
        <pc:cxnChg chg="add mod">
          <ac:chgData name="LESIAK, REMY" userId="a3612a7c-9754-4a96-bbce-22dd13fca895" providerId="ADAL" clId="{2F66B8CE-82D5-4652-B165-D3543029A266}" dt="2021-11-06T14:04:39.230" v="834" actId="1035"/>
          <ac:cxnSpMkLst>
            <pc:docMk/>
            <pc:sldMk cId="1866774799" sldId="338"/>
            <ac:cxnSpMk id="27" creationId="{B361AB4B-FA6B-4BEA-89CA-E1ED7346A047}"/>
          </ac:cxnSpMkLst>
        </pc:cxnChg>
        <pc:cxnChg chg="add mod">
          <ac:chgData name="LESIAK, REMY" userId="a3612a7c-9754-4a96-bbce-22dd13fca895" providerId="ADAL" clId="{2F66B8CE-82D5-4652-B165-D3543029A266}" dt="2021-11-06T14:04:39.230" v="834" actId="1035"/>
          <ac:cxnSpMkLst>
            <pc:docMk/>
            <pc:sldMk cId="1866774799" sldId="338"/>
            <ac:cxnSpMk id="32" creationId="{E8DA0458-01EC-4145-B485-7F64A5298472}"/>
          </ac:cxnSpMkLst>
        </pc:cxnChg>
        <pc:cxnChg chg="add mod">
          <ac:chgData name="LESIAK, REMY" userId="a3612a7c-9754-4a96-bbce-22dd13fca895" providerId="ADAL" clId="{2F66B8CE-82D5-4652-B165-D3543029A266}" dt="2021-11-06T14:04:39.230" v="834" actId="1035"/>
          <ac:cxnSpMkLst>
            <pc:docMk/>
            <pc:sldMk cId="1866774799" sldId="338"/>
            <ac:cxnSpMk id="39" creationId="{9CB85A35-83D2-421A-B9F7-8BB311F18E9F}"/>
          </ac:cxnSpMkLst>
        </pc:cxnChg>
      </pc:sldChg>
      <pc:sldChg chg="modSp add mod">
        <pc:chgData name="LESIAK, REMY" userId="a3612a7c-9754-4a96-bbce-22dd13fca895" providerId="ADAL" clId="{2F66B8CE-82D5-4652-B165-D3543029A266}" dt="2021-11-06T14:15:35.006" v="1170"/>
        <pc:sldMkLst>
          <pc:docMk/>
          <pc:sldMk cId="1707653529" sldId="339"/>
        </pc:sldMkLst>
        <pc:spChg chg="mod">
          <ac:chgData name="LESIAK, REMY" userId="a3612a7c-9754-4a96-bbce-22dd13fca895" providerId="ADAL" clId="{2F66B8CE-82D5-4652-B165-D3543029A266}" dt="2021-11-06T14:15:35.006" v="1170"/>
          <ac:spMkLst>
            <pc:docMk/>
            <pc:sldMk cId="1707653529" sldId="339"/>
            <ac:spMk id="3" creationId="{00000000-0000-0000-0000-000000000000}"/>
          </ac:spMkLst>
        </pc:spChg>
        <pc:spChg chg="mod">
          <ac:chgData name="LESIAK, REMY" userId="a3612a7c-9754-4a96-bbce-22dd13fca895" providerId="ADAL" clId="{2F66B8CE-82D5-4652-B165-D3543029A266}" dt="2021-11-06T14:15:29.142" v="1168" actId="20577"/>
          <ac:spMkLst>
            <pc:docMk/>
            <pc:sldMk cId="1707653529" sldId="339"/>
            <ac:spMk id="10" creationId="{00000000-0000-0000-0000-000000000000}"/>
          </ac:spMkLst>
        </pc:spChg>
      </pc:sldChg>
      <pc:sldChg chg="modSp add del mod">
        <pc:chgData name="LESIAK, REMY" userId="a3612a7c-9754-4a96-bbce-22dd13fca895" providerId="ADAL" clId="{2F66B8CE-82D5-4652-B165-D3543029A266}" dt="2021-11-06T14:15:17.137" v="1158" actId="47"/>
        <pc:sldMkLst>
          <pc:docMk/>
          <pc:sldMk cId="2312053691" sldId="339"/>
        </pc:sldMkLst>
        <pc:spChg chg="mod">
          <ac:chgData name="LESIAK, REMY" userId="a3612a7c-9754-4a96-bbce-22dd13fca895" providerId="ADAL" clId="{2F66B8CE-82D5-4652-B165-D3543029A266}" dt="2021-11-06T14:14:15.219" v="1146" actId="20577"/>
          <ac:spMkLst>
            <pc:docMk/>
            <pc:sldMk cId="2312053691" sldId="339"/>
            <ac:spMk id="10" creationId="{00000000-0000-0000-0000-000000000000}"/>
          </ac:spMkLst>
        </pc:spChg>
        <pc:graphicFrameChg chg="modGraphic">
          <ac:chgData name="LESIAK, REMY" userId="a3612a7c-9754-4a96-bbce-22dd13fca895" providerId="ADAL" clId="{2F66B8CE-82D5-4652-B165-D3543029A266}" dt="2021-11-06T14:15:00.475" v="1157" actId="20577"/>
          <ac:graphicFrameMkLst>
            <pc:docMk/>
            <pc:sldMk cId="2312053691" sldId="339"/>
            <ac:graphicFrameMk id="7" creationId="{8EDBDA4E-316B-46E4-AE60-283484A10896}"/>
          </ac:graphicFrameMkLst>
        </pc:graphicFrameChg>
      </pc:sldChg>
      <pc:sldChg chg="addSp delSp modSp new mod modClrScheme chgLayout">
        <pc:chgData name="LESIAK, REMY" userId="a3612a7c-9754-4a96-bbce-22dd13fca895" providerId="ADAL" clId="{2F66B8CE-82D5-4652-B165-D3543029A266}" dt="2021-11-06T14:21:44.571" v="1369" actId="6549"/>
        <pc:sldMkLst>
          <pc:docMk/>
          <pc:sldMk cId="1151727005" sldId="340"/>
        </pc:sldMkLst>
        <pc:spChg chg="del mod ord">
          <ac:chgData name="LESIAK, REMY" userId="a3612a7c-9754-4a96-bbce-22dd13fca895" providerId="ADAL" clId="{2F66B8CE-82D5-4652-B165-D3543029A266}" dt="2021-11-06T14:21:15.071" v="1345" actId="700"/>
          <ac:spMkLst>
            <pc:docMk/>
            <pc:sldMk cId="1151727005" sldId="340"/>
            <ac:spMk id="2" creationId="{9150F6D1-DFA8-4F9C-9E13-26BA75A3A5F1}"/>
          </ac:spMkLst>
        </pc:spChg>
        <pc:spChg chg="del mod ord">
          <ac:chgData name="LESIAK, REMY" userId="a3612a7c-9754-4a96-bbce-22dd13fca895" providerId="ADAL" clId="{2F66B8CE-82D5-4652-B165-D3543029A266}" dt="2021-11-06T14:21:15.071" v="1345" actId="700"/>
          <ac:spMkLst>
            <pc:docMk/>
            <pc:sldMk cId="1151727005" sldId="340"/>
            <ac:spMk id="3" creationId="{44BDCDDA-EAE1-4FC5-9A9C-E1278281C34D}"/>
          </ac:spMkLst>
        </pc:spChg>
        <pc:spChg chg="del mod ord">
          <ac:chgData name="LESIAK, REMY" userId="a3612a7c-9754-4a96-bbce-22dd13fca895" providerId="ADAL" clId="{2F66B8CE-82D5-4652-B165-D3543029A266}" dt="2021-11-06T14:21:15.071" v="1345" actId="700"/>
          <ac:spMkLst>
            <pc:docMk/>
            <pc:sldMk cId="1151727005" sldId="340"/>
            <ac:spMk id="4" creationId="{320C4118-56BE-4C07-9297-AF4D2D4B9AF8}"/>
          </ac:spMkLst>
        </pc:spChg>
        <pc:spChg chg="mod ord">
          <ac:chgData name="LESIAK, REMY" userId="a3612a7c-9754-4a96-bbce-22dd13fca895" providerId="ADAL" clId="{2F66B8CE-82D5-4652-B165-D3543029A266}" dt="2021-11-06T14:21:27.327" v="1346" actId="700"/>
          <ac:spMkLst>
            <pc:docMk/>
            <pc:sldMk cId="1151727005" sldId="340"/>
            <ac:spMk id="5" creationId="{FCA9396A-206E-4265-8370-D51CC39A703B}"/>
          </ac:spMkLst>
        </pc:spChg>
        <pc:spChg chg="mod ord">
          <ac:chgData name="LESIAK, REMY" userId="a3612a7c-9754-4a96-bbce-22dd13fca895" providerId="ADAL" clId="{2F66B8CE-82D5-4652-B165-D3543029A266}" dt="2021-11-06T14:21:27.327" v="1346" actId="700"/>
          <ac:spMkLst>
            <pc:docMk/>
            <pc:sldMk cId="1151727005" sldId="340"/>
            <ac:spMk id="6" creationId="{7887A426-6EC7-464A-BB45-E35C0B3C8A50}"/>
          </ac:spMkLst>
        </pc:spChg>
        <pc:spChg chg="add del mod ord">
          <ac:chgData name="LESIAK, REMY" userId="a3612a7c-9754-4a96-bbce-22dd13fca895" providerId="ADAL" clId="{2F66B8CE-82D5-4652-B165-D3543029A266}" dt="2021-11-06T14:21:27.327" v="1346" actId="700"/>
          <ac:spMkLst>
            <pc:docMk/>
            <pc:sldMk cId="1151727005" sldId="340"/>
            <ac:spMk id="7" creationId="{F7E859BB-72BB-4679-A828-AE5F0D681109}"/>
          </ac:spMkLst>
        </pc:spChg>
        <pc:spChg chg="add del mod ord">
          <ac:chgData name="LESIAK, REMY" userId="a3612a7c-9754-4a96-bbce-22dd13fca895" providerId="ADAL" clId="{2F66B8CE-82D5-4652-B165-D3543029A266}" dt="2021-11-06T14:21:27.327" v="1346" actId="700"/>
          <ac:spMkLst>
            <pc:docMk/>
            <pc:sldMk cId="1151727005" sldId="340"/>
            <ac:spMk id="8" creationId="{657A9E34-CE8D-48F9-BBDB-3B3334B4164F}"/>
          </ac:spMkLst>
        </pc:spChg>
        <pc:spChg chg="add del mod ord">
          <ac:chgData name="LESIAK, REMY" userId="a3612a7c-9754-4a96-bbce-22dd13fca895" providerId="ADAL" clId="{2F66B8CE-82D5-4652-B165-D3543029A266}" dt="2021-11-06T14:21:27.327" v="1346" actId="700"/>
          <ac:spMkLst>
            <pc:docMk/>
            <pc:sldMk cId="1151727005" sldId="340"/>
            <ac:spMk id="9" creationId="{BB10299E-2D13-4B6F-9818-0EDE39CCCF8D}"/>
          </ac:spMkLst>
        </pc:spChg>
        <pc:spChg chg="add mod ord">
          <ac:chgData name="LESIAK, REMY" userId="a3612a7c-9754-4a96-bbce-22dd13fca895" providerId="ADAL" clId="{2F66B8CE-82D5-4652-B165-D3543029A266}" dt="2021-11-06T14:21:44.571" v="1369" actId="6549"/>
          <ac:spMkLst>
            <pc:docMk/>
            <pc:sldMk cId="1151727005" sldId="340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6T14:22:03.494" v="1397" actId="20577"/>
        <pc:sldMkLst>
          <pc:docMk/>
          <pc:sldMk cId="1501498294" sldId="341"/>
        </pc:sldMkLst>
        <pc:spChg chg="mod">
          <ac:chgData name="LESIAK, REMY" userId="a3612a7c-9754-4a96-bbce-22dd13fca895" providerId="ADAL" clId="{2F66B8CE-82D5-4652-B165-D3543029A266}" dt="2021-11-06T14:22:03.494" v="1397" actId="20577"/>
          <ac:spMkLst>
            <pc:docMk/>
            <pc:sldMk cId="1501498294" sldId="341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6T14:22:18.615" v="1406" actId="20577"/>
        <pc:sldMkLst>
          <pc:docMk/>
          <pc:sldMk cId="2477041221" sldId="342"/>
        </pc:sldMkLst>
        <pc:spChg chg="mod">
          <ac:chgData name="LESIAK, REMY" userId="a3612a7c-9754-4a96-bbce-22dd13fca895" providerId="ADAL" clId="{2F66B8CE-82D5-4652-B165-D3543029A266}" dt="2021-11-06T14:22:18.615" v="1406" actId="20577"/>
          <ac:spMkLst>
            <pc:docMk/>
            <pc:sldMk cId="2477041221" sldId="342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6T14:22:32.624" v="1412" actId="20577"/>
        <pc:sldMkLst>
          <pc:docMk/>
          <pc:sldMk cId="1285998599" sldId="343"/>
        </pc:sldMkLst>
        <pc:spChg chg="mod">
          <ac:chgData name="LESIAK, REMY" userId="a3612a7c-9754-4a96-bbce-22dd13fca895" providerId="ADAL" clId="{2F66B8CE-82D5-4652-B165-D3543029A266}" dt="2021-11-06T14:22:32.624" v="1412" actId="20577"/>
          <ac:spMkLst>
            <pc:docMk/>
            <pc:sldMk cId="1285998599" sldId="343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6T14:25:39.835" v="1503" actId="20577"/>
        <pc:sldMkLst>
          <pc:docMk/>
          <pc:sldMk cId="499270347" sldId="344"/>
        </pc:sldMkLst>
        <pc:spChg chg="mod">
          <ac:chgData name="LESIAK, REMY" userId="a3612a7c-9754-4a96-bbce-22dd13fca895" providerId="ADAL" clId="{2F66B8CE-82D5-4652-B165-D3543029A266}" dt="2021-11-06T14:25:39.835" v="1503" actId="20577"/>
          <ac:spMkLst>
            <pc:docMk/>
            <pc:sldMk cId="499270347" sldId="344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6T14:27:46.076" v="1507" actId="20577"/>
        <pc:sldMkLst>
          <pc:docMk/>
          <pc:sldMk cId="790024092" sldId="345"/>
        </pc:sldMkLst>
        <pc:spChg chg="mod">
          <ac:chgData name="LESIAK, REMY" userId="a3612a7c-9754-4a96-bbce-22dd13fca895" providerId="ADAL" clId="{2F66B8CE-82D5-4652-B165-D3543029A266}" dt="2021-11-06T14:27:46.076" v="1507" actId="20577"/>
          <ac:spMkLst>
            <pc:docMk/>
            <pc:sldMk cId="790024092" sldId="345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6T14:28:01.293" v="1510" actId="20577"/>
        <pc:sldMkLst>
          <pc:docMk/>
          <pc:sldMk cId="1975277939" sldId="346"/>
        </pc:sldMkLst>
        <pc:spChg chg="mod">
          <ac:chgData name="LESIAK, REMY" userId="a3612a7c-9754-4a96-bbce-22dd13fca895" providerId="ADAL" clId="{2F66B8CE-82D5-4652-B165-D3543029A266}" dt="2021-11-06T14:28:01.293" v="1510" actId="20577"/>
          <ac:spMkLst>
            <pc:docMk/>
            <pc:sldMk cId="1975277939" sldId="346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2F66B8CE-82D5-4652-B165-D3543029A266}" dt="2021-11-07T14:28:45.603" v="2016" actId="2165"/>
        <pc:sldMkLst>
          <pc:docMk/>
          <pc:sldMk cId="2867871596" sldId="347"/>
        </pc:sldMkLst>
        <pc:spChg chg="mod">
          <ac:chgData name="LESIAK, REMY" userId="a3612a7c-9754-4a96-bbce-22dd13fca895" providerId="ADAL" clId="{2F66B8CE-82D5-4652-B165-D3543029A266}" dt="2021-11-07T14:28:13.810" v="2009" actId="20577"/>
          <ac:spMkLst>
            <pc:docMk/>
            <pc:sldMk cId="2867871596" sldId="347"/>
            <ac:spMk id="10" creationId="{00000000-0000-0000-0000-000000000000}"/>
          </ac:spMkLst>
        </pc:spChg>
        <pc:graphicFrameChg chg="modGraphic">
          <ac:chgData name="LESIAK, REMY" userId="a3612a7c-9754-4a96-bbce-22dd13fca895" providerId="ADAL" clId="{2F66B8CE-82D5-4652-B165-D3543029A266}" dt="2021-11-07T14:28:45.603" v="2016" actId="2165"/>
          <ac:graphicFrameMkLst>
            <pc:docMk/>
            <pc:sldMk cId="2867871596" sldId="347"/>
            <ac:graphicFrameMk id="8" creationId="{7B50A414-D579-405E-94C2-C1CFAA73EE81}"/>
          </ac:graphicFrameMkLst>
        </pc:graphicFrameChg>
      </pc:sldChg>
      <pc:sldChg chg="addSp delSp modSp add mod modClrScheme chgLayout">
        <pc:chgData name="LESIAK, REMY" userId="a3612a7c-9754-4a96-bbce-22dd13fca895" providerId="ADAL" clId="{2F66B8CE-82D5-4652-B165-D3543029A266}" dt="2021-11-07T14:51:09.667" v="2110" actId="1076"/>
        <pc:sldMkLst>
          <pc:docMk/>
          <pc:sldMk cId="3330865126" sldId="348"/>
        </pc:sldMkLst>
        <pc:spChg chg="mod ord">
          <ac:chgData name="LESIAK, REMY" userId="a3612a7c-9754-4a96-bbce-22dd13fca895" providerId="ADAL" clId="{2F66B8CE-82D5-4652-B165-D3543029A266}" dt="2021-11-07T14:47:31.046" v="2093" actId="700"/>
          <ac:spMkLst>
            <pc:docMk/>
            <pc:sldMk cId="3330865126" sldId="348"/>
            <ac:spMk id="3" creationId="{00000000-0000-0000-0000-000000000000}"/>
          </ac:spMkLst>
        </pc:spChg>
        <pc:spChg chg="mod ord">
          <ac:chgData name="LESIAK, REMY" userId="a3612a7c-9754-4a96-bbce-22dd13fca895" providerId="ADAL" clId="{2F66B8CE-82D5-4652-B165-D3543029A266}" dt="2021-11-07T14:47:31.046" v="2093" actId="700"/>
          <ac:spMkLst>
            <pc:docMk/>
            <pc:sldMk cId="3330865126" sldId="348"/>
            <ac:spMk id="5" creationId="{00000000-0000-0000-0000-000000000000}"/>
          </ac:spMkLst>
        </pc:spChg>
        <pc:spChg chg="mod ord">
          <ac:chgData name="LESIAK, REMY" userId="a3612a7c-9754-4a96-bbce-22dd13fca895" providerId="ADAL" clId="{2F66B8CE-82D5-4652-B165-D3543029A266}" dt="2021-11-07T14:47:31.046" v="2093" actId="700"/>
          <ac:spMkLst>
            <pc:docMk/>
            <pc:sldMk cId="3330865126" sldId="348"/>
            <ac:spMk id="6" creationId="{00000000-0000-0000-0000-000000000000}"/>
          </ac:spMkLst>
        </pc:spChg>
        <pc:spChg chg="del">
          <ac:chgData name="LESIAK, REMY" userId="a3612a7c-9754-4a96-bbce-22dd13fca895" providerId="ADAL" clId="{2F66B8CE-82D5-4652-B165-D3543029A266}" dt="2021-11-07T14:41:14.591" v="2077" actId="478"/>
          <ac:spMkLst>
            <pc:docMk/>
            <pc:sldMk cId="3330865126" sldId="348"/>
            <ac:spMk id="9" creationId="{C29BDD78-B97A-4A20-867E-A6A59E1F06B3}"/>
          </ac:spMkLst>
        </pc:spChg>
        <pc:spChg chg="mod ord">
          <ac:chgData name="LESIAK, REMY" userId="a3612a7c-9754-4a96-bbce-22dd13fca895" providerId="ADAL" clId="{2F66B8CE-82D5-4652-B165-D3543029A266}" dt="2021-11-07T14:47:31.046" v="2093" actId="700"/>
          <ac:spMkLst>
            <pc:docMk/>
            <pc:sldMk cId="3330865126" sldId="348"/>
            <ac:spMk id="10" creationId="{00000000-0000-0000-0000-000000000000}"/>
          </ac:spMkLst>
        </pc:spChg>
        <pc:spChg chg="del">
          <ac:chgData name="LESIAK, REMY" userId="a3612a7c-9754-4a96-bbce-22dd13fca895" providerId="ADAL" clId="{2F66B8CE-82D5-4652-B165-D3543029A266}" dt="2021-11-07T14:41:16.972" v="2078" actId="478"/>
          <ac:spMkLst>
            <pc:docMk/>
            <pc:sldMk cId="3330865126" sldId="348"/>
            <ac:spMk id="15" creationId="{6F2A66BB-281E-4A0F-BEF6-0D1BA10134A4}"/>
          </ac:spMkLst>
        </pc:spChg>
        <pc:spChg chg="del mod">
          <ac:chgData name="LESIAK, REMY" userId="a3612a7c-9754-4a96-bbce-22dd13fca895" providerId="ADAL" clId="{2F66B8CE-82D5-4652-B165-D3543029A266}" dt="2021-11-07T14:41:20.426" v="2080" actId="478"/>
          <ac:spMkLst>
            <pc:docMk/>
            <pc:sldMk cId="3330865126" sldId="348"/>
            <ac:spMk id="17" creationId="{0979FBD5-648F-4BBB-B31A-29386EFC02B5}"/>
          </ac:spMkLst>
        </pc:spChg>
        <pc:spChg chg="del">
          <ac:chgData name="LESIAK, REMY" userId="a3612a7c-9754-4a96-bbce-22dd13fca895" providerId="ADAL" clId="{2F66B8CE-82D5-4652-B165-D3543029A266}" dt="2021-11-07T14:41:23.176" v="2081" actId="478"/>
          <ac:spMkLst>
            <pc:docMk/>
            <pc:sldMk cId="3330865126" sldId="348"/>
            <ac:spMk id="19" creationId="{14912AAC-4216-46CA-A741-623D3037D2B5}"/>
          </ac:spMkLst>
        </pc:spChg>
        <pc:picChg chg="add mod">
          <ac:chgData name="LESIAK, REMY" userId="a3612a7c-9754-4a96-bbce-22dd13fca895" providerId="ADAL" clId="{2F66B8CE-82D5-4652-B165-D3543029A266}" dt="2021-11-07T14:50:00.135" v="2106" actId="1076"/>
          <ac:picMkLst>
            <pc:docMk/>
            <pc:sldMk cId="3330865126" sldId="348"/>
            <ac:picMk id="2" creationId="{51DF2D4F-2822-4F5A-A6DB-4CB022B197AF}"/>
          </ac:picMkLst>
        </pc:picChg>
        <pc:picChg chg="add mod">
          <ac:chgData name="LESIAK, REMY" userId="a3612a7c-9754-4a96-bbce-22dd13fca895" providerId="ADAL" clId="{2F66B8CE-82D5-4652-B165-D3543029A266}" dt="2021-11-07T14:49:58.392" v="2105" actId="1076"/>
          <ac:picMkLst>
            <pc:docMk/>
            <pc:sldMk cId="3330865126" sldId="348"/>
            <ac:picMk id="4" creationId="{E2C3AEFF-C2BD-40F6-A8E3-E48F259C7622}"/>
          </ac:picMkLst>
        </pc:picChg>
        <pc:picChg chg="add mod">
          <ac:chgData name="LESIAK, REMY" userId="a3612a7c-9754-4a96-bbce-22dd13fca895" providerId="ADAL" clId="{2F66B8CE-82D5-4652-B165-D3543029A266}" dt="2021-11-07T14:49:53.217" v="2103" actId="14100"/>
          <ac:picMkLst>
            <pc:docMk/>
            <pc:sldMk cId="3330865126" sldId="348"/>
            <ac:picMk id="7" creationId="{8FCEAD58-253B-4B62-9715-703202F8E0F1}"/>
          </ac:picMkLst>
        </pc:picChg>
        <pc:picChg chg="add mod">
          <ac:chgData name="LESIAK, REMY" userId="a3612a7c-9754-4a96-bbce-22dd13fca895" providerId="ADAL" clId="{2F66B8CE-82D5-4652-B165-D3543029A266}" dt="2021-11-07T14:49:55.403" v="2104" actId="1076"/>
          <ac:picMkLst>
            <pc:docMk/>
            <pc:sldMk cId="3330865126" sldId="348"/>
            <ac:picMk id="8" creationId="{EEC7BDD5-C362-4C49-900A-E457DDA69AE7}"/>
          </ac:picMkLst>
        </pc:picChg>
        <pc:picChg chg="add mod">
          <ac:chgData name="LESIAK, REMY" userId="a3612a7c-9754-4a96-bbce-22dd13fca895" providerId="ADAL" clId="{2F66B8CE-82D5-4652-B165-D3543029A266}" dt="2021-11-07T14:51:09.667" v="2110" actId="1076"/>
          <ac:picMkLst>
            <pc:docMk/>
            <pc:sldMk cId="3330865126" sldId="348"/>
            <ac:picMk id="11" creationId="{AC885BD9-7194-4AD2-A228-373B66AABCE3}"/>
          </ac:picMkLst>
        </pc:picChg>
        <pc:picChg chg="add mod">
          <ac:chgData name="LESIAK, REMY" userId="a3612a7c-9754-4a96-bbce-22dd13fca895" providerId="ADAL" clId="{2F66B8CE-82D5-4652-B165-D3543029A266}" dt="2021-11-07T14:49:49.828" v="2102" actId="14100"/>
          <ac:picMkLst>
            <pc:docMk/>
            <pc:sldMk cId="3330865126" sldId="348"/>
            <ac:picMk id="1026" creationId="{31DC1266-2AA1-49B9-8B8F-CAD3072B798F}"/>
          </ac:picMkLst>
        </pc:picChg>
      </pc:sldChg>
    </pc:docChg>
  </pc:docChgLst>
  <pc:docChgLst>
    <pc:chgData name="LESIAK, REMY" userId="a3612a7c-9754-4a96-bbce-22dd13fca895" providerId="ADAL" clId="{9BEDB2F4-15B9-4490-904C-8FD98F48857C}"/>
    <pc:docChg chg="custSel modSld">
      <pc:chgData name="LESIAK, REMY" userId="a3612a7c-9754-4a96-bbce-22dd13fca895" providerId="ADAL" clId="{9BEDB2F4-15B9-4490-904C-8FD98F48857C}" dt="2022-11-04T09:14:33.471" v="392" actId="20577"/>
      <pc:docMkLst>
        <pc:docMk/>
      </pc:docMkLst>
      <pc:sldChg chg="modSp mod">
        <pc:chgData name="LESIAK, REMY" userId="a3612a7c-9754-4a96-bbce-22dd13fca895" providerId="ADAL" clId="{9BEDB2F4-15B9-4490-904C-8FD98F48857C}" dt="2022-11-04T08:27:21.755" v="188" actId="5793"/>
        <pc:sldMkLst>
          <pc:docMk/>
          <pc:sldMk cId="968553327" sldId="276"/>
        </pc:sldMkLst>
        <pc:spChg chg="mod">
          <ac:chgData name="LESIAK, REMY" userId="a3612a7c-9754-4a96-bbce-22dd13fca895" providerId="ADAL" clId="{9BEDB2F4-15B9-4490-904C-8FD98F48857C}" dt="2022-11-04T08:27:21.755" v="188" actId="5793"/>
          <ac:spMkLst>
            <pc:docMk/>
            <pc:sldMk cId="968553327" sldId="276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9BEDB2F4-15B9-4490-904C-8FD98F48857C}" dt="2022-11-04T08:17:41.507" v="28" actId="20577"/>
        <pc:sldMkLst>
          <pc:docMk/>
          <pc:sldMk cId="1758976226" sldId="279"/>
        </pc:sldMkLst>
        <pc:spChg chg="mod">
          <ac:chgData name="LESIAK, REMY" userId="a3612a7c-9754-4a96-bbce-22dd13fca895" providerId="ADAL" clId="{9BEDB2F4-15B9-4490-904C-8FD98F48857C}" dt="2022-11-04T08:17:41.507" v="28" actId="20577"/>
          <ac:spMkLst>
            <pc:docMk/>
            <pc:sldMk cId="1758976226" sldId="279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9BEDB2F4-15B9-4490-904C-8FD98F48857C}" dt="2022-11-04T08:29:48.642" v="191" actId="313"/>
        <pc:sldMkLst>
          <pc:docMk/>
          <pc:sldMk cId="248815493" sldId="280"/>
        </pc:sldMkLst>
        <pc:spChg chg="mod">
          <ac:chgData name="LESIAK, REMY" userId="a3612a7c-9754-4a96-bbce-22dd13fca895" providerId="ADAL" clId="{9BEDB2F4-15B9-4490-904C-8FD98F48857C}" dt="2022-11-04T08:29:48.642" v="191" actId="313"/>
          <ac:spMkLst>
            <pc:docMk/>
            <pc:sldMk cId="248815493" sldId="280"/>
            <ac:spMk id="11" creationId="{00000000-0000-0000-0000-000000000000}"/>
          </ac:spMkLst>
        </pc:spChg>
      </pc:sldChg>
      <pc:sldChg chg="addSp modSp mod modShow">
        <pc:chgData name="LESIAK, REMY" userId="a3612a7c-9754-4a96-bbce-22dd13fca895" providerId="ADAL" clId="{9BEDB2F4-15B9-4490-904C-8FD98F48857C}" dt="2022-11-04T08:24:26.500" v="96" actId="207"/>
        <pc:sldMkLst>
          <pc:docMk/>
          <pc:sldMk cId="3736234556" sldId="287"/>
        </pc:sldMkLst>
        <pc:spChg chg="add mod">
          <ac:chgData name="LESIAK, REMY" userId="a3612a7c-9754-4a96-bbce-22dd13fca895" providerId="ADAL" clId="{9BEDB2F4-15B9-4490-904C-8FD98F48857C}" dt="2022-11-04T08:22:26.411" v="61" actId="1076"/>
          <ac:spMkLst>
            <pc:docMk/>
            <pc:sldMk cId="3736234556" sldId="287"/>
            <ac:spMk id="2" creationId="{1FDF47CF-43B0-4888-A630-111796F4CD75}"/>
          </ac:spMkLst>
        </pc:spChg>
        <pc:spChg chg="mod">
          <ac:chgData name="LESIAK, REMY" userId="a3612a7c-9754-4a96-bbce-22dd13fca895" providerId="ADAL" clId="{9BEDB2F4-15B9-4490-904C-8FD98F48857C}" dt="2022-11-04T08:24:10.358" v="94" actId="113"/>
          <ac:spMkLst>
            <pc:docMk/>
            <pc:sldMk cId="3736234556" sldId="287"/>
            <ac:spMk id="8" creationId="{02D80B52-1B9C-4F24-B162-1C689D41279B}"/>
          </ac:spMkLst>
        </pc:spChg>
        <pc:spChg chg="add mod">
          <ac:chgData name="LESIAK, REMY" userId="a3612a7c-9754-4a96-bbce-22dd13fca895" providerId="ADAL" clId="{9BEDB2F4-15B9-4490-904C-8FD98F48857C}" dt="2022-11-04T08:24:21.472" v="95" actId="207"/>
          <ac:spMkLst>
            <pc:docMk/>
            <pc:sldMk cId="3736234556" sldId="287"/>
            <ac:spMk id="9" creationId="{003618A3-E366-4296-BC71-DE1023E2D003}"/>
          </ac:spMkLst>
        </pc:spChg>
        <pc:spChg chg="add mod">
          <ac:chgData name="LESIAK, REMY" userId="a3612a7c-9754-4a96-bbce-22dd13fca895" providerId="ADAL" clId="{9BEDB2F4-15B9-4490-904C-8FD98F48857C}" dt="2022-11-04T08:24:26.500" v="96" actId="207"/>
          <ac:spMkLst>
            <pc:docMk/>
            <pc:sldMk cId="3736234556" sldId="287"/>
            <ac:spMk id="11" creationId="{3DC89D0A-7F78-4BAD-BB66-0BA98EE5FAB6}"/>
          </ac:spMkLst>
        </pc:spChg>
        <pc:cxnChg chg="add mod">
          <ac:chgData name="LESIAK, REMY" userId="a3612a7c-9754-4a96-bbce-22dd13fca895" providerId="ADAL" clId="{9BEDB2F4-15B9-4490-904C-8FD98F48857C}" dt="2022-11-04T08:22:26.411" v="61" actId="1076"/>
          <ac:cxnSpMkLst>
            <pc:docMk/>
            <pc:sldMk cId="3736234556" sldId="287"/>
            <ac:cxnSpMk id="10" creationId="{7EBA77A1-BEE3-4E27-9F7E-1EFD043909B4}"/>
          </ac:cxnSpMkLst>
        </pc:cxnChg>
        <pc:cxnChg chg="add mod">
          <ac:chgData name="LESIAK, REMY" userId="a3612a7c-9754-4a96-bbce-22dd13fca895" providerId="ADAL" clId="{9BEDB2F4-15B9-4490-904C-8FD98F48857C}" dt="2022-11-04T08:22:35.090" v="64" actId="1076"/>
          <ac:cxnSpMkLst>
            <pc:docMk/>
            <pc:sldMk cId="3736234556" sldId="287"/>
            <ac:cxnSpMk id="12" creationId="{297D110B-7E7C-45F8-B4D5-812E98AB0128}"/>
          </ac:cxnSpMkLst>
        </pc:cxnChg>
      </pc:sldChg>
      <pc:sldChg chg="modSp mod">
        <pc:chgData name="LESIAK, REMY" userId="a3612a7c-9754-4a96-bbce-22dd13fca895" providerId="ADAL" clId="{9BEDB2F4-15B9-4490-904C-8FD98F48857C}" dt="2022-11-04T08:29:15.412" v="189" actId="20577"/>
        <pc:sldMkLst>
          <pc:docMk/>
          <pc:sldMk cId="1128848650" sldId="288"/>
        </pc:sldMkLst>
        <pc:spChg chg="mod">
          <ac:chgData name="LESIAK, REMY" userId="a3612a7c-9754-4a96-bbce-22dd13fca895" providerId="ADAL" clId="{9BEDB2F4-15B9-4490-904C-8FD98F48857C}" dt="2022-11-04T08:29:15.412" v="189" actId="20577"/>
          <ac:spMkLst>
            <pc:docMk/>
            <pc:sldMk cId="1128848650" sldId="288"/>
            <ac:spMk id="12" creationId="{E6C8CA96-70A8-4F4F-9F0E-9C9D7D351C9A}"/>
          </ac:spMkLst>
        </pc:spChg>
      </pc:sldChg>
      <pc:sldChg chg="modSp mod">
        <pc:chgData name="LESIAK, REMY" userId="a3612a7c-9754-4a96-bbce-22dd13fca895" providerId="ADAL" clId="{9BEDB2F4-15B9-4490-904C-8FD98F48857C}" dt="2022-11-04T08:35:07.499" v="323" actId="113"/>
        <pc:sldMkLst>
          <pc:docMk/>
          <pc:sldMk cId="1347668158" sldId="290"/>
        </pc:sldMkLst>
        <pc:graphicFrameChg chg="mod modGraphic">
          <ac:chgData name="LESIAK, REMY" userId="a3612a7c-9754-4a96-bbce-22dd13fca895" providerId="ADAL" clId="{9BEDB2F4-15B9-4490-904C-8FD98F48857C}" dt="2022-11-04T08:35:07.499" v="323" actId="113"/>
          <ac:graphicFrameMkLst>
            <pc:docMk/>
            <pc:sldMk cId="1347668158" sldId="290"/>
            <ac:graphicFrameMk id="8" creationId="{7B50A414-D579-405E-94C2-C1CFAA73EE81}"/>
          </ac:graphicFrameMkLst>
        </pc:graphicFrameChg>
      </pc:sldChg>
      <pc:sldChg chg="modSp mod">
        <pc:chgData name="LESIAK, REMY" userId="a3612a7c-9754-4a96-bbce-22dd13fca895" providerId="ADAL" clId="{9BEDB2F4-15B9-4490-904C-8FD98F48857C}" dt="2022-11-04T08:58:24.320" v="354" actId="20577"/>
        <pc:sldMkLst>
          <pc:docMk/>
          <pc:sldMk cId="4011002627" sldId="291"/>
        </pc:sldMkLst>
        <pc:spChg chg="mod">
          <ac:chgData name="LESIAK, REMY" userId="a3612a7c-9754-4a96-bbce-22dd13fca895" providerId="ADAL" clId="{9BEDB2F4-15B9-4490-904C-8FD98F48857C}" dt="2022-11-04T08:58:24.320" v="354" actId="20577"/>
          <ac:spMkLst>
            <pc:docMk/>
            <pc:sldMk cId="4011002627" sldId="291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9BEDB2F4-15B9-4490-904C-8FD98F48857C}" dt="2022-11-04T08:59:56.658" v="358" actId="20577"/>
        <pc:sldMkLst>
          <pc:docMk/>
          <pc:sldMk cId="1328335562" sldId="292"/>
        </pc:sldMkLst>
        <pc:spChg chg="mod">
          <ac:chgData name="LESIAK, REMY" userId="a3612a7c-9754-4a96-bbce-22dd13fca895" providerId="ADAL" clId="{9BEDB2F4-15B9-4490-904C-8FD98F48857C}" dt="2022-11-04T08:59:56.658" v="358" actId="20577"/>
          <ac:spMkLst>
            <pc:docMk/>
            <pc:sldMk cId="1328335562" sldId="292"/>
            <ac:spMk id="11" creationId="{00000000-0000-0000-0000-000000000000}"/>
          </ac:spMkLst>
        </pc:spChg>
      </pc:sldChg>
      <pc:sldChg chg="modSp mod">
        <pc:chgData name="LESIAK, REMY" userId="a3612a7c-9754-4a96-bbce-22dd13fca895" providerId="ADAL" clId="{9BEDB2F4-15B9-4490-904C-8FD98F48857C}" dt="2022-11-04T09:08:14.188" v="361" actId="6549"/>
        <pc:sldMkLst>
          <pc:docMk/>
          <pc:sldMk cId="1610993703" sldId="297"/>
        </pc:sldMkLst>
        <pc:graphicFrameChg chg="modGraphic">
          <ac:chgData name="LESIAK, REMY" userId="a3612a7c-9754-4a96-bbce-22dd13fca895" providerId="ADAL" clId="{9BEDB2F4-15B9-4490-904C-8FD98F48857C}" dt="2022-11-04T09:08:14.188" v="361" actId="6549"/>
          <ac:graphicFrameMkLst>
            <pc:docMk/>
            <pc:sldMk cId="1610993703" sldId="297"/>
            <ac:graphicFrameMk id="7" creationId="{8EDBDA4E-316B-46E4-AE60-283484A10896}"/>
          </ac:graphicFrameMkLst>
        </pc:graphicFrameChg>
      </pc:sldChg>
      <pc:sldChg chg="modSp mod">
        <pc:chgData name="LESIAK, REMY" userId="a3612a7c-9754-4a96-bbce-22dd13fca895" providerId="ADAL" clId="{9BEDB2F4-15B9-4490-904C-8FD98F48857C}" dt="2022-11-04T09:14:33.471" v="392" actId="20577"/>
        <pc:sldMkLst>
          <pc:docMk/>
          <pc:sldMk cId="3928504664" sldId="301"/>
        </pc:sldMkLst>
        <pc:spChg chg="mod">
          <ac:chgData name="LESIAK, REMY" userId="a3612a7c-9754-4a96-bbce-22dd13fca895" providerId="ADAL" clId="{9BEDB2F4-15B9-4490-904C-8FD98F48857C}" dt="2022-11-04T09:14:33.471" v="392" actId="20577"/>
          <ac:spMkLst>
            <pc:docMk/>
            <pc:sldMk cId="3928504664" sldId="301"/>
            <ac:spMk id="4" creationId="{1C2C7EE9-C055-4853-AF5A-0A8954BC82E8}"/>
          </ac:spMkLst>
        </pc:spChg>
      </pc:sldChg>
      <pc:sldChg chg="modSp mod">
        <pc:chgData name="LESIAK, REMY" userId="a3612a7c-9754-4a96-bbce-22dd13fca895" providerId="ADAL" clId="{9BEDB2F4-15B9-4490-904C-8FD98F48857C}" dt="2022-11-04T09:14:08.549" v="382" actId="20577"/>
        <pc:sldMkLst>
          <pc:docMk/>
          <pc:sldMk cId="1838735260" sldId="303"/>
        </pc:sldMkLst>
        <pc:spChg chg="mod">
          <ac:chgData name="LESIAK, REMY" userId="a3612a7c-9754-4a96-bbce-22dd13fca895" providerId="ADAL" clId="{9BEDB2F4-15B9-4490-904C-8FD98F48857C}" dt="2022-11-04T09:14:08.549" v="382" actId="20577"/>
          <ac:spMkLst>
            <pc:docMk/>
            <pc:sldMk cId="1838735260" sldId="303"/>
            <ac:spMk id="4" creationId="{1C2C7EE9-C055-4853-AF5A-0A8954BC82E8}"/>
          </ac:spMkLst>
        </pc:spChg>
      </pc:sldChg>
      <pc:sldChg chg="modSp mod">
        <pc:chgData name="LESIAK, REMY" userId="a3612a7c-9754-4a96-bbce-22dd13fca895" providerId="ADAL" clId="{9BEDB2F4-15B9-4490-904C-8FD98F48857C}" dt="2022-11-04T09:13:38.533" v="381" actId="20577"/>
        <pc:sldMkLst>
          <pc:docMk/>
          <pc:sldMk cId="3625030393" sldId="324"/>
        </pc:sldMkLst>
        <pc:graphicFrameChg chg="modGraphic">
          <ac:chgData name="LESIAK, REMY" userId="a3612a7c-9754-4a96-bbce-22dd13fca895" providerId="ADAL" clId="{9BEDB2F4-15B9-4490-904C-8FD98F48857C}" dt="2022-11-04T09:13:38.533" v="381" actId="20577"/>
          <ac:graphicFrameMkLst>
            <pc:docMk/>
            <pc:sldMk cId="3625030393" sldId="324"/>
            <ac:graphicFrameMk id="7" creationId="{8EDBDA4E-316B-46E4-AE60-283484A10896}"/>
          </ac:graphicFrameMkLst>
        </pc:graphicFrameChg>
      </pc:sldChg>
      <pc:sldChg chg="modSp mod">
        <pc:chgData name="LESIAK, REMY" userId="a3612a7c-9754-4a96-bbce-22dd13fca895" providerId="ADAL" clId="{9BEDB2F4-15B9-4490-904C-8FD98F48857C}" dt="2022-11-04T08:32:20.532" v="209" actId="113"/>
        <pc:sldMkLst>
          <pc:docMk/>
          <pc:sldMk cId="1866774799" sldId="338"/>
        </pc:sldMkLst>
        <pc:spChg chg="mod">
          <ac:chgData name="LESIAK, REMY" userId="a3612a7c-9754-4a96-bbce-22dd13fca895" providerId="ADAL" clId="{9BEDB2F4-15B9-4490-904C-8FD98F48857C}" dt="2022-11-04T08:32:02.788" v="205" actId="113"/>
          <ac:spMkLst>
            <pc:docMk/>
            <pc:sldMk cId="1866774799" sldId="338"/>
            <ac:spMk id="12" creationId="{0CE02E25-1822-42F3-992A-C73C0E6C3846}"/>
          </ac:spMkLst>
        </pc:spChg>
        <pc:spChg chg="mod">
          <ac:chgData name="LESIAK, REMY" userId="a3612a7c-9754-4a96-bbce-22dd13fca895" providerId="ADAL" clId="{9BEDB2F4-15B9-4490-904C-8FD98F48857C}" dt="2022-11-04T08:32:20.532" v="209" actId="113"/>
          <ac:spMkLst>
            <pc:docMk/>
            <pc:sldMk cId="1866774799" sldId="338"/>
            <ac:spMk id="17" creationId="{0C79AF36-1B5E-4E7C-BF70-55FC5658FE28}"/>
          </ac:spMkLst>
        </pc:spChg>
        <pc:spChg chg="mod">
          <ac:chgData name="LESIAK, REMY" userId="a3612a7c-9754-4a96-bbce-22dd13fca895" providerId="ADAL" clId="{9BEDB2F4-15B9-4490-904C-8FD98F48857C}" dt="2022-11-04T08:31:20.765" v="197" actId="113"/>
          <ac:spMkLst>
            <pc:docMk/>
            <pc:sldMk cId="1866774799" sldId="338"/>
            <ac:spMk id="22" creationId="{AACD8406-10BD-4204-8E3F-074F08DCDC52}"/>
          </ac:spMkLst>
        </pc:spChg>
        <pc:spChg chg="mod">
          <ac:chgData name="LESIAK, REMY" userId="a3612a7c-9754-4a96-bbce-22dd13fca895" providerId="ADAL" clId="{9BEDB2F4-15B9-4490-904C-8FD98F48857C}" dt="2022-11-04T08:31:54.004" v="201" actId="207"/>
          <ac:spMkLst>
            <pc:docMk/>
            <pc:sldMk cId="1866774799" sldId="338"/>
            <ac:spMk id="26" creationId="{6379350B-6A94-4E0F-8DEC-5E90A757365E}"/>
          </ac:spMkLst>
        </pc:spChg>
        <pc:spChg chg="mod">
          <ac:chgData name="LESIAK, REMY" userId="a3612a7c-9754-4a96-bbce-22dd13fca895" providerId="ADAL" clId="{9BEDB2F4-15B9-4490-904C-8FD98F48857C}" dt="2022-11-04T08:31:50.277" v="199" actId="113"/>
          <ac:spMkLst>
            <pc:docMk/>
            <pc:sldMk cId="1866774799" sldId="338"/>
            <ac:spMk id="31" creationId="{38B14B07-CC95-4AC5-A9FF-917D2B7AB24E}"/>
          </ac:spMkLst>
        </pc:spChg>
        <pc:spChg chg="mod">
          <ac:chgData name="LESIAK, REMY" userId="a3612a7c-9754-4a96-bbce-22dd13fca895" providerId="ADAL" clId="{9BEDB2F4-15B9-4490-904C-8FD98F48857C}" dt="2022-11-04T08:32:05.907" v="207" actId="113"/>
          <ac:spMkLst>
            <pc:docMk/>
            <pc:sldMk cId="1866774799" sldId="338"/>
            <ac:spMk id="38" creationId="{8536F20B-AE07-4655-AC12-E9306940FA93}"/>
          </ac:spMkLst>
        </pc:spChg>
      </pc:sldChg>
      <pc:sldChg chg="modSp mod">
        <pc:chgData name="LESIAK, REMY" userId="a3612a7c-9754-4a96-bbce-22dd13fca895" providerId="ADAL" clId="{9BEDB2F4-15B9-4490-904C-8FD98F48857C}" dt="2022-11-04T08:54:53.971" v="331" actId="20577"/>
        <pc:sldMkLst>
          <pc:docMk/>
          <pc:sldMk cId="2867871596" sldId="347"/>
        </pc:sldMkLst>
        <pc:graphicFrameChg chg="modGraphic">
          <ac:chgData name="LESIAK, REMY" userId="a3612a7c-9754-4a96-bbce-22dd13fca895" providerId="ADAL" clId="{9BEDB2F4-15B9-4490-904C-8FD98F48857C}" dt="2022-11-04T08:54:53.971" v="331" actId="20577"/>
          <ac:graphicFrameMkLst>
            <pc:docMk/>
            <pc:sldMk cId="2867871596" sldId="347"/>
            <ac:graphicFrameMk id="8" creationId="{7B50A414-D579-405E-94C2-C1CFAA73EE8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endParaRPr lang="en-GB" sz="800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04C3C42E-F14B-43F4-9917-B663E421A4BC}" type="datetime1">
              <a:rPr lang="en-GB" sz="800" smtClean="0"/>
              <a:pPr/>
              <a:t>04/11/2022</a:t>
            </a:fld>
            <a:endParaRPr lang="en-GB" sz="800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endParaRPr lang="en-GB" sz="800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8393B2BB-416B-4E85-A754-0B695991D3F5}" type="slidenum">
              <a:rPr lang="en-GB" sz="800" smtClean="0"/>
              <a:pPr/>
              <a:t>‹N°›</a:t>
            </a:fld>
            <a:endParaRPr lang="en-GB" sz="8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0717D1D-1C3C-4AED-8041-3B3A6829F9A7}"/>
              </a:ext>
            </a:extLst>
          </p:cNvPr>
          <p:cNvSpPr/>
          <p:nvPr/>
        </p:nvSpPr>
        <p:spPr>
          <a:xfrm>
            <a:off x="364342" y="8861490"/>
            <a:ext cx="109517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50" dirty="0">
                <a:effectLst/>
                <a:ea typeface="Verdana" panose="020B0604030504040204" pitchFamily="34" charset="0"/>
                <a:cs typeface="Calibri" panose="020F0502020204030204" pitchFamily="34" charset="0"/>
              </a:rPr>
              <a:t>© copyright </a:t>
            </a:r>
            <a:r>
              <a:rPr lang="en-GB" sz="750" dirty="0" err="1">
                <a:ea typeface="Verdana" panose="020B0604030504040204" pitchFamily="34" charset="0"/>
                <a:cs typeface="Calibri" panose="020F0502020204030204" pitchFamily="34" charset="0"/>
              </a:rPr>
              <a:t>Worldline</a:t>
            </a:r>
            <a:endParaRPr lang="en-GB" sz="750" dirty="0">
              <a:ea typeface="Verdana" panose="020B0604030504040204" pitchFamily="34" charset="0"/>
            </a:endParaRPr>
          </a:p>
        </p:txBody>
      </p:sp>
      <p:grpSp>
        <p:nvGrpSpPr>
          <p:cNvPr id="14" name="LS_equensWorldline  (JU-Free)" hidden="1">
            <a:extLst>
              <a:ext uri="{FF2B5EF4-FFF2-40B4-BE49-F238E27FC236}">
                <a16:creationId xmlns:a16="http://schemas.microsoft.com/office/drawing/2014/main" id="{85EB7E0D-F29D-4BDC-B41A-F71BD5190FB6}"/>
              </a:ext>
            </a:extLst>
          </p:cNvPr>
          <p:cNvGrpSpPr>
            <a:grpSpLocks noChangeAspect="1"/>
          </p:cNvGrpSpPr>
          <p:nvPr/>
        </p:nvGrpSpPr>
        <p:grpSpPr>
          <a:xfrm>
            <a:off x="4797360" y="8875080"/>
            <a:ext cx="1548000" cy="181183"/>
            <a:chOff x="1008063" y="1241424"/>
            <a:chExt cx="3092450" cy="361950"/>
          </a:xfrm>
        </p:grpSpPr>
        <p:sp>
          <p:nvSpPr>
            <p:cNvPr id="15" name="Vrije vorm: vorm 38" hidden="1">
              <a:extLst>
                <a:ext uri="{FF2B5EF4-FFF2-40B4-BE49-F238E27FC236}">
                  <a16:creationId xmlns:a16="http://schemas.microsoft.com/office/drawing/2014/main" id="{CD4955F5-39FA-43D9-9285-CB8569B9E1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6938" y="1250949"/>
              <a:ext cx="663575" cy="288926"/>
            </a:xfrm>
            <a:custGeom>
              <a:avLst/>
              <a:gdLst>
                <a:gd name="connsiteX0" fmla="*/ 564584 w 663575"/>
                <a:gd name="connsiteY0" fmla="*/ 107950 h 288926"/>
                <a:gd name="connsiteX1" fmla="*/ 520700 w 663575"/>
                <a:gd name="connsiteY1" fmla="*/ 157163 h 288926"/>
                <a:gd name="connsiteX2" fmla="*/ 603250 w 663575"/>
                <a:gd name="connsiteY2" fmla="*/ 157163 h 288926"/>
                <a:gd name="connsiteX3" fmla="*/ 564584 w 663575"/>
                <a:gd name="connsiteY3" fmla="*/ 107950 h 288926"/>
                <a:gd name="connsiteX4" fmla="*/ 0 w 663575"/>
                <a:gd name="connsiteY4" fmla="*/ 4763 h 288926"/>
                <a:gd name="connsiteX5" fmla="*/ 33286 w 663575"/>
                <a:gd name="connsiteY5" fmla="*/ 4763 h 288926"/>
                <a:gd name="connsiteX6" fmla="*/ 57299 w 663575"/>
                <a:gd name="connsiteY6" fmla="*/ 38138 h 288926"/>
                <a:gd name="connsiteX7" fmla="*/ 57299 w 663575"/>
                <a:gd name="connsiteY7" fmla="*/ 222176 h 288926"/>
                <a:gd name="connsiteX8" fmla="*/ 85354 w 663575"/>
                <a:gd name="connsiteY8" fmla="*/ 249353 h 288926"/>
                <a:gd name="connsiteX9" fmla="*/ 113885 w 663575"/>
                <a:gd name="connsiteY9" fmla="*/ 244108 h 288926"/>
                <a:gd name="connsiteX10" fmla="*/ 113885 w 663575"/>
                <a:gd name="connsiteY10" fmla="*/ 223607 h 288926"/>
                <a:gd name="connsiteX11" fmla="*/ 113885 w 663575"/>
                <a:gd name="connsiteY11" fmla="*/ 222892 h 288926"/>
                <a:gd name="connsiteX12" fmla="*/ 113885 w 663575"/>
                <a:gd name="connsiteY12" fmla="*/ 161386 h 288926"/>
                <a:gd name="connsiteX13" fmla="*/ 113885 w 663575"/>
                <a:gd name="connsiteY13" fmla="*/ 75089 h 288926"/>
                <a:gd name="connsiteX14" fmla="*/ 148122 w 663575"/>
                <a:gd name="connsiteY14" fmla="*/ 75089 h 288926"/>
                <a:gd name="connsiteX15" fmla="*/ 171184 w 663575"/>
                <a:gd name="connsiteY15" fmla="*/ 112755 h 288926"/>
                <a:gd name="connsiteX16" fmla="*/ 171184 w 663575"/>
                <a:gd name="connsiteY16" fmla="*/ 223130 h 288926"/>
                <a:gd name="connsiteX17" fmla="*/ 189491 w 663575"/>
                <a:gd name="connsiteY17" fmla="*/ 248876 h 288926"/>
                <a:gd name="connsiteX18" fmla="*/ 198526 w 663575"/>
                <a:gd name="connsiteY18" fmla="*/ 249353 h 288926"/>
                <a:gd name="connsiteX19" fmla="*/ 227056 w 663575"/>
                <a:gd name="connsiteY19" fmla="*/ 244347 h 288926"/>
                <a:gd name="connsiteX20" fmla="*/ 227056 w 663575"/>
                <a:gd name="connsiteY20" fmla="*/ 75089 h 288926"/>
                <a:gd name="connsiteX21" fmla="*/ 265335 w 663575"/>
                <a:gd name="connsiteY21" fmla="*/ 75089 h 288926"/>
                <a:gd name="connsiteX22" fmla="*/ 284355 w 663575"/>
                <a:gd name="connsiteY22" fmla="*/ 94637 h 288926"/>
                <a:gd name="connsiteX23" fmla="*/ 361150 w 663575"/>
                <a:gd name="connsiteY23" fmla="*/ 70082 h 288926"/>
                <a:gd name="connsiteX24" fmla="*/ 420589 w 663575"/>
                <a:gd name="connsiteY24" fmla="*/ 127535 h 288926"/>
                <a:gd name="connsiteX25" fmla="*/ 420589 w 663575"/>
                <a:gd name="connsiteY25" fmla="*/ 229805 h 288926"/>
                <a:gd name="connsiteX26" fmla="*/ 448169 w 663575"/>
                <a:gd name="connsiteY26" fmla="*/ 249353 h 288926"/>
                <a:gd name="connsiteX27" fmla="*/ 472895 w 663575"/>
                <a:gd name="connsiteY27" fmla="*/ 245300 h 288926"/>
                <a:gd name="connsiteX28" fmla="*/ 455777 w 663575"/>
                <a:gd name="connsiteY28" fmla="*/ 180458 h 288926"/>
                <a:gd name="connsiteX29" fmla="*/ 563956 w 663575"/>
                <a:gd name="connsiteY29" fmla="*/ 69606 h 288926"/>
                <a:gd name="connsiteX30" fmla="*/ 663575 w 663575"/>
                <a:gd name="connsiteY30" fmla="*/ 174260 h 288926"/>
                <a:gd name="connsiteX31" fmla="*/ 662862 w 663575"/>
                <a:gd name="connsiteY31" fmla="*/ 192616 h 288926"/>
                <a:gd name="connsiteX32" fmla="*/ 519258 w 663575"/>
                <a:gd name="connsiteY32" fmla="*/ 192616 h 288926"/>
                <a:gd name="connsiteX33" fmla="*/ 577508 w 663575"/>
                <a:gd name="connsiteY33" fmla="*/ 246969 h 288926"/>
                <a:gd name="connsiteX34" fmla="*/ 636233 w 663575"/>
                <a:gd name="connsiteY34" fmla="*/ 229090 h 288926"/>
                <a:gd name="connsiteX35" fmla="*/ 655254 w 663575"/>
                <a:gd name="connsiteY35" fmla="*/ 229090 h 288926"/>
                <a:gd name="connsiteX36" fmla="*/ 655254 w 663575"/>
                <a:gd name="connsiteY36" fmla="*/ 268186 h 288926"/>
                <a:gd name="connsiteX37" fmla="*/ 568235 w 663575"/>
                <a:gd name="connsiteY37" fmla="*/ 288926 h 288926"/>
                <a:gd name="connsiteX38" fmla="*/ 493105 w 663575"/>
                <a:gd name="connsiteY38" fmla="*/ 266994 h 288926"/>
                <a:gd name="connsiteX39" fmla="*/ 418687 w 663575"/>
                <a:gd name="connsiteY39" fmla="*/ 288926 h 288926"/>
                <a:gd name="connsiteX40" fmla="*/ 362815 w 663575"/>
                <a:gd name="connsiteY40" fmla="*/ 229328 h 288926"/>
                <a:gd name="connsiteX41" fmla="*/ 362815 w 663575"/>
                <a:gd name="connsiteY41" fmla="*/ 167823 h 288926"/>
                <a:gd name="connsiteX42" fmla="*/ 362815 w 663575"/>
                <a:gd name="connsiteY42" fmla="*/ 143269 h 288926"/>
                <a:gd name="connsiteX43" fmla="*/ 335473 w 663575"/>
                <a:gd name="connsiteY43" fmla="*/ 116092 h 288926"/>
                <a:gd name="connsiteX44" fmla="*/ 285306 w 663575"/>
                <a:gd name="connsiteY44" fmla="*/ 125866 h 288926"/>
                <a:gd name="connsiteX45" fmla="*/ 285306 w 663575"/>
                <a:gd name="connsiteY45" fmla="*/ 283681 h 288926"/>
                <a:gd name="connsiteX46" fmla="*/ 227056 w 663575"/>
                <a:gd name="connsiteY46" fmla="*/ 283681 h 288926"/>
                <a:gd name="connsiteX47" fmla="*/ 227056 w 663575"/>
                <a:gd name="connsiteY47" fmla="*/ 275815 h 288926"/>
                <a:gd name="connsiteX48" fmla="*/ 171422 w 663575"/>
                <a:gd name="connsiteY48" fmla="*/ 288926 h 288926"/>
                <a:gd name="connsiteX49" fmla="*/ 169995 w 663575"/>
                <a:gd name="connsiteY49" fmla="*/ 288926 h 288926"/>
                <a:gd name="connsiteX50" fmla="*/ 169282 w 663575"/>
                <a:gd name="connsiteY50" fmla="*/ 288926 h 288926"/>
                <a:gd name="connsiteX51" fmla="*/ 169044 w 663575"/>
                <a:gd name="connsiteY51" fmla="*/ 288926 h 288926"/>
                <a:gd name="connsiteX52" fmla="*/ 168569 w 663575"/>
                <a:gd name="connsiteY52" fmla="*/ 288926 h 288926"/>
                <a:gd name="connsiteX53" fmla="*/ 165240 w 663575"/>
                <a:gd name="connsiteY53" fmla="*/ 288926 h 288926"/>
                <a:gd name="connsiteX54" fmla="*/ 157156 w 663575"/>
                <a:gd name="connsiteY54" fmla="*/ 288211 h 288926"/>
                <a:gd name="connsiteX55" fmla="*/ 157394 w 663575"/>
                <a:gd name="connsiteY55" fmla="*/ 288211 h 288926"/>
                <a:gd name="connsiteX56" fmla="*/ 127675 w 663575"/>
                <a:gd name="connsiteY56" fmla="*/ 268663 h 288926"/>
                <a:gd name="connsiteX57" fmla="*/ 55873 w 663575"/>
                <a:gd name="connsiteY57" fmla="*/ 288926 h 288926"/>
                <a:gd name="connsiteX58" fmla="*/ 0 w 663575"/>
                <a:gd name="connsiteY58" fmla="*/ 229328 h 288926"/>
                <a:gd name="connsiteX59" fmla="*/ 0 w 663575"/>
                <a:gd name="connsiteY59" fmla="*/ 222176 h 288926"/>
                <a:gd name="connsiteX60" fmla="*/ 0 w 663575"/>
                <a:gd name="connsiteY60" fmla="*/ 167823 h 288926"/>
                <a:gd name="connsiteX61" fmla="*/ 0 w 663575"/>
                <a:gd name="connsiteY61" fmla="*/ 4763 h 288926"/>
                <a:gd name="connsiteX62" fmla="*/ 141288 w 663575"/>
                <a:gd name="connsiteY62" fmla="*/ 0 h 288926"/>
                <a:gd name="connsiteX63" fmla="*/ 174626 w 663575"/>
                <a:gd name="connsiteY63" fmla="*/ 30957 h 288926"/>
                <a:gd name="connsiteX64" fmla="*/ 141288 w 663575"/>
                <a:gd name="connsiteY64" fmla="*/ 61914 h 288926"/>
                <a:gd name="connsiteX65" fmla="*/ 107950 w 663575"/>
                <a:gd name="connsiteY65" fmla="*/ 30957 h 288926"/>
                <a:gd name="connsiteX66" fmla="*/ 141288 w 663575"/>
                <a:gd name="connsiteY66" fmla="*/ 0 h 28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63575" h="288926">
                  <a:moveTo>
                    <a:pt x="564584" y="107950"/>
                  </a:moveTo>
                  <a:cubicBezTo>
                    <a:pt x="542998" y="107950"/>
                    <a:pt x="525207" y="118261"/>
                    <a:pt x="520700" y="157163"/>
                  </a:cubicBezTo>
                  <a:cubicBezTo>
                    <a:pt x="603250" y="157163"/>
                    <a:pt x="603250" y="157163"/>
                    <a:pt x="603250" y="157163"/>
                  </a:cubicBezTo>
                  <a:cubicBezTo>
                    <a:pt x="602064" y="120136"/>
                    <a:pt x="588543" y="107950"/>
                    <a:pt x="564584" y="107950"/>
                  </a:cubicBezTo>
                  <a:close/>
                  <a:moveTo>
                    <a:pt x="0" y="4763"/>
                  </a:moveTo>
                  <a:cubicBezTo>
                    <a:pt x="0" y="4763"/>
                    <a:pt x="0" y="4763"/>
                    <a:pt x="33286" y="4763"/>
                  </a:cubicBezTo>
                  <a:cubicBezTo>
                    <a:pt x="53733" y="4763"/>
                    <a:pt x="57299" y="9769"/>
                    <a:pt x="57299" y="38138"/>
                  </a:cubicBezTo>
                  <a:cubicBezTo>
                    <a:pt x="57299" y="38138"/>
                    <a:pt x="57299" y="38138"/>
                    <a:pt x="57299" y="222176"/>
                  </a:cubicBezTo>
                  <a:cubicBezTo>
                    <a:pt x="57299" y="243393"/>
                    <a:pt x="66572" y="249353"/>
                    <a:pt x="85354" y="249353"/>
                  </a:cubicBezTo>
                  <a:cubicBezTo>
                    <a:pt x="95578" y="249353"/>
                    <a:pt x="105088" y="246969"/>
                    <a:pt x="113885" y="244108"/>
                  </a:cubicBezTo>
                  <a:cubicBezTo>
                    <a:pt x="113885" y="244108"/>
                    <a:pt x="113885" y="244108"/>
                    <a:pt x="113885" y="223607"/>
                  </a:cubicBezTo>
                  <a:cubicBezTo>
                    <a:pt x="113885" y="223607"/>
                    <a:pt x="113885" y="223607"/>
                    <a:pt x="113885" y="222892"/>
                  </a:cubicBezTo>
                  <a:cubicBezTo>
                    <a:pt x="113885" y="222892"/>
                    <a:pt x="113885" y="222892"/>
                    <a:pt x="113885" y="161386"/>
                  </a:cubicBezTo>
                  <a:cubicBezTo>
                    <a:pt x="113885" y="161386"/>
                    <a:pt x="113885" y="161386"/>
                    <a:pt x="113885" y="75089"/>
                  </a:cubicBezTo>
                  <a:cubicBezTo>
                    <a:pt x="113885" y="75089"/>
                    <a:pt x="113885" y="75089"/>
                    <a:pt x="148122" y="75089"/>
                  </a:cubicBezTo>
                  <a:cubicBezTo>
                    <a:pt x="168331" y="75089"/>
                    <a:pt x="171184" y="80333"/>
                    <a:pt x="171184" y="112755"/>
                  </a:cubicBezTo>
                  <a:cubicBezTo>
                    <a:pt x="171184" y="112755"/>
                    <a:pt x="171184" y="112755"/>
                    <a:pt x="171184" y="223130"/>
                  </a:cubicBezTo>
                  <a:cubicBezTo>
                    <a:pt x="171422" y="239579"/>
                    <a:pt x="177366" y="246731"/>
                    <a:pt x="189491" y="248876"/>
                  </a:cubicBezTo>
                  <a:cubicBezTo>
                    <a:pt x="192106" y="249353"/>
                    <a:pt x="195197" y="249353"/>
                    <a:pt x="198526" y="249353"/>
                  </a:cubicBezTo>
                  <a:cubicBezTo>
                    <a:pt x="208512" y="249353"/>
                    <a:pt x="218022" y="247208"/>
                    <a:pt x="227056" y="244347"/>
                  </a:cubicBezTo>
                  <a:cubicBezTo>
                    <a:pt x="227056" y="244347"/>
                    <a:pt x="227056" y="244347"/>
                    <a:pt x="227056" y="75089"/>
                  </a:cubicBezTo>
                  <a:cubicBezTo>
                    <a:pt x="227056" y="75089"/>
                    <a:pt x="227056" y="75089"/>
                    <a:pt x="265335" y="75089"/>
                  </a:cubicBezTo>
                  <a:cubicBezTo>
                    <a:pt x="275796" y="75089"/>
                    <a:pt x="281740" y="76042"/>
                    <a:pt x="284355" y="94637"/>
                  </a:cubicBezTo>
                  <a:cubicBezTo>
                    <a:pt x="305040" y="79856"/>
                    <a:pt x="331431" y="70082"/>
                    <a:pt x="361150" y="70082"/>
                  </a:cubicBezTo>
                  <a:cubicBezTo>
                    <a:pt x="393247" y="70082"/>
                    <a:pt x="420589" y="79618"/>
                    <a:pt x="420589" y="127535"/>
                  </a:cubicBezTo>
                  <a:cubicBezTo>
                    <a:pt x="420589" y="127535"/>
                    <a:pt x="420589" y="127535"/>
                    <a:pt x="420589" y="229805"/>
                  </a:cubicBezTo>
                  <a:cubicBezTo>
                    <a:pt x="422729" y="244824"/>
                    <a:pt x="431764" y="249353"/>
                    <a:pt x="448169" y="249353"/>
                  </a:cubicBezTo>
                  <a:cubicBezTo>
                    <a:pt x="456728" y="249353"/>
                    <a:pt x="465049" y="247684"/>
                    <a:pt x="472895" y="245300"/>
                  </a:cubicBezTo>
                  <a:cubicBezTo>
                    <a:pt x="461483" y="228136"/>
                    <a:pt x="455777" y="206204"/>
                    <a:pt x="455777" y="180458"/>
                  </a:cubicBezTo>
                  <a:cubicBezTo>
                    <a:pt x="455777" y="111801"/>
                    <a:pt x="502139" y="69606"/>
                    <a:pt x="563956" y="69606"/>
                  </a:cubicBezTo>
                  <a:cubicBezTo>
                    <a:pt x="629101" y="69606"/>
                    <a:pt x="663575" y="104172"/>
                    <a:pt x="663575" y="174260"/>
                  </a:cubicBezTo>
                  <a:cubicBezTo>
                    <a:pt x="663575" y="181650"/>
                    <a:pt x="662862" y="190709"/>
                    <a:pt x="662862" y="192616"/>
                  </a:cubicBezTo>
                  <a:cubicBezTo>
                    <a:pt x="662862" y="192616"/>
                    <a:pt x="662862" y="192616"/>
                    <a:pt x="519258" y="192616"/>
                  </a:cubicBezTo>
                  <a:cubicBezTo>
                    <a:pt x="522111" y="235288"/>
                    <a:pt x="543271" y="246969"/>
                    <a:pt x="577508" y="246969"/>
                  </a:cubicBezTo>
                  <a:cubicBezTo>
                    <a:pt x="602472" y="246969"/>
                    <a:pt x="621730" y="239341"/>
                    <a:pt x="636233" y="229090"/>
                  </a:cubicBezTo>
                  <a:cubicBezTo>
                    <a:pt x="636233" y="229090"/>
                    <a:pt x="636233" y="229090"/>
                    <a:pt x="655254" y="229090"/>
                  </a:cubicBezTo>
                  <a:cubicBezTo>
                    <a:pt x="655254" y="229090"/>
                    <a:pt x="655254" y="229090"/>
                    <a:pt x="655254" y="268186"/>
                  </a:cubicBezTo>
                  <a:cubicBezTo>
                    <a:pt x="637422" y="277960"/>
                    <a:pt x="612458" y="288926"/>
                    <a:pt x="568235" y="288926"/>
                  </a:cubicBezTo>
                  <a:cubicBezTo>
                    <a:pt x="536852" y="288926"/>
                    <a:pt x="511650" y="281298"/>
                    <a:pt x="493105" y="266994"/>
                  </a:cubicBezTo>
                  <a:cubicBezTo>
                    <a:pt x="472895" y="279629"/>
                    <a:pt x="445554" y="288926"/>
                    <a:pt x="418687" y="288926"/>
                  </a:cubicBezTo>
                  <a:cubicBezTo>
                    <a:pt x="386828" y="288926"/>
                    <a:pt x="362815" y="277245"/>
                    <a:pt x="362815" y="229328"/>
                  </a:cubicBezTo>
                  <a:cubicBezTo>
                    <a:pt x="362815" y="229328"/>
                    <a:pt x="362815" y="229328"/>
                    <a:pt x="362815" y="167823"/>
                  </a:cubicBezTo>
                  <a:cubicBezTo>
                    <a:pt x="362815" y="167823"/>
                    <a:pt x="362815" y="167823"/>
                    <a:pt x="362815" y="143269"/>
                  </a:cubicBezTo>
                  <a:cubicBezTo>
                    <a:pt x="362815" y="122290"/>
                    <a:pt x="354493" y="116092"/>
                    <a:pt x="335473" y="116092"/>
                  </a:cubicBezTo>
                  <a:cubicBezTo>
                    <a:pt x="316452" y="116092"/>
                    <a:pt x="299096" y="120860"/>
                    <a:pt x="285306" y="125866"/>
                  </a:cubicBezTo>
                  <a:cubicBezTo>
                    <a:pt x="285306" y="125866"/>
                    <a:pt x="285306" y="125866"/>
                    <a:pt x="285306" y="283681"/>
                  </a:cubicBezTo>
                  <a:cubicBezTo>
                    <a:pt x="285306" y="283681"/>
                    <a:pt x="285306" y="283681"/>
                    <a:pt x="227056" y="283681"/>
                  </a:cubicBezTo>
                  <a:cubicBezTo>
                    <a:pt x="227056" y="283681"/>
                    <a:pt x="227056" y="283681"/>
                    <a:pt x="227056" y="275815"/>
                  </a:cubicBezTo>
                  <a:cubicBezTo>
                    <a:pt x="210176" y="283443"/>
                    <a:pt x="190680" y="288449"/>
                    <a:pt x="171422" y="288926"/>
                  </a:cubicBezTo>
                  <a:cubicBezTo>
                    <a:pt x="170946" y="288926"/>
                    <a:pt x="170471" y="288926"/>
                    <a:pt x="169995" y="288926"/>
                  </a:cubicBezTo>
                  <a:cubicBezTo>
                    <a:pt x="169995" y="288926"/>
                    <a:pt x="169995" y="288926"/>
                    <a:pt x="169282" y="288926"/>
                  </a:cubicBezTo>
                  <a:cubicBezTo>
                    <a:pt x="169282" y="288926"/>
                    <a:pt x="169282" y="288926"/>
                    <a:pt x="169044" y="288926"/>
                  </a:cubicBezTo>
                  <a:cubicBezTo>
                    <a:pt x="169044" y="288926"/>
                    <a:pt x="169044" y="288926"/>
                    <a:pt x="168569" y="288926"/>
                  </a:cubicBezTo>
                  <a:cubicBezTo>
                    <a:pt x="167380" y="288926"/>
                    <a:pt x="166191" y="288926"/>
                    <a:pt x="165240" y="288926"/>
                  </a:cubicBezTo>
                  <a:cubicBezTo>
                    <a:pt x="162625" y="288688"/>
                    <a:pt x="159772" y="288688"/>
                    <a:pt x="157156" y="288211"/>
                  </a:cubicBezTo>
                  <a:cubicBezTo>
                    <a:pt x="157156" y="288211"/>
                    <a:pt x="157156" y="288211"/>
                    <a:pt x="157394" y="288211"/>
                  </a:cubicBezTo>
                  <a:cubicBezTo>
                    <a:pt x="139562" y="285589"/>
                    <a:pt x="136234" y="277245"/>
                    <a:pt x="127675" y="268663"/>
                  </a:cubicBezTo>
                  <a:cubicBezTo>
                    <a:pt x="107703" y="280344"/>
                    <a:pt x="81550" y="288926"/>
                    <a:pt x="55873" y="288926"/>
                  </a:cubicBezTo>
                  <a:cubicBezTo>
                    <a:pt x="23776" y="288926"/>
                    <a:pt x="0" y="277245"/>
                    <a:pt x="0" y="229328"/>
                  </a:cubicBezTo>
                  <a:cubicBezTo>
                    <a:pt x="0" y="229328"/>
                    <a:pt x="0" y="229328"/>
                    <a:pt x="0" y="222176"/>
                  </a:cubicBezTo>
                  <a:cubicBezTo>
                    <a:pt x="0" y="222176"/>
                    <a:pt x="0" y="222176"/>
                    <a:pt x="0" y="167823"/>
                  </a:cubicBezTo>
                  <a:cubicBezTo>
                    <a:pt x="0" y="167823"/>
                    <a:pt x="0" y="167823"/>
                    <a:pt x="0" y="4763"/>
                  </a:cubicBezTo>
                  <a:close/>
                  <a:moveTo>
                    <a:pt x="141288" y="0"/>
                  </a:moveTo>
                  <a:cubicBezTo>
                    <a:pt x="159700" y="0"/>
                    <a:pt x="174626" y="13860"/>
                    <a:pt x="174626" y="30957"/>
                  </a:cubicBezTo>
                  <a:cubicBezTo>
                    <a:pt x="174626" y="48054"/>
                    <a:pt x="159700" y="61914"/>
                    <a:pt x="141288" y="61914"/>
                  </a:cubicBezTo>
                  <a:cubicBezTo>
                    <a:pt x="122876" y="61914"/>
                    <a:pt x="107950" y="48054"/>
                    <a:pt x="107950" y="30957"/>
                  </a:cubicBezTo>
                  <a:cubicBezTo>
                    <a:pt x="107950" y="13860"/>
                    <a:pt x="122876" y="0"/>
                    <a:pt x="141288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6" name="Vrije vorm: vorm 39" hidden="1">
              <a:extLst>
                <a:ext uri="{FF2B5EF4-FFF2-40B4-BE49-F238E27FC236}">
                  <a16:creationId xmlns:a16="http://schemas.microsoft.com/office/drawing/2014/main" id="{E6A1644D-C4BE-4DF9-8C60-0BA9EE3C0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1241424"/>
              <a:ext cx="2392363" cy="361950"/>
            </a:xfrm>
            <a:custGeom>
              <a:avLst/>
              <a:gdLst>
                <a:gd name="connsiteX0" fmla="*/ 1822414 w 2392363"/>
                <a:gd name="connsiteY0" fmla="*/ 125413 h 361950"/>
                <a:gd name="connsiteX1" fmla="*/ 1819275 w 2392363"/>
                <a:gd name="connsiteY1" fmla="*/ 145892 h 361950"/>
                <a:gd name="connsiteX2" fmla="*/ 1868525 w 2392363"/>
                <a:gd name="connsiteY2" fmla="*/ 211138 h 361950"/>
                <a:gd name="connsiteX3" fmla="*/ 1871663 w 2392363"/>
                <a:gd name="connsiteY3" fmla="*/ 190421 h 361950"/>
                <a:gd name="connsiteX4" fmla="*/ 1822414 w 2392363"/>
                <a:gd name="connsiteY4" fmla="*/ 125413 h 361950"/>
                <a:gd name="connsiteX5" fmla="*/ 2296160 w 2392363"/>
                <a:gd name="connsiteY5" fmla="*/ 123825 h 361950"/>
                <a:gd name="connsiteX6" fmla="*/ 2244725 w 2392363"/>
                <a:gd name="connsiteY6" fmla="*/ 189427 h 361950"/>
                <a:gd name="connsiteX7" fmla="*/ 2288778 w 2392363"/>
                <a:gd name="connsiteY7" fmla="*/ 257175 h 361950"/>
                <a:gd name="connsiteX8" fmla="*/ 2335213 w 2392363"/>
                <a:gd name="connsiteY8" fmla="*/ 238568 h 361950"/>
                <a:gd name="connsiteX9" fmla="*/ 2335213 w 2392363"/>
                <a:gd name="connsiteY9" fmla="*/ 134560 h 361950"/>
                <a:gd name="connsiteX10" fmla="*/ 2296160 w 2392363"/>
                <a:gd name="connsiteY10" fmla="*/ 123825 h 361950"/>
                <a:gd name="connsiteX11" fmla="*/ 341137 w 2392363"/>
                <a:gd name="connsiteY11" fmla="*/ 120650 h 361950"/>
                <a:gd name="connsiteX12" fmla="*/ 285750 w 2392363"/>
                <a:gd name="connsiteY12" fmla="*/ 195535 h 361950"/>
                <a:gd name="connsiteX13" fmla="*/ 335930 w 2392363"/>
                <a:gd name="connsiteY13" fmla="*/ 263525 h 361950"/>
                <a:gd name="connsiteX14" fmla="*/ 377825 w 2392363"/>
                <a:gd name="connsiteY14" fmla="*/ 252590 h 361950"/>
                <a:gd name="connsiteX15" fmla="*/ 377825 w 2392363"/>
                <a:gd name="connsiteY15" fmla="*/ 128020 h 361950"/>
                <a:gd name="connsiteX16" fmla="*/ 341137 w 2392363"/>
                <a:gd name="connsiteY16" fmla="*/ 120650 h 361950"/>
                <a:gd name="connsiteX17" fmla="*/ 804172 w 2392363"/>
                <a:gd name="connsiteY17" fmla="*/ 117475 h 361950"/>
                <a:gd name="connsiteX18" fmla="*/ 760413 w 2392363"/>
                <a:gd name="connsiteY18" fmla="*/ 166688 h 361950"/>
                <a:gd name="connsiteX19" fmla="*/ 842963 w 2392363"/>
                <a:gd name="connsiteY19" fmla="*/ 166688 h 361950"/>
                <a:gd name="connsiteX20" fmla="*/ 804172 w 2392363"/>
                <a:gd name="connsiteY20" fmla="*/ 117475 h 361950"/>
                <a:gd name="connsiteX21" fmla="*/ 108957 w 2392363"/>
                <a:gd name="connsiteY21" fmla="*/ 117475 h 361950"/>
                <a:gd name="connsiteX22" fmla="*/ 65088 w 2392363"/>
                <a:gd name="connsiteY22" fmla="*/ 166688 h 361950"/>
                <a:gd name="connsiteX23" fmla="*/ 147638 w 2392363"/>
                <a:gd name="connsiteY23" fmla="*/ 166688 h 361950"/>
                <a:gd name="connsiteX24" fmla="*/ 108957 w 2392363"/>
                <a:gd name="connsiteY24" fmla="*/ 117475 h 361950"/>
                <a:gd name="connsiteX25" fmla="*/ 2055053 w 2392363"/>
                <a:gd name="connsiteY25" fmla="*/ 80963 h 361950"/>
                <a:gd name="connsiteX26" fmla="*/ 2068513 w 2392363"/>
                <a:gd name="connsiteY26" fmla="*/ 83100 h 361950"/>
                <a:gd name="connsiteX27" fmla="*/ 2068513 w 2392363"/>
                <a:gd name="connsiteY27" fmla="*/ 129633 h 361950"/>
                <a:gd name="connsiteX28" fmla="*/ 2058123 w 2392363"/>
                <a:gd name="connsiteY28" fmla="*/ 129633 h 361950"/>
                <a:gd name="connsiteX29" fmla="*/ 1994603 w 2392363"/>
                <a:gd name="connsiteY29" fmla="*/ 141979 h 361950"/>
                <a:gd name="connsiteX30" fmla="*/ 1994603 w 2392363"/>
                <a:gd name="connsiteY30" fmla="*/ 293688 h 361950"/>
                <a:gd name="connsiteX31" fmla="*/ 1936750 w 2392363"/>
                <a:gd name="connsiteY31" fmla="*/ 293688 h 361950"/>
                <a:gd name="connsiteX32" fmla="*/ 1936750 w 2392363"/>
                <a:gd name="connsiteY32" fmla="*/ 85949 h 361950"/>
                <a:gd name="connsiteX33" fmla="*/ 1975004 w 2392363"/>
                <a:gd name="connsiteY33" fmla="*/ 85949 h 361950"/>
                <a:gd name="connsiteX34" fmla="*/ 1993895 w 2392363"/>
                <a:gd name="connsiteY34" fmla="*/ 107554 h 361950"/>
                <a:gd name="connsiteX35" fmla="*/ 2055053 w 2392363"/>
                <a:gd name="connsiteY35" fmla="*/ 80963 h 361950"/>
                <a:gd name="connsiteX36" fmla="*/ 1805107 w 2392363"/>
                <a:gd name="connsiteY36" fmla="*/ 79375 h 361950"/>
                <a:gd name="connsiteX37" fmla="*/ 1849352 w 2392363"/>
                <a:gd name="connsiteY37" fmla="*/ 88240 h 361950"/>
                <a:gd name="connsiteX38" fmla="*/ 1919288 w 2392363"/>
                <a:gd name="connsiteY38" fmla="*/ 189826 h 361950"/>
                <a:gd name="connsiteX39" fmla="*/ 1805107 w 2392363"/>
                <a:gd name="connsiteY39" fmla="*/ 300038 h 361950"/>
                <a:gd name="connsiteX40" fmla="*/ 1690688 w 2392363"/>
                <a:gd name="connsiteY40" fmla="*/ 189826 h 361950"/>
                <a:gd name="connsiteX41" fmla="*/ 1769663 w 2392363"/>
                <a:gd name="connsiteY41" fmla="*/ 84886 h 361950"/>
                <a:gd name="connsiteX42" fmla="*/ 1753726 w 2392363"/>
                <a:gd name="connsiteY42" fmla="*/ 147179 h 361950"/>
                <a:gd name="connsiteX43" fmla="*/ 1738977 w 2392363"/>
                <a:gd name="connsiteY43" fmla="*/ 189826 h 361950"/>
                <a:gd name="connsiteX44" fmla="*/ 1805107 w 2392363"/>
                <a:gd name="connsiteY44" fmla="*/ 257870 h 361950"/>
                <a:gd name="connsiteX45" fmla="*/ 1840789 w 2392363"/>
                <a:gd name="connsiteY45" fmla="*/ 246609 h 361950"/>
                <a:gd name="connsiteX46" fmla="*/ 1771091 w 2392363"/>
                <a:gd name="connsiteY46" fmla="*/ 145023 h 361950"/>
                <a:gd name="connsiteX47" fmla="*/ 1792975 w 2392363"/>
                <a:gd name="connsiteY47" fmla="*/ 80094 h 361950"/>
                <a:gd name="connsiteX48" fmla="*/ 1805107 w 2392363"/>
                <a:gd name="connsiteY48" fmla="*/ 79375 h 361950"/>
                <a:gd name="connsiteX49" fmla="*/ 1231905 w 2392363"/>
                <a:gd name="connsiteY49" fmla="*/ 79375 h 361950"/>
                <a:gd name="connsiteX50" fmla="*/ 1308411 w 2392363"/>
                <a:gd name="connsiteY50" fmla="*/ 88672 h 361950"/>
                <a:gd name="connsiteX51" fmla="*/ 1308411 w 2392363"/>
                <a:gd name="connsiteY51" fmla="*/ 136110 h 361950"/>
                <a:gd name="connsiteX52" fmla="*/ 1273852 w 2392363"/>
                <a:gd name="connsiteY52" fmla="*/ 136110 h 361950"/>
                <a:gd name="connsiteX53" fmla="*/ 1229760 w 2392363"/>
                <a:gd name="connsiteY53" fmla="*/ 115133 h 361950"/>
                <a:gd name="connsiteX54" fmla="*/ 1194009 w 2392363"/>
                <a:gd name="connsiteY54" fmla="*/ 137779 h 361950"/>
                <a:gd name="connsiteX55" fmla="*/ 1240008 w 2392363"/>
                <a:gd name="connsiteY55" fmla="*/ 163763 h 361950"/>
                <a:gd name="connsiteX56" fmla="*/ 1316038 w 2392363"/>
                <a:gd name="connsiteY56" fmla="*/ 229080 h 361950"/>
                <a:gd name="connsiteX57" fmla="*/ 1219035 w 2392363"/>
                <a:gd name="connsiteY57" fmla="*/ 298450 h 361950"/>
                <a:gd name="connsiteX58" fmla="*/ 1138238 w 2392363"/>
                <a:gd name="connsiteY58" fmla="*/ 287008 h 361950"/>
                <a:gd name="connsiteX59" fmla="*/ 1138238 w 2392363"/>
                <a:gd name="connsiteY59" fmla="*/ 238854 h 361950"/>
                <a:gd name="connsiteX60" fmla="*/ 1173989 w 2392363"/>
                <a:gd name="connsiteY60" fmla="*/ 238854 h 361950"/>
                <a:gd name="connsiteX61" fmla="*/ 1218558 w 2392363"/>
                <a:gd name="connsiteY61" fmla="*/ 263408 h 361950"/>
                <a:gd name="connsiteX62" fmla="*/ 1256930 w 2392363"/>
                <a:gd name="connsiteY62" fmla="*/ 238139 h 361950"/>
                <a:gd name="connsiteX63" fmla="*/ 1211408 w 2392363"/>
                <a:gd name="connsiteY63" fmla="*/ 210725 h 361950"/>
                <a:gd name="connsiteX64" fmla="*/ 1140860 w 2392363"/>
                <a:gd name="connsiteY64" fmla="*/ 146123 h 361950"/>
                <a:gd name="connsiteX65" fmla="*/ 1231905 w 2392363"/>
                <a:gd name="connsiteY65" fmla="*/ 79375 h 361950"/>
                <a:gd name="connsiteX66" fmla="*/ 1059541 w 2392363"/>
                <a:gd name="connsiteY66" fmla="*/ 79375 h 361950"/>
                <a:gd name="connsiteX67" fmla="*/ 1119188 w 2392363"/>
                <a:gd name="connsiteY67" fmla="*/ 137130 h 361950"/>
                <a:gd name="connsiteX68" fmla="*/ 1119188 w 2392363"/>
                <a:gd name="connsiteY68" fmla="*/ 293688 h 361950"/>
                <a:gd name="connsiteX69" fmla="*/ 1061442 w 2392363"/>
                <a:gd name="connsiteY69" fmla="*/ 293688 h 361950"/>
                <a:gd name="connsiteX70" fmla="*/ 1061442 w 2392363"/>
                <a:gd name="connsiteY70" fmla="*/ 152881 h 361950"/>
                <a:gd name="connsiteX71" fmla="*/ 1033876 w 2392363"/>
                <a:gd name="connsiteY71" fmla="*/ 125674 h 361950"/>
                <a:gd name="connsiteX72" fmla="*/ 983734 w 2392363"/>
                <a:gd name="connsiteY72" fmla="*/ 135221 h 361950"/>
                <a:gd name="connsiteX73" fmla="*/ 983734 w 2392363"/>
                <a:gd name="connsiteY73" fmla="*/ 293688 h 361950"/>
                <a:gd name="connsiteX74" fmla="*/ 925513 w 2392363"/>
                <a:gd name="connsiteY74" fmla="*/ 293688 h 361950"/>
                <a:gd name="connsiteX75" fmla="*/ 925513 w 2392363"/>
                <a:gd name="connsiteY75" fmla="*/ 84625 h 361950"/>
                <a:gd name="connsiteX76" fmla="*/ 964010 w 2392363"/>
                <a:gd name="connsiteY76" fmla="*/ 84625 h 361950"/>
                <a:gd name="connsiteX77" fmla="*/ 982784 w 2392363"/>
                <a:gd name="connsiteY77" fmla="*/ 103957 h 361950"/>
                <a:gd name="connsiteX78" fmla="*/ 1059541 w 2392363"/>
                <a:gd name="connsiteY78" fmla="*/ 79375 h 361950"/>
                <a:gd name="connsiteX79" fmla="*/ 804699 w 2392363"/>
                <a:gd name="connsiteY79" fmla="*/ 79375 h 361950"/>
                <a:gd name="connsiteX80" fmla="*/ 904875 w 2392363"/>
                <a:gd name="connsiteY80" fmla="*/ 184441 h 361950"/>
                <a:gd name="connsiteX81" fmla="*/ 903921 w 2392363"/>
                <a:gd name="connsiteY81" fmla="*/ 202630 h 361950"/>
                <a:gd name="connsiteX82" fmla="*/ 759859 w 2392363"/>
                <a:gd name="connsiteY82" fmla="*/ 202630 h 361950"/>
                <a:gd name="connsiteX83" fmla="*/ 818295 w 2392363"/>
                <a:gd name="connsiteY83" fmla="*/ 257437 h 361950"/>
                <a:gd name="connsiteX84" fmla="*/ 877207 w 2392363"/>
                <a:gd name="connsiteY84" fmla="*/ 239248 h 361950"/>
                <a:gd name="connsiteX85" fmla="*/ 896289 w 2392363"/>
                <a:gd name="connsiteY85" fmla="*/ 239248 h 361950"/>
                <a:gd name="connsiteX86" fmla="*/ 896289 w 2392363"/>
                <a:gd name="connsiteY86" fmla="*/ 278498 h 361950"/>
                <a:gd name="connsiteX87" fmla="*/ 808992 w 2392363"/>
                <a:gd name="connsiteY87" fmla="*/ 299320 h 361950"/>
                <a:gd name="connsiteX88" fmla="*/ 733622 w 2392363"/>
                <a:gd name="connsiteY88" fmla="*/ 277302 h 361950"/>
                <a:gd name="connsiteX89" fmla="*/ 659206 w 2392363"/>
                <a:gd name="connsiteY89" fmla="*/ 299320 h 361950"/>
                <a:gd name="connsiteX90" fmla="*/ 608402 w 2392363"/>
                <a:gd name="connsiteY90" fmla="*/ 272036 h 361950"/>
                <a:gd name="connsiteX91" fmla="*/ 595284 w 2392363"/>
                <a:gd name="connsiteY91" fmla="*/ 280652 h 361950"/>
                <a:gd name="connsiteX92" fmla="*/ 526592 w 2392363"/>
                <a:gd name="connsiteY92" fmla="*/ 300038 h 361950"/>
                <a:gd name="connsiteX93" fmla="*/ 466725 w 2392363"/>
                <a:gd name="connsiteY93" fmla="*/ 242120 h 361950"/>
                <a:gd name="connsiteX94" fmla="*/ 466725 w 2392363"/>
                <a:gd name="connsiteY94" fmla="*/ 84640 h 361950"/>
                <a:gd name="connsiteX95" fmla="*/ 524684 w 2392363"/>
                <a:gd name="connsiteY95" fmla="*/ 84640 h 361950"/>
                <a:gd name="connsiteX96" fmla="*/ 524684 w 2392363"/>
                <a:gd name="connsiteY96" fmla="*/ 201912 h 361950"/>
                <a:gd name="connsiteX97" fmla="*/ 524684 w 2392363"/>
                <a:gd name="connsiteY97" fmla="*/ 226324 h 361950"/>
                <a:gd name="connsiteX98" fmla="*/ 552113 w 2392363"/>
                <a:gd name="connsiteY98" fmla="*/ 253608 h 361950"/>
                <a:gd name="connsiteX99" fmla="*/ 602678 w 2392363"/>
                <a:gd name="connsiteY99" fmla="*/ 243795 h 361950"/>
                <a:gd name="connsiteX100" fmla="*/ 602678 w 2392363"/>
                <a:gd name="connsiteY100" fmla="*/ 84640 h 361950"/>
                <a:gd name="connsiteX101" fmla="*/ 661114 w 2392363"/>
                <a:gd name="connsiteY101" fmla="*/ 84640 h 361950"/>
                <a:gd name="connsiteX102" fmla="*/ 661114 w 2392363"/>
                <a:gd name="connsiteY102" fmla="*/ 226085 h 361950"/>
                <a:gd name="connsiteX103" fmla="*/ 661114 w 2392363"/>
                <a:gd name="connsiteY103" fmla="*/ 239966 h 361950"/>
                <a:gd name="connsiteX104" fmla="*/ 688781 w 2392363"/>
                <a:gd name="connsiteY104" fmla="*/ 259830 h 361950"/>
                <a:gd name="connsiteX105" fmla="*/ 713348 w 2392363"/>
                <a:gd name="connsiteY105" fmla="*/ 255762 h 361950"/>
                <a:gd name="connsiteX106" fmla="*/ 696175 w 2392363"/>
                <a:gd name="connsiteY106" fmla="*/ 190425 h 361950"/>
                <a:gd name="connsiteX107" fmla="*/ 804699 w 2392363"/>
                <a:gd name="connsiteY107" fmla="*/ 79375 h 361950"/>
                <a:gd name="connsiteX108" fmla="*/ 316755 w 2392363"/>
                <a:gd name="connsiteY108" fmla="*/ 79375 h 361950"/>
                <a:gd name="connsiteX109" fmla="*/ 380790 w 2392363"/>
                <a:gd name="connsiteY109" fmla="*/ 105970 h 361950"/>
                <a:gd name="connsiteX110" fmla="*/ 402452 w 2392363"/>
                <a:gd name="connsiteY110" fmla="*/ 85549 h 361950"/>
                <a:gd name="connsiteX111" fmla="*/ 439826 w 2392363"/>
                <a:gd name="connsiteY111" fmla="*/ 85549 h 361950"/>
                <a:gd name="connsiteX112" fmla="*/ 439826 w 2392363"/>
                <a:gd name="connsiteY112" fmla="*/ 320157 h 361950"/>
                <a:gd name="connsiteX113" fmla="*/ 450538 w 2392363"/>
                <a:gd name="connsiteY113" fmla="*/ 330131 h 361950"/>
                <a:gd name="connsiteX114" fmla="*/ 466725 w 2392363"/>
                <a:gd name="connsiteY114" fmla="*/ 330131 h 361950"/>
                <a:gd name="connsiteX115" fmla="*/ 466725 w 2392363"/>
                <a:gd name="connsiteY115" fmla="*/ 361950 h 361950"/>
                <a:gd name="connsiteX116" fmla="*/ 349368 w 2392363"/>
                <a:gd name="connsiteY116" fmla="*/ 361950 h 361950"/>
                <a:gd name="connsiteX117" fmla="*/ 349368 w 2392363"/>
                <a:gd name="connsiteY117" fmla="*/ 330131 h 361950"/>
                <a:gd name="connsiteX118" fmla="*/ 377933 w 2392363"/>
                <a:gd name="connsiteY118" fmla="*/ 330131 h 361950"/>
                <a:gd name="connsiteX119" fmla="*/ 377933 w 2392363"/>
                <a:gd name="connsiteY119" fmla="*/ 277415 h 361950"/>
                <a:gd name="connsiteX120" fmla="*/ 315089 w 2392363"/>
                <a:gd name="connsiteY120" fmla="*/ 298549 h 361950"/>
                <a:gd name="connsiteX121" fmla="*/ 222250 w 2392363"/>
                <a:gd name="connsiteY121" fmla="*/ 196679 h 361950"/>
                <a:gd name="connsiteX122" fmla="*/ 316755 w 2392363"/>
                <a:gd name="connsiteY122" fmla="*/ 79375 h 361950"/>
                <a:gd name="connsiteX123" fmla="*/ 109071 w 2392363"/>
                <a:gd name="connsiteY123" fmla="*/ 79375 h 361950"/>
                <a:gd name="connsiteX124" fmla="*/ 209550 w 2392363"/>
                <a:gd name="connsiteY124" fmla="*/ 184816 h 361950"/>
                <a:gd name="connsiteX125" fmla="*/ 208834 w 2392363"/>
                <a:gd name="connsiteY125" fmla="*/ 203185 h 361950"/>
                <a:gd name="connsiteX126" fmla="*/ 63963 w 2392363"/>
                <a:gd name="connsiteY126" fmla="*/ 203185 h 361950"/>
                <a:gd name="connsiteX127" fmla="*/ 122675 w 2392363"/>
                <a:gd name="connsiteY127" fmla="*/ 257814 h 361950"/>
                <a:gd name="connsiteX128" fmla="*/ 181865 w 2392363"/>
                <a:gd name="connsiteY128" fmla="*/ 239922 h 361950"/>
                <a:gd name="connsiteX129" fmla="*/ 201197 w 2392363"/>
                <a:gd name="connsiteY129" fmla="*/ 239922 h 361950"/>
                <a:gd name="connsiteX130" fmla="*/ 201197 w 2392363"/>
                <a:gd name="connsiteY130" fmla="*/ 279045 h 361950"/>
                <a:gd name="connsiteX131" fmla="*/ 113367 w 2392363"/>
                <a:gd name="connsiteY131" fmla="*/ 300038 h 361950"/>
                <a:gd name="connsiteX132" fmla="*/ 0 w 2392363"/>
                <a:gd name="connsiteY132" fmla="*/ 191019 h 361950"/>
                <a:gd name="connsiteX133" fmla="*/ 109071 w 2392363"/>
                <a:gd name="connsiteY133" fmla="*/ 79375 h 361950"/>
                <a:gd name="connsiteX134" fmla="*/ 2087563 w 2392363"/>
                <a:gd name="connsiteY134" fmla="*/ 14288 h 361950"/>
                <a:gd name="connsiteX135" fmla="*/ 2121165 w 2392363"/>
                <a:gd name="connsiteY135" fmla="*/ 14288 h 361950"/>
                <a:gd name="connsiteX136" fmla="*/ 2145234 w 2392363"/>
                <a:gd name="connsiteY136" fmla="*/ 47793 h 361950"/>
                <a:gd name="connsiteX137" fmla="*/ 2145234 w 2392363"/>
                <a:gd name="connsiteY137" fmla="*/ 177984 h 361950"/>
                <a:gd name="connsiteX138" fmla="*/ 2145473 w 2392363"/>
                <a:gd name="connsiteY138" fmla="*/ 177984 h 361950"/>
                <a:gd name="connsiteX139" fmla="*/ 2145473 w 2392363"/>
                <a:gd name="connsiteY139" fmla="*/ 232789 h 361950"/>
                <a:gd name="connsiteX140" fmla="*/ 2173832 w 2392363"/>
                <a:gd name="connsiteY140" fmla="*/ 260311 h 361950"/>
                <a:gd name="connsiteX141" fmla="*/ 2195041 w 2392363"/>
                <a:gd name="connsiteY141" fmla="*/ 256960 h 361950"/>
                <a:gd name="connsiteX142" fmla="*/ 2180743 w 2392363"/>
                <a:gd name="connsiteY142" fmla="*/ 193061 h 361950"/>
                <a:gd name="connsiteX143" fmla="*/ 2275829 w 2392363"/>
                <a:gd name="connsiteY143" fmla="*/ 79862 h 361950"/>
                <a:gd name="connsiteX144" fmla="*/ 2334215 w 2392363"/>
                <a:gd name="connsiteY144" fmla="*/ 96854 h 361950"/>
                <a:gd name="connsiteX145" fmla="*/ 2334215 w 2392363"/>
                <a:gd name="connsiteY145" fmla="*/ 14288 h 361950"/>
                <a:gd name="connsiteX146" fmla="*/ 2368055 w 2392363"/>
                <a:gd name="connsiteY146" fmla="*/ 14288 h 361950"/>
                <a:gd name="connsiteX147" fmla="*/ 2392363 w 2392363"/>
                <a:gd name="connsiteY147" fmla="*/ 47793 h 361950"/>
                <a:gd name="connsiteX148" fmla="*/ 2392363 w 2392363"/>
                <a:gd name="connsiteY148" fmla="*/ 294294 h 361950"/>
                <a:gd name="connsiteX149" fmla="*/ 2353280 w 2392363"/>
                <a:gd name="connsiteY149" fmla="*/ 294294 h 361950"/>
                <a:gd name="connsiteX150" fmla="*/ 2335407 w 2392363"/>
                <a:gd name="connsiteY150" fmla="*/ 272516 h 361950"/>
                <a:gd name="connsiteX151" fmla="*/ 2270109 w 2392363"/>
                <a:gd name="connsiteY151" fmla="*/ 300038 h 361950"/>
                <a:gd name="connsiteX152" fmla="*/ 2214345 w 2392363"/>
                <a:gd name="connsiteY152" fmla="*/ 280653 h 361950"/>
                <a:gd name="connsiteX153" fmla="*/ 2144043 w 2392363"/>
                <a:gd name="connsiteY153" fmla="*/ 300038 h 361950"/>
                <a:gd name="connsiteX154" fmla="*/ 2087563 w 2392363"/>
                <a:gd name="connsiteY154" fmla="*/ 239968 h 361950"/>
                <a:gd name="connsiteX155" fmla="*/ 2087563 w 2392363"/>
                <a:gd name="connsiteY155" fmla="*/ 233267 h 361950"/>
                <a:gd name="connsiteX156" fmla="*/ 2087563 w 2392363"/>
                <a:gd name="connsiteY156" fmla="*/ 177984 h 361950"/>
                <a:gd name="connsiteX157" fmla="*/ 2087563 w 2392363"/>
                <a:gd name="connsiteY157" fmla="*/ 14288 h 361950"/>
                <a:gd name="connsiteX158" fmla="*/ 1296988 w 2392363"/>
                <a:gd name="connsiteY158" fmla="*/ 0 h 361950"/>
                <a:gd name="connsiteX159" fmla="*/ 1422195 w 2392363"/>
                <a:gd name="connsiteY159" fmla="*/ 0 h 361950"/>
                <a:gd name="connsiteX160" fmla="*/ 1422195 w 2392363"/>
                <a:gd name="connsiteY160" fmla="*/ 36681 h 361950"/>
                <a:gd name="connsiteX161" fmla="*/ 1385537 w 2392363"/>
                <a:gd name="connsiteY161" fmla="*/ 36681 h 361950"/>
                <a:gd name="connsiteX162" fmla="*/ 1428860 w 2392363"/>
                <a:gd name="connsiteY162" fmla="*/ 221515 h 361950"/>
                <a:gd name="connsiteX163" fmla="*/ 1429812 w 2392363"/>
                <a:gd name="connsiteY163" fmla="*/ 221515 h 361950"/>
                <a:gd name="connsiteX164" fmla="*/ 1487417 w 2392363"/>
                <a:gd name="connsiteY164" fmla="*/ 0 h 361950"/>
                <a:gd name="connsiteX165" fmla="*/ 1540260 w 2392363"/>
                <a:gd name="connsiteY165" fmla="*/ 0 h 361950"/>
                <a:gd name="connsiteX166" fmla="*/ 1597389 w 2392363"/>
                <a:gd name="connsiteY166" fmla="*/ 221515 h 361950"/>
                <a:gd name="connsiteX167" fmla="*/ 1598103 w 2392363"/>
                <a:gd name="connsiteY167" fmla="*/ 221515 h 361950"/>
                <a:gd name="connsiteX168" fmla="*/ 1637141 w 2392363"/>
                <a:gd name="connsiteY168" fmla="*/ 65502 h 361950"/>
                <a:gd name="connsiteX169" fmla="*/ 1622145 w 2392363"/>
                <a:gd name="connsiteY169" fmla="*/ 36681 h 361950"/>
                <a:gd name="connsiteX170" fmla="*/ 1605720 w 2392363"/>
                <a:gd name="connsiteY170" fmla="*/ 36681 h 361950"/>
                <a:gd name="connsiteX171" fmla="*/ 1605720 w 2392363"/>
                <a:gd name="connsiteY171" fmla="*/ 0 h 361950"/>
                <a:gd name="connsiteX172" fmla="*/ 1719263 w 2392363"/>
                <a:gd name="connsiteY172" fmla="*/ 0 h 361950"/>
                <a:gd name="connsiteX173" fmla="*/ 1719263 w 2392363"/>
                <a:gd name="connsiteY173" fmla="*/ 36681 h 361950"/>
                <a:gd name="connsiteX174" fmla="*/ 1713074 w 2392363"/>
                <a:gd name="connsiteY174" fmla="*/ 36681 h 361950"/>
                <a:gd name="connsiteX175" fmla="*/ 1696174 w 2392363"/>
                <a:gd name="connsiteY175" fmla="*/ 49781 h 361950"/>
                <a:gd name="connsiteX176" fmla="*/ 1629286 w 2392363"/>
                <a:gd name="connsiteY176" fmla="*/ 298450 h 361950"/>
                <a:gd name="connsiteX177" fmla="*/ 1554305 w 2392363"/>
                <a:gd name="connsiteY177" fmla="*/ 298450 h 361950"/>
                <a:gd name="connsiteX178" fmla="*/ 1506459 w 2392363"/>
                <a:gd name="connsiteY178" fmla="*/ 113140 h 361950"/>
                <a:gd name="connsiteX179" fmla="*/ 1505507 w 2392363"/>
                <a:gd name="connsiteY179" fmla="*/ 113140 h 361950"/>
                <a:gd name="connsiteX180" fmla="*/ 1457186 w 2392363"/>
                <a:gd name="connsiteY180" fmla="*/ 298450 h 361950"/>
                <a:gd name="connsiteX181" fmla="*/ 1382443 w 2392363"/>
                <a:gd name="connsiteY181" fmla="*/ 298450 h 361950"/>
                <a:gd name="connsiteX182" fmla="*/ 1318649 w 2392363"/>
                <a:gd name="connsiteY182" fmla="*/ 48114 h 361950"/>
                <a:gd name="connsiteX183" fmla="*/ 1303891 w 2392363"/>
                <a:gd name="connsiteY183" fmla="*/ 36681 h 361950"/>
                <a:gd name="connsiteX184" fmla="*/ 1296988 w 2392363"/>
                <a:gd name="connsiteY184" fmla="*/ 36681 h 361950"/>
                <a:gd name="connsiteX185" fmla="*/ 1296988 w 2392363"/>
                <a:gd name="connsiteY18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392363" h="361950">
                  <a:moveTo>
                    <a:pt x="1822414" y="125413"/>
                  </a:moveTo>
                  <a:cubicBezTo>
                    <a:pt x="1820482" y="131842"/>
                    <a:pt x="1819275" y="138986"/>
                    <a:pt x="1819275" y="145892"/>
                  </a:cubicBezTo>
                  <a:cubicBezTo>
                    <a:pt x="1819275" y="177086"/>
                    <a:pt x="1840037" y="203042"/>
                    <a:pt x="1868525" y="211138"/>
                  </a:cubicBezTo>
                  <a:cubicBezTo>
                    <a:pt x="1870456" y="204471"/>
                    <a:pt x="1871663" y="197565"/>
                    <a:pt x="1871663" y="190421"/>
                  </a:cubicBezTo>
                  <a:cubicBezTo>
                    <a:pt x="1871663" y="159227"/>
                    <a:pt x="1850901" y="133271"/>
                    <a:pt x="1822414" y="125413"/>
                  </a:cubicBezTo>
                  <a:close/>
                  <a:moveTo>
                    <a:pt x="2296160" y="123825"/>
                  </a:moveTo>
                  <a:cubicBezTo>
                    <a:pt x="2270681" y="123825"/>
                    <a:pt x="2244725" y="135991"/>
                    <a:pt x="2244725" y="189427"/>
                  </a:cubicBezTo>
                  <a:cubicBezTo>
                    <a:pt x="2244725" y="238568"/>
                    <a:pt x="2259013" y="257175"/>
                    <a:pt x="2288778" y="257175"/>
                  </a:cubicBezTo>
                  <a:cubicBezTo>
                    <a:pt x="2307114" y="257175"/>
                    <a:pt x="2319497" y="251211"/>
                    <a:pt x="2335213" y="238568"/>
                  </a:cubicBezTo>
                  <a:cubicBezTo>
                    <a:pt x="2335213" y="134560"/>
                    <a:pt x="2335213" y="134560"/>
                    <a:pt x="2335213" y="134560"/>
                  </a:cubicBezTo>
                  <a:cubicBezTo>
                    <a:pt x="2325450" y="127403"/>
                    <a:pt x="2313067" y="123825"/>
                    <a:pt x="2296160" y="123825"/>
                  </a:cubicBezTo>
                  <a:close/>
                  <a:moveTo>
                    <a:pt x="341137" y="120650"/>
                  </a:moveTo>
                  <a:cubicBezTo>
                    <a:pt x="311787" y="120650"/>
                    <a:pt x="285750" y="142759"/>
                    <a:pt x="285750" y="195535"/>
                  </a:cubicBezTo>
                  <a:cubicBezTo>
                    <a:pt x="285750" y="253065"/>
                    <a:pt x="310603" y="263525"/>
                    <a:pt x="335930" y="263525"/>
                  </a:cubicBezTo>
                  <a:cubicBezTo>
                    <a:pt x="352972" y="263525"/>
                    <a:pt x="366700" y="259484"/>
                    <a:pt x="377825" y="252590"/>
                  </a:cubicBezTo>
                  <a:cubicBezTo>
                    <a:pt x="377825" y="128020"/>
                    <a:pt x="377825" y="128020"/>
                    <a:pt x="377825" y="128020"/>
                  </a:cubicBezTo>
                  <a:cubicBezTo>
                    <a:pt x="367174" y="124454"/>
                    <a:pt x="353682" y="120650"/>
                    <a:pt x="341137" y="120650"/>
                  </a:cubicBezTo>
                  <a:close/>
                  <a:moveTo>
                    <a:pt x="804172" y="117475"/>
                  </a:moveTo>
                  <a:cubicBezTo>
                    <a:pt x="782884" y="117475"/>
                    <a:pt x="765144" y="127600"/>
                    <a:pt x="760413" y="166688"/>
                  </a:cubicBezTo>
                  <a:cubicBezTo>
                    <a:pt x="842963" y="166688"/>
                    <a:pt x="842963" y="166688"/>
                    <a:pt x="842963" y="166688"/>
                  </a:cubicBezTo>
                  <a:cubicBezTo>
                    <a:pt x="841544" y="129484"/>
                    <a:pt x="828061" y="117475"/>
                    <a:pt x="804172" y="117475"/>
                  </a:cubicBezTo>
                  <a:close/>
                  <a:moveTo>
                    <a:pt x="108957" y="117475"/>
                  </a:moveTo>
                  <a:cubicBezTo>
                    <a:pt x="87494" y="117475"/>
                    <a:pt x="69805" y="127552"/>
                    <a:pt x="65088" y="166688"/>
                  </a:cubicBezTo>
                  <a:cubicBezTo>
                    <a:pt x="147638" y="166688"/>
                    <a:pt x="147638" y="166688"/>
                    <a:pt x="147638" y="166688"/>
                  </a:cubicBezTo>
                  <a:cubicBezTo>
                    <a:pt x="146459" y="129427"/>
                    <a:pt x="133015" y="117475"/>
                    <a:pt x="108957" y="117475"/>
                  </a:cubicBezTo>
                  <a:close/>
                  <a:moveTo>
                    <a:pt x="2055053" y="80963"/>
                  </a:moveTo>
                  <a:cubicBezTo>
                    <a:pt x="2059776" y="80963"/>
                    <a:pt x="2064263" y="81675"/>
                    <a:pt x="2068513" y="83100"/>
                  </a:cubicBezTo>
                  <a:cubicBezTo>
                    <a:pt x="2068513" y="83100"/>
                    <a:pt x="2068513" y="83100"/>
                    <a:pt x="2068513" y="129633"/>
                  </a:cubicBezTo>
                  <a:cubicBezTo>
                    <a:pt x="2068513" y="129633"/>
                    <a:pt x="2068513" y="129633"/>
                    <a:pt x="2058123" y="129633"/>
                  </a:cubicBezTo>
                  <a:cubicBezTo>
                    <a:pt x="2027898" y="129633"/>
                    <a:pt x="2006410" y="136044"/>
                    <a:pt x="1994603" y="141979"/>
                  </a:cubicBezTo>
                  <a:cubicBezTo>
                    <a:pt x="1994603" y="141979"/>
                    <a:pt x="1994603" y="141979"/>
                    <a:pt x="1994603" y="293688"/>
                  </a:cubicBezTo>
                  <a:cubicBezTo>
                    <a:pt x="1994603" y="293688"/>
                    <a:pt x="1994603" y="293688"/>
                    <a:pt x="1936750" y="293688"/>
                  </a:cubicBezTo>
                  <a:cubicBezTo>
                    <a:pt x="1936750" y="293688"/>
                    <a:pt x="1936750" y="293688"/>
                    <a:pt x="1936750" y="85949"/>
                  </a:cubicBezTo>
                  <a:cubicBezTo>
                    <a:pt x="1936750" y="85949"/>
                    <a:pt x="1936750" y="85949"/>
                    <a:pt x="1975004" y="85949"/>
                  </a:cubicBezTo>
                  <a:cubicBezTo>
                    <a:pt x="1985394" y="85949"/>
                    <a:pt x="1991769" y="86424"/>
                    <a:pt x="1993895" y="107554"/>
                  </a:cubicBezTo>
                  <a:cubicBezTo>
                    <a:pt x="2007827" y="93309"/>
                    <a:pt x="2027898" y="80963"/>
                    <a:pt x="2055053" y="80963"/>
                  </a:cubicBezTo>
                  <a:close/>
                  <a:moveTo>
                    <a:pt x="1805107" y="79375"/>
                  </a:moveTo>
                  <a:cubicBezTo>
                    <a:pt x="1820807" y="79375"/>
                    <a:pt x="1835793" y="82490"/>
                    <a:pt x="1849352" y="88240"/>
                  </a:cubicBezTo>
                  <a:cubicBezTo>
                    <a:pt x="1890505" y="104772"/>
                    <a:pt x="1919288" y="144065"/>
                    <a:pt x="1919288" y="189826"/>
                  </a:cubicBezTo>
                  <a:cubicBezTo>
                    <a:pt x="1919288" y="250922"/>
                    <a:pt x="1867193" y="300038"/>
                    <a:pt x="1805107" y="300038"/>
                  </a:cubicBezTo>
                  <a:cubicBezTo>
                    <a:pt x="1742783" y="300038"/>
                    <a:pt x="1690688" y="250922"/>
                    <a:pt x="1690688" y="189826"/>
                  </a:cubicBezTo>
                  <a:cubicBezTo>
                    <a:pt x="1690688" y="141429"/>
                    <a:pt x="1723515" y="99261"/>
                    <a:pt x="1769663" y="84886"/>
                  </a:cubicBezTo>
                  <a:cubicBezTo>
                    <a:pt x="1760148" y="98542"/>
                    <a:pt x="1753726" y="129929"/>
                    <a:pt x="1753726" y="147179"/>
                  </a:cubicBezTo>
                  <a:cubicBezTo>
                    <a:pt x="1744686" y="158680"/>
                    <a:pt x="1738977" y="173534"/>
                    <a:pt x="1738977" y="189826"/>
                  </a:cubicBezTo>
                  <a:cubicBezTo>
                    <a:pt x="1738977" y="227203"/>
                    <a:pt x="1768712" y="257870"/>
                    <a:pt x="1805107" y="257870"/>
                  </a:cubicBezTo>
                  <a:cubicBezTo>
                    <a:pt x="1818190" y="257870"/>
                    <a:pt x="1830560" y="253797"/>
                    <a:pt x="1840789" y="246609"/>
                  </a:cubicBezTo>
                  <a:cubicBezTo>
                    <a:pt x="1799874" y="230078"/>
                    <a:pt x="1771091" y="190785"/>
                    <a:pt x="1771091" y="145023"/>
                  </a:cubicBezTo>
                  <a:cubicBezTo>
                    <a:pt x="1771091" y="120824"/>
                    <a:pt x="1779178" y="98303"/>
                    <a:pt x="1792975" y="80094"/>
                  </a:cubicBezTo>
                  <a:cubicBezTo>
                    <a:pt x="1797019" y="79615"/>
                    <a:pt x="1801063" y="79375"/>
                    <a:pt x="1805107" y="79375"/>
                  </a:cubicBezTo>
                  <a:close/>
                  <a:moveTo>
                    <a:pt x="1231905" y="79375"/>
                  </a:moveTo>
                  <a:cubicBezTo>
                    <a:pt x="1266702" y="79375"/>
                    <a:pt x="1290536" y="82951"/>
                    <a:pt x="1308411" y="88672"/>
                  </a:cubicBezTo>
                  <a:cubicBezTo>
                    <a:pt x="1308411" y="88672"/>
                    <a:pt x="1308411" y="88672"/>
                    <a:pt x="1308411" y="136110"/>
                  </a:cubicBezTo>
                  <a:cubicBezTo>
                    <a:pt x="1308411" y="136110"/>
                    <a:pt x="1308411" y="136110"/>
                    <a:pt x="1273852" y="136110"/>
                  </a:cubicBezTo>
                  <a:cubicBezTo>
                    <a:pt x="1266702" y="123476"/>
                    <a:pt x="1253117" y="115133"/>
                    <a:pt x="1229760" y="115133"/>
                  </a:cubicBezTo>
                  <a:cubicBezTo>
                    <a:pt x="1206641" y="115133"/>
                    <a:pt x="1194009" y="124191"/>
                    <a:pt x="1194009" y="137779"/>
                  </a:cubicBezTo>
                  <a:cubicBezTo>
                    <a:pt x="1194009" y="150652"/>
                    <a:pt x="1202113" y="158519"/>
                    <a:pt x="1240008" y="163763"/>
                  </a:cubicBezTo>
                  <a:cubicBezTo>
                    <a:pt x="1293873" y="171630"/>
                    <a:pt x="1316038" y="185694"/>
                    <a:pt x="1316038" y="229080"/>
                  </a:cubicBezTo>
                  <a:cubicBezTo>
                    <a:pt x="1316038" y="271036"/>
                    <a:pt x="1286723" y="298450"/>
                    <a:pt x="1219035" y="298450"/>
                  </a:cubicBezTo>
                  <a:cubicBezTo>
                    <a:pt x="1178517" y="298450"/>
                    <a:pt x="1156590" y="292729"/>
                    <a:pt x="1138238" y="287008"/>
                  </a:cubicBezTo>
                  <a:cubicBezTo>
                    <a:pt x="1138238" y="287008"/>
                    <a:pt x="1138238" y="287008"/>
                    <a:pt x="1138238" y="238854"/>
                  </a:cubicBezTo>
                  <a:cubicBezTo>
                    <a:pt x="1138238" y="238854"/>
                    <a:pt x="1138238" y="238854"/>
                    <a:pt x="1173989" y="238854"/>
                  </a:cubicBezTo>
                  <a:cubicBezTo>
                    <a:pt x="1178994" y="253872"/>
                    <a:pt x="1199014" y="263408"/>
                    <a:pt x="1218558" y="263408"/>
                  </a:cubicBezTo>
                  <a:cubicBezTo>
                    <a:pt x="1242392" y="263408"/>
                    <a:pt x="1256930" y="253634"/>
                    <a:pt x="1256930" y="238139"/>
                  </a:cubicBezTo>
                  <a:cubicBezTo>
                    <a:pt x="1256930" y="222167"/>
                    <a:pt x="1247159" y="215492"/>
                    <a:pt x="1211408" y="210725"/>
                  </a:cubicBezTo>
                  <a:cubicBezTo>
                    <a:pt x="1163264" y="204288"/>
                    <a:pt x="1140860" y="188317"/>
                    <a:pt x="1140860" y="146123"/>
                  </a:cubicBezTo>
                  <a:cubicBezTo>
                    <a:pt x="1140860" y="103690"/>
                    <a:pt x="1174704" y="79375"/>
                    <a:pt x="1231905" y="79375"/>
                  </a:cubicBezTo>
                  <a:close/>
                  <a:moveTo>
                    <a:pt x="1059541" y="79375"/>
                  </a:moveTo>
                  <a:cubicBezTo>
                    <a:pt x="1091859" y="79375"/>
                    <a:pt x="1119188" y="89160"/>
                    <a:pt x="1119188" y="137130"/>
                  </a:cubicBezTo>
                  <a:cubicBezTo>
                    <a:pt x="1119188" y="137130"/>
                    <a:pt x="1119188" y="137130"/>
                    <a:pt x="1119188" y="293688"/>
                  </a:cubicBezTo>
                  <a:cubicBezTo>
                    <a:pt x="1119188" y="293688"/>
                    <a:pt x="1119188" y="293688"/>
                    <a:pt x="1061442" y="293688"/>
                  </a:cubicBezTo>
                  <a:cubicBezTo>
                    <a:pt x="1061442" y="293688"/>
                    <a:pt x="1061442" y="293688"/>
                    <a:pt x="1061442" y="152881"/>
                  </a:cubicBezTo>
                  <a:cubicBezTo>
                    <a:pt x="1061442" y="131879"/>
                    <a:pt x="1052887" y="125674"/>
                    <a:pt x="1033876" y="125674"/>
                  </a:cubicBezTo>
                  <a:cubicBezTo>
                    <a:pt x="1014865" y="125674"/>
                    <a:pt x="997755" y="130447"/>
                    <a:pt x="983734" y="135221"/>
                  </a:cubicBezTo>
                  <a:cubicBezTo>
                    <a:pt x="983734" y="135221"/>
                    <a:pt x="983734" y="135221"/>
                    <a:pt x="983734" y="293688"/>
                  </a:cubicBezTo>
                  <a:cubicBezTo>
                    <a:pt x="983734" y="293688"/>
                    <a:pt x="983734" y="293688"/>
                    <a:pt x="925513" y="293688"/>
                  </a:cubicBezTo>
                  <a:cubicBezTo>
                    <a:pt x="925513" y="293688"/>
                    <a:pt x="925513" y="293688"/>
                    <a:pt x="925513" y="84625"/>
                  </a:cubicBezTo>
                  <a:cubicBezTo>
                    <a:pt x="925513" y="84625"/>
                    <a:pt x="925513" y="84625"/>
                    <a:pt x="964010" y="84625"/>
                  </a:cubicBezTo>
                  <a:cubicBezTo>
                    <a:pt x="974466" y="84625"/>
                    <a:pt x="980407" y="85580"/>
                    <a:pt x="982784" y="103957"/>
                  </a:cubicBezTo>
                  <a:cubicBezTo>
                    <a:pt x="1003458" y="89399"/>
                    <a:pt x="1030074" y="79375"/>
                    <a:pt x="1059541" y="79375"/>
                  </a:cubicBezTo>
                  <a:close/>
                  <a:moveTo>
                    <a:pt x="804699" y="79375"/>
                  </a:moveTo>
                  <a:cubicBezTo>
                    <a:pt x="870052" y="79375"/>
                    <a:pt x="904875" y="113839"/>
                    <a:pt x="904875" y="184441"/>
                  </a:cubicBezTo>
                  <a:cubicBezTo>
                    <a:pt x="904875" y="191621"/>
                    <a:pt x="903921" y="200716"/>
                    <a:pt x="903921" y="202630"/>
                  </a:cubicBezTo>
                  <a:cubicBezTo>
                    <a:pt x="903921" y="202630"/>
                    <a:pt x="903921" y="202630"/>
                    <a:pt x="759859" y="202630"/>
                  </a:cubicBezTo>
                  <a:cubicBezTo>
                    <a:pt x="762721" y="245471"/>
                    <a:pt x="783949" y="257437"/>
                    <a:pt x="818295" y="257437"/>
                  </a:cubicBezTo>
                  <a:cubicBezTo>
                    <a:pt x="843338" y="257437"/>
                    <a:pt x="862897" y="249779"/>
                    <a:pt x="877207" y="239248"/>
                  </a:cubicBezTo>
                  <a:cubicBezTo>
                    <a:pt x="877207" y="239248"/>
                    <a:pt x="877207" y="239248"/>
                    <a:pt x="896289" y="239248"/>
                  </a:cubicBezTo>
                  <a:cubicBezTo>
                    <a:pt x="896289" y="239248"/>
                    <a:pt x="896289" y="239248"/>
                    <a:pt x="896289" y="278498"/>
                  </a:cubicBezTo>
                  <a:cubicBezTo>
                    <a:pt x="878400" y="288311"/>
                    <a:pt x="853595" y="299320"/>
                    <a:pt x="808992" y="299320"/>
                  </a:cubicBezTo>
                  <a:cubicBezTo>
                    <a:pt x="777509" y="299320"/>
                    <a:pt x="752226" y="291661"/>
                    <a:pt x="733622" y="277302"/>
                  </a:cubicBezTo>
                  <a:cubicBezTo>
                    <a:pt x="713348" y="290226"/>
                    <a:pt x="685919" y="299320"/>
                    <a:pt x="659206" y="299320"/>
                  </a:cubicBezTo>
                  <a:cubicBezTo>
                    <a:pt x="636070" y="299320"/>
                    <a:pt x="617227" y="293097"/>
                    <a:pt x="608402" y="272036"/>
                  </a:cubicBezTo>
                  <a:cubicBezTo>
                    <a:pt x="598385" y="278498"/>
                    <a:pt x="595284" y="280652"/>
                    <a:pt x="595284" y="280652"/>
                  </a:cubicBezTo>
                  <a:cubicBezTo>
                    <a:pt x="575726" y="292140"/>
                    <a:pt x="552352" y="300038"/>
                    <a:pt x="526592" y="300038"/>
                  </a:cubicBezTo>
                  <a:cubicBezTo>
                    <a:pt x="494154" y="300038"/>
                    <a:pt x="466725" y="290226"/>
                    <a:pt x="466725" y="242120"/>
                  </a:cubicBezTo>
                  <a:cubicBezTo>
                    <a:pt x="466725" y="242120"/>
                    <a:pt x="466725" y="242120"/>
                    <a:pt x="466725" y="84640"/>
                  </a:cubicBezTo>
                  <a:cubicBezTo>
                    <a:pt x="466725" y="84640"/>
                    <a:pt x="466725" y="84640"/>
                    <a:pt x="524684" y="84640"/>
                  </a:cubicBezTo>
                  <a:cubicBezTo>
                    <a:pt x="524684" y="84640"/>
                    <a:pt x="524684" y="84640"/>
                    <a:pt x="524684" y="201912"/>
                  </a:cubicBezTo>
                  <a:cubicBezTo>
                    <a:pt x="524684" y="201912"/>
                    <a:pt x="524684" y="201912"/>
                    <a:pt x="524684" y="226324"/>
                  </a:cubicBezTo>
                  <a:cubicBezTo>
                    <a:pt x="524684" y="247385"/>
                    <a:pt x="533032" y="253608"/>
                    <a:pt x="552113" y="253608"/>
                  </a:cubicBezTo>
                  <a:cubicBezTo>
                    <a:pt x="571433" y="253608"/>
                    <a:pt x="588606" y="248821"/>
                    <a:pt x="602678" y="243795"/>
                  </a:cubicBezTo>
                  <a:cubicBezTo>
                    <a:pt x="602678" y="243795"/>
                    <a:pt x="602678" y="243795"/>
                    <a:pt x="602678" y="84640"/>
                  </a:cubicBezTo>
                  <a:cubicBezTo>
                    <a:pt x="602678" y="84640"/>
                    <a:pt x="602678" y="84640"/>
                    <a:pt x="661114" y="84640"/>
                  </a:cubicBezTo>
                  <a:cubicBezTo>
                    <a:pt x="661114" y="84640"/>
                    <a:pt x="661114" y="84640"/>
                    <a:pt x="661114" y="226085"/>
                  </a:cubicBezTo>
                  <a:cubicBezTo>
                    <a:pt x="661114" y="226085"/>
                    <a:pt x="661114" y="226085"/>
                    <a:pt x="661114" y="239966"/>
                  </a:cubicBezTo>
                  <a:cubicBezTo>
                    <a:pt x="663022" y="255044"/>
                    <a:pt x="672086" y="259830"/>
                    <a:pt x="688781" y="259830"/>
                  </a:cubicBezTo>
                  <a:cubicBezTo>
                    <a:pt x="697368" y="259830"/>
                    <a:pt x="705716" y="257916"/>
                    <a:pt x="713348" y="255762"/>
                  </a:cubicBezTo>
                  <a:cubicBezTo>
                    <a:pt x="702138" y="238291"/>
                    <a:pt x="696175" y="216272"/>
                    <a:pt x="696175" y="190425"/>
                  </a:cubicBezTo>
                  <a:cubicBezTo>
                    <a:pt x="696175" y="121497"/>
                    <a:pt x="742924" y="79375"/>
                    <a:pt x="804699" y="79375"/>
                  </a:cubicBezTo>
                  <a:close/>
                  <a:moveTo>
                    <a:pt x="316755" y="79375"/>
                  </a:moveTo>
                  <a:cubicBezTo>
                    <a:pt x="346749" y="79375"/>
                    <a:pt x="366031" y="89586"/>
                    <a:pt x="380790" y="105970"/>
                  </a:cubicBezTo>
                  <a:cubicBezTo>
                    <a:pt x="386027" y="87686"/>
                    <a:pt x="396263" y="85549"/>
                    <a:pt x="402452" y="85549"/>
                  </a:cubicBezTo>
                  <a:cubicBezTo>
                    <a:pt x="402452" y="85549"/>
                    <a:pt x="402452" y="85549"/>
                    <a:pt x="439826" y="85549"/>
                  </a:cubicBezTo>
                  <a:cubicBezTo>
                    <a:pt x="439826" y="85549"/>
                    <a:pt x="439826" y="85549"/>
                    <a:pt x="439826" y="320157"/>
                  </a:cubicBezTo>
                  <a:cubicBezTo>
                    <a:pt x="439826" y="324907"/>
                    <a:pt x="445539" y="330131"/>
                    <a:pt x="450538" y="330131"/>
                  </a:cubicBezTo>
                  <a:cubicBezTo>
                    <a:pt x="450538" y="330131"/>
                    <a:pt x="450538" y="330131"/>
                    <a:pt x="466725" y="330131"/>
                  </a:cubicBezTo>
                  <a:cubicBezTo>
                    <a:pt x="466725" y="330131"/>
                    <a:pt x="466725" y="330131"/>
                    <a:pt x="466725" y="361950"/>
                  </a:cubicBezTo>
                  <a:cubicBezTo>
                    <a:pt x="466725" y="361950"/>
                    <a:pt x="466725" y="361950"/>
                    <a:pt x="349368" y="361950"/>
                  </a:cubicBezTo>
                  <a:cubicBezTo>
                    <a:pt x="349368" y="361950"/>
                    <a:pt x="349368" y="361950"/>
                    <a:pt x="349368" y="330131"/>
                  </a:cubicBezTo>
                  <a:cubicBezTo>
                    <a:pt x="349368" y="330131"/>
                    <a:pt x="349368" y="330131"/>
                    <a:pt x="377933" y="330131"/>
                  </a:cubicBezTo>
                  <a:cubicBezTo>
                    <a:pt x="377933" y="330131"/>
                    <a:pt x="377933" y="330131"/>
                    <a:pt x="377933" y="277415"/>
                  </a:cubicBezTo>
                  <a:cubicBezTo>
                    <a:pt x="363412" y="289525"/>
                    <a:pt x="342940" y="298549"/>
                    <a:pt x="315089" y="298549"/>
                  </a:cubicBezTo>
                  <a:cubicBezTo>
                    <a:pt x="270336" y="298549"/>
                    <a:pt x="222250" y="276703"/>
                    <a:pt x="222250" y="196679"/>
                  </a:cubicBezTo>
                  <a:cubicBezTo>
                    <a:pt x="222250" y="117606"/>
                    <a:pt x="273430" y="79375"/>
                    <a:pt x="316755" y="79375"/>
                  </a:cubicBezTo>
                  <a:close/>
                  <a:moveTo>
                    <a:pt x="109071" y="79375"/>
                  </a:moveTo>
                  <a:cubicBezTo>
                    <a:pt x="174705" y="79375"/>
                    <a:pt x="209550" y="114204"/>
                    <a:pt x="209550" y="184816"/>
                  </a:cubicBezTo>
                  <a:cubicBezTo>
                    <a:pt x="209550" y="192211"/>
                    <a:pt x="208834" y="201038"/>
                    <a:pt x="208834" y="203185"/>
                  </a:cubicBezTo>
                  <a:cubicBezTo>
                    <a:pt x="208834" y="203185"/>
                    <a:pt x="208834" y="203185"/>
                    <a:pt x="63963" y="203185"/>
                  </a:cubicBezTo>
                  <a:cubicBezTo>
                    <a:pt x="66827" y="246125"/>
                    <a:pt x="88307" y="257814"/>
                    <a:pt x="122675" y="257814"/>
                  </a:cubicBezTo>
                  <a:cubicBezTo>
                    <a:pt x="147974" y="257814"/>
                    <a:pt x="167545" y="250180"/>
                    <a:pt x="181865" y="239922"/>
                  </a:cubicBezTo>
                  <a:cubicBezTo>
                    <a:pt x="181865" y="239922"/>
                    <a:pt x="181865" y="239922"/>
                    <a:pt x="201197" y="239922"/>
                  </a:cubicBezTo>
                  <a:cubicBezTo>
                    <a:pt x="201197" y="239922"/>
                    <a:pt x="201197" y="239922"/>
                    <a:pt x="201197" y="279045"/>
                  </a:cubicBezTo>
                  <a:cubicBezTo>
                    <a:pt x="183297" y="288826"/>
                    <a:pt x="157998" y="300038"/>
                    <a:pt x="113367" y="300038"/>
                  </a:cubicBezTo>
                  <a:cubicBezTo>
                    <a:pt x="40096" y="300038"/>
                    <a:pt x="0" y="258291"/>
                    <a:pt x="0" y="191019"/>
                  </a:cubicBezTo>
                  <a:cubicBezTo>
                    <a:pt x="0" y="121838"/>
                    <a:pt x="47018" y="79375"/>
                    <a:pt x="109071" y="79375"/>
                  </a:cubicBezTo>
                  <a:close/>
                  <a:moveTo>
                    <a:pt x="2087563" y="14288"/>
                  </a:moveTo>
                  <a:cubicBezTo>
                    <a:pt x="2087563" y="14288"/>
                    <a:pt x="2087563" y="14288"/>
                    <a:pt x="2121165" y="14288"/>
                  </a:cubicBezTo>
                  <a:cubicBezTo>
                    <a:pt x="2141898" y="14288"/>
                    <a:pt x="2145234" y="19314"/>
                    <a:pt x="2145234" y="47793"/>
                  </a:cubicBezTo>
                  <a:cubicBezTo>
                    <a:pt x="2145234" y="47793"/>
                    <a:pt x="2145234" y="47793"/>
                    <a:pt x="2145234" y="177984"/>
                  </a:cubicBezTo>
                  <a:cubicBezTo>
                    <a:pt x="2145234" y="177984"/>
                    <a:pt x="2145234" y="177984"/>
                    <a:pt x="2145473" y="177984"/>
                  </a:cubicBezTo>
                  <a:cubicBezTo>
                    <a:pt x="2145473" y="177984"/>
                    <a:pt x="2145473" y="177984"/>
                    <a:pt x="2145473" y="232789"/>
                  </a:cubicBezTo>
                  <a:cubicBezTo>
                    <a:pt x="2145473" y="254088"/>
                    <a:pt x="2154529" y="260311"/>
                    <a:pt x="2173832" y="260311"/>
                  </a:cubicBezTo>
                  <a:cubicBezTo>
                    <a:pt x="2181219" y="260311"/>
                    <a:pt x="2188369" y="258875"/>
                    <a:pt x="2195041" y="256960"/>
                  </a:cubicBezTo>
                  <a:cubicBezTo>
                    <a:pt x="2185986" y="240447"/>
                    <a:pt x="2180743" y="219147"/>
                    <a:pt x="2180743" y="193061"/>
                  </a:cubicBezTo>
                  <a:cubicBezTo>
                    <a:pt x="2180743" y="108820"/>
                    <a:pt x="2228167" y="79862"/>
                    <a:pt x="2275829" y="79862"/>
                  </a:cubicBezTo>
                  <a:cubicBezTo>
                    <a:pt x="2304426" y="79862"/>
                    <a:pt x="2320631" y="85367"/>
                    <a:pt x="2334215" y="96854"/>
                  </a:cubicBezTo>
                  <a:cubicBezTo>
                    <a:pt x="2334215" y="96854"/>
                    <a:pt x="2334215" y="96854"/>
                    <a:pt x="2334215" y="14288"/>
                  </a:cubicBezTo>
                  <a:cubicBezTo>
                    <a:pt x="2334215" y="14288"/>
                    <a:pt x="2334215" y="14288"/>
                    <a:pt x="2368055" y="14288"/>
                  </a:cubicBezTo>
                  <a:cubicBezTo>
                    <a:pt x="2388788" y="14288"/>
                    <a:pt x="2392363" y="19792"/>
                    <a:pt x="2392363" y="47793"/>
                  </a:cubicBezTo>
                  <a:cubicBezTo>
                    <a:pt x="2392363" y="47793"/>
                    <a:pt x="2392363" y="47793"/>
                    <a:pt x="2392363" y="294294"/>
                  </a:cubicBezTo>
                  <a:cubicBezTo>
                    <a:pt x="2392363" y="294294"/>
                    <a:pt x="2392363" y="294294"/>
                    <a:pt x="2353280" y="294294"/>
                  </a:cubicBezTo>
                  <a:cubicBezTo>
                    <a:pt x="2343509" y="294294"/>
                    <a:pt x="2338028" y="292619"/>
                    <a:pt x="2335407" y="272516"/>
                  </a:cubicBezTo>
                  <a:cubicBezTo>
                    <a:pt x="2321108" y="288311"/>
                    <a:pt x="2299422" y="300038"/>
                    <a:pt x="2270109" y="300038"/>
                  </a:cubicBezTo>
                  <a:cubicBezTo>
                    <a:pt x="2248661" y="300038"/>
                    <a:pt x="2229358" y="293576"/>
                    <a:pt x="2214345" y="280653"/>
                  </a:cubicBezTo>
                  <a:cubicBezTo>
                    <a:pt x="2194327" y="291901"/>
                    <a:pt x="2168827" y="300038"/>
                    <a:pt x="2144043" y="300038"/>
                  </a:cubicBezTo>
                  <a:cubicBezTo>
                    <a:pt x="2111633" y="300038"/>
                    <a:pt x="2087563" y="288311"/>
                    <a:pt x="2087563" y="239968"/>
                  </a:cubicBezTo>
                  <a:cubicBezTo>
                    <a:pt x="2087563" y="239968"/>
                    <a:pt x="2087563" y="239968"/>
                    <a:pt x="2087563" y="233267"/>
                  </a:cubicBezTo>
                  <a:cubicBezTo>
                    <a:pt x="2087563" y="233267"/>
                    <a:pt x="2087563" y="233267"/>
                    <a:pt x="2087563" y="177984"/>
                  </a:cubicBezTo>
                  <a:cubicBezTo>
                    <a:pt x="2087563" y="177984"/>
                    <a:pt x="2087563" y="177984"/>
                    <a:pt x="2087563" y="14288"/>
                  </a:cubicBezTo>
                  <a:close/>
                  <a:moveTo>
                    <a:pt x="1296988" y="0"/>
                  </a:moveTo>
                  <a:cubicBezTo>
                    <a:pt x="1296988" y="0"/>
                    <a:pt x="1296988" y="0"/>
                    <a:pt x="1422195" y="0"/>
                  </a:cubicBezTo>
                  <a:cubicBezTo>
                    <a:pt x="1422195" y="0"/>
                    <a:pt x="1422195" y="0"/>
                    <a:pt x="1422195" y="36681"/>
                  </a:cubicBezTo>
                  <a:cubicBezTo>
                    <a:pt x="1422195" y="36681"/>
                    <a:pt x="1422195" y="36681"/>
                    <a:pt x="1385537" y="36681"/>
                  </a:cubicBezTo>
                  <a:cubicBezTo>
                    <a:pt x="1385537" y="36681"/>
                    <a:pt x="1385537" y="36681"/>
                    <a:pt x="1428860" y="221515"/>
                  </a:cubicBezTo>
                  <a:cubicBezTo>
                    <a:pt x="1428860" y="221515"/>
                    <a:pt x="1428860" y="221515"/>
                    <a:pt x="1429812" y="221515"/>
                  </a:cubicBezTo>
                  <a:cubicBezTo>
                    <a:pt x="1429812" y="221515"/>
                    <a:pt x="1429812" y="221515"/>
                    <a:pt x="1487417" y="0"/>
                  </a:cubicBezTo>
                  <a:cubicBezTo>
                    <a:pt x="1487417" y="0"/>
                    <a:pt x="1487417" y="0"/>
                    <a:pt x="1540260" y="0"/>
                  </a:cubicBezTo>
                  <a:cubicBezTo>
                    <a:pt x="1540260" y="0"/>
                    <a:pt x="1540260" y="0"/>
                    <a:pt x="1597389" y="221515"/>
                  </a:cubicBezTo>
                  <a:cubicBezTo>
                    <a:pt x="1597389" y="221515"/>
                    <a:pt x="1597389" y="221515"/>
                    <a:pt x="1598103" y="221515"/>
                  </a:cubicBezTo>
                  <a:cubicBezTo>
                    <a:pt x="1598103" y="221515"/>
                    <a:pt x="1598103" y="221515"/>
                    <a:pt x="1637141" y="65502"/>
                  </a:cubicBezTo>
                  <a:cubicBezTo>
                    <a:pt x="1643806" y="46923"/>
                    <a:pt x="1639283" y="36681"/>
                    <a:pt x="1622145" y="36681"/>
                  </a:cubicBezTo>
                  <a:cubicBezTo>
                    <a:pt x="1622145" y="36681"/>
                    <a:pt x="1622145" y="36681"/>
                    <a:pt x="1605720" y="36681"/>
                  </a:cubicBezTo>
                  <a:cubicBezTo>
                    <a:pt x="1605720" y="36681"/>
                    <a:pt x="1605720" y="36681"/>
                    <a:pt x="1605720" y="0"/>
                  </a:cubicBezTo>
                  <a:cubicBezTo>
                    <a:pt x="1605720" y="0"/>
                    <a:pt x="1605720" y="0"/>
                    <a:pt x="1719263" y="0"/>
                  </a:cubicBezTo>
                  <a:cubicBezTo>
                    <a:pt x="1719263" y="0"/>
                    <a:pt x="1719263" y="0"/>
                    <a:pt x="1719263" y="36681"/>
                  </a:cubicBezTo>
                  <a:cubicBezTo>
                    <a:pt x="1719263" y="36681"/>
                    <a:pt x="1719263" y="36681"/>
                    <a:pt x="1713074" y="36681"/>
                  </a:cubicBezTo>
                  <a:cubicBezTo>
                    <a:pt x="1705457" y="36681"/>
                    <a:pt x="1698792" y="42159"/>
                    <a:pt x="1696174" y="49781"/>
                  </a:cubicBezTo>
                  <a:cubicBezTo>
                    <a:pt x="1696174" y="49781"/>
                    <a:pt x="1696174" y="49781"/>
                    <a:pt x="1629286" y="298450"/>
                  </a:cubicBezTo>
                  <a:cubicBezTo>
                    <a:pt x="1629286" y="298450"/>
                    <a:pt x="1629286" y="298450"/>
                    <a:pt x="1554305" y="298450"/>
                  </a:cubicBezTo>
                  <a:cubicBezTo>
                    <a:pt x="1554305" y="298450"/>
                    <a:pt x="1554305" y="298450"/>
                    <a:pt x="1506459" y="113140"/>
                  </a:cubicBezTo>
                  <a:cubicBezTo>
                    <a:pt x="1506459" y="113140"/>
                    <a:pt x="1506459" y="113140"/>
                    <a:pt x="1505507" y="113140"/>
                  </a:cubicBezTo>
                  <a:cubicBezTo>
                    <a:pt x="1505507" y="113140"/>
                    <a:pt x="1505507" y="113140"/>
                    <a:pt x="1457186" y="298450"/>
                  </a:cubicBezTo>
                  <a:cubicBezTo>
                    <a:pt x="1457186" y="298450"/>
                    <a:pt x="1457186" y="298450"/>
                    <a:pt x="1382443" y="298450"/>
                  </a:cubicBezTo>
                  <a:cubicBezTo>
                    <a:pt x="1382443" y="298450"/>
                    <a:pt x="1382443" y="298450"/>
                    <a:pt x="1318649" y="48114"/>
                  </a:cubicBezTo>
                  <a:cubicBezTo>
                    <a:pt x="1316031" y="41683"/>
                    <a:pt x="1310556" y="36681"/>
                    <a:pt x="1303891" y="36681"/>
                  </a:cubicBezTo>
                  <a:cubicBezTo>
                    <a:pt x="1303891" y="36681"/>
                    <a:pt x="1303891" y="36681"/>
                    <a:pt x="1296988" y="36681"/>
                  </a:cubicBezTo>
                  <a:cubicBezTo>
                    <a:pt x="1296988" y="36681"/>
                    <a:pt x="1296988" y="36681"/>
                    <a:pt x="129698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grpSp>
        <p:nvGrpSpPr>
          <p:cNvPr id="17" name="LS_Santeos  (JU-Free)" hidden="1">
            <a:extLst>
              <a:ext uri="{FF2B5EF4-FFF2-40B4-BE49-F238E27FC236}">
                <a16:creationId xmlns:a16="http://schemas.microsoft.com/office/drawing/2014/main" id="{20E0A6C2-D834-4588-A156-AFD8DD2185E1}"/>
              </a:ext>
            </a:extLst>
          </p:cNvPr>
          <p:cNvGrpSpPr/>
          <p:nvPr/>
        </p:nvGrpSpPr>
        <p:grpSpPr>
          <a:xfrm>
            <a:off x="5621040" y="8887679"/>
            <a:ext cx="722880" cy="194400"/>
            <a:chOff x="1008063" y="2203451"/>
            <a:chExt cx="1458913" cy="407988"/>
          </a:xfrm>
        </p:grpSpPr>
        <p:sp>
          <p:nvSpPr>
            <p:cNvPr id="18" name="Vrije vorm: vorm 44" hidden="1">
              <a:extLst>
                <a:ext uri="{FF2B5EF4-FFF2-40B4-BE49-F238E27FC236}">
                  <a16:creationId xmlns:a16="http://schemas.microsoft.com/office/drawing/2014/main" id="{24E92978-4DEE-4D70-8C22-C543B389D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201" y="2538414"/>
              <a:ext cx="731838" cy="73025"/>
            </a:xfrm>
            <a:custGeom>
              <a:avLst/>
              <a:gdLst>
                <a:gd name="connsiteX0" fmla="*/ 609600 w 731838"/>
                <a:gd name="connsiteY0" fmla="*/ 46037 h 73025"/>
                <a:gd name="connsiteX1" fmla="*/ 596566 w 731838"/>
                <a:gd name="connsiteY1" fmla="*/ 49045 h 73025"/>
                <a:gd name="connsiteX2" fmla="*/ 585787 w 731838"/>
                <a:gd name="connsiteY2" fmla="*/ 57317 h 73025"/>
                <a:gd name="connsiteX3" fmla="*/ 595814 w 731838"/>
                <a:gd name="connsiteY3" fmla="*/ 65087 h 73025"/>
                <a:gd name="connsiteX4" fmla="*/ 609600 w 731838"/>
                <a:gd name="connsiteY4" fmla="*/ 53056 h 73025"/>
                <a:gd name="connsiteX5" fmla="*/ 609600 w 731838"/>
                <a:gd name="connsiteY5" fmla="*/ 46037 h 73025"/>
                <a:gd name="connsiteX6" fmla="*/ 31750 w 731838"/>
                <a:gd name="connsiteY6" fmla="*/ 46037 h 73025"/>
                <a:gd name="connsiteX7" fmla="*/ 19712 w 731838"/>
                <a:gd name="connsiteY7" fmla="*/ 49045 h 73025"/>
                <a:gd name="connsiteX8" fmla="*/ 9525 w 731838"/>
                <a:gd name="connsiteY8" fmla="*/ 57317 h 73025"/>
                <a:gd name="connsiteX9" fmla="*/ 19017 w 731838"/>
                <a:gd name="connsiteY9" fmla="*/ 65087 h 73025"/>
                <a:gd name="connsiteX10" fmla="*/ 31750 w 731838"/>
                <a:gd name="connsiteY10" fmla="*/ 53056 h 73025"/>
                <a:gd name="connsiteX11" fmla="*/ 31750 w 731838"/>
                <a:gd name="connsiteY11" fmla="*/ 46037 h 73025"/>
                <a:gd name="connsiteX12" fmla="*/ 708939 w 731838"/>
                <a:gd name="connsiteY12" fmla="*/ 28575 h 73025"/>
                <a:gd name="connsiteX13" fmla="*/ 695325 w 731838"/>
                <a:gd name="connsiteY13" fmla="*/ 45805 h 73025"/>
                <a:gd name="connsiteX14" fmla="*/ 708939 w 731838"/>
                <a:gd name="connsiteY14" fmla="*/ 63500 h 73025"/>
                <a:gd name="connsiteX15" fmla="*/ 722313 w 731838"/>
                <a:gd name="connsiteY15" fmla="*/ 45805 h 73025"/>
                <a:gd name="connsiteX16" fmla="*/ 708939 w 731838"/>
                <a:gd name="connsiteY16" fmla="*/ 28575 h 73025"/>
                <a:gd name="connsiteX17" fmla="*/ 508794 w 731838"/>
                <a:gd name="connsiteY17" fmla="*/ 28575 h 73025"/>
                <a:gd name="connsiteX18" fmla="*/ 495300 w 731838"/>
                <a:gd name="connsiteY18" fmla="*/ 45805 h 73025"/>
                <a:gd name="connsiteX19" fmla="*/ 508794 w 731838"/>
                <a:gd name="connsiteY19" fmla="*/ 63500 h 73025"/>
                <a:gd name="connsiteX20" fmla="*/ 522288 w 731838"/>
                <a:gd name="connsiteY20" fmla="*/ 45805 h 73025"/>
                <a:gd name="connsiteX21" fmla="*/ 508794 w 731838"/>
                <a:gd name="connsiteY21" fmla="*/ 28575 h 73025"/>
                <a:gd name="connsiteX22" fmla="*/ 445659 w 731838"/>
                <a:gd name="connsiteY22" fmla="*/ 28575 h 73025"/>
                <a:gd name="connsiteX23" fmla="*/ 431800 w 731838"/>
                <a:gd name="connsiteY23" fmla="*/ 41275 h 73025"/>
                <a:gd name="connsiteX24" fmla="*/ 458788 w 731838"/>
                <a:gd name="connsiteY24" fmla="*/ 41275 h 73025"/>
                <a:gd name="connsiteX25" fmla="*/ 445659 w 731838"/>
                <a:gd name="connsiteY25" fmla="*/ 28575 h 73025"/>
                <a:gd name="connsiteX26" fmla="*/ 285075 w 731838"/>
                <a:gd name="connsiteY26" fmla="*/ 28575 h 73025"/>
                <a:gd name="connsiteX27" fmla="*/ 271462 w 731838"/>
                <a:gd name="connsiteY27" fmla="*/ 45805 h 73025"/>
                <a:gd name="connsiteX28" fmla="*/ 285075 w 731838"/>
                <a:gd name="connsiteY28" fmla="*/ 63500 h 73025"/>
                <a:gd name="connsiteX29" fmla="*/ 298450 w 731838"/>
                <a:gd name="connsiteY29" fmla="*/ 45805 h 73025"/>
                <a:gd name="connsiteX30" fmla="*/ 285075 w 731838"/>
                <a:gd name="connsiteY30" fmla="*/ 28575 h 73025"/>
                <a:gd name="connsiteX31" fmla="*/ 169068 w 731838"/>
                <a:gd name="connsiteY31" fmla="*/ 28574 h 73025"/>
                <a:gd name="connsiteX32" fmla="*/ 155574 w 731838"/>
                <a:gd name="connsiteY32" fmla="*/ 46037 h 73025"/>
                <a:gd name="connsiteX33" fmla="*/ 169068 w 731838"/>
                <a:gd name="connsiteY33" fmla="*/ 63500 h 73025"/>
                <a:gd name="connsiteX34" fmla="*/ 182562 w 731838"/>
                <a:gd name="connsiteY34" fmla="*/ 46037 h 73025"/>
                <a:gd name="connsiteX35" fmla="*/ 169068 w 731838"/>
                <a:gd name="connsiteY35" fmla="*/ 28574 h 73025"/>
                <a:gd name="connsiteX36" fmla="*/ 344487 w 731838"/>
                <a:gd name="connsiteY36" fmla="*/ 20637 h 73025"/>
                <a:gd name="connsiteX37" fmla="*/ 355600 w 731838"/>
                <a:gd name="connsiteY37" fmla="*/ 20637 h 73025"/>
                <a:gd name="connsiteX38" fmla="*/ 355600 w 731838"/>
                <a:gd name="connsiteY38" fmla="*/ 71437 h 73025"/>
                <a:gd name="connsiteX39" fmla="*/ 344487 w 731838"/>
                <a:gd name="connsiteY39" fmla="*/ 71437 h 73025"/>
                <a:gd name="connsiteX40" fmla="*/ 657208 w 731838"/>
                <a:gd name="connsiteY40" fmla="*/ 19050 h 73025"/>
                <a:gd name="connsiteX41" fmla="*/ 674688 w 731838"/>
                <a:gd name="connsiteY41" fmla="*/ 38605 h 73025"/>
                <a:gd name="connsiteX42" fmla="*/ 674688 w 731838"/>
                <a:gd name="connsiteY42" fmla="*/ 71438 h 73025"/>
                <a:gd name="connsiteX43" fmla="*/ 664631 w 731838"/>
                <a:gd name="connsiteY43" fmla="*/ 71438 h 73025"/>
                <a:gd name="connsiteX44" fmla="*/ 664631 w 731838"/>
                <a:gd name="connsiteY44" fmla="*/ 39812 h 73025"/>
                <a:gd name="connsiteX45" fmla="*/ 653855 w 731838"/>
                <a:gd name="connsiteY45" fmla="*/ 27741 h 73025"/>
                <a:gd name="connsiteX46" fmla="*/ 641882 w 731838"/>
                <a:gd name="connsiteY46" fmla="*/ 40778 h 73025"/>
                <a:gd name="connsiteX47" fmla="*/ 641882 w 731838"/>
                <a:gd name="connsiteY47" fmla="*/ 71438 h 73025"/>
                <a:gd name="connsiteX48" fmla="*/ 631825 w 731838"/>
                <a:gd name="connsiteY48" fmla="*/ 71438 h 73025"/>
                <a:gd name="connsiteX49" fmla="*/ 631825 w 731838"/>
                <a:gd name="connsiteY49" fmla="*/ 19774 h 73025"/>
                <a:gd name="connsiteX50" fmla="*/ 641403 w 731838"/>
                <a:gd name="connsiteY50" fmla="*/ 19774 h 73025"/>
                <a:gd name="connsiteX51" fmla="*/ 641403 w 731838"/>
                <a:gd name="connsiteY51" fmla="*/ 28224 h 73025"/>
                <a:gd name="connsiteX52" fmla="*/ 642122 w 731838"/>
                <a:gd name="connsiteY52" fmla="*/ 28224 h 73025"/>
                <a:gd name="connsiteX53" fmla="*/ 657208 w 731838"/>
                <a:gd name="connsiteY53" fmla="*/ 19050 h 73025"/>
                <a:gd name="connsiteX54" fmla="*/ 599138 w 731838"/>
                <a:gd name="connsiteY54" fmla="*/ 19050 h 73025"/>
                <a:gd name="connsiteX55" fmla="*/ 619125 w 731838"/>
                <a:gd name="connsiteY55" fmla="*/ 37285 h 73025"/>
                <a:gd name="connsiteX56" fmla="*/ 619125 w 731838"/>
                <a:gd name="connsiteY56" fmla="*/ 71809 h 73025"/>
                <a:gd name="connsiteX57" fmla="*/ 609252 w 731838"/>
                <a:gd name="connsiteY57" fmla="*/ 71809 h 73025"/>
                <a:gd name="connsiteX58" fmla="*/ 609252 w 731838"/>
                <a:gd name="connsiteY58" fmla="*/ 64759 h 73025"/>
                <a:gd name="connsiteX59" fmla="*/ 608771 w 731838"/>
                <a:gd name="connsiteY59" fmla="*/ 64759 h 73025"/>
                <a:gd name="connsiteX60" fmla="*/ 593600 w 731838"/>
                <a:gd name="connsiteY60" fmla="*/ 73025 h 73025"/>
                <a:gd name="connsiteX61" fmla="*/ 576262 w 731838"/>
                <a:gd name="connsiteY61" fmla="*/ 57222 h 73025"/>
                <a:gd name="connsiteX62" fmla="*/ 596008 w 731838"/>
                <a:gd name="connsiteY62" fmla="*/ 41661 h 73025"/>
                <a:gd name="connsiteX63" fmla="*/ 609011 w 731838"/>
                <a:gd name="connsiteY63" fmla="*/ 36799 h 73025"/>
                <a:gd name="connsiteX64" fmla="*/ 609011 w 731838"/>
                <a:gd name="connsiteY64" fmla="*/ 36556 h 73025"/>
                <a:gd name="connsiteX65" fmla="*/ 599138 w 731838"/>
                <a:gd name="connsiteY65" fmla="*/ 27317 h 73025"/>
                <a:gd name="connsiteX66" fmla="*/ 587098 w 731838"/>
                <a:gd name="connsiteY66" fmla="*/ 34610 h 73025"/>
                <a:gd name="connsiteX67" fmla="*/ 577707 w 731838"/>
                <a:gd name="connsiteY67" fmla="*/ 32422 h 73025"/>
                <a:gd name="connsiteX68" fmla="*/ 599138 w 731838"/>
                <a:gd name="connsiteY68" fmla="*/ 19050 h 73025"/>
                <a:gd name="connsiteX69" fmla="*/ 565889 w 731838"/>
                <a:gd name="connsiteY69" fmla="*/ 19050 h 73025"/>
                <a:gd name="connsiteX70" fmla="*/ 569913 w 731838"/>
                <a:gd name="connsiteY70" fmla="*/ 19292 h 73025"/>
                <a:gd name="connsiteX71" fmla="*/ 569913 w 731838"/>
                <a:gd name="connsiteY71" fmla="*/ 28948 h 73025"/>
                <a:gd name="connsiteX72" fmla="*/ 564942 w 731838"/>
                <a:gd name="connsiteY72" fmla="*/ 28224 h 73025"/>
                <a:gd name="connsiteX73" fmla="*/ 552868 w 731838"/>
                <a:gd name="connsiteY73" fmla="*/ 39812 h 73025"/>
                <a:gd name="connsiteX74" fmla="*/ 552868 w 731838"/>
                <a:gd name="connsiteY74" fmla="*/ 71438 h 73025"/>
                <a:gd name="connsiteX75" fmla="*/ 542925 w 731838"/>
                <a:gd name="connsiteY75" fmla="*/ 71438 h 73025"/>
                <a:gd name="connsiteX76" fmla="*/ 542925 w 731838"/>
                <a:gd name="connsiteY76" fmla="*/ 19774 h 73025"/>
                <a:gd name="connsiteX77" fmla="*/ 552395 w 731838"/>
                <a:gd name="connsiteY77" fmla="*/ 19774 h 73025"/>
                <a:gd name="connsiteX78" fmla="*/ 552395 w 731838"/>
                <a:gd name="connsiteY78" fmla="*/ 27983 h 73025"/>
                <a:gd name="connsiteX79" fmla="*/ 553105 w 731838"/>
                <a:gd name="connsiteY79" fmla="*/ 27983 h 73025"/>
                <a:gd name="connsiteX80" fmla="*/ 565889 w 731838"/>
                <a:gd name="connsiteY80" fmla="*/ 19050 h 73025"/>
                <a:gd name="connsiteX81" fmla="*/ 445769 w 731838"/>
                <a:gd name="connsiteY81" fmla="*/ 19050 h 73025"/>
                <a:gd name="connsiteX82" fmla="*/ 468313 w 731838"/>
                <a:gd name="connsiteY82" fmla="*/ 45427 h 73025"/>
                <a:gd name="connsiteX83" fmla="*/ 468313 w 731838"/>
                <a:gd name="connsiteY83" fmla="*/ 49091 h 73025"/>
                <a:gd name="connsiteX84" fmla="*/ 432242 w 731838"/>
                <a:gd name="connsiteY84" fmla="*/ 49091 h 73025"/>
                <a:gd name="connsiteX85" fmla="*/ 446481 w 731838"/>
                <a:gd name="connsiteY85" fmla="*/ 64721 h 73025"/>
                <a:gd name="connsiteX86" fmla="*/ 458346 w 731838"/>
                <a:gd name="connsiteY86" fmla="*/ 57150 h 73025"/>
                <a:gd name="connsiteX87" fmla="*/ 467601 w 731838"/>
                <a:gd name="connsiteY87" fmla="*/ 58860 h 73025"/>
                <a:gd name="connsiteX88" fmla="*/ 446481 w 731838"/>
                <a:gd name="connsiteY88" fmla="*/ 73025 h 73025"/>
                <a:gd name="connsiteX89" fmla="*/ 422275 w 731838"/>
                <a:gd name="connsiteY89" fmla="*/ 46160 h 73025"/>
                <a:gd name="connsiteX90" fmla="*/ 445769 w 731838"/>
                <a:gd name="connsiteY90" fmla="*/ 19050 h 73025"/>
                <a:gd name="connsiteX91" fmla="*/ 393682 w 731838"/>
                <a:gd name="connsiteY91" fmla="*/ 19050 h 73025"/>
                <a:gd name="connsiteX92" fmla="*/ 411163 w 731838"/>
                <a:gd name="connsiteY92" fmla="*/ 38605 h 73025"/>
                <a:gd name="connsiteX93" fmla="*/ 411163 w 731838"/>
                <a:gd name="connsiteY93" fmla="*/ 71438 h 73025"/>
                <a:gd name="connsiteX94" fmla="*/ 401106 w 731838"/>
                <a:gd name="connsiteY94" fmla="*/ 71438 h 73025"/>
                <a:gd name="connsiteX95" fmla="*/ 401106 w 731838"/>
                <a:gd name="connsiteY95" fmla="*/ 39812 h 73025"/>
                <a:gd name="connsiteX96" fmla="*/ 390330 w 731838"/>
                <a:gd name="connsiteY96" fmla="*/ 27741 h 73025"/>
                <a:gd name="connsiteX97" fmla="*/ 378357 w 731838"/>
                <a:gd name="connsiteY97" fmla="*/ 40778 h 73025"/>
                <a:gd name="connsiteX98" fmla="*/ 378357 w 731838"/>
                <a:gd name="connsiteY98" fmla="*/ 71438 h 73025"/>
                <a:gd name="connsiteX99" fmla="*/ 368300 w 731838"/>
                <a:gd name="connsiteY99" fmla="*/ 71438 h 73025"/>
                <a:gd name="connsiteX100" fmla="*/ 368300 w 731838"/>
                <a:gd name="connsiteY100" fmla="*/ 19774 h 73025"/>
                <a:gd name="connsiteX101" fmla="*/ 377878 w 731838"/>
                <a:gd name="connsiteY101" fmla="*/ 19774 h 73025"/>
                <a:gd name="connsiteX102" fmla="*/ 377878 w 731838"/>
                <a:gd name="connsiteY102" fmla="*/ 28224 h 73025"/>
                <a:gd name="connsiteX103" fmla="*/ 378597 w 731838"/>
                <a:gd name="connsiteY103" fmla="*/ 28224 h 73025"/>
                <a:gd name="connsiteX104" fmla="*/ 393682 w 731838"/>
                <a:gd name="connsiteY104" fmla="*/ 19050 h 73025"/>
                <a:gd name="connsiteX105" fmla="*/ 227551 w 731838"/>
                <a:gd name="connsiteY105" fmla="*/ 19050 h 73025"/>
                <a:gd name="connsiteX106" fmla="*/ 231775 w 731838"/>
                <a:gd name="connsiteY106" fmla="*/ 19292 h 73025"/>
                <a:gd name="connsiteX107" fmla="*/ 231775 w 731838"/>
                <a:gd name="connsiteY107" fmla="*/ 28948 h 73025"/>
                <a:gd name="connsiteX108" fmla="*/ 226612 w 731838"/>
                <a:gd name="connsiteY108" fmla="*/ 28224 h 73025"/>
                <a:gd name="connsiteX109" fmla="*/ 214643 w 731838"/>
                <a:gd name="connsiteY109" fmla="*/ 39812 h 73025"/>
                <a:gd name="connsiteX110" fmla="*/ 214643 w 731838"/>
                <a:gd name="connsiteY110" fmla="*/ 71438 h 73025"/>
                <a:gd name="connsiteX111" fmla="*/ 204787 w 731838"/>
                <a:gd name="connsiteY111" fmla="*/ 71438 h 73025"/>
                <a:gd name="connsiteX112" fmla="*/ 204787 w 731838"/>
                <a:gd name="connsiteY112" fmla="*/ 19774 h 73025"/>
                <a:gd name="connsiteX113" fmla="*/ 214174 w 731838"/>
                <a:gd name="connsiteY113" fmla="*/ 19774 h 73025"/>
                <a:gd name="connsiteX114" fmla="*/ 214174 w 731838"/>
                <a:gd name="connsiteY114" fmla="*/ 27983 h 73025"/>
                <a:gd name="connsiteX115" fmla="*/ 214878 w 731838"/>
                <a:gd name="connsiteY115" fmla="*/ 27983 h 73025"/>
                <a:gd name="connsiteX116" fmla="*/ 227551 w 731838"/>
                <a:gd name="connsiteY116" fmla="*/ 19050 h 73025"/>
                <a:gd name="connsiteX117" fmla="*/ 22876 w 731838"/>
                <a:gd name="connsiteY117" fmla="*/ 19050 h 73025"/>
                <a:gd name="connsiteX118" fmla="*/ 42863 w 731838"/>
                <a:gd name="connsiteY118" fmla="*/ 37285 h 73025"/>
                <a:gd name="connsiteX119" fmla="*/ 42863 w 731838"/>
                <a:gd name="connsiteY119" fmla="*/ 71809 h 73025"/>
                <a:gd name="connsiteX120" fmla="*/ 32990 w 731838"/>
                <a:gd name="connsiteY120" fmla="*/ 71809 h 73025"/>
                <a:gd name="connsiteX121" fmla="*/ 32990 w 731838"/>
                <a:gd name="connsiteY121" fmla="*/ 64759 h 73025"/>
                <a:gd name="connsiteX122" fmla="*/ 32749 w 731838"/>
                <a:gd name="connsiteY122" fmla="*/ 64759 h 73025"/>
                <a:gd name="connsiteX123" fmla="*/ 17579 w 731838"/>
                <a:gd name="connsiteY123" fmla="*/ 73025 h 73025"/>
                <a:gd name="connsiteX124" fmla="*/ 0 w 731838"/>
                <a:gd name="connsiteY124" fmla="*/ 57222 h 73025"/>
                <a:gd name="connsiteX125" fmla="*/ 19746 w 731838"/>
                <a:gd name="connsiteY125" fmla="*/ 41661 h 73025"/>
                <a:gd name="connsiteX126" fmla="*/ 32749 w 731838"/>
                <a:gd name="connsiteY126" fmla="*/ 36799 h 73025"/>
                <a:gd name="connsiteX127" fmla="*/ 32749 w 731838"/>
                <a:gd name="connsiteY127" fmla="*/ 36556 h 73025"/>
                <a:gd name="connsiteX128" fmla="*/ 23117 w 731838"/>
                <a:gd name="connsiteY128" fmla="*/ 27317 h 73025"/>
                <a:gd name="connsiteX129" fmla="*/ 11077 w 731838"/>
                <a:gd name="connsiteY129" fmla="*/ 34610 h 73025"/>
                <a:gd name="connsiteX130" fmla="*/ 1686 w 731838"/>
                <a:gd name="connsiteY130" fmla="*/ 32422 h 73025"/>
                <a:gd name="connsiteX131" fmla="*/ 22876 w 731838"/>
                <a:gd name="connsiteY131" fmla="*/ 19050 h 73025"/>
                <a:gd name="connsiteX132" fmla="*/ 169862 w 731838"/>
                <a:gd name="connsiteY132" fmla="*/ 19049 h 73025"/>
                <a:gd name="connsiteX133" fmla="*/ 193675 w 731838"/>
                <a:gd name="connsiteY133" fmla="*/ 46037 h 73025"/>
                <a:gd name="connsiteX134" fmla="*/ 169862 w 731838"/>
                <a:gd name="connsiteY134" fmla="*/ 73025 h 73025"/>
                <a:gd name="connsiteX135" fmla="*/ 146049 w 731838"/>
                <a:gd name="connsiteY135" fmla="*/ 46037 h 73025"/>
                <a:gd name="connsiteX136" fmla="*/ 169862 w 731838"/>
                <a:gd name="connsiteY136" fmla="*/ 19049 h 73025"/>
                <a:gd name="connsiteX137" fmla="*/ 722158 w 731838"/>
                <a:gd name="connsiteY137" fmla="*/ 3175 h 73025"/>
                <a:gd name="connsiteX138" fmla="*/ 731838 w 731838"/>
                <a:gd name="connsiteY138" fmla="*/ 3175 h 73025"/>
                <a:gd name="connsiteX139" fmla="*/ 731838 w 731838"/>
                <a:gd name="connsiteY139" fmla="*/ 72058 h 73025"/>
                <a:gd name="connsiteX140" fmla="*/ 722394 w 731838"/>
                <a:gd name="connsiteY140" fmla="*/ 72058 h 73025"/>
                <a:gd name="connsiteX141" fmla="*/ 722394 w 731838"/>
                <a:gd name="connsiteY141" fmla="*/ 64082 h 73025"/>
                <a:gd name="connsiteX142" fmla="*/ 721450 w 731838"/>
                <a:gd name="connsiteY142" fmla="*/ 64082 h 73025"/>
                <a:gd name="connsiteX143" fmla="*/ 707048 w 731838"/>
                <a:gd name="connsiteY143" fmla="*/ 73025 h 73025"/>
                <a:gd name="connsiteX144" fmla="*/ 685800 w 731838"/>
                <a:gd name="connsiteY144" fmla="*/ 46197 h 73025"/>
                <a:gd name="connsiteX145" fmla="*/ 707048 w 731838"/>
                <a:gd name="connsiteY145" fmla="*/ 19610 h 73025"/>
                <a:gd name="connsiteX146" fmla="*/ 721450 w 731838"/>
                <a:gd name="connsiteY146" fmla="*/ 28795 h 73025"/>
                <a:gd name="connsiteX147" fmla="*/ 722158 w 731838"/>
                <a:gd name="connsiteY147" fmla="*/ 28795 h 73025"/>
                <a:gd name="connsiteX148" fmla="*/ 485775 w 731838"/>
                <a:gd name="connsiteY148" fmla="*/ 3175 h 73025"/>
                <a:gd name="connsiteX149" fmla="*/ 495691 w 731838"/>
                <a:gd name="connsiteY149" fmla="*/ 3175 h 73025"/>
                <a:gd name="connsiteX150" fmla="*/ 495691 w 731838"/>
                <a:gd name="connsiteY150" fmla="*/ 28795 h 73025"/>
                <a:gd name="connsiteX151" fmla="*/ 496163 w 731838"/>
                <a:gd name="connsiteY151" fmla="*/ 28795 h 73025"/>
                <a:gd name="connsiteX152" fmla="*/ 510565 w 731838"/>
                <a:gd name="connsiteY152" fmla="*/ 19610 h 73025"/>
                <a:gd name="connsiteX153" fmla="*/ 531813 w 731838"/>
                <a:gd name="connsiteY153" fmla="*/ 46197 h 73025"/>
                <a:gd name="connsiteX154" fmla="*/ 510801 w 731838"/>
                <a:gd name="connsiteY154" fmla="*/ 73025 h 73025"/>
                <a:gd name="connsiteX155" fmla="*/ 496163 w 731838"/>
                <a:gd name="connsiteY155" fmla="*/ 64082 h 73025"/>
                <a:gd name="connsiteX156" fmla="*/ 495455 w 731838"/>
                <a:gd name="connsiteY156" fmla="*/ 64082 h 73025"/>
                <a:gd name="connsiteX157" fmla="*/ 495455 w 731838"/>
                <a:gd name="connsiteY157" fmla="*/ 72058 h 73025"/>
                <a:gd name="connsiteX158" fmla="*/ 485775 w 731838"/>
                <a:gd name="connsiteY158" fmla="*/ 72058 h 73025"/>
                <a:gd name="connsiteX159" fmla="*/ 485775 w 731838"/>
                <a:gd name="connsiteY159" fmla="*/ 3175 h 73025"/>
                <a:gd name="connsiteX160" fmla="*/ 322262 w 731838"/>
                <a:gd name="connsiteY160" fmla="*/ 3175 h 73025"/>
                <a:gd name="connsiteX161" fmla="*/ 331787 w 731838"/>
                <a:gd name="connsiteY161" fmla="*/ 3175 h 73025"/>
                <a:gd name="connsiteX162" fmla="*/ 331787 w 731838"/>
                <a:gd name="connsiteY162" fmla="*/ 71438 h 73025"/>
                <a:gd name="connsiteX163" fmla="*/ 322262 w 731838"/>
                <a:gd name="connsiteY163" fmla="*/ 71438 h 73025"/>
                <a:gd name="connsiteX164" fmla="*/ 297770 w 731838"/>
                <a:gd name="connsiteY164" fmla="*/ 3175 h 73025"/>
                <a:gd name="connsiteX165" fmla="*/ 307975 w 731838"/>
                <a:gd name="connsiteY165" fmla="*/ 3175 h 73025"/>
                <a:gd name="connsiteX166" fmla="*/ 307975 w 731838"/>
                <a:gd name="connsiteY166" fmla="*/ 72058 h 73025"/>
                <a:gd name="connsiteX167" fmla="*/ 298013 w 731838"/>
                <a:gd name="connsiteY167" fmla="*/ 72058 h 73025"/>
                <a:gd name="connsiteX168" fmla="*/ 298013 w 731838"/>
                <a:gd name="connsiteY168" fmla="*/ 64082 h 73025"/>
                <a:gd name="connsiteX169" fmla="*/ 297041 w 731838"/>
                <a:gd name="connsiteY169" fmla="*/ 64082 h 73025"/>
                <a:gd name="connsiteX170" fmla="*/ 282219 w 731838"/>
                <a:gd name="connsiteY170" fmla="*/ 73025 h 73025"/>
                <a:gd name="connsiteX171" fmla="*/ 260350 w 731838"/>
                <a:gd name="connsiteY171" fmla="*/ 46197 h 73025"/>
                <a:gd name="connsiteX172" fmla="*/ 282219 w 731838"/>
                <a:gd name="connsiteY172" fmla="*/ 19610 h 73025"/>
                <a:gd name="connsiteX173" fmla="*/ 297041 w 731838"/>
                <a:gd name="connsiteY173" fmla="*/ 28795 h 73025"/>
                <a:gd name="connsiteX174" fmla="*/ 297770 w 731838"/>
                <a:gd name="connsiteY174" fmla="*/ 28795 h 73025"/>
                <a:gd name="connsiteX175" fmla="*/ 239712 w 731838"/>
                <a:gd name="connsiteY175" fmla="*/ 3175 h 73025"/>
                <a:gd name="connsiteX176" fmla="*/ 250825 w 731838"/>
                <a:gd name="connsiteY176" fmla="*/ 3175 h 73025"/>
                <a:gd name="connsiteX177" fmla="*/ 250825 w 731838"/>
                <a:gd name="connsiteY177" fmla="*/ 71438 h 73025"/>
                <a:gd name="connsiteX178" fmla="*/ 239712 w 731838"/>
                <a:gd name="connsiteY178" fmla="*/ 71438 h 73025"/>
                <a:gd name="connsiteX179" fmla="*/ 57150 w 731838"/>
                <a:gd name="connsiteY179" fmla="*/ 3175 h 73025"/>
                <a:gd name="connsiteX180" fmla="*/ 68263 w 731838"/>
                <a:gd name="connsiteY180" fmla="*/ 3175 h 73025"/>
                <a:gd name="connsiteX181" fmla="*/ 80963 w 731838"/>
                <a:gd name="connsiteY181" fmla="*/ 55563 h 73025"/>
                <a:gd name="connsiteX182" fmla="*/ 95250 w 731838"/>
                <a:gd name="connsiteY182" fmla="*/ 3175 h 73025"/>
                <a:gd name="connsiteX183" fmla="*/ 106363 w 731838"/>
                <a:gd name="connsiteY183" fmla="*/ 3175 h 73025"/>
                <a:gd name="connsiteX184" fmla="*/ 119063 w 731838"/>
                <a:gd name="connsiteY184" fmla="*/ 55563 h 73025"/>
                <a:gd name="connsiteX185" fmla="*/ 120650 w 731838"/>
                <a:gd name="connsiteY185" fmla="*/ 55563 h 73025"/>
                <a:gd name="connsiteX186" fmla="*/ 133350 w 731838"/>
                <a:gd name="connsiteY186" fmla="*/ 3175 h 73025"/>
                <a:gd name="connsiteX187" fmla="*/ 144463 w 731838"/>
                <a:gd name="connsiteY187" fmla="*/ 3175 h 73025"/>
                <a:gd name="connsiteX188" fmla="*/ 125413 w 731838"/>
                <a:gd name="connsiteY188" fmla="*/ 71438 h 73025"/>
                <a:gd name="connsiteX189" fmla="*/ 114300 w 731838"/>
                <a:gd name="connsiteY189" fmla="*/ 71438 h 73025"/>
                <a:gd name="connsiteX190" fmla="*/ 100013 w 731838"/>
                <a:gd name="connsiteY190" fmla="*/ 20638 h 73025"/>
                <a:gd name="connsiteX191" fmla="*/ 85725 w 731838"/>
                <a:gd name="connsiteY191" fmla="*/ 71438 h 73025"/>
                <a:gd name="connsiteX192" fmla="*/ 76200 w 731838"/>
                <a:gd name="connsiteY192" fmla="*/ 71438 h 73025"/>
                <a:gd name="connsiteX193" fmla="*/ 349250 w 731838"/>
                <a:gd name="connsiteY193" fmla="*/ 0 h 73025"/>
                <a:gd name="connsiteX194" fmla="*/ 355600 w 731838"/>
                <a:gd name="connsiteY194" fmla="*/ 6350 h 73025"/>
                <a:gd name="connsiteX195" fmla="*/ 349250 w 731838"/>
                <a:gd name="connsiteY195" fmla="*/ 12700 h 73025"/>
                <a:gd name="connsiteX196" fmla="*/ 342900 w 731838"/>
                <a:gd name="connsiteY196" fmla="*/ 6350 h 73025"/>
                <a:gd name="connsiteX197" fmla="*/ 349250 w 731838"/>
                <a:gd name="connsiteY197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731838" h="73025">
                  <a:moveTo>
                    <a:pt x="609600" y="46037"/>
                  </a:moveTo>
                  <a:cubicBezTo>
                    <a:pt x="608096" y="47541"/>
                    <a:pt x="600075" y="48544"/>
                    <a:pt x="596566" y="49045"/>
                  </a:cubicBezTo>
                  <a:cubicBezTo>
                    <a:pt x="590550" y="49797"/>
                    <a:pt x="585787" y="51802"/>
                    <a:pt x="585787" y="57317"/>
                  </a:cubicBezTo>
                  <a:cubicBezTo>
                    <a:pt x="585787" y="62581"/>
                    <a:pt x="590048" y="65087"/>
                    <a:pt x="595814" y="65087"/>
                  </a:cubicBezTo>
                  <a:cubicBezTo>
                    <a:pt x="604587" y="65087"/>
                    <a:pt x="609600" y="59322"/>
                    <a:pt x="609600" y="53056"/>
                  </a:cubicBezTo>
                  <a:cubicBezTo>
                    <a:pt x="609600" y="46037"/>
                    <a:pt x="609600" y="46037"/>
                    <a:pt x="609600" y="46037"/>
                  </a:cubicBezTo>
                  <a:close/>
                  <a:moveTo>
                    <a:pt x="31750" y="46037"/>
                  </a:moveTo>
                  <a:cubicBezTo>
                    <a:pt x="30361" y="47541"/>
                    <a:pt x="22953" y="48544"/>
                    <a:pt x="19712" y="49045"/>
                  </a:cubicBezTo>
                  <a:cubicBezTo>
                    <a:pt x="14155" y="49797"/>
                    <a:pt x="9525" y="51802"/>
                    <a:pt x="9525" y="57317"/>
                  </a:cubicBezTo>
                  <a:cubicBezTo>
                    <a:pt x="9525" y="62581"/>
                    <a:pt x="13461" y="65087"/>
                    <a:pt x="19017" y="65087"/>
                  </a:cubicBezTo>
                  <a:cubicBezTo>
                    <a:pt x="26888" y="65087"/>
                    <a:pt x="31750" y="59322"/>
                    <a:pt x="31750" y="53056"/>
                  </a:cubicBezTo>
                  <a:cubicBezTo>
                    <a:pt x="31750" y="46037"/>
                    <a:pt x="31750" y="46037"/>
                    <a:pt x="31750" y="46037"/>
                  </a:cubicBezTo>
                  <a:close/>
                  <a:moveTo>
                    <a:pt x="708939" y="28575"/>
                  </a:moveTo>
                  <a:cubicBezTo>
                    <a:pt x="699863" y="28575"/>
                    <a:pt x="695325" y="36026"/>
                    <a:pt x="695325" y="45805"/>
                  </a:cubicBezTo>
                  <a:cubicBezTo>
                    <a:pt x="695325" y="55817"/>
                    <a:pt x="700102" y="63500"/>
                    <a:pt x="708939" y="63500"/>
                  </a:cubicBezTo>
                  <a:cubicBezTo>
                    <a:pt x="717536" y="63500"/>
                    <a:pt x="722313" y="56282"/>
                    <a:pt x="722313" y="45805"/>
                  </a:cubicBezTo>
                  <a:cubicBezTo>
                    <a:pt x="722313" y="35327"/>
                    <a:pt x="717536" y="28575"/>
                    <a:pt x="708939" y="28575"/>
                  </a:cubicBezTo>
                  <a:close/>
                  <a:moveTo>
                    <a:pt x="508794" y="28575"/>
                  </a:moveTo>
                  <a:cubicBezTo>
                    <a:pt x="499878" y="28575"/>
                    <a:pt x="495300" y="35327"/>
                    <a:pt x="495300" y="45805"/>
                  </a:cubicBezTo>
                  <a:cubicBezTo>
                    <a:pt x="495300" y="56282"/>
                    <a:pt x="500119" y="63500"/>
                    <a:pt x="508794" y="63500"/>
                  </a:cubicBezTo>
                  <a:cubicBezTo>
                    <a:pt x="517710" y="63500"/>
                    <a:pt x="522288" y="55817"/>
                    <a:pt x="522288" y="45805"/>
                  </a:cubicBezTo>
                  <a:cubicBezTo>
                    <a:pt x="522288" y="36026"/>
                    <a:pt x="517710" y="28575"/>
                    <a:pt x="508794" y="28575"/>
                  </a:cubicBezTo>
                  <a:close/>
                  <a:moveTo>
                    <a:pt x="445659" y="28575"/>
                  </a:moveTo>
                  <a:cubicBezTo>
                    <a:pt x="437392" y="28575"/>
                    <a:pt x="432043" y="34472"/>
                    <a:pt x="431800" y="41275"/>
                  </a:cubicBezTo>
                  <a:cubicBezTo>
                    <a:pt x="458788" y="41275"/>
                    <a:pt x="458788" y="41275"/>
                    <a:pt x="458788" y="41275"/>
                  </a:cubicBezTo>
                  <a:cubicBezTo>
                    <a:pt x="458788" y="34018"/>
                    <a:pt x="453439" y="28575"/>
                    <a:pt x="445659" y="28575"/>
                  </a:cubicBezTo>
                  <a:close/>
                  <a:moveTo>
                    <a:pt x="285075" y="28575"/>
                  </a:moveTo>
                  <a:cubicBezTo>
                    <a:pt x="276000" y="28575"/>
                    <a:pt x="271462" y="36026"/>
                    <a:pt x="271462" y="45805"/>
                  </a:cubicBezTo>
                  <a:cubicBezTo>
                    <a:pt x="271462" y="55817"/>
                    <a:pt x="276239" y="63500"/>
                    <a:pt x="285075" y="63500"/>
                  </a:cubicBezTo>
                  <a:cubicBezTo>
                    <a:pt x="293673" y="63500"/>
                    <a:pt x="298450" y="56282"/>
                    <a:pt x="298450" y="45805"/>
                  </a:cubicBezTo>
                  <a:cubicBezTo>
                    <a:pt x="298450" y="35327"/>
                    <a:pt x="293673" y="28575"/>
                    <a:pt x="285075" y="28575"/>
                  </a:cubicBezTo>
                  <a:close/>
                  <a:moveTo>
                    <a:pt x="169068" y="28574"/>
                  </a:moveTo>
                  <a:cubicBezTo>
                    <a:pt x="161615" y="28574"/>
                    <a:pt x="155574" y="36392"/>
                    <a:pt x="155574" y="46037"/>
                  </a:cubicBezTo>
                  <a:cubicBezTo>
                    <a:pt x="155574" y="55682"/>
                    <a:pt x="161615" y="63500"/>
                    <a:pt x="169068" y="63500"/>
                  </a:cubicBezTo>
                  <a:cubicBezTo>
                    <a:pt x="176521" y="63500"/>
                    <a:pt x="182562" y="55682"/>
                    <a:pt x="182562" y="46037"/>
                  </a:cubicBezTo>
                  <a:cubicBezTo>
                    <a:pt x="182562" y="36392"/>
                    <a:pt x="176521" y="28574"/>
                    <a:pt x="169068" y="28574"/>
                  </a:cubicBezTo>
                  <a:close/>
                  <a:moveTo>
                    <a:pt x="344487" y="20637"/>
                  </a:moveTo>
                  <a:lnTo>
                    <a:pt x="355600" y="20637"/>
                  </a:lnTo>
                  <a:lnTo>
                    <a:pt x="355600" y="71437"/>
                  </a:lnTo>
                  <a:lnTo>
                    <a:pt x="344487" y="71437"/>
                  </a:lnTo>
                  <a:close/>
                  <a:moveTo>
                    <a:pt x="657208" y="19050"/>
                  </a:moveTo>
                  <a:cubicBezTo>
                    <a:pt x="667744" y="19050"/>
                    <a:pt x="674688" y="25810"/>
                    <a:pt x="674688" y="38605"/>
                  </a:cubicBezTo>
                  <a:cubicBezTo>
                    <a:pt x="674688" y="38605"/>
                    <a:pt x="674688" y="38605"/>
                    <a:pt x="674688" y="71438"/>
                  </a:cubicBezTo>
                  <a:cubicBezTo>
                    <a:pt x="674688" y="71438"/>
                    <a:pt x="674688" y="71438"/>
                    <a:pt x="664631" y="71438"/>
                  </a:cubicBezTo>
                  <a:cubicBezTo>
                    <a:pt x="664631" y="71438"/>
                    <a:pt x="664631" y="71438"/>
                    <a:pt x="664631" y="39812"/>
                  </a:cubicBezTo>
                  <a:cubicBezTo>
                    <a:pt x="664631" y="32328"/>
                    <a:pt x="660560" y="27741"/>
                    <a:pt x="653855" y="27741"/>
                  </a:cubicBezTo>
                  <a:cubicBezTo>
                    <a:pt x="646911" y="27741"/>
                    <a:pt x="641882" y="32570"/>
                    <a:pt x="641882" y="40778"/>
                  </a:cubicBezTo>
                  <a:cubicBezTo>
                    <a:pt x="641882" y="40778"/>
                    <a:pt x="641882" y="40778"/>
                    <a:pt x="641882" y="71438"/>
                  </a:cubicBezTo>
                  <a:cubicBezTo>
                    <a:pt x="641882" y="71438"/>
                    <a:pt x="641882" y="71438"/>
                    <a:pt x="631825" y="71438"/>
                  </a:cubicBezTo>
                  <a:cubicBezTo>
                    <a:pt x="631825" y="71438"/>
                    <a:pt x="631825" y="71438"/>
                    <a:pt x="631825" y="19774"/>
                  </a:cubicBezTo>
                  <a:cubicBezTo>
                    <a:pt x="631825" y="19774"/>
                    <a:pt x="631825" y="19774"/>
                    <a:pt x="641403" y="19774"/>
                  </a:cubicBezTo>
                  <a:cubicBezTo>
                    <a:pt x="641403" y="19774"/>
                    <a:pt x="641403" y="19774"/>
                    <a:pt x="641403" y="28224"/>
                  </a:cubicBezTo>
                  <a:cubicBezTo>
                    <a:pt x="641403" y="28224"/>
                    <a:pt x="641403" y="28224"/>
                    <a:pt x="642122" y="28224"/>
                  </a:cubicBezTo>
                  <a:cubicBezTo>
                    <a:pt x="644516" y="22671"/>
                    <a:pt x="649545" y="19050"/>
                    <a:pt x="657208" y="19050"/>
                  </a:cubicBezTo>
                  <a:close/>
                  <a:moveTo>
                    <a:pt x="599138" y="19050"/>
                  </a:moveTo>
                  <a:cubicBezTo>
                    <a:pt x="607326" y="19050"/>
                    <a:pt x="619125" y="22211"/>
                    <a:pt x="619125" y="37285"/>
                  </a:cubicBezTo>
                  <a:cubicBezTo>
                    <a:pt x="619125" y="37285"/>
                    <a:pt x="619125" y="37285"/>
                    <a:pt x="619125" y="71809"/>
                  </a:cubicBezTo>
                  <a:cubicBezTo>
                    <a:pt x="619125" y="71809"/>
                    <a:pt x="619125" y="71809"/>
                    <a:pt x="609252" y="71809"/>
                  </a:cubicBezTo>
                  <a:cubicBezTo>
                    <a:pt x="609252" y="71809"/>
                    <a:pt x="609252" y="71809"/>
                    <a:pt x="609252" y="64759"/>
                  </a:cubicBezTo>
                  <a:cubicBezTo>
                    <a:pt x="609252" y="64759"/>
                    <a:pt x="609252" y="64759"/>
                    <a:pt x="608771" y="64759"/>
                  </a:cubicBezTo>
                  <a:cubicBezTo>
                    <a:pt x="606844" y="68649"/>
                    <a:pt x="602028" y="73025"/>
                    <a:pt x="593600" y="73025"/>
                  </a:cubicBezTo>
                  <a:cubicBezTo>
                    <a:pt x="583727" y="73025"/>
                    <a:pt x="576262" y="67433"/>
                    <a:pt x="576262" y="57222"/>
                  </a:cubicBezTo>
                  <a:cubicBezTo>
                    <a:pt x="576262" y="45308"/>
                    <a:pt x="586135" y="42634"/>
                    <a:pt x="596008" y="41661"/>
                  </a:cubicBezTo>
                  <a:cubicBezTo>
                    <a:pt x="605159" y="40446"/>
                    <a:pt x="609011" y="40446"/>
                    <a:pt x="609011" y="36799"/>
                  </a:cubicBezTo>
                  <a:cubicBezTo>
                    <a:pt x="609011" y="36799"/>
                    <a:pt x="609011" y="36799"/>
                    <a:pt x="609011" y="36556"/>
                  </a:cubicBezTo>
                  <a:cubicBezTo>
                    <a:pt x="609011" y="30720"/>
                    <a:pt x="605640" y="27317"/>
                    <a:pt x="599138" y="27317"/>
                  </a:cubicBezTo>
                  <a:cubicBezTo>
                    <a:pt x="592396" y="27317"/>
                    <a:pt x="588784" y="30964"/>
                    <a:pt x="587098" y="34610"/>
                  </a:cubicBezTo>
                  <a:cubicBezTo>
                    <a:pt x="587098" y="34610"/>
                    <a:pt x="587098" y="34610"/>
                    <a:pt x="577707" y="32422"/>
                  </a:cubicBezTo>
                  <a:cubicBezTo>
                    <a:pt x="581078" y="22940"/>
                    <a:pt x="589747" y="19050"/>
                    <a:pt x="599138" y="19050"/>
                  </a:cubicBezTo>
                  <a:close/>
                  <a:moveTo>
                    <a:pt x="565889" y="19050"/>
                  </a:moveTo>
                  <a:cubicBezTo>
                    <a:pt x="567072" y="19050"/>
                    <a:pt x="568966" y="19050"/>
                    <a:pt x="569913" y="19292"/>
                  </a:cubicBezTo>
                  <a:cubicBezTo>
                    <a:pt x="569913" y="19292"/>
                    <a:pt x="569913" y="19292"/>
                    <a:pt x="569913" y="28948"/>
                  </a:cubicBezTo>
                  <a:cubicBezTo>
                    <a:pt x="569203" y="28707"/>
                    <a:pt x="566836" y="28224"/>
                    <a:pt x="564942" y="28224"/>
                  </a:cubicBezTo>
                  <a:cubicBezTo>
                    <a:pt x="557840" y="28224"/>
                    <a:pt x="552868" y="33052"/>
                    <a:pt x="552868" y="39812"/>
                  </a:cubicBezTo>
                  <a:cubicBezTo>
                    <a:pt x="552868" y="39812"/>
                    <a:pt x="552868" y="39812"/>
                    <a:pt x="552868" y="71438"/>
                  </a:cubicBezTo>
                  <a:cubicBezTo>
                    <a:pt x="552868" y="71438"/>
                    <a:pt x="552868" y="71438"/>
                    <a:pt x="542925" y="71438"/>
                  </a:cubicBezTo>
                  <a:cubicBezTo>
                    <a:pt x="542925" y="71438"/>
                    <a:pt x="542925" y="71438"/>
                    <a:pt x="542925" y="19774"/>
                  </a:cubicBezTo>
                  <a:cubicBezTo>
                    <a:pt x="542925" y="19774"/>
                    <a:pt x="542925" y="19774"/>
                    <a:pt x="552395" y="19774"/>
                  </a:cubicBezTo>
                  <a:cubicBezTo>
                    <a:pt x="552395" y="19774"/>
                    <a:pt x="552395" y="19774"/>
                    <a:pt x="552395" y="27983"/>
                  </a:cubicBezTo>
                  <a:cubicBezTo>
                    <a:pt x="552395" y="27983"/>
                    <a:pt x="552395" y="27983"/>
                    <a:pt x="553105" y="27983"/>
                  </a:cubicBezTo>
                  <a:cubicBezTo>
                    <a:pt x="554762" y="22430"/>
                    <a:pt x="559970" y="19050"/>
                    <a:pt x="565889" y="19050"/>
                  </a:cubicBezTo>
                  <a:close/>
                  <a:moveTo>
                    <a:pt x="445769" y="19050"/>
                  </a:moveTo>
                  <a:cubicBezTo>
                    <a:pt x="457160" y="19050"/>
                    <a:pt x="468313" y="26621"/>
                    <a:pt x="468313" y="45427"/>
                  </a:cubicBezTo>
                  <a:cubicBezTo>
                    <a:pt x="468313" y="45427"/>
                    <a:pt x="468313" y="45427"/>
                    <a:pt x="468313" y="49091"/>
                  </a:cubicBezTo>
                  <a:cubicBezTo>
                    <a:pt x="468313" y="49091"/>
                    <a:pt x="468313" y="49091"/>
                    <a:pt x="432242" y="49091"/>
                  </a:cubicBezTo>
                  <a:cubicBezTo>
                    <a:pt x="432479" y="59104"/>
                    <a:pt x="438175" y="64721"/>
                    <a:pt x="446481" y="64721"/>
                  </a:cubicBezTo>
                  <a:cubicBezTo>
                    <a:pt x="452176" y="64721"/>
                    <a:pt x="456448" y="62279"/>
                    <a:pt x="458346" y="57150"/>
                  </a:cubicBezTo>
                  <a:cubicBezTo>
                    <a:pt x="458346" y="57150"/>
                    <a:pt x="458346" y="57150"/>
                    <a:pt x="467601" y="58860"/>
                  </a:cubicBezTo>
                  <a:cubicBezTo>
                    <a:pt x="465228" y="67408"/>
                    <a:pt x="457397" y="73025"/>
                    <a:pt x="446481" y="73025"/>
                  </a:cubicBezTo>
                  <a:cubicBezTo>
                    <a:pt x="431530" y="73025"/>
                    <a:pt x="422275" y="62523"/>
                    <a:pt x="422275" y="46160"/>
                  </a:cubicBezTo>
                  <a:cubicBezTo>
                    <a:pt x="422275" y="30285"/>
                    <a:pt x="431530" y="19050"/>
                    <a:pt x="445769" y="19050"/>
                  </a:cubicBezTo>
                  <a:close/>
                  <a:moveTo>
                    <a:pt x="393682" y="19050"/>
                  </a:moveTo>
                  <a:cubicBezTo>
                    <a:pt x="404219" y="19050"/>
                    <a:pt x="411163" y="25810"/>
                    <a:pt x="411163" y="38605"/>
                  </a:cubicBezTo>
                  <a:cubicBezTo>
                    <a:pt x="411163" y="38605"/>
                    <a:pt x="411163" y="38605"/>
                    <a:pt x="411163" y="71438"/>
                  </a:cubicBezTo>
                  <a:cubicBezTo>
                    <a:pt x="411163" y="71438"/>
                    <a:pt x="411163" y="71438"/>
                    <a:pt x="401106" y="71438"/>
                  </a:cubicBezTo>
                  <a:cubicBezTo>
                    <a:pt x="401106" y="71438"/>
                    <a:pt x="401106" y="71438"/>
                    <a:pt x="401106" y="39812"/>
                  </a:cubicBezTo>
                  <a:cubicBezTo>
                    <a:pt x="401106" y="32328"/>
                    <a:pt x="397035" y="27741"/>
                    <a:pt x="390330" y="27741"/>
                  </a:cubicBezTo>
                  <a:cubicBezTo>
                    <a:pt x="383386" y="27741"/>
                    <a:pt x="378357" y="32570"/>
                    <a:pt x="378357" y="40778"/>
                  </a:cubicBezTo>
                  <a:cubicBezTo>
                    <a:pt x="378357" y="40778"/>
                    <a:pt x="378357" y="40778"/>
                    <a:pt x="378357" y="71438"/>
                  </a:cubicBezTo>
                  <a:cubicBezTo>
                    <a:pt x="378357" y="71438"/>
                    <a:pt x="378357" y="71438"/>
                    <a:pt x="368300" y="71438"/>
                  </a:cubicBezTo>
                  <a:cubicBezTo>
                    <a:pt x="368300" y="71438"/>
                    <a:pt x="368300" y="71438"/>
                    <a:pt x="368300" y="19774"/>
                  </a:cubicBezTo>
                  <a:cubicBezTo>
                    <a:pt x="368300" y="19774"/>
                    <a:pt x="368300" y="19774"/>
                    <a:pt x="377878" y="19774"/>
                  </a:cubicBezTo>
                  <a:cubicBezTo>
                    <a:pt x="377878" y="19774"/>
                    <a:pt x="377878" y="19774"/>
                    <a:pt x="377878" y="28224"/>
                  </a:cubicBezTo>
                  <a:cubicBezTo>
                    <a:pt x="377878" y="28224"/>
                    <a:pt x="377878" y="28224"/>
                    <a:pt x="378597" y="28224"/>
                  </a:cubicBezTo>
                  <a:cubicBezTo>
                    <a:pt x="380991" y="22671"/>
                    <a:pt x="386020" y="19050"/>
                    <a:pt x="393682" y="19050"/>
                  </a:cubicBezTo>
                  <a:close/>
                  <a:moveTo>
                    <a:pt x="227551" y="19050"/>
                  </a:moveTo>
                  <a:cubicBezTo>
                    <a:pt x="228724" y="19050"/>
                    <a:pt x="230602" y="19050"/>
                    <a:pt x="231775" y="19292"/>
                  </a:cubicBezTo>
                  <a:cubicBezTo>
                    <a:pt x="231775" y="19292"/>
                    <a:pt x="231775" y="19292"/>
                    <a:pt x="231775" y="28948"/>
                  </a:cubicBezTo>
                  <a:cubicBezTo>
                    <a:pt x="230836" y="28707"/>
                    <a:pt x="228489" y="28224"/>
                    <a:pt x="226612" y="28224"/>
                  </a:cubicBezTo>
                  <a:cubicBezTo>
                    <a:pt x="219572" y="28224"/>
                    <a:pt x="214643" y="33052"/>
                    <a:pt x="214643" y="39812"/>
                  </a:cubicBezTo>
                  <a:cubicBezTo>
                    <a:pt x="214643" y="39812"/>
                    <a:pt x="214643" y="39812"/>
                    <a:pt x="214643" y="71438"/>
                  </a:cubicBezTo>
                  <a:cubicBezTo>
                    <a:pt x="214643" y="71438"/>
                    <a:pt x="214643" y="71438"/>
                    <a:pt x="204787" y="71438"/>
                  </a:cubicBezTo>
                  <a:cubicBezTo>
                    <a:pt x="204787" y="71438"/>
                    <a:pt x="204787" y="71438"/>
                    <a:pt x="204787" y="19774"/>
                  </a:cubicBezTo>
                  <a:cubicBezTo>
                    <a:pt x="204787" y="19774"/>
                    <a:pt x="204787" y="19774"/>
                    <a:pt x="214174" y="19774"/>
                  </a:cubicBezTo>
                  <a:cubicBezTo>
                    <a:pt x="214174" y="19774"/>
                    <a:pt x="214174" y="19774"/>
                    <a:pt x="214174" y="27983"/>
                  </a:cubicBezTo>
                  <a:cubicBezTo>
                    <a:pt x="214174" y="27983"/>
                    <a:pt x="214174" y="27983"/>
                    <a:pt x="214878" y="27983"/>
                  </a:cubicBezTo>
                  <a:cubicBezTo>
                    <a:pt x="216521" y="22430"/>
                    <a:pt x="221684" y="19050"/>
                    <a:pt x="227551" y="19050"/>
                  </a:cubicBezTo>
                  <a:close/>
                  <a:moveTo>
                    <a:pt x="22876" y="19050"/>
                  </a:moveTo>
                  <a:cubicBezTo>
                    <a:pt x="31064" y="19050"/>
                    <a:pt x="42863" y="22211"/>
                    <a:pt x="42863" y="37285"/>
                  </a:cubicBezTo>
                  <a:cubicBezTo>
                    <a:pt x="42863" y="37285"/>
                    <a:pt x="42863" y="37285"/>
                    <a:pt x="42863" y="71809"/>
                  </a:cubicBezTo>
                  <a:cubicBezTo>
                    <a:pt x="42863" y="71809"/>
                    <a:pt x="42863" y="71809"/>
                    <a:pt x="32990" y="71809"/>
                  </a:cubicBezTo>
                  <a:cubicBezTo>
                    <a:pt x="32990" y="71809"/>
                    <a:pt x="32990" y="71809"/>
                    <a:pt x="32990" y="64759"/>
                  </a:cubicBezTo>
                  <a:cubicBezTo>
                    <a:pt x="32990" y="64759"/>
                    <a:pt x="32990" y="64759"/>
                    <a:pt x="32749" y="64759"/>
                  </a:cubicBezTo>
                  <a:cubicBezTo>
                    <a:pt x="30823" y="68649"/>
                    <a:pt x="26007" y="73025"/>
                    <a:pt x="17579" y="73025"/>
                  </a:cubicBezTo>
                  <a:cubicBezTo>
                    <a:pt x="7706" y="73025"/>
                    <a:pt x="0" y="67433"/>
                    <a:pt x="0" y="57222"/>
                  </a:cubicBezTo>
                  <a:cubicBezTo>
                    <a:pt x="0" y="45308"/>
                    <a:pt x="10114" y="42634"/>
                    <a:pt x="19746" y="41661"/>
                  </a:cubicBezTo>
                  <a:cubicBezTo>
                    <a:pt x="29137" y="40446"/>
                    <a:pt x="32749" y="40446"/>
                    <a:pt x="32749" y="36799"/>
                  </a:cubicBezTo>
                  <a:cubicBezTo>
                    <a:pt x="32749" y="36799"/>
                    <a:pt x="32749" y="36799"/>
                    <a:pt x="32749" y="36556"/>
                  </a:cubicBezTo>
                  <a:cubicBezTo>
                    <a:pt x="32749" y="30720"/>
                    <a:pt x="29619" y="27317"/>
                    <a:pt x="23117" y="27317"/>
                  </a:cubicBezTo>
                  <a:cubicBezTo>
                    <a:pt x="16375" y="27317"/>
                    <a:pt x="12522" y="30964"/>
                    <a:pt x="11077" y="34610"/>
                  </a:cubicBezTo>
                  <a:cubicBezTo>
                    <a:pt x="11077" y="34610"/>
                    <a:pt x="11077" y="34610"/>
                    <a:pt x="1686" y="32422"/>
                  </a:cubicBezTo>
                  <a:cubicBezTo>
                    <a:pt x="5057" y="22940"/>
                    <a:pt x="13485" y="19050"/>
                    <a:pt x="22876" y="19050"/>
                  </a:cubicBezTo>
                  <a:close/>
                  <a:moveTo>
                    <a:pt x="169862" y="19049"/>
                  </a:moveTo>
                  <a:cubicBezTo>
                    <a:pt x="183014" y="19049"/>
                    <a:pt x="193675" y="31132"/>
                    <a:pt x="193675" y="46037"/>
                  </a:cubicBezTo>
                  <a:cubicBezTo>
                    <a:pt x="193675" y="60942"/>
                    <a:pt x="183014" y="73025"/>
                    <a:pt x="169862" y="73025"/>
                  </a:cubicBezTo>
                  <a:cubicBezTo>
                    <a:pt x="156710" y="73025"/>
                    <a:pt x="146049" y="60942"/>
                    <a:pt x="146049" y="46037"/>
                  </a:cubicBezTo>
                  <a:cubicBezTo>
                    <a:pt x="146049" y="31132"/>
                    <a:pt x="156710" y="19049"/>
                    <a:pt x="169862" y="19049"/>
                  </a:cubicBezTo>
                  <a:close/>
                  <a:moveTo>
                    <a:pt x="722158" y="3175"/>
                  </a:moveTo>
                  <a:cubicBezTo>
                    <a:pt x="722158" y="3175"/>
                    <a:pt x="722158" y="3175"/>
                    <a:pt x="731838" y="3175"/>
                  </a:cubicBezTo>
                  <a:cubicBezTo>
                    <a:pt x="731838" y="3175"/>
                    <a:pt x="731838" y="3175"/>
                    <a:pt x="731838" y="72058"/>
                  </a:cubicBezTo>
                  <a:cubicBezTo>
                    <a:pt x="731838" y="72058"/>
                    <a:pt x="731838" y="72058"/>
                    <a:pt x="722394" y="72058"/>
                  </a:cubicBezTo>
                  <a:cubicBezTo>
                    <a:pt x="722394" y="72058"/>
                    <a:pt x="722394" y="72058"/>
                    <a:pt x="722394" y="64082"/>
                  </a:cubicBezTo>
                  <a:cubicBezTo>
                    <a:pt x="722394" y="64082"/>
                    <a:pt x="722394" y="64082"/>
                    <a:pt x="721450" y="64082"/>
                  </a:cubicBezTo>
                  <a:cubicBezTo>
                    <a:pt x="719797" y="67224"/>
                    <a:pt x="716256" y="73025"/>
                    <a:pt x="707048" y="73025"/>
                  </a:cubicBezTo>
                  <a:cubicBezTo>
                    <a:pt x="694772" y="73025"/>
                    <a:pt x="685800" y="63116"/>
                    <a:pt x="685800" y="46197"/>
                  </a:cubicBezTo>
                  <a:cubicBezTo>
                    <a:pt x="685800" y="29520"/>
                    <a:pt x="694772" y="19610"/>
                    <a:pt x="707048" y="19610"/>
                  </a:cubicBezTo>
                  <a:cubicBezTo>
                    <a:pt x="716492" y="19610"/>
                    <a:pt x="719797" y="25653"/>
                    <a:pt x="721450" y="28795"/>
                  </a:cubicBezTo>
                  <a:cubicBezTo>
                    <a:pt x="721450" y="28795"/>
                    <a:pt x="721450" y="28795"/>
                    <a:pt x="722158" y="28795"/>
                  </a:cubicBezTo>
                  <a:close/>
                  <a:moveTo>
                    <a:pt x="485775" y="3175"/>
                  </a:moveTo>
                  <a:cubicBezTo>
                    <a:pt x="485775" y="3175"/>
                    <a:pt x="485775" y="3175"/>
                    <a:pt x="495691" y="3175"/>
                  </a:cubicBezTo>
                  <a:cubicBezTo>
                    <a:pt x="495691" y="3175"/>
                    <a:pt x="495691" y="3175"/>
                    <a:pt x="495691" y="28795"/>
                  </a:cubicBezTo>
                  <a:cubicBezTo>
                    <a:pt x="495691" y="28795"/>
                    <a:pt x="495691" y="28795"/>
                    <a:pt x="496163" y="28795"/>
                  </a:cubicBezTo>
                  <a:cubicBezTo>
                    <a:pt x="497816" y="25653"/>
                    <a:pt x="501357" y="19610"/>
                    <a:pt x="510565" y="19610"/>
                  </a:cubicBezTo>
                  <a:cubicBezTo>
                    <a:pt x="522842" y="19610"/>
                    <a:pt x="531813" y="29520"/>
                    <a:pt x="531813" y="46197"/>
                  </a:cubicBezTo>
                  <a:cubicBezTo>
                    <a:pt x="531813" y="63116"/>
                    <a:pt x="523078" y="73025"/>
                    <a:pt x="510801" y="73025"/>
                  </a:cubicBezTo>
                  <a:cubicBezTo>
                    <a:pt x="501593" y="73025"/>
                    <a:pt x="498052" y="67224"/>
                    <a:pt x="496163" y="64082"/>
                  </a:cubicBezTo>
                  <a:cubicBezTo>
                    <a:pt x="496163" y="64082"/>
                    <a:pt x="496163" y="64082"/>
                    <a:pt x="495455" y="64082"/>
                  </a:cubicBezTo>
                  <a:cubicBezTo>
                    <a:pt x="495455" y="64082"/>
                    <a:pt x="495455" y="64082"/>
                    <a:pt x="495455" y="72058"/>
                  </a:cubicBezTo>
                  <a:cubicBezTo>
                    <a:pt x="495455" y="72058"/>
                    <a:pt x="495455" y="72058"/>
                    <a:pt x="485775" y="72058"/>
                  </a:cubicBezTo>
                  <a:cubicBezTo>
                    <a:pt x="485775" y="72058"/>
                    <a:pt x="485775" y="72058"/>
                    <a:pt x="485775" y="3175"/>
                  </a:cubicBezTo>
                  <a:close/>
                  <a:moveTo>
                    <a:pt x="322262" y="3175"/>
                  </a:moveTo>
                  <a:lnTo>
                    <a:pt x="331787" y="3175"/>
                  </a:lnTo>
                  <a:lnTo>
                    <a:pt x="331787" y="71438"/>
                  </a:lnTo>
                  <a:lnTo>
                    <a:pt x="322262" y="71438"/>
                  </a:lnTo>
                  <a:close/>
                  <a:moveTo>
                    <a:pt x="297770" y="3175"/>
                  </a:moveTo>
                  <a:cubicBezTo>
                    <a:pt x="297770" y="3175"/>
                    <a:pt x="297770" y="3175"/>
                    <a:pt x="307975" y="3175"/>
                  </a:cubicBezTo>
                  <a:cubicBezTo>
                    <a:pt x="307975" y="3175"/>
                    <a:pt x="307975" y="3175"/>
                    <a:pt x="307975" y="72058"/>
                  </a:cubicBezTo>
                  <a:cubicBezTo>
                    <a:pt x="307975" y="72058"/>
                    <a:pt x="307975" y="72058"/>
                    <a:pt x="298013" y="72058"/>
                  </a:cubicBezTo>
                  <a:cubicBezTo>
                    <a:pt x="298013" y="72058"/>
                    <a:pt x="298013" y="72058"/>
                    <a:pt x="298013" y="64082"/>
                  </a:cubicBezTo>
                  <a:cubicBezTo>
                    <a:pt x="298013" y="64082"/>
                    <a:pt x="298013" y="64082"/>
                    <a:pt x="297041" y="64082"/>
                  </a:cubicBezTo>
                  <a:cubicBezTo>
                    <a:pt x="295340" y="67224"/>
                    <a:pt x="291695" y="73025"/>
                    <a:pt x="282219" y="73025"/>
                  </a:cubicBezTo>
                  <a:cubicBezTo>
                    <a:pt x="269583" y="73025"/>
                    <a:pt x="260350" y="63116"/>
                    <a:pt x="260350" y="46197"/>
                  </a:cubicBezTo>
                  <a:cubicBezTo>
                    <a:pt x="260350" y="29520"/>
                    <a:pt x="269583" y="19610"/>
                    <a:pt x="282219" y="19610"/>
                  </a:cubicBezTo>
                  <a:cubicBezTo>
                    <a:pt x="291938" y="19610"/>
                    <a:pt x="295340" y="25653"/>
                    <a:pt x="297041" y="28795"/>
                  </a:cubicBezTo>
                  <a:cubicBezTo>
                    <a:pt x="297041" y="28795"/>
                    <a:pt x="297041" y="28795"/>
                    <a:pt x="297770" y="28795"/>
                  </a:cubicBezTo>
                  <a:close/>
                  <a:moveTo>
                    <a:pt x="239712" y="3175"/>
                  </a:moveTo>
                  <a:lnTo>
                    <a:pt x="250825" y="3175"/>
                  </a:lnTo>
                  <a:lnTo>
                    <a:pt x="250825" y="71438"/>
                  </a:lnTo>
                  <a:lnTo>
                    <a:pt x="239712" y="71438"/>
                  </a:lnTo>
                  <a:close/>
                  <a:moveTo>
                    <a:pt x="57150" y="3175"/>
                  </a:moveTo>
                  <a:lnTo>
                    <a:pt x="68263" y="3175"/>
                  </a:lnTo>
                  <a:lnTo>
                    <a:pt x="80963" y="55563"/>
                  </a:lnTo>
                  <a:lnTo>
                    <a:pt x="95250" y="3175"/>
                  </a:lnTo>
                  <a:lnTo>
                    <a:pt x="106363" y="3175"/>
                  </a:lnTo>
                  <a:lnTo>
                    <a:pt x="119063" y="55563"/>
                  </a:lnTo>
                  <a:lnTo>
                    <a:pt x="120650" y="55563"/>
                  </a:lnTo>
                  <a:lnTo>
                    <a:pt x="133350" y="3175"/>
                  </a:lnTo>
                  <a:lnTo>
                    <a:pt x="144463" y="3175"/>
                  </a:lnTo>
                  <a:lnTo>
                    <a:pt x="125413" y="71438"/>
                  </a:lnTo>
                  <a:lnTo>
                    <a:pt x="114300" y="71438"/>
                  </a:lnTo>
                  <a:lnTo>
                    <a:pt x="100013" y="20638"/>
                  </a:lnTo>
                  <a:lnTo>
                    <a:pt x="85725" y="71438"/>
                  </a:lnTo>
                  <a:lnTo>
                    <a:pt x="76200" y="71438"/>
                  </a:lnTo>
                  <a:close/>
                  <a:moveTo>
                    <a:pt x="349250" y="0"/>
                  </a:moveTo>
                  <a:cubicBezTo>
                    <a:pt x="352757" y="0"/>
                    <a:pt x="355600" y="2843"/>
                    <a:pt x="355600" y="6350"/>
                  </a:cubicBezTo>
                  <a:cubicBezTo>
                    <a:pt x="355600" y="9857"/>
                    <a:pt x="352757" y="12700"/>
                    <a:pt x="349250" y="12700"/>
                  </a:cubicBezTo>
                  <a:cubicBezTo>
                    <a:pt x="345743" y="12700"/>
                    <a:pt x="342900" y="9857"/>
                    <a:pt x="342900" y="6350"/>
                  </a:cubicBezTo>
                  <a:cubicBezTo>
                    <a:pt x="342900" y="2843"/>
                    <a:pt x="345743" y="0"/>
                    <a:pt x="349250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9" name="Vrije vorm: vorm 45" hidden="1">
              <a:extLst>
                <a:ext uri="{FF2B5EF4-FFF2-40B4-BE49-F238E27FC236}">
                  <a16:creationId xmlns:a16="http://schemas.microsoft.com/office/drawing/2014/main" id="{0B19CB4D-AE62-4B4C-89FC-C9F44F2B88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2203451"/>
              <a:ext cx="1458913" cy="274638"/>
            </a:xfrm>
            <a:custGeom>
              <a:avLst/>
              <a:gdLst>
                <a:gd name="connsiteX0" fmla="*/ 302244 w 1458913"/>
                <a:gd name="connsiteY0" fmla="*/ 174625 h 274638"/>
                <a:gd name="connsiteX1" fmla="*/ 261938 w 1458913"/>
                <a:gd name="connsiteY1" fmla="*/ 206136 h 274638"/>
                <a:gd name="connsiteX2" fmla="*/ 295843 w 1458913"/>
                <a:gd name="connsiteY2" fmla="*/ 238125 h 274638"/>
                <a:gd name="connsiteX3" fmla="*/ 334963 w 1458913"/>
                <a:gd name="connsiteY3" fmla="*/ 222847 h 274638"/>
                <a:gd name="connsiteX4" fmla="*/ 334963 w 1458913"/>
                <a:gd name="connsiteY4" fmla="*/ 177012 h 274638"/>
                <a:gd name="connsiteX5" fmla="*/ 302244 w 1458913"/>
                <a:gd name="connsiteY5" fmla="*/ 174625 h 274638"/>
                <a:gd name="connsiteX6" fmla="*/ 1154907 w 1458913"/>
                <a:gd name="connsiteY6" fmla="*/ 92074 h 274638"/>
                <a:gd name="connsiteX7" fmla="*/ 1100138 w 1458913"/>
                <a:gd name="connsiteY7" fmla="*/ 165144 h 274638"/>
                <a:gd name="connsiteX8" fmla="*/ 1154907 w 1458913"/>
                <a:gd name="connsiteY8" fmla="*/ 236537 h 274638"/>
                <a:gd name="connsiteX9" fmla="*/ 1209676 w 1458913"/>
                <a:gd name="connsiteY9" fmla="*/ 165144 h 274638"/>
                <a:gd name="connsiteX10" fmla="*/ 1154907 w 1458913"/>
                <a:gd name="connsiteY10" fmla="*/ 92074 h 274638"/>
                <a:gd name="connsiteX11" fmla="*/ 927295 w 1458913"/>
                <a:gd name="connsiteY11" fmla="*/ 88900 h 274638"/>
                <a:gd name="connsiteX12" fmla="*/ 879475 w 1458913"/>
                <a:gd name="connsiteY12" fmla="*/ 141288 h 274638"/>
                <a:gd name="connsiteX13" fmla="*/ 966788 w 1458913"/>
                <a:gd name="connsiteY13" fmla="*/ 141288 h 274638"/>
                <a:gd name="connsiteX14" fmla="*/ 927295 w 1458913"/>
                <a:gd name="connsiteY14" fmla="*/ 88900 h 274638"/>
                <a:gd name="connsiteX15" fmla="*/ 1374654 w 1458913"/>
                <a:gd name="connsiteY15" fmla="*/ 53975 h 274638"/>
                <a:gd name="connsiteX16" fmla="*/ 1451297 w 1458913"/>
                <a:gd name="connsiteY16" fmla="*/ 63262 h 274638"/>
                <a:gd name="connsiteX17" fmla="*/ 1451297 w 1458913"/>
                <a:gd name="connsiteY17" fmla="*/ 110649 h 274638"/>
                <a:gd name="connsiteX18" fmla="*/ 1416784 w 1458913"/>
                <a:gd name="connsiteY18" fmla="*/ 110649 h 274638"/>
                <a:gd name="connsiteX19" fmla="*/ 1372512 w 1458913"/>
                <a:gd name="connsiteY19" fmla="*/ 89932 h 274638"/>
                <a:gd name="connsiteX20" fmla="*/ 1336810 w 1458913"/>
                <a:gd name="connsiteY20" fmla="*/ 112316 h 274638"/>
                <a:gd name="connsiteX21" fmla="*/ 1382747 w 1458913"/>
                <a:gd name="connsiteY21" fmla="*/ 138510 h 274638"/>
                <a:gd name="connsiteX22" fmla="*/ 1458913 w 1458913"/>
                <a:gd name="connsiteY22" fmla="*/ 203756 h 274638"/>
                <a:gd name="connsiteX23" fmla="*/ 1361801 w 1458913"/>
                <a:gd name="connsiteY23" fmla="*/ 273050 h 274638"/>
                <a:gd name="connsiteX24" fmla="*/ 1281113 w 1458913"/>
                <a:gd name="connsiteY24" fmla="*/ 261620 h 274638"/>
                <a:gd name="connsiteX25" fmla="*/ 1281113 w 1458913"/>
                <a:gd name="connsiteY25" fmla="*/ 213519 h 274638"/>
                <a:gd name="connsiteX26" fmla="*/ 1316816 w 1458913"/>
                <a:gd name="connsiteY26" fmla="*/ 213519 h 274638"/>
                <a:gd name="connsiteX27" fmla="*/ 1361563 w 1458913"/>
                <a:gd name="connsiteY27" fmla="*/ 238046 h 274638"/>
                <a:gd name="connsiteX28" fmla="*/ 1399884 w 1458913"/>
                <a:gd name="connsiteY28" fmla="*/ 212805 h 274638"/>
                <a:gd name="connsiteX29" fmla="*/ 1354185 w 1458913"/>
                <a:gd name="connsiteY29" fmla="*/ 185420 h 274638"/>
                <a:gd name="connsiteX30" fmla="*/ 1283731 w 1458913"/>
                <a:gd name="connsiteY30" fmla="*/ 120888 h 274638"/>
                <a:gd name="connsiteX31" fmla="*/ 1374654 w 1458913"/>
                <a:gd name="connsiteY31" fmla="*/ 53975 h 274638"/>
                <a:gd name="connsiteX32" fmla="*/ 93779 w 1458913"/>
                <a:gd name="connsiteY32" fmla="*/ 53975 h 274638"/>
                <a:gd name="connsiteX33" fmla="*/ 170183 w 1458913"/>
                <a:gd name="connsiteY33" fmla="*/ 63262 h 274638"/>
                <a:gd name="connsiteX34" fmla="*/ 170183 w 1458913"/>
                <a:gd name="connsiteY34" fmla="*/ 110649 h 274638"/>
                <a:gd name="connsiteX35" fmla="*/ 135909 w 1458913"/>
                <a:gd name="connsiteY35" fmla="*/ 110649 h 274638"/>
                <a:gd name="connsiteX36" fmla="*/ 91637 w 1458913"/>
                <a:gd name="connsiteY36" fmla="*/ 89932 h 274638"/>
                <a:gd name="connsiteX37" fmla="*/ 55696 w 1458913"/>
                <a:gd name="connsiteY37" fmla="*/ 112316 h 274638"/>
                <a:gd name="connsiteX38" fmla="*/ 101634 w 1458913"/>
                <a:gd name="connsiteY38" fmla="*/ 138510 h 274638"/>
                <a:gd name="connsiteX39" fmla="*/ 177800 w 1458913"/>
                <a:gd name="connsiteY39" fmla="*/ 203756 h 274638"/>
                <a:gd name="connsiteX40" fmla="*/ 80926 w 1458913"/>
                <a:gd name="connsiteY40" fmla="*/ 273050 h 274638"/>
                <a:gd name="connsiteX41" fmla="*/ 0 w 1458913"/>
                <a:gd name="connsiteY41" fmla="*/ 261620 h 274638"/>
                <a:gd name="connsiteX42" fmla="*/ 0 w 1458913"/>
                <a:gd name="connsiteY42" fmla="*/ 213519 h 274638"/>
                <a:gd name="connsiteX43" fmla="*/ 35703 w 1458913"/>
                <a:gd name="connsiteY43" fmla="*/ 213519 h 274638"/>
                <a:gd name="connsiteX44" fmla="*/ 80450 w 1458913"/>
                <a:gd name="connsiteY44" fmla="*/ 238046 h 274638"/>
                <a:gd name="connsiteX45" fmla="*/ 118771 w 1458913"/>
                <a:gd name="connsiteY45" fmla="*/ 212805 h 274638"/>
                <a:gd name="connsiteX46" fmla="*/ 73310 w 1458913"/>
                <a:gd name="connsiteY46" fmla="*/ 185420 h 274638"/>
                <a:gd name="connsiteX47" fmla="*/ 2618 w 1458913"/>
                <a:gd name="connsiteY47" fmla="*/ 120888 h 274638"/>
                <a:gd name="connsiteX48" fmla="*/ 93779 w 1458913"/>
                <a:gd name="connsiteY48" fmla="*/ 53975 h 274638"/>
                <a:gd name="connsiteX49" fmla="*/ 928382 w 1458913"/>
                <a:gd name="connsiteY49" fmla="*/ 52388 h 274638"/>
                <a:gd name="connsiteX50" fmla="*/ 1030288 w 1458913"/>
                <a:gd name="connsiteY50" fmla="*/ 157954 h 274638"/>
                <a:gd name="connsiteX51" fmla="*/ 1029333 w 1458913"/>
                <a:gd name="connsiteY51" fmla="*/ 174158 h 274638"/>
                <a:gd name="connsiteX52" fmla="*/ 879696 w 1458913"/>
                <a:gd name="connsiteY52" fmla="*/ 174158 h 274638"/>
                <a:gd name="connsiteX53" fmla="*/ 937690 w 1458913"/>
                <a:gd name="connsiteY53" fmla="*/ 236353 h 274638"/>
                <a:gd name="connsiteX54" fmla="*/ 986853 w 1458913"/>
                <a:gd name="connsiteY54" fmla="*/ 213000 h 274638"/>
                <a:gd name="connsiteX55" fmla="*/ 1022174 w 1458913"/>
                <a:gd name="connsiteY55" fmla="*/ 213000 h 274638"/>
                <a:gd name="connsiteX56" fmla="*/ 1022174 w 1458913"/>
                <a:gd name="connsiteY56" fmla="*/ 252319 h 274638"/>
                <a:gd name="connsiteX57" fmla="*/ 932678 w 1458913"/>
                <a:gd name="connsiteY57" fmla="*/ 273051 h 274638"/>
                <a:gd name="connsiteX58" fmla="*/ 815975 w 1458913"/>
                <a:gd name="connsiteY58" fmla="*/ 163911 h 274638"/>
                <a:gd name="connsiteX59" fmla="*/ 928382 w 1458913"/>
                <a:gd name="connsiteY59" fmla="*/ 52388 h 274638"/>
                <a:gd name="connsiteX60" fmla="*/ 597377 w 1458913"/>
                <a:gd name="connsiteY60" fmla="*/ 52388 h 274638"/>
                <a:gd name="connsiteX61" fmla="*/ 655241 w 1458913"/>
                <a:gd name="connsiteY61" fmla="*/ 106318 h 274638"/>
                <a:gd name="connsiteX62" fmla="*/ 655241 w 1458913"/>
                <a:gd name="connsiteY62" fmla="*/ 227121 h 274638"/>
                <a:gd name="connsiteX63" fmla="*/ 665957 w 1458913"/>
                <a:gd name="connsiteY63" fmla="*/ 237427 h 274638"/>
                <a:gd name="connsiteX64" fmla="*/ 677863 w 1458913"/>
                <a:gd name="connsiteY64" fmla="*/ 237427 h 274638"/>
                <a:gd name="connsiteX65" fmla="*/ 677863 w 1458913"/>
                <a:gd name="connsiteY65" fmla="*/ 271463 h 274638"/>
                <a:gd name="connsiteX66" fmla="*/ 567611 w 1458913"/>
                <a:gd name="connsiteY66" fmla="*/ 271463 h 274638"/>
                <a:gd name="connsiteX67" fmla="*/ 567611 w 1458913"/>
                <a:gd name="connsiteY67" fmla="*/ 237427 h 274638"/>
                <a:gd name="connsiteX68" fmla="*/ 593090 w 1458913"/>
                <a:gd name="connsiteY68" fmla="*/ 237427 h 274638"/>
                <a:gd name="connsiteX69" fmla="*/ 593090 w 1458913"/>
                <a:gd name="connsiteY69" fmla="*/ 126931 h 274638"/>
                <a:gd name="connsiteX70" fmla="*/ 563801 w 1458913"/>
                <a:gd name="connsiteY70" fmla="*/ 99367 h 274638"/>
                <a:gd name="connsiteX71" fmla="*/ 514747 w 1458913"/>
                <a:gd name="connsiteY71" fmla="*/ 107516 h 274638"/>
                <a:gd name="connsiteX72" fmla="*/ 514747 w 1458913"/>
                <a:gd name="connsiteY72" fmla="*/ 237427 h 274638"/>
                <a:gd name="connsiteX73" fmla="*/ 540703 w 1458913"/>
                <a:gd name="connsiteY73" fmla="*/ 237427 h 274638"/>
                <a:gd name="connsiteX74" fmla="*/ 540703 w 1458913"/>
                <a:gd name="connsiteY74" fmla="*/ 271463 h 274638"/>
                <a:gd name="connsiteX75" fmla="*/ 427117 w 1458913"/>
                <a:gd name="connsiteY75" fmla="*/ 271463 h 274638"/>
                <a:gd name="connsiteX76" fmla="*/ 427117 w 1458913"/>
                <a:gd name="connsiteY76" fmla="*/ 237427 h 274638"/>
                <a:gd name="connsiteX77" fmla="*/ 441881 w 1458913"/>
                <a:gd name="connsiteY77" fmla="*/ 237427 h 274638"/>
                <a:gd name="connsiteX78" fmla="*/ 452596 w 1458913"/>
                <a:gd name="connsiteY78" fmla="*/ 227121 h 274638"/>
                <a:gd name="connsiteX79" fmla="*/ 452596 w 1458913"/>
                <a:gd name="connsiteY79" fmla="*/ 102962 h 274638"/>
                <a:gd name="connsiteX80" fmla="*/ 441881 w 1458913"/>
                <a:gd name="connsiteY80" fmla="*/ 91937 h 274638"/>
                <a:gd name="connsiteX81" fmla="*/ 425450 w 1458913"/>
                <a:gd name="connsiteY81" fmla="*/ 91937 h 274638"/>
                <a:gd name="connsiteX82" fmla="*/ 425450 w 1458913"/>
                <a:gd name="connsiteY82" fmla="*/ 55744 h 274638"/>
                <a:gd name="connsiteX83" fmla="*/ 501650 w 1458913"/>
                <a:gd name="connsiteY83" fmla="*/ 55744 h 274638"/>
                <a:gd name="connsiteX84" fmla="*/ 514271 w 1458913"/>
                <a:gd name="connsiteY84" fmla="*/ 83787 h 274638"/>
                <a:gd name="connsiteX85" fmla="*/ 597377 w 1458913"/>
                <a:gd name="connsiteY85" fmla="*/ 52388 h 274638"/>
                <a:gd name="connsiteX86" fmla="*/ 309120 w 1458913"/>
                <a:gd name="connsiteY86" fmla="*/ 52388 h 274638"/>
                <a:gd name="connsiteX87" fmla="*/ 397992 w 1458913"/>
                <a:gd name="connsiteY87" fmla="*/ 119588 h 274638"/>
                <a:gd name="connsiteX88" fmla="*/ 397992 w 1458913"/>
                <a:gd name="connsiteY88" fmla="*/ 226107 h 274638"/>
                <a:gd name="connsiteX89" fmla="*/ 408743 w 1458913"/>
                <a:gd name="connsiteY89" fmla="*/ 236353 h 274638"/>
                <a:gd name="connsiteX90" fmla="*/ 420688 w 1458913"/>
                <a:gd name="connsiteY90" fmla="*/ 236353 h 274638"/>
                <a:gd name="connsiteX91" fmla="*/ 420688 w 1458913"/>
                <a:gd name="connsiteY91" fmla="*/ 264949 h 274638"/>
                <a:gd name="connsiteX92" fmla="*/ 382941 w 1458913"/>
                <a:gd name="connsiteY92" fmla="*/ 273051 h 274638"/>
                <a:gd name="connsiteX93" fmla="*/ 338266 w 1458913"/>
                <a:gd name="connsiteY93" fmla="*/ 246124 h 274638"/>
                <a:gd name="connsiteX94" fmla="*/ 273284 w 1458913"/>
                <a:gd name="connsiteY94" fmla="*/ 272575 h 274638"/>
                <a:gd name="connsiteX95" fmla="*/ 201613 w 1458913"/>
                <a:gd name="connsiteY95" fmla="*/ 207996 h 274638"/>
                <a:gd name="connsiteX96" fmla="*/ 290008 w 1458913"/>
                <a:gd name="connsiteY96" fmla="*/ 142703 h 274638"/>
                <a:gd name="connsiteX97" fmla="*/ 335638 w 1458913"/>
                <a:gd name="connsiteY97" fmla="*/ 147707 h 274638"/>
                <a:gd name="connsiteX98" fmla="*/ 335638 w 1458913"/>
                <a:gd name="connsiteY98" fmla="*/ 125307 h 274638"/>
                <a:gd name="connsiteX99" fmla="*/ 296697 w 1458913"/>
                <a:gd name="connsiteY99" fmla="*/ 93375 h 274638"/>
                <a:gd name="connsiteX100" fmla="*/ 245094 w 1458913"/>
                <a:gd name="connsiteY100" fmla="*/ 112439 h 274638"/>
                <a:gd name="connsiteX101" fmla="*/ 216425 w 1458913"/>
                <a:gd name="connsiteY101" fmla="*/ 112439 h 274638"/>
                <a:gd name="connsiteX102" fmla="*/ 216425 w 1458913"/>
                <a:gd name="connsiteY102" fmla="*/ 68831 h 274638"/>
                <a:gd name="connsiteX103" fmla="*/ 309120 w 1458913"/>
                <a:gd name="connsiteY103" fmla="*/ 52388 h 274638"/>
                <a:gd name="connsiteX104" fmla="*/ 1154113 w 1458913"/>
                <a:gd name="connsiteY104" fmla="*/ 52387 h 274638"/>
                <a:gd name="connsiteX105" fmla="*/ 1271588 w 1458913"/>
                <a:gd name="connsiteY105" fmla="*/ 162719 h 274638"/>
                <a:gd name="connsiteX106" fmla="*/ 1154113 w 1458913"/>
                <a:gd name="connsiteY106" fmla="*/ 273051 h 274638"/>
                <a:gd name="connsiteX107" fmla="*/ 1036638 w 1458913"/>
                <a:gd name="connsiteY107" fmla="*/ 162719 h 274638"/>
                <a:gd name="connsiteX108" fmla="*/ 1154113 w 1458913"/>
                <a:gd name="connsiteY108" fmla="*/ 52387 h 274638"/>
                <a:gd name="connsiteX109" fmla="*/ 701058 w 1458913"/>
                <a:gd name="connsiteY109" fmla="*/ 0 h 274638"/>
                <a:gd name="connsiteX110" fmla="*/ 763063 w 1458913"/>
                <a:gd name="connsiteY110" fmla="*/ 0 h 274638"/>
                <a:gd name="connsiteX111" fmla="*/ 763063 w 1458913"/>
                <a:gd name="connsiteY111" fmla="*/ 57117 h 274638"/>
                <a:gd name="connsiteX112" fmla="*/ 807963 w 1458913"/>
                <a:gd name="connsiteY112" fmla="*/ 57117 h 274638"/>
                <a:gd name="connsiteX113" fmla="*/ 807963 w 1458913"/>
                <a:gd name="connsiteY113" fmla="*/ 93053 h 274638"/>
                <a:gd name="connsiteX114" fmla="*/ 763063 w 1458913"/>
                <a:gd name="connsiteY114" fmla="*/ 93053 h 274638"/>
                <a:gd name="connsiteX115" fmla="*/ 763063 w 1458913"/>
                <a:gd name="connsiteY115" fmla="*/ 210619 h 274638"/>
                <a:gd name="connsiteX116" fmla="*/ 794422 w 1458913"/>
                <a:gd name="connsiteY116" fmla="*/ 237512 h 274638"/>
                <a:gd name="connsiteX117" fmla="*/ 809626 w 1458913"/>
                <a:gd name="connsiteY117" fmla="*/ 237512 h 274638"/>
                <a:gd name="connsiteX118" fmla="*/ 809626 w 1458913"/>
                <a:gd name="connsiteY118" fmla="*/ 269164 h 274638"/>
                <a:gd name="connsiteX119" fmla="*/ 769715 w 1458913"/>
                <a:gd name="connsiteY119" fmla="*/ 274638 h 274638"/>
                <a:gd name="connsiteX120" fmla="*/ 701058 w 1458913"/>
                <a:gd name="connsiteY120" fmla="*/ 217045 h 274638"/>
                <a:gd name="connsiteX121" fmla="*/ 701058 w 1458913"/>
                <a:gd name="connsiteY121" fmla="*/ 93053 h 274638"/>
                <a:gd name="connsiteX122" fmla="*/ 674688 w 1458913"/>
                <a:gd name="connsiteY122" fmla="*/ 93053 h 274638"/>
                <a:gd name="connsiteX123" fmla="*/ 674688 w 1458913"/>
                <a:gd name="connsiteY123" fmla="*/ 57117 h 274638"/>
                <a:gd name="connsiteX124" fmla="*/ 701058 w 1458913"/>
                <a:gd name="connsiteY124" fmla="*/ 57117 h 274638"/>
                <a:gd name="connsiteX125" fmla="*/ 701058 w 1458913"/>
                <a:gd name="connsiteY125" fmla="*/ 0 h 27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458913" h="274638">
                  <a:moveTo>
                    <a:pt x="302244" y="174625"/>
                  </a:moveTo>
                  <a:cubicBezTo>
                    <a:pt x="277349" y="174625"/>
                    <a:pt x="261938" y="184413"/>
                    <a:pt x="261938" y="206136"/>
                  </a:cubicBezTo>
                  <a:cubicBezTo>
                    <a:pt x="261938" y="227860"/>
                    <a:pt x="275215" y="238125"/>
                    <a:pt x="295843" y="238125"/>
                  </a:cubicBezTo>
                  <a:cubicBezTo>
                    <a:pt x="311728" y="238125"/>
                    <a:pt x="324294" y="232396"/>
                    <a:pt x="334963" y="222847"/>
                  </a:cubicBezTo>
                  <a:cubicBezTo>
                    <a:pt x="334963" y="177012"/>
                    <a:pt x="334963" y="177012"/>
                    <a:pt x="334963" y="177012"/>
                  </a:cubicBezTo>
                  <a:cubicBezTo>
                    <a:pt x="325242" y="175580"/>
                    <a:pt x="314099" y="174625"/>
                    <a:pt x="302244" y="174625"/>
                  </a:cubicBezTo>
                  <a:close/>
                  <a:moveTo>
                    <a:pt x="1154907" y="92074"/>
                  </a:moveTo>
                  <a:cubicBezTo>
                    <a:pt x="1123576" y="92074"/>
                    <a:pt x="1100138" y="116271"/>
                    <a:pt x="1100138" y="165144"/>
                  </a:cubicBezTo>
                  <a:cubicBezTo>
                    <a:pt x="1100138" y="213538"/>
                    <a:pt x="1123576" y="236537"/>
                    <a:pt x="1154907" y="236537"/>
                  </a:cubicBezTo>
                  <a:cubicBezTo>
                    <a:pt x="1185999" y="236537"/>
                    <a:pt x="1209676" y="213538"/>
                    <a:pt x="1209676" y="165144"/>
                  </a:cubicBezTo>
                  <a:cubicBezTo>
                    <a:pt x="1209676" y="116271"/>
                    <a:pt x="1185999" y="92074"/>
                    <a:pt x="1154907" y="92074"/>
                  </a:cubicBezTo>
                  <a:close/>
                  <a:moveTo>
                    <a:pt x="927295" y="88900"/>
                  </a:moveTo>
                  <a:cubicBezTo>
                    <a:pt x="901363" y="88900"/>
                    <a:pt x="884233" y="104617"/>
                    <a:pt x="879475" y="141288"/>
                  </a:cubicBezTo>
                  <a:cubicBezTo>
                    <a:pt x="966788" y="141288"/>
                    <a:pt x="966788" y="141288"/>
                    <a:pt x="966788" y="141288"/>
                  </a:cubicBezTo>
                  <a:cubicBezTo>
                    <a:pt x="964647" y="103664"/>
                    <a:pt x="952751" y="88900"/>
                    <a:pt x="927295" y="88900"/>
                  </a:cubicBezTo>
                  <a:close/>
                  <a:moveTo>
                    <a:pt x="1374654" y="53975"/>
                  </a:moveTo>
                  <a:cubicBezTo>
                    <a:pt x="1409643" y="53975"/>
                    <a:pt x="1433445" y="57547"/>
                    <a:pt x="1451297" y="63262"/>
                  </a:cubicBezTo>
                  <a:cubicBezTo>
                    <a:pt x="1451297" y="63262"/>
                    <a:pt x="1451297" y="63262"/>
                    <a:pt x="1451297" y="110649"/>
                  </a:cubicBezTo>
                  <a:cubicBezTo>
                    <a:pt x="1451297" y="110649"/>
                    <a:pt x="1451297" y="110649"/>
                    <a:pt x="1416784" y="110649"/>
                  </a:cubicBezTo>
                  <a:cubicBezTo>
                    <a:pt x="1409643" y="98028"/>
                    <a:pt x="1395838" y="89932"/>
                    <a:pt x="1372512" y="89932"/>
                  </a:cubicBezTo>
                  <a:cubicBezTo>
                    <a:pt x="1349663" y="89932"/>
                    <a:pt x="1336810" y="98743"/>
                    <a:pt x="1336810" y="112316"/>
                  </a:cubicBezTo>
                  <a:cubicBezTo>
                    <a:pt x="1336810" y="125413"/>
                    <a:pt x="1344902" y="133033"/>
                    <a:pt x="1382747" y="138510"/>
                  </a:cubicBezTo>
                  <a:cubicBezTo>
                    <a:pt x="1436777" y="146130"/>
                    <a:pt x="1458913" y="160417"/>
                    <a:pt x="1458913" y="203756"/>
                  </a:cubicBezTo>
                  <a:cubicBezTo>
                    <a:pt x="1458913" y="245666"/>
                    <a:pt x="1429637" y="273050"/>
                    <a:pt x="1361801" y="273050"/>
                  </a:cubicBezTo>
                  <a:cubicBezTo>
                    <a:pt x="1321576" y="273050"/>
                    <a:pt x="1299441" y="267335"/>
                    <a:pt x="1281113" y="261620"/>
                  </a:cubicBezTo>
                  <a:cubicBezTo>
                    <a:pt x="1281113" y="261620"/>
                    <a:pt x="1281113" y="261620"/>
                    <a:pt x="1281113" y="213519"/>
                  </a:cubicBezTo>
                  <a:cubicBezTo>
                    <a:pt x="1281113" y="213519"/>
                    <a:pt x="1281113" y="213519"/>
                    <a:pt x="1316816" y="213519"/>
                  </a:cubicBezTo>
                  <a:cubicBezTo>
                    <a:pt x="1321814" y="228521"/>
                    <a:pt x="1341808" y="238046"/>
                    <a:pt x="1361563" y="238046"/>
                  </a:cubicBezTo>
                  <a:cubicBezTo>
                    <a:pt x="1385365" y="238046"/>
                    <a:pt x="1399884" y="228283"/>
                    <a:pt x="1399884" y="212805"/>
                  </a:cubicBezTo>
                  <a:cubicBezTo>
                    <a:pt x="1399884" y="196850"/>
                    <a:pt x="1390126" y="190183"/>
                    <a:pt x="1354185" y="185420"/>
                  </a:cubicBezTo>
                  <a:cubicBezTo>
                    <a:pt x="1306105" y="178753"/>
                    <a:pt x="1283731" y="163036"/>
                    <a:pt x="1283731" y="120888"/>
                  </a:cubicBezTo>
                  <a:cubicBezTo>
                    <a:pt x="1283731" y="78502"/>
                    <a:pt x="1317768" y="53975"/>
                    <a:pt x="1374654" y="53975"/>
                  </a:cubicBezTo>
                  <a:close/>
                  <a:moveTo>
                    <a:pt x="93779" y="53975"/>
                  </a:moveTo>
                  <a:cubicBezTo>
                    <a:pt x="128530" y="53975"/>
                    <a:pt x="152332" y="57547"/>
                    <a:pt x="170183" y="63262"/>
                  </a:cubicBezTo>
                  <a:cubicBezTo>
                    <a:pt x="170183" y="63262"/>
                    <a:pt x="170183" y="63262"/>
                    <a:pt x="170183" y="110649"/>
                  </a:cubicBezTo>
                  <a:cubicBezTo>
                    <a:pt x="170183" y="110649"/>
                    <a:pt x="170183" y="110649"/>
                    <a:pt x="135909" y="110649"/>
                  </a:cubicBezTo>
                  <a:cubicBezTo>
                    <a:pt x="128530" y="98028"/>
                    <a:pt x="114963" y="89932"/>
                    <a:pt x="91637" y="89932"/>
                  </a:cubicBezTo>
                  <a:cubicBezTo>
                    <a:pt x="68549" y="89932"/>
                    <a:pt x="55696" y="98743"/>
                    <a:pt x="55696" y="112316"/>
                  </a:cubicBezTo>
                  <a:cubicBezTo>
                    <a:pt x="55696" y="125413"/>
                    <a:pt x="63789" y="133033"/>
                    <a:pt x="101634" y="138510"/>
                  </a:cubicBezTo>
                  <a:cubicBezTo>
                    <a:pt x="155664" y="146130"/>
                    <a:pt x="177800" y="160417"/>
                    <a:pt x="177800" y="203756"/>
                  </a:cubicBezTo>
                  <a:cubicBezTo>
                    <a:pt x="177800" y="245666"/>
                    <a:pt x="148524" y="273050"/>
                    <a:pt x="80926" y="273050"/>
                  </a:cubicBezTo>
                  <a:cubicBezTo>
                    <a:pt x="40463" y="273050"/>
                    <a:pt x="18327" y="267335"/>
                    <a:pt x="0" y="261620"/>
                  </a:cubicBezTo>
                  <a:cubicBezTo>
                    <a:pt x="0" y="261620"/>
                    <a:pt x="0" y="261620"/>
                    <a:pt x="0" y="213519"/>
                  </a:cubicBezTo>
                  <a:cubicBezTo>
                    <a:pt x="0" y="213519"/>
                    <a:pt x="0" y="213519"/>
                    <a:pt x="35703" y="213519"/>
                  </a:cubicBezTo>
                  <a:cubicBezTo>
                    <a:pt x="40939" y="228521"/>
                    <a:pt x="60933" y="238046"/>
                    <a:pt x="80450" y="238046"/>
                  </a:cubicBezTo>
                  <a:cubicBezTo>
                    <a:pt x="104252" y="238046"/>
                    <a:pt x="118771" y="228283"/>
                    <a:pt x="118771" y="212805"/>
                  </a:cubicBezTo>
                  <a:cubicBezTo>
                    <a:pt x="118771" y="196850"/>
                    <a:pt x="109013" y="190183"/>
                    <a:pt x="73310" y="185420"/>
                  </a:cubicBezTo>
                  <a:cubicBezTo>
                    <a:pt x="25230" y="178753"/>
                    <a:pt x="2618" y="163036"/>
                    <a:pt x="2618" y="120888"/>
                  </a:cubicBezTo>
                  <a:cubicBezTo>
                    <a:pt x="2618" y="78502"/>
                    <a:pt x="36655" y="53975"/>
                    <a:pt x="93779" y="53975"/>
                  </a:cubicBezTo>
                  <a:close/>
                  <a:moveTo>
                    <a:pt x="928382" y="52388"/>
                  </a:moveTo>
                  <a:cubicBezTo>
                    <a:pt x="995206" y="52388"/>
                    <a:pt x="1030288" y="85273"/>
                    <a:pt x="1030288" y="157954"/>
                  </a:cubicBezTo>
                  <a:cubicBezTo>
                    <a:pt x="1030288" y="165341"/>
                    <a:pt x="1029333" y="172252"/>
                    <a:pt x="1029333" y="174158"/>
                  </a:cubicBezTo>
                  <a:cubicBezTo>
                    <a:pt x="1029333" y="174158"/>
                    <a:pt x="1029333" y="174158"/>
                    <a:pt x="879696" y="174158"/>
                  </a:cubicBezTo>
                  <a:cubicBezTo>
                    <a:pt x="882321" y="216575"/>
                    <a:pt x="901891" y="236353"/>
                    <a:pt x="937690" y="236353"/>
                  </a:cubicBezTo>
                  <a:cubicBezTo>
                    <a:pt x="965374" y="236353"/>
                    <a:pt x="975159" y="226822"/>
                    <a:pt x="986853" y="213000"/>
                  </a:cubicBezTo>
                  <a:cubicBezTo>
                    <a:pt x="986853" y="213000"/>
                    <a:pt x="986853" y="213000"/>
                    <a:pt x="1022174" y="213000"/>
                  </a:cubicBezTo>
                  <a:cubicBezTo>
                    <a:pt x="1022174" y="213000"/>
                    <a:pt x="1022174" y="213000"/>
                    <a:pt x="1022174" y="252319"/>
                  </a:cubicBezTo>
                  <a:cubicBezTo>
                    <a:pt x="1003797" y="262804"/>
                    <a:pt x="979454" y="273051"/>
                    <a:pt x="932678" y="273051"/>
                  </a:cubicBezTo>
                  <a:cubicBezTo>
                    <a:pt x="854876" y="273051"/>
                    <a:pt x="815975" y="231349"/>
                    <a:pt x="815975" y="163911"/>
                  </a:cubicBezTo>
                  <a:cubicBezTo>
                    <a:pt x="815975" y="95043"/>
                    <a:pt x="860842" y="52388"/>
                    <a:pt x="928382" y="52388"/>
                  </a:cubicBezTo>
                  <a:close/>
                  <a:moveTo>
                    <a:pt x="597377" y="52388"/>
                  </a:moveTo>
                  <a:cubicBezTo>
                    <a:pt x="628571" y="52388"/>
                    <a:pt x="655241" y="64373"/>
                    <a:pt x="655241" y="106318"/>
                  </a:cubicBezTo>
                  <a:cubicBezTo>
                    <a:pt x="655241" y="106318"/>
                    <a:pt x="655241" y="106318"/>
                    <a:pt x="655241" y="227121"/>
                  </a:cubicBezTo>
                  <a:cubicBezTo>
                    <a:pt x="655241" y="231915"/>
                    <a:pt x="660956" y="237427"/>
                    <a:pt x="665957" y="237427"/>
                  </a:cubicBezTo>
                  <a:cubicBezTo>
                    <a:pt x="665957" y="237427"/>
                    <a:pt x="665957" y="237427"/>
                    <a:pt x="677863" y="237427"/>
                  </a:cubicBezTo>
                  <a:cubicBezTo>
                    <a:pt x="677863" y="237427"/>
                    <a:pt x="677863" y="237427"/>
                    <a:pt x="677863" y="271463"/>
                  </a:cubicBezTo>
                  <a:cubicBezTo>
                    <a:pt x="677863" y="271463"/>
                    <a:pt x="677863" y="271463"/>
                    <a:pt x="567611" y="271463"/>
                  </a:cubicBezTo>
                  <a:cubicBezTo>
                    <a:pt x="567611" y="271463"/>
                    <a:pt x="567611" y="271463"/>
                    <a:pt x="567611" y="237427"/>
                  </a:cubicBezTo>
                  <a:cubicBezTo>
                    <a:pt x="567611" y="237427"/>
                    <a:pt x="567611" y="237427"/>
                    <a:pt x="593090" y="237427"/>
                  </a:cubicBezTo>
                  <a:cubicBezTo>
                    <a:pt x="593090" y="237427"/>
                    <a:pt x="593090" y="237427"/>
                    <a:pt x="593090" y="126931"/>
                  </a:cubicBezTo>
                  <a:cubicBezTo>
                    <a:pt x="593090" y="105359"/>
                    <a:pt x="584518" y="99367"/>
                    <a:pt x="563801" y="99367"/>
                  </a:cubicBezTo>
                  <a:cubicBezTo>
                    <a:pt x="545941" y="99367"/>
                    <a:pt x="529273" y="102962"/>
                    <a:pt x="514747" y="107516"/>
                  </a:cubicBezTo>
                  <a:cubicBezTo>
                    <a:pt x="514747" y="107516"/>
                    <a:pt x="514747" y="107516"/>
                    <a:pt x="514747" y="237427"/>
                  </a:cubicBezTo>
                  <a:cubicBezTo>
                    <a:pt x="514747" y="237427"/>
                    <a:pt x="514747" y="237427"/>
                    <a:pt x="540703" y="237427"/>
                  </a:cubicBezTo>
                  <a:cubicBezTo>
                    <a:pt x="540703" y="237427"/>
                    <a:pt x="540703" y="237427"/>
                    <a:pt x="540703" y="271463"/>
                  </a:cubicBezTo>
                  <a:cubicBezTo>
                    <a:pt x="540703" y="271463"/>
                    <a:pt x="540703" y="271463"/>
                    <a:pt x="427117" y="271463"/>
                  </a:cubicBezTo>
                  <a:cubicBezTo>
                    <a:pt x="427117" y="271463"/>
                    <a:pt x="427117" y="271463"/>
                    <a:pt x="427117" y="237427"/>
                  </a:cubicBezTo>
                  <a:cubicBezTo>
                    <a:pt x="427117" y="237427"/>
                    <a:pt x="427117" y="237427"/>
                    <a:pt x="441881" y="237427"/>
                  </a:cubicBezTo>
                  <a:cubicBezTo>
                    <a:pt x="447119" y="237427"/>
                    <a:pt x="452596" y="231675"/>
                    <a:pt x="452596" y="227121"/>
                  </a:cubicBezTo>
                  <a:cubicBezTo>
                    <a:pt x="452596" y="227121"/>
                    <a:pt x="452596" y="227121"/>
                    <a:pt x="452596" y="102962"/>
                  </a:cubicBezTo>
                  <a:cubicBezTo>
                    <a:pt x="452596" y="98408"/>
                    <a:pt x="447119" y="91937"/>
                    <a:pt x="441881" y="91937"/>
                  </a:cubicBezTo>
                  <a:cubicBezTo>
                    <a:pt x="441881" y="91937"/>
                    <a:pt x="441881" y="91937"/>
                    <a:pt x="425450" y="91937"/>
                  </a:cubicBezTo>
                  <a:cubicBezTo>
                    <a:pt x="425450" y="91937"/>
                    <a:pt x="425450" y="91937"/>
                    <a:pt x="425450" y="55744"/>
                  </a:cubicBezTo>
                  <a:cubicBezTo>
                    <a:pt x="425450" y="55744"/>
                    <a:pt x="425450" y="55744"/>
                    <a:pt x="501650" y="55744"/>
                  </a:cubicBezTo>
                  <a:cubicBezTo>
                    <a:pt x="508794" y="55744"/>
                    <a:pt x="513080" y="61496"/>
                    <a:pt x="514271" y="83787"/>
                  </a:cubicBezTo>
                  <a:cubicBezTo>
                    <a:pt x="535226" y="64852"/>
                    <a:pt x="563801" y="52388"/>
                    <a:pt x="597377" y="52388"/>
                  </a:cubicBezTo>
                  <a:close/>
                  <a:moveTo>
                    <a:pt x="309120" y="52388"/>
                  </a:moveTo>
                  <a:cubicBezTo>
                    <a:pt x="367174" y="52388"/>
                    <a:pt x="397992" y="70499"/>
                    <a:pt x="397992" y="119588"/>
                  </a:cubicBezTo>
                  <a:cubicBezTo>
                    <a:pt x="397992" y="119588"/>
                    <a:pt x="397992" y="119588"/>
                    <a:pt x="397992" y="226107"/>
                  </a:cubicBezTo>
                  <a:cubicBezTo>
                    <a:pt x="397992" y="230873"/>
                    <a:pt x="403487" y="236353"/>
                    <a:pt x="408743" y="236353"/>
                  </a:cubicBezTo>
                  <a:cubicBezTo>
                    <a:pt x="408743" y="236353"/>
                    <a:pt x="408743" y="236353"/>
                    <a:pt x="420688" y="236353"/>
                  </a:cubicBezTo>
                  <a:cubicBezTo>
                    <a:pt x="420688" y="236353"/>
                    <a:pt x="420688" y="236353"/>
                    <a:pt x="420688" y="264949"/>
                  </a:cubicBezTo>
                  <a:cubicBezTo>
                    <a:pt x="412088" y="269715"/>
                    <a:pt x="399187" y="273051"/>
                    <a:pt x="382941" y="273051"/>
                  </a:cubicBezTo>
                  <a:cubicBezTo>
                    <a:pt x="356901" y="273051"/>
                    <a:pt x="343761" y="263281"/>
                    <a:pt x="338266" y="246124"/>
                  </a:cubicBezTo>
                  <a:cubicBezTo>
                    <a:pt x="321543" y="265664"/>
                    <a:pt x="300519" y="272575"/>
                    <a:pt x="273284" y="272575"/>
                  </a:cubicBezTo>
                  <a:cubicBezTo>
                    <a:pt x="231476" y="272575"/>
                    <a:pt x="201613" y="250651"/>
                    <a:pt x="201613" y="207996"/>
                  </a:cubicBezTo>
                  <a:cubicBezTo>
                    <a:pt x="201613" y="163196"/>
                    <a:pt x="238165" y="142703"/>
                    <a:pt x="290008" y="142703"/>
                  </a:cubicBezTo>
                  <a:cubicBezTo>
                    <a:pt x="308642" y="142703"/>
                    <a:pt x="321543" y="144371"/>
                    <a:pt x="335638" y="147707"/>
                  </a:cubicBezTo>
                  <a:cubicBezTo>
                    <a:pt x="335638" y="147707"/>
                    <a:pt x="335638" y="147707"/>
                    <a:pt x="335638" y="125307"/>
                  </a:cubicBezTo>
                  <a:cubicBezTo>
                    <a:pt x="335638" y="103622"/>
                    <a:pt x="323215" y="93375"/>
                    <a:pt x="296697" y="93375"/>
                  </a:cubicBezTo>
                  <a:cubicBezTo>
                    <a:pt x="269940" y="93375"/>
                    <a:pt x="256083" y="103145"/>
                    <a:pt x="245094" y="112439"/>
                  </a:cubicBezTo>
                  <a:cubicBezTo>
                    <a:pt x="245094" y="112439"/>
                    <a:pt x="245094" y="112439"/>
                    <a:pt x="216425" y="112439"/>
                  </a:cubicBezTo>
                  <a:cubicBezTo>
                    <a:pt x="216425" y="112439"/>
                    <a:pt x="216425" y="112439"/>
                    <a:pt x="216425" y="68831"/>
                  </a:cubicBezTo>
                  <a:cubicBezTo>
                    <a:pt x="237449" y="59775"/>
                    <a:pt x="265639" y="52388"/>
                    <a:pt x="309120" y="52388"/>
                  </a:cubicBezTo>
                  <a:close/>
                  <a:moveTo>
                    <a:pt x="1154113" y="52387"/>
                  </a:moveTo>
                  <a:cubicBezTo>
                    <a:pt x="1218993" y="52387"/>
                    <a:pt x="1271588" y="101784"/>
                    <a:pt x="1271588" y="162719"/>
                  </a:cubicBezTo>
                  <a:cubicBezTo>
                    <a:pt x="1271588" y="223654"/>
                    <a:pt x="1218993" y="273051"/>
                    <a:pt x="1154113" y="273051"/>
                  </a:cubicBezTo>
                  <a:cubicBezTo>
                    <a:pt x="1089233" y="273051"/>
                    <a:pt x="1036638" y="223654"/>
                    <a:pt x="1036638" y="162719"/>
                  </a:cubicBezTo>
                  <a:cubicBezTo>
                    <a:pt x="1036638" y="101784"/>
                    <a:pt x="1089233" y="52387"/>
                    <a:pt x="1154113" y="52387"/>
                  </a:cubicBezTo>
                  <a:close/>
                  <a:moveTo>
                    <a:pt x="701058" y="0"/>
                  </a:moveTo>
                  <a:cubicBezTo>
                    <a:pt x="701058" y="0"/>
                    <a:pt x="701058" y="0"/>
                    <a:pt x="763063" y="0"/>
                  </a:cubicBezTo>
                  <a:cubicBezTo>
                    <a:pt x="763063" y="0"/>
                    <a:pt x="763063" y="0"/>
                    <a:pt x="763063" y="57117"/>
                  </a:cubicBezTo>
                  <a:cubicBezTo>
                    <a:pt x="763063" y="57117"/>
                    <a:pt x="763063" y="57117"/>
                    <a:pt x="807963" y="57117"/>
                  </a:cubicBezTo>
                  <a:cubicBezTo>
                    <a:pt x="807963" y="57117"/>
                    <a:pt x="807963" y="57117"/>
                    <a:pt x="807963" y="93053"/>
                  </a:cubicBezTo>
                  <a:cubicBezTo>
                    <a:pt x="807963" y="93053"/>
                    <a:pt x="807963" y="93053"/>
                    <a:pt x="763063" y="93053"/>
                  </a:cubicBezTo>
                  <a:cubicBezTo>
                    <a:pt x="763063" y="93053"/>
                    <a:pt x="763063" y="93053"/>
                    <a:pt x="763063" y="210619"/>
                  </a:cubicBezTo>
                  <a:cubicBezTo>
                    <a:pt x="763063" y="233466"/>
                    <a:pt x="771378" y="237512"/>
                    <a:pt x="794422" y="237512"/>
                  </a:cubicBezTo>
                  <a:cubicBezTo>
                    <a:pt x="794422" y="237512"/>
                    <a:pt x="794422" y="237512"/>
                    <a:pt x="809626" y="237512"/>
                  </a:cubicBezTo>
                  <a:lnTo>
                    <a:pt x="809626" y="269164"/>
                  </a:lnTo>
                  <a:cubicBezTo>
                    <a:pt x="800361" y="272020"/>
                    <a:pt x="787295" y="274638"/>
                    <a:pt x="769715" y="274638"/>
                  </a:cubicBezTo>
                  <a:cubicBezTo>
                    <a:pt x="726953" y="274638"/>
                    <a:pt x="701058" y="261549"/>
                    <a:pt x="701058" y="217045"/>
                  </a:cubicBezTo>
                  <a:cubicBezTo>
                    <a:pt x="701058" y="217045"/>
                    <a:pt x="701058" y="217045"/>
                    <a:pt x="701058" y="93053"/>
                  </a:cubicBezTo>
                  <a:cubicBezTo>
                    <a:pt x="701058" y="93053"/>
                    <a:pt x="701058" y="93053"/>
                    <a:pt x="674688" y="93053"/>
                  </a:cubicBezTo>
                  <a:cubicBezTo>
                    <a:pt x="674688" y="93053"/>
                    <a:pt x="674688" y="93053"/>
                    <a:pt x="674688" y="57117"/>
                  </a:cubicBezTo>
                  <a:cubicBezTo>
                    <a:pt x="674688" y="57117"/>
                    <a:pt x="674688" y="57117"/>
                    <a:pt x="701058" y="57117"/>
                  </a:cubicBezTo>
                  <a:cubicBezTo>
                    <a:pt x="701058" y="57117"/>
                    <a:pt x="701058" y="57117"/>
                    <a:pt x="70105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[Text]</a:t>
            </a:r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/>
            </a:lvl1pPr>
          </a:lstStyle>
          <a:p>
            <a:fld id="{66D87BF4-87F9-4694-AD8C-50CF69A6B1A5}" type="datetime1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5367120-DC02-4E21-A5BB-54FF9D1FDEC4}"/>
              </a:ext>
            </a:extLst>
          </p:cNvPr>
          <p:cNvSpPr/>
          <p:nvPr/>
        </p:nvSpPr>
        <p:spPr>
          <a:xfrm>
            <a:off x="364320" y="8861400"/>
            <a:ext cx="109517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750" dirty="0">
                <a:effectLst/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© copyright </a:t>
            </a:r>
            <a:r>
              <a:rPr lang="en-GB" sz="750" dirty="0" err="1">
                <a:effectLst/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Worldline</a:t>
            </a:r>
            <a:endParaRPr lang="en-GB" sz="750" dirty="0">
              <a:latin typeface="+mn-lt"/>
              <a:ea typeface="Verdana" panose="020B0604030504040204" pitchFamily="34" charset="0"/>
            </a:endParaRPr>
          </a:p>
        </p:txBody>
      </p:sp>
      <p:grpSp>
        <p:nvGrpSpPr>
          <p:cNvPr id="19" name="LS_equensWorldline  (JU-Free)" hidden="1">
            <a:extLst>
              <a:ext uri="{FF2B5EF4-FFF2-40B4-BE49-F238E27FC236}">
                <a16:creationId xmlns:a16="http://schemas.microsoft.com/office/drawing/2014/main" id="{BB7CB228-F684-428B-9447-9CEA07CB2814}"/>
              </a:ext>
            </a:extLst>
          </p:cNvPr>
          <p:cNvGrpSpPr>
            <a:grpSpLocks noChangeAspect="1"/>
          </p:cNvGrpSpPr>
          <p:nvPr/>
        </p:nvGrpSpPr>
        <p:grpSpPr>
          <a:xfrm>
            <a:off x="4797360" y="8875080"/>
            <a:ext cx="1548000" cy="181183"/>
            <a:chOff x="1008063" y="1241424"/>
            <a:chExt cx="3092450" cy="361950"/>
          </a:xfrm>
        </p:grpSpPr>
        <p:sp>
          <p:nvSpPr>
            <p:cNvPr id="20" name="Vrije vorm: vorm 38" hidden="1">
              <a:extLst>
                <a:ext uri="{FF2B5EF4-FFF2-40B4-BE49-F238E27FC236}">
                  <a16:creationId xmlns:a16="http://schemas.microsoft.com/office/drawing/2014/main" id="{6899653B-07E4-4C8D-9157-BF4A6A92C5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6938" y="1250949"/>
              <a:ext cx="663575" cy="288926"/>
            </a:xfrm>
            <a:custGeom>
              <a:avLst/>
              <a:gdLst>
                <a:gd name="connsiteX0" fmla="*/ 564584 w 663575"/>
                <a:gd name="connsiteY0" fmla="*/ 107950 h 288926"/>
                <a:gd name="connsiteX1" fmla="*/ 520700 w 663575"/>
                <a:gd name="connsiteY1" fmla="*/ 157163 h 288926"/>
                <a:gd name="connsiteX2" fmla="*/ 603250 w 663575"/>
                <a:gd name="connsiteY2" fmla="*/ 157163 h 288926"/>
                <a:gd name="connsiteX3" fmla="*/ 564584 w 663575"/>
                <a:gd name="connsiteY3" fmla="*/ 107950 h 288926"/>
                <a:gd name="connsiteX4" fmla="*/ 0 w 663575"/>
                <a:gd name="connsiteY4" fmla="*/ 4763 h 288926"/>
                <a:gd name="connsiteX5" fmla="*/ 33286 w 663575"/>
                <a:gd name="connsiteY5" fmla="*/ 4763 h 288926"/>
                <a:gd name="connsiteX6" fmla="*/ 57299 w 663575"/>
                <a:gd name="connsiteY6" fmla="*/ 38138 h 288926"/>
                <a:gd name="connsiteX7" fmla="*/ 57299 w 663575"/>
                <a:gd name="connsiteY7" fmla="*/ 222176 h 288926"/>
                <a:gd name="connsiteX8" fmla="*/ 85354 w 663575"/>
                <a:gd name="connsiteY8" fmla="*/ 249353 h 288926"/>
                <a:gd name="connsiteX9" fmla="*/ 113885 w 663575"/>
                <a:gd name="connsiteY9" fmla="*/ 244108 h 288926"/>
                <a:gd name="connsiteX10" fmla="*/ 113885 w 663575"/>
                <a:gd name="connsiteY10" fmla="*/ 223607 h 288926"/>
                <a:gd name="connsiteX11" fmla="*/ 113885 w 663575"/>
                <a:gd name="connsiteY11" fmla="*/ 222892 h 288926"/>
                <a:gd name="connsiteX12" fmla="*/ 113885 w 663575"/>
                <a:gd name="connsiteY12" fmla="*/ 161386 h 288926"/>
                <a:gd name="connsiteX13" fmla="*/ 113885 w 663575"/>
                <a:gd name="connsiteY13" fmla="*/ 75089 h 288926"/>
                <a:gd name="connsiteX14" fmla="*/ 148122 w 663575"/>
                <a:gd name="connsiteY14" fmla="*/ 75089 h 288926"/>
                <a:gd name="connsiteX15" fmla="*/ 171184 w 663575"/>
                <a:gd name="connsiteY15" fmla="*/ 112755 h 288926"/>
                <a:gd name="connsiteX16" fmla="*/ 171184 w 663575"/>
                <a:gd name="connsiteY16" fmla="*/ 223130 h 288926"/>
                <a:gd name="connsiteX17" fmla="*/ 189491 w 663575"/>
                <a:gd name="connsiteY17" fmla="*/ 248876 h 288926"/>
                <a:gd name="connsiteX18" fmla="*/ 198526 w 663575"/>
                <a:gd name="connsiteY18" fmla="*/ 249353 h 288926"/>
                <a:gd name="connsiteX19" fmla="*/ 227056 w 663575"/>
                <a:gd name="connsiteY19" fmla="*/ 244347 h 288926"/>
                <a:gd name="connsiteX20" fmla="*/ 227056 w 663575"/>
                <a:gd name="connsiteY20" fmla="*/ 75089 h 288926"/>
                <a:gd name="connsiteX21" fmla="*/ 265335 w 663575"/>
                <a:gd name="connsiteY21" fmla="*/ 75089 h 288926"/>
                <a:gd name="connsiteX22" fmla="*/ 284355 w 663575"/>
                <a:gd name="connsiteY22" fmla="*/ 94637 h 288926"/>
                <a:gd name="connsiteX23" fmla="*/ 361150 w 663575"/>
                <a:gd name="connsiteY23" fmla="*/ 70082 h 288926"/>
                <a:gd name="connsiteX24" fmla="*/ 420589 w 663575"/>
                <a:gd name="connsiteY24" fmla="*/ 127535 h 288926"/>
                <a:gd name="connsiteX25" fmla="*/ 420589 w 663575"/>
                <a:gd name="connsiteY25" fmla="*/ 229805 h 288926"/>
                <a:gd name="connsiteX26" fmla="*/ 448169 w 663575"/>
                <a:gd name="connsiteY26" fmla="*/ 249353 h 288926"/>
                <a:gd name="connsiteX27" fmla="*/ 472895 w 663575"/>
                <a:gd name="connsiteY27" fmla="*/ 245300 h 288926"/>
                <a:gd name="connsiteX28" fmla="*/ 455777 w 663575"/>
                <a:gd name="connsiteY28" fmla="*/ 180458 h 288926"/>
                <a:gd name="connsiteX29" fmla="*/ 563956 w 663575"/>
                <a:gd name="connsiteY29" fmla="*/ 69606 h 288926"/>
                <a:gd name="connsiteX30" fmla="*/ 663575 w 663575"/>
                <a:gd name="connsiteY30" fmla="*/ 174260 h 288926"/>
                <a:gd name="connsiteX31" fmla="*/ 662862 w 663575"/>
                <a:gd name="connsiteY31" fmla="*/ 192616 h 288926"/>
                <a:gd name="connsiteX32" fmla="*/ 519258 w 663575"/>
                <a:gd name="connsiteY32" fmla="*/ 192616 h 288926"/>
                <a:gd name="connsiteX33" fmla="*/ 577508 w 663575"/>
                <a:gd name="connsiteY33" fmla="*/ 246969 h 288926"/>
                <a:gd name="connsiteX34" fmla="*/ 636233 w 663575"/>
                <a:gd name="connsiteY34" fmla="*/ 229090 h 288926"/>
                <a:gd name="connsiteX35" fmla="*/ 655254 w 663575"/>
                <a:gd name="connsiteY35" fmla="*/ 229090 h 288926"/>
                <a:gd name="connsiteX36" fmla="*/ 655254 w 663575"/>
                <a:gd name="connsiteY36" fmla="*/ 268186 h 288926"/>
                <a:gd name="connsiteX37" fmla="*/ 568235 w 663575"/>
                <a:gd name="connsiteY37" fmla="*/ 288926 h 288926"/>
                <a:gd name="connsiteX38" fmla="*/ 493105 w 663575"/>
                <a:gd name="connsiteY38" fmla="*/ 266994 h 288926"/>
                <a:gd name="connsiteX39" fmla="*/ 418687 w 663575"/>
                <a:gd name="connsiteY39" fmla="*/ 288926 h 288926"/>
                <a:gd name="connsiteX40" fmla="*/ 362815 w 663575"/>
                <a:gd name="connsiteY40" fmla="*/ 229328 h 288926"/>
                <a:gd name="connsiteX41" fmla="*/ 362815 w 663575"/>
                <a:gd name="connsiteY41" fmla="*/ 167823 h 288926"/>
                <a:gd name="connsiteX42" fmla="*/ 362815 w 663575"/>
                <a:gd name="connsiteY42" fmla="*/ 143269 h 288926"/>
                <a:gd name="connsiteX43" fmla="*/ 335473 w 663575"/>
                <a:gd name="connsiteY43" fmla="*/ 116092 h 288926"/>
                <a:gd name="connsiteX44" fmla="*/ 285306 w 663575"/>
                <a:gd name="connsiteY44" fmla="*/ 125866 h 288926"/>
                <a:gd name="connsiteX45" fmla="*/ 285306 w 663575"/>
                <a:gd name="connsiteY45" fmla="*/ 283681 h 288926"/>
                <a:gd name="connsiteX46" fmla="*/ 227056 w 663575"/>
                <a:gd name="connsiteY46" fmla="*/ 283681 h 288926"/>
                <a:gd name="connsiteX47" fmla="*/ 227056 w 663575"/>
                <a:gd name="connsiteY47" fmla="*/ 275815 h 288926"/>
                <a:gd name="connsiteX48" fmla="*/ 171422 w 663575"/>
                <a:gd name="connsiteY48" fmla="*/ 288926 h 288926"/>
                <a:gd name="connsiteX49" fmla="*/ 169995 w 663575"/>
                <a:gd name="connsiteY49" fmla="*/ 288926 h 288926"/>
                <a:gd name="connsiteX50" fmla="*/ 169282 w 663575"/>
                <a:gd name="connsiteY50" fmla="*/ 288926 h 288926"/>
                <a:gd name="connsiteX51" fmla="*/ 169044 w 663575"/>
                <a:gd name="connsiteY51" fmla="*/ 288926 h 288926"/>
                <a:gd name="connsiteX52" fmla="*/ 168569 w 663575"/>
                <a:gd name="connsiteY52" fmla="*/ 288926 h 288926"/>
                <a:gd name="connsiteX53" fmla="*/ 165240 w 663575"/>
                <a:gd name="connsiteY53" fmla="*/ 288926 h 288926"/>
                <a:gd name="connsiteX54" fmla="*/ 157156 w 663575"/>
                <a:gd name="connsiteY54" fmla="*/ 288211 h 288926"/>
                <a:gd name="connsiteX55" fmla="*/ 157394 w 663575"/>
                <a:gd name="connsiteY55" fmla="*/ 288211 h 288926"/>
                <a:gd name="connsiteX56" fmla="*/ 127675 w 663575"/>
                <a:gd name="connsiteY56" fmla="*/ 268663 h 288926"/>
                <a:gd name="connsiteX57" fmla="*/ 55873 w 663575"/>
                <a:gd name="connsiteY57" fmla="*/ 288926 h 288926"/>
                <a:gd name="connsiteX58" fmla="*/ 0 w 663575"/>
                <a:gd name="connsiteY58" fmla="*/ 229328 h 288926"/>
                <a:gd name="connsiteX59" fmla="*/ 0 w 663575"/>
                <a:gd name="connsiteY59" fmla="*/ 222176 h 288926"/>
                <a:gd name="connsiteX60" fmla="*/ 0 w 663575"/>
                <a:gd name="connsiteY60" fmla="*/ 167823 h 288926"/>
                <a:gd name="connsiteX61" fmla="*/ 0 w 663575"/>
                <a:gd name="connsiteY61" fmla="*/ 4763 h 288926"/>
                <a:gd name="connsiteX62" fmla="*/ 141288 w 663575"/>
                <a:gd name="connsiteY62" fmla="*/ 0 h 288926"/>
                <a:gd name="connsiteX63" fmla="*/ 174626 w 663575"/>
                <a:gd name="connsiteY63" fmla="*/ 30957 h 288926"/>
                <a:gd name="connsiteX64" fmla="*/ 141288 w 663575"/>
                <a:gd name="connsiteY64" fmla="*/ 61914 h 288926"/>
                <a:gd name="connsiteX65" fmla="*/ 107950 w 663575"/>
                <a:gd name="connsiteY65" fmla="*/ 30957 h 288926"/>
                <a:gd name="connsiteX66" fmla="*/ 141288 w 663575"/>
                <a:gd name="connsiteY66" fmla="*/ 0 h 28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63575" h="288926">
                  <a:moveTo>
                    <a:pt x="564584" y="107950"/>
                  </a:moveTo>
                  <a:cubicBezTo>
                    <a:pt x="542998" y="107950"/>
                    <a:pt x="525207" y="118261"/>
                    <a:pt x="520700" y="157163"/>
                  </a:cubicBezTo>
                  <a:cubicBezTo>
                    <a:pt x="603250" y="157163"/>
                    <a:pt x="603250" y="157163"/>
                    <a:pt x="603250" y="157163"/>
                  </a:cubicBezTo>
                  <a:cubicBezTo>
                    <a:pt x="602064" y="120136"/>
                    <a:pt x="588543" y="107950"/>
                    <a:pt x="564584" y="107950"/>
                  </a:cubicBezTo>
                  <a:close/>
                  <a:moveTo>
                    <a:pt x="0" y="4763"/>
                  </a:moveTo>
                  <a:cubicBezTo>
                    <a:pt x="0" y="4763"/>
                    <a:pt x="0" y="4763"/>
                    <a:pt x="33286" y="4763"/>
                  </a:cubicBezTo>
                  <a:cubicBezTo>
                    <a:pt x="53733" y="4763"/>
                    <a:pt x="57299" y="9769"/>
                    <a:pt x="57299" y="38138"/>
                  </a:cubicBezTo>
                  <a:cubicBezTo>
                    <a:pt x="57299" y="38138"/>
                    <a:pt x="57299" y="38138"/>
                    <a:pt x="57299" y="222176"/>
                  </a:cubicBezTo>
                  <a:cubicBezTo>
                    <a:pt x="57299" y="243393"/>
                    <a:pt x="66572" y="249353"/>
                    <a:pt x="85354" y="249353"/>
                  </a:cubicBezTo>
                  <a:cubicBezTo>
                    <a:pt x="95578" y="249353"/>
                    <a:pt x="105088" y="246969"/>
                    <a:pt x="113885" y="244108"/>
                  </a:cubicBezTo>
                  <a:cubicBezTo>
                    <a:pt x="113885" y="244108"/>
                    <a:pt x="113885" y="244108"/>
                    <a:pt x="113885" y="223607"/>
                  </a:cubicBezTo>
                  <a:cubicBezTo>
                    <a:pt x="113885" y="223607"/>
                    <a:pt x="113885" y="223607"/>
                    <a:pt x="113885" y="222892"/>
                  </a:cubicBezTo>
                  <a:cubicBezTo>
                    <a:pt x="113885" y="222892"/>
                    <a:pt x="113885" y="222892"/>
                    <a:pt x="113885" y="161386"/>
                  </a:cubicBezTo>
                  <a:cubicBezTo>
                    <a:pt x="113885" y="161386"/>
                    <a:pt x="113885" y="161386"/>
                    <a:pt x="113885" y="75089"/>
                  </a:cubicBezTo>
                  <a:cubicBezTo>
                    <a:pt x="113885" y="75089"/>
                    <a:pt x="113885" y="75089"/>
                    <a:pt x="148122" y="75089"/>
                  </a:cubicBezTo>
                  <a:cubicBezTo>
                    <a:pt x="168331" y="75089"/>
                    <a:pt x="171184" y="80333"/>
                    <a:pt x="171184" y="112755"/>
                  </a:cubicBezTo>
                  <a:cubicBezTo>
                    <a:pt x="171184" y="112755"/>
                    <a:pt x="171184" y="112755"/>
                    <a:pt x="171184" y="223130"/>
                  </a:cubicBezTo>
                  <a:cubicBezTo>
                    <a:pt x="171422" y="239579"/>
                    <a:pt x="177366" y="246731"/>
                    <a:pt x="189491" y="248876"/>
                  </a:cubicBezTo>
                  <a:cubicBezTo>
                    <a:pt x="192106" y="249353"/>
                    <a:pt x="195197" y="249353"/>
                    <a:pt x="198526" y="249353"/>
                  </a:cubicBezTo>
                  <a:cubicBezTo>
                    <a:pt x="208512" y="249353"/>
                    <a:pt x="218022" y="247208"/>
                    <a:pt x="227056" y="244347"/>
                  </a:cubicBezTo>
                  <a:cubicBezTo>
                    <a:pt x="227056" y="244347"/>
                    <a:pt x="227056" y="244347"/>
                    <a:pt x="227056" y="75089"/>
                  </a:cubicBezTo>
                  <a:cubicBezTo>
                    <a:pt x="227056" y="75089"/>
                    <a:pt x="227056" y="75089"/>
                    <a:pt x="265335" y="75089"/>
                  </a:cubicBezTo>
                  <a:cubicBezTo>
                    <a:pt x="275796" y="75089"/>
                    <a:pt x="281740" y="76042"/>
                    <a:pt x="284355" y="94637"/>
                  </a:cubicBezTo>
                  <a:cubicBezTo>
                    <a:pt x="305040" y="79856"/>
                    <a:pt x="331431" y="70082"/>
                    <a:pt x="361150" y="70082"/>
                  </a:cubicBezTo>
                  <a:cubicBezTo>
                    <a:pt x="393247" y="70082"/>
                    <a:pt x="420589" y="79618"/>
                    <a:pt x="420589" y="127535"/>
                  </a:cubicBezTo>
                  <a:cubicBezTo>
                    <a:pt x="420589" y="127535"/>
                    <a:pt x="420589" y="127535"/>
                    <a:pt x="420589" y="229805"/>
                  </a:cubicBezTo>
                  <a:cubicBezTo>
                    <a:pt x="422729" y="244824"/>
                    <a:pt x="431764" y="249353"/>
                    <a:pt x="448169" y="249353"/>
                  </a:cubicBezTo>
                  <a:cubicBezTo>
                    <a:pt x="456728" y="249353"/>
                    <a:pt x="465049" y="247684"/>
                    <a:pt x="472895" y="245300"/>
                  </a:cubicBezTo>
                  <a:cubicBezTo>
                    <a:pt x="461483" y="228136"/>
                    <a:pt x="455777" y="206204"/>
                    <a:pt x="455777" y="180458"/>
                  </a:cubicBezTo>
                  <a:cubicBezTo>
                    <a:pt x="455777" y="111801"/>
                    <a:pt x="502139" y="69606"/>
                    <a:pt x="563956" y="69606"/>
                  </a:cubicBezTo>
                  <a:cubicBezTo>
                    <a:pt x="629101" y="69606"/>
                    <a:pt x="663575" y="104172"/>
                    <a:pt x="663575" y="174260"/>
                  </a:cubicBezTo>
                  <a:cubicBezTo>
                    <a:pt x="663575" y="181650"/>
                    <a:pt x="662862" y="190709"/>
                    <a:pt x="662862" y="192616"/>
                  </a:cubicBezTo>
                  <a:cubicBezTo>
                    <a:pt x="662862" y="192616"/>
                    <a:pt x="662862" y="192616"/>
                    <a:pt x="519258" y="192616"/>
                  </a:cubicBezTo>
                  <a:cubicBezTo>
                    <a:pt x="522111" y="235288"/>
                    <a:pt x="543271" y="246969"/>
                    <a:pt x="577508" y="246969"/>
                  </a:cubicBezTo>
                  <a:cubicBezTo>
                    <a:pt x="602472" y="246969"/>
                    <a:pt x="621730" y="239341"/>
                    <a:pt x="636233" y="229090"/>
                  </a:cubicBezTo>
                  <a:cubicBezTo>
                    <a:pt x="636233" y="229090"/>
                    <a:pt x="636233" y="229090"/>
                    <a:pt x="655254" y="229090"/>
                  </a:cubicBezTo>
                  <a:cubicBezTo>
                    <a:pt x="655254" y="229090"/>
                    <a:pt x="655254" y="229090"/>
                    <a:pt x="655254" y="268186"/>
                  </a:cubicBezTo>
                  <a:cubicBezTo>
                    <a:pt x="637422" y="277960"/>
                    <a:pt x="612458" y="288926"/>
                    <a:pt x="568235" y="288926"/>
                  </a:cubicBezTo>
                  <a:cubicBezTo>
                    <a:pt x="536852" y="288926"/>
                    <a:pt x="511650" y="281298"/>
                    <a:pt x="493105" y="266994"/>
                  </a:cubicBezTo>
                  <a:cubicBezTo>
                    <a:pt x="472895" y="279629"/>
                    <a:pt x="445554" y="288926"/>
                    <a:pt x="418687" y="288926"/>
                  </a:cubicBezTo>
                  <a:cubicBezTo>
                    <a:pt x="386828" y="288926"/>
                    <a:pt x="362815" y="277245"/>
                    <a:pt x="362815" y="229328"/>
                  </a:cubicBezTo>
                  <a:cubicBezTo>
                    <a:pt x="362815" y="229328"/>
                    <a:pt x="362815" y="229328"/>
                    <a:pt x="362815" y="167823"/>
                  </a:cubicBezTo>
                  <a:cubicBezTo>
                    <a:pt x="362815" y="167823"/>
                    <a:pt x="362815" y="167823"/>
                    <a:pt x="362815" y="143269"/>
                  </a:cubicBezTo>
                  <a:cubicBezTo>
                    <a:pt x="362815" y="122290"/>
                    <a:pt x="354493" y="116092"/>
                    <a:pt x="335473" y="116092"/>
                  </a:cubicBezTo>
                  <a:cubicBezTo>
                    <a:pt x="316452" y="116092"/>
                    <a:pt x="299096" y="120860"/>
                    <a:pt x="285306" y="125866"/>
                  </a:cubicBezTo>
                  <a:cubicBezTo>
                    <a:pt x="285306" y="125866"/>
                    <a:pt x="285306" y="125866"/>
                    <a:pt x="285306" y="283681"/>
                  </a:cubicBezTo>
                  <a:cubicBezTo>
                    <a:pt x="285306" y="283681"/>
                    <a:pt x="285306" y="283681"/>
                    <a:pt x="227056" y="283681"/>
                  </a:cubicBezTo>
                  <a:cubicBezTo>
                    <a:pt x="227056" y="283681"/>
                    <a:pt x="227056" y="283681"/>
                    <a:pt x="227056" y="275815"/>
                  </a:cubicBezTo>
                  <a:cubicBezTo>
                    <a:pt x="210176" y="283443"/>
                    <a:pt x="190680" y="288449"/>
                    <a:pt x="171422" y="288926"/>
                  </a:cubicBezTo>
                  <a:cubicBezTo>
                    <a:pt x="170946" y="288926"/>
                    <a:pt x="170471" y="288926"/>
                    <a:pt x="169995" y="288926"/>
                  </a:cubicBezTo>
                  <a:cubicBezTo>
                    <a:pt x="169995" y="288926"/>
                    <a:pt x="169995" y="288926"/>
                    <a:pt x="169282" y="288926"/>
                  </a:cubicBezTo>
                  <a:cubicBezTo>
                    <a:pt x="169282" y="288926"/>
                    <a:pt x="169282" y="288926"/>
                    <a:pt x="169044" y="288926"/>
                  </a:cubicBezTo>
                  <a:cubicBezTo>
                    <a:pt x="169044" y="288926"/>
                    <a:pt x="169044" y="288926"/>
                    <a:pt x="168569" y="288926"/>
                  </a:cubicBezTo>
                  <a:cubicBezTo>
                    <a:pt x="167380" y="288926"/>
                    <a:pt x="166191" y="288926"/>
                    <a:pt x="165240" y="288926"/>
                  </a:cubicBezTo>
                  <a:cubicBezTo>
                    <a:pt x="162625" y="288688"/>
                    <a:pt x="159772" y="288688"/>
                    <a:pt x="157156" y="288211"/>
                  </a:cubicBezTo>
                  <a:cubicBezTo>
                    <a:pt x="157156" y="288211"/>
                    <a:pt x="157156" y="288211"/>
                    <a:pt x="157394" y="288211"/>
                  </a:cubicBezTo>
                  <a:cubicBezTo>
                    <a:pt x="139562" y="285589"/>
                    <a:pt x="136234" y="277245"/>
                    <a:pt x="127675" y="268663"/>
                  </a:cubicBezTo>
                  <a:cubicBezTo>
                    <a:pt x="107703" y="280344"/>
                    <a:pt x="81550" y="288926"/>
                    <a:pt x="55873" y="288926"/>
                  </a:cubicBezTo>
                  <a:cubicBezTo>
                    <a:pt x="23776" y="288926"/>
                    <a:pt x="0" y="277245"/>
                    <a:pt x="0" y="229328"/>
                  </a:cubicBezTo>
                  <a:cubicBezTo>
                    <a:pt x="0" y="229328"/>
                    <a:pt x="0" y="229328"/>
                    <a:pt x="0" y="222176"/>
                  </a:cubicBezTo>
                  <a:cubicBezTo>
                    <a:pt x="0" y="222176"/>
                    <a:pt x="0" y="222176"/>
                    <a:pt x="0" y="167823"/>
                  </a:cubicBezTo>
                  <a:cubicBezTo>
                    <a:pt x="0" y="167823"/>
                    <a:pt x="0" y="167823"/>
                    <a:pt x="0" y="4763"/>
                  </a:cubicBezTo>
                  <a:close/>
                  <a:moveTo>
                    <a:pt x="141288" y="0"/>
                  </a:moveTo>
                  <a:cubicBezTo>
                    <a:pt x="159700" y="0"/>
                    <a:pt x="174626" y="13860"/>
                    <a:pt x="174626" y="30957"/>
                  </a:cubicBezTo>
                  <a:cubicBezTo>
                    <a:pt x="174626" y="48054"/>
                    <a:pt x="159700" y="61914"/>
                    <a:pt x="141288" y="61914"/>
                  </a:cubicBezTo>
                  <a:cubicBezTo>
                    <a:pt x="122876" y="61914"/>
                    <a:pt x="107950" y="48054"/>
                    <a:pt x="107950" y="30957"/>
                  </a:cubicBezTo>
                  <a:cubicBezTo>
                    <a:pt x="107950" y="13860"/>
                    <a:pt x="122876" y="0"/>
                    <a:pt x="141288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1" name="Vrije vorm: vorm 39" hidden="1">
              <a:extLst>
                <a:ext uri="{FF2B5EF4-FFF2-40B4-BE49-F238E27FC236}">
                  <a16:creationId xmlns:a16="http://schemas.microsoft.com/office/drawing/2014/main" id="{DFAEAA4D-655D-4591-946E-DA6C6B325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1241424"/>
              <a:ext cx="2392363" cy="361950"/>
            </a:xfrm>
            <a:custGeom>
              <a:avLst/>
              <a:gdLst>
                <a:gd name="connsiteX0" fmla="*/ 1822414 w 2392363"/>
                <a:gd name="connsiteY0" fmla="*/ 125413 h 361950"/>
                <a:gd name="connsiteX1" fmla="*/ 1819275 w 2392363"/>
                <a:gd name="connsiteY1" fmla="*/ 145892 h 361950"/>
                <a:gd name="connsiteX2" fmla="*/ 1868525 w 2392363"/>
                <a:gd name="connsiteY2" fmla="*/ 211138 h 361950"/>
                <a:gd name="connsiteX3" fmla="*/ 1871663 w 2392363"/>
                <a:gd name="connsiteY3" fmla="*/ 190421 h 361950"/>
                <a:gd name="connsiteX4" fmla="*/ 1822414 w 2392363"/>
                <a:gd name="connsiteY4" fmla="*/ 125413 h 361950"/>
                <a:gd name="connsiteX5" fmla="*/ 2296160 w 2392363"/>
                <a:gd name="connsiteY5" fmla="*/ 123825 h 361950"/>
                <a:gd name="connsiteX6" fmla="*/ 2244725 w 2392363"/>
                <a:gd name="connsiteY6" fmla="*/ 189427 h 361950"/>
                <a:gd name="connsiteX7" fmla="*/ 2288778 w 2392363"/>
                <a:gd name="connsiteY7" fmla="*/ 257175 h 361950"/>
                <a:gd name="connsiteX8" fmla="*/ 2335213 w 2392363"/>
                <a:gd name="connsiteY8" fmla="*/ 238568 h 361950"/>
                <a:gd name="connsiteX9" fmla="*/ 2335213 w 2392363"/>
                <a:gd name="connsiteY9" fmla="*/ 134560 h 361950"/>
                <a:gd name="connsiteX10" fmla="*/ 2296160 w 2392363"/>
                <a:gd name="connsiteY10" fmla="*/ 123825 h 361950"/>
                <a:gd name="connsiteX11" fmla="*/ 341137 w 2392363"/>
                <a:gd name="connsiteY11" fmla="*/ 120650 h 361950"/>
                <a:gd name="connsiteX12" fmla="*/ 285750 w 2392363"/>
                <a:gd name="connsiteY12" fmla="*/ 195535 h 361950"/>
                <a:gd name="connsiteX13" fmla="*/ 335930 w 2392363"/>
                <a:gd name="connsiteY13" fmla="*/ 263525 h 361950"/>
                <a:gd name="connsiteX14" fmla="*/ 377825 w 2392363"/>
                <a:gd name="connsiteY14" fmla="*/ 252590 h 361950"/>
                <a:gd name="connsiteX15" fmla="*/ 377825 w 2392363"/>
                <a:gd name="connsiteY15" fmla="*/ 128020 h 361950"/>
                <a:gd name="connsiteX16" fmla="*/ 341137 w 2392363"/>
                <a:gd name="connsiteY16" fmla="*/ 120650 h 361950"/>
                <a:gd name="connsiteX17" fmla="*/ 804172 w 2392363"/>
                <a:gd name="connsiteY17" fmla="*/ 117475 h 361950"/>
                <a:gd name="connsiteX18" fmla="*/ 760413 w 2392363"/>
                <a:gd name="connsiteY18" fmla="*/ 166688 h 361950"/>
                <a:gd name="connsiteX19" fmla="*/ 842963 w 2392363"/>
                <a:gd name="connsiteY19" fmla="*/ 166688 h 361950"/>
                <a:gd name="connsiteX20" fmla="*/ 804172 w 2392363"/>
                <a:gd name="connsiteY20" fmla="*/ 117475 h 361950"/>
                <a:gd name="connsiteX21" fmla="*/ 108957 w 2392363"/>
                <a:gd name="connsiteY21" fmla="*/ 117475 h 361950"/>
                <a:gd name="connsiteX22" fmla="*/ 65088 w 2392363"/>
                <a:gd name="connsiteY22" fmla="*/ 166688 h 361950"/>
                <a:gd name="connsiteX23" fmla="*/ 147638 w 2392363"/>
                <a:gd name="connsiteY23" fmla="*/ 166688 h 361950"/>
                <a:gd name="connsiteX24" fmla="*/ 108957 w 2392363"/>
                <a:gd name="connsiteY24" fmla="*/ 117475 h 361950"/>
                <a:gd name="connsiteX25" fmla="*/ 2055053 w 2392363"/>
                <a:gd name="connsiteY25" fmla="*/ 80963 h 361950"/>
                <a:gd name="connsiteX26" fmla="*/ 2068513 w 2392363"/>
                <a:gd name="connsiteY26" fmla="*/ 83100 h 361950"/>
                <a:gd name="connsiteX27" fmla="*/ 2068513 w 2392363"/>
                <a:gd name="connsiteY27" fmla="*/ 129633 h 361950"/>
                <a:gd name="connsiteX28" fmla="*/ 2058123 w 2392363"/>
                <a:gd name="connsiteY28" fmla="*/ 129633 h 361950"/>
                <a:gd name="connsiteX29" fmla="*/ 1994603 w 2392363"/>
                <a:gd name="connsiteY29" fmla="*/ 141979 h 361950"/>
                <a:gd name="connsiteX30" fmla="*/ 1994603 w 2392363"/>
                <a:gd name="connsiteY30" fmla="*/ 293688 h 361950"/>
                <a:gd name="connsiteX31" fmla="*/ 1936750 w 2392363"/>
                <a:gd name="connsiteY31" fmla="*/ 293688 h 361950"/>
                <a:gd name="connsiteX32" fmla="*/ 1936750 w 2392363"/>
                <a:gd name="connsiteY32" fmla="*/ 85949 h 361950"/>
                <a:gd name="connsiteX33" fmla="*/ 1975004 w 2392363"/>
                <a:gd name="connsiteY33" fmla="*/ 85949 h 361950"/>
                <a:gd name="connsiteX34" fmla="*/ 1993895 w 2392363"/>
                <a:gd name="connsiteY34" fmla="*/ 107554 h 361950"/>
                <a:gd name="connsiteX35" fmla="*/ 2055053 w 2392363"/>
                <a:gd name="connsiteY35" fmla="*/ 80963 h 361950"/>
                <a:gd name="connsiteX36" fmla="*/ 1805107 w 2392363"/>
                <a:gd name="connsiteY36" fmla="*/ 79375 h 361950"/>
                <a:gd name="connsiteX37" fmla="*/ 1849352 w 2392363"/>
                <a:gd name="connsiteY37" fmla="*/ 88240 h 361950"/>
                <a:gd name="connsiteX38" fmla="*/ 1919288 w 2392363"/>
                <a:gd name="connsiteY38" fmla="*/ 189826 h 361950"/>
                <a:gd name="connsiteX39" fmla="*/ 1805107 w 2392363"/>
                <a:gd name="connsiteY39" fmla="*/ 300038 h 361950"/>
                <a:gd name="connsiteX40" fmla="*/ 1690688 w 2392363"/>
                <a:gd name="connsiteY40" fmla="*/ 189826 h 361950"/>
                <a:gd name="connsiteX41" fmla="*/ 1769663 w 2392363"/>
                <a:gd name="connsiteY41" fmla="*/ 84886 h 361950"/>
                <a:gd name="connsiteX42" fmla="*/ 1753726 w 2392363"/>
                <a:gd name="connsiteY42" fmla="*/ 147179 h 361950"/>
                <a:gd name="connsiteX43" fmla="*/ 1738977 w 2392363"/>
                <a:gd name="connsiteY43" fmla="*/ 189826 h 361950"/>
                <a:gd name="connsiteX44" fmla="*/ 1805107 w 2392363"/>
                <a:gd name="connsiteY44" fmla="*/ 257870 h 361950"/>
                <a:gd name="connsiteX45" fmla="*/ 1840789 w 2392363"/>
                <a:gd name="connsiteY45" fmla="*/ 246609 h 361950"/>
                <a:gd name="connsiteX46" fmla="*/ 1771091 w 2392363"/>
                <a:gd name="connsiteY46" fmla="*/ 145023 h 361950"/>
                <a:gd name="connsiteX47" fmla="*/ 1792975 w 2392363"/>
                <a:gd name="connsiteY47" fmla="*/ 80094 h 361950"/>
                <a:gd name="connsiteX48" fmla="*/ 1805107 w 2392363"/>
                <a:gd name="connsiteY48" fmla="*/ 79375 h 361950"/>
                <a:gd name="connsiteX49" fmla="*/ 1231905 w 2392363"/>
                <a:gd name="connsiteY49" fmla="*/ 79375 h 361950"/>
                <a:gd name="connsiteX50" fmla="*/ 1308411 w 2392363"/>
                <a:gd name="connsiteY50" fmla="*/ 88672 h 361950"/>
                <a:gd name="connsiteX51" fmla="*/ 1308411 w 2392363"/>
                <a:gd name="connsiteY51" fmla="*/ 136110 h 361950"/>
                <a:gd name="connsiteX52" fmla="*/ 1273852 w 2392363"/>
                <a:gd name="connsiteY52" fmla="*/ 136110 h 361950"/>
                <a:gd name="connsiteX53" fmla="*/ 1229760 w 2392363"/>
                <a:gd name="connsiteY53" fmla="*/ 115133 h 361950"/>
                <a:gd name="connsiteX54" fmla="*/ 1194009 w 2392363"/>
                <a:gd name="connsiteY54" fmla="*/ 137779 h 361950"/>
                <a:gd name="connsiteX55" fmla="*/ 1240008 w 2392363"/>
                <a:gd name="connsiteY55" fmla="*/ 163763 h 361950"/>
                <a:gd name="connsiteX56" fmla="*/ 1316038 w 2392363"/>
                <a:gd name="connsiteY56" fmla="*/ 229080 h 361950"/>
                <a:gd name="connsiteX57" fmla="*/ 1219035 w 2392363"/>
                <a:gd name="connsiteY57" fmla="*/ 298450 h 361950"/>
                <a:gd name="connsiteX58" fmla="*/ 1138238 w 2392363"/>
                <a:gd name="connsiteY58" fmla="*/ 287008 h 361950"/>
                <a:gd name="connsiteX59" fmla="*/ 1138238 w 2392363"/>
                <a:gd name="connsiteY59" fmla="*/ 238854 h 361950"/>
                <a:gd name="connsiteX60" fmla="*/ 1173989 w 2392363"/>
                <a:gd name="connsiteY60" fmla="*/ 238854 h 361950"/>
                <a:gd name="connsiteX61" fmla="*/ 1218558 w 2392363"/>
                <a:gd name="connsiteY61" fmla="*/ 263408 h 361950"/>
                <a:gd name="connsiteX62" fmla="*/ 1256930 w 2392363"/>
                <a:gd name="connsiteY62" fmla="*/ 238139 h 361950"/>
                <a:gd name="connsiteX63" fmla="*/ 1211408 w 2392363"/>
                <a:gd name="connsiteY63" fmla="*/ 210725 h 361950"/>
                <a:gd name="connsiteX64" fmla="*/ 1140860 w 2392363"/>
                <a:gd name="connsiteY64" fmla="*/ 146123 h 361950"/>
                <a:gd name="connsiteX65" fmla="*/ 1231905 w 2392363"/>
                <a:gd name="connsiteY65" fmla="*/ 79375 h 361950"/>
                <a:gd name="connsiteX66" fmla="*/ 1059541 w 2392363"/>
                <a:gd name="connsiteY66" fmla="*/ 79375 h 361950"/>
                <a:gd name="connsiteX67" fmla="*/ 1119188 w 2392363"/>
                <a:gd name="connsiteY67" fmla="*/ 137130 h 361950"/>
                <a:gd name="connsiteX68" fmla="*/ 1119188 w 2392363"/>
                <a:gd name="connsiteY68" fmla="*/ 293688 h 361950"/>
                <a:gd name="connsiteX69" fmla="*/ 1061442 w 2392363"/>
                <a:gd name="connsiteY69" fmla="*/ 293688 h 361950"/>
                <a:gd name="connsiteX70" fmla="*/ 1061442 w 2392363"/>
                <a:gd name="connsiteY70" fmla="*/ 152881 h 361950"/>
                <a:gd name="connsiteX71" fmla="*/ 1033876 w 2392363"/>
                <a:gd name="connsiteY71" fmla="*/ 125674 h 361950"/>
                <a:gd name="connsiteX72" fmla="*/ 983734 w 2392363"/>
                <a:gd name="connsiteY72" fmla="*/ 135221 h 361950"/>
                <a:gd name="connsiteX73" fmla="*/ 983734 w 2392363"/>
                <a:gd name="connsiteY73" fmla="*/ 293688 h 361950"/>
                <a:gd name="connsiteX74" fmla="*/ 925513 w 2392363"/>
                <a:gd name="connsiteY74" fmla="*/ 293688 h 361950"/>
                <a:gd name="connsiteX75" fmla="*/ 925513 w 2392363"/>
                <a:gd name="connsiteY75" fmla="*/ 84625 h 361950"/>
                <a:gd name="connsiteX76" fmla="*/ 964010 w 2392363"/>
                <a:gd name="connsiteY76" fmla="*/ 84625 h 361950"/>
                <a:gd name="connsiteX77" fmla="*/ 982784 w 2392363"/>
                <a:gd name="connsiteY77" fmla="*/ 103957 h 361950"/>
                <a:gd name="connsiteX78" fmla="*/ 1059541 w 2392363"/>
                <a:gd name="connsiteY78" fmla="*/ 79375 h 361950"/>
                <a:gd name="connsiteX79" fmla="*/ 804699 w 2392363"/>
                <a:gd name="connsiteY79" fmla="*/ 79375 h 361950"/>
                <a:gd name="connsiteX80" fmla="*/ 904875 w 2392363"/>
                <a:gd name="connsiteY80" fmla="*/ 184441 h 361950"/>
                <a:gd name="connsiteX81" fmla="*/ 903921 w 2392363"/>
                <a:gd name="connsiteY81" fmla="*/ 202630 h 361950"/>
                <a:gd name="connsiteX82" fmla="*/ 759859 w 2392363"/>
                <a:gd name="connsiteY82" fmla="*/ 202630 h 361950"/>
                <a:gd name="connsiteX83" fmla="*/ 818295 w 2392363"/>
                <a:gd name="connsiteY83" fmla="*/ 257437 h 361950"/>
                <a:gd name="connsiteX84" fmla="*/ 877207 w 2392363"/>
                <a:gd name="connsiteY84" fmla="*/ 239248 h 361950"/>
                <a:gd name="connsiteX85" fmla="*/ 896289 w 2392363"/>
                <a:gd name="connsiteY85" fmla="*/ 239248 h 361950"/>
                <a:gd name="connsiteX86" fmla="*/ 896289 w 2392363"/>
                <a:gd name="connsiteY86" fmla="*/ 278498 h 361950"/>
                <a:gd name="connsiteX87" fmla="*/ 808992 w 2392363"/>
                <a:gd name="connsiteY87" fmla="*/ 299320 h 361950"/>
                <a:gd name="connsiteX88" fmla="*/ 733622 w 2392363"/>
                <a:gd name="connsiteY88" fmla="*/ 277302 h 361950"/>
                <a:gd name="connsiteX89" fmla="*/ 659206 w 2392363"/>
                <a:gd name="connsiteY89" fmla="*/ 299320 h 361950"/>
                <a:gd name="connsiteX90" fmla="*/ 608402 w 2392363"/>
                <a:gd name="connsiteY90" fmla="*/ 272036 h 361950"/>
                <a:gd name="connsiteX91" fmla="*/ 595284 w 2392363"/>
                <a:gd name="connsiteY91" fmla="*/ 280652 h 361950"/>
                <a:gd name="connsiteX92" fmla="*/ 526592 w 2392363"/>
                <a:gd name="connsiteY92" fmla="*/ 300038 h 361950"/>
                <a:gd name="connsiteX93" fmla="*/ 466725 w 2392363"/>
                <a:gd name="connsiteY93" fmla="*/ 242120 h 361950"/>
                <a:gd name="connsiteX94" fmla="*/ 466725 w 2392363"/>
                <a:gd name="connsiteY94" fmla="*/ 84640 h 361950"/>
                <a:gd name="connsiteX95" fmla="*/ 524684 w 2392363"/>
                <a:gd name="connsiteY95" fmla="*/ 84640 h 361950"/>
                <a:gd name="connsiteX96" fmla="*/ 524684 w 2392363"/>
                <a:gd name="connsiteY96" fmla="*/ 201912 h 361950"/>
                <a:gd name="connsiteX97" fmla="*/ 524684 w 2392363"/>
                <a:gd name="connsiteY97" fmla="*/ 226324 h 361950"/>
                <a:gd name="connsiteX98" fmla="*/ 552113 w 2392363"/>
                <a:gd name="connsiteY98" fmla="*/ 253608 h 361950"/>
                <a:gd name="connsiteX99" fmla="*/ 602678 w 2392363"/>
                <a:gd name="connsiteY99" fmla="*/ 243795 h 361950"/>
                <a:gd name="connsiteX100" fmla="*/ 602678 w 2392363"/>
                <a:gd name="connsiteY100" fmla="*/ 84640 h 361950"/>
                <a:gd name="connsiteX101" fmla="*/ 661114 w 2392363"/>
                <a:gd name="connsiteY101" fmla="*/ 84640 h 361950"/>
                <a:gd name="connsiteX102" fmla="*/ 661114 w 2392363"/>
                <a:gd name="connsiteY102" fmla="*/ 226085 h 361950"/>
                <a:gd name="connsiteX103" fmla="*/ 661114 w 2392363"/>
                <a:gd name="connsiteY103" fmla="*/ 239966 h 361950"/>
                <a:gd name="connsiteX104" fmla="*/ 688781 w 2392363"/>
                <a:gd name="connsiteY104" fmla="*/ 259830 h 361950"/>
                <a:gd name="connsiteX105" fmla="*/ 713348 w 2392363"/>
                <a:gd name="connsiteY105" fmla="*/ 255762 h 361950"/>
                <a:gd name="connsiteX106" fmla="*/ 696175 w 2392363"/>
                <a:gd name="connsiteY106" fmla="*/ 190425 h 361950"/>
                <a:gd name="connsiteX107" fmla="*/ 804699 w 2392363"/>
                <a:gd name="connsiteY107" fmla="*/ 79375 h 361950"/>
                <a:gd name="connsiteX108" fmla="*/ 316755 w 2392363"/>
                <a:gd name="connsiteY108" fmla="*/ 79375 h 361950"/>
                <a:gd name="connsiteX109" fmla="*/ 380790 w 2392363"/>
                <a:gd name="connsiteY109" fmla="*/ 105970 h 361950"/>
                <a:gd name="connsiteX110" fmla="*/ 402452 w 2392363"/>
                <a:gd name="connsiteY110" fmla="*/ 85549 h 361950"/>
                <a:gd name="connsiteX111" fmla="*/ 439826 w 2392363"/>
                <a:gd name="connsiteY111" fmla="*/ 85549 h 361950"/>
                <a:gd name="connsiteX112" fmla="*/ 439826 w 2392363"/>
                <a:gd name="connsiteY112" fmla="*/ 320157 h 361950"/>
                <a:gd name="connsiteX113" fmla="*/ 450538 w 2392363"/>
                <a:gd name="connsiteY113" fmla="*/ 330131 h 361950"/>
                <a:gd name="connsiteX114" fmla="*/ 466725 w 2392363"/>
                <a:gd name="connsiteY114" fmla="*/ 330131 h 361950"/>
                <a:gd name="connsiteX115" fmla="*/ 466725 w 2392363"/>
                <a:gd name="connsiteY115" fmla="*/ 361950 h 361950"/>
                <a:gd name="connsiteX116" fmla="*/ 349368 w 2392363"/>
                <a:gd name="connsiteY116" fmla="*/ 361950 h 361950"/>
                <a:gd name="connsiteX117" fmla="*/ 349368 w 2392363"/>
                <a:gd name="connsiteY117" fmla="*/ 330131 h 361950"/>
                <a:gd name="connsiteX118" fmla="*/ 377933 w 2392363"/>
                <a:gd name="connsiteY118" fmla="*/ 330131 h 361950"/>
                <a:gd name="connsiteX119" fmla="*/ 377933 w 2392363"/>
                <a:gd name="connsiteY119" fmla="*/ 277415 h 361950"/>
                <a:gd name="connsiteX120" fmla="*/ 315089 w 2392363"/>
                <a:gd name="connsiteY120" fmla="*/ 298549 h 361950"/>
                <a:gd name="connsiteX121" fmla="*/ 222250 w 2392363"/>
                <a:gd name="connsiteY121" fmla="*/ 196679 h 361950"/>
                <a:gd name="connsiteX122" fmla="*/ 316755 w 2392363"/>
                <a:gd name="connsiteY122" fmla="*/ 79375 h 361950"/>
                <a:gd name="connsiteX123" fmla="*/ 109071 w 2392363"/>
                <a:gd name="connsiteY123" fmla="*/ 79375 h 361950"/>
                <a:gd name="connsiteX124" fmla="*/ 209550 w 2392363"/>
                <a:gd name="connsiteY124" fmla="*/ 184816 h 361950"/>
                <a:gd name="connsiteX125" fmla="*/ 208834 w 2392363"/>
                <a:gd name="connsiteY125" fmla="*/ 203185 h 361950"/>
                <a:gd name="connsiteX126" fmla="*/ 63963 w 2392363"/>
                <a:gd name="connsiteY126" fmla="*/ 203185 h 361950"/>
                <a:gd name="connsiteX127" fmla="*/ 122675 w 2392363"/>
                <a:gd name="connsiteY127" fmla="*/ 257814 h 361950"/>
                <a:gd name="connsiteX128" fmla="*/ 181865 w 2392363"/>
                <a:gd name="connsiteY128" fmla="*/ 239922 h 361950"/>
                <a:gd name="connsiteX129" fmla="*/ 201197 w 2392363"/>
                <a:gd name="connsiteY129" fmla="*/ 239922 h 361950"/>
                <a:gd name="connsiteX130" fmla="*/ 201197 w 2392363"/>
                <a:gd name="connsiteY130" fmla="*/ 279045 h 361950"/>
                <a:gd name="connsiteX131" fmla="*/ 113367 w 2392363"/>
                <a:gd name="connsiteY131" fmla="*/ 300038 h 361950"/>
                <a:gd name="connsiteX132" fmla="*/ 0 w 2392363"/>
                <a:gd name="connsiteY132" fmla="*/ 191019 h 361950"/>
                <a:gd name="connsiteX133" fmla="*/ 109071 w 2392363"/>
                <a:gd name="connsiteY133" fmla="*/ 79375 h 361950"/>
                <a:gd name="connsiteX134" fmla="*/ 2087563 w 2392363"/>
                <a:gd name="connsiteY134" fmla="*/ 14288 h 361950"/>
                <a:gd name="connsiteX135" fmla="*/ 2121165 w 2392363"/>
                <a:gd name="connsiteY135" fmla="*/ 14288 h 361950"/>
                <a:gd name="connsiteX136" fmla="*/ 2145234 w 2392363"/>
                <a:gd name="connsiteY136" fmla="*/ 47793 h 361950"/>
                <a:gd name="connsiteX137" fmla="*/ 2145234 w 2392363"/>
                <a:gd name="connsiteY137" fmla="*/ 177984 h 361950"/>
                <a:gd name="connsiteX138" fmla="*/ 2145473 w 2392363"/>
                <a:gd name="connsiteY138" fmla="*/ 177984 h 361950"/>
                <a:gd name="connsiteX139" fmla="*/ 2145473 w 2392363"/>
                <a:gd name="connsiteY139" fmla="*/ 232789 h 361950"/>
                <a:gd name="connsiteX140" fmla="*/ 2173832 w 2392363"/>
                <a:gd name="connsiteY140" fmla="*/ 260311 h 361950"/>
                <a:gd name="connsiteX141" fmla="*/ 2195041 w 2392363"/>
                <a:gd name="connsiteY141" fmla="*/ 256960 h 361950"/>
                <a:gd name="connsiteX142" fmla="*/ 2180743 w 2392363"/>
                <a:gd name="connsiteY142" fmla="*/ 193061 h 361950"/>
                <a:gd name="connsiteX143" fmla="*/ 2275829 w 2392363"/>
                <a:gd name="connsiteY143" fmla="*/ 79862 h 361950"/>
                <a:gd name="connsiteX144" fmla="*/ 2334215 w 2392363"/>
                <a:gd name="connsiteY144" fmla="*/ 96854 h 361950"/>
                <a:gd name="connsiteX145" fmla="*/ 2334215 w 2392363"/>
                <a:gd name="connsiteY145" fmla="*/ 14288 h 361950"/>
                <a:gd name="connsiteX146" fmla="*/ 2368055 w 2392363"/>
                <a:gd name="connsiteY146" fmla="*/ 14288 h 361950"/>
                <a:gd name="connsiteX147" fmla="*/ 2392363 w 2392363"/>
                <a:gd name="connsiteY147" fmla="*/ 47793 h 361950"/>
                <a:gd name="connsiteX148" fmla="*/ 2392363 w 2392363"/>
                <a:gd name="connsiteY148" fmla="*/ 294294 h 361950"/>
                <a:gd name="connsiteX149" fmla="*/ 2353280 w 2392363"/>
                <a:gd name="connsiteY149" fmla="*/ 294294 h 361950"/>
                <a:gd name="connsiteX150" fmla="*/ 2335407 w 2392363"/>
                <a:gd name="connsiteY150" fmla="*/ 272516 h 361950"/>
                <a:gd name="connsiteX151" fmla="*/ 2270109 w 2392363"/>
                <a:gd name="connsiteY151" fmla="*/ 300038 h 361950"/>
                <a:gd name="connsiteX152" fmla="*/ 2214345 w 2392363"/>
                <a:gd name="connsiteY152" fmla="*/ 280653 h 361950"/>
                <a:gd name="connsiteX153" fmla="*/ 2144043 w 2392363"/>
                <a:gd name="connsiteY153" fmla="*/ 300038 h 361950"/>
                <a:gd name="connsiteX154" fmla="*/ 2087563 w 2392363"/>
                <a:gd name="connsiteY154" fmla="*/ 239968 h 361950"/>
                <a:gd name="connsiteX155" fmla="*/ 2087563 w 2392363"/>
                <a:gd name="connsiteY155" fmla="*/ 233267 h 361950"/>
                <a:gd name="connsiteX156" fmla="*/ 2087563 w 2392363"/>
                <a:gd name="connsiteY156" fmla="*/ 177984 h 361950"/>
                <a:gd name="connsiteX157" fmla="*/ 2087563 w 2392363"/>
                <a:gd name="connsiteY157" fmla="*/ 14288 h 361950"/>
                <a:gd name="connsiteX158" fmla="*/ 1296988 w 2392363"/>
                <a:gd name="connsiteY158" fmla="*/ 0 h 361950"/>
                <a:gd name="connsiteX159" fmla="*/ 1422195 w 2392363"/>
                <a:gd name="connsiteY159" fmla="*/ 0 h 361950"/>
                <a:gd name="connsiteX160" fmla="*/ 1422195 w 2392363"/>
                <a:gd name="connsiteY160" fmla="*/ 36681 h 361950"/>
                <a:gd name="connsiteX161" fmla="*/ 1385537 w 2392363"/>
                <a:gd name="connsiteY161" fmla="*/ 36681 h 361950"/>
                <a:gd name="connsiteX162" fmla="*/ 1428860 w 2392363"/>
                <a:gd name="connsiteY162" fmla="*/ 221515 h 361950"/>
                <a:gd name="connsiteX163" fmla="*/ 1429812 w 2392363"/>
                <a:gd name="connsiteY163" fmla="*/ 221515 h 361950"/>
                <a:gd name="connsiteX164" fmla="*/ 1487417 w 2392363"/>
                <a:gd name="connsiteY164" fmla="*/ 0 h 361950"/>
                <a:gd name="connsiteX165" fmla="*/ 1540260 w 2392363"/>
                <a:gd name="connsiteY165" fmla="*/ 0 h 361950"/>
                <a:gd name="connsiteX166" fmla="*/ 1597389 w 2392363"/>
                <a:gd name="connsiteY166" fmla="*/ 221515 h 361950"/>
                <a:gd name="connsiteX167" fmla="*/ 1598103 w 2392363"/>
                <a:gd name="connsiteY167" fmla="*/ 221515 h 361950"/>
                <a:gd name="connsiteX168" fmla="*/ 1637141 w 2392363"/>
                <a:gd name="connsiteY168" fmla="*/ 65502 h 361950"/>
                <a:gd name="connsiteX169" fmla="*/ 1622145 w 2392363"/>
                <a:gd name="connsiteY169" fmla="*/ 36681 h 361950"/>
                <a:gd name="connsiteX170" fmla="*/ 1605720 w 2392363"/>
                <a:gd name="connsiteY170" fmla="*/ 36681 h 361950"/>
                <a:gd name="connsiteX171" fmla="*/ 1605720 w 2392363"/>
                <a:gd name="connsiteY171" fmla="*/ 0 h 361950"/>
                <a:gd name="connsiteX172" fmla="*/ 1719263 w 2392363"/>
                <a:gd name="connsiteY172" fmla="*/ 0 h 361950"/>
                <a:gd name="connsiteX173" fmla="*/ 1719263 w 2392363"/>
                <a:gd name="connsiteY173" fmla="*/ 36681 h 361950"/>
                <a:gd name="connsiteX174" fmla="*/ 1713074 w 2392363"/>
                <a:gd name="connsiteY174" fmla="*/ 36681 h 361950"/>
                <a:gd name="connsiteX175" fmla="*/ 1696174 w 2392363"/>
                <a:gd name="connsiteY175" fmla="*/ 49781 h 361950"/>
                <a:gd name="connsiteX176" fmla="*/ 1629286 w 2392363"/>
                <a:gd name="connsiteY176" fmla="*/ 298450 h 361950"/>
                <a:gd name="connsiteX177" fmla="*/ 1554305 w 2392363"/>
                <a:gd name="connsiteY177" fmla="*/ 298450 h 361950"/>
                <a:gd name="connsiteX178" fmla="*/ 1506459 w 2392363"/>
                <a:gd name="connsiteY178" fmla="*/ 113140 h 361950"/>
                <a:gd name="connsiteX179" fmla="*/ 1505507 w 2392363"/>
                <a:gd name="connsiteY179" fmla="*/ 113140 h 361950"/>
                <a:gd name="connsiteX180" fmla="*/ 1457186 w 2392363"/>
                <a:gd name="connsiteY180" fmla="*/ 298450 h 361950"/>
                <a:gd name="connsiteX181" fmla="*/ 1382443 w 2392363"/>
                <a:gd name="connsiteY181" fmla="*/ 298450 h 361950"/>
                <a:gd name="connsiteX182" fmla="*/ 1318649 w 2392363"/>
                <a:gd name="connsiteY182" fmla="*/ 48114 h 361950"/>
                <a:gd name="connsiteX183" fmla="*/ 1303891 w 2392363"/>
                <a:gd name="connsiteY183" fmla="*/ 36681 h 361950"/>
                <a:gd name="connsiteX184" fmla="*/ 1296988 w 2392363"/>
                <a:gd name="connsiteY184" fmla="*/ 36681 h 361950"/>
                <a:gd name="connsiteX185" fmla="*/ 1296988 w 2392363"/>
                <a:gd name="connsiteY18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392363" h="361950">
                  <a:moveTo>
                    <a:pt x="1822414" y="125413"/>
                  </a:moveTo>
                  <a:cubicBezTo>
                    <a:pt x="1820482" y="131842"/>
                    <a:pt x="1819275" y="138986"/>
                    <a:pt x="1819275" y="145892"/>
                  </a:cubicBezTo>
                  <a:cubicBezTo>
                    <a:pt x="1819275" y="177086"/>
                    <a:pt x="1840037" y="203042"/>
                    <a:pt x="1868525" y="211138"/>
                  </a:cubicBezTo>
                  <a:cubicBezTo>
                    <a:pt x="1870456" y="204471"/>
                    <a:pt x="1871663" y="197565"/>
                    <a:pt x="1871663" y="190421"/>
                  </a:cubicBezTo>
                  <a:cubicBezTo>
                    <a:pt x="1871663" y="159227"/>
                    <a:pt x="1850901" y="133271"/>
                    <a:pt x="1822414" y="125413"/>
                  </a:cubicBezTo>
                  <a:close/>
                  <a:moveTo>
                    <a:pt x="2296160" y="123825"/>
                  </a:moveTo>
                  <a:cubicBezTo>
                    <a:pt x="2270681" y="123825"/>
                    <a:pt x="2244725" y="135991"/>
                    <a:pt x="2244725" y="189427"/>
                  </a:cubicBezTo>
                  <a:cubicBezTo>
                    <a:pt x="2244725" y="238568"/>
                    <a:pt x="2259013" y="257175"/>
                    <a:pt x="2288778" y="257175"/>
                  </a:cubicBezTo>
                  <a:cubicBezTo>
                    <a:pt x="2307114" y="257175"/>
                    <a:pt x="2319497" y="251211"/>
                    <a:pt x="2335213" y="238568"/>
                  </a:cubicBezTo>
                  <a:cubicBezTo>
                    <a:pt x="2335213" y="134560"/>
                    <a:pt x="2335213" y="134560"/>
                    <a:pt x="2335213" y="134560"/>
                  </a:cubicBezTo>
                  <a:cubicBezTo>
                    <a:pt x="2325450" y="127403"/>
                    <a:pt x="2313067" y="123825"/>
                    <a:pt x="2296160" y="123825"/>
                  </a:cubicBezTo>
                  <a:close/>
                  <a:moveTo>
                    <a:pt x="341137" y="120650"/>
                  </a:moveTo>
                  <a:cubicBezTo>
                    <a:pt x="311787" y="120650"/>
                    <a:pt x="285750" y="142759"/>
                    <a:pt x="285750" y="195535"/>
                  </a:cubicBezTo>
                  <a:cubicBezTo>
                    <a:pt x="285750" y="253065"/>
                    <a:pt x="310603" y="263525"/>
                    <a:pt x="335930" y="263525"/>
                  </a:cubicBezTo>
                  <a:cubicBezTo>
                    <a:pt x="352972" y="263525"/>
                    <a:pt x="366700" y="259484"/>
                    <a:pt x="377825" y="252590"/>
                  </a:cubicBezTo>
                  <a:cubicBezTo>
                    <a:pt x="377825" y="128020"/>
                    <a:pt x="377825" y="128020"/>
                    <a:pt x="377825" y="128020"/>
                  </a:cubicBezTo>
                  <a:cubicBezTo>
                    <a:pt x="367174" y="124454"/>
                    <a:pt x="353682" y="120650"/>
                    <a:pt x="341137" y="120650"/>
                  </a:cubicBezTo>
                  <a:close/>
                  <a:moveTo>
                    <a:pt x="804172" y="117475"/>
                  </a:moveTo>
                  <a:cubicBezTo>
                    <a:pt x="782884" y="117475"/>
                    <a:pt x="765144" y="127600"/>
                    <a:pt x="760413" y="166688"/>
                  </a:cubicBezTo>
                  <a:cubicBezTo>
                    <a:pt x="842963" y="166688"/>
                    <a:pt x="842963" y="166688"/>
                    <a:pt x="842963" y="166688"/>
                  </a:cubicBezTo>
                  <a:cubicBezTo>
                    <a:pt x="841544" y="129484"/>
                    <a:pt x="828061" y="117475"/>
                    <a:pt x="804172" y="117475"/>
                  </a:cubicBezTo>
                  <a:close/>
                  <a:moveTo>
                    <a:pt x="108957" y="117475"/>
                  </a:moveTo>
                  <a:cubicBezTo>
                    <a:pt x="87494" y="117475"/>
                    <a:pt x="69805" y="127552"/>
                    <a:pt x="65088" y="166688"/>
                  </a:cubicBezTo>
                  <a:cubicBezTo>
                    <a:pt x="147638" y="166688"/>
                    <a:pt x="147638" y="166688"/>
                    <a:pt x="147638" y="166688"/>
                  </a:cubicBezTo>
                  <a:cubicBezTo>
                    <a:pt x="146459" y="129427"/>
                    <a:pt x="133015" y="117475"/>
                    <a:pt x="108957" y="117475"/>
                  </a:cubicBezTo>
                  <a:close/>
                  <a:moveTo>
                    <a:pt x="2055053" y="80963"/>
                  </a:moveTo>
                  <a:cubicBezTo>
                    <a:pt x="2059776" y="80963"/>
                    <a:pt x="2064263" y="81675"/>
                    <a:pt x="2068513" y="83100"/>
                  </a:cubicBezTo>
                  <a:cubicBezTo>
                    <a:pt x="2068513" y="83100"/>
                    <a:pt x="2068513" y="83100"/>
                    <a:pt x="2068513" y="129633"/>
                  </a:cubicBezTo>
                  <a:cubicBezTo>
                    <a:pt x="2068513" y="129633"/>
                    <a:pt x="2068513" y="129633"/>
                    <a:pt x="2058123" y="129633"/>
                  </a:cubicBezTo>
                  <a:cubicBezTo>
                    <a:pt x="2027898" y="129633"/>
                    <a:pt x="2006410" y="136044"/>
                    <a:pt x="1994603" y="141979"/>
                  </a:cubicBezTo>
                  <a:cubicBezTo>
                    <a:pt x="1994603" y="141979"/>
                    <a:pt x="1994603" y="141979"/>
                    <a:pt x="1994603" y="293688"/>
                  </a:cubicBezTo>
                  <a:cubicBezTo>
                    <a:pt x="1994603" y="293688"/>
                    <a:pt x="1994603" y="293688"/>
                    <a:pt x="1936750" y="293688"/>
                  </a:cubicBezTo>
                  <a:cubicBezTo>
                    <a:pt x="1936750" y="293688"/>
                    <a:pt x="1936750" y="293688"/>
                    <a:pt x="1936750" y="85949"/>
                  </a:cubicBezTo>
                  <a:cubicBezTo>
                    <a:pt x="1936750" y="85949"/>
                    <a:pt x="1936750" y="85949"/>
                    <a:pt x="1975004" y="85949"/>
                  </a:cubicBezTo>
                  <a:cubicBezTo>
                    <a:pt x="1985394" y="85949"/>
                    <a:pt x="1991769" y="86424"/>
                    <a:pt x="1993895" y="107554"/>
                  </a:cubicBezTo>
                  <a:cubicBezTo>
                    <a:pt x="2007827" y="93309"/>
                    <a:pt x="2027898" y="80963"/>
                    <a:pt x="2055053" y="80963"/>
                  </a:cubicBezTo>
                  <a:close/>
                  <a:moveTo>
                    <a:pt x="1805107" y="79375"/>
                  </a:moveTo>
                  <a:cubicBezTo>
                    <a:pt x="1820807" y="79375"/>
                    <a:pt x="1835793" y="82490"/>
                    <a:pt x="1849352" y="88240"/>
                  </a:cubicBezTo>
                  <a:cubicBezTo>
                    <a:pt x="1890505" y="104772"/>
                    <a:pt x="1919288" y="144065"/>
                    <a:pt x="1919288" y="189826"/>
                  </a:cubicBezTo>
                  <a:cubicBezTo>
                    <a:pt x="1919288" y="250922"/>
                    <a:pt x="1867193" y="300038"/>
                    <a:pt x="1805107" y="300038"/>
                  </a:cubicBezTo>
                  <a:cubicBezTo>
                    <a:pt x="1742783" y="300038"/>
                    <a:pt x="1690688" y="250922"/>
                    <a:pt x="1690688" y="189826"/>
                  </a:cubicBezTo>
                  <a:cubicBezTo>
                    <a:pt x="1690688" y="141429"/>
                    <a:pt x="1723515" y="99261"/>
                    <a:pt x="1769663" y="84886"/>
                  </a:cubicBezTo>
                  <a:cubicBezTo>
                    <a:pt x="1760148" y="98542"/>
                    <a:pt x="1753726" y="129929"/>
                    <a:pt x="1753726" y="147179"/>
                  </a:cubicBezTo>
                  <a:cubicBezTo>
                    <a:pt x="1744686" y="158680"/>
                    <a:pt x="1738977" y="173534"/>
                    <a:pt x="1738977" y="189826"/>
                  </a:cubicBezTo>
                  <a:cubicBezTo>
                    <a:pt x="1738977" y="227203"/>
                    <a:pt x="1768712" y="257870"/>
                    <a:pt x="1805107" y="257870"/>
                  </a:cubicBezTo>
                  <a:cubicBezTo>
                    <a:pt x="1818190" y="257870"/>
                    <a:pt x="1830560" y="253797"/>
                    <a:pt x="1840789" y="246609"/>
                  </a:cubicBezTo>
                  <a:cubicBezTo>
                    <a:pt x="1799874" y="230078"/>
                    <a:pt x="1771091" y="190785"/>
                    <a:pt x="1771091" y="145023"/>
                  </a:cubicBezTo>
                  <a:cubicBezTo>
                    <a:pt x="1771091" y="120824"/>
                    <a:pt x="1779178" y="98303"/>
                    <a:pt x="1792975" y="80094"/>
                  </a:cubicBezTo>
                  <a:cubicBezTo>
                    <a:pt x="1797019" y="79615"/>
                    <a:pt x="1801063" y="79375"/>
                    <a:pt x="1805107" y="79375"/>
                  </a:cubicBezTo>
                  <a:close/>
                  <a:moveTo>
                    <a:pt x="1231905" y="79375"/>
                  </a:moveTo>
                  <a:cubicBezTo>
                    <a:pt x="1266702" y="79375"/>
                    <a:pt x="1290536" y="82951"/>
                    <a:pt x="1308411" y="88672"/>
                  </a:cubicBezTo>
                  <a:cubicBezTo>
                    <a:pt x="1308411" y="88672"/>
                    <a:pt x="1308411" y="88672"/>
                    <a:pt x="1308411" y="136110"/>
                  </a:cubicBezTo>
                  <a:cubicBezTo>
                    <a:pt x="1308411" y="136110"/>
                    <a:pt x="1308411" y="136110"/>
                    <a:pt x="1273852" y="136110"/>
                  </a:cubicBezTo>
                  <a:cubicBezTo>
                    <a:pt x="1266702" y="123476"/>
                    <a:pt x="1253117" y="115133"/>
                    <a:pt x="1229760" y="115133"/>
                  </a:cubicBezTo>
                  <a:cubicBezTo>
                    <a:pt x="1206641" y="115133"/>
                    <a:pt x="1194009" y="124191"/>
                    <a:pt x="1194009" y="137779"/>
                  </a:cubicBezTo>
                  <a:cubicBezTo>
                    <a:pt x="1194009" y="150652"/>
                    <a:pt x="1202113" y="158519"/>
                    <a:pt x="1240008" y="163763"/>
                  </a:cubicBezTo>
                  <a:cubicBezTo>
                    <a:pt x="1293873" y="171630"/>
                    <a:pt x="1316038" y="185694"/>
                    <a:pt x="1316038" y="229080"/>
                  </a:cubicBezTo>
                  <a:cubicBezTo>
                    <a:pt x="1316038" y="271036"/>
                    <a:pt x="1286723" y="298450"/>
                    <a:pt x="1219035" y="298450"/>
                  </a:cubicBezTo>
                  <a:cubicBezTo>
                    <a:pt x="1178517" y="298450"/>
                    <a:pt x="1156590" y="292729"/>
                    <a:pt x="1138238" y="287008"/>
                  </a:cubicBezTo>
                  <a:cubicBezTo>
                    <a:pt x="1138238" y="287008"/>
                    <a:pt x="1138238" y="287008"/>
                    <a:pt x="1138238" y="238854"/>
                  </a:cubicBezTo>
                  <a:cubicBezTo>
                    <a:pt x="1138238" y="238854"/>
                    <a:pt x="1138238" y="238854"/>
                    <a:pt x="1173989" y="238854"/>
                  </a:cubicBezTo>
                  <a:cubicBezTo>
                    <a:pt x="1178994" y="253872"/>
                    <a:pt x="1199014" y="263408"/>
                    <a:pt x="1218558" y="263408"/>
                  </a:cubicBezTo>
                  <a:cubicBezTo>
                    <a:pt x="1242392" y="263408"/>
                    <a:pt x="1256930" y="253634"/>
                    <a:pt x="1256930" y="238139"/>
                  </a:cubicBezTo>
                  <a:cubicBezTo>
                    <a:pt x="1256930" y="222167"/>
                    <a:pt x="1247159" y="215492"/>
                    <a:pt x="1211408" y="210725"/>
                  </a:cubicBezTo>
                  <a:cubicBezTo>
                    <a:pt x="1163264" y="204288"/>
                    <a:pt x="1140860" y="188317"/>
                    <a:pt x="1140860" y="146123"/>
                  </a:cubicBezTo>
                  <a:cubicBezTo>
                    <a:pt x="1140860" y="103690"/>
                    <a:pt x="1174704" y="79375"/>
                    <a:pt x="1231905" y="79375"/>
                  </a:cubicBezTo>
                  <a:close/>
                  <a:moveTo>
                    <a:pt x="1059541" y="79375"/>
                  </a:moveTo>
                  <a:cubicBezTo>
                    <a:pt x="1091859" y="79375"/>
                    <a:pt x="1119188" y="89160"/>
                    <a:pt x="1119188" y="137130"/>
                  </a:cubicBezTo>
                  <a:cubicBezTo>
                    <a:pt x="1119188" y="137130"/>
                    <a:pt x="1119188" y="137130"/>
                    <a:pt x="1119188" y="293688"/>
                  </a:cubicBezTo>
                  <a:cubicBezTo>
                    <a:pt x="1119188" y="293688"/>
                    <a:pt x="1119188" y="293688"/>
                    <a:pt x="1061442" y="293688"/>
                  </a:cubicBezTo>
                  <a:cubicBezTo>
                    <a:pt x="1061442" y="293688"/>
                    <a:pt x="1061442" y="293688"/>
                    <a:pt x="1061442" y="152881"/>
                  </a:cubicBezTo>
                  <a:cubicBezTo>
                    <a:pt x="1061442" y="131879"/>
                    <a:pt x="1052887" y="125674"/>
                    <a:pt x="1033876" y="125674"/>
                  </a:cubicBezTo>
                  <a:cubicBezTo>
                    <a:pt x="1014865" y="125674"/>
                    <a:pt x="997755" y="130447"/>
                    <a:pt x="983734" y="135221"/>
                  </a:cubicBezTo>
                  <a:cubicBezTo>
                    <a:pt x="983734" y="135221"/>
                    <a:pt x="983734" y="135221"/>
                    <a:pt x="983734" y="293688"/>
                  </a:cubicBezTo>
                  <a:cubicBezTo>
                    <a:pt x="983734" y="293688"/>
                    <a:pt x="983734" y="293688"/>
                    <a:pt x="925513" y="293688"/>
                  </a:cubicBezTo>
                  <a:cubicBezTo>
                    <a:pt x="925513" y="293688"/>
                    <a:pt x="925513" y="293688"/>
                    <a:pt x="925513" y="84625"/>
                  </a:cubicBezTo>
                  <a:cubicBezTo>
                    <a:pt x="925513" y="84625"/>
                    <a:pt x="925513" y="84625"/>
                    <a:pt x="964010" y="84625"/>
                  </a:cubicBezTo>
                  <a:cubicBezTo>
                    <a:pt x="974466" y="84625"/>
                    <a:pt x="980407" y="85580"/>
                    <a:pt x="982784" y="103957"/>
                  </a:cubicBezTo>
                  <a:cubicBezTo>
                    <a:pt x="1003458" y="89399"/>
                    <a:pt x="1030074" y="79375"/>
                    <a:pt x="1059541" y="79375"/>
                  </a:cubicBezTo>
                  <a:close/>
                  <a:moveTo>
                    <a:pt x="804699" y="79375"/>
                  </a:moveTo>
                  <a:cubicBezTo>
                    <a:pt x="870052" y="79375"/>
                    <a:pt x="904875" y="113839"/>
                    <a:pt x="904875" y="184441"/>
                  </a:cubicBezTo>
                  <a:cubicBezTo>
                    <a:pt x="904875" y="191621"/>
                    <a:pt x="903921" y="200716"/>
                    <a:pt x="903921" y="202630"/>
                  </a:cubicBezTo>
                  <a:cubicBezTo>
                    <a:pt x="903921" y="202630"/>
                    <a:pt x="903921" y="202630"/>
                    <a:pt x="759859" y="202630"/>
                  </a:cubicBezTo>
                  <a:cubicBezTo>
                    <a:pt x="762721" y="245471"/>
                    <a:pt x="783949" y="257437"/>
                    <a:pt x="818295" y="257437"/>
                  </a:cubicBezTo>
                  <a:cubicBezTo>
                    <a:pt x="843338" y="257437"/>
                    <a:pt x="862897" y="249779"/>
                    <a:pt x="877207" y="239248"/>
                  </a:cubicBezTo>
                  <a:cubicBezTo>
                    <a:pt x="877207" y="239248"/>
                    <a:pt x="877207" y="239248"/>
                    <a:pt x="896289" y="239248"/>
                  </a:cubicBezTo>
                  <a:cubicBezTo>
                    <a:pt x="896289" y="239248"/>
                    <a:pt x="896289" y="239248"/>
                    <a:pt x="896289" y="278498"/>
                  </a:cubicBezTo>
                  <a:cubicBezTo>
                    <a:pt x="878400" y="288311"/>
                    <a:pt x="853595" y="299320"/>
                    <a:pt x="808992" y="299320"/>
                  </a:cubicBezTo>
                  <a:cubicBezTo>
                    <a:pt x="777509" y="299320"/>
                    <a:pt x="752226" y="291661"/>
                    <a:pt x="733622" y="277302"/>
                  </a:cubicBezTo>
                  <a:cubicBezTo>
                    <a:pt x="713348" y="290226"/>
                    <a:pt x="685919" y="299320"/>
                    <a:pt x="659206" y="299320"/>
                  </a:cubicBezTo>
                  <a:cubicBezTo>
                    <a:pt x="636070" y="299320"/>
                    <a:pt x="617227" y="293097"/>
                    <a:pt x="608402" y="272036"/>
                  </a:cubicBezTo>
                  <a:cubicBezTo>
                    <a:pt x="598385" y="278498"/>
                    <a:pt x="595284" y="280652"/>
                    <a:pt x="595284" y="280652"/>
                  </a:cubicBezTo>
                  <a:cubicBezTo>
                    <a:pt x="575726" y="292140"/>
                    <a:pt x="552352" y="300038"/>
                    <a:pt x="526592" y="300038"/>
                  </a:cubicBezTo>
                  <a:cubicBezTo>
                    <a:pt x="494154" y="300038"/>
                    <a:pt x="466725" y="290226"/>
                    <a:pt x="466725" y="242120"/>
                  </a:cubicBezTo>
                  <a:cubicBezTo>
                    <a:pt x="466725" y="242120"/>
                    <a:pt x="466725" y="242120"/>
                    <a:pt x="466725" y="84640"/>
                  </a:cubicBezTo>
                  <a:cubicBezTo>
                    <a:pt x="466725" y="84640"/>
                    <a:pt x="466725" y="84640"/>
                    <a:pt x="524684" y="84640"/>
                  </a:cubicBezTo>
                  <a:cubicBezTo>
                    <a:pt x="524684" y="84640"/>
                    <a:pt x="524684" y="84640"/>
                    <a:pt x="524684" y="201912"/>
                  </a:cubicBezTo>
                  <a:cubicBezTo>
                    <a:pt x="524684" y="201912"/>
                    <a:pt x="524684" y="201912"/>
                    <a:pt x="524684" y="226324"/>
                  </a:cubicBezTo>
                  <a:cubicBezTo>
                    <a:pt x="524684" y="247385"/>
                    <a:pt x="533032" y="253608"/>
                    <a:pt x="552113" y="253608"/>
                  </a:cubicBezTo>
                  <a:cubicBezTo>
                    <a:pt x="571433" y="253608"/>
                    <a:pt x="588606" y="248821"/>
                    <a:pt x="602678" y="243795"/>
                  </a:cubicBezTo>
                  <a:cubicBezTo>
                    <a:pt x="602678" y="243795"/>
                    <a:pt x="602678" y="243795"/>
                    <a:pt x="602678" y="84640"/>
                  </a:cubicBezTo>
                  <a:cubicBezTo>
                    <a:pt x="602678" y="84640"/>
                    <a:pt x="602678" y="84640"/>
                    <a:pt x="661114" y="84640"/>
                  </a:cubicBezTo>
                  <a:cubicBezTo>
                    <a:pt x="661114" y="84640"/>
                    <a:pt x="661114" y="84640"/>
                    <a:pt x="661114" y="226085"/>
                  </a:cubicBezTo>
                  <a:cubicBezTo>
                    <a:pt x="661114" y="226085"/>
                    <a:pt x="661114" y="226085"/>
                    <a:pt x="661114" y="239966"/>
                  </a:cubicBezTo>
                  <a:cubicBezTo>
                    <a:pt x="663022" y="255044"/>
                    <a:pt x="672086" y="259830"/>
                    <a:pt x="688781" y="259830"/>
                  </a:cubicBezTo>
                  <a:cubicBezTo>
                    <a:pt x="697368" y="259830"/>
                    <a:pt x="705716" y="257916"/>
                    <a:pt x="713348" y="255762"/>
                  </a:cubicBezTo>
                  <a:cubicBezTo>
                    <a:pt x="702138" y="238291"/>
                    <a:pt x="696175" y="216272"/>
                    <a:pt x="696175" y="190425"/>
                  </a:cubicBezTo>
                  <a:cubicBezTo>
                    <a:pt x="696175" y="121497"/>
                    <a:pt x="742924" y="79375"/>
                    <a:pt x="804699" y="79375"/>
                  </a:cubicBezTo>
                  <a:close/>
                  <a:moveTo>
                    <a:pt x="316755" y="79375"/>
                  </a:moveTo>
                  <a:cubicBezTo>
                    <a:pt x="346749" y="79375"/>
                    <a:pt x="366031" y="89586"/>
                    <a:pt x="380790" y="105970"/>
                  </a:cubicBezTo>
                  <a:cubicBezTo>
                    <a:pt x="386027" y="87686"/>
                    <a:pt x="396263" y="85549"/>
                    <a:pt x="402452" y="85549"/>
                  </a:cubicBezTo>
                  <a:cubicBezTo>
                    <a:pt x="402452" y="85549"/>
                    <a:pt x="402452" y="85549"/>
                    <a:pt x="439826" y="85549"/>
                  </a:cubicBezTo>
                  <a:cubicBezTo>
                    <a:pt x="439826" y="85549"/>
                    <a:pt x="439826" y="85549"/>
                    <a:pt x="439826" y="320157"/>
                  </a:cubicBezTo>
                  <a:cubicBezTo>
                    <a:pt x="439826" y="324907"/>
                    <a:pt x="445539" y="330131"/>
                    <a:pt x="450538" y="330131"/>
                  </a:cubicBezTo>
                  <a:cubicBezTo>
                    <a:pt x="450538" y="330131"/>
                    <a:pt x="450538" y="330131"/>
                    <a:pt x="466725" y="330131"/>
                  </a:cubicBezTo>
                  <a:cubicBezTo>
                    <a:pt x="466725" y="330131"/>
                    <a:pt x="466725" y="330131"/>
                    <a:pt x="466725" y="361950"/>
                  </a:cubicBezTo>
                  <a:cubicBezTo>
                    <a:pt x="466725" y="361950"/>
                    <a:pt x="466725" y="361950"/>
                    <a:pt x="349368" y="361950"/>
                  </a:cubicBezTo>
                  <a:cubicBezTo>
                    <a:pt x="349368" y="361950"/>
                    <a:pt x="349368" y="361950"/>
                    <a:pt x="349368" y="330131"/>
                  </a:cubicBezTo>
                  <a:cubicBezTo>
                    <a:pt x="349368" y="330131"/>
                    <a:pt x="349368" y="330131"/>
                    <a:pt x="377933" y="330131"/>
                  </a:cubicBezTo>
                  <a:cubicBezTo>
                    <a:pt x="377933" y="330131"/>
                    <a:pt x="377933" y="330131"/>
                    <a:pt x="377933" y="277415"/>
                  </a:cubicBezTo>
                  <a:cubicBezTo>
                    <a:pt x="363412" y="289525"/>
                    <a:pt x="342940" y="298549"/>
                    <a:pt x="315089" y="298549"/>
                  </a:cubicBezTo>
                  <a:cubicBezTo>
                    <a:pt x="270336" y="298549"/>
                    <a:pt x="222250" y="276703"/>
                    <a:pt x="222250" y="196679"/>
                  </a:cubicBezTo>
                  <a:cubicBezTo>
                    <a:pt x="222250" y="117606"/>
                    <a:pt x="273430" y="79375"/>
                    <a:pt x="316755" y="79375"/>
                  </a:cubicBezTo>
                  <a:close/>
                  <a:moveTo>
                    <a:pt x="109071" y="79375"/>
                  </a:moveTo>
                  <a:cubicBezTo>
                    <a:pt x="174705" y="79375"/>
                    <a:pt x="209550" y="114204"/>
                    <a:pt x="209550" y="184816"/>
                  </a:cubicBezTo>
                  <a:cubicBezTo>
                    <a:pt x="209550" y="192211"/>
                    <a:pt x="208834" y="201038"/>
                    <a:pt x="208834" y="203185"/>
                  </a:cubicBezTo>
                  <a:cubicBezTo>
                    <a:pt x="208834" y="203185"/>
                    <a:pt x="208834" y="203185"/>
                    <a:pt x="63963" y="203185"/>
                  </a:cubicBezTo>
                  <a:cubicBezTo>
                    <a:pt x="66827" y="246125"/>
                    <a:pt x="88307" y="257814"/>
                    <a:pt x="122675" y="257814"/>
                  </a:cubicBezTo>
                  <a:cubicBezTo>
                    <a:pt x="147974" y="257814"/>
                    <a:pt x="167545" y="250180"/>
                    <a:pt x="181865" y="239922"/>
                  </a:cubicBezTo>
                  <a:cubicBezTo>
                    <a:pt x="181865" y="239922"/>
                    <a:pt x="181865" y="239922"/>
                    <a:pt x="201197" y="239922"/>
                  </a:cubicBezTo>
                  <a:cubicBezTo>
                    <a:pt x="201197" y="239922"/>
                    <a:pt x="201197" y="239922"/>
                    <a:pt x="201197" y="279045"/>
                  </a:cubicBezTo>
                  <a:cubicBezTo>
                    <a:pt x="183297" y="288826"/>
                    <a:pt x="157998" y="300038"/>
                    <a:pt x="113367" y="300038"/>
                  </a:cubicBezTo>
                  <a:cubicBezTo>
                    <a:pt x="40096" y="300038"/>
                    <a:pt x="0" y="258291"/>
                    <a:pt x="0" y="191019"/>
                  </a:cubicBezTo>
                  <a:cubicBezTo>
                    <a:pt x="0" y="121838"/>
                    <a:pt x="47018" y="79375"/>
                    <a:pt x="109071" y="79375"/>
                  </a:cubicBezTo>
                  <a:close/>
                  <a:moveTo>
                    <a:pt x="2087563" y="14288"/>
                  </a:moveTo>
                  <a:cubicBezTo>
                    <a:pt x="2087563" y="14288"/>
                    <a:pt x="2087563" y="14288"/>
                    <a:pt x="2121165" y="14288"/>
                  </a:cubicBezTo>
                  <a:cubicBezTo>
                    <a:pt x="2141898" y="14288"/>
                    <a:pt x="2145234" y="19314"/>
                    <a:pt x="2145234" y="47793"/>
                  </a:cubicBezTo>
                  <a:cubicBezTo>
                    <a:pt x="2145234" y="47793"/>
                    <a:pt x="2145234" y="47793"/>
                    <a:pt x="2145234" y="177984"/>
                  </a:cubicBezTo>
                  <a:cubicBezTo>
                    <a:pt x="2145234" y="177984"/>
                    <a:pt x="2145234" y="177984"/>
                    <a:pt x="2145473" y="177984"/>
                  </a:cubicBezTo>
                  <a:cubicBezTo>
                    <a:pt x="2145473" y="177984"/>
                    <a:pt x="2145473" y="177984"/>
                    <a:pt x="2145473" y="232789"/>
                  </a:cubicBezTo>
                  <a:cubicBezTo>
                    <a:pt x="2145473" y="254088"/>
                    <a:pt x="2154529" y="260311"/>
                    <a:pt x="2173832" y="260311"/>
                  </a:cubicBezTo>
                  <a:cubicBezTo>
                    <a:pt x="2181219" y="260311"/>
                    <a:pt x="2188369" y="258875"/>
                    <a:pt x="2195041" y="256960"/>
                  </a:cubicBezTo>
                  <a:cubicBezTo>
                    <a:pt x="2185986" y="240447"/>
                    <a:pt x="2180743" y="219147"/>
                    <a:pt x="2180743" y="193061"/>
                  </a:cubicBezTo>
                  <a:cubicBezTo>
                    <a:pt x="2180743" y="108820"/>
                    <a:pt x="2228167" y="79862"/>
                    <a:pt x="2275829" y="79862"/>
                  </a:cubicBezTo>
                  <a:cubicBezTo>
                    <a:pt x="2304426" y="79862"/>
                    <a:pt x="2320631" y="85367"/>
                    <a:pt x="2334215" y="96854"/>
                  </a:cubicBezTo>
                  <a:cubicBezTo>
                    <a:pt x="2334215" y="96854"/>
                    <a:pt x="2334215" y="96854"/>
                    <a:pt x="2334215" y="14288"/>
                  </a:cubicBezTo>
                  <a:cubicBezTo>
                    <a:pt x="2334215" y="14288"/>
                    <a:pt x="2334215" y="14288"/>
                    <a:pt x="2368055" y="14288"/>
                  </a:cubicBezTo>
                  <a:cubicBezTo>
                    <a:pt x="2388788" y="14288"/>
                    <a:pt x="2392363" y="19792"/>
                    <a:pt x="2392363" y="47793"/>
                  </a:cubicBezTo>
                  <a:cubicBezTo>
                    <a:pt x="2392363" y="47793"/>
                    <a:pt x="2392363" y="47793"/>
                    <a:pt x="2392363" y="294294"/>
                  </a:cubicBezTo>
                  <a:cubicBezTo>
                    <a:pt x="2392363" y="294294"/>
                    <a:pt x="2392363" y="294294"/>
                    <a:pt x="2353280" y="294294"/>
                  </a:cubicBezTo>
                  <a:cubicBezTo>
                    <a:pt x="2343509" y="294294"/>
                    <a:pt x="2338028" y="292619"/>
                    <a:pt x="2335407" y="272516"/>
                  </a:cubicBezTo>
                  <a:cubicBezTo>
                    <a:pt x="2321108" y="288311"/>
                    <a:pt x="2299422" y="300038"/>
                    <a:pt x="2270109" y="300038"/>
                  </a:cubicBezTo>
                  <a:cubicBezTo>
                    <a:pt x="2248661" y="300038"/>
                    <a:pt x="2229358" y="293576"/>
                    <a:pt x="2214345" y="280653"/>
                  </a:cubicBezTo>
                  <a:cubicBezTo>
                    <a:pt x="2194327" y="291901"/>
                    <a:pt x="2168827" y="300038"/>
                    <a:pt x="2144043" y="300038"/>
                  </a:cubicBezTo>
                  <a:cubicBezTo>
                    <a:pt x="2111633" y="300038"/>
                    <a:pt x="2087563" y="288311"/>
                    <a:pt x="2087563" y="239968"/>
                  </a:cubicBezTo>
                  <a:cubicBezTo>
                    <a:pt x="2087563" y="239968"/>
                    <a:pt x="2087563" y="239968"/>
                    <a:pt x="2087563" y="233267"/>
                  </a:cubicBezTo>
                  <a:cubicBezTo>
                    <a:pt x="2087563" y="233267"/>
                    <a:pt x="2087563" y="233267"/>
                    <a:pt x="2087563" y="177984"/>
                  </a:cubicBezTo>
                  <a:cubicBezTo>
                    <a:pt x="2087563" y="177984"/>
                    <a:pt x="2087563" y="177984"/>
                    <a:pt x="2087563" y="14288"/>
                  </a:cubicBezTo>
                  <a:close/>
                  <a:moveTo>
                    <a:pt x="1296988" y="0"/>
                  </a:moveTo>
                  <a:cubicBezTo>
                    <a:pt x="1296988" y="0"/>
                    <a:pt x="1296988" y="0"/>
                    <a:pt x="1422195" y="0"/>
                  </a:cubicBezTo>
                  <a:cubicBezTo>
                    <a:pt x="1422195" y="0"/>
                    <a:pt x="1422195" y="0"/>
                    <a:pt x="1422195" y="36681"/>
                  </a:cubicBezTo>
                  <a:cubicBezTo>
                    <a:pt x="1422195" y="36681"/>
                    <a:pt x="1422195" y="36681"/>
                    <a:pt x="1385537" y="36681"/>
                  </a:cubicBezTo>
                  <a:cubicBezTo>
                    <a:pt x="1385537" y="36681"/>
                    <a:pt x="1385537" y="36681"/>
                    <a:pt x="1428860" y="221515"/>
                  </a:cubicBezTo>
                  <a:cubicBezTo>
                    <a:pt x="1428860" y="221515"/>
                    <a:pt x="1428860" y="221515"/>
                    <a:pt x="1429812" y="221515"/>
                  </a:cubicBezTo>
                  <a:cubicBezTo>
                    <a:pt x="1429812" y="221515"/>
                    <a:pt x="1429812" y="221515"/>
                    <a:pt x="1487417" y="0"/>
                  </a:cubicBezTo>
                  <a:cubicBezTo>
                    <a:pt x="1487417" y="0"/>
                    <a:pt x="1487417" y="0"/>
                    <a:pt x="1540260" y="0"/>
                  </a:cubicBezTo>
                  <a:cubicBezTo>
                    <a:pt x="1540260" y="0"/>
                    <a:pt x="1540260" y="0"/>
                    <a:pt x="1597389" y="221515"/>
                  </a:cubicBezTo>
                  <a:cubicBezTo>
                    <a:pt x="1597389" y="221515"/>
                    <a:pt x="1597389" y="221515"/>
                    <a:pt x="1598103" y="221515"/>
                  </a:cubicBezTo>
                  <a:cubicBezTo>
                    <a:pt x="1598103" y="221515"/>
                    <a:pt x="1598103" y="221515"/>
                    <a:pt x="1637141" y="65502"/>
                  </a:cubicBezTo>
                  <a:cubicBezTo>
                    <a:pt x="1643806" y="46923"/>
                    <a:pt x="1639283" y="36681"/>
                    <a:pt x="1622145" y="36681"/>
                  </a:cubicBezTo>
                  <a:cubicBezTo>
                    <a:pt x="1622145" y="36681"/>
                    <a:pt x="1622145" y="36681"/>
                    <a:pt x="1605720" y="36681"/>
                  </a:cubicBezTo>
                  <a:cubicBezTo>
                    <a:pt x="1605720" y="36681"/>
                    <a:pt x="1605720" y="36681"/>
                    <a:pt x="1605720" y="0"/>
                  </a:cubicBezTo>
                  <a:cubicBezTo>
                    <a:pt x="1605720" y="0"/>
                    <a:pt x="1605720" y="0"/>
                    <a:pt x="1719263" y="0"/>
                  </a:cubicBezTo>
                  <a:cubicBezTo>
                    <a:pt x="1719263" y="0"/>
                    <a:pt x="1719263" y="0"/>
                    <a:pt x="1719263" y="36681"/>
                  </a:cubicBezTo>
                  <a:cubicBezTo>
                    <a:pt x="1719263" y="36681"/>
                    <a:pt x="1719263" y="36681"/>
                    <a:pt x="1713074" y="36681"/>
                  </a:cubicBezTo>
                  <a:cubicBezTo>
                    <a:pt x="1705457" y="36681"/>
                    <a:pt x="1698792" y="42159"/>
                    <a:pt x="1696174" y="49781"/>
                  </a:cubicBezTo>
                  <a:cubicBezTo>
                    <a:pt x="1696174" y="49781"/>
                    <a:pt x="1696174" y="49781"/>
                    <a:pt x="1629286" y="298450"/>
                  </a:cubicBezTo>
                  <a:cubicBezTo>
                    <a:pt x="1629286" y="298450"/>
                    <a:pt x="1629286" y="298450"/>
                    <a:pt x="1554305" y="298450"/>
                  </a:cubicBezTo>
                  <a:cubicBezTo>
                    <a:pt x="1554305" y="298450"/>
                    <a:pt x="1554305" y="298450"/>
                    <a:pt x="1506459" y="113140"/>
                  </a:cubicBezTo>
                  <a:cubicBezTo>
                    <a:pt x="1506459" y="113140"/>
                    <a:pt x="1506459" y="113140"/>
                    <a:pt x="1505507" y="113140"/>
                  </a:cubicBezTo>
                  <a:cubicBezTo>
                    <a:pt x="1505507" y="113140"/>
                    <a:pt x="1505507" y="113140"/>
                    <a:pt x="1457186" y="298450"/>
                  </a:cubicBezTo>
                  <a:cubicBezTo>
                    <a:pt x="1457186" y="298450"/>
                    <a:pt x="1457186" y="298450"/>
                    <a:pt x="1382443" y="298450"/>
                  </a:cubicBezTo>
                  <a:cubicBezTo>
                    <a:pt x="1382443" y="298450"/>
                    <a:pt x="1382443" y="298450"/>
                    <a:pt x="1318649" y="48114"/>
                  </a:cubicBezTo>
                  <a:cubicBezTo>
                    <a:pt x="1316031" y="41683"/>
                    <a:pt x="1310556" y="36681"/>
                    <a:pt x="1303891" y="36681"/>
                  </a:cubicBezTo>
                  <a:cubicBezTo>
                    <a:pt x="1303891" y="36681"/>
                    <a:pt x="1303891" y="36681"/>
                    <a:pt x="1296988" y="36681"/>
                  </a:cubicBezTo>
                  <a:cubicBezTo>
                    <a:pt x="1296988" y="36681"/>
                    <a:pt x="1296988" y="36681"/>
                    <a:pt x="129698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grpSp>
        <p:nvGrpSpPr>
          <p:cNvPr id="22" name="LS_Santeos  (JU-Free)" hidden="1">
            <a:extLst>
              <a:ext uri="{FF2B5EF4-FFF2-40B4-BE49-F238E27FC236}">
                <a16:creationId xmlns:a16="http://schemas.microsoft.com/office/drawing/2014/main" id="{6678B3CA-0C0C-4C30-A415-4C955B6A070A}"/>
              </a:ext>
            </a:extLst>
          </p:cNvPr>
          <p:cNvGrpSpPr/>
          <p:nvPr/>
        </p:nvGrpSpPr>
        <p:grpSpPr>
          <a:xfrm>
            <a:off x="5621040" y="8887679"/>
            <a:ext cx="722880" cy="194400"/>
            <a:chOff x="1008063" y="2203451"/>
            <a:chExt cx="1458913" cy="407988"/>
          </a:xfrm>
        </p:grpSpPr>
        <p:sp>
          <p:nvSpPr>
            <p:cNvPr id="23" name="Vrije vorm: vorm 44" hidden="1">
              <a:extLst>
                <a:ext uri="{FF2B5EF4-FFF2-40B4-BE49-F238E27FC236}">
                  <a16:creationId xmlns:a16="http://schemas.microsoft.com/office/drawing/2014/main" id="{388FB62B-B89E-4AA1-98BF-FCE42B3ED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201" y="2538414"/>
              <a:ext cx="731838" cy="73025"/>
            </a:xfrm>
            <a:custGeom>
              <a:avLst/>
              <a:gdLst>
                <a:gd name="connsiteX0" fmla="*/ 609600 w 731838"/>
                <a:gd name="connsiteY0" fmla="*/ 46037 h 73025"/>
                <a:gd name="connsiteX1" fmla="*/ 596566 w 731838"/>
                <a:gd name="connsiteY1" fmla="*/ 49045 h 73025"/>
                <a:gd name="connsiteX2" fmla="*/ 585787 w 731838"/>
                <a:gd name="connsiteY2" fmla="*/ 57317 h 73025"/>
                <a:gd name="connsiteX3" fmla="*/ 595814 w 731838"/>
                <a:gd name="connsiteY3" fmla="*/ 65087 h 73025"/>
                <a:gd name="connsiteX4" fmla="*/ 609600 w 731838"/>
                <a:gd name="connsiteY4" fmla="*/ 53056 h 73025"/>
                <a:gd name="connsiteX5" fmla="*/ 609600 w 731838"/>
                <a:gd name="connsiteY5" fmla="*/ 46037 h 73025"/>
                <a:gd name="connsiteX6" fmla="*/ 31750 w 731838"/>
                <a:gd name="connsiteY6" fmla="*/ 46037 h 73025"/>
                <a:gd name="connsiteX7" fmla="*/ 19712 w 731838"/>
                <a:gd name="connsiteY7" fmla="*/ 49045 h 73025"/>
                <a:gd name="connsiteX8" fmla="*/ 9525 w 731838"/>
                <a:gd name="connsiteY8" fmla="*/ 57317 h 73025"/>
                <a:gd name="connsiteX9" fmla="*/ 19017 w 731838"/>
                <a:gd name="connsiteY9" fmla="*/ 65087 h 73025"/>
                <a:gd name="connsiteX10" fmla="*/ 31750 w 731838"/>
                <a:gd name="connsiteY10" fmla="*/ 53056 h 73025"/>
                <a:gd name="connsiteX11" fmla="*/ 31750 w 731838"/>
                <a:gd name="connsiteY11" fmla="*/ 46037 h 73025"/>
                <a:gd name="connsiteX12" fmla="*/ 708939 w 731838"/>
                <a:gd name="connsiteY12" fmla="*/ 28575 h 73025"/>
                <a:gd name="connsiteX13" fmla="*/ 695325 w 731838"/>
                <a:gd name="connsiteY13" fmla="*/ 45805 h 73025"/>
                <a:gd name="connsiteX14" fmla="*/ 708939 w 731838"/>
                <a:gd name="connsiteY14" fmla="*/ 63500 h 73025"/>
                <a:gd name="connsiteX15" fmla="*/ 722313 w 731838"/>
                <a:gd name="connsiteY15" fmla="*/ 45805 h 73025"/>
                <a:gd name="connsiteX16" fmla="*/ 708939 w 731838"/>
                <a:gd name="connsiteY16" fmla="*/ 28575 h 73025"/>
                <a:gd name="connsiteX17" fmla="*/ 508794 w 731838"/>
                <a:gd name="connsiteY17" fmla="*/ 28575 h 73025"/>
                <a:gd name="connsiteX18" fmla="*/ 495300 w 731838"/>
                <a:gd name="connsiteY18" fmla="*/ 45805 h 73025"/>
                <a:gd name="connsiteX19" fmla="*/ 508794 w 731838"/>
                <a:gd name="connsiteY19" fmla="*/ 63500 h 73025"/>
                <a:gd name="connsiteX20" fmla="*/ 522288 w 731838"/>
                <a:gd name="connsiteY20" fmla="*/ 45805 h 73025"/>
                <a:gd name="connsiteX21" fmla="*/ 508794 w 731838"/>
                <a:gd name="connsiteY21" fmla="*/ 28575 h 73025"/>
                <a:gd name="connsiteX22" fmla="*/ 445659 w 731838"/>
                <a:gd name="connsiteY22" fmla="*/ 28575 h 73025"/>
                <a:gd name="connsiteX23" fmla="*/ 431800 w 731838"/>
                <a:gd name="connsiteY23" fmla="*/ 41275 h 73025"/>
                <a:gd name="connsiteX24" fmla="*/ 458788 w 731838"/>
                <a:gd name="connsiteY24" fmla="*/ 41275 h 73025"/>
                <a:gd name="connsiteX25" fmla="*/ 445659 w 731838"/>
                <a:gd name="connsiteY25" fmla="*/ 28575 h 73025"/>
                <a:gd name="connsiteX26" fmla="*/ 285075 w 731838"/>
                <a:gd name="connsiteY26" fmla="*/ 28575 h 73025"/>
                <a:gd name="connsiteX27" fmla="*/ 271462 w 731838"/>
                <a:gd name="connsiteY27" fmla="*/ 45805 h 73025"/>
                <a:gd name="connsiteX28" fmla="*/ 285075 w 731838"/>
                <a:gd name="connsiteY28" fmla="*/ 63500 h 73025"/>
                <a:gd name="connsiteX29" fmla="*/ 298450 w 731838"/>
                <a:gd name="connsiteY29" fmla="*/ 45805 h 73025"/>
                <a:gd name="connsiteX30" fmla="*/ 285075 w 731838"/>
                <a:gd name="connsiteY30" fmla="*/ 28575 h 73025"/>
                <a:gd name="connsiteX31" fmla="*/ 169068 w 731838"/>
                <a:gd name="connsiteY31" fmla="*/ 28574 h 73025"/>
                <a:gd name="connsiteX32" fmla="*/ 155574 w 731838"/>
                <a:gd name="connsiteY32" fmla="*/ 46037 h 73025"/>
                <a:gd name="connsiteX33" fmla="*/ 169068 w 731838"/>
                <a:gd name="connsiteY33" fmla="*/ 63500 h 73025"/>
                <a:gd name="connsiteX34" fmla="*/ 182562 w 731838"/>
                <a:gd name="connsiteY34" fmla="*/ 46037 h 73025"/>
                <a:gd name="connsiteX35" fmla="*/ 169068 w 731838"/>
                <a:gd name="connsiteY35" fmla="*/ 28574 h 73025"/>
                <a:gd name="connsiteX36" fmla="*/ 344487 w 731838"/>
                <a:gd name="connsiteY36" fmla="*/ 20637 h 73025"/>
                <a:gd name="connsiteX37" fmla="*/ 355600 w 731838"/>
                <a:gd name="connsiteY37" fmla="*/ 20637 h 73025"/>
                <a:gd name="connsiteX38" fmla="*/ 355600 w 731838"/>
                <a:gd name="connsiteY38" fmla="*/ 71437 h 73025"/>
                <a:gd name="connsiteX39" fmla="*/ 344487 w 731838"/>
                <a:gd name="connsiteY39" fmla="*/ 71437 h 73025"/>
                <a:gd name="connsiteX40" fmla="*/ 657208 w 731838"/>
                <a:gd name="connsiteY40" fmla="*/ 19050 h 73025"/>
                <a:gd name="connsiteX41" fmla="*/ 674688 w 731838"/>
                <a:gd name="connsiteY41" fmla="*/ 38605 h 73025"/>
                <a:gd name="connsiteX42" fmla="*/ 674688 w 731838"/>
                <a:gd name="connsiteY42" fmla="*/ 71438 h 73025"/>
                <a:gd name="connsiteX43" fmla="*/ 664631 w 731838"/>
                <a:gd name="connsiteY43" fmla="*/ 71438 h 73025"/>
                <a:gd name="connsiteX44" fmla="*/ 664631 w 731838"/>
                <a:gd name="connsiteY44" fmla="*/ 39812 h 73025"/>
                <a:gd name="connsiteX45" fmla="*/ 653855 w 731838"/>
                <a:gd name="connsiteY45" fmla="*/ 27741 h 73025"/>
                <a:gd name="connsiteX46" fmla="*/ 641882 w 731838"/>
                <a:gd name="connsiteY46" fmla="*/ 40778 h 73025"/>
                <a:gd name="connsiteX47" fmla="*/ 641882 w 731838"/>
                <a:gd name="connsiteY47" fmla="*/ 71438 h 73025"/>
                <a:gd name="connsiteX48" fmla="*/ 631825 w 731838"/>
                <a:gd name="connsiteY48" fmla="*/ 71438 h 73025"/>
                <a:gd name="connsiteX49" fmla="*/ 631825 w 731838"/>
                <a:gd name="connsiteY49" fmla="*/ 19774 h 73025"/>
                <a:gd name="connsiteX50" fmla="*/ 641403 w 731838"/>
                <a:gd name="connsiteY50" fmla="*/ 19774 h 73025"/>
                <a:gd name="connsiteX51" fmla="*/ 641403 w 731838"/>
                <a:gd name="connsiteY51" fmla="*/ 28224 h 73025"/>
                <a:gd name="connsiteX52" fmla="*/ 642122 w 731838"/>
                <a:gd name="connsiteY52" fmla="*/ 28224 h 73025"/>
                <a:gd name="connsiteX53" fmla="*/ 657208 w 731838"/>
                <a:gd name="connsiteY53" fmla="*/ 19050 h 73025"/>
                <a:gd name="connsiteX54" fmla="*/ 599138 w 731838"/>
                <a:gd name="connsiteY54" fmla="*/ 19050 h 73025"/>
                <a:gd name="connsiteX55" fmla="*/ 619125 w 731838"/>
                <a:gd name="connsiteY55" fmla="*/ 37285 h 73025"/>
                <a:gd name="connsiteX56" fmla="*/ 619125 w 731838"/>
                <a:gd name="connsiteY56" fmla="*/ 71809 h 73025"/>
                <a:gd name="connsiteX57" fmla="*/ 609252 w 731838"/>
                <a:gd name="connsiteY57" fmla="*/ 71809 h 73025"/>
                <a:gd name="connsiteX58" fmla="*/ 609252 w 731838"/>
                <a:gd name="connsiteY58" fmla="*/ 64759 h 73025"/>
                <a:gd name="connsiteX59" fmla="*/ 608771 w 731838"/>
                <a:gd name="connsiteY59" fmla="*/ 64759 h 73025"/>
                <a:gd name="connsiteX60" fmla="*/ 593600 w 731838"/>
                <a:gd name="connsiteY60" fmla="*/ 73025 h 73025"/>
                <a:gd name="connsiteX61" fmla="*/ 576262 w 731838"/>
                <a:gd name="connsiteY61" fmla="*/ 57222 h 73025"/>
                <a:gd name="connsiteX62" fmla="*/ 596008 w 731838"/>
                <a:gd name="connsiteY62" fmla="*/ 41661 h 73025"/>
                <a:gd name="connsiteX63" fmla="*/ 609011 w 731838"/>
                <a:gd name="connsiteY63" fmla="*/ 36799 h 73025"/>
                <a:gd name="connsiteX64" fmla="*/ 609011 w 731838"/>
                <a:gd name="connsiteY64" fmla="*/ 36556 h 73025"/>
                <a:gd name="connsiteX65" fmla="*/ 599138 w 731838"/>
                <a:gd name="connsiteY65" fmla="*/ 27317 h 73025"/>
                <a:gd name="connsiteX66" fmla="*/ 587098 w 731838"/>
                <a:gd name="connsiteY66" fmla="*/ 34610 h 73025"/>
                <a:gd name="connsiteX67" fmla="*/ 577707 w 731838"/>
                <a:gd name="connsiteY67" fmla="*/ 32422 h 73025"/>
                <a:gd name="connsiteX68" fmla="*/ 599138 w 731838"/>
                <a:gd name="connsiteY68" fmla="*/ 19050 h 73025"/>
                <a:gd name="connsiteX69" fmla="*/ 565889 w 731838"/>
                <a:gd name="connsiteY69" fmla="*/ 19050 h 73025"/>
                <a:gd name="connsiteX70" fmla="*/ 569913 w 731838"/>
                <a:gd name="connsiteY70" fmla="*/ 19292 h 73025"/>
                <a:gd name="connsiteX71" fmla="*/ 569913 w 731838"/>
                <a:gd name="connsiteY71" fmla="*/ 28948 h 73025"/>
                <a:gd name="connsiteX72" fmla="*/ 564942 w 731838"/>
                <a:gd name="connsiteY72" fmla="*/ 28224 h 73025"/>
                <a:gd name="connsiteX73" fmla="*/ 552868 w 731838"/>
                <a:gd name="connsiteY73" fmla="*/ 39812 h 73025"/>
                <a:gd name="connsiteX74" fmla="*/ 552868 w 731838"/>
                <a:gd name="connsiteY74" fmla="*/ 71438 h 73025"/>
                <a:gd name="connsiteX75" fmla="*/ 542925 w 731838"/>
                <a:gd name="connsiteY75" fmla="*/ 71438 h 73025"/>
                <a:gd name="connsiteX76" fmla="*/ 542925 w 731838"/>
                <a:gd name="connsiteY76" fmla="*/ 19774 h 73025"/>
                <a:gd name="connsiteX77" fmla="*/ 552395 w 731838"/>
                <a:gd name="connsiteY77" fmla="*/ 19774 h 73025"/>
                <a:gd name="connsiteX78" fmla="*/ 552395 w 731838"/>
                <a:gd name="connsiteY78" fmla="*/ 27983 h 73025"/>
                <a:gd name="connsiteX79" fmla="*/ 553105 w 731838"/>
                <a:gd name="connsiteY79" fmla="*/ 27983 h 73025"/>
                <a:gd name="connsiteX80" fmla="*/ 565889 w 731838"/>
                <a:gd name="connsiteY80" fmla="*/ 19050 h 73025"/>
                <a:gd name="connsiteX81" fmla="*/ 445769 w 731838"/>
                <a:gd name="connsiteY81" fmla="*/ 19050 h 73025"/>
                <a:gd name="connsiteX82" fmla="*/ 468313 w 731838"/>
                <a:gd name="connsiteY82" fmla="*/ 45427 h 73025"/>
                <a:gd name="connsiteX83" fmla="*/ 468313 w 731838"/>
                <a:gd name="connsiteY83" fmla="*/ 49091 h 73025"/>
                <a:gd name="connsiteX84" fmla="*/ 432242 w 731838"/>
                <a:gd name="connsiteY84" fmla="*/ 49091 h 73025"/>
                <a:gd name="connsiteX85" fmla="*/ 446481 w 731838"/>
                <a:gd name="connsiteY85" fmla="*/ 64721 h 73025"/>
                <a:gd name="connsiteX86" fmla="*/ 458346 w 731838"/>
                <a:gd name="connsiteY86" fmla="*/ 57150 h 73025"/>
                <a:gd name="connsiteX87" fmla="*/ 467601 w 731838"/>
                <a:gd name="connsiteY87" fmla="*/ 58860 h 73025"/>
                <a:gd name="connsiteX88" fmla="*/ 446481 w 731838"/>
                <a:gd name="connsiteY88" fmla="*/ 73025 h 73025"/>
                <a:gd name="connsiteX89" fmla="*/ 422275 w 731838"/>
                <a:gd name="connsiteY89" fmla="*/ 46160 h 73025"/>
                <a:gd name="connsiteX90" fmla="*/ 445769 w 731838"/>
                <a:gd name="connsiteY90" fmla="*/ 19050 h 73025"/>
                <a:gd name="connsiteX91" fmla="*/ 393682 w 731838"/>
                <a:gd name="connsiteY91" fmla="*/ 19050 h 73025"/>
                <a:gd name="connsiteX92" fmla="*/ 411163 w 731838"/>
                <a:gd name="connsiteY92" fmla="*/ 38605 h 73025"/>
                <a:gd name="connsiteX93" fmla="*/ 411163 w 731838"/>
                <a:gd name="connsiteY93" fmla="*/ 71438 h 73025"/>
                <a:gd name="connsiteX94" fmla="*/ 401106 w 731838"/>
                <a:gd name="connsiteY94" fmla="*/ 71438 h 73025"/>
                <a:gd name="connsiteX95" fmla="*/ 401106 w 731838"/>
                <a:gd name="connsiteY95" fmla="*/ 39812 h 73025"/>
                <a:gd name="connsiteX96" fmla="*/ 390330 w 731838"/>
                <a:gd name="connsiteY96" fmla="*/ 27741 h 73025"/>
                <a:gd name="connsiteX97" fmla="*/ 378357 w 731838"/>
                <a:gd name="connsiteY97" fmla="*/ 40778 h 73025"/>
                <a:gd name="connsiteX98" fmla="*/ 378357 w 731838"/>
                <a:gd name="connsiteY98" fmla="*/ 71438 h 73025"/>
                <a:gd name="connsiteX99" fmla="*/ 368300 w 731838"/>
                <a:gd name="connsiteY99" fmla="*/ 71438 h 73025"/>
                <a:gd name="connsiteX100" fmla="*/ 368300 w 731838"/>
                <a:gd name="connsiteY100" fmla="*/ 19774 h 73025"/>
                <a:gd name="connsiteX101" fmla="*/ 377878 w 731838"/>
                <a:gd name="connsiteY101" fmla="*/ 19774 h 73025"/>
                <a:gd name="connsiteX102" fmla="*/ 377878 w 731838"/>
                <a:gd name="connsiteY102" fmla="*/ 28224 h 73025"/>
                <a:gd name="connsiteX103" fmla="*/ 378597 w 731838"/>
                <a:gd name="connsiteY103" fmla="*/ 28224 h 73025"/>
                <a:gd name="connsiteX104" fmla="*/ 393682 w 731838"/>
                <a:gd name="connsiteY104" fmla="*/ 19050 h 73025"/>
                <a:gd name="connsiteX105" fmla="*/ 227551 w 731838"/>
                <a:gd name="connsiteY105" fmla="*/ 19050 h 73025"/>
                <a:gd name="connsiteX106" fmla="*/ 231775 w 731838"/>
                <a:gd name="connsiteY106" fmla="*/ 19292 h 73025"/>
                <a:gd name="connsiteX107" fmla="*/ 231775 w 731838"/>
                <a:gd name="connsiteY107" fmla="*/ 28948 h 73025"/>
                <a:gd name="connsiteX108" fmla="*/ 226612 w 731838"/>
                <a:gd name="connsiteY108" fmla="*/ 28224 h 73025"/>
                <a:gd name="connsiteX109" fmla="*/ 214643 w 731838"/>
                <a:gd name="connsiteY109" fmla="*/ 39812 h 73025"/>
                <a:gd name="connsiteX110" fmla="*/ 214643 w 731838"/>
                <a:gd name="connsiteY110" fmla="*/ 71438 h 73025"/>
                <a:gd name="connsiteX111" fmla="*/ 204787 w 731838"/>
                <a:gd name="connsiteY111" fmla="*/ 71438 h 73025"/>
                <a:gd name="connsiteX112" fmla="*/ 204787 w 731838"/>
                <a:gd name="connsiteY112" fmla="*/ 19774 h 73025"/>
                <a:gd name="connsiteX113" fmla="*/ 214174 w 731838"/>
                <a:gd name="connsiteY113" fmla="*/ 19774 h 73025"/>
                <a:gd name="connsiteX114" fmla="*/ 214174 w 731838"/>
                <a:gd name="connsiteY114" fmla="*/ 27983 h 73025"/>
                <a:gd name="connsiteX115" fmla="*/ 214878 w 731838"/>
                <a:gd name="connsiteY115" fmla="*/ 27983 h 73025"/>
                <a:gd name="connsiteX116" fmla="*/ 227551 w 731838"/>
                <a:gd name="connsiteY116" fmla="*/ 19050 h 73025"/>
                <a:gd name="connsiteX117" fmla="*/ 22876 w 731838"/>
                <a:gd name="connsiteY117" fmla="*/ 19050 h 73025"/>
                <a:gd name="connsiteX118" fmla="*/ 42863 w 731838"/>
                <a:gd name="connsiteY118" fmla="*/ 37285 h 73025"/>
                <a:gd name="connsiteX119" fmla="*/ 42863 w 731838"/>
                <a:gd name="connsiteY119" fmla="*/ 71809 h 73025"/>
                <a:gd name="connsiteX120" fmla="*/ 32990 w 731838"/>
                <a:gd name="connsiteY120" fmla="*/ 71809 h 73025"/>
                <a:gd name="connsiteX121" fmla="*/ 32990 w 731838"/>
                <a:gd name="connsiteY121" fmla="*/ 64759 h 73025"/>
                <a:gd name="connsiteX122" fmla="*/ 32749 w 731838"/>
                <a:gd name="connsiteY122" fmla="*/ 64759 h 73025"/>
                <a:gd name="connsiteX123" fmla="*/ 17579 w 731838"/>
                <a:gd name="connsiteY123" fmla="*/ 73025 h 73025"/>
                <a:gd name="connsiteX124" fmla="*/ 0 w 731838"/>
                <a:gd name="connsiteY124" fmla="*/ 57222 h 73025"/>
                <a:gd name="connsiteX125" fmla="*/ 19746 w 731838"/>
                <a:gd name="connsiteY125" fmla="*/ 41661 h 73025"/>
                <a:gd name="connsiteX126" fmla="*/ 32749 w 731838"/>
                <a:gd name="connsiteY126" fmla="*/ 36799 h 73025"/>
                <a:gd name="connsiteX127" fmla="*/ 32749 w 731838"/>
                <a:gd name="connsiteY127" fmla="*/ 36556 h 73025"/>
                <a:gd name="connsiteX128" fmla="*/ 23117 w 731838"/>
                <a:gd name="connsiteY128" fmla="*/ 27317 h 73025"/>
                <a:gd name="connsiteX129" fmla="*/ 11077 w 731838"/>
                <a:gd name="connsiteY129" fmla="*/ 34610 h 73025"/>
                <a:gd name="connsiteX130" fmla="*/ 1686 w 731838"/>
                <a:gd name="connsiteY130" fmla="*/ 32422 h 73025"/>
                <a:gd name="connsiteX131" fmla="*/ 22876 w 731838"/>
                <a:gd name="connsiteY131" fmla="*/ 19050 h 73025"/>
                <a:gd name="connsiteX132" fmla="*/ 169862 w 731838"/>
                <a:gd name="connsiteY132" fmla="*/ 19049 h 73025"/>
                <a:gd name="connsiteX133" fmla="*/ 193675 w 731838"/>
                <a:gd name="connsiteY133" fmla="*/ 46037 h 73025"/>
                <a:gd name="connsiteX134" fmla="*/ 169862 w 731838"/>
                <a:gd name="connsiteY134" fmla="*/ 73025 h 73025"/>
                <a:gd name="connsiteX135" fmla="*/ 146049 w 731838"/>
                <a:gd name="connsiteY135" fmla="*/ 46037 h 73025"/>
                <a:gd name="connsiteX136" fmla="*/ 169862 w 731838"/>
                <a:gd name="connsiteY136" fmla="*/ 19049 h 73025"/>
                <a:gd name="connsiteX137" fmla="*/ 722158 w 731838"/>
                <a:gd name="connsiteY137" fmla="*/ 3175 h 73025"/>
                <a:gd name="connsiteX138" fmla="*/ 731838 w 731838"/>
                <a:gd name="connsiteY138" fmla="*/ 3175 h 73025"/>
                <a:gd name="connsiteX139" fmla="*/ 731838 w 731838"/>
                <a:gd name="connsiteY139" fmla="*/ 72058 h 73025"/>
                <a:gd name="connsiteX140" fmla="*/ 722394 w 731838"/>
                <a:gd name="connsiteY140" fmla="*/ 72058 h 73025"/>
                <a:gd name="connsiteX141" fmla="*/ 722394 w 731838"/>
                <a:gd name="connsiteY141" fmla="*/ 64082 h 73025"/>
                <a:gd name="connsiteX142" fmla="*/ 721450 w 731838"/>
                <a:gd name="connsiteY142" fmla="*/ 64082 h 73025"/>
                <a:gd name="connsiteX143" fmla="*/ 707048 w 731838"/>
                <a:gd name="connsiteY143" fmla="*/ 73025 h 73025"/>
                <a:gd name="connsiteX144" fmla="*/ 685800 w 731838"/>
                <a:gd name="connsiteY144" fmla="*/ 46197 h 73025"/>
                <a:gd name="connsiteX145" fmla="*/ 707048 w 731838"/>
                <a:gd name="connsiteY145" fmla="*/ 19610 h 73025"/>
                <a:gd name="connsiteX146" fmla="*/ 721450 w 731838"/>
                <a:gd name="connsiteY146" fmla="*/ 28795 h 73025"/>
                <a:gd name="connsiteX147" fmla="*/ 722158 w 731838"/>
                <a:gd name="connsiteY147" fmla="*/ 28795 h 73025"/>
                <a:gd name="connsiteX148" fmla="*/ 485775 w 731838"/>
                <a:gd name="connsiteY148" fmla="*/ 3175 h 73025"/>
                <a:gd name="connsiteX149" fmla="*/ 495691 w 731838"/>
                <a:gd name="connsiteY149" fmla="*/ 3175 h 73025"/>
                <a:gd name="connsiteX150" fmla="*/ 495691 w 731838"/>
                <a:gd name="connsiteY150" fmla="*/ 28795 h 73025"/>
                <a:gd name="connsiteX151" fmla="*/ 496163 w 731838"/>
                <a:gd name="connsiteY151" fmla="*/ 28795 h 73025"/>
                <a:gd name="connsiteX152" fmla="*/ 510565 w 731838"/>
                <a:gd name="connsiteY152" fmla="*/ 19610 h 73025"/>
                <a:gd name="connsiteX153" fmla="*/ 531813 w 731838"/>
                <a:gd name="connsiteY153" fmla="*/ 46197 h 73025"/>
                <a:gd name="connsiteX154" fmla="*/ 510801 w 731838"/>
                <a:gd name="connsiteY154" fmla="*/ 73025 h 73025"/>
                <a:gd name="connsiteX155" fmla="*/ 496163 w 731838"/>
                <a:gd name="connsiteY155" fmla="*/ 64082 h 73025"/>
                <a:gd name="connsiteX156" fmla="*/ 495455 w 731838"/>
                <a:gd name="connsiteY156" fmla="*/ 64082 h 73025"/>
                <a:gd name="connsiteX157" fmla="*/ 495455 w 731838"/>
                <a:gd name="connsiteY157" fmla="*/ 72058 h 73025"/>
                <a:gd name="connsiteX158" fmla="*/ 485775 w 731838"/>
                <a:gd name="connsiteY158" fmla="*/ 72058 h 73025"/>
                <a:gd name="connsiteX159" fmla="*/ 485775 w 731838"/>
                <a:gd name="connsiteY159" fmla="*/ 3175 h 73025"/>
                <a:gd name="connsiteX160" fmla="*/ 322262 w 731838"/>
                <a:gd name="connsiteY160" fmla="*/ 3175 h 73025"/>
                <a:gd name="connsiteX161" fmla="*/ 331787 w 731838"/>
                <a:gd name="connsiteY161" fmla="*/ 3175 h 73025"/>
                <a:gd name="connsiteX162" fmla="*/ 331787 w 731838"/>
                <a:gd name="connsiteY162" fmla="*/ 71438 h 73025"/>
                <a:gd name="connsiteX163" fmla="*/ 322262 w 731838"/>
                <a:gd name="connsiteY163" fmla="*/ 71438 h 73025"/>
                <a:gd name="connsiteX164" fmla="*/ 297770 w 731838"/>
                <a:gd name="connsiteY164" fmla="*/ 3175 h 73025"/>
                <a:gd name="connsiteX165" fmla="*/ 307975 w 731838"/>
                <a:gd name="connsiteY165" fmla="*/ 3175 h 73025"/>
                <a:gd name="connsiteX166" fmla="*/ 307975 w 731838"/>
                <a:gd name="connsiteY166" fmla="*/ 72058 h 73025"/>
                <a:gd name="connsiteX167" fmla="*/ 298013 w 731838"/>
                <a:gd name="connsiteY167" fmla="*/ 72058 h 73025"/>
                <a:gd name="connsiteX168" fmla="*/ 298013 w 731838"/>
                <a:gd name="connsiteY168" fmla="*/ 64082 h 73025"/>
                <a:gd name="connsiteX169" fmla="*/ 297041 w 731838"/>
                <a:gd name="connsiteY169" fmla="*/ 64082 h 73025"/>
                <a:gd name="connsiteX170" fmla="*/ 282219 w 731838"/>
                <a:gd name="connsiteY170" fmla="*/ 73025 h 73025"/>
                <a:gd name="connsiteX171" fmla="*/ 260350 w 731838"/>
                <a:gd name="connsiteY171" fmla="*/ 46197 h 73025"/>
                <a:gd name="connsiteX172" fmla="*/ 282219 w 731838"/>
                <a:gd name="connsiteY172" fmla="*/ 19610 h 73025"/>
                <a:gd name="connsiteX173" fmla="*/ 297041 w 731838"/>
                <a:gd name="connsiteY173" fmla="*/ 28795 h 73025"/>
                <a:gd name="connsiteX174" fmla="*/ 297770 w 731838"/>
                <a:gd name="connsiteY174" fmla="*/ 28795 h 73025"/>
                <a:gd name="connsiteX175" fmla="*/ 239712 w 731838"/>
                <a:gd name="connsiteY175" fmla="*/ 3175 h 73025"/>
                <a:gd name="connsiteX176" fmla="*/ 250825 w 731838"/>
                <a:gd name="connsiteY176" fmla="*/ 3175 h 73025"/>
                <a:gd name="connsiteX177" fmla="*/ 250825 w 731838"/>
                <a:gd name="connsiteY177" fmla="*/ 71438 h 73025"/>
                <a:gd name="connsiteX178" fmla="*/ 239712 w 731838"/>
                <a:gd name="connsiteY178" fmla="*/ 71438 h 73025"/>
                <a:gd name="connsiteX179" fmla="*/ 57150 w 731838"/>
                <a:gd name="connsiteY179" fmla="*/ 3175 h 73025"/>
                <a:gd name="connsiteX180" fmla="*/ 68263 w 731838"/>
                <a:gd name="connsiteY180" fmla="*/ 3175 h 73025"/>
                <a:gd name="connsiteX181" fmla="*/ 80963 w 731838"/>
                <a:gd name="connsiteY181" fmla="*/ 55563 h 73025"/>
                <a:gd name="connsiteX182" fmla="*/ 95250 w 731838"/>
                <a:gd name="connsiteY182" fmla="*/ 3175 h 73025"/>
                <a:gd name="connsiteX183" fmla="*/ 106363 w 731838"/>
                <a:gd name="connsiteY183" fmla="*/ 3175 h 73025"/>
                <a:gd name="connsiteX184" fmla="*/ 119063 w 731838"/>
                <a:gd name="connsiteY184" fmla="*/ 55563 h 73025"/>
                <a:gd name="connsiteX185" fmla="*/ 120650 w 731838"/>
                <a:gd name="connsiteY185" fmla="*/ 55563 h 73025"/>
                <a:gd name="connsiteX186" fmla="*/ 133350 w 731838"/>
                <a:gd name="connsiteY186" fmla="*/ 3175 h 73025"/>
                <a:gd name="connsiteX187" fmla="*/ 144463 w 731838"/>
                <a:gd name="connsiteY187" fmla="*/ 3175 h 73025"/>
                <a:gd name="connsiteX188" fmla="*/ 125413 w 731838"/>
                <a:gd name="connsiteY188" fmla="*/ 71438 h 73025"/>
                <a:gd name="connsiteX189" fmla="*/ 114300 w 731838"/>
                <a:gd name="connsiteY189" fmla="*/ 71438 h 73025"/>
                <a:gd name="connsiteX190" fmla="*/ 100013 w 731838"/>
                <a:gd name="connsiteY190" fmla="*/ 20638 h 73025"/>
                <a:gd name="connsiteX191" fmla="*/ 85725 w 731838"/>
                <a:gd name="connsiteY191" fmla="*/ 71438 h 73025"/>
                <a:gd name="connsiteX192" fmla="*/ 76200 w 731838"/>
                <a:gd name="connsiteY192" fmla="*/ 71438 h 73025"/>
                <a:gd name="connsiteX193" fmla="*/ 349250 w 731838"/>
                <a:gd name="connsiteY193" fmla="*/ 0 h 73025"/>
                <a:gd name="connsiteX194" fmla="*/ 355600 w 731838"/>
                <a:gd name="connsiteY194" fmla="*/ 6350 h 73025"/>
                <a:gd name="connsiteX195" fmla="*/ 349250 w 731838"/>
                <a:gd name="connsiteY195" fmla="*/ 12700 h 73025"/>
                <a:gd name="connsiteX196" fmla="*/ 342900 w 731838"/>
                <a:gd name="connsiteY196" fmla="*/ 6350 h 73025"/>
                <a:gd name="connsiteX197" fmla="*/ 349250 w 731838"/>
                <a:gd name="connsiteY197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731838" h="73025">
                  <a:moveTo>
                    <a:pt x="609600" y="46037"/>
                  </a:moveTo>
                  <a:cubicBezTo>
                    <a:pt x="608096" y="47541"/>
                    <a:pt x="600075" y="48544"/>
                    <a:pt x="596566" y="49045"/>
                  </a:cubicBezTo>
                  <a:cubicBezTo>
                    <a:pt x="590550" y="49797"/>
                    <a:pt x="585787" y="51802"/>
                    <a:pt x="585787" y="57317"/>
                  </a:cubicBezTo>
                  <a:cubicBezTo>
                    <a:pt x="585787" y="62581"/>
                    <a:pt x="590048" y="65087"/>
                    <a:pt x="595814" y="65087"/>
                  </a:cubicBezTo>
                  <a:cubicBezTo>
                    <a:pt x="604587" y="65087"/>
                    <a:pt x="609600" y="59322"/>
                    <a:pt x="609600" y="53056"/>
                  </a:cubicBezTo>
                  <a:cubicBezTo>
                    <a:pt x="609600" y="46037"/>
                    <a:pt x="609600" y="46037"/>
                    <a:pt x="609600" y="46037"/>
                  </a:cubicBezTo>
                  <a:close/>
                  <a:moveTo>
                    <a:pt x="31750" y="46037"/>
                  </a:moveTo>
                  <a:cubicBezTo>
                    <a:pt x="30361" y="47541"/>
                    <a:pt x="22953" y="48544"/>
                    <a:pt x="19712" y="49045"/>
                  </a:cubicBezTo>
                  <a:cubicBezTo>
                    <a:pt x="14155" y="49797"/>
                    <a:pt x="9525" y="51802"/>
                    <a:pt x="9525" y="57317"/>
                  </a:cubicBezTo>
                  <a:cubicBezTo>
                    <a:pt x="9525" y="62581"/>
                    <a:pt x="13461" y="65087"/>
                    <a:pt x="19017" y="65087"/>
                  </a:cubicBezTo>
                  <a:cubicBezTo>
                    <a:pt x="26888" y="65087"/>
                    <a:pt x="31750" y="59322"/>
                    <a:pt x="31750" y="53056"/>
                  </a:cubicBezTo>
                  <a:cubicBezTo>
                    <a:pt x="31750" y="46037"/>
                    <a:pt x="31750" y="46037"/>
                    <a:pt x="31750" y="46037"/>
                  </a:cubicBezTo>
                  <a:close/>
                  <a:moveTo>
                    <a:pt x="708939" y="28575"/>
                  </a:moveTo>
                  <a:cubicBezTo>
                    <a:pt x="699863" y="28575"/>
                    <a:pt x="695325" y="36026"/>
                    <a:pt x="695325" y="45805"/>
                  </a:cubicBezTo>
                  <a:cubicBezTo>
                    <a:pt x="695325" y="55817"/>
                    <a:pt x="700102" y="63500"/>
                    <a:pt x="708939" y="63500"/>
                  </a:cubicBezTo>
                  <a:cubicBezTo>
                    <a:pt x="717536" y="63500"/>
                    <a:pt x="722313" y="56282"/>
                    <a:pt x="722313" y="45805"/>
                  </a:cubicBezTo>
                  <a:cubicBezTo>
                    <a:pt x="722313" y="35327"/>
                    <a:pt x="717536" y="28575"/>
                    <a:pt x="708939" y="28575"/>
                  </a:cubicBezTo>
                  <a:close/>
                  <a:moveTo>
                    <a:pt x="508794" y="28575"/>
                  </a:moveTo>
                  <a:cubicBezTo>
                    <a:pt x="499878" y="28575"/>
                    <a:pt x="495300" y="35327"/>
                    <a:pt x="495300" y="45805"/>
                  </a:cubicBezTo>
                  <a:cubicBezTo>
                    <a:pt x="495300" y="56282"/>
                    <a:pt x="500119" y="63500"/>
                    <a:pt x="508794" y="63500"/>
                  </a:cubicBezTo>
                  <a:cubicBezTo>
                    <a:pt x="517710" y="63500"/>
                    <a:pt x="522288" y="55817"/>
                    <a:pt x="522288" y="45805"/>
                  </a:cubicBezTo>
                  <a:cubicBezTo>
                    <a:pt x="522288" y="36026"/>
                    <a:pt x="517710" y="28575"/>
                    <a:pt x="508794" y="28575"/>
                  </a:cubicBezTo>
                  <a:close/>
                  <a:moveTo>
                    <a:pt x="445659" y="28575"/>
                  </a:moveTo>
                  <a:cubicBezTo>
                    <a:pt x="437392" y="28575"/>
                    <a:pt x="432043" y="34472"/>
                    <a:pt x="431800" y="41275"/>
                  </a:cubicBezTo>
                  <a:cubicBezTo>
                    <a:pt x="458788" y="41275"/>
                    <a:pt x="458788" y="41275"/>
                    <a:pt x="458788" y="41275"/>
                  </a:cubicBezTo>
                  <a:cubicBezTo>
                    <a:pt x="458788" y="34018"/>
                    <a:pt x="453439" y="28575"/>
                    <a:pt x="445659" y="28575"/>
                  </a:cubicBezTo>
                  <a:close/>
                  <a:moveTo>
                    <a:pt x="285075" y="28575"/>
                  </a:moveTo>
                  <a:cubicBezTo>
                    <a:pt x="276000" y="28575"/>
                    <a:pt x="271462" y="36026"/>
                    <a:pt x="271462" y="45805"/>
                  </a:cubicBezTo>
                  <a:cubicBezTo>
                    <a:pt x="271462" y="55817"/>
                    <a:pt x="276239" y="63500"/>
                    <a:pt x="285075" y="63500"/>
                  </a:cubicBezTo>
                  <a:cubicBezTo>
                    <a:pt x="293673" y="63500"/>
                    <a:pt x="298450" y="56282"/>
                    <a:pt x="298450" y="45805"/>
                  </a:cubicBezTo>
                  <a:cubicBezTo>
                    <a:pt x="298450" y="35327"/>
                    <a:pt x="293673" y="28575"/>
                    <a:pt x="285075" y="28575"/>
                  </a:cubicBezTo>
                  <a:close/>
                  <a:moveTo>
                    <a:pt x="169068" y="28574"/>
                  </a:moveTo>
                  <a:cubicBezTo>
                    <a:pt x="161615" y="28574"/>
                    <a:pt x="155574" y="36392"/>
                    <a:pt x="155574" y="46037"/>
                  </a:cubicBezTo>
                  <a:cubicBezTo>
                    <a:pt x="155574" y="55682"/>
                    <a:pt x="161615" y="63500"/>
                    <a:pt x="169068" y="63500"/>
                  </a:cubicBezTo>
                  <a:cubicBezTo>
                    <a:pt x="176521" y="63500"/>
                    <a:pt x="182562" y="55682"/>
                    <a:pt x="182562" y="46037"/>
                  </a:cubicBezTo>
                  <a:cubicBezTo>
                    <a:pt x="182562" y="36392"/>
                    <a:pt x="176521" y="28574"/>
                    <a:pt x="169068" y="28574"/>
                  </a:cubicBezTo>
                  <a:close/>
                  <a:moveTo>
                    <a:pt x="344487" y="20637"/>
                  </a:moveTo>
                  <a:lnTo>
                    <a:pt x="355600" y="20637"/>
                  </a:lnTo>
                  <a:lnTo>
                    <a:pt x="355600" y="71437"/>
                  </a:lnTo>
                  <a:lnTo>
                    <a:pt x="344487" y="71437"/>
                  </a:lnTo>
                  <a:close/>
                  <a:moveTo>
                    <a:pt x="657208" y="19050"/>
                  </a:moveTo>
                  <a:cubicBezTo>
                    <a:pt x="667744" y="19050"/>
                    <a:pt x="674688" y="25810"/>
                    <a:pt x="674688" y="38605"/>
                  </a:cubicBezTo>
                  <a:cubicBezTo>
                    <a:pt x="674688" y="38605"/>
                    <a:pt x="674688" y="38605"/>
                    <a:pt x="674688" y="71438"/>
                  </a:cubicBezTo>
                  <a:cubicBezTo>
                    <a:pt x="674688" y="71438"/>
                    <a:pt x="674688" y="71438"/>
                    <a:pt x="664631" y="71438"/>
                  </a:cubicBezTo>
                  <a:cubicBezTo>
                    <a:pt x="664631" y="71438"/>
                    <a:pt x="664631" y="71438"/>
                    <a:pt x="664631" y="39812"/>
                  </a:cubicBezTo>
                  <a:cubicBezTo>
                    <a:pt x="664631" y="32328"/>
                    <a:pt x="660560" y="27741"/>
                    <a:pt x="653855" y="27741"/>
                  </a:cubicBezTo>
                  <a:cubicBezTo>
                    <a:pt x="646911" y="27741"/>
                    <a:pt x="641882" y="32570"/>
                    <a:pt x="641882" y="40778"/>
                  </a:cubicBezTo>
                  <a:cubicBezTo>
                    <a:pt x="641882" y="40778"/>
                    <a:pt x="641882" y="40778"/>
                    <a:pt x="641882" y="71438"/>
                  </a:cubicBezTo>
                  <a:cubicBezTo>
                    <a:pt x="641882" y="71438"/>
                    <a:pt x="641882" y="71438"/>
                    <a:pt x="631825" y="71438"/>
                  </a:cubicBezTo>
                  <a:cubicBezTo>
                    <a:pt x="631825" y="71438"/>
                    <a:pt x="631825" y="71438"/>
                    <a:pt x="631825" y="19774"/>
                  </a:cubicBezTo>
                  <a:cubicBezTo>
                    <a:pt x="631825" y="19774"/>
                    <a:pt x="631825" y="19774"/>
                    <a:pt x="641403" y="19774"/>
                  </a:cubicBezTo>
                  <a:cubicBezTo>
                    <a:pt x="641403" y="19774"/>
                    <a:pt x="641403" y="19774"/>
                    <a:pt x="641403" y="28224"/>
                  </a:cubicBezTo>
                  <a:cubicBezTo>
                    <a:pt x="641403" y="28224"/>
                    <a:pt x="641403" y="28224"/>
                    <a:pt x="642122" y="28224"/>
                  </a:cubicBezTo>
                  <a:cubicBezTo>
                    <a:pt x="644516" y="22671"/>
                    <a:pt x="649545" y="19050"/>
                    <a:pt x="657208" y="19050"/>
                  </a:cubicBezTo>
                  <a:close/>
                  <a:moveTo>
                    <a:pt x="599138" y="19050"/>
                  </a:moveTo>
                  <a:cubicBezTo>
                    <a:pt x="607326" y="19050"/>
                    <a:pt x="619125" y="22211"/>
                    <a:pt x="619125" y="37285"/>
                  </a:cubicBezTo>
                  <a:cubicBezTo>
                    <a:pt x="619125" y="37285"/>
                    <a:pt x="619125" y="37285"/>
                    <a:pt x="619125" y="71809"/>
                  </a:cubicBezTo>
                  <a:cubicBezTo>
                    <a:pt x="619125" y="71809"/>
                    <a:pt x="619125" y="71809"/>
                    <a:pt x="609252" y="71809"/>
                  </a:cubicBezTo>
                  <a:cubicBezTo>
                    <a:pt x="609252" y="71809"/>
                    <a:pt x="609252" y="71809"/>
                    <a:pt x="609252" y="64759"/>
                  </a:cubicBezTo>
                  <a:cubicBezTo>
                    <a:pt x="609252" y="64759"/>
                    <a:pt x="609252" y="64759"/>
                    <a:pt x="608771" y="64759"/>
                  </a:cubicBezTo>
                  <a:cubicBezTo>
                    <a:pt x="606844" y="68649"/>
                    <a:pt x="602028" y="73025"/>
                    <a:pt x="593600" y="73025"/>
                  </a:cubicBezTo>
                  <a:cubicBezTo>
                    <a:pt x="583727" y="73025"/>
                    <a:pt x="576262" y="67433"/>
                    <a:pt x="576262" y="57222"/>
                  </a:cubicBezTo>
                  <a:cubicBezTo>
                    <a:pt x="576262" y="45308"/>
                    <a:pt x="586135" y="42634"/>
                    <a:pt x="596008" y="41661"/>
                  </a:cubicBezTo>
                  <a:cubicBezTo>
                    <a:pt x="605159" y="40446"/>
                    <a:pt x="609011" y="40446"/>
                    <a:pt x="609011" y="36799"/>
                  </a:cubicBezTo>
                  <a:cubicBezTo>
                    <a:pt x="609011" y="36799"/>
                    <a:pt x="609011" y="36799"/>
                    <a:pt x="609011" y="36556"/>
                  </a:cubicBezTo>
                  <a:cubicBezTo>
                    <a:pt x="609011" y="30720"/>
                    <a:pt x="605640" y="27317"/>
                    <a:pt x="599138" y="27317"/>
                  </a:cubicBezTo>
                  <a:cubicBezTo>
                    <a:pt x="592396" y="27317"/>
                    <a:pt x="588784" y="30964"/>
                    <a:pt x="587098" y="34610"/>
                  </a:cubicBezTo>
                  <a:cubicBezTo>
                    <a:pt x="587098" y="34610"/>
                    <a:pt x="587098" y="34610"/>
                    <a:pt x="577707" y="32422"/>
                  </a:cubicBezTo>
                  <a:cubicBezTo>
                    <a:pt x="581078" y="22940"/>
                    <a:pt x="589747" y="19050"/>
                    <a:pt x="599138" y="19050"/>
                  </a:cubicBezTo>
                  <a:close/>
                  <a:moveTo>
                    <a:pt x="565889" y="19050"/>
                  </a:moveTo>
                  <a:cubicBezTo>
                    <a:pt x="567072" y="19050"/>
                    <a:pt x="568966" y="19050"/>
                    <a:pt x="569913" y="19292"/>
                  </a:cubicBezTo>
                  <a:cubicBezTo>
                    <a:pt x="569913" y="19292"/>
                    <a:pt x="569913" y="19292"/>
                    <a:pt x="569913" y="28948"/>
                  </a:cubicBezTo>
                  <a:cubicBezTo>
                    <a:pt x="569203" y="28707"/>
                    <a:pt x="566836" y="28224"/>
                    <a:pt x="564942" y="28224"/>
                  </a:cubicBezTo>
                  <a:cubicBezTo>
                    <a:pt x="557840" y="28224"/>
                    <a:pt x="552868" y="33052"/>
                    <a:pt x="552868" y="39812"/>
                  </a:cubicBezTo>
                  <a:cubicBezTo>
                    <a:pt x="552868" y="39812"/>
                    <a:pt x="552868" y="39812"/>
                    <a:pt x="552868" y="71438"/>
                  </a:cubicBezTo>
                  <a:cubicBezTo>
                    <a:pt x="552868" y="71438"/>
                    <a:pt x="552868" y="71438"/>
                    <a:pt x="542925" y="71438"/>
                  </a:cubicBezTo>
                  <a:cubicBezTo>
                    <a:pt x="542925" y="71438"/>
                    <a:pt x="542925" y="71438"/>
                    <a:pt x="542925" y="19774"/>
                  </a:cubicBezTo>
                  <a:cubicBezTo>
                    <a:pt x="542925" y="19774"/>
                    <a:pt x="542925" y="19774"/>
                    <a:pt x="552395" y="19774"/>
                  </a:cubicBezTo>
                  <a:cubicBezTo>
                    <a:pt x="552395" y="19774"/>
                    <a:pt x="552395" y="19774"/>
                    <a:pt x="552395" y="27983"/>
                  </a:cubicBezTo>
                  <a:cubicBezTo>
                    <a:pt x="552395" y="27983"/>
                    <a:pt x="552395" y="27983"/>
                    <a:pt x="553105" y="27983"/>
                  </a:cubicBezTo>
                  <a:cubicBezTo>
                    <a:pt x="554762" y="22430"/>
                    <a:pt x="559970" y="19050"/>
                    <a:pt x="565889" y="19050"/>
                  </a:cubicBezTo>
                  <a:close/>
                  <a:moveTo>
                    <a:pt x="445769" y="19050"/>
                  </a:moveTo>
                  <a:cubicBezTo>
                    <a:pt x="457160" y="19050"/>
                    <a:pt x="468313" y="26621"/>
                    <a:pt x="468313" y="45427"/>
                  </a:cubicBezTo>
                  <a:cubicBezTo>
                    <a:pt x="468313" y="45427"/>
                    <a:pt x="468313" y="45427"/>
                    <a:pt x="468313" y="49091"/>
                  </a:cubicBezTo>
                  <a:cubicBezTo>
                    <a:pt x="468313" y="49091"/>
                    <a:pt x="468313" y="49091"/>
                    <a:pt x="432242" y="49091"/>
                  </a:cubicBezTo>
                  <a:cubicBezTo>
                    <a:pt x="432479" y="59104"/>
                    <a:pt x="438175" y="64721"/>
                    <a:pt x="446481" y="64721"/>
                  </a:cubicBezTo>
                  <a:cubicBezTo>
                    <a:pt x="452176" y="64721"/>
                    <a:pt x="456448" y="62279"/>
                    <a:pt x="458346" y="57150"/>
                  </a:cubicBezTo>
                  <a:cubicBezTo>
                    <a:pt x="458346" y="57150"/>
                    <a:pt x="458346" y="57150"/>
                    <a:pt x="467601" y="58860"/>
                  </a:cubicBezTo>
                  <a:cubicBezTo>
                    <a:pt x="465228" y="67408"/>
                    <a:pt x="457397" y="73025"/>
                    <a:pt x="446481" y="73025"/>
                  </a:cubicBezTo>
                  <a:cubicBezTo>
                    <a:pt x="431530" y="73025"/>
                    <a:pt x="422275" y="62523"/>
                    <a:pt x="422275" y="46160"/>
                  </a:cubicBezTo>
                  <a:cubicBezTo>
                    <a:pt x="422275" y="30285"/>
                    <a:pt x="431530" y="19050"/>
                    <a:pt x="445769" y="19050"/>
                  </a:cubicBezTo>
                  <a:close/>
                  <a:moveTo>
                    <a:pt x="393682" y="19050"/>
                  </a:moveTo>
                  <a:cubicBezTo>
                    <a:pt x="404219" y="19050"/>
                    <a:pt x="411163" y="25810"/>
                    <a:pt x="411163" y="38605"/>
                  </a:cubicBezTo>
                  <a:cubicBezTo>
                    <a:pt x="411163" y="38605"/>
                    <a:pt x="411163" y="38605"/>
                    <a:pt x="411163" y="71438"/>
                  </a:cubicBezTo>
                  <a:cubicBezTo>
                    <a:pt x="411163" y="71438"/>
                    <a:pt x="411163" y="71438"/>
                    <a:pt x="401106" y="71438"/>
                  </a:cubicBezTo>
                  <a:cubicBezTo>
                    <a:pt x="401106" y="71438"/>
                    <a:pt x="401106" y="71438"/>
                    <a:pt x="401106" y="39812"/>
                  </a:cubicBezTo>
                  <a:cubicBezTo>
                    <a:pt x="401106" y="32328"/>
                    <a:pt x="397035" y="27741"/>
                    <a:pt x="390330" y="27741"/>
                  </a:cubicBezTo>
                  <a:cubicBezTo>
                    <a:pt x="383386" y="27741"/>
                    <a:pt x="378357" y="32570"/>
                    <a:pt x="378357" y="40778"/>
                  </a:cubicBezTo>
                  <a:cubicBezTo>
                    <a:pt x="378357" y="40778"/>
                    <a:pt x="378357" y="40778"/>
                    <a:pt x="378357" y="71438"/>
                  </a:cubicBezTo>
                  <a:cubicBezTo>
                    <a:pt x="378357" y="71438"/>
                    <a:pt x="378357" y="71438"/>
                    <a:pt x="368300" y="71438"/>
                  </a:cubicBezTo>
                  <a:cubicBezTo>
                    <a:pt x="368300" y="71438"/>
                    <a:pt x="368300" y="71438"/>
                    <a:pt x="368300" y="19774"/>
                  </a:cubicBezTo>
                  <a:cubicBezTo>
                    <a:pt x="368300" y="19774"/>
                    <a:pt x="368300" y="19774"/>
                    <a:pt x="377878" y="19774"/>
                  </a:cubicBezTo>
                  <a:cubicBezTo>
                    <a:pt x="377878" y="19774"/>
                    <a:pt x="377878" y="19774"/>
                    <a:pt x="377878" y="28224"/>
                  </a:cubicBezTo>
                  <a:cubicBezTo>
                    <a:pt x="377878" y="28224"/>
                    <a:pt x="377878" y="28224"/>
                    <a:pt x="378597" y="28224"/>
                  </a:cubicBezTo>
                  <a:cubicBezTo>
                    <a:pt x="380991" y="22671"/>
                    <a:pt x="386020" y="19050"/>
                    <a:pt x="393682" y="19050"/>
                  </a:cubicBezTo>
                  <a:close/>
                  <a:moveTo>
                    <a:pt x="227551" y="19050"/>
                  </a:moveTo>
                  <a:cubicBezTo>
                    <a:pt x="228724" y="19050"/>
                    <a:pt x="230602" y="19050"/>
                    <a:pt x="231775" y="19292"/>
                  </a:cubicBezTo>
                  <a:cubicBezTo>
                    <a:pt x="231775" y="19292"/>
                    <a:pt x="231775" y="19292"/>
                    <a:pt x="231775" y="28948"/>
                  </a:cubicBezTo>
                  <a:cubicBezTo>
                    <a:pt x="230836" y="28707"/>
                    <a:pt x="228489" y="28224"/>
                    <a:pt x="226612" y="28224"/>
                  </a:cubicBezTo>
                  <a:cubicBezTo>
                    <a:pt x="219572" y="28224"/>
                    <a:pt x="214643" y="33052"/>
                    <a:pt x="214643" y="39812"/>
                  </a:cubicBezTo>
                  <a:cubicBezTo>
                    <a:pt x="214643" y="39812"/>
                    <a:pt x="214643" y="39812"/>
                    <a:pt x="214643" y="71438"/>
                  </a:cubicBezTo>
                  <a:cubicBezTo>
                    <a:pt x="214643" y="71438"/>
                    <a:pt x="214643" y="71438"/>
                    <a:pt x="204787" y="71438"/>
                  </a:cubicBezTo>
                  <a:cubicBezTo>
                    <a:pt x="204787" y="71438"/>
                    <a:pt x="204787" y="71438"/>
                    <a:pt x="204787" y="19774"/>
                  </a:cubicBezTo>
                  <a:cubicBezTo>
                    <a:pt x="204787" y="19774"/>
                    <a:pt x="204787" y="19774"/>
                    <a:pt x="214174" y="19774"/>
                  </a:cubicBezTo>
                  <a:cubicBezTo>
                    <a:pt x="214174" y="19774"/>
                    <a:pt x="214174" y="19774"/>
                    <a:pt x="214174" y="27983"/>
                  </a:cubicBezTo>
                  <a:cubicBezTo>
                    <a:pt x="214174" y="27983"/>
                    <a:pt x="214174" y="27983"/>
                    <a:pt x="214878" y="27983"/>
                  </a:cubicBezTo>
                  <a:cubicBezTo>
                    <a:pt x="216521" y="22430"/>
                    <a:pt x="221684" y="19050"/>
                    <a:pt x="227551" y="19050"/>
                  </a:cubicBezTo>
                  <a:close/>
                  <a:moveTo>
                    <a:pt x="22876" y="19050"/>
                  </a:moveTo>
                  <a:cubicBezTo>
                    <a:pt x="31064" y="19050"/>
                    <a:pt x="42863" y="22211"/>
                    <a:pt x="42863" y="37285"/>
                  </a:cubicBezTo>
                  <a:cubicBezTo>
                    <a:pt x="42863" y="37285"/>
                    <a:pt x="42863" y="37285"/>
                    <a:pt x="42863" y="71809"/>
                  </a:cubicBezTo>
                  <a:cubicBezTo>
                    <a:pt x="42863" y="71809"/>
                    <a:pt x="42863" y="71809"/>
                    <a:pt x="32990" y="71809"/>
                  </a:cubicBezTo>
                  <a:cubicBezTo>
                    <a:pt x="32990" y="71809"/>
                    <a:pt x="32990" y="71809"/>
                    <a:pt x="32990" y="64759"/>
                  </a:cubicBezTo>
                  <a:cubicBezTo>
                    <a:pt x="32990" y="64759"/>
                    <a:pt x="32990" y="64759"/>
                    <a:pt x="32749" y="64759"/>
                  </a:cubicBezTo>
                  <a:cubicBezTo>
                    <a:pt x="30823" y="68649"/>
                    <a:pt x="26007" y="73025"/>
                    <a:pt x="17579" y="73025"/>
                  </a:cubicBezTo>
                  <a:cubicBezTo>
                    <a:pt x="7706" y="73025"/>
                    <a:pt x="0" y="67433"/>
                    <a:pt x="0" y="57222"/>
                  </a:cubicBezTo>
                  <a:cubicBezTo>
                    <a:pt x="0" y="45308"/>
                    <a:pt x="10114" y="42634"/>
                    <a:pt x="19746" y="41661"/>
                  </a:cubicBezTo>
                  <a:cubicBezTo>
                    <a:pt x="29137" y="40446"/>
                    <a:pt x="32749" y="40446"/>
                    <a:pt x="32749" y="36799"/>
                  </a:cubicBezTo>
                  <a:cubicBezTo>
                    <a:pt x="32749" y="36799"/>
                    <a:pt x="32749" y="36799"/>
                    <a:pt x="32749" y="36556"/>
                  </a:cubicBezTo>
                  <a:cubicBezTo>
                    <a:pt x="32749" y="30720"/>
                    <a:pt x="29619" y="27317"/>
                    <a:pt x="23117" y="27317"/>
                  </a:cubicBezTo>
                  <a:cubicBezTo>
                    <a:pt x="16375" y="27317"/>
                    <a:pt x="12522" y="30964"/>
                    <a:pt x="11077" y="34610"/>
                  </a:cubicBezTo>
                  <a:cubicBezTo>
                    <a:pt x="11077" y="34610"/>
                    <a:pt x="11077" y="34610"/>
                    <a:pt x="1686" y="32422"/>
                  </a:cubicBezTo>
                  <a:cubicBezTo>
                    <a:pt x="5057" y="22940"/>
                    <a:pt x="13485" y="19050"/>
                    <a:pt x="22876" y="19050"/>
                  </a:cubicBezTo>
                  <a:close/>
                  <a:moveTo>
                    <a:pt x="169862" y="19049"/>
                  </a:moveTo>
                  <a:cubicBezTo>
                    <a:pt x="183014" y="19049"/>
                    <a:pt x="193675" y="31132"/>
                    <a:pt x="193675" y="46037"/>
                  </a:cubicBezTo>
                  <a:cubicBezTo>
                    <a:pt x="193675" y="60942"/>
                    <a:pt x="183014" y="73025"/>
                    <a:pt x="169862" y="73025"/>
                  </a:cubicBezTo>
                  <a:cubicBezTo>
                    <a:pt x="156710" y="73025"/>
                    <a:pt x="146049" y="60942"/>
                    <a:pt x="146049" y="46037"/>
                  </a:cubicBezTo>
                  <a:cubicBezTo>
                    <a:pt x="146049" y="31132"/>
                    <a:pt x="156710" y="19049"/>
                    <a:pt x="169862" y="19049"/>
                  </a:cubicBezTo>
                  <a:close/>
                  <a:moveTo>
                    <a:pt x="722158" y="3175"/>
                  </a:moveTo>
                  <a:cubicBezTo>
                    <a:pt x="722158" y="3175"/>
                    <a:pt x="722158" y="3175"/>
                    <a:pt x="731838" y="3175"/>
                  </a:cubicBezTo>
                  <a:cubicBezTo>
                    <a:pt x="731838" y="3175"/>
                    <a:pt x="731838" y="3175"/>
                    <a:pt x="731838" y="72058"/>
                  </a:cubicBezTo>
                  <a:cubicBezTo>
                    <a:pt x="731838" y="72058"/>
                    <a:pt x="731838" y="72058"/>
                    <a:pt x="722394" y="72058"/>
                  </a:cubicBezTo>
                  <a:cubicBezTo>
                    <a:pt x="722394" y="72058"/>
                    <a:pt x="722394" y="72058"/>
                    <a:pt x="722394" y="64082"/>
                  </a:cubicBezTo>
                  <a:cubicBezTo>
                    <a:pt x="722394" y="64082"/>
                    <a:pt x="722394" y="64082"/>
                    <a:pt x="721450" y="64082"/>
                  </a:cubicBezTo>
                  <a:cubicBezTo>
                    <a:pt x="719797" y="67224"/>
                    <a:pt x="716256" y="73025"/>
                    <a:pt x="707048" y="73025"/>
                  </a:cubicBezTo>
                  <a:cubicBezTo>
                    <a:pt x="694772" y="73025"/>
                    <a:pt x="685800" y="63116"/>
                    <a:pt x="685800" y="46197"/>
                  </a:cubicBezTo>
                  <a:cubicBezTo>
                    <a:pt x="685800" y="29520"/>
                    <a:pt x="694772" y="19610"/>
                    <a:pt x="707048" y="19610"/>
                  </a:cubicBezTo>
                  <a:cubicBezTo>
                    <a:pt x="716492" y="19610"/>
                    <a:pt x="719797" y="25653"/>
                    <a:pt x="721450" y="28795"/>
                  </a:cubicBezTo>
                  <a:cubicBezTo>
                    <a:pt x="721450" y="28795"/>
                    <a:pt x="721450" y="28795"/>
                    <a:pt x="722158" y="28795"/>
                  </a:cubicBezTo>
                  <a:close/>
                  <a:moveTo>
                    <a:pt x="485775" y="3175"/>
                  </a:moveTo>
                  <a:cubicBezTo>
                    <a:pt x="485775" y="3175"/>
                    <a:pt x="485775" y="3175"/>
                    <a:pt x="495691" y="3175"/>
                  </a:cubicBezTo>
                  <a:cubicBezTo>
                    <a:pt x="495691" y="3175"/>
                    <a:pt x="495691" y="3175"/>
                    <a:pt x="495691" y="28795"/>
                  </a:cubicBezTo>
                  <a:cubicBezTo>
                    <a:pt x="495691" y="28795"/>
                    <a:pt x="495691" y="28795"/>
                    <a:pt x="496163" y="28795"/>
                  </a:cubicBezTo>
                  <a:cubicBezTo>
                    <a:pt x="497816" y="25653"/>
                    <a:pt x="501357" y="19610"/>
                    <a:pt x="510565" y="19610"/>
                  </a:cubicBezTo>
                  <a:cubicBezTo>
                    <a:pt x="522842" y="19610"/>
                    <a:pt x="531813" y="29520"/>
                    <a:pt x="531813" y="46197"/>
                  </a:cubicBezTo>
                  <a:cubicBezTo>
                    <a:pt x="531813" y="63116"/>
                    <a:pt x="523078" y="73025"/>
                    <a:pt x="510801" y="73025"/>
                  </a:cubicBezTo>
                  <a:cubicBezTo>
                    <a:pt x="501593" y="73025"/>
                    <a:pt x="498052" y="67224"/>
                    <a:pt x="496163" y="64082"/>
                  </a:cubicBezTo>
                  <a:cubicBezTo>
                    <a:pt x="496163" y="64082"/>
                    <a:pt x="496163" y="64082"/>
                    <a:pt x="495455" y="64082"/>
                  </a:cubicBezTo>
                  <a:cubicBezTo>
                    <a:pt x="495455" y="64082"/>
                    <a:pt x="495455" y="64082"/>
                    <a:pt x="495455" y="72058"/>
                  </a:cubicBezTo>
                  <a:cubicBezTo>
                    <a:pt x="495455" y="72058"/>
                    <a:pt x="495455" y="72058"/>
                    <a:pt x="485775" y="72058"/>
                  </a:cubicBezTo>
                  <a:cubicBezTo>
                    <a:pt x="485775" y="72058"/>
                    <a:pt x="485775" y="72058"/>
                    <a:pt x="485775" y="3175"/>
                  </a:cubicBezTo>
                  <a:close/>
                  <a:moveTo>
                    <a:pt x="322262" y="3175"/>
                  </a:moveTo>
                  <a:lnTo>
                    <a:pt x="331787" y="3175"/>
                  </a:lnTo>
                  <a:lnTo>
                    <a:pt x="331787" y="71438"/>
                  </a:lnTo>
                  <a:lnTo>
                    <a:pt x="322262" y="71438"/>
                  </a:lnTo>
                  <a:close/>
                  <a:moveTo>
                    <a:pt x="297770" y="3175"/>
                  </a:moveTo>
                  <a:cubicBezTo>
                    <a:pt x="297770" y="3175"/>
                    <a:pt x="297770" y="3175"/>
                    <a:pt x="307975" y="3175"/>
                  </a:cubicBezTo>
                  <a:cubicBezTo>
                    <a:pt x="307975" y="3175"/>
                    <a:pt x="307975" y="3175"/>
                    <a:pt x="307975" y="72058"/>
                  </a:cubicBezTo>
                  <a:cubicBezTo>
                    <a:pt x="307975" y="72058"/>
                    <a:pt x="307975" y="72058"/>
                    <a:pt x="298013" y="72058"/>
                  </a:cubicBezTo>
                  <a:cubicBezTo>
                    <a:pt x="298013" y="72058"/>
                    <a:pt x="298013" y="72058"/>
                    <a:pt x="298013" y="64082"/>
                  </a:cubicBezTo>
                  <a:cubicBezTo>
                    <a:pt x="298013" y="64082"/>
                    <a:pt x="298013" y="64082"/>
                    <a:pt x="297041" y="64082"/>
                  </a:cubicBezTo>
                  <a:cubicBezTo>
                    <a:pt x="295340" y="67224"/>
                    <a:pt x="291695" y="73025"/>
                    <a:pt x="282219" y="73025"/>
                  </a:cubicBezTo>
                  <a:cubicBezTo>
                    <a:pt x="269583" y="73025"/>
                    <a:pt x="260350" y="63116"/>
                    <a:pt x="260350" y="46197"/>
                  </a:cubicBezTo>
                  <a:cubicBezTo>
                    <a:pt x="260350" y="29520"/>
                    <a:pt x="269583" y="19610"/>
                    <a:pt x="282219" y="19610"/>
                  </a:cubicBezTo>
                  <a:cubicBezTo>
                    <a:pt x="291938" y="19610"/>
                    <a:pt x="295340" y="25653"/>
                    <a:pt x="297041" y="28795"/>
                  </a:cubicBezTo>
                  <a:cubicBezTo>
                    <a:pt x="297041" y="28795"/>
                    <a:pt x="297041" y="28795"/>
                    <a:pt x="297770" y="28795"/>
                  </a:cubicBezTo>
                  <a:close/>
                  <a:moveTo>
                    <a:pt x="239712" y="3175"/>
                  </a:moveTo>
                  <a:lnTo>
                    <a:pt x="250825" y="3175"/>
                  </a:lnTo>
                  <a:lnTo>
                    <a:pt x="250825" y="71438"/>
                  </a:lnTo>
                  <a:lnTo>
                    <a:pt x="239712" y="71438"/>
                  </a:lnTo>
                  <a:close/>
                  <a:moveTo>
                    <a:pt x="57150" y="3175"/>
                  </a:moveTo>
                  <a:lnTo>
                    <a:pt x="68263" y="3175"/>
                  </a:lnTo>
                  <a:lnTo>
                    <a:pt x="80963" y="55563"/>
                  </a:lnTo>
                  <a:lnTo>
                    <a:pt x="95250" y="3175"/>
                  </a:lnTo>
                  <a:lnTo>
                    <a:pt x="106363" y="3175"/>
                  </a:lnTo>
                  <a:lnTo>
                    <a:pt x="119063" y="55563"/>
                  </a:lnTo>
                  <a:lnTo>
                    <a:pt x="120650" y="55563"/>
                  </a:lnTo>
                  <a:lnTo>
                    <a:pt x="133350" y="3175"/>
                  </a:lnTo>
                  <a:lnTo>
                    <a:pt x="144463" y="3175"/>
                  </a:lnTo>
                  <a:lnTo>
                    <a:pt x="125413" y="71438"/>
                  </a:lnTo>
                  <a:lnTo>
                    <a:pt x="114300" y="71438"/>
                  </a:lnTo>
                  <a:lnTo>
                    <a:pt x="100013" y="20638"/>
                  </a:lnTo>
                  <a:lnTo>
                    <a:pt x="85725" y="71438"/>
                  </a:lnTo>
                  <a:lnTo>
                    <a:pt x="76200" y="71438"/>
                  </a:lnTo>
                  <a:close/>
                  <a:moveTo>
                    <a:pt x="349250" y="0"/>
                  </a:moveTo>
                  <a:cubicBezTo>
                    <a:pt x="352757" y="0"/>
                    <a:pt x="355600" y="2843"/>
                    <a:pt x="355600" y="6350"/>
                  </a:cubicBezTo>
                  <a:cubicBezTo>
                    <a:pt x="355600" y="9857"/>
                    <a:pt x="352757" y="12700"/>
                    <a:pt x="349250" y="12700"/>
                  </a:cubicBezTo>
                  <a:cubicBezTo>
                    <a:pt x="345743" y="12700"/>
                    <a:pt x="342900" y="9857"/>
                    <a:pt x="342900" y="6350"/>
                  </a:cubicBezTo>
                  <a:cubicBezTo>
                    <a:pt x="342900" y="2843"/>
                    <a:pt x="345743" y="0"/>
                    <a:pt x="349250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4" name="Vrije vorm: vorm 45" hidden="1">
              <a:extLst>
                <a:ext uri="{FF2B5EF4-FFF2-40B4-BE49-F238E27FC236}">
                  <a16:creationId xmlns:a16="http://schemas.microsoft.com/office/drawing/2014/main" id="{831E1668-B0F8-44BF-B0B4-02079BA1C0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2203451"/>
              <a:ext cx="1458913" cy="274638"/>
            </a:xfrm>
            <a:custGeom>
              <a:avLst/>
              <a:gdLst>
                <a:gd name="connsiteX0" fmla="*/ 302244 w 1458913"/>
                <a:gd name="connsiteY0" fmla="*/ 174625 h 274638"/>
                <a:gd name="connsiteX1" fmla="*/ 261938 w 1458913"/>
                <a:gd name="connsiteY1" fmla="*/ 206136 h 274638"/>
                <a:gd name="connsiteX2" fmla="*/ 295843 w 1458913"/>
                <a:gd name="connsiteY2" fmla="*/ 238125 h 274638"/>
                <a:gd name="connsiteX3" fmla="*/ 334963 w 1458913"/>
                <a:gd name="connsiteY3" fmla="*/ 222847 h 274638"/>
                <a:gd name="connsiteX4" fmla="*/ 334963 w 1458913"/>
                <a:gd name="connsiteY4" fmla="*/ 177012 h 274638"/>
                <a:gd name="connsiteX5" fmla="*/ 302244 w 1458913"/>
                <a:gd name="connsiteY5" fmla="*/ 174625 h 274638"/>
                <a:gd name="connsiteX6" fmla="*/ 1154907 w 1458913"/>
                <a:gd name="connsiteY6" fmla="*/ 92074 h 274638"/>
                <a:gd name="connsiteX7" fmla="*/ 1100138 w 1458913"/>
                <a:gd name="connsiteY7" fmla="*/ 165144 h 274638"/>
                <a:gd name="connsiteX8" fmla="*/ 1154907 w 1458913"/>
                <a:gd name="connsiteY8" fmla="*/ 236537 h 274638"/>
                <a:gd name="connsiteX9" fmla="*/ 1209676 w 1458913"/>
                <a:gd name="connsiteY9" fmla="*/ 165144 h 274638"/>
                <a:gd name="connsiteX10" fmla="*/ 1154907 w 1458913"/>
                <a:gd name="connsiteY10" fmla="*/ 92074 h 274638"/>
                <a:gd name="connsiteX11" fmla="*/ 927295 w 1458913"/>
                <a:gd name="connsiteY11" fmla="*/ 88900 h 274638"/>
                <a:gd name="connsiteX12" fmla="*/ 879475 w 1458913"/>
                <a:gd name="connsiteY12" fmla="*/ 141288 h 274638"/>
                <a:gd name="connsiteX13" fmla="*/ 966788 w 1458913"/>
                <a:gd name="connsiteY13" fmla="*/ 141288 h 274638"/>
                <a:gd name="connsiteX14" fmla="*/ 927295 w 1458913"/>
                <a:gd name="connsiteY14" fmla="*/ 88900 h 274638"/>
                <a:gd name="connsiteX15" fmla="*/ 1374654 w 1458913"/>
                <a:gd name="connsiteY15" fmla="*/ 53975 h 274638"/>
                <a:gd name="connsiteX16" fmla="*/ 1451297 w 1458913"/>
                <a:gd name="connsiteY16" fmla="*/ 63262 h 274638"/>
                <a:gd name="connsiteX17" fmla="*/ 1451297 w 1458913"/>
                <a:gd name="connsiteY17" fmla="*/ 110649 h 274638"/>
                <a:gd name="connsiteX18" fmla="*/ 1416784 w 1458913"/>
                <a:gd name="connsiteY18" fmla="*/ 110649 h 274638"/>
                <a:gd name="connsiteX19" fmla="*/ 1372512 w 1458913"/>
                <a:gd name="connsiteY19" fmla="*/ 89932 h 274638"/>
                <a:gd name="connsiteX20" fmla="*/ 1336810 w 1458913"/>
                <a:gd name="connsiteY20" fmla="*/ 112316 h 274638"/>
                <a:gd name="connsiteX21" fmla="*/ 1382747 w 1458913"/>
                <a:gd name="connsiteY21" fmla="*/ 138510 h 274638"/>
                <a:gd name="connsiteX22" fmla="*/ 1458913 w 1458913"/>
                <a:gd name="connsiteY22" fmla="*/ 203756 h 274638"/>
                <a:gd name="connsiteX23" fmla="*/ 1361801 w 1458913"/>
                <a:gd name="connsiteY23" fmla="*/ 273050 h 274638"/>
                <a:gd name="connsiteX24" fmla="*/ 1281113 w 1458913"/>
                <a:gd name="connsiteY24" fmla="*/ 261620 h 274638"/>
                <a:gd name="connsiteX25" fmla="*/ 1281113 w 1458913"/>
                <a:gd name="connsiteY25" fmla="*/ 213519 h 274638"/>
                <a:gd name="connsiteX26" fmla="*/ 1316816 w 1458913"/>
                <a:gd name="connsiteY26" fmla="*/ 213519 h 274638"/>
                <a:gd name="connsiteX27" fmla="*/ 1361563 w 1458913"/>
                <a:gd name="connsiteY27" fmla="*/ 238046 h 274638"/>
                <a:gd name="connsiteX28" fmla="*/ 1399884 w 1458913"/>
                <a:gd name="connsiteY28" fmla="*/ 212805 h 274638"/>
                <a:gd name="connsiteX29" fmla="*/ 1354185 w 1458913"/>
                <a:gd name="connsiteY29" fmla="*/ 185420 h 274638"/>
                <a:gd name="connsiteX30" fmla="*/ 1283731 w 1458913"/>
                <a:gd name="connsiteY30" fmla="*/ 120888 h 274638"/>
                <a:gd name="connsiteX31" fmla="*/ 1374654 w 1458913"/>
                <a:gd name="connsiteY31" fmla="*/ 53975 h 274638"/>
                <a:gd name="connsiteX32" fmla="*/ 93779 w 1458913"/>
                <a:gd name="connsiteY32" fmla="*/ 53975 h 274638"/>
                <a:gd name="connsiteX33" fmla="*/ 170183 w 1458913"/>
                <a:gd name="connsiteY33" fmla="*/ 63262 h 274638"/>
                <a:gd name="connsiteX34" fmla="*/ 170183 w 1458913"/>
                <a:gd name="connsiteY34" fmla="*/ 110649 h 274638"/>
                <a:gd name="connsiteX35" fmla="*/ 135909 w 1458913"/>
                <a:gd name="connsiteY35" fmla="*/ 110649 h 274638"/>
                <a:gd name="connsiteX36" fmla="*/ 91637 w 1458913"/>
                <a:gd name="connsiteY36" fmla="*/ 89932 h 274638"/>
                <a:gd name="connsiteX37" fmla="*/ 55696 w 1458913"/>
                <a:gd name="connsiteY37" fmla="*/ 112316 h 274638"/>
                <a:gd name="connsiteX38" fmla="*/ 101634 w 1458913"/>
                <a:gd name="connsiteY38" fmla="*/ 138510 h 274638"/>
                <a:gd name="connsiteX39" fmla="*/ 177800 w 1458913"/>
                <a:gd name="connsiteY39" fmla="*/ 203756 h 274638"/>
                <a:gd name="connsiteX40" fmla="*/ 80926 w 1458913"/>
                <a:gd name="connsiteY40" fmla="*/ 273050 h 274638"/>
                <a:gd name="connsiteX41" fmla="*/ 0 w 1458913"/>
                <a:gd name="connsiteY41" fmla="*/ 261620 h 274638"/>
                <a:gd name="connsiteX42" fmla="*/ 0 w 1458913"/>
                <a:gd name="connsiteY42" fmla="*/ 213519 h 274638"/>
                <a:gd name="connsiteX43" fmla="*/ 35703 w 1458913"/>
                <a:gd name="connsiteY43" fmla="*/ 213519 h 274638"/>
                <a:gd name="connsiteX44" fmla="*/ 80450 w 1458913"/>
                <a:gd name="connsiteY44" fmla="*/ 238046 h 274638"/>
                <a:gd name="connsiteX45" fmla="*/ 118771 w 1458913"/>
                <a:gd name="connsiteY45" fmla="*/ 212805 h 274638"/>
                <a:gd name="connsiteX46" fmla="*/ 73310 w 1458913"/>
                <a:gd name="connsiteY46" fmla="*/ 185420 h 274638"/>
                <a:gd name="connsiteX47" fmla="*/ 2618 w 1458913"/>
                <a:gd name="connsiteY47" fmla="*/ 120888 h 274638"/>
                <a:gd name="connsiteX48" fmla="*/ 93779 w 1458913"/>
                <a:gd name="connsiteY48" fmla="*/ 53975 h 274638"/>
                <a:gd name="connsiteX49" fmla="*/ 928382 w 1458913"/>
                <a:gd name="connsiteY49" fmla="*/ 52388 h 274638"/>
                <a:gd name="connsiteX50" fmla="*/ 1030288 w 1458913"/>
                <a:gd name="connsiteY50" fmla="*/ 157954 h 274638"/>
                <a:gd name="connsiteX51" fmla="*/ 1029333 w 1458913"/>
                <a:gd name="connsiteY51" fmla="*/ 174158 h 274638"/>
                <a:gd name="connsiteX52" fmla="*/ 879696 w 1458913"/>
                <a:gd name="connsiteY52" fmla="*/ 174158 h 274638"/>
                <a:gd name="connsiteX53" fmla="*/ 937690 w 1458913"/>
                <a:gd name="connsiteY53" fmla="*/ 236353 h 274638"/>
                <a:gd name="connsiteX54" fmla="*/ 986853 w 1458913"/>
                <a:gd name="connsiteY54" fmla="*/ 213000 h 274638"/>
                <a:gd name="connsiteX55" fmla="*/ 1022174 w 1458913"/>
                <a:gd name="connsiteY55" fmla="*/ 213000 h 274638"/>
                <a:gd name="connsiteX56" fmla="*/ 1022174 w 1458913"/>
                <a:gd name="connsiteY56" fmla="*/ 252319 h 274638"/>
                <a:gd name="connsiteX57" fmla="*/ 932678 w 1458913"/>
                <a:gd name="connsiteY57" fmla="*/ 273051 h 274638"/>
                <a:gd name="connsiteX58" fmla="*/ 815975 w 1458913"/>
                <a:gd name="connsiteY58" fmla="*/ 163911 h 274638"/>
                <a:gd name="connsiteX59" fmla="*/ 928382 w 1458913"/>
                <a:gd name="connsiteY59" fmla="*/ 52388 h 274638"/>
                <a:gd name="connsiteX60" fmla="*/ 597377 w 1458913"/>
                <a:gd name="connsiteY60" fmla="*/ 52388 h 274638"/>
                <a:gd name="connsiteX61" fmla="*/ 655241 w 1458913"/>
                <a:gd name="connsiteY61" fmla="*/ 106318 h 274638"/>
                <a:gd name="connsiteX62" fmla="*/ 655241 w 1458913"/>
                <a:gd name="connsiteY62" fmla="*/ 227121 h 274638"/>
                <a:gd name="connsiteX63" fmla="*/ 665957 w 1458913"/>
                <a:gd name="connsiteY63" fmla="*/ 237427 h 274638"/>
                <a:gd name="connsiteX64" fmla="*/ 677863 w 1458913"/>
                <a:gd name="connsiteY64" fmla="*/ 237427 h 274638"/>
                <a:gd name="connsiteX65" fmla="*/ 677863 w 1458913"/>
                <a:gd name="connsiteY65" fmla="*/ 271463 h 274638"/>
                <a:gd name="connsiteX66" fmla="*/ 567611 w 1458913"/>
                <a:gd name="connsiteY66" fmla="*/ 271463 h 274638"/>
                <a:gd name="connsiteX67" fmla="*/ 567611 w 1458913"/>
                <a:gd name="connsiteY67" fmla="*/ 237427 h 274638"/>
                <a:gd name="connsiteX68" fmla="*/ 593090 w 1458913"/>
                <a:gd name="connsiteY68" fmla="*/ 237427 h 274638"/>
                <a:gd name="connsiteX69" fmla="*/ 593090 w 1458913"/>
                <a:gd name="connsiteY69" fmla="*/ 126931 h 274638"/>
                <a:gd name="connsiteX70" fmla="*/ 563801 w 1458913"/>
                <a:gd name="connsiteY70" fmla="*/ 99367 h 274638"/>
                <a:gd name="connsiteX71" fmla="*/ 514747 w 1458913"/>
                <a:gd name="connsiteY71" fmla="*/ 107516 h 274638"/>
                <a:gd name="connsiteX72" fmla="*/ 514747 w 1458913"/>
                <a:gd name="connsiteY72" fmla="*/ 237427 h 274638"/>
                <a:gd name="connsiteX73" fmla="*/ 540703 w 1458913"/>
                <a:gd name="connsiteY73" fmla="*/ 237427 h 274638"/>
                <a:gd name="connsiteX74" fmla="*/ 540703 w 1458913"/>
                <a:gd name="connsiteY74" fmla="*/ 271463 h 274638"/>
                <a:gd name="connsiteX75" fmla="*/ 427117 w 1458913"/>
                <a:gd name="connsiteY75" fmla="*/ 271463 h 274638"/>
                <a:gd name="connsiteX76" fmla="*/ 427117 w 1458913"/>
                <a:gd name="connsiteY76" fmla="*/ 237427 h 274638"/>
                <a:gd name="connsiteX77" fmla="*/ 441881 w 1458913"/>
                <a:gd name="connsiteY77" fmla="*/ 237427 h 274638"/>
                <a:gd name="connsiteX78" fmla="*/ 452596 w 1458913"/>
                <a:gd name="connsiteY78" fmla="*/ 227121 h 274638"/>
                <a:gd name="connsiteX79" fmla="*/ 452596 w 1458913"/>
                <a:gd name="connsiteY79" fmla="*/ 102962 h 274638"/>
                <a:gd name="connsiteX80" fmla="*/ 441881 w 1458913"/>
                <a:gd name="connsiteY80" fmla="*/ 91937 h 274638"/>
                <a:gd name="connsiteX81" fmla="*/ 425450 w 1458913"/>
                <a:gd name="connsiteY81" fmla="*/ 91937 h 274638"/>
                <a:gd name="connsiteX82" fmla="*/ 425450 w 1458913"/>
                <a:gd name="connsiteY82" fmla="*/ 55744 h 274638"/>
                <a:gd name="connsiteX83" fmla="*/ 501650 w 1458913"/>
                <a:gd name="connsiteY83" fmla="*/ 55744 h 274638"/>
                <a:gd name="connsiteX84" fmla="*/ 514271 w 1458913"/>
                <a:gd name="connsiteY84" fmla="*/ 83787 h 274638"/>
                <a:gd name="connsiteX85" fmla="*/ 597377 w 1458913"/>
                <a:gd name="connsiteY85" fmla="*/ 52388 h 274638"/>
                <a:gd name="connsiteX86" fmla="*/ 309120 w 1458913"/>
                <a:gd name="connsiteY86" fmla="*/ 52388 h 274638"/>
                <a:gd name="connsiteX87" fmla="*/ 397992 w 1458913"/>
                <a:gd name="connsiteY87" fmla="*/ 119588 h 274638"/>
                <a:gd name="connsiteX88" fmla="*/ 397992 w 1458913"/>
                <a:gd name="connsiteY88" fmla="*/ 226107 h 274638"/>
                <a:gd name="connsiteX89" fmla="*/ 408743 w 1458913"/>
                <a:gd name="connsiteY89" fmla="*/ 236353 h 274638"/>
                <a:gd name="connsiteX90" fmla="*/ 420688 w 1458913"/>
                <a:gd name="connsiteY90" fmla="*/ 236353 h 274638"/>
                <a:gd name="connsiteX91" fmla="*/ 420688 w 1458913"/>
                <a:gd name="connsiteY91" fmla="*/ 264949 h 274638"/>
                <a:gd name="connsiteX92" fmla="*/ 382941 w 1458913"/>
                <a:gd name="connsiteY92" fmla="*/ 273051 h 274638"/>
                <a:gd name="connsiteX93" fmla="*/ 338266 w 1458913"/>
                <a:gd name="connsiteY93" fmla="*/ 246124 h 274638"/>
                <a:gd name="connsiteX94" fmla="*/ 273284 w 1458913"/>
                <a:gd name="connsiteY94" fmla="*/ 272575 h 274638"/>
                <a:gd name="connsiteX95" fmla="*/ 201613 w 1458913"/>
                <a:gd name="connsiteY95" fmla="*/ 207996 h 274638"/>
                <a:gd name="connsiteX96" fmla="*/ 290008 w 1458913"/>
                <a:gd name="connsiteY96" fmla="*/ 142703 h 274638"/>
                <a:gd name="connsiteX97" fmla="*/ 335638 w 1458913"/>
                <a:gd name="connsiteY97" fmla="*/ 147707 h 274638"/>
                <a:gd name="connsiteX98" fmla="*/ 335638 w 1458913"/>
                <a:gd name="connsiteY98" fmla="*/ 125307 h 274638"/>
                <a:gd name="connsiteX99" fmla="*/ 296697 w 1458913"/>
                <a:gd name="connsiteY99" fmla="*/ 93375 h 274638"/>
                <a:gd name="connsiteX100" fmla="*/ 245094 w 1458913"/>
                <a:gd name="connsiteY100" fmla="*/ 112439 h 274638"/>
                <a:gd name="connsiteX101" fmla="*/ 216425 w 1458913"/>
                <a:gd name="connsiteY101" fmla="*/ 112439 h 274638"/>
                <a:gd name="connsiteX102" fmla="*/ 216425 w 1458913"/>
                <a:gd name="connsiteY102" fmla="*/ 68831 h 274638"/>
                <a:gd name="connsiteX103" fmla="*/ 309120 w 1458913"/>
                <a:gd name="connsiteY103" fmla="*/ 52388 h 274638"/>
                <a:gd name="connsiteX104" fmla="*/ 1154113 w 1458913"/>
                <a:gd name="connsiteY104" fmla="*/ 52387 h 274638"/>
                <a:gd name="connsiteX105" fmla="*/ 1271588 w 1458913"/>
                <a:gd name="connsiteY105" fmla="*/ 162719 h 274638"/>
                <a:gd name="connsiteX106" fmla="*/ 1154113 w 1458913"/>
                <a:gd name="connsiteY106" fmla="*/ 273051 h 274638"/>
                <a:gd name="connsiteX107" fmla="*/ 1036638 w 1458913"/>
                <a:gd name="connsiteY107" fmla="*/ 162719 h 274638"/>
                <a:gd name="connsiteX108" fmla="*/ 1154113 w 1458913"/>
                <a:gd name="connsiteY108" fmla="*/ 52387 h 274638"/>
                <a:gd name="connsiteX109" fmla="*/ 701058 w 1458913"/>
                <a:gd name="connsiteY109" fmla="*/ 0 h 274638"/>
                <a:gd name="connsiteX110" fmla="*/ 763063 w 1458913"/>
                <a:gd name="connsiteY110" fmla="*/ 0 h 274638"/>
                <a:gd name="connsiteX111" fmla="*/ 763063 w 1458913"/>
                <a:gd name="connsiteY111" fmla="*/ 57117 h 274638"/>
                <a:gd name="connsiteX112" fmla="*/ 807963 w 1458913"/>
                <a:gd name="connsiteY112" fmla="*/ 57117 h 274638"/>
                <a:gd name="connsiteX113" fmla="*/ 807963 w 1458913"/>
                <a:gd name="connsiteY113" fmla="*/ 93053 h 274638"/>
                <a:gd name="connsiteX114" fmla="*/ 763063 w 1458913"/>
                <a:gd name="connsiteY114" fmla="*/ 93053 h 274638"/>
                <a:gd name="connsiteX115" fmla="*/ 763063 w 1458913"/>
                <a:gd name="connsiteY115" fmla="*/ 210619 h 274638"/>
                <a:gd name="connsiteX116" fmla="*/ 794422 w 1458913"/>
                <a:gd name="connsiteY116" fmla="*/ 237512 h 274638"/>
                <a:gd name="connsiteX117" fmla="*/ 809626 w 1458913"/>
                <a:gd name="connsiteY117" fmla="*/ 237512 h 274638"/>
                <a:gd name="connsiteX118" fmla="*/ 809626 w 1458913"/>
                <a:gd name="connsiteY118" fmla="*/ 269164 h 274638"/>
                <a:gd name="connsiteX119" fmla="*/ 769715 w 1458913"/>
                <a:gd name="connsiteY119" fmla="*/ 274638 h 274638"/>
                <a:gd name="connsiteX120" fmla="*/ 701058 w 1458913"/>
                <a:gd name="connsiteY120" fmla="*/ 217045 h 274638"/>
                <a:gd name="connsiteX121" fmla="*/ 701058 w 1458913"/>
                <a:gd name="connsiteY121" fmla="*/ 93053 h 274638"/>
                <a:gd name="connsiteX122" fmla="*/ 674688 w 1458913"/>
                <a:gd name="connsiteY122" fmla="*/ 93053 h 274638"/>
                <a:gd name="connsiteX123" fmla="*/ 674688 w 1458913"/>
                <a:gd name="connsiteY123" fmla="*/ 57117 h 274638"/>
                <a:gd name="connsiteX124" fmla="*/ 701058 w 1458913"/>
                <a:gd name="connsiteY124" fmla="*/ 57117 h 274638"/>
                <a:gd name="connsiteX125" fmla="*/ 701058 w 1458913"/>
                <a:gd name="connsiteY125" fmla="*/ 0 h 27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458913" h="274638">
                  <a:moveTo>
                    <a:pt x="302244" y="174625"/>
                  </a:moveTo>
                  <a:cubicBezTo>
                    <a:pt x="277349" y="174625"/>
                    <a:pt x="261938" y="184413"/>
                    <a:pt x="261938" y="206136"/>
                  </a:cubicBezTo>
                  <a:cubicBezTo>
                    <a:pt x="261938" y="227860"/>
                    <a:pt x="275215" y="238125"/>
                    <a:pt x="295843" y="238125"/>
                  </a:cubicBezTo>
                  <a:cubicBezTo>
                    <a:pt x="311728" y="238125"/>
                    <a:pt x="324294" y="232396"/>
                    <a:pt x="334963" y="222847"/>
                  </a:cubicBezTo>
                  <a:cubicBezTo>
                    <a:pt x="334963" y="177012"/>
                    <a:pt x="334963" y="177012"/>
                    <a:pt x="334963" y="177012"/>
                  </a:cubicBezTo>
                  <a:cubicBezTo>
                    <a:pt x="325242" y="175580"/>
                    <a:pt x="314099" y="174625"/>
                    <a:pt x="302244" y="174625"/>
                  </a:cubicBezTo>
                  <a:close/>
                  <a:moveTo>
                    <a:pt x="1154907" y="92074"/>
                  </a:moveTo>
                  <a:cubicBezTo>
                    <a:pt x="1123576" y="92074"/>
                    <a:pt x="1100138" y="116271"/>
                    <a:pt x="1100138" y="165144"/>
                  </a:cubicBezTo>
                  <a:cubicBezTo>
                    <a:pt x="1100138" y="213538"/>
                    <a:pt x="1123576" y="236537"/>
                    <a:pt x="1154907" y="236537"/>
                  </a:cubicBezTo>
                  <a:cubicBezTo>
                    <a:pt x="1185999" y="236537"/>
                    <a:pt x="1209676" y="213538"/>
                    <a:pt x="1209676" y="165144"/>
                  </a:cubicBezTo>
                  <a:cubicBezTo>
                    <a:pt x="1209676" y="116271"/>
                    <a:pt x="1185999" y="92074"/>
                    <a:pt x="1154907" y="92074"/>
                  </a:cubicBezTo>
                  <a:close/>
                  <a:moveTo>
                    <a:pt x="927295" y="88900"/>
                  </a:moveTo>
                  <a:cubicBezTo>
                    <a:pt x="901363" y="88900"/>
                    <a:pt x="884233" y="104617"/>
                    <a:pt x="879475" y="141288"/>
                  </a:cubicBezTo>
                  <a:cubicBezTo>
                    <a:pt x="966788" y="141288"/>
                    <a:pt x="966788" y="141288"/>
                    <a:pt x="966788" y="141288"/>
                  </a:cubicBezTo>
                  <a:cubicBezTo>
                    <a:pt x="964647" y="103664"/>
                    <a:pt x="952751" y="88900"/>
                    <a:pt x="927295" y="88900"/>
                  </a:cubicBezTo>
                  <a:close/>
                  <a:moveTo>
                    <a:pt x="1374654" y="53975"/>
                  </a:moveTo>
                  <a:cubicBezTo>
                    <a:pt x="1409643" y="53975"/>
                    <a:pt x="1433445" y="57547"/>
                    <a:pt x="1451297" y="63262"/>
                  </a:cubicBezTo>
                  <a:cubicBezTo>
                    <a:pt x="1451297" y="63262"/>
                    <a:pt x="1451297" y="63262"/>
                    <a:pt x="1451297" y="110649"/>
                  </a:cubicBezTo>
                  <a:cubicBezTo>
                    <a:pt x="1451297" y="110649"/>
                    <a:pt x="1451297" y="110649"/>
                    <a:pt x="1416784" y="110649"/>
                  </a:cubicBezTo>
                  <a:cubicBezTo>
                    <a:pt x="1409643" y="98028"/>
                    <a:pt x="1395838" y="89932"/>
                    <a:pt x="1372512" y="89932"/>
                  </a:cubicBezTo>
                  <a:cubicBezTo>
                    <a:pt x="1349663" y="89932"/>
                    <a:pt x="1336810" y="98743"/>
                    <a:pt x="1336810" y="112316"/>
                  </a:cubicBezTo>
                  <a:cubicBezTo>
                    <a:pt x="1336810" y="125413"/>
                    <a:pt x="1344902" y="133033"/>
                    <a:pt x="1382747" y="138510"/>
                  </a:cubicBezTo>
                  <a:cubicBezTo>
                    <a:pt x="1436777" y="146130"/>
                    <a:pt x="1458913" y="160417"/>
                    <a:pt x="1458913" y="203756"/>
                  </a:cubicBezTo>
                  <a:cubicBezTo>
                    <a:pt x="1458913" y="245666"/>
                    <a:pt x="1429637" y="273050"/>
                    <a:pt x="1361801" y="273050"/>
                  </a:cubicBezTo>
                  <a:cubicBezTo>
                    <a:pt x="1321576" y="273050"/>
                    <a:pt x="1299441" y="267335"/>
                    <a:pt x="1281113" y="261620"/>
                  </a:cubicBezTo>
                  <a:cubicBezTo>
                    <a:pt x="1281113" y="261620"/>
                    <a:pt x="1281113" y="261620"/>
                    <a:pt x="1281113" y="213519"/>
                  </a:cubicBezTo>
                  <a:cubicBezTo>
                    <a:pt x="1281113" y="213519"/>
                    <a:pt x="1281113" y="213519"/>
                    <a:pt x="1316816" y="213519"/>
                  </a:cubicBezTo>
                  <a:cubicBezTo>
                    <a:pt x="1321814" y="228521"/>
                    <a:pt x="1341808" y="238046"/>
                    <a:pt x="1361563" y="238046"/>
                  </a:cubicBezTo>
                  <a:cubicBezTo>
                    <a:pt x="1385365" y="238046"/>
                    <a:pt x="1399884" y="228283"/>
                    <a:pt x="1399884" y="212805"/>
                  </a:cubicBezTo>
                  <a:cubicBezTo>
                    <a:pt x="1399884" y="196850"/>
                    <a:pt x="1390126" y="190183"/>
                    <a:pt x="1354185" y="185420"/>
                  </a:cubicBezTo>
                  <a:cubicBezTo>
                    <a:pt x="1306105" y="178753"/>
                    <a:pt x="1283731" y="163036"/>
                    <a:pt x="1283731" y="120888"/>
                  </a:cubicBezTo>
                  <a:cubicBezTo>
                    <a:pt x="1283731" y="78502"/>
                    <a:pt x="1317768" y="53975"/>
                    <a:pt x="1374654" y="53975"/>
                  </a:cubicBezTo>
                  <a:close/>
                  <a:moveTo>
                    <a:pt x="93779" y="53975"/>
                  </a:moveTo>
                  <a:cubicBezTo>
                    <a:pt x="128530" y="53975"/>
                    <a:pt x="152332" y="57547"/>
                    <a:pt x="170183" y="63262"/>
                  </a:cubicBezTo>
                  <a:cubicBezTo>
                    <a:pt x="170183" y="63262"/>
                    <a:pt x="170183" y="63262"/>
                    <a:pt x="170183" y="110649"/>
                  </a:cubicBezTo>
                  <a:cubicBezTo>
                    <a:pt x="170183" y="110649"/>
                    <a:pt x="170183" y="110649"/>
                    <a:pt x="135909" y="110649"/>
                  </a:cubicBezTo>
                  <a:cubicBezTo>
                    <a:pt x="128530" y="98028"/>
                    <a:pt x="114963" y="89932"/>
                    <a:pt x="91637" y="89932"/>
                  </a:cubicBezTo>
                  <a:cubicBezTo>
                    <a:pt x="68549" y="89932"/>
                    <a:pt x="55696" y="98743"/>
                    <a:pt x="55696" y="112316"/>
                  </a:cubicBezTo>
                  <a:cubicBezTo>
                    <a:pt x="55696" y="125413"/>
                    <a:pt x="63789" y="133033"/>
                    <a:pt x="101634" y="138510"/>
                  </a:cubicBezTo>
                  <a:cubicBezTo>
                    <a:pt x="155664" y="146130"/>
                    <a:pt x="177800" y="160417"/>
                    <a:pt x="177800" y="203756"/>
                  </a:cubicBezTo>
                  <a:cubicBezTo>
                    <a:pt x="177800" y="245666"/>
                    <a:pt x="148524" y="273050"/>
                    <a:pt x="80926" y="273050"/>
                  </a:cubicBezTo>
                  <a:cubicBezTo>
                    <a:pt x="40463" y="273050"/>
                    <a:pt x="18327" y="267335"/>
                    <a:pt x="0" y="261620"/>
                  </a:cubicBezTo>
                  <a:cubicBezTo>
                    <a:pt x="0" y="261620"/>
                    <a:pt x="0" y="261620"/>
                    <a:pt x="0" y="213519"/>
                  </a:cubicBezTo>
                  <a:cubicBezTo>
                    <a:pt x="0" y="213519"/>
                    <a:pt x="0" y="213519"/>
                    <a:pt x="35703" y="213519"/>
                  </a:cubicBezTo>
                  <a:cubicBezTo>
                    <a:pt x="40939" y="228521"/>
                    <a:pt x="60933" y="238046"/>
                    <a:pt x="80450" y="238046"/>
                  </a:cubicBezTo>
                  <a:cubicBezTo>
                    <a:pt x="104252" y="238046"/>
                    <a:pt x="118771" y="228283"/>
                    <a:pt x="118771" y="212805"/>
                  </a:cubicBezTo>
                  <a:cubicBezTo>
                    <a:pt x="118771" y="196850"/>
                    <a:pt x="109013" y="190183"/>
                    <a:pt x="73310" y="185420"/>
                  </a:cubicBezTo>
                  <a:cubicBezTo>
                    <a:pt x="25230" y="178753"/>
                    <a:pt x="2618" y="163036"/>
                    <a:pt x="2618" y="120888"/>
                  </a:cubicBezTo>
                  <a:cubicBezTo>
                    <a:pt x="2618" y="78502"/>
                    <a:pt x="36655" y="53975"/>
                    <a:pt x="93779" y="53975"/>
                  </a:cubicBezTo>
                  <a:close/>
                  <a:moveTo>
                    <a:pt x="928382" y="52388"/>
                  </a:moveTo>
                  <a:cubicBezTo>
                    <a:pt x="995206" y="52388"/>
                    <a:pt x="1030288" y="85273"/>
                    <a:pt x="1030288" y="157954"/>
                  </a:cubicBezTo>
                  <a:cubicBezTo>
                    <a:pt x="1030288" y="165341"/>
                    <a:pt x="1029333" y="172252"/>
                    <a:pt x="1029333" y="174158"/>
                  </a:cubicBezTo>
                  <a:cubicBezTo>
                    <a:pt x="1029333" y="174158"/>
                    <a:pt x="1029333" y="174158"/>
                    <a:pt x="879696" y="174158"/>
                  </a:cubicBezTo>
                  <a:cubicBezTo>
                    <a:pt x="882321" y="216575"/>
                    <a:pt x="901891" y="236353"/>
                    <a:pt x="937690" y="236353"/>
                  </a:cubicBezTo>
                  <a:cubicBezTo>
                    <a:pt x="965374" y="236353"/>
                    <a:pt x="975159" y="226822"/>
                    <a:pt x="986853" y="213000"/>
                  </a:cubicBezTo>
                  <a:cubicBezTo>
                    <a:pt x="986853" y="213000"/>
                    <a:pt x="986853" y="213000"/>
                    <a:pt x="1022174" y="213000"/>
                  </a:cubicBezTo>
                  <a:cubicBezTo>
                    <a:pt x="1022174" y="213000"/>
                    <a:pt x="1022174" y="213000"/>
                    <a:pt x="1022174" y="252319"/>
                  </a:cubicBezTo>
                  <a:cubicBezTo>
                    <a:pt x="1003797" y="262804"/>
                    <a:pt x="979454" y="273051"/>
                    <a:pt x="932678" y="273051"/>
                  </a:cubicBezTo>
                  <a:cubicBezTo>
                    <a:pt x="854876" y="273051"/>
                    <a:pt x="815975" y="231349"/>
                    <a:pt x="815975" y="163911"/>
                  </a:cubicBezTo>
                  <a:cubicBezTo>
                    <a:pt x="815975" y="95043"/>
                    <a:pt x="860842" y="52388"/>
                    <a:pt x="928382" y="52388"/>
                  </a:cubicBezTo>
                  <a:close/>
                  <a:moveTo>
                    <a:pt x="597377" y="52388"/>
                  </a:moveTo>
                  <a:cubicBezTo>
                    <a:pt x="628571" y="52388"/>
                    <a:pt x="655241" y="64373"/>
                    <a:pt x="655241" y="106318"/>
                  </a:cubicBezTo>
                  <a:cubicBezTo>
                    <a:pt x="655241" y="106318"/>
                    <a:pt x="655241" y="106318"/>
                    <a:pt x="655241" y="227121"/>
                  </a:cubicBezTo>
                  <a:cubicBezTo>
                    <a:pt x="655241" y="231915"/>
                    <a:pt x="660956" y="237427"/>
                    <a:pt x="665957" y="237427"/>
                  </a:cubicBezTo>
                  <a:cubicBezTo>
                    <a:pt x="665957" y="237427"/>
                    <a:pt x="665957" y="237427"/>
                    <a:pt x="677863" y="237427"/>
                  </a:cubicBezTo>
                  <a:cubicBezTo>
                    <a:pt x="677863" y="237427"/>
                    <a:pt x="677863" y="237427"/>
                    <a:pt x="677863" y="271463"/>
                  </a:cubicBezTo>
                  <a:cubicBezTo>
                    <a:pt x="677863" y="271463"/>
                    <a:pt x="677863" y="271463"/>
                    <a:pt x="567611" y="271463"/>
                  </a:cubicBezTo>
                  <a:cubicBezTo>
                    <a:pt x="567611" y="271463"/>
                    <a:pt x="567611" y="271463"/>
                    <a:pt x="567611" y="237427"/>
                  </a:cubicBezTo>
                  <a:cubicBezTo>
                    <a:pt x="567611" y="237427"/>
                    <a:pt x="567611" y="237427"/>
                    <a:pt x="593090" y="237427"/>
                  </a:cubicBezTo>
                  <a:cubicBezTo>
                    <a:pt x="593090" y="237427"/>
                    <a:pt x="593090" y="237427"/>
                    <a:pt x="593090" y="126931"/>
                  </a:cubicBezTo>
                  <a:cubicBezTo>
                    <a:pt x="593090" y="105359"/>
                    <a:pt x="584518" y="99367"/>
                    <a:pt x="563801" y="99367"/>
                  </a:cubicBezTo>
                  <a:cubicBezTo>
                    <a:pt x="545941" y="99367"/>
                    <a:pt x="529273" y="102962"/>
                    <a:pt x="514747" y="107516"/>
                  </a:cubicBezTo>
                  <a:cubicBezTo>
                    <a:pt x="514747" y="107516"/>
                    <a:pt x="514747" y="107516"/>
                    <a:pt x="514747" y="237427"/>
                  </a:cubicBezTo>
                  <a:cubicBezTo>
                    <a:pt x="514747" y="237427"/>
                    <a:pt x="514747" y="237427"/>
                    <a:pt x="540703" y="237427"/>
                  </a:cubicBezTo>
                  <a:cubicBezTo>
                    <a:pt x="540703" y="237427"/>
                    <a:pt x="540703" y="237427"/>
                    <a:pt x="540703" y="271463"/>
                  </a:cubicBezTo>
                  <a:cubicBezTo>
                    <a:pt x="540703" y="271463"/>
                    <a:pt x="540703" y="271463"/>
                    <a:pt x="427117" y="271463"/>
                  </a:cubicBezTo>
                  <a:cubicBezTo>
                    <a:pt x="427117" y="271463"/>
                    <a:pt x="427117" y="271463"/>
                    <a:pt x="427117" y="237427"/>
                  </a:cubicBezTo>
                  <a:cubicBezTo>
                    <a:pt x="427117" y="237427"/>
                    <a:pt x="427117" y="237427"/>
                    <a:pt x="441881" y="237427"/>
                  </a:cubicBezTo>
                  <a:cubicBezTo>
                    <a:pt x="447119" y="237427"/>
                    <a:pt x="452596" y="231675"/>
                    <a:pt x="452596" y="227121"/>
                  </a:cubicBezTo>
                  <a:cubicBezTo>
                    <a:pt x="452596" y="227121"/>
                    <a:pt x="452596" y="227121"/>
                    <a:pt x="452596" y="102962"/>
                  </a:cubicBezTo>
                  <a:cubicBezTo>
                    <a:pt x="452596" y="98408"/>
                    <a:pt x="447119" y="91937"/>
                    <a:pt x="441881" y="91937"/>
                  </a:cubicBezTo>
                  <a:cubicBezTo>
                    <a:pt x="441881" y="91937"/>
                    <a:pt x="441881" y="91937"/>
                    <a:pt x="425450" y="91937"/>
                  </a:cubicBezTo>
                  <a:cubicBezTo>
                    <a:pt x="425450" y="91937"/>
                    <a:pt x="425450" y="91937"/>
                    <a:pt x="425450" y="55744"/>
                  </a:cubicBezTo>
                  <a:cubicBezTo>
                    <a:pt x="425450" y="55744"/>
                    <a:pt x="425450" y="55744"/>
                    <a:pt x="501650" y="55744"/>
                  </a:cubicBezTo>
                  <a:cubicBezTo>
                    <a:pt x="508794" y="55744"/>
                    <a:pt x="513080" y="61496"/>
                    <a:pt x="514271" y="83787"/>
                  </a:cubicBezTo>
                  <a:cubicBezTo>
                    <a:pt x="535226" y="64852"/>
                    <a:pt x="563801" y="52388"/>
                    <a:pt x="597377" y="52388"/>
                  </a:cubicBezTo>
                  <a:close/>
                  <a:moveTo>
                    <a:pt x="309120" y="52388"/>
                  </a:moveTo>
                  <a:cubicBezTo>
                    <a:pt x="367174" y="52388"/>
                    <a:pt x="397992" y="70499"/>
                    <a:pt x="397992" y="119588"/>
                  </a:cubicBezTo>
                  <a:cubicBezTo>
                    <a:pt x="397992" y="119588"/>
                    <a:pt x="397992" y="119588"/>
                    <a:pt x="397992" y="226107"/>
                  </a:cubicBezTo>
                  <a:cubicBezTo>
                    <a:pt x="397992" y="230873"/>
                    <a:pt x="403487" y="236353"/>
                    <a:pt x="408743" y="236353"/>
                  </a:cubicBezTo>
                  <a:cubicBezTo>
                    <a:pt x="408743" y="236353"/>
                    <a:pt x="408743" y="236353"/>
                    <a:pt x="420688" y="236353"/>
                  </a:cubicBezTo>
                  <a:cubicBezTo>
                    <a:pt x="420688" y="236353"/>
                    <a:pt x="420688" y="236353"/>
                    <a:pt x="420688" y="264949"/>
                  </a:cubicBezTo>
                  <a:cubicBezTo>
                    <a:pt x="412088" y="269715"/>
                    <a:pt x="399187" y="273051"/>
                    <a:pt x="382941" y="273051"/>
                  </a:cubicBezTo>
                  <a:cubicBezTo>
                    <a:pt x="356901" y="273051"/>
                    <a:pt x="343761" y="263281"/>
                    <a:pt x="338266" y="246124"/>
                  </a:cubicBezTo>
                  <a:cubicBezTo>
                    <a:pt x="321543" y="265664"/>
                    <a:pt x="300519" y="272575"/>
                    <a:pt x="273284" y="272575"/>
                  </a:cubicBezTo>
                  <a:cubicBezTo>
                    <a:pt x="231476" y="272575"/>
                    <a:pt x="201613" y="250651"/>
                    <a:pt x="201613" y="207996"/>
                  </a:cubicBezTo>
                  <a:cubicBezTo>
                    <a:pt x="201613" y="163196"/>
                    <a:pt x="238165" y="142703"/>
                    <a:pt x="290008" y="142703"/>
                  </a:cubicBezTo>
                  <a:cubicBezTo>
                    <a:pt x="308642" y="142703"/>
                    <a:pt x="321543" y="144371"/>
                    <a:pt x="335638" y="147707"/>
                  </a:cubicBezTo>
                  <a:cubicBezTo>
                    <a:pt x="335638" y="147707"/>
                    <a:pt x="335638" y="147707"/>
                    <a:pt x="335638" y="125307"/>
                  </a:cubicBezTo>
                  <a:cubicBezTo>
                    <a:pt x="335638" y="103622"/>
                    <a:pt x="323215" y="93375"/>
                    <a:pt x="296697" y="93375"/>
                  </a:cubicBezTo>
                  <a:cubicBezTo>
                    <a:pt x="269940" y="93375"/>
                    <a:pt x="256083" y="103145"/>
                    <a:pt x="245094" y="112439"/>
                  </a:cubicBezTo>
                  <a:cubicBezTo>
                    <a:pt x="245094" y="112439"/>
                    <a:pt x="245094" y="112439"/>
                    <a:pt x="216425" y="112439"/>
                  </a:cubicBezTo>
                  <a:cubicBezTo>
                    <a:pt x="216425" y="112439"/>
                    <a:pt x="216425" y="112439"/>
                    <a:pt x="216425" y="68831"/>
                  </a:cubicBezTo>
                  <a:cubicBezTo>
                    <a:pt x="237449" y="59775"/>
                    <a:pt x="265639" y="52388"/>
                    <a:pt x="309120" y="52388"/>
                  </a:cubicBezTo>
                  <a:close/>
                  <a:moveTo>
                    <a:pt x="1154113" y="52387"/>
                  </a:moveTo>
                  <a:cubicBezTo>
                    <a:pt x="1218993" y="52387"/>
                    <a:pt x="1271588" y="101784"/>
                    <a:pt x="1271588" y="162719"/>
                  </a:cubicBezTo>
                  <a:cubicBezTo>
                    <a:pt x="1271588" y="223654"/>
                    <a:pt x="1218993" y="273051"/>
                    <a:pt x="1154113" y="273051"/>
                  </a:cubicBezTo>
                  <a:cubicBezTo>
                    <a:pt x="1089233" y="273051"/>
                    <a:pt x="1036638" y="223654"/>
                    <a:pt x="1036638" y="162719"/>
                  </a:cubicBezTo>
                  <a:cubicBezTo>
                    <a:pt x="1036638" y="101784"/>
                    <a:pt x="1089233" y="52387"/>
                    <a:pt x="1154113" y="52387"/>
                  </a:cubicBezTo>
                  <a:close/>
                  <a:moveTo>
                    <a:pt x="701058" y="0"/>
                  </a:moveTo>
                  <a:cubicBezTo>
                    <a:pt x="701058" y="0"/>
                    <a:pt x="701058" y="0"/>
                    <a:pt x="763063" y="0"/>
                  </a:cubicBezTo>
                  <a:cubicBezTo>
                    <a:pt x="763063" y="0"/>
                    <a:pt x="763063" y="0"/>
                    <a:pt x="763063" y="57117"/>
                  </a:cubicBezTo>
                  <a:cubicBezTo>
                    <a:pt x="763063" y="57117"/>
                    <a:pt x="763063" y="57117"/>
                    <a:pt x="807963" y="57117"/>
                  </a:cubicBezTo>
                  <a:cubicBezTo>
                    <a:pt x="807963" y="57117"/>
                    <a:pt x="807963" y="57117"/>
                    <a:pt x="807963" y="93053"/>
                  </a:cubicBezTo>
                  <a:cubicBezTo>
                    <a:pt x="807963" y="93053"/>
                    <a:pt x="807963" y="93053"/>
                    <a:pt x="763063" y="93053"/>
                  </a:cubicBezTo>
                  <a:cubicBezTo>
                    <a:pt x="763063" y="93053"/>
                    <a:pt x="763063" y="93053"/>
                    <a:pt x="763063" y="210619"/>
                  </a:cubicBezTo>
                  <a:cubicBezTo>
                    <a:pt x="763063" y="233466"/>
                    <a:pt x="771378" y="237512"/>
                    <a:pt x="794422" y="237512"/>
                  </a:cubicBezTo>
                  <a:cubicBezTo>
                    <a:pt x="794422" y="237512"/>
                    <a:pt x="794422" y="237512"/>
                    <a:pt x="809626" y="237512"/>
                  </a:cubicBezTo>
                  <a:lnTo>
                    <a:pt x="809626" y="269164"/>
                  </a:lnTo>
                  <a:cubicBezTo>
                    <a:pt x="800361" y="272020"/>
                    <a:pt x="787295" y="274638"/>
                    <a:pt x="769715" y="274638"/>
                  </a:cubicBezTo>
                  <a:cubicBezTo>
                    <a:pt x="726953" y="274638"/>
                    <a:pt x="701058" y="261549"/>
                    <a:pt x="701058" y="217045"/>
                  </a:cubicBezTo>
                  <a:cubicBezTo>
                    <a:pt x="701058" y="217045"/>
                    <a:pt x="701058" y="217045"/>
                    <a:pt x="701058" y="93053"/>
                  </a:cubicBezTo>
                  <a:cubicBezTo>
                    <a:pt x="701058" y="93053"/>
                    <a:pt x="701058" y="93053"/>
                    <a:pt x="674688" y="93053"/>
                  </a:cubicBezTo>
                  <a:cubicBezTo>
                    <a:pt x="674688" y="93053"/>
                    <a:pt x="674688" y="93053"/>
                    <a:pt x="674688" y="57117"/>
                  </a:cubicBezTo>
                  <a:cubicBezTo>
                    <a:pt x="674688" y="57117"/>
                    <a:pt x="674688" y="57117"/>
                    <a:pt x="701058" y="57117"/>
                  </a:cubicBezTo>
                  <a:cubicBezTo>
                    <a:pt x="701058" y="57117"/>
                    <a:pt x="701058" y="57117"/>
                    <a:pt x="70105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400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948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020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5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708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9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60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54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02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595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8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098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652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35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0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65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766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68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930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0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86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67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799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3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17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50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249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62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829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075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https://regex101.com/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504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http://json-schema.org/understanding-json-schema/reference/array.html#array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5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799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696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655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74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703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955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82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310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1849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6815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70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1133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4446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5664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9747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3164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1718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7139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http://json-schema.org/understanding-json-schema/reference/object.html#object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1630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926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https://www.liquid-technologies.com/online-schema-to-json-converter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917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https://www.liquid-technologies.com/online-schema-to-json-converter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12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32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6647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3597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0805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268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8161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87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51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11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9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09.xml"/><Relationship Id="rId1" Type="http://schemas.openxmlformats.org/officeDocument/2006/relationships/customXml" Target="../../customXml/item50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11.xml"/><Relationship Id="rId1" Type="http://schemas.openxmlformats.org/officeDocument/2006/relationships/customXml" Target="../../customXml/item5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4.xml"/><Relationship Id="rId2" Type="http://schemas.openxmlformats.org/officeDocument/2006/relationships/customXml" Target="../../customXml/item513.xml"/><Relationship Id="rId1" Type="http://schemas.openxmlformats.org/officeDocument/2006/relationships/customXml" Target="../../customXml/item512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7.xml"/><Relationship Id="rId2" Type="http://schemas.openxmlformats.org/officeDocument/2006/relationships/customXml" Target="../../customXml/item516.xml"/><Relationship Id="rId1" Type="http://schemas.openxmlformats.org/officeDocument/2006/relationships/customXml" Target="../../customXml/item515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0.xml"/><Relationship Id="rId2" Type="http://schemas.openxmlformats.org/officeDocument/2006/relationships/customXml" Target="../../customXml/item519.xml"/><Relationship Id="rId1" Type="http://schemas.openxmlformats.org/officeDocument/2006/relationships/customXml" Target="../../customXml/item518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3.xml"/><Relationship Id="rId2" Type="http://schemas.openxmlformats.org/officeDocument/2006/relationships/customXml" Target="../../customXml/item522.xml"/><Relationship Id="rId1" Type="http://schemas.openxmlformats.org/officeDocument/2006/relationships/customXml" Target="../../customXml/item521.xml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6.xml"/><Relationship Id="rId2" Type="http://schemas.openxmlformats.org/officeDocument/2006/relationships/customXml" Target="../../customXml/item525.xml"/><Relationship Id="rId1" Type="http://schemas.openxmlformats.org/officeDocument/2006/relationships/customXml" Target="../../customXml/item524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28.xml"/><Relationship Id="rId1" Type="http://schemas.openxmlformats.org/officeDocument/2006/relationships/customXml" Target="../../customXml/item52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30.xml"/><Relationship Id="rId1" Type="http://schemas.openxmlformats.org/officeDocument/2006/relationships/customXml" Target="../../customXml/item52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07.xml"/><Relationship Id="rId1" Type="http://schemas.openxmlformats.org/officeDocument/2006/relationships/customXml" Target="../../customXml/item50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21737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 (R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1800" y="2297985"/>
            <a:ext cx="4140000" cy="766800"/>
          </a:xfrm>
        </p:spPr>
        <p:txBody>
          <a:bodyPr lIns="0" tIns="0" rIns="0"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>
            <p:ph type="pic" idx="16" hasCustomPrompt="1"/>
          </p:nvPr>
        </p:nvSpPr>
        <p:spPr bwMode="gray">
          <a:xfrm>
            <a:off x="4789714" y="455613"/>
            <a:ext cx="3922486" cy="3906424"/>
          </a:xfrm>
        </p:spPr>
        <p:txBody>
          <a:bodyPr/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[Click on icon and insert transparent picture]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228012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L) slide (2 light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0" y="0"/>
            <a:ext cx="4572000" cy="514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3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Slogan 11 (PHJU)">
            <a:extLst>
              <a:ext uri="{FF2B5EF4-FFF2-40B4-BE49-F238E27FC236}">
                <a16:creationId xmlns:a16="http://schemas.microsoft.com/office/drawing/2014/main" id="{AEF029A5-C9A8-474D-AFCC-0BB069A9967D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2198424"/>
            <a:ext cx="3808800" cy="396000"/>
          </a:xfrm>
        </p:spPr>
        <p:txBody>
          <a:bodyPr lIns="0" tIns="0" rIns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36217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739" userDrawn="1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L) slide (2 dark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invGray">
          <a:xfrm>
            <a:off x="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inv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0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***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3888000" cy="44027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3208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Master Mint with circles)">
    <p:bg>
      <p:bgPr>
        <a:solidFill>
          <a:srgbClr val="46BE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19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Sure Sage with circle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37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riendly Fig with circles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68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old Blueberry with circles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Reliable Rhubarb with circles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960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Chapters</a:t>
            </a:r>
          </a:p>
        </p:txBody>
      </p:sp>
    </p:spTree>
    <p:extLst>
      <p:ext uri="{BB962C8B-B14F-4D97-AF65-F5344CB8AC3E}">
        <p14:creationId xmlns:p14="http://schemas.microsoft.com/office/powerpoint/2010/main" val="3833273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2 light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3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Slogan 11 (PHJU)">
            <a:extLst>
              <a:ext uri="{FF2B5EF4-FFF2-40B4-BE49-F238E27FC236}">
                <a16:creationId xmlns:a16="http://schemas.microsoft.com/office/drawing/2014/main" id="{AEF029A5-C9A8-474D-AFCC-0BB069A9967D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2198424"/>
            <a:ext cx="8282000" cy="440274"/>
          </a:xfrm>
        </p:spPr>
        <p:txBody>
          <a:bodyPr lIns="0" tIns="0" rIns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4900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Master Mint)">
    <p:bg>
      <p:bgPr>
        <a:solidFill>
          <a:srgbClr val="46B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83927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2 dark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invGray">
          <a:xfrm>
            <a:off x="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inv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0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***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***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3" name="***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15979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Master Mint)">
    <p:bg>
      <p:bgPr>
        <a:solidFill>
          <a:srgbClr val="46B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***Tijdelijke aanduiding voor dianummer 8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41601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Sure Sag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***Tijdelijke aanduiding voor dianummer 8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89557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Friendly Fig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0" name="***Tijdelijke aanduiding voor dianummer 9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729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old Blueberr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0" name="***Tijdelijke aanduiding voor dianummer 9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115023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Reliable Rhubarb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0" name="***Tijdelijke aanduiding voor dianummer 9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727874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Agenda slides</a:t>
            </a:r>
          </a:p>
        </p:txBody>
      </p:sp>
    </p:spTree>
    <p:extLst>
      <p:ext uri="{BB962C8B-B14F-4D97-AF65-F5344CB8AC3E}">
        <p14:creationId xmlns:p14="http://schemas.microsoft.com/office/powerpoint/2010/main" val="306407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genda 2 (JU-Free)"/>
          <p:cNvSpPr>
            <a:spLocks noGrp="1"/>
          </p:cNvSpPr>
          <p:nvPr>
            <p:ph sz="quarter" idx="19" hasCustomPrompt="1"/>
          </p:nvPr>
        </p:nvSpPr>
        <p:spPr bwMode="gray">
          <a:xfrm>
            <a:off x="430199" y="2570400"/>
            <a:ext cx="8282001" cy="1987200"/>
          </a:xfrm>
        </p:spPr>
        <p:txBody>
          <a:bodyPr/>
          <a:lstStyle>
            <a:lvl1pPr marL="201600" indent="-201600">
              <a:buFont typeface="+mj-lt"/>
              <a:buAutoNum type="arabicPeriod"/>
              <a:defRPr/>
            </a:lvl1pPr>
            <a:lvl2pPr marL="201600" indent="-201600">
              <a:buFont typeface="Arial" panose="020B0604020202020204" pitchFamily="34" charset="0"/>
              <a:buChar char="•"/>
              <a:defRPr sz="1100"/>
            </a:lvl2pPr>
            <a:lvl3pPr marL="403200" indent="-201600">
              <a:buFont typeface="Arial" panose="020B0604020202020204" pitchFamily="34" charset="0"/>
              <a:buChar char="•"/>
              <a:defRPr sz="1000"/>
            </a:lvl3pPr>
            <a:lvl4pPr marL="604800" indent="-201600">
              <a:buClr>
                <a:schemeClr val="tx1"/>
              </a:buClr>
              <a:buFont typeface="Arial" panose="020B0604020202020204" pitchFamily="34" charset="0"/>
              <a:buChar char="•"/>
              <a:defRPr sz="800" b="0" baseline="0">
                <a:solidFill>
                  <a:schemeClr val="tx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  <a:lvl6pPr marL="0">
              <a:defRPr/>
            </a:lvl6pPr>
            <a:lvl7pPr marL="201600">
              <a:defRPr/>
            </a:lvl7pPr>
            <a:lvl8pPr marL="403200">
              <a:defRPr/>
            </a:lvl8pPr>
            <a:lvl9pPr marL="604800">
              <a:defRPr/>
            </a:lvl9pPr>
          </a:lstStyle>
          <a:p>
            <a:pPr lvl="0"/>
            <a:r>
              <a:rPr lang="en-GB" noProof="1"/>
              <a:t>[Type agenda items] </a:t>
            </a:r>
          </a:p>
          <a:p>
            <a:pPr lvl="0"/>
            <a:r>
              <a:rPr lang="en-GB" dirty="0"/>
              <a:t>JU-LEVEL1=Numbered list</a:t>
            </a:r>
          </a:p>
          <a:p>
            <a:pPr lvl="1"/>
            <a:r>
              <a:rPr lang="en-GB" dirty="0"/>
              <a:t>JU-LEVEL2=Bullet list 1st level</a:t>
            </a:r>
          </a:p>
          <a:p>
            <a:pPr lvl="2"/>
            <a:r>
              <a:rPr lang="en-GB" dirty="0"/>
              <a:t>JU-LEVEL3=Bullet list 2nd level</a:t>
            </a:r>
          </a:p>
          <a:p>
            <a:pPr lvl="3"/>
            <a:r>
              <a:rPr lang="en-GB" dirty="0"/>
              <a:t>JU-LEVEL4=Bullet list 3rd level</a:t>
            </a:r>
          </a:p>
          <a:p>
            <a:pPr lvl="4"/>
            <a:r>
              <a:rPr lang="en-GB" dirty="0"/>
              <a:t>JU-LEVEL5=Heading</a:t>
            </a:r>
          </a:p>
          <a:p>
            <a:pPr lvl="5"/>
            <a:r>
              <a:rPr lang="en-GB" dirty="0"/>
              <a:t>JU-LEVEL6=Plain text</a:t>
            </a:r>
          </a:p>
          <a:p>
            <a:pPr lvl="6"/>
            <a:r>
              <a:rPr lang="en-GB" dirty="0"/>
              <a:t>JU-LEVEL7=Indent 1st level</a:t>
            </a:r>
          </a:p>
          <a:p>
            <a:pPr lvl="7"/>
            <a:r>
              <a:rPr lang="en-GB" dirty="0"/>
              <a:t>JU-LEVEL8=Indent 2nd level</a:t>
            </a:r>
          </a:p>
          <a:p>
            <a:pPr lvl="8"/>
            <a:r>
              <a:rPr lang="en-GB" dirty="0"/>
              <a:t>JU-LEVEL9=Indent 3rd level</a:t>
            </a:r>
          </a:p>
        </p:txBody>
      </p:sp>
      <p:sp>
        <p:nvSpPr>
          <p:cNvPr id="10" name="Introduction 3 (JU-Free)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0213" y="1447200"/>
            <a:ext cx="8281988" cy="1022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4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Font typeface="Arial" panose="020B0604020202020204" pitchFamily="34" charset="0"/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  <a:lvl6pPr marL="0" indent="0">
              <a:buFont typeface="Arial" panose="020B0604020202020204" pitchFamily="34" charset="0"/>
              <a:buNone/>
              <a:defRPr sz="1800"/>
            </a:lvl6pPr>
            <a:lvl7pPr marL="0" indent="0">
              <a:buFont typeface="Arial" panose="020B0604020202020204" pitchFamily="34" charset="0"/>
              <a:buNone/>
              <a:defRPr sz="1800"/>
            </a:lvl7pPr>
            <a:lvl8pPr marL="0" indent="0">
              <a:buFont typeface="Arial" panose="020B0604020202020204" pitchFamily="34" charset="0"/>
              <a:buNone/>
              <a:defRPr sz="1800"/>
            </a:lvl8pPr>
            <a:lvl9pPr marL="0" indent="0">
              <a:buFont typeface="Arial" panose="020B0604020202020204" pitchFamily="34" charset="0"/>
              <a:buNone/>
              <a:defRPr sz="180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[Introduction to the agenda]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JU-LEVEL1=Introduction</a:t>
            </a:r>
          </a:p>
        </p:txBody>
      </p:sp>
      <p:sp>
        <p:nvSpPr>
          <p:cNvPr id="6" name="Subtitle (JU-Free) 4">
            <a:extLst>
              <a:ext uri="{FF2B5EF4-FFF2-40B4-BE49-F238E27FC236}">
                <a16:creationId xmlns:a16="http://schemas.microsoft.com/office/drawing/2014/main" id="{EEF23CA2-FA51-4974-8FFF-8F669FEF6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0200" y="898545"/>
            <a:ext cx="8282160" cy="2135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1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1" name="Tijdelijke aanduiding voor dianummer 10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214836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Title, text and picture ( light picture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3DAC74-6A4D-4843-BBC0-09F4C1449C40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19"/>
            <a:ext cx="3916375" cy="835515"/>
          </a:xfrm>
        </p:spPr>
        <p:txBody>
          <a:bodyPr/>
          <a:lstStyle>
            <a:lvl1pPr>
              <a:tabLst>
                <a:tab pos="2873375" algn="l"/>
              </a:tabLst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5F6B68C-05E5-4A9F-8E62-5D670C64B7EC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0200" y="1290435"/>
            <a:ext cx="3916375" cy="2351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45B300F-3EC5-4DF4-B3A3-6B64B48EE8B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Agenda 2 (JU-Free)">
            <a:extLst>
              <a:ext uri="{FF2B5EF4-FFF2-40B4-BE49-F238E27FC236}">
                <a16:creationId xmlns:a16="http://schemas.microsoft.com/office/drawing/2014/main" id="{893245CC-6EE3-4FB8-8F78-619987537E40}"/>
              </a:ext>
            </a:extLst>
          </p:cNvPr>
          <p:cNvSpPr>
            <a:spLocks noGrp="1"/>
          </p:cNvSpPr>
          <p:nvPr>
            <p:ph sz="quarter" idx="1017" hasCustomPrompt="1"/>
          </p:nvPr>
        </p:nvSpPr>
        <p:spPr bwMode="gray">
          <a:xfrm>
            <a:off x="430200" y="1525680"/>
            <a:ext cx="3916440" cy="3110400"/>
          </a:xfrm>
        </p:spPr>
        <p:txBody>
          <a:bodyPr/>
          <a:lstStyle>
            <a:lvl1pPr marL="201600" indent="-201600">
              <a:buFont typeface="+mj-lt"/>
              <a:buAutoNum type="arabicPeriod"/>
              <a:defRPr/>
            </a:lvl1pPr>
            <a:lvl2pPr marL="201600">
              <a:defRPr sz="1100"/>
            </a:lvl2pPr>
            <a:lvl3pPr marL="403200">
              <a:defRPr sz="1000"/>
            </a:lvl3pPr>
            <a:lvl4pPr marL="604800" indent="-201600">
              <a:buClr>
                <a:schemeClr val="tx1"/>
              </a:buClr>
              <a:buFont typeface="Arial" panose="020B0604020202020204" pitchFamily="34" charset="0"/>
              <a:buChar char="•"/>
              <a:defRPr sz="800" b="0" baseline="0">
                <a:solidFill>
                  <a:schemeClr val="tx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  <a:lvl6pPr marL="0">
              <a:defRPr/>
            </a:lvl6pPr>
            <a:lvl7pPr marL="201600">
              <a:defRPr/>
            </a:lvl7pPr>
            <a:lvl8pPr marL="403200">
              <a:defRPr/>
            </a:lvl8pPr>
            <a:lvl9pPr marL="604800">
              <a:defRPr/>
            </a:lvl9pPr>
          </a:lstStyle>
          <a:p>
            <a:pPr lvl="0"/>
            <a:r>
              <a:rPr lang="en-GB" noProof="1"/>
              <a:t>[Type agenda items] </a:t>
            </a:r>
          </a:p>
          <a:p>
            <a:pPr lvl="0"/>
            <a:r>
              <a:rPr lang="en-GB" dirty="0"/>
              <a:t>JU-LEVEL1=Numbered list</a:t>
            </a:r>
          </a:p>
          <a:p>
            <a:pPr lvl="1"/>
            <a:r>
              <a:rPr lang="en-GB" dirty="0"/>
              <a:t>JU-LEVEL2=Bullet list 1st level</a:t>
            </a:r>
          </a:p>
          <a:p>
            <a:pPr lvl="2"/>
            <a:r>
              <a:rPr lang="en-GB" dirty="0"/>
              <a:t>JU-LEVEL3=Bullet list 2nd level</a:t>
            </a:r>
          </a:p>
          <a:p>
            <a:pPr lvl="3"/>
            <a:r>
              <a:rPr lang="en-GB" dirty="0"/>
              <a:t>JU-LEVEL4=Bullet list 3rd level</a:t>
            </a:r>
          </a:p>
          <a:p>
            <a:pPr lvl="4"/>
            <a:r>
              <a:rPr lang="en-GB" dirty="0"/>
              <a:t>JU-LEVEL5=Heading</a:t>
            </a:r>
          </a:p>
          <a:p>
            <a:pPr lvl="5"/>
            <a:r>
              <a:rPr lang="en-GB" dirty="0"/>
              <a:t>JU-LEVEL6=Plain text</a:t>
            </a:r>
          </a:p>
          <a:p>
            <a:pPr lvl="6"/>
            <a:r>
              <a:rPr lang="en-GB" dirty="0"/>
              <a:t>JU-LEVEL7=Indent 1st level</a:t>
            </a:r>
          </a:p>
          <a:p>
            <a:pPr lvl="7"/>
            <a:r>
              <a:rPr lang="en-GB" dirty="0"/>
              <a:t>JU-LEVEL8=Indent 2nd level</a:t>
            </a:r>
          </a:p>
          <a:p>
            <a:pPr lvl="8"/>
            <a:r>
              <a:rPr lang="en-GB" dirty="0"/>
              <a:t>JU-LEVEL9=Indent 3rd level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018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019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020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5998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8" userDrawn="1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Title, text and picture ( dark picture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3DAC74-6A4D-4843-BBC0-09F4C1449C40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19"/>
            <a:ext cx="3916375" cy="835515"/>
          </a:xfrm>
        </p:spPr>
        <p:txBody>
          <a:bodyPr/>
          <a:lstStyle>
            <a:lvl1pPr>
              <a:tabLst>
                <a:tab pos="2873375" algn="l"/>
              </a:tabLst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5F6B68C-05E5-4A9F-8E62-5D670C64B7EC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0200" y="1290435"/>
            <a:ext cx="3916375" cy="2351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45B300F-3EC5-4DF4-B3A3-6B64B48EE8B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Agenda 2 (JU-Free)">
            <a:extLst>
              <a:ext uri="{FF2B5EF4-FFF2-40B4-BE49-F238E27FC236}">
                <a16:creationId xmlns:a16="http://schemas.microsoft.com/office/drawing/2014/main" id="{BA9AFD51-9DBC-42F9-A239-2AFA9B0A40B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430200" y="1525680"/>
            <a:ext cx="3916440" cy="3110400"/>
          </a:xfrm>
        </p:spPr>
        <p:txBody>
          <a:bodyPr/>
          <a:lstStyle>
            <a:lvl1pPr marL="201600" indent="-201600">
              <a:buClr>
                <a:schemeClr val="tx1"/>
              </a:buClr>
              <a:buFont typeface="+mj-lt"/>
              <a:buAutoNum type="arabicPeriod"/>
              <a:defRPr/>
            </a:lvl1pPr>
            <a:lvl2pPr marL="201600">
              <a:buClr>
                <a:schemeClr val="tx1"/>
              </a:buClr>
              <a:defRPr sz="1100"/>
            </a:lvl2pPr>
            <a:lvl3pPr marL="403200" indent="-201600"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3pPr>
            <a:lvl4pPr marL="604800" indent="-201600">
              <a:buClr>
                <a:schemeClr val="tx1"/>
              </a:buClr>
              <a:buFont typeface="Arial" panose="020B0604020202020204" pitchFamily="34" charset="0"/>
              <a:buChar char="•"/>
              <a:defRPr sz="800" b="0" baseline="0">
                <a:solidFill>
                  <a:schemeClr val="tx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  <a:lvl6pPr marL="0">
              <a:defRPr/>
            </a:lvl6pPr>
            <a:lvl7pPr marL="201600">
              <a:defRPr/>
            </a:lvl7pPr>
            <a:lvl8pPr marL="403200">
              <a:defRPr/>
            </a:lvl8pPr>
            <a:lvl9pPr marL="604800">
              <a:defRPr/>
            </a:lvl9pPr>
          </a:lstStyle>
          <a:p>
            <a:pPr lvl="0"/>
            <a:r>
              <a:rPr lang="en-GB" noProof="1"/>
              <a:t>[Type agenda items] </a:t>
            </a:r>
          </a:p>
          <a:p>
            <a:pPr lvl="0"/>
            <a:r>
              <a:rPr lang="en-GB" dirty="0"/>
              <a:t>JU-LEVEL1=Numbered list</a:t>
            </a:r>
          </a:p>
          <a:p>
            <a:pPr lvl="1"/>
            <a:r>
              <a:rPr lang="en-GB" dirty="0"/>
              <a:t>JU-LEVEL2=Bullet list 1st level</a:t>
            </a:r>
          </a:p>
          <a:p>
            <a:pPr lvl="2"/>
            <a:r>
              <a:rPr lang="en-GB" dirty="0"/>
              <a:t>JU-LEVEL3=Bullet list 2nd level</a:t>
            </a:r>
          </a:p>
          <a:p>
            <a:pPr lvl="3"/>
            <a:r>
              <a:rPr lang="en-GB" dirty="0"/>
              <a:t>JU-LEVEL4=Bullet list 3rd level</a:t>
            </a:r>
          </a:p>
          <a:p>
            <a:pPr lvl="4"/>
            <a:r>
              <a:rPr lang="en-GB" dirty="0"/>
              <a:t>JU-LEVEL5=Heading</a:t>
            </a:r>
          </a:p>
          <a:p>
            <a:pPr lvl="5"/>
            <a:r>
              <a:rPr lang="en-GB" dirty="0"/>
              <a:t>JU-LEVEL6=Plain text</a:t>
            </a:r>
          </a:p>
          <a:p>
            <a:pPr lvl="6"/>
            <a:r>
              <a:rPr lang="en-GB" dirty="0"/>
              <a:t>JU-LEVEL7=Indent 1st level</a:t>
            </a:r>
          </a:p>
          <a:p>
            <a:pPr lvl="7"/>
            <a:r>
              <a:rPr lang="en-GB" dirty="0"/>
              <a:t>JU-LEVEL8=Indent 2nd level</a:t>
            </a:r>
          </a:p>
          <a:p>
            <a:pPr lvl="8"/>
            <a:r>
              <a:rPr lang="en-GB" dirty="0"/>
              <a:t>JU-LEVEL9=Indent 3rd level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001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002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003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053576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8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Sure Sag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91550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7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>
          <a:xfrm>
            <a:off x="430200" y="456120"/>
            <a:ext cx="8282160" cy="47134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cxnSp>
        <p:nvCxnSpPr>
          <p:cNvPr id="8" name="Rechte verbindingslijn met pijl 7"/>
          <p:cNvCxnSpPr/>
          <p:nvPr userDrawn="1"/>
        </p:nvCxnSpPr>
        <p:spPr>
          <a:xfrm>
            <a:off x="0" y="2710388"/>
            <a:ext cx="9144000" cy="0"/>
          </a:xfrm>
          <a:prstGeom prst="straightConnector1">
            <a:avLst/>
          </a:prstGeom>
          <a:ln w="31750">
            <a:solidFill>
              <a:srgbClr val="46B8A6"/>
            </a:solidFill>
            <a:miter lim="800000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1-1 (JU-Free)"/>
          <p:cNvSpPr>
            <a:spLocks noGrp="1"/>
          </p:cNvSpPr>
          <p:nvPr>
            <p:ph type="body" sz="quarter" idx="12" hasCustomPrompt="1"/>
          </p:nvPr>
        </p:nvSpPr>
        <p:spPr>
          <a:xfrm>
            <a:off x="957942" y="2108022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1" name="Text 1-2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3671280" y="2108022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2" name="Text 1-3 (JU-Free)"/>
          <p:cNvSpPr>
            <a:spLocks noGrp="1"/>
          </p:cNvSpPr>
          <p:nvPr>
            <p:ph type="body" sz="quarter" idx="14" hasCustomPrompt="1"/>
          </p:nvPr>
        </p:nvSpPr>
        <p:spPr>
          <a:xfrm>
            <a:off x="6339853" y="2108022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3" name="Text 1-1 (JU-Free)"/>
          <p:cNvSpPr>
            <a:spLocks noGrp="1"/>
          </p:cNvSpPr>
          <p:nvPr>
            <p:ph type="body" sz="quarter" idx="15" hasCustomPrompt="1"/>
          </p:nvPr>
        </p:nvSpPr>
        <p:spPr>
          <a:xfrm>
            <a:off x="957942" y="3240000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4" name="Text 1-2 (JU-Free)"/>
          <p:cNvSpPr>
            <a:spLocks noGrp="1"/>
          </p:cNvSpPr>
          <p:nvPr>
            <p:ph type="body" sz="quarter" idx="16" hasCustomPrompt="1"/>
          </p:nvPr>
        </p:nvSpPr>
        <p:spPr>
          <a:xfrm>
            <a:off x="3300560" y="3240000"/>
            <a:ext cx="1224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5" name="Text 1-3 (JU-Free)"/>
          <p:cNvSpPr>
            <a:spLocks noGrp="1"/>
          </p:cNvSpPr>
          <p:nvPr>
            <p:ph type="body" sz="quarter" idx="17" hasCustomPrompt="1"/>
          </p:nvPr>
        </p:nvSpPr>
        <p:spPr>
          <a:xfrm>
            <a:off x="6339853" y="3240000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6" name="Text 1-2 (JU-Free)"/>
          <p:cNvSpPr>
            <a:spLocks noGrp="1"/>
          </p:cNvSpPr>
          <p:nvPr>
            <p:ph type="body" sz="quarter" idx="18" hasCustomPrompt="1"/>
          </p:nvPr>
        </p:nvSpPr>
        <p:spPr>
          <a:xfrm>
            <a:off x="4628886" y="3240000"/>
            <a:ext cx="1224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9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757320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Content slides</a:t>
            </a:r>
          </a:p>
          <a:p>
            <a:pPr algn="ctr"/>
            <a:endParaRPr lang="en-GB" sz="5000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52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itle two lines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 (JU-Free)"/>
          <p:cNvSpPr>
            <a:spLocks noGrp="1"/>
          </p:cNvSpPr>
          <p:nvPr>
            <p:ph sz="quarter" idx="15" hasCustomPrompt="1"/>
          </p:nvPr>
        </p:nvSpPr>
        <p:spPr bwMode="gray">
          <a:xfrm>
            <a:off x="430200" y="1447200"/>
            <a:ext cx="8282160" cy="31104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GB" noProof="1"/>
              <a:t>[Type text or click on icon to insert an object]</a:t>
            </a:r>
            <a:endParaRPr lang="en-GB" dirty="0"/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  <a:p>
            <a:pPr lvl="0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02B599-386C-46AC-9175-59F23CF5517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20"/>
            <a:ext cx="8282160" cy="47124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1A065929-DAE8-47DB-BB91-5681FE4B5058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0200" y="898545"/>
            <a:ext cx="8282160" cy="2135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8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42262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content 2 (JU-Free)"/>
          <p:cNvSpPr>
            <a:spLocks noGrp="1"/>
          </p:cNvSpPr>
          <p:nvPr>
            <p:ph sz="quarter" idx="24" hasCustomPrompt="1"/>
          </p:nvPr>
        </p:nvSpPr>
        <p:spPr bwMode="gray">
          <a:xfrm>
            <a:off x="4664057" y="1447200"/>
            <a:ext cx="4036668" cy="3110400"/>
          </a:xfrm>
        </p:spPr>
        <p:txBody>
          <a:bodyPr/>
          <a:lstStyle>
            <a:lvl1pPr>
              <a:defRPr/>
            </a:lvl1pPr>
            <a:lvl2pPr>
              <a:defRPr sz="1000"/>
            </a:lvl2pPr>
            <a:lvl3pPr>
              <a:defRPr sz="800"/>
            </a:lvl3pPr>
          </a:lstStyle>
          <a:p>
            <a:pPr lvl="0"/>
            <a:r>
              <a:rPr lang="en-GB" noProof="1"/>
              <a:t>[Type text or click on icon to insert an object]</a:t>
            </a:r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14" name="Frame content 3 (JU-Free)"/>
          <p:cNvSpPr>
            <a:spLocks noGrp="1"/>
          </p:cNvSpPr>
          <p:nvPr>
            <p:ph sz="quarter" idx="15" hasCustomPrompt="1"/>
          </p:nvPr>
        </p:nvSpPr>
        <p:spPr bwMode="gray">
          <a:xfrm>
            <a:off x="430212" y="1447200"/>
            <a:ext cx="4030187" cy="3110400"/>
          </a:xfrm>
        </p:spPr>
        <p:txBody>
          <a:bodyPr/>
          <a:lstStyle>
            <a:lvl1pPr>
              <a:defRPr/>
            </a:lvl1pPr>
            <a:lvl2pPr>
              <a:defRPr sz="1000"/>
            </a:lvl2pPr>
            <a:lvl3pPr>
              <a:defRPr sz="800"/>
            </a:lvl3pPr>
          </a:lstStyle>
          <a:p>
            <a:pPr lvl="0"/>
            <a:r>
              <a:rPr lang="en-GB" noProof="1"/>
              <a:t>[Type text or click on icon to insert an object]</a:t>
            </a:r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E26AE-2054-48C6-B31F-A1C65FFB8673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20"/>
            <a:ext cx="8282160" cy="47124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2" name="Subtitle (JU-Free) 4">
            <a:extLst>
              <a:ext uri="{FF2B5EF4-FFF2-40B4-BE49-F238E27FC236}">
                <a16:creationId xmlns:a16="http://schemas.microsoft.com/office/drawing/2014/main" id="{14A49C60-BAF0-4CEC-9992-2D0D7883AD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0200" y="898545"/>
            <a:ext cx="8282160" cy="2135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25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27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280341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Title, text and picture ( light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auto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2" name="Frame content 3 (JU-Free)"/>
          <p:cNvSpPr>
            <a:spLocks noGrp="1"/>
          </p:cNvSpPr>
          <p:nvPr>
            <p:ph sz="quarter" idx="25" hasCustomPrompt="1"/>
          </p:nvPr>
        </p:nvSpPr>
        <p:spPr bwMode="gray">
          <a:xfrm>
            <a:off x="432000" y="1447200"/>
            <a:ext cx="3912169" cy="3110400"/>
          </a:xfrm>
        </p:spPr>
        <p:txBody>
          <a:bodyPr/>
          <a:lstStyle>
            <a:lvl1pPr>
              <a:defRPr/>
            </a:lvl1pPr>
            <a:lvl2pPr>
              <a:defRPr sz="1000"/>
            </a:lvl2pPr>
            <a:lvl3pPr>
              <a:defRPr sz="800"/>
            </a:lvl3pPr>
          </a:lstStyle>
          <a:p>
            <a:pPr lvl="0"/>
            <a:r>
              <a:rPr lang="en-GB" noProof="1"/>
              <a:t>[Type text or click on icon to insert an object]</a:t>
            </a:r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A3369E-B23D-4ACF-8109-299AA6B03FF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432000" y="456120"/>
            <a:ext cx="3916440" cy="83556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297E5D0-C978-4906-9758-D16B9924F332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0B609F9-8CBC-4622-9CF2-3271EB6B6FC4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2000" y="1290600"/>
            <a:ext cx="3916440" cy="1555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001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002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003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435664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***Frame content 3 (JU-Free)"/>
          <p:cNvSpPr>
            <a:spLocks noGrp="1"/>
          </p:cNvSpPr>
          <p:nvPr>
            <p:ph sz="quarter" idx="15" hasCustomPrompt="1"/>
          </p:nvPr>
        </p:nvSpPr>
        <p:spPr bwMode="gray">
          <a:xfrm>
            <a:off x="885627" y="1839825"/>
            <a:ext cx="1999838" cy="2415085"/>
          </a:xfrm>
        </p:spPr>
        <p:txBody>
          <a:bodyPr/>
          <a:lstStyle>
            <a:lvl1pPr marL="36000" indent="0" algn="ctr">
              <a:lnSpc>
                <a:spcPct val="98000"/>
              </a:lnSpc>
              <a:spcAft>
                <a:spcPts val="0"/>
              </a:spcAft>
              <a:buClr>
                <a:srgbClr val="C00000"/>
              </a:buClr>
              <a:buFontTx/>
              <a:buNone/>
              <a:defRPr sz="1100">
                <a:solidFill>
                  <a:schemeClr val="tx1"/>
                </a:solidFill>
              </a:defRPr>
            </a:lvl1pPr>
            <a:lvl2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07450" marR="0" indent="-17145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noProof="1"/>
              <a:t>[Text]</a:t>
            </a:r>
          </a:p>
          <a:p>
            <a:pPr lvl="0"/>
            <a:r>
              <a:rPr lang="en-GB" noProof="1"/>
              <a:t>JU-LEVEL1=Text</a:t>
            </a:r>
          </a:p>
          <a:p>
            <a:pPr lvl="1"/>
            <a:r>
              <a:rPr lang="en-GB" noProof="1"/>
              <a:t>JU-LEVEL2=Bullet list 2nd level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E26AE-2054-48C6-B31F-A1C65FFB8673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430200" y="456119"/>
            <a:ext cx="8282160" cy="76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2D04FDE5-8E67-49A3-AA08-93F0AEE24DD2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6 (JU-Free)">
            <a:extLst>
              <a:ext uri="{FF2B5EF4-FFF2-40B4-BE49-F238E27FC236}">
                <a16:creationId xmlns:a16="http://schemas.microsoft.com/office/drawing/2014/main" id="{9152F3BA-D936-4361-9A44-C2186786D9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5628" y="1449860"/>
            <a:ext cx="1999838" cy="389965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cap="none" baseline="0">
                <a:solidFill>
                  <a:schemeClr val="accent1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</p:txBody>
      </p:sp>
      <p:sp>
        <p:nvSpPr>
          <p:cNvPr id="24" name="***Frame content 3 (JU-Free)">
            <a:extLst>
              <a:ext uri="{FF2B5EF4-FFF2-40B4-BE49-F238E27FC236}">
                <a16:creationId xmlns:a16="http://schemas.microsoft.com/office/drawing/2014/main" id="{EAE19C7F-80AD-4A29-8EE8-47AE5189974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3562459" y="1839825"/>
            <a:ext cx="1999838" cy="2415085"/>
          </a:xfrm>
        </p:spPr>
        <p:txBody>
          <a:bodyPr/>
          <a:lstStyle>
            <a:lvl1pPr marL="36000" indent="0" algn="ctr">
              <a:lnSpc>
                <a:spcPct val="98000"/>
              </a:lnSpc>
              <a:spcAft>
                <a:spcPts val="0"/>
              </a:spcAft>
              <a:buClr>
                <a:srgbClr val="C00000"/>
              </a:buClr>
              <a:buFontTx/>
              <a:buNone/>
              <a:defRPr sz="1100">
                <a:solidFill>
                  <a:schemeClr val="tx1"/>
                </a:solidFill>
              </a:defRPr>
            </a:lvl1pPr>
            <a:lvl2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07450" marR="0" indent="-17145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noProof="1"/>
              <a:t>[Text]</a:t>
            </a:r>
          </a:p>
          <a:p>
            <a:pPr lvl="0"/>
            <a:r>
              <a:rPr lang="en-GB" noProof="1"/>
              <a:t>JU-LEVEL1=Text</a:t>
            </a:r>
          </a:p>
          <a:p>
            <a:pPr lvl="1"/>
            <a:r>
              <a:rPr lang="en-GB" noProof="1"/>
              <a:t>JU-LEVEL2=Bullet list 2nd level</a:t>
            </a:r>
          </a:p>
        </p:txBody>
      </p:sp>
      <p:sp>
        <p:nvSpPr>
          <p:cNvPr id="29" name="Text Placeholder 6 (JU-Free)">
            <a:extLst>
              <a:ext uri="{FF2B5EF4-FFF2-40B4-BE49-F238E27FC236}">
                <a16:creationId xmlns:a16="http://schemas.microsoft.com/office/drawing/2014/main" id="{7F7AD448-8ECE-47E5-8F46-23C12EAF216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66148" y="1449860"/>
            <a:ext cx="1999838" cy="389965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cap="none" baseline="0">
                <a:solidFill>
                  <a:schemeClr val="accent1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</p:txBody>
      </p:sp>
      <p:sp>
        <p:nvSpPr>
          <p:cNvPr id="30" name="***Frame content 3 (JU-Free)">
            <a:extLst>
              <a:ext uri="{FF2B5EF4-FFF2-40B4-BE49-F238E27FC236}">
                <a16:creationId xmlns:a16="http://schemas.microsoft.com/office/drawing/2014/main" id="{907DF636-CC94-4151-83F4-6FA245BABE3B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6246666" y="1839825"/>
            <a:ext cx="1999838" cy="2415085"/>
          </a:xfrm>
        </p:spPr>
        <p:txBody>
          <a:bodyPr/>
          <a:lstStyle>
            <a:lvl1pPr marL="36000" indent="0" algn="ctr">
              <a:lnSpc>
                <a:spcPct val="98000"/>
              </a:lnSpc>
              <a:spcAft>
                <a:spcPts val="0"/>
              </a:spcAft>
              <a:buClr>
                <a:srgbClr val="C00000"/>
              </a:buClr>
              <a:buFontTx/>
              <a:buNone/>
              <a:defRPr sz="1100">
                <a:solidFill>
                  <a:schemeClr val="tx1"/>
                </a:solidFill>
              </a:defRPr>
            </a:lvl1pPr>
            <a:lvl2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07450" marR="0" indent="-17145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noProof="1"/>
              <a:t>[Text]</a:t>
            </a:r>
          </a:p>
          <a:p>
            <a:pPr lvl="0"/>
            <a:r>
              <a:rPr lang="en-GB" noProof="1"/>
              <a:t>JU-LEVEL1=Text</a:t>
            </a:r>
          </a:p>
          <a:p>
            <a:pPr lvl="1"/>
            <a:r>
              <a:rPr lang="en-GB" noProof="1"/>
              <a:t>JU-LEVEL2=Bullet list 2nd level</a:t>
            </a:r>
            <a:endParaRPr lang="en-GB" dirty="0"/>
          </a:p>
        </p:txBody>
      </p:sp>
      <p:sp>
        <p:nvSpPr>
          <p:cNvPr id="31" name="Text Placeholder 6 (JU-Free)">
            <a:extLst>
              <a:ext uri="{FF2B5EF4-FFF2-40B4-BE49-F238E27FC236}">
                <a16:creationId xmlns:a16="http://schemas.microsoft.com/office/drawing/2014/main" id="{51D9006D-5CF6-4577-AD5F-4B39BD3AB8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6667" y="1449860"/>
            <a:ext cx="1999838" cy="389965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cap="none" baseline="0">
                <a:solidFill>
                  <a:schemeClr val="accent1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</p:txBody>
      </p:sp>
      <p:sp>
        <p:nvSpPr>
          <p:cNvPr id="32" name="Text Placeholder 6 (JU-Free)">
            <a:extLst>
              <a:ext uri="{FF2B5EF4-FFF2-40B4-BE49-F238E27FC236}">
                <a16:creationId xmlns:a16="http://schemas.microsoft.com/office/drawing/2014/main" id="{F9013555-C8B0-4694-B728-9544A1F7FC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66148" y="4296300"/>
            <a:ext cx="1999838" cy="348576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100" b="0" cap="none" normalizeH="0">
                <a:solidFill>
                  <a:schemeClr val="accent2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r>
              <a:rPr lang="en-GB" dirty="0"/>
              <a:t>JU-LEVEL1=Text</a:t>
            </a:r>
          </a:p>
        </p:txBody>
      </p:sp>
      <p:sp>
        <p:nvSpPr>
          <p:cNvPr id="5" name="Tijdelijke aanduiding voor datum 4"/>
          <p:cNvSpPr>
            <a:spLocks noGrp="1" noSelect="1"/>
          </p:cNvSpPr>
          <p:nvPr>
            <p:ph type="dt" sz="half" idx="33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 noSelect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Tijdelijke aanduiding voor dianummer 8"/>
          <p:cNvSpPr>
            <a:spLocks noGrp="1" noSelect="1"/>
          </p:cNvSpPr>
          <p:nvPr>
            <p:ph type="sldNum" sz="quarter" idx="35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44746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>
          <p15:clr>
            <a:srgbClr val="000000"/>
          </p15:clr>
        </p15:guide>
        <p15:guide id="2" pos="4180">
          <p15:clr>
            <a:srgbClr val="00000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Closure slides</a:t>
            </a:r>
          </a:p>
          <a:p>
            <a:pPr algn="ctr"/>
            <a:endParaRPr lang="en-GB" sz="5000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10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text 4">
            <a:extLst>
              <a:ext uri="{FF2B5EF4-FFF2-40B4-BE49-F238E27FC236}">
                <a16:creationId xmlns:a16="http://schemas.microsoft.com/office/drawing/2014/main" id="{43724F9D-86F9-41E0-9DE4-1AD5FB17E5EE}"/>
              </a:ext>
            </a:extLst>
          </p:cNvPr>
          <p:cNvSpPr>
            <a:spLocks noGrp="1" noSelect="1"/>
          </p:cNvSpPr>
          <p:nvPr>
            <p:ph type="body" sz="quarter" idx="17" hasCustomPrompt="1"/>
          </p:nvPr>
        </p:nvSpPr>
        <p:spPr bwMode="gray">
          <a:xfrm>
            <a:off x="6857998" y="448857"/>
            <a:ext cx="1854202" cy="170247"/>
          </a:xfrm>
        </p:spPr>
        <p:txBody>
          <a:bodyPr anchor="t"/>
          <a:lstStyle>
            <a:lvl1pPr marL="36000" indent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2pPr>
            <a:lvl3pPr marL="0" indent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3pPr>
            <a:lvl4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4pPr>
            <a:lvl5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5pPr>
            <a:lvl6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6pPr>
            <a:lvl7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7pPr>
            <a:lvl8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8pPr>
            <a:lvl9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[For more information]</a:t>
            </a:r>
          </a:p>
        </p:txBody>
      </p:sp>
      <p:sp>
        <p:nvSpPr>
          <p:cNvPr id="42" name="Name">
            <a:extLst>
              <a:ext uri="{FF2B5EF4-FFF2-40B4-BE49-F238E27FC236}">
                <a16:creationId xmlns:a16="http://schemas.microsoft.com/office/drawing/2014/main" id="{03D99695-2356-4EE9-8859-A36E53E9A6BE}"/>
              </a:ext>
            </a:extLst>
          </p:cNvPr>
          <p:cNvSpPr>
            <a:spLocks noGrp="1" noSelect="1"/>
          </p:cNvSpPr>
          <p:nvPr>
            <p:ph type="body" sz="quarter" idx="21" hasCustomPrompt="1"/>
          </p:nvPr>
        </p:nvSpPr>
        <p:spPr bwMode="gray">
          <a:xfrm>
            <a:off x="6857998" y="593571"/>
            <a:ext cx="1854202" cy="196907"/>
          </a:xfrm>
          <a:prstGeom prst="rect">
            <a:avLst/>
          </a:prstGeom>
        </p:spPr>
        <p:txBody>
          <a:bodyPr lIns="43205" tIns="0" rIns="0" bIns="0"/>
          <a:lstStyle>
            <a:lvl1pPr marL="0" indent="0" algn="r">
              <a:lnSpc>
                <a:spcPct val="100000"/>
              </a:lnSpc>
              <a:buNone/>
              <a:defRPr lang="en-GB" sz="1100" b="1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[Name]</a:t>
            </a:r>
          </a:p>
          <a:p>
            <a:pPr lvl="0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920" y="2193480"/>
            <a:ext cx="8282160" cy="7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[Closure e.g. Thank you for your attention]</a:t>
            </a:r>
          </a:p>
        </p:txBody>
      </p:sp>
      <p:sp>
        <p:nvSpPr>
          <p:cNvPr id="41" name="[Text]">
            <a:extLst>
              <a:ext uri="{FF2B5EF4-FFF2-40B4-BE49-F238E27FC236}">
                <a16:creationId xmlns:a16="http://schemas.microsoft.com/office/drawing/2014/main" id="{89172D2C-A8F2-448E-8F76-5B418BFC7A39}"/>
              </a:ext>
            </a:extLst>
          </p:cNvPr>
          <p:cNvSpPr>
            <a:spLocks noGrp="1" noSelect="1"/>
          </p:cNvSpPr>
          <p:nvPr>
            <p:ph type="body" sz="quarter" idx="20" hasCustomPrompt="1"/>
          </p:nvPr>
        </p:nvSpPr>
        <p:spPr bwMode="gray">
          <a:xfrm>
            <a:off x="6857998" y="882336"/>
            <a:ext cx="1854200" cy="935446"/>
          </a:xfrm>
          <a:prstGeom prst="rect">
            <a:avLst/>
          </a:prstGeom>
        </p:spPr>
        <p:txBody>
          <a:bodyPr lIns="43205" tIns="0" rIns="0" bIns="0"/>
          <a:lstStyle>
            <a:lvl1pPr marL="0" indent="0" algn="r">
              <a:lnSpc>
                <a:spcPct val="100000"/>
              </a:lnSpc>
              <a:buNone/>
              <a:def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endParaRPr lang="en-GB" dirty="0"/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2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118569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Master Mint)">
    <p:bg>
      <p:bgPr>
        <a:solidFill>
          <a:srgbClr val="46BE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568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Sure Sag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9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riendly Fig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293606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Friendly Fig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5432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Bold Blueberr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23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Reliable Rhubarb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13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old Blueberr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803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Reliable Rhubarb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883111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ransparent picture (L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5"/>
          <p:cNvSpPr>
            <a:spLocks noSelect="1"/>
          </p:cNvSpPr>
          <p:nvPr userDrawn="1"/>
        </p:nvSpPr>
        <p:spPr bwMode="auto">
          <a:xfrm>
            <a:off x="476250" y="288925"/>
            <a:ext cx="4884738" cy="4084638"/>
          </a:xfrm>
          <a:custGeom>
            <a:avLst/>
            <a:gdLst>
              <a:gd name="T0" fmla="*/ 18807 w 20351"/>
              <a:gd name="T1" fmla="*/ 7710 h 17018"/>
              <a:gd name="T2" fmla="*/ 20351 w 20351"/>
              <a:gd name="T3" fmla="*/ 13279 h 17018"/>
              <a:gd name="T4" fmla="*/ 19684 w 20351"/>
              <a:gd name="T5" fmla="*/ 17018 h 17018"/>
              <a:gd name="T6" fmla="*/ 18381 w 20351"/>
              <a:gd name="T7" fmla="*/ 17018 h 17018"/>
              <a:gd name="T8" fmla="*/ 17420 w 20351"/>
              <a:gd name="T9" fmla="*/ 11543 h 17018"/>
              <a:gd name="T10" fmla="*/ 18807 w 20351"/>
              <a:gd name="T11" fmla="*/ 7710 h 17018"/>
              <a:gd name="T12" fmla="*/ 14578 w 20351"/>
              <a:gd name="T13" fmla="*/ 0 h 17018"/>
              <a:gd name="T14" fmla="*/ 11909 w 20351"/>
              <a:gd name="T15" fmla="*/ 634 h 17018"/>
              <a:gd name="T16" fmla="*/ 16816 w 20351"/>
              <a:gd name="T17" fmla="*/ 9512 h 17018"/>
              <a:gd name="T18" fmla="*/ 18205 w 20351"/>
              <a:gd name="T19" fmla="*/ 6202 h 17018"/>
              <a:gd name="T20" fmla="*/ 15167 w 20351"/>
              <a:gd name="T21" fmla="*/ 786 h 17018"/>
              <a:gd name="T22" fmla="*/ 14578 w 20351"/>
              <a:gd name="T23" fmla="*/ 0 h 17018"/>
              <a:gd name="T24" fmla="*/ 9785 w 20351"/>
              <a:gd name="T25" fmla="*/ 1482 h 17018"/>
              <a:gd name="T26" fmla="*/ 7581 w 20351"/>
              <a:gd name="T27" fmla="*/ 2747 h 17018"/>
              <a:gd name="T28" fmla="*/ 13816 w 20351"/>
              <a:gd name="T29" fmla="*/ 17018 h 17018"/>
              <a:gd name="T30" fmla="*/ 15210 w 20351"/>
              <a:gd name="T31" fmla="*/ 17018 h 17018"/>
              <a:gd name="T32" fmla="*/ 15735 w 20351"/>
              <a:gd name="T33" fmla="*/ 13445 h 17018"/>
              <a:gd name="T34" fmla="*/ 11426 w 20351"/>
              <a:gd name="T35" fmla="*/ 3502 h 17018"/>
              <a:gd name="T36" fmla="*/ 9785 w 20351"/>
              <a:gd name="T37" fmla="*/ 1482 h 17018"/>
              <a:gd name="T38" fmla="*/ 5871 w 20351"/>
              <a:gd name="T39" fmla="*/ 4068 h 17018"/>
              <a:gd name="T40" fmla="*/ 4137 w 20351"/>
              <a:gd name="T41" fmla="*/ 5823 h 17018"/>
              <a:gd name="T42" fmla="*/ 9236 w 20351"/>
              <a:gd name="T43" fmla="*/ 17018 h 17018"/>
              <a:gd name="T44" fmla="*/ 11734 w 20351"/>
              <a:gd name="T45" fmla="*/ 17018 h 17018"/>
              <a:gd name="T46" fmla="*/ 7685 w 20351"/>
              <a:gd name="T47" fmla="*/ 6217 h 17018"/>
              <a:gd name="T48" fmla="*/ 5871 w 20351"/>
              <a:gd name="T49" fmla="*/ 4068 h 17018"/>
              <a:gd name="T50" fmla="*/ 2828 w 20351"/>
              <a:gd name="T51" fmla="*/ 7562 h 17018"/>
              <a:gd name="T52" fmla="*/ 1555 w 20351"/>
              <a:gd name="T53" fmla="*/ 9858 h 17018"/>
              <a:gd name="T54" fmla="*/ 4634 w 20351"/>
              <a:gd name="T55" fmla="*/ 17018 h 17018"/>
              <a:gd name="T56" fmla="*/ 7140 w 20351"/>
              <a:gd name="T57" fmla="*/ 17018 h 17018"/>
              <a:gd name="T58" fmla="*/ 3944 w 20351"/>
              <a:gd name="T59" fmla="*/ 8932 h 17018"/>
              <a:gd name="T60" fmla="*/ 2828 w 20351"/>
              <a:gd name="T61" fmla="*/ 7562 h 17018"/>
              <a:gd name="T62" fmla="*/ 650 w 20351"/>
              <a:gd name="T63" fmla="*/ 12315 h 17018"/>
              <a:gd name="T64" fmla="*/ 0 w 20351"/>
              <a:gd name="T65" fmla="*/ 17018 h 17018"/>
              <a:gd name="T66" fmla="*/ 2514 w 20351"/>
              <a:gd name="T67" fmla="*/ 17018 h 17018"/>
              <a:gd name="T68" fmla="*/ 650 w 20351"/>
              <a:gd name="T69" fmla="*/ 12315 h 17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51" h="17018">
                <a:moveTo>
                  <a:pt x="18807" y="7710"/>
                </a:moveTo>
                <a:cubicBezTo>
                  <a:pt x="19466" y="9483"/>
                  <a:pt x="19983" y="11348"/>
                  <a:pt x="20351" y="13279"/>
                </a:cubicBezTo>
                <a:cubicBezTo>
                  <a:pt x="20059" y="14442"/>
                  <a:pt x="19831" y="15688"/>
                  <a:pt x="19684" y="17018"/>
                </a:cubicBezTo>
                <a:cubicBezTo>
                  <a:pt x="18381" y="17018"/>
                  <a:pt x="18381" y="17018"/>
                  <a:pt x="18381" y="17018"/>
                </a:cubicBezTo>
                <a:cubicBezTo>
                  <a:pt x="18203" y="15120"/>
                  <a:pt x="17877" y="13287"/>
                  <a:pt x="17420" y="11543"/>
                </a:cubicBezTo>
                <a:cubicBezTo>
                  <a:pt x="17813" y="10156"/>
                  <a:pt x="18285" y="8879"/>
                  <a:pt x="18807" y="7710"/>
                </a:cubicBezTo>
                <a:moveTo>
                  <a:pt x="14578" y="0"/>
                </a:moveTo>
                <a:cubicBezTo>
                  <a:pt x="13663" y="141"/>
                  <a:pt x="12771" y="355"/>
                  <a:pt x="11909" y="634"/>
                </a:cubicBezTo>
                <a:cubicBezTo>
                  <a:pt x="13976" y="3025"/>
                  <a:pt x="15662" y="6056"/>
                  <a:pt x="16816" y="9512"/>
                </a:cubicBezTo>
                <a:cubicBezTo>
                  <a:pt x="17231" y="8322"/>
                  <a:pt x="17701" y="7220"/>
                  <a:pt x="18205" y="6202"/>
                </a:cubicBezTo>
                <a:cubicBezTo>
                  <a:pt x="17367" y="4255"/>
                  <a:pt x="16351" y="2436"/>
                  <a:pt x="15167" y="786"/>
                </a:cubicBezTo>
                <a:cubicBezTo>
                  <a:pt x="14974" y="517"/>
                  <a:pt x="14777" y="256"/>
                  <a:pt x="14578" y="0"/>
                </a:cubicBezTo>
                <a:moveTo>
                  <a:pt x="9785" y="1482"/>
                </a:moveTo>
                <a:cubicBezTo>
                  <a:pt x="9017" y="1850"/>
                  <a:pt x="8281" y="2273"/>
                  <a:pt x="7581" y="2747"/>
                </a:cubicBezTo>
                <a:cubicBezTo>
                  <a:pt x="10847" y="6053"/>
                  <a:pt x="13161" y="11147"/>
                  <a:pt x="13816" y="17018"/>
                </a:cubicBezTo>
                <a:cubicBezTo>
                  <a:pt x="15210" y="17018"/>
                  <a:pt x="15210" y="17018"/>
                  <a:pt x="15210" y="17018"/>
                </a:cubicBezTo>
                <a:cubicBezTo>
                  <a:pt x="15327" y="15765"/>
                  <a:pt x="15505" y="14574"/>
                  <a:pt x="15735" y="13445"/>
                </a:cubicBezTo>
                <a:cubicBezTo>
                  <a:pt x="14922" y="9736"/>
                  <a:pt x="13459" y="6332"/>
                  <a:pt x="11426" y="3502"/>
                </a:cubicBezTo>
                <a:cubicBezTo>
                  <a:pt x="10906" y="2777"/>
                  <a:pt x="10358" y="2103"/>
                  <a:pt x="9785" y="1482"/>
                </a:cubicBezTo>
                <a:moveTo>
                  <a:pt x="5871" y="4068"/>
                </a:moveTo>
                <a:cubicBezTo>
                  <a:pt x="5252" y="4611"/>
                  <a:pt x="4672" y="5197"/>
                  <a:pt x="4137" y="5823"/>
                </a:cubicBezTo>
                <a:cubicBezTo>
                  <a:pt x="6733" y="8430"/>
                  <a:pt x="8606" y="12410"/>
                  <a:pt x="9236" y="17018"/>
                </a:cubicBezTo>
                <a:cubicBezTo>
                  <a:pt x="11734" y="17018"/>
                  <a:pt x="11734" y="17018"/>
                  <a:pt x="11734" y="17018"/>
                </a:cubicBezTo>
                <a:cubicBezTo>
                  <a:pt x="11231" y="12957"/>
                  <a:pt x="9837" y="9208"/>
                  <a:pt x="7685" y="6217"/>
                </a:cubicBezTo>
                <a:cubicBezTo>
                  <a:pt x="7118" y="5428"/>
                  <a:pt x="6511" y="4712"/>
                  <a:pt x="5871" y="4068"/>
                </a:cubicBezTo>
                <a:moveTo>
                  <a:pt x="2828" y="7562"/>
                </a:moveTo>
                <a:cubicBezTo>
                  <a:pt x="2348" y="8291"/>
                  <a:pt x="1922" y="9058"/>
                  <a:pt x="1555" y="9858"/>
                </a:cubicBezTo>
                <a:cubicBezTo>
                  <a:pt x="3042" y="11712"/>
                  <a:pt x="4136" y="14196"/>
                  <a:pt x="4634" y="17018"/>
                </a:cubicBezTo>
                <a:cubicBezTo>
                  <a:pt x="7140" y="17018"/>
                  <a:pt x="7140" y="17018"/>
                  <a:pt x="7140" y="17018"/>
                </a:cubicBezTo>
                <a:cubicBezTo>
                  <a:pt x="6667" y="13986"/>
                  <a:pt x="5574" y="11193"/>
                  <a:pt x="3944" y="8932"/>
                </a:cubicBezTo>
                <a:cubicBezTo>
                  <a:pt x="3590" y="8441"/>
                  <a:pt x="3217" y="7984"/>
                  <a:pt x="2828" y="7562"/>
                </a:cubicBezTo>
                <a:moveTo>
                  <a:pt x="650" y="12315"/>
                </a:moveTo>
                <a:cubicBezTo>
                  <a:pt x="227" y="13810"/>
                  <a:pt x="0" y="15388"/>
                  <a:pt x="0" y="17018"/>
                </a:cubicBezTo>
                <a:cubicBezTo>
                  <a:pt x="2514" y="17018"/>
                  <a:pt x="2514" y="17018"/>
                  <a:pt x="2514" y="17018"/>
                </a:cubicBezTo>
                <a:cubicBezTo>
                  <a:pt x="2153" y="15299"/>
                  <a:pt x="1521" y="13699"/>
                  <a:pt x="650" y="12315"/>
                </a:cubicBezTo>
              </a:path>
            </a:pathLst>
          </a:custGeom>
          <a:solidFill>
            <a:srgbClr val="A2DE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Freeform 16"/>
          <p:cNvSpPr>
            <a:spLocks noSelect="1"/>
          </p:cNvSpPr>
          <p:nvPr userDrawn="1"/>
        </p:nvSpPr>
        <p:spPr bwMode="auto">
          <a:xfrm>
            <a:off x="4127500" y="401637"/>
            <a:ext cx="4616450" cy="3971926"/>
          </a:xfrm>
          <a:custGeom>
            <a:avLst/>
            <a:gdLst>
              <a:gd name="T0" fmla="*/ 8011 w 19230"/>
              <a:gd name="T1" fmla="*/ 404 h 16549"/>
              <a:gd name="T2" fmla="*/ 3597 w 19230"/>
              <a:gd name="T3" fmla="*/ 7241 h 16549"/>
              <a:gd name="T4" fmla="*/ 2210 w 19230"/>
              <a:gd name="T5" fmla="*/ 11074 h 16549"/>
              <a:gd name="T6" fmla="*/ 1192 w 19230"/>
              <a:gd name="T7" fmla="*/ 16549 h 16549"/>
              <a:gd name="T8" fmla="*/ 0 w 19230"/>
              <a:gd name="T9" fmla="*/ 16549 h 16549"/>
              <a:gd name="T10" fmla="*/ 525 w 19230"/>
              <a:gd name="T11" fmla="*/ 12976 h 16549"/>
              <a:gd name="T12" fmla="*/ 1606 w 19230"/>
              <a:gd name="T13" fmla="*/ 9043 h 16549"/>
              <a:gd name="T14" fmla="*/ 2995 w 19230"/>
              <a:gd name="T15" fmla="*/ 5733 h 16549"/>
              <a:gd name="T16" fmla="*/ 6785 w 19230"/>
              <a:gd name="T17" fmla="*/ 0 h 16549"/>
              <a:gd name="T18" fmla="*/ 8011 w 19230"/>
              <a:gd name="T19" fmla="*/ 404 h 16549"/>
              <a:gd name="T20" fmla="*/ 12075 w 19230"/>
              <a:gd name="T21" fmla="*/ 2576 h 16549"/>
              <a:gd name="T22" fmla="*/ 11072 w 19230"/>
              <a:gd name="T23" fmla="*/ 1905 h 16549"/>
              <a:gd name="T24" fmla="*/ 10610 w 19230"/>
              <a:gd name="T25" fmla="*/ 2401 h 16549"/>
              <a:gd name="T26" fmla="*/ 5141 w 19230"/>
              <a:gd name="T27" fmla="*/ 12810 h 16549"/>
              <a:gd name="T28" fmla="*/ 4474 w 19230"/>
              <a:gd name="T29" fmla="*/ 16549 h 16549"/>
              <a:gd name="T30" fmla="*/ 5670 w 19230"/>
              <a:gd name="T31" fmla="*/ 16549 h 16549"/>
              <a:gd name="T32" fmla="*/ 11493 w 19230"/>
              <a:gd name="T33" fmla="*/ 3196 h 16549"/>
              <a:gd name="T34" fmla="*/ 12075 w 19230"/>
              <a:gd name="T35" fmla="*/ 2576 h 16549"/>
              <a:gd name="T36" fmla="*/ 15319 w 19230"/>
              <a:gd name="T37" fmla="*/ 5622 h 16549"/>
              <a:gd name="T38" fmla="*/ 14525 w 19230"/>
              <a:gd name="T39" fmla="*/ 4722 h 16549"/>
              <a:gd name="T40" fmla="*/ 8960 w 19230"/>
              <a:gd name="T41" fmla="*/ 16549 h 16549"/>
              <a:gd name="T42" fmla="*/ 10160 w 19230"/>
              <a:gd name="T43" fmla="*/ 16549 h 16549"/>
              <a:gd name="T44" fmla="*/ 14929 w 19230"/>
              <a:gd name="T45" fmla="*/ 6040 h 16549"/>
              <a:gd name="T46" fmla="*/ 15319 w 19230"/>
              <a:gd name="T47" fmla="*/ 5622 h 16549"/>
              <a:gd name="T48" fmla="*/ 13467 w 19230"/>
              <a:gd name="T49" fmla="*/ 16549 h 16549"/>
              <a:gd name="T50" fmla="*/ 14673 w 19230"/>
              <a:gd name="T51" fmla="*/ 16549 h 16549"/>
              <a:gd name="T52" fmla="*/ 17766 w 19230"/>
              <a:gd name="T53" fmla="*/ 9592 h 16549"/>
              <a:gd name="T54" fmla="*/ 17191 w 19230"/>
              <a:gd name="T55" fmla="*/ 8415 h 16549"/>
              <a:gd name="T56" fmla="*/ 13467 w 19230"/>
              <a:gd name="T57" fmla="*/ 16549 h 16549"/>
              <a:gd name="T58" fmla="*/ 19005 w 19230"/>
              <a:gd name="T59" fmla="*/ 13765 h 16549"/>
              <a:gd name="T60" fmla="*/ 18017 w 19230"/>
              <a:gd name="T61" fmla="*/ 16549 h 16549"/>
              <a:gd name="T62" fmla="*/ 19230 w 19230"/>
              <a:gd name="T63" fmla="*/ 16549 h 16549"/>
              <a:gd name="T64" fmla="*/ 19005 w 19230"/>
              <a:gd name="T65" fmla="*/ 13765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30" h="16549">
                <a:moveTo>
                  <a:pt x="8011" y="404"/>
                </a:moveTo>
                <a:cubicBezTo>
                  <a:pt x="6520" y="2070"/>
                  <a:pt x="4901" y="4324"/>
                  <a:pt x="3597" y="7241"/>
                </a:cubicBezTo>
                <a:cubicBezTo>
                  <a:pt x="3075" y="8410"/>
                  <a:pt x="2603" y="9687"/>
                  <a:pt x="2210" y="11074"/>
                </a:cubicBezTo>
                <a:cubicBezTo>
                  <a:pt x="1740" y="12737"/>
                  <a:pt x="1385" y="14559"/>
                  <a:pt x="1192" y="16549"/>
                </a:cubicBezTo>
                <a:cubicBezTo>
                  <a:pt x="0" y="16549"/>
                  <a:pt x="0" y="16549"/>
                  <a:pt x="0" y="16549"/>
                </a:cubicBezTo>
                <a:cubicBezTo>
                  <a:pt x="117" y="15296"/>
                  <a:pt x="295" y="14105"/>
                  <a:pt x="525" y="12976"/>
                </a:cubicBezTo>
                <a:cubicBezTo>
                  <a:pt x="813" y="11571"/>
                  <a:pt x="1181" y="10262"/>
                  <a:pt x="1606" y="9043"/>
                </a:cubicBezTo>
                <a:cubicBezTo>
                  <a:pt x="2021" y="7853"/>
                  <a:pt x="2491" y="6751"/>
                  <a:pt x="2995" y="5733"/>
                </a:cubicBezTo>
                <a:cubicBezTo>
                  <a:pt x="4158" y="3387"/>
                  <a:pt x="5504" y="1488"/>
                  <a:pt x="6785" y="0"/>
                </a:cubicBezTo>
                <a:cubicBezTo>
                  <a:pt x="7200" y="120"/>
                  <a:pt x="7609" y="255"/>
                  <a:pt x="8011" y="404"/>
                </a:cubicBezTo>
                <a:close/>
                <a:moveTo>
                  <a:pt x="12075" y="2576"/>
                </a:moveTo>
                <a:cubicBezTo>
                  <a:pt x="11749" y="2341"/>
                  <a:pt x="11415" y="2117"/>
                  <a:pt x="11072" y="1905"/>
                </a:cubicBezTo>
                <a:cubicBezTo>
                  <a:pt x="10916" y="2068"/>
                  <a:pt x="10762" y="2232"/>
                  <a:pt x="10610" y="2401"/>
                </a:cubicBezTo>
                <a:cubicBezTo>
                  <a:pt x="8608" y="4623"/>
                  <a:pt x="6341" y="8024"/>
                  <a:pt x="5141" y="12810"/>
                </a:cubicBezTo>
                <a:cubicBezTo>
                  <a:pt x="4849" y="13973"/>
                  <a:pt x="4621" y="15219"/>
                  <a:pt x="4474" y="16549"/>
                </a:cubicBezTo>
                <a:cubicBezTo>
                  <a:pt x="5670" y="16549"/>
                  <a:pt x="5670" y="16549"/>
                  <a:pt x="5670" y="16549"/>
                </a:cubicBezTo>
                <a:cubicBezTo>
                  <a:pt x="6409" y="10128"/>
                  <a:pt x="9143" y="5805"/>
                  <a:pt x="11493" y="3196"/>
                </a:cubicBezTo>
                <a:cubicBezTo>
                  <a:pt x="11686" y="2982"/>
                  <a:pt x="11880" y="2776"/>
                  <a:pt x="12075" y="2576"/>
                </a:cubicBezTo>
                <a:close/>
                <a:moveTo>
                  <a:pt x="15319" y="5622"/>
                </a:moveTo>
                <a:cubicBezTo>
                  <a:pt x="15065" y="5313"/>
                  <a:pt x="14800" y="5013"/>
                  <a:pt x="14525" y="4722"/>
                </a:cubicBezTo>
                <a:cubicBezTo>
                  <a:pt x="11871" y="7440"/>
                  <a:pt x="9653" y="11384"/>
                  <a:pt x="8960" y="16549"/>
                </a:cubicBezTo>
                <a:cubicBezTo>
                  <a:pt x="10160" y="16549"/>
                  <a:pt x="10160" y="16549"/>
                  <a:pt x="10160" y="16549"/>
                </a:cubicBezTo>
                <a:cubicBezTo>
                  <a:pt x="10869" y="11535"/>
                  <a:pt x="13047" y="8127"/>
                  <a:pt x="14929" y="6040"/>
                </a:cubicBezTo>
                <a:cubicBezTo>
                  <a:pt x="15058" y="5896"/>
                  <a:pt x="15188" y="5758"/>
                  <a:pt x="15319" y="5622"/>
                </a:cubicBezTo>
                <a:close/>
                <a:moveTo>
                  <a:pt x="13467" y="16549"/>
                </a:moveTo>
                <a:cubicBezTo>
                  <a:pt x="14673" y="16549"/>
                  <a:pt x="14673" y="16549"/>
                  <a:pt x="14673" y="16549"/>
                </a:cubicBezTo>
                <a:cubicBezTo>
                  <a:pt x="15242" y="13441"/>
                  <a:pt x="16521" y="11163"/>
                  <a:pt x="17766" y="9592"/>
                </a:cubicBezTo>
                <a:cubicBezTo>
                  <a:pt x="17589" y="9192"/>
                  <a:pt x="17397" y="8799"/>
                  <a:pt x="17191" y="8415"/>
                </a:cubicBezTo>
                <a:cubicBezTo>
                  <a:pt x="15462" y="10435"/>
                  <a:pt x="14049" y="13147"/>
                  <a:pt x="13467" y="16549"/>
                </a:cubicBezTo>
                <a:close/>
                <a:moveTo>
                  <a:pt x="19005" y="13765"/>
                </a:moveTo>
                <a:cubicBezTo>
                  <a:pt x="18594" y="14605"/>
                  <a:pt x="18255" y="15533"/>
                  <a:pt x="18017" y="16549"/>
                </a:cubicBezTo>
                <a:cubicBezTo>
                  <a:pt x="19230" y="16549"/>
                  <a:pt x="19230" y="16549"/>
                  <a:pt x="19230" y="16549"/>
                </a:cubicBezTo>
                <a:cubicBezTo>
                  <a:pt x="19230" y="15601"/>
                  <a:pt x="19152" y="14672"/>
                  <a:pt x="19005" y="1376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4388400" y="2340000"/>
            <a:ext cx="4320000" cy="766800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 userDrawn="1">
            <p:ph type="pic" idx="16" hasCustomPrompt="1"/>
          </p:nvPr>
        </p:nvSpPr>
        <p:spPr bwMode="gray">
          <a:xfrm>
            <a:off x="927553" y="880805"/>
            <a:ext cx="3276056" cy="34812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[Click on icon and insert transparent or cut-out image]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 userDrawn="1"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 userDrawn="1"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 userDrawn="1"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441512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9164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>
            <p:ph type="pic" idx="16" hasCustomPrompt="1"/>
          </p:nvPr>
        </p:nvSpPr>
        <p:spPr bwMode="gray">
          <a:xfrm>
            <a:off x="432000" y="287337"/>
            <a:ext cx="8259354" cy="4267246"/>
          </a:xfrm>
        </p:spPr>
        <p:txBody>
          <a:bodyPr lIns="54000"/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[Click on icon and insert picture]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673875" y="2341530"/>
            <a:ext cx="3744000" cy="766800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7282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ransparent picture (R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 userDrawn="1">
            <p:ph type="pic" idx="16" hasCustomPrompt="1"/>
          </p:nvPr>
        </p:nvSpPr>
        <p:spPr bwMode="gray">
          <a:xfrm>
            <a:off x="5073776" y="455613"/>
            <a:ext cx="3276056" cy="3906424"/>
          </a:xfrm>
        </p:spPr>
        <p:txBody>
          <a:bodyPr anchor="b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800" baseline="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[In this design it is not possible to click on the picture icon. Therefore click here and insert </a:t>
            </a:r>
            <a:r>
              <a:rPr lang="en-GB" dirty="0"/>
              <a:t>transparent or cut-out image </a:t>
            </a:r>
            <a:r>
              <a:rPr lang="en-GB" noProof="0" dirty="0"/>
              <a:t>via Insert | Pictures</a:t>
            </a:r>
            <a:r>
              <a:rPr lang="en-GB" dirty="0"/>
              <a:t>]</a:t>
            </a:r>
          </a:p>
        </p:txBody>
      </p:sp>
      <p:sp>
        <p:nvSpPr>
          <p:cNvPr id="8" name="Freeform 5 (PHJU)">
            <a:extLst>
              <a:ext uri="{FF2B5EF4-FFF2-40B4-BE49-F238E27FC236}">
                <a16:creationId xmlns:a16="http://schemas.microsoft.com/office/drawing/2014/main" id="{25FFA92F-060F-4872-9C8C-367008DFA224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1"/>
            </p:custDataLst>
          </p:nvPr>
        </p:nvSpPr>
        <p:spPr bwMode="gray">
          <a:xfrm>
            <a:off x="6697515" y="472041"/>
            <a:ext cx="1776200" cy="3542398"/>
          </a:xfrm>
          <a:custGeom>
            <a:avLst/>
            <a:gdLst>
              <a:gd name="T0" fmla="*/ 0 w 8291"/>
              <a:gd name="T1" fmla="*/ 8825 h 16529"/>
              <a:gd name="T2" fmla="*/ 27 w 8291"/>
              <a:gd name="T3" fmla="*/ 7702 h 16529"/>
              <a:gd name="T4" fmla="*/ 27 w 8291"/>
              <a:gd name="T5" fmla="*/ 7549 h 16529"/>
              <a:gd name="T6" fmla="*/ 1216 w 8291"/>
              <a:gd name="T7" fmla="*/ 8265 h 16529"/>
              <a:gd name="T8" fmla="*/ 0 w 8291"/>
              <a:gd name="T9" fmla="*/ 7230 h 16529"/>
              <a:gd name="T10" fmla="*/ 27 w 8291"/>
              <a:gd name="T11" fmla="*/ 9299 h 16529"/>
              <a:gd name="T12" fmla="*/ 27 w 8291"/>
              <a:gd name="T13" fmla="*/ 9453 h 16529"/>
              <a:gd name="T14" fmla="*/ 27 w 8291"/>
              <a:gd name="T15" fmla="*/ 6603 h 16529"/>
              <a:gd name="T16" fmla="*/ 27 w 8291"/>
              <a:gd name="T17" fmla="*/ 6757 h 16529"/>
              <a:gd name="T18" fmla="*/ 0 w 8291"/>
              <a:gd name="T19" fmla="*/ 9771 h 16529"/>
              <a:gd name="T20" fmla="*/ 1688 w 8291"/>
              <a:gd name="T21" fmla="*/ 8265 h 16529"/>
              <a:gd name="T22" fmla="*/ 0 w 8291"/>
              <a:gd name="T23" fmla="*/ 6131 h 16529"/>
              <a:gd name="T24" fmla="*/ 2007 w 8291"/>
              <a:gd name="T25" fmla="*/ 8265 h 16529"/>
              <a:gd name="T26" fmla="*/ 0 w 8291"/>
              <a:gd name="T27" fmla="*/ 10398 h 16529"/>
              <a:gd name="T28" fmla="*/ 2634 w 8291"/>
              <a:gd name="T29" fmla="*/ 8265 h 16529"/>
              <a:gd name="T30" fmla="*/ 0 w 8291"/>
              <a:gd name="T31" fmla="*/ 5812 h 16529"/>
              <a:gd name="T32" fmla="*/ 27 w 8291"/>
              <a:gd name="T33" fmla="*/ 10717 h 16529"/>
              <a:gd name="T34" fmla="*/ 27 w 8291"/>
              <a:gd name="T35" fmla="*/ 10871 h 16529"/>
              <a:gd name="T36" fmla="*/ 27 w 8291"/>
              <a:gd name="T37" fmla="*/ 5185 h 16529"/>
              <a:gd name="T38" fmla="*/ 27 w 8291"/>
              <a:gd name="T39" fmla="*/ 5339 h 16529"/>
              <a:gd name="T40" fmla="*/ 0 w 8291"/>
              <a:gd name="T41" fmla="*/ 11189 h 16529"/>
              <a:gd name="T42" fmla="*/ 3106 w 8291"/>
              <a:gd name="T43" fmla="*/ 8265 h 16529"/>
              <a:gd name="T44" fmla="*/ 0 w 8291"/>
              <a:gd name="T45" fmla="*/ 4713 h 16529"/>
              <a:gd name="T46" fmla="*/ 3425 w 8291"/>
              <a:gd name="T47" fmla="*/ 8265 h 16529"/>
              <a:gd name="T48" fmla="*/ 0 w 8291"/>
              <a:gd name="T49" fmla="*/ 11816 h 16529"/>
              <a:gd name="T50" fmla="*/ 4052 w 8291"/>
              <a:gd name="T51" fmla="*/ 8265 h 16529"/>
              <a:gd name="T52" fmla="*/ 0 w 8291"/>
              <a:gd name="T53" fmla="*/ 4394 h 16529"/>
              <a:gd name="T54" fmla="*/ 27 w 8291"/>
              <a:gd name="T55" fmla="*/ 12135 h 16529"/>
              <a:gd name="T56" fmla="*/ 27 w 8291"/>
              <a:gd name="T57" fmla="*/ 12289 h 16529"/>
              <a:gd name="T58" fmla="*/ 27 w 8291"/>
              <a:gd name="T59" fmla="*/ 3768 h 16529"/>
              <a:gd name="T60" fmla="*/ 27 w 8291"/>
              <a:gd name="T61" fmla="*/ 3921 h 16529"/>
              <a:gd name="T62" fmla="*/ 0 w 8291"/>
              <a:gd name="T63" fmla="*/ 12607 h 16529"/>
              <a:gd name="T64" fmla="*/ 4524 w 8291"/>
              <a:gd name="T65" fmla="*/ 8265 h 16529"/>
              <a:gd name="T66" fmla="*/ 0 w 8291"/>
              <a:gd name="T67" fmla="*/ 3295 h 16529"/>
              <a:gd name="T68" fmla="*/ 4843 w 8291"/>
              <a:gd name="T69" fmla="*/ 8265 h 16529"/>
              <a:gd name="T70" fmla="*/ 0 w 8291"/>
              <a:gd name="T71" fmla="*/ 13234 h 16529"/>
              <a:gd name="T72" fmla="*/ 5469 w 8291"/>
              <a:gd name="T73" fmla="*/ 8265 h 16529"/>
              <a:gd name="T74" fmla="*/ 0 w 8291"/>
              <a:gd name="T75" fmla="*/ 2976 h 16529"/>
              <a:gd name="T76" fmla="*/ 27 w 8291"/>
              <a:gd name="T77" fmla="*/ 13553 h 16529"/>
              <a:gd name="T78" fmla="*/ 27 w 8291"/>
              <a:gd name="T79" fmla="*/ 13707 h 16529"/>
              <a:gd name="T80" fmla="*/ 27 w 8291"/>
              <a:gd name="T81" fmla="*/ 2350 h 16529"/>
              <a:gd name="T82" fmla="*/ 27 w 8291"/>
              <a:gd name="T83" fmla="*/ 2503 h 16529"/>
              <a:gd name="T84" fmla="*/ 0 w 8291"/>
              <a:gd name="T85" fmla="*/ 14025 h 16529"/>
              <a:gd name="T86" fmla="*/ 5942 w 8291"/>
              <a:gd name="T87" fmla="*/ 8265 h 16529"/>
              <a:gd name="T88" fmla="*/ 0 w 8291"/>
              <a:gd name="T89" fmla="*/ 1878 h 16529"/>
              <a:gd name="T90" fmla="*/ 6261 w 8291"/>
              <a:gd name="T91" fmla="*/ 8265 h 16529"/>
              <a:gd name="T92" fmla="*/ 0 w 8291"/>
              <a:gd name="T93" fmla="*/ 14652 h 16529"/>
              <a:gd name="T94" fmla="*/ 6887 w 8291"/>
              <a:gd name="T95" fmla="*/ 8265 h 16529"/>
              <a:gd name="T96" fmla="*/ 0 w 8291"/>
              <a:gd name="T97" fmla="*/ 1558 h 16529"/>
              <a:gd name="T98" fmla="*/ 27 w 8291"/>
              <a:gd name="T99" fmla="*/ 14971 h 16529"/>
              <a:gd name="T100" fmla="*/ 27 w 8291"/>
              <a:gd name="T101" fmla="*/ 15125 h 16529"/>
              <a:gd name="T102" fmla="*/ 27 w 8291"/>
              <a:gd name="T103" fmla="*/ 932 h 16529"/>
              <a:gd name="T104" fmla="*/ 27 w 8291"/>
              <a:gd name="T105" fmla="*/ 1085 h 16529"/>
              <a:gd name="T106" fmla="*/ 0 w 8291"/>
              <a:gd name="T107" fmla="*/ 15443 h 16529"/>
              <a:gd name="T108" fmla="*/ 7360 w 8291"/>
              <a:gd name="T109" fmla="*/ 8265 h 16529"/>
              <a:gd name="T110" fmla="*/ 0 w 8291"/>
              <a:gd name="T111" fmla="*/ 460 h 16529"/>
              <a:gd name="T112" fmla="*/ 7679 w 8291"/>
              <a:gd name="T113" fmla="*/ 8265 h 16529"/>
              <a:gd name="T114" fmla="*/ 0 w 8291"/>
              <a:gd name="T115" fmla="*/ 16069 h 16529"/>
              <a:gd name="T116" fmla="*/ 27 w 8291"/>
              <a:gd name="T117" fmla="*/ 0 h 16529"/>
              <a:gd name="T118" fmla="*/ 27 w 8291"/>
              <a:gd name="T119" fmla="*/ 140 h 16529"/>
              <a:gd name="T120" fmla="*/ 0 w 8291"/>
              <a:gd name="T121" fmla="*/ 16389 h 16529"/>
              <a:gd name="T122" fmla="*/ 8291 w 8291"/>
              <a:gd name="T123" fmla="*/ 8265 h 16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91" h="16529">
                <a:moveTo>
                  <a:pt x="27" y="8981"/>
                </a:moveTo>
                <a:cubicBezTo>
                  <a:pt x="18" y="8981"/>
                  <a:pt x="9" y="8980"/>
                  <a:pt x="0" y="8979"/>
                </a:cubicBezTo>
                <a:cubicBezTo>
                  <a:pt x="0" y="8825"/>
                  <a:pt x="0" y="8825"/>
                  <a:pt x="0" y="8825"/>
                </a:cubicBezTo>
                <a:cubicBezTo>
                  <a:pt x="9" y="8826"/>
                  <a:pt x="18" y="8827"/>
                  <a:pt x="27" y="8827"/>
                </a:cubicBezTo>
                <a:cubicBezTo>
                  <a:pt x="337" y="8827"/>
                  <a:pt x="589" y="8575"/>
                  <a:pt x="589" y="8265"/>
                </a:cubicBezTo>
                <a:cubicBezTo>
                  <a:pt x="589" y="7955"/>
                  <a:pt x="337" y="7702"/>
                  <a:pt x="27" y="7702"/>
                </a:cubicBezTo>
                <a:cubicBezTo>
                  <a:pt x="18" y="7702"/>
                  <a:pt x="9" y="7703"/>
                  <a:pt x="0" y="7704"/>
                </a:cubicBezTo>
                <a:cubicBezTo>
                  <a:pt x="0" y="7550"/>
                  <a:pt x="0" y="7550"/>
                  <a:pt x="0" y="7550"/>
                </a:cubicBezTo>
                <a:cubicBezTo>
                  <a:pt x="9" y="7550"/>
                  <a:pt x="18" y="7549"/>
                  <a:pt x="27" y="7549"/>
                </a:cubicBezTo>
                <a:cubicBezTo>
                  <a:pt x="422" y="7549"/>
                  <a:pt x="743" y="7870"/>
                  <a:pt x="743" y="8265"/>
                </a:cubicBezTo>
                <a:cubicBezTo>
                  <a:pt x="743" y="8659"/>
                  <a:pt x="422" y="8981"/>
                  <a:pt x="27" y="8981"/>
                </a:cubicBezTo>
                <a:close/>
                <a:moveTo>
                  <a:pt x="1216" y="8265"/>
                </a:moveTo>
                <a:cubicBezTo>
                  <a:pt x="1216" y="7609"/>
                  <a:pt x="683" y="7076"/>
                  <a:pt x="27" y="7076"/>
                </a:cubicBezTo>
                <a:cubicBezTo>
                  <a:pt x="18" y="7076"/>
                  <a:pt x="9" y="7076"/>
                  <a:pt x="0" y="7077"/>
                </a:cubicBezTo>
                <a:cubicBezTo>
                  <a:pt x="0" y="7230"/>
                  <a:pt x="0" y="7230"/>
                  <a:pt x="0" y="7230"/>
                </a:cubicBezTo>
                <a:cubicBezTo>
                  <a:pt x="9" y="7230"/>
                  <a:pt x="18" y="7230"/>
                  <a:pt x="27" y="7230"/>
                </a:cubicBezTo>
                <a:cubicBezTo>
                  <a:pt x="598" y="7230"/>
                  <a:pt x="1062" y="7694"/>
                  <a:pt x="1062" y="8265"/>
                </a:cubicBezTo>
                <a:cubicBezTo>
                  <a:pt x="1062" y="8835"/>
                  <a:pt x="598" y="9299"/>
                  <a:pt x="27" y="9299"/>
                </a:cubicBezTo>
                <a:cubicBezTo>
                  <a:pt x="18" y="9299"/>
                  <a:pt x="9" y="9299"/>
                  <a:pt x="0" y="9299"/>
                </a:cubicBezTo>
                <a:cubicBezTo>
                  <a:pt x="0" y="9452"/>
                  <a:pt x="0" y="9452"/>
                  <a:pt x="0" y="9452"/>
                </a:cubicBezTo>
                <a:cubicBezTo>
                  <a:pt x="9" y="9453"/>
                  <a:pt x="18" y="9453"/>
                  <a:pt x="27" y="9453"/>
                </a:cubicBezTo>
                <a:cubicBezTo>
                  <a:pt x="683" y="9453"/>
                  <a:pt x="1216" y="8920"/>
                  <a:pt x="1216" y="8265"/>
                </a:cubicBezTo>
                <a:close/>
                <a:moveTo>
                  <a:pt x="1688" y="8265"/>
                </a:moveTo>
                <a:cubicBezTo>
                  <a:pt x="1688" y="7349"/>
                  <a:pt x="943" y="6603"/>
                  <a:pt x="27" y="6603"/>
                </a:cubicBezTo>
                <a:cubicBezTo>
                  <a:pt x="18" y="6603"/>
                  <a:pt x="9" y="6604"/>
                  <a:pt x="0" y="6604"/>
                </a:cubicBezTo>
                <a:cubicBezTo>
                  <a:pt x="0" y="6758"/>
                  <a:pt x="0" y="6758"/>
                  <a:pt x="0" y="6758"/>
                </a:cubicBezTo>
                <a:cubicBezTo>
                  <a:pt x="9" y="6758"/>
                  <a:pt x="18" y="6757"/>
                  <a:pt x="27" y="6757"/>
                </a:cubicBezTo>
                <a:cubicBezTo>
                  <a:pt x="858" y="6757"/>
                  <a:pt x="1535" y="7433"/>
                  <a:pt x="1535" y="8265"/>
                </a:cubicBezTo>
                <a:cubicBezTo>
                  <a:pt x="1535" y="9096"/>
                  <a:pt x="858" y="9772"/>
                  <a:pt x="27" y="9772"/>
                </a:cubicBezTo>
                <a:cubicBezTo>
                  <a:pt x="18" y="9772"/>
                  <a:pt x="9" y="9771"/>
                  <a:pt x="0" y="9771"/>
                </a:cubicBezTo>
                <a:cubicBezTo>
                  <a:pt x="0" y="9925"/>
                  <a:pt x="0" y="9925"/>
                  <a:pt x="0" y="9925"/>
                </a:cubicBezTo>
                <a:cubicBezTo>
                  <a:pt x="9" y="9925"/>
                  <a:pt x="18" y="9926"/>
                  <a:pt x="27" y="9926"/>
                </a:cubicBezTo>
                <a:cubicBezTo>
                  <a:pt x="943" y="9926"/>
                  <a:pt x="1688" y="9181"/>
                  <a:pt x="1688" y="8265"/>
                </a:cubicBezTo>
                <a:close/>
                <a:moveTo>
                  <a:pt x="2161" y="8265"/>
                </a:moveTo>
                <a:cubicBezTo>
                  <a:pt x="2161" y="7088"/>
                  <a:pt x="1204" y="6131"/>
                  <a:pt x="27" y="6131"/>
                </a:cubicBezTo>
                <a:cubicBezTo>
                  <a:pt x="18" y="6131"/>
                  <a:pt x="9" y="6131"/>
                  <a:pt x="0" y="6131"/>
                </a:cubicBezTo>
                <a:cubicBezTo>
                  <a:pt x="0" y="6285"/>
                  <a:pt x="0" y="6285"/>
                  <a:pt x="0" y="6285"/>
                </a:cubicBezTo>
                <a:cubicBezTo>
                  <a:pt x="9" y="6285"/>
                  <a:pt x="18" y="6284"/>
                  <a:pt x="27" y="6284"/>
                </a:cubicBezTo>
                <a:cubicBezTo>
                  <a:pt x="1119" y="6284"/>
                  <a:pt x="2007" y="7173"/>
                  <a:pt x="2007" y="8265"/>
                </a:cubicBezTo>
                <a:cubicBezTo>
                  <a:pt x="2007" y="9356"/>
                  <a:pt x="1119" y="10245"/>
                  <a:pt x="27" y="10245"/>
                </a:cubicBezTo>
                <a:cubicBezTo>
                  <a:pt x="18" y="10245"/>
                  <a:pt x="9" y="10244"/>
                  <a:pt x="0" y="10244"/>
                </a:cubicBezTo>
                <a:cubicBezTo>
                  <a:pt x="0" y="10398"/>
                  <a:pt x="0" y="10398"/>
                  <a:pt x="0" y="10398"/>
                </a:cubicBezTo>
                <a:cubicBezTo>
                  <a:pt x="9" y="10398"/>
                  <a:pt x="18" y="10398"/>
                  <a:pt x="27" y="10398"/>
                </a:cubicBezTo>
                <a:cubicBezTo>
                  <a:pt x="1204" y="10398"/>
                  <a:pt x="2161" y="9441"/>
                  <a:pt x="2161" y="8265"/>
                </a:cubicBezTo>
                <a:close/>
                <a:moveTo>
                  <a:pt x="2634" y="8265"/>
                </a:moveTo>
                <a:cubicBezTo>
                  <a:pt x="2634" y="6827"/>
                  <a:pt x="1464" y="5658"/>
                  <a:pt x="27" y="5658"/>
                </a:cubicBezTo>
                <a:cubicBezTo>
                  <a:pt x="18" y="5658"/>
                  <a:pt x="9" y="5659"/>
                  <a:pt x="0" y="5659"/>
                </a:cubicBezTo>
                <a:cubicBezTo>
                  <a:pt x="0" y="5812"/>
                  <a:pt x="0" y="5812"/>
                  <a:pt x="0" y="5812"/>
                </a:cubicBezTo>
                <a:cubicBezTo>
                  <a:pt x="9" y="5812"/>
                  <a:pt x="18" y="5812"/>
                  <a:pt x="27" y="5812"/>
                </a:cubicBezTo>
                <a:cubicBezTo>
                  <a:pt x="1380" y="5812"/>
                  <a:pt x="2480" y="6912"/>
                  <a:pt x="2480" y="8265"/>
                </a:cubicBezTo>
                <a:cubicBezTo>
                  <a:pt x="2480" y="9617"/>
                  <a:pt x="1380" y="10717"/>
                  <a:pt x="27" y="10717"/>
                </a:cubicBezTo>
                <a:cubicBezTo>
                  <a:pt x="18" y="10717"/>
                  <a:pt x="9" y="10717"/>
                  <a:pt x="0" y="10717"/>
                </a:cubicBezTo>
                <a:cubicBezTo>
                  <a:pt x="0" y="10870"/>
                  <a:pt x="0" y="10870"/>
                  <a:pt x="0" y="10870"/>
                </a:cubicBezTo>
                <a:cubicBezTo>
                  <a:pt x="9" y="10870"/>
                  <a:pt x="18" y="10871"/>
                  <a:pt x="27" y="10871"/>
                </a:cubicBezTo>
                <a:cubicBezTo>
                  <a:pt x="1464" y="10871"/>
                  <a:pt x="2634" y="9702"/>
                  <a:pt x="2634" y="8265"/>
                </a:cubicBezTo>
                <a:close/>
                <a:moveTo>
                  <a:pt x="3106" y="8265"/>
                </a:moveTo>
                <a:cubicBezTo>
                  <a:pt x="3106" y="6567"/>
                  <a:pt x="1725" y="5185"/>
                  <a:pt x="27" y="5185"/>
                </a:cubicBezTo>
                <a:cubicBezTo>
                  <a:pt x="18" y="5185"/>
                  <a:pt x="9" y="5186"/>
                  <a:pt x="0" y="5186"/>
                </a:cubicBezTo>
                <a:cubicBezTo>
                  <a:pt x="0" y="5340"/>
                  <a:pt x="0" y="5340"/>
                  <a:pt x="0" y="5340"/>
                </a:cubicBezTo>
                <a:cubicBezTo>
                  <a:pt x="9" y="5340"/>
                  <a:pt x="18" y="5339"/>
                  <a:pt x="27" y="5339"/>
                </a:cubicBezTo>
                <a:cubicBezTo>
                  <a:pt x="1640" y="5339"/>
                  <a:pt x="2953" y="6651"/>
                  <a:pt x="2953" y="8265"/>
                </a:cubicBezTo>
                <a:cubicBezTo>
                  <a:pt x="2953" y="9878"/>
                  <a:pt x="1640" y="11190"/>
                  <a:pt x="27" y="11190"/>
                </a:cubicBezTo>
                <a:cubicBezTo>
                  <a:pt x="18" y="11190"/>
                  <a:pt x="9" y="11189"/>
                  <a:pt x="0" y="11189"/>
                </a:cubicBezTo>
                <a:cubicBezTo>
                  <a:pt x="0" y="11343"/>
                  <a:pt x="0" y="11343"/>
                  <a:pt x="0" y="11343"/>
                </a:cubicBezTo>
                <a:cubicBezTo>
                  <a:pt x="9" y="11343"/>
                  <a:pt x="18" y="11344"/>
                  <a:pt x="27" y="11344"/>
                </a:cubicBezTo>
                <a:cubicBezTo>
                  <a:pt x="1725" y="11344"/>
                  <a:pt x="3106" y="9962"/>
                  <a:pt x="3106" y="8265"/>
                </a:cubicBezTo>
                <a:close/>
                <a:moveTo>
                  <a:pt x="3579" y="8265"/>
                </a:moveTo>
                <a:cubicBezTo>
                  <a:pt x="3579" y="6306"/>
                  <a:pt x="1986" y="4713"/>
                  <a:pt x="27" y="4713"/>
                </a:cubicBezTo>
                <a:cubicBezTo>
                  <a:pt x="18" y="4713"/>
                  <a:pt x="9" y="4713"/>
                  <a:pt x="0" y="4713"/>
                </a:cubicBezTo>
                <a:cubicBezTo>
                  <a:pt x="0" y="4867"/>
                  <a:pt x="0" y="4867"/>
                  <a:pt x="0" y="4867"/>
                </a:cubicBezTo>
                <a:cubicBezTo>
                  <a:pt x="9" y="4867"/>
                  <a:pt x="18" y="4867"/>
                  <a:pt x="27" y="4867"/>
                </a:cubicBezTo>
                <a:cubicBezTo>
                  <a:pt x="1901" y="4867"/>
                  <a:pt x="3425" y="6391"/>
                  <a:pt x="3425" y="8265"/>
                </a:cubicBezTo>
                <a:cubicBezTo>
                  <a:pt x="3425" y="10138"/>
                  <a:pt x="1901" y="11663"/>
                  <a:pt x="27" y="11663"/>
                </a:cubicBezTo>
                <a:cubicBezTo>
                  <a:pt x="18" y="11663"/>
                  <a:pt x="9" y="11662"/>
                  <a:pt x="0" y="11662"/>
                </a:cubicBezTo>
                <a:cubicBezTo>
                  <a:pt x="0" y="11816"/>
                  <a:pt x="0" y="11816"/>
                  <a:pt x="0" y="11816"/>
                </a:cubicBezTo>
                <a:cubicBezTo>
                  <a:pt x="9" y="11816"/>
                  <a:pt x="18" y="11816"/>
                  <a:pt x="27" y="11816"/>
                </a:cubicBezTo>
                <a:cubicBezTo>
                  <a:pt x="1986" y="11816"/>
                  <a:pt x="3579" y="10223"/>
                  <a:pt x="3579" y="8265"/>
                </a:cubicBezTo>
                <a:close/>
                <a:moveTo>
                  <a:pt x="4052" y="8265"/>
                </a:moveTo>
                <a:cubicBezTo>
                  <a:pt x="4052" y="6045"/>
                  <a:pt x="2246" y="4240"/>
                  <a:pt x="27" y="4240"/>
                </a:cubicBezTo>
                <a:cubicBezTo>
                  <a:pt x="18" y="4240"/>
                  <a:pt x="9" y="4240"/>
                  <a:pt x="0" y="4241"/>
                </a:cubicBezTo>
                <a:cubicBezTo>
                  <a:pt x="0" y="4394"/>
                  <a:pt x="0" y="4394"/>
                  <a:pt x="0" y="4394"/>
                </a:cubicBezTo>
                <a:cubicBezTo>
                  <a:pt x="9" y="4394"/>
                  <a:pt x="18" y="4394"/>
                  <a:pt x="27" y="4394"/>
                </a:cubicBezTo>
                <a:cubicBezTo>
                  <a:pt x="2161" y="4394"/>
                  <a:pt x="3898" y="6130"/>
                  <a:pt x="3898" y="8265"/>
                </a:cubicBezTo>
                <a:cubicBezTo>
                  <a:pt x="3898" y="10399"/>
                  <a:pt x="2161" y="12135"/>
                  <a:pt x="27" y="12135"/>
                </a:cubicBezTo>
                <a:cubicBezTo>
                  <a:pt x="18" y="12135"/>
                  <a:pt x="9" y="12135"/>
                  <a:pt x="0" y="12135"/>
                </a:cubicBezTo>
                <a:cubicBezTo>
                  <a:pt x="0" y="12289"/>
                  <a:pt x="0" y="12289"/>
                  <a:pt x="0" y="12289"/>
                </a:cubicBezTo>
                <a:cubicBezTo>
                  <a:pt x="9" y="12289"/>
                  <a:pt x="18" y="12289"/>
                  <a:pt x="27" y="12289"/>
                </a:cubicBezTo>
                <a:cubicBezTo>
                  <a:pt x="2246" y="12289"/>
                  <a:pt x="4052" y="10484"/>
                  <a:pt x="4052" y="8265"/>
                </a:cubicBezTo>
                <a:close/>
                <a:moveTo>
                  <a:pt x="4524" y="8265"/>
                </a:moveTo>
                <a:cubicBezTo>
                  <a:pt x="4524" y="5785"/>
                  <a:pt x="2507" y="3768"/>
                  <a:pt x="27" y="3768"/>
                </a:cubicBezTo>
                <a:cubicBezTo>
                  <a:pt x="18" y="3768"/>
                  <a:pt x="9" y="3768"/>
                  <a:pt x="0" y="3768"/>
                </a:cubicBezTo>
                <a:cubicBezTo>
                  <a:pt x="0" y="3922"/>
                  <a:pt x="0" y="3922"/>
                  <a:pt x="0" y="3922"/>
                </a:cubicBezTo>
                <a:cubicBezTo>
                  <a:pt x="9" y="3922"/>
                  <a:pt x="18" y="3921"/>
                  <a:pt x="27" y="3921"/>
                </a:cubicBezTo>
                <a:cubicBezTo>
                  <a:pt x="2422" y="3921"/>
                  <a:pt x="4370" y="5870"/>
                  <a:pt x="4370" y="8265"/>
                </a:cubicBezTo>
                <a:cubicBezTo>
                  <a:pt x="4370" y="10659"/>
                  <a:pt x="2422" y="12608"/>
                  <a:pt x="27" y="12608"/>
                </a:cubicBezTo>
                <a:cubicBezTo>
                  <a:pt x="18" y="12608"/>
                  <a:pt x="9" y="12608"/>
                  <a:pt x="0" y="12607"/>
                </a:cubicBezTo>
                <a:cubicBezTo>
                  <a:pt x="0" y="12761"/>
                  <a:pt x="0" y="12761"/>
                  <a:pt x="0" y="12761"/>
                </a:cubicBezTo>
                <a:cubicBezTo>
                  <a:pt x="9" y="12761"/>
                  <a:pt x="18" y="12761"/>
                  <a:pt x="27" y="12761"/>
                </a:cubicBezTo>
                <a:cubicBezTo>
                  <a:pt x="2507" y="12761"/>
                  <a:pt x="4524" y="10744"/>
                  <a:pt x="4524" y="8265"/>
                </a:cubicBezTo>
                <a:close/>
                <a:moveTo>
                  <a:pt x="4997" y="8265"/>
                </a:moveTo>
                <a:cubicBezTo>
                  <a:pt x="4997" y="5524"/>
                  <a:pt x="2767" y="3295"/>
                  <a:pt x="27" y="3295"/>
                </a:cubicBezTo>
                <a:cubicBezTo>
                  <a:pt x="18" y="3295"/>
                  <a:pt x="9" y="3295"/>
                  <a:pt x="0" y="3295"/>
                </a:cubicBezTo>
                <a:cubicBezTo>
                  <a:pt x="0" y="3449"/>
                  <a:pt x="0" y="3449"/>
                  <a:pt x="0" y="3449"/>
                </a:cubicBezTo>
                <a:cubicBezTo>
                  <a:pt x="9" y="3449"/>
                  <a:pt x="18" y="3449"/>
                  <a:pt x="27" y="3449"/>
                </a:cubicBezTo>
                <a:cubicBezTo>
                  <a:pt x="2683" y="3449"/>
                  <a:pt x="4843" y="5609"/>
                  <a:pt x="4843" y="8265"/>
                </a:cubicBezTo>
                <a:cubicBezTo>
                  <a:pt x="4843" y="10920"/>
                  <a:pt x="2683" y="13080"/>
                  <a:pt x="27" y="13080"/>
                </a:cubicBezTo>
                <a:cubicBezTo>
                  <a:pt x="18" y="13080"/>
                  <a:pt x="9" y="13080"/>
                  <a:pt x="0" y="13080"/>
                </a:cubicBezTo>
                <a:cubicBezTo>
                  <a:pt x="0" y="13234"/>
                  <a:pt x="0" y="13234"/>
                  <a:pt x="0" y="13234"/>
                </a:cubicBezTo>
                <a:cubicBezTo>
                  <a:pt x="9" y="13234"/>
                  <a:pt x="18" y="13234"/>
                  <a:pt x="27" y="13234"/>
                </a:cubicBezTo>
                <a:cubicBezTo>
                  <a:pt x="2767" y="13234"/>
                  <a:pt x="4997" y="11005"/>
                  <a:pt x="4997" y="8265"/>
                </a:cubicBezTo>
                <a:close/>
                <a:moveTo>
                  <a:pt x="5469" y="8265"/>
                </a:moveTo>
                <a:cubicBezTo>
                  <a:pt x="5469" y="5264"/>
                  <a:pt x="3028" y="2822"/>
                  <a:pt x="27" y="2822"/>
                </a:cubicBezTo>
                <a:cubicBezTo>
                  <a:pt x="18" y="2822"/>
                  <a:pt x="9" y="2823"/>
                  <a:pt x="0" y="2823"/>
                </a:cubicBezTo>
                <a:cubicBezTo>
                  <a:pt x="0" y="2976"/>
                  <a:pt x="0" y="2976"/>
                  <a:pt x="0" y="2976"/>
                </a:cubicBezTo>
                <a:cubicBezTo>
                  <a:pt x="9" y="2976"/>
                  <a:pt x="18" y="2976"/>
                  <a:pt x="27" y="2976"/>
                </a:cubicBezTo>
                <a:cubicBezTo>
                  <a:pt x="2943" y="2976"/>
                  <a:pt x="5316" y="5348"/>
                  <a:pt x="5316" y="8265"/>
                </a:cubicBezTo>
                <a:cubicBezTo>
                  <a:pt x="5316" y="11181"/>
                  <a:pt x="2943" y="13553"/>
                  <a:pt x="27" y="13553"/>
                </a:cubicBezTo>
                <a:cubicBezTo>
                  <a:pt x="18" y="13553"/>
                  <a:pt x="9" y="13553"/>
                  <a:pt x="0" y="13553"/>
                </a:cubicBezTo>
                <a:cubicBezTo>
                  <a:pt x="0" y="13706"/>
                  <a:pt x="0" y="13706"/>
                  <a:pt x="0" y="13706"/>
                </a:cubicBezTo>
                <a:cubicBezTo>
                  <a:pt x="9" y="13706"/>
                  <a:pt x="18" y="13707"/>
                  <a:pt x="27" y="13707"/>
                </a:cubicBezTo>
                <a:cubicBezTo>
                  <a:pt x="3028" y="13707"/>
                  <a:pt x="5469" y="11265"/>
                  <a:pt x="5469" y="8265"/>
                </a:cubicBezTo>
                <a:close/>
                <a:moveTo>
                  <a:pt x="5942" y="8265"/>
                </a:moveTo>
                <a:cubicBezTo>
                  <a:pt x="5942" y="5003"/>
                  <a:pt x="3289" y="2350"/>
                  <a:pt x="27" y="2350"/>
                </a:cubicBezTo>
                <a:cubicBezTo>
                  <a:pt x="18" y="2350"/>
                  <a:pt x="9" y="2350"/>
                  <a:pt x="0" y="2350"/>
                </a:cubicBezTo>
                <a:cubicBezTo>
                  <a:pt x="0" y="2504"/>
                  <a:pt x="0" y="2504"/>
                  <a:pt x="0" y="2504"/>
                </a:cubicBezTo>
                <a:cubicBezTo>
                  <a:pt x="9" y="2504"/>
                  <a:pt x="18" y="2503"/>
                  <a:pt x="27" y="2503"/>
                </a:cubicBezTo>
                <a:cubicBezTo>
                  <a:pt x="3204" y="2503"/>
                  <a:pt x="5788" y="5088"/>
                  <a:pt x="5788" y="8265"/>
                </a:cubicBezTo>
                <a:cubicBezTo>
                  <a:pt x="5788" y="11441"/>
                  <a:pt x="3204" y="14026"/>
                  <a:pt x="27" y="14026"/>
                </a:cubicBezTo>
                <a:cubicBezTo>
                  <a:pt x="18" y="14026"/>
                  <a:pt x="9" y="14025"/>
                  <a:pt x="0" y="14025"/>
                </a:cubicBezTo>
                <a:cubicBezTo>
                  <a:pt x="0" y="14179"/>
                  <a:pt x="0" y="14179"/>
                  <a:pt x="0" y="14179"/>
                </a:cubicBezTo>
                <a:cubicBezTo>
                  <a:pt x="9" y="14179"/>
                  <a:pt x="18" y="14179"/>
                  <a:pt x="27" y="14179"/>
                </a:cubicBezTo>
                <a:cubicBezTo>
                  <a:pt x="3289" y="14179"/>
                  <a:pt x="5942" y="11526"/>
                  <a:pt x="5942" y="8265"/>
                </a:cubicBezTo>
                <a:close/>
                <a:moveTo>
                  <a:pt x="6415" y="8265"/>
                </a:moveTo>
                <a:cubicBezTo>
                  <a:pt x="6415" y="4743"/>
                  <a:pt x="3549" y="1877"/>
                  <a:pt x="27" y="1877"/>
                </a:cubicBezTo>
                <a:cubicBezTo>
                  <a:pt x="18" y="1877"/>
                  <a:pt x="9" y="1877"/>
                  <a:pt x="0" y="1878"/>
                </a:cubicBezTo>
                <a:cubicBezTo>
                  <a:pt x="0" y="2031"/>
                  <a:pt x="0" y="2031"/>
                  <a:pt x="0" y="2031"/>
                </a:cubicBezTo>
                <a:cubicBezTo>
                  <a:pt x="9" y="2031"/>
                  <a:pt x="18" y="2031"/>
                  <a:pt x="27" y="2031"/>
                </a:cubicBezTo>
                <a:cubicBezTo>
                  <a:pt x="3465" y="2031"/>
                  <a:pt x="6261" y="4827"/>
                  <a:pt x="6261" y="8265"/>
                </a:cubicBezTo>
                <a:cubicBezTo>
                  <a:pt x="6261" y="11702"/>
                  <a:pt x="3465" y="14498"/>
                  <a:pt x="27" y="14498"/>
                </a:cubicBezTo>
                <a:cubicBezTo>
                  <a:pt x="18" y="14498"/>
                  <a:pt x="9" y="14498"/>
                  <a:pt x="0" y="14498"/>
                </a:cubicBezTo>
                <a:cubicBezTo>
                  <a:pt x="0" y="14652"/>
                  <a:pt x="0" y="14652"/>
                  <a:pt x="0" y="14652"/>
                </a:cubicBezTo>
                <a:cubicBezTo>
                  <a:pt x="9" y="14652"/>
                  <a:pt x="18" y="14652"/>
                  <a:pt x="27" y="14652"/>
                </a:cubicBezTo>
                <a:cubicBezTo>
                  <a:pt x="3549" y="14652"/>
                  <a:pt x="6415" y="11787"/>
                  <a:pt x="6415" y="8265"/>
                </a:cubicBezTo>
                <a:close/>
                <a:moveTo>
                  <a:pt x="6887" y="8265"/>
                </a:moveTo>
                <a:cubicBezTo>
                  <a:pt x="6887" y="4482"/>
                  <a:pt x="3810" y="1405"/>
                  <a:pt x="27" y="1405"/>
                </a:cubicBezTo>
                <a:cubicBezTo>
                  <a:pt x="18" y="1405"/>
                  <a:pt x="9" y="1405"/>
                  <a:pt x="0" y="1405"/>
                </a:cubicBezTo>
                <a:cubicBezTo>
                  <a:pt x="0" y="1558"/>
                  <a:pt x="0" y="1558"/>
                  <a:pt x="0" y="1558"/>
                </a:cubicBezTo>
                <a:cubicBezTo>
                  <a:pt x="9" y="1558"/>
                  <a:pt x="18" y="1558"/>
                  <a:pt x="27" y="1558"/>
                </a:cubicBezTo>
                <a:cubicBezTo>
                  <a:pt x="3725" y="1558"/>
                  <a:pt x="6734" y="4567"/>
                  <a:pt x="6734" y="8265"/>
                </a:cubicBezTo>
                <a:cubicBezTo>
                  <a:pt x="6734" y="11963"/>
                  <a:pt x="3725" y="14971"/>
                  <a:pt x="27" y="14971"/>
                </a:cubicBezTo>
                <a:cubicBezTo>
                  <a:pt x="18" y="14971"/>
                  <a:pt x="9" y="14971"/>
                  <a:pt x="0" y="14971"/>
                </a:cubicBezTo>
                <a:cubicBezTo>
                  <a:pt x="0" y="15124"/>
                  <a:pt x="0" y="15124"/>
                  <a:pt x="0" y="15124"/>
                </a:cubicBezTo>
                <a:cubicBezTo>
                  <a:pt x="9" y="15124"/>
                  <a:pt x="18" y="15125"/>
                  <a:pt x="27" y="15125"/>
                </a:cubicBezTo>
                <a:cubicBezTo>
                  <a:pt x="3810" y="15125"/>
                  <a:pt x="6887" y="12047"/>
                  <a:pt x="6887" y="8265"/>
                </a:cubicBezTo>
                <a:close/>
                <a:moveTo>
                  <a:pt x="7360" y="8265"/>
                </a:moveTo>
                <a:cubicBezTo>
                  <a:pt x="7360" y="4221"/>
                  <a:pt x="4070" y="932"/>
                  <a:pt x="27" y="932"/>
                </a:cubicBezTo>
                <a:cubicBezTo>
                  <a:pt x="18" y="932"/>
                  <a:pt x="9" y="932"/>
                  <a:pt x="0" y="932"/>
                </a:cubicBezTo>
                <a:cubicBezTo>
                  <a:pt x="0" y="1086"/>
                  <a:pt x="0" y="1086"/>
                  <a:pt x="0" y="1086"/>
                </a:cubicBezTo>
                <a:cubicBezTo>
                  <a:pt x="9" y="1086"/>
                  <a:pt x="18" y="1085"/>
                  <a:pt x="27" y="1085"/>
                </a:cubicBezTo>
                <a:cubicBezTo>
                  <a:pt x="3986" y="1085"/>
                  <a:pt x="7206" y="4306"/>
                  <a:pt x="7206" y="8265"/>
                </a:cubicBezTo>
                <a:cubicBezTo>
                  <a:pt x="7206" y="12223"/>
                  <a:pt x="3986" y="15444"/>
                  <a:pt x="27" y="15444"/>
                </a:cubicBezTo>
                <a:cubicBezTo>
                  <a:pt x="18" y="15444"/>
                  <a:pt x="9" y="15443"/>
                  <a:pt x="0" y="15443"/>
                </a:cubicBezTo>
                <a:cubicBezTo>
                  <a:pt x="0" y="15597"/>
                  <a:pt x="0" y="15597"/>
                  <a:pt x="0" y="15597"/>
                </a:cubicBezTo>
                <a:cubicBezTo>
                  <a:pt x="9" y="15597"/>
                  <a:pt x="18" y="15597"/>
                  <a:pt x="27" y="15597"/>
                </a:cubicBezTo>
                <a:cubicBezTo>
                  <a:pt x="4070" y="15597"/>
                  <a:pt x="7360" y="12308"/>
                  <a:pt x="7360" y="8265"/>
                </a:cubicBezTo>
                <a:close/>
                <a:moveTo>
                  <a:pt x="7832" y="8265"/>
                </a:moveTo>
                <a:cubicBezTo>
                  <a:pt x="7832" y="3961"/>
                  <a:pt x="4331" y="459"/>
                  <a:pt x="27" y="459"/>
                </a:cubicBezTo>
                <a:cubicBezTo>
                  <a:pt x="18" y="459"/>
                  <a:pt x="9" y="460"/>
                  <a:pt x="0" y="460"/>
                </a:cubicBezTo>
                <a:cubicBezTo>
                  <a:pt x="0" y="613"/>
                  <a:pt x="0" y="613"/>
                  <a:pt x="0" y="613"/>
                </a:cubicBezTo>
                <a:cubicBezTo>
                  <a:pt x="9" y="613"/>
                  <a:pt x="18" y="613"/>
                  <a:pt x="27" y="613"/>
                </a:cubicBezTo>
                <a:cubicBezTo>
                  <a:pt x="4246" y="613"/>
                  <a:pt x="7679" y="4045"/>
                  <a:pt x="7679" y="8265"/>
                </a:cubicBezTo>
                <a:cubicBezTo>
                  <a:pt x="7679" y="12484"/>
                  <a:pt x="4246" y="15916"/>
                  <a:pt x="27" y="15916"/>
                </a:cubicBezTo>
                <a:cubicBezTo>
                  <a:pt x="18" y="15916"/>
                  <a:pt x="9" y="15916"/>
                  <a:pt x="0" y="15916"/>
                </a:cubicBezTo>
                <a:cubicBezTo>
                  <a:pt x="0" y="16069"/>
                  <a:pt x="0" y="16069"/>
                  <a:pt x="0" y="16069"/>
                </a:cubicBezTo>
                <a:cubicBezTo>
                  <a:pt x="9" y="16069"/>
                  <a:pt x="18" y="16070"/>
                  <a:pt x="27" y="16070"/>
                </a:cubicBezTo>
                <a:cubicBezTo>
                  <a:pt x="4331" y="16070"/>
                  <a:pt x="7832" y="12568"/>
                  <a:pt x="7832" y="8265"/>
                </a:cubicBezTo>
                <a:close/>
                <a:moveTo>
                  <a:pt x="27" y="0"/>
                </a:moveTo>
                <a:cubicBezTo>
                  <a:pt x="18" y="0"/>
                  <a:pt x="9" y="1"/>
                  <a:pt x="0" y="1"/>
                </a:cubicBezTo>
                <a:cubicBezTo>
                  <a:pt x="0" y="140"/>
                  <a:pt x="0" y="140"/>
                  <a:pt x="0" y="140"/>
                </a:cubicBezTo>
                <a:cubicBezTo>
                  <a:pt x="9" y="140"/>
                  <a:pt x="18" y="140"/>
                  <a:pt x="27" y="140"/>
                </a:cubicBezTo>
                <a:cubicBezTo>
                  <a:pt x="4507" y="140"/>
                  <a:pt x="8152" y="3785"/>
                  <a:pt x="8152" y="8265"/>
                </a:cubicBezTo>
                <a:cubicBezTo>
                  <a:pt x="8152" y="12744"/>
                  <a:pt x="4507" y="16389"/>
                  <a:pt x="27" y="16389"/>
                </a:cubicBezTo>
                <a:cubicBezTo>
                  <a:pt x="18" y="16389"/>
                  <a:pt x="9" y="16389"/>
                  <a:pt x="0" y="16389"/>
                </a:cubicBezTo>
                <a:cubicBezTo>
                  <a:pt x="0" y="16528"/>
                  <a:pt x="0" y="16528"/>
                  <a:pt x="0" y="16528"/>
                </a:cubicBezTo>
                <a:cubicBezTo>
                  <a:pt x="9" y="16528"/>
                  <a:pt x="18" y="16529"/>
                  <a:pt x="27" y="16529"/>
                </a:cubicBezTo>
                <a:cubicBezTo>
                  <a:pt x="4591" y="16529"/>
                  <a:pt x="8291" y="12829"/>
                  <a:pt x="8291" y="8265"/>
                </a:cubicBezTo>
                <a:cubicBezTo>
                  <a:pt x="8291" y="3701"/>
                  <a:pt x="4591" y="0"/>
                  <a:pt x="2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Freeform 6 (PHJU)">
            <a:extLst>
              <a:ext uri="{FF2B5EF4-FFF2-40B4-BE49-F238E27FC236}">
                <a16:creationId xmlns:a16="http://schemas.microsoft.com/office/drawing/2014/main" id="{D444CA6D-F423-479B-8F8B-2620F666AED2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2"/>
            </p:custDataLst>
          </p:nvPr>
        </p:nvSpPr>
        <p:spPr bwMode="gray">
          <a:xfrm>
            <a:off x="4949894" y="472041"/>
            <a:ext cx="1760482" cy="3542398"/>
          </a:xfrm>
          <a:custGeom>
            <a:avLst/>
            <a:gdLst>
              <a:gd name="T0" fmla="*/ 8219 w 8221"/>
              <a:gd name="T1" fmla="*/ 16054 h 16527"/>
              <a:gd name="T2" fmla="*/ 8219 w 8221"/>
              <a:gd name="T3" fmla="*/ 0 h 16527"/>
              <a:gd name="T4" fmla="*/ 0 w 8221"/>
              <a:gd name="T5" fmla="*/ 8263 h 16527"/>
              <a:gd name="T6" fmla="*/ 8221 w 8221"/>
              <a:gd name="T7" fmla="*/ 16527 h 16527"/>
              <a:gd name="T8" fmla="*/ 8219 w 8221"/>
              <a:gd name="T9" fmla="*/ 16054 h 16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21" h="16527">
                <a:moveTo>
                  <a:pt x="8219" y="16054"/>
                </a:moveTo>
                <a:cubicBezTo>
                  <a:pt x="8219" y="0"/>
                  <a:pt x="8219" y="0"/>
                  <a:pt x="8219" y="0"/>
                </a:cubicBezTo>
                <a:cubicBezTo>
                  <a:pt x="3676" y="24"/>
                  <a:pt x="0" y="3713"/>
                  <a:pt x="0" y="8263"/>
                </a:cubicBezTo>
                <a:cubicBezTo>
                  <a:pt x="0" y="12827"/>
                  <a:pt x="3657" y="16527"/>
                  <a:pt x="8221" y="16527"/>
                </a:cubicBezTo>
                <a:lnTo>
                  <a:pt x="8219" y="16054"/>
                </a:lnTo>
                <a:close/>
              </a:path>
            </a:pathLst>
          </a:custGeom>
          <a:solidFill>
            <a:srgbClr val="2D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431800" y="2297985"/>
            <a:ext cx="4140000" cy="766800"/>
          </a:xfrm>
        </p:spPr>
        <p:txBody>
          <a:bodyPr lIns="0" tIns="0" rIns="0"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jdelijke aanduiding voor datum 2"/>
          <p:cNvSpPr>
            <a:spLocks noGrp="1" noSelect="1"/>
          </p:cNvSpPr>
          <p:nvPr userDrawn="1"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 userDrawn="1"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 userDrawn="1"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32771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date 1"/>
          <p:cNvSpPr>
            <a:spLocks noGrp="1" noSelect="1"/>
          </p:cNvSpPr>
          <p:nvPr>
            <p:ph type="dt" sz="half" idx="2"/>
          </p:nvPr>
        </p:nvSpPr>
        <p:spPr bwMode="gray">
          <a:xfrm>
            <a:off x="4478355" y="4986466"/>
            <a:ext cx="586800" cy="8244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80000"/>
              </a:lnSpc>
              <a:defRPr sz="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5" name="Frame footer 2  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2806920" y="4876158"/>
            <a:ext cx="3540240" cy="8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lnSpc>
                <a:spcPct val="80000"/>
              </a:lnSpc>
              <a:defRPr sz="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2" name="Title 3  "/>
          <p:cNvSpPr>
            <a:spLocks noGrp="1" noSelect="1"/>
          </p:cNvSpPr>
          <p:nvPr>
            <p:ph type="title"/>
          </p:nvPr>
        </p:nvSpPr>
        <p:spPr bwMode="gray">
          <a:xfrm>
            <a:off x="430200" y="456120"/>
            <a:ext cx="8282160" cy="4713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noProof="1"/>
              <a:t>[Title]</a:t>
            </a:r>
            <a:br>
              <a:rPr lang="en-GB" noProof="1"/>
            </a:br>
            <a:endParaRPr lang="en-GB" noProof="1"/>
          </a:p>
        </p:txBody>
      </p:sp>
      <p:sp>
        <p:nvSpPr>
          <p:cNvPr id="3" name="Placeholder 4 (JU-Free)"/>
          <p:cNvSpPr>
            <a:spLocks noGrp="1"/>
          </p:cNvSpPr>
          <p:nvPr>
            <p:ph type="body" idx="1"/>
          </p:nvPr>
        </p:nvSpPr>
        <p:spPr bwMode="gray">
          <a:xfrm>
            <a:off x="430199" y="1525680"/>
            <a:ext cx="8282001" cy="311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2000" y="4786312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4117823" y="4986466"/>
            <a:ext cx="334405" cy="828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80000"/>
              </a:lnSpc>
              <a:defRPr sz="600">
                <a:solidFill>
                  <a:schemeClr val="tx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48" r:id="rId2"/>
    <p:sldLayoutId id="2147483961" r:id="rId3"/>
    <p:sldLayoutId id="2147483962" r:id="rId4"/>
    <p:sldLayoutId id="2147483963" r:id="rId5"/>
    <p:sldLayoutId id="2147483964" r:id="rId6"/>
    <p:sldLayoutId id="2147483933" r:id="rId7"/>
    <p:sldLayoutId id="2147483943" r:id="rId8"/>
    <p:sldLayoutId id="2147483936" r:id="rId9"/>
    <p:sldLayoutId id="2147483944" r:id="rId10"/>
    <p:sldLayoutId id="2147483791" r:id="rId11"/>
    <p:sldLayoutId id="2147483945" r:id="rId12"/>
    <p:sldLayoutId id="2147483959" r:id="rId13"/>
    <p:sldLayoutId id="2147483965" r:id="rId14"/>
    <p:sldLayoutId id="2147483966" r:id="rId15"/>
    <p:sldLayoutId id="2147483968" r:id="rId16"/>
    <p:sldLayoutId id="2147483967" r:id="rId17"/>
    <p:sldLayoutId id="2147483952" r:id="rId18"/>
    <p:sldLayoutId id="2147483946" r:id="rId19"/>
    <p:sldLayoutId id="2147483947" r:id="rId20"/>
    <p:sldLayoutId id="2147483953" r:id="rId21"/>
    <p:sldLayoutId id="2147483926" r:id="rId22"/>
    <p:sldLayoutId id="2147483969" r:id="rId23"/>
    <p:sldLayoutId id="2147483927" r:id="rId24"/>
    <p:sldLayoutId id="2147483928" r:id="rId25"/>
    <p:sldLayoutId id="2147483867" r:id="rId26"/>
    <p:sldLayoutId id="2147483868" r:id="rId27"/>
    <p:sldLayoutId id="2147483874" r:id="rId28"/>
    <p:sldLayoutId id="2147483929" r:id="rId29"/>
    <p:sldLayoutId id="2147483949" r:id="rId30"/>
    <p:sldLayoutId id="2147483950" r:id="rId31"/>
    <p:sldLayoutId id="2147483876" r:id="rId32"/>
    <p:sldLayoutId id="2147483938" r:id="rId33"/>
    <p:sldLayoutId id="2147483930" r:id="rId34"/>
    <p:sldLayoutId id="2147483941" r:id="rId35"/>
    <p:sldLayoutId id="2147483958" r:id="rId36"/>
    <p:sldLayoutId id="2147483902" r:id="rId37"/>
    <p:sldLayoutId id="2147483956" r:id="rId38"/>
    <p:sldLayoutId id="2147483970" r:id="rId39"/>
    <p:sldLayoutId id="2147483971" r:id="rId40"/>
    <p:sldLayoutId id="2147483972" r:id="rId41"/>
    <p:sldLayoutId id="2147483973" r:id="rId42"/>
  </p:sldLayoutIdLst>
  <p:hf sldNum="0" hdr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000" b="0" kern="1200" cap="none" baseline="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201600" indent="-201600" algn="l" defTabSz="6858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3200" indent="-201600" algn="l" defTabSz="6858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4800" indent="-201600" algn="l" defTabSz="6858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1" kern="1200" cap="none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16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4032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6048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1" userDrawn="1">
          <p15:clr>
            <a:srgbClr val="3C3C3C"/>
          </p15:clr>
        </p15:guide>
        <p15:guide id="2" orient="horz" pos="2967" userDrawn="1">
          <p15:clr>
            <a:srgbClr val="3C3C3C"/>
          </p15:clr>
        </p15:guide>
        <p15:guide id="3" orient="horz" pos="3094" userDrawn="1">
          <p15:clr>
            <a:srgbClr val="3C3C3C"/>
          </p15:clr>
        </p15:guide>
        <p15:guide id="4" pos="5488" userDrawn="1">
          <p15:clr>
            <a:srgbClr val="3C3C3C"/>
          </p15:clr>
        </p15:guide>
        <p15:guide id="5" pos="2880" userDrawn="1">
          <p15:clr>
            <a:srgbClr val="F26B43"/>
          </p15:clr>
        </p15:guide>
        <p15:guide id="6" orient="horz" pos="3012" userDrawn="1">
          <p15:clr>
            <a:srgbClr val="3C3C3C"/>
          </p15:clr>
        </p15:guide>
        <p15:guide id="7" orient="horz" pos="287" userDrawn="1">
          <p15:clr>
            <a:srgbClr val="3C3C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schema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" TargetMode="External"/><Relationship Id="rId2" Type="http://schemas.openxmlformats.org/officeDocument/2006/relationships/hyperlink" Target="https://www.baeldung.com/jackson-object-mapper-tutorial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31E77C-DA3B-40C4-822E-57A5360B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NOSQL</a:t>
            </a:r>
          </a:p>
        </p:txBody>
      </p:sp>
      <p:sp>
        <p:nvSpPr>
          <p:cNvPr id="28" name="Tijdelijke aanduiding voor tekst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F7A5ED-B5C4-4116-8EAE-ECA9BB7542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934213-A71A-430B-A3E4-A23913EF75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29" name="Tijdelijke aanduiding voor tekst 28"/>
          <p:cNvSpPr>
            <a:spLocks noGrp="1"/>
          </p:cNvSpPr>
          <p:nvPr>
            <p:ph type="body" idx="100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00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idx="100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37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  <a:br>
              <a:rPr lang="fr-FR" dirty="0"/>
            </a:b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C8CA96-70A8-4F4F-9F0E-9C9D7D351C9A}"/>
              </a:ext>
            </a:extLst>
          </p:cNvPr>
          <p:cNvSpPr txBox="1"/>
          <p:nvPr/>
        </p:nvSpPr>
        <p:spPr>
          <a:xfrm>
            <a:off x="4954689" y="745069"/>
            <a:ext cx="420962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2"/>
                </a:solidFill>
              </a:rPr>
              <a:t>&lt;personnes&gt;</a:t>
            </a:r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3"/>
                </a:solidFill>
              </a:rPr>
              <a:t>&lt;personne&gt;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prenom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r>
              <a:rPr lang="fr-FR" sz="1100" dirty="0"/>
              <a:t>Robert</a:t>
            </a:r>
            <a:r>
              <a:rPr lang="fr-FR" sz="1100" dirty="0">
                <a:solidFill>
                  <a:schemeClr val="accent1"/>
                </a:solidFill>
              </a:rPr>
              <a:t>&lt;/</a:t>
            </a:r>
            <a:r>
              <a:rPr lang="fr-FR" sz="1100" dirty="0" err="1">
                <a:solidFill>
                  <a:schemeClr val="accent1"/>
                </a:solidFill>
              </a:rPr>
              <a:t>prenom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&lt;nom&gt;</a:t>
            </a:r>
            <a:r>
              <a:rPr lang="fr-FR" sz="1100" dirty="0" err="1"/>
              <a:t>Lepingre</a:t>
            </a:r>
            <a:r>
              <a:rPr lang="fr-FR" sz="1100" dirty="0">
                <a:solidFill>
                  <a:schemeClr val="accent1"/>
                </a:solidFill>
              </a:rPr>
              <a:t>&lt;/nom&gt;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&lt;email&gt;</a:t>
            </a:r>
            <a:r>
              <a:rPr lang="fr-FR" sz="1100" dirty="0"/>
              <a:t>bobby@exemple.com</a:t>
            </a:r>
            <a:r>
              <a:rPr lang="fr-FR" sz="1100" dirty="0">
                <a:solidFill>
                  <a:schemeClr val="accent1"/>
                </a:solidFill>
              </a:rPr>
              <a:t>&lt;/email&gt;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age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r>
              <a:rPr lang="fr-FR" sz="1100" dirty="0"/>
              <a:t>41</a:t>
            </a:r>
            <a:r>
              <a:rPr lang="fr-FR" sz="1100" dirty="0">
                <a:solidFill>
                  <a:schemeClr val="accent1"/>
                </a:solidFill>
              </a:rPr>
              <a:t>&lt;/</a:t>
            </a:r>
            <a:r>
              <a:rPr lang="fr-FR" sz="1100" dirty="0" err="1">
                <a:solidFill>
                  <a:schemeClr val="accent1"/>
                </a:solidFill>
              </a:rPr>
              <a:t>age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&lt;ville&gt;</a:t>
            </a:r>
            <a:r>
              <a:rPr lang="fr-FR" sz="1100" dirty="0"/>
              <a:t>Paris</a:t>
            </a:r>
            <a:r>
              <a:rPr lang="fr-FR" sz="1100" dirty="0">
                <a:solidFill>
                  <a:schemeClr val="accent1"/>
                </a:solidFill>
              </a:rPr>
              <a:t>&lt;/ville&gt;</a:t>
            </a:r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3"/>
                </a:solidFill>
              </a:rPr>
              <a:t>&lt;/personne&gt;</a:t>
            </a:r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3"/>
                </a:solidFill>
              </a:rPr>
              <a:t>&lt;personne&gt;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prenom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r>
              <a:rPr lang="fr-FR" sz="1100" dirty="0"/>
              <a:t>Jeanne</a:t>
            </a:r>
            <a:r>
              <a:rPr lang="fr-FR" sz="1100" dirty="0">
                <a:solidFill>
                  <a:schemeClr val="accent1"/>
                </a:solidFill>
              </a:rPr>
              <a:t>&lt;/</a:t>
            </a:r>
            <a:r>
              <a:rPr lang="fr-FR" sz="1100" dirty="0" err="1">
                <a:solidFill>
                  <a:schemeClr val="accent1"/>
                </a:solidFill>
              </a:rPr>
              <a:t>prenom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&lt;nom&gt;</a:t>
            </a:r>
            <a:r>
              <a:rPr lang="fr-FR" sz="1100" dirty="0" err="1"/>
              <a:t>Ducoux</a:t>
            </a:r>
            <a:r>
              <a:rPr lang="fr-FR" sz="1100" dirty="0">
                <a:solidFill>
                  <a:schemeClr val="accent1"/>
                </a:solidFill>
              </a:rPr>
              <a:t>&lt;/nom&gt;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&lt;email&gt;</a:t>
            </a:r>
            <a:r>
              <a:rPr lang="fr-FR" sz="1100" dirty="0"/>
              <a:t>jeanne@exemple.com</a:t>
            </a:r>
            <a:r>
              <a:rPr lang="fr-FR" sz="1100" dirty="0">
                <a:solidFill>
                  <a:schemeClr val="accent1"/>
                </a:solidFill>
              </a:rPr>
              <a:t>&lt;/email&gt;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age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r>
              <a:rPr lang="fr-FR" sz="1100" dirty="0"/>
              <a:t>32</a:t>
            </a:r>
            <a:r>
              <a:rPr lang="fr-FR" sz="1100" dirty="0">
                <a:solidFill>
                  <a:schemeClr val="accent1"/>
                </a:solidFill>
              </a:rPr>
              <a:t>&lt;/</a:t>
            </a:r>
            <a:r>
              <a:rPr lang="fr-FR" sz="1100" dirty="0" err="1">
                <a:solidFill>
                  <a:schemeClr val="accent1"/>
                </a:solidFill>
              </a:rPr>
              <a:t>age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&lt;ville&gt;</a:t>
            </a:r>
            <a:r>
              <a:rPr lang="fr-FR" sz="1100" dirty="0"/>
              <a:t>Marseille</a:t>
            </a:r>
            <a:r>
              <a:rPr lang="fr-FR" sz="1100" dirty="0">
                <a:solidFill>
                  <a:schemeClr val="accent1"/>
                </a:solidFill>
              </a:rPr>
              <a:t>&lt;/ville&gt;</a:t>
            </a:r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3"/>
                </a:solidFill>
              </a:rPr>
              <a:t>&lt;/personne&gt;</a:t>
            </a:r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3"/>
                </a:solidFill>
              </a:rPr>
              <a:t>&lt;personne&gt;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prenom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r>
              <a:rPr lang="fr-FR" sz="1100" dirty="0"/>
              <a:t>Pierre</a:t>
            </a:r>
            <a:r>
              <a:rPr lang="fr-FR" sz="1100" dirty="0">
                <a:solidFill>
                  <a:schemeClr val="accent1"/>
                </a:solidFill>
              </a:rPr>
              <a:t>&lt;/</a:t>
            </a:r>
            <a:r>
              <a:rPr lang="fr-FR" sz="1100" dirty="0" err="1">
                <a:solidFill>
                  <a:schemeClr val="accent1"/>
                </a:solidFill>
              </a:rPr>
              <a:t>prenom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&lt;nom&gt;</a:t>
            </a:r>
            <a:r>
              <a:rPr lang="fr-FR" sz="1100" dirty="0"/>
              <a:t>Lenfant</a:t>
            </a:r>
            <a:r>
              <a:rPr lang="fr-FR" sz="1100" dirty="0">
                <a:solidFill>
                  <a:schemeClr val="accent1"/>
                </a:solidFill>
              </a:rPr>
              <a:t>&lt;/nom&gt;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&lt;email&gt;</a:t>
            </a:r>
            <a:r>
              <a:rPr lang="fr-FR" sz="1100" dirty="0"/>
              <a:t>pierre@exemple.com</a:t>
            </a:r>
            <a:r>
              <a:rPr lang="fr-FR" sz="1100" dirty="0">
                <a:solidFill>
                  <a:schemeClr val="accent1"/>
                </a:solidFill>
              </a:rPr>
              <a:t>&lt;/email&gt;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age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r>
              <a:rPr lang="fr-FR" sz="1100" dirty="0"/>
              <a:t>23</a:t>
            </a:r>
            <a:r>
              <a:rPr lang="fr-FR" sz="1100" dirty="0">
                <a:solidFill>
                  <a:schemeClr val="accent1"/>
                </a:solidFill>
              </a:rPr>
              <a:t>&lt;/</a:t>
            </a:r>
            <a:r>
              <a:rPr lang="fr-FR" sz="1100" dirty="0" err="1">
                <a:solidFill>
                  <a:schemeClr val="accent1"/>
                </a:solidFill>
              </a:rPr>
              <a:t>age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100" dirty="0"/>
              <a:t>		</a:t>
            </a:r>
            <a:r>
              <a:rPr lang="fr-FR" sz="1100" dirty="0">
                <a:solidFill>
                  <a:schemeClr val="accent1"/>
                </a:solidFill>
              </a:rPr>
              <a:t>&lt;ville&gt;</a:t>
            </a:r>
            <a:r>
              <a:rPr lang="fr-FR" sz="1100" dirty="0"/>
              <a:t>Rennes</a:t>
            </a:r>
            <a:r>
              <a:rPr lang="fr-FR" sz="1100" dirty="0">
                <a:solidFill>
                  <a:schemeClr val="accent1"/>
                </a:solidFill>
              </a:rPr>
              <a:t>&lt;/ville&gt;</a:t>
            </a:r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3"/>
                </a:solidFill>
              </a:rPr>
              <a:t>&lt;/personne&gt;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&lt;/personnes&gt;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512FC8C-A861-447B-A665-76AA70EB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1463"/>
              </p:ext>
            </p:extLst>
          </p:nvPr>
        </p:nvGraphicFramePr>
        <p:xfrm>
          <a:off x="468060" y="2093444"/>
          <a:ext cx="4883574" cy="9981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32829">
                  <a:extLst>
                    <a:ext uri="{9D8B030D-6E8A-4147-A177-3AD203B41FA5}">
                      <a16:colId xmlns:a16="http://schemas.microsoft.com/office/drawing/2014/main" val="777134366"/>
                    </a:ext>
                  </a:extLst>
                </a:gridCol>
                <a:gridCol w="756280">
                  <a:extLst>
                    <a:ext uri="{9D8B030D-6E8A-4147-A177-3AD203B41FA5}">
                      <a16:colId xmlns:a16="http://schemas.microsoft.com/office/drawing/2014/main" val="1333519862"/>
                    </a:ext>
                  </a:extLst>
                </a:gridCol>
                <a:gridCol w="1758790">
                  <a:extLst>
                    <a:ext uri="{9D8B030D-6E8A-4147-A177-3AD203B41FA5}">
                      <a16:colId xmlns:a16="http://schemas.microsoft.com/office/drawing/2014/main" val="1473066888"/>
                    </a:ext>
                  </a:extLst>
                </a:gridCol>
                <a:gridCol w="686279">
                  <a:extLst>
                    <a:ext uri="{9D8B030D-6E8A-4147-A177-3AD203B41FA5}">
                      <a16:colId xmlns:a16="http://schemas.microsoft.com/office/drawing/2014/main" val="3536193253"/>
                    </a:ext>
                  </a:extLst>
                </a:gridCol>
                <a:gridCol w="949396">
                  <a:extLst>
                    <a:ext uri="{9D8B030D-6E8A-4147-A177-3AD203B41FA5}">
                      <a16:colId xmlns:a16="http://schemas.microsoft.com/office/drawing/2014/main" val="3048813256"/>
                    </a:ext>
                  </a:extLst>
                </a:gridCol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2"/>
                          </a:solidFill>
                          <a:effectLst/>
                        </a:rPr>
                        <a:t>Prenom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</a:rPr>
                        <a:t>Nom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</a:rPr>
                        <a:t>Email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2"/>
                          </a:solidFill>
                          <a:effectLst/>
                        </a:rPr>
                        <a:t>Âge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</a:rPr>
                        <a:t>Ville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5897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Robert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Lepingre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bobby@exemple.com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41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Paris</a:t>
                      </a: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140438524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Jeanne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Ducoux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jeanne@exemple.com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32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Marseille</a:t>
                      </a: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2913927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Pierre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Lenfant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pierre@exemple.com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23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effectLst/>
                        </a:rPr>
                        <a:t>Renne</a:t>
                      </a:r>
                      <a:endParaRPr lang="en-US" sz="1050" dirty="0">
                        <a:effectLst/>
                      </a:endParaRP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13158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4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65A8050-58D4-47D2-BC1F-00A2DCC5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11862E-704C-4D7A-B8ED-44FE74E929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91917-E6D6-4315-A5D7-0C8C1636BD5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CC29E-817E-45C1-8916-F5DF88D9E0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D80B52-1B9C-4F24-B162-1C689D41279B}"/>
              </a:ext>
            </a:extLst>
          </p:cNvPr>
          <p:cNvSpPr txBox="1"/>
          <p:nvPr/>
        </p:nvSpPr>
        <p:spPr>
          <a:xfrm>
            <a:off x="4659271" y="489355"/>
            <a:ext cx="72949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&lt;?xml version="1.0"?&gt;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&lt;catalog&gt;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&lt;product description="Cardigan Sweater" 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product_image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="cardigan.jpg"&gt;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 &lt;</a:t>
            </a:r>
            <a:r>
              <a:rPr lang="en-US" sz="700" b="1" i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catalog_item</a:t>
            </a:r>
            <a:r>
              <a:rPr lang="en-US" sz="7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gender="Men's"&gt;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item_number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&gt;QWZ5671&lt;/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item_number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&lt;price&gt;39.95&lt;/price&gt;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</a:t>
            </a:r>
            <a:r>
              <a:rPr lang="en-US" sz="700" b="1" i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description="Medium"&gt;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1" i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1" i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image="red_cardigan.jpg"&gt;Red&lt;/</a:t>
            </a:r>
            <a:r>
              <a:rPr lang="en-US" sz="700" b="1" i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1" i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1" i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image="burgundy_cardigan.jpg"&gt;Burgundy&lt;/</a:t>
            </a:r>
            <a:r>
              <a:rPr lang="en-US" sz="700" b="1" i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&lt;/</a:t>
            </a:r>
            <a:r>
              <a:rPr lang="en-US" sz="700" b="1" i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&lt;size description="Large"&gt;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image="red_cardigan.jpg"&gt;Red&lt;/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image="burgundy_cardigan.jpg"&gt;Burgundy&lt;/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&lt;/size&gt;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 &lt;/</a:t>
            </a:r>
            <a:r>
              <a:rPr lang="en-US" sz="700" b="1" i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catalog_item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catalog_item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gender="Women's"&gt;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item_number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&gt;RRX9856&lt;/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item_number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&lt;price&gt;42.50&lt;/price&gt;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&lt;size description="Small"&gt;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image="red_cardigan.jpg"&gt;Red&lt;/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image="navy_cardigan.jpg"&gt;Navy&lt;/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image="burgundy_cardigan.jpg"&gt;Burgundy&lt;/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&lt;/size&gt;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&lt;size description="Medium"&gt;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image="red_cardigan.jpg"&gt;Red&lt;/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image="navy_cardigan.jpg"&gt;Navy&lt;/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image="burgundy_cardigan.jpg"&gt;Burgundy&lt;/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image="black_cardigan.jpg"&gt;Black&lt;/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&lt;/size&gt;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&lt;size description="Large"&gt;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image="navy_cardigan.jpg"&gt;Navy&lt;/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image="black_cardigan.jpg"&gt;Black&lt;/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&lt;/size&gt;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&lt;size description="Extra Large"&gt;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image="burgundy_cardigan.jpg"&gt;Burgundy&lt;/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 &lt;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image="black_cardigan.jpg"&gt;Black&lt;/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color_swatch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 &lt;/size&gt;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 &lt;/</a:t>
            </a:r>
            <a:r>
              <a:rPr lang="en-US" sz="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catalog_item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&lt;/product&gt;</a:t>
            </a:r>
            <a:br>
              <a:rPr lang="en-US" sz="700" dirty="0"/>
            </a:br>
            <a:r>
              <a:rPr lang="en-US" sz="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&lt;/catalog&gt;</a:t>
            </a:r>
            <a:endParaRPr lang="fr-FR" sz="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F47CF-43B0-4888-A630-111796F4CD75}"/>
              </a:ext>
            </a:extLst>
          </p:cNvPr>
          <p:cNvSpPr/>
          <p:nvPr/>
        </p:nvSpPr>
        <p:spPr>
          <a:xfrm>
            <a:off x="600502" y="1443949"/>
            <a:ext cx="1494430" cy="5254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Catalog_item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8A3-E366-4296-BC71-DE1023E2D003}"/>
              </a:ext>
            </a:extLst>
          </p:cNvPr>
          <p:cNvSpPr/>
          <p:nvPr/>
        </p:nvSpPr>
        <p:spPr>
          <a:xfrm>
            <a:off x="1858401" y="2309030"/>
            <a:ext cx="1494430" cy="52543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EBA77A1-BEE3-4E27-9F7E-1EFD043909B4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1347717" y="1969388"/>
            <a:ext cx="1257899" cy="3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89D0A-7F78-4BAD-BB66-0BA98EE5FAB6}"/>
              </a:ext>
            </a:extLst>
          </p:cNvPr>
          <p:cNvSpPr/>
          <p:nvPr/>
        </p:nvSpPr>
        <p:spPr>
          <a:xfrm>
            <a:off x="3076850" y="3174111"/>
            <a:ext cx="1494430" cy="52543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Color_swatch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7D110B-7E7C-45F8-B4D5-812E98AB0128}"/>
              </a:ext>
            </a:extLst>
          </p:cNvPr>
          <p:cNvCxnSpPr/>
          <p:nvPr/>
        </p:nvCxnSpPr>
        <p:spPr>
          <a:xfrm>
            <a:off x="2566166" y="2831513"/>
            <a:ext cx="1257899" cy="3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3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Volonté d’alléger et de simplifier les formats d’échange</a:t>
            </a:r>
          </a:p>
          <a:p>
            <a:r>
              <a:rPr lang="fr-FR" dirty="0"/>
              <a:t>Il est le cousin du XML.</a:t>
            </a:r>
          </a:p>
          <a:p>
            <a:r>
              <a:rPr lang="fr-FR" dirty="0"/>
              <a:t>Format d’échange de données introduit principalement avec les Webservices (REST)</a:t>
            </a:r>
          </a:p>
          <a:p>
            <a:r>
              <a:rPr lang="fr-FR" dirty="0"/>
              <a:t>Structuration complexe des données : gestion de liste, de sous-objets</a:t>
            </a:r>
          </a:p>
          <a:p>
            <a:r>
              <a:rPr lang="fr-FR" dirty="0"/>
              <a:t>Correspond à une représentation objet de la donnée</a:t>
            </a:r>
          </a:p>
          <a:p>
            <a:r>
              <a:rPr lang="fr-FR" dirty="0"/>
              <a:t>Schéma de validation des données :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Possibilité de préciser les types et formats de données : chaîne de caractère, date, nombre, …</a:t>
            </a:r>
          </a:p>
          <a:p>
            <a:r>
              <a:rPr lang="fr-FR" dirty="0"/>
              <a:t>Organisé sous forme de clé/valeur principalement : {</a:t>
            </a:r>
            <a:r>
              <a:rPr lang="en-US" b="1" dirty="0"/>
              <a:t>"</a:t>
            </a:r>
            <a:r>
              <a:rPr lang="fr-FR" b="1" dirty="0"/>
              <a:t>propriété</a:t>
            </a:r>
            <a:r>
              <a:rPr lang="en-US" b="1" dirty="0"/>
              <a:t>" </a:t>
            </a:r>
            <a:r>
              <a:rPr lang="fr-FR" b="1" dirty="0"/>
              <a:t>: </a:t>
            </a:r>
            <a:r>
              <a:rPr lang="en-US" b="1" dirty="0"/>
              <a:t>"</a:t>
            </a:r>
            <a:r>
              <a:rPr lang="fr-FR" b="1" dirty="0"/>
              <a:t>valeur</a:t>
            </a:r>
            <a:r>
              <a:rPr lang="en-US" b="1" dirty="0"/>
              <a:t>“}</a:t>
            </a:r>
          </a:p>
          <a:p>
            <a:pPr lvl="1"/>
            <a:endParaRPr lang="fr-FR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07459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  <a:br>
              <a:rPr lang="fr-FR" dirty="0"/>
            </a:b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C8CA96-70A8-4F4F-9F0E-9C9D7D351C9A}"/>
              </a:ext>
            </a:extLst>
          </p:cNvPr>
          <p:cNvSpPr txBox="1"/>
          <p:nvPr/>
        </p:nvSpPr>
        <p:spPr>
          <a:xfrm>
            <a:off x="4954689" y="203205"/>
            <a:ext cx="420962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2"/>
                </a:solidFill>
              </a:rPr>
              <a:t>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"personnes": [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prenom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"Robert"</a:t>
            </a:r>
            <a:r>
              <a:rPr lang="fr-FR" sz="1100" dirty="0">
                <a:solidFill>
                  <a:schemeClr val="accent2"/>
                </a:solidFill>
              </a:rPr>
              <a:t>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"nom": </a:t>
            </a:r>
            <a:r>
              <a:rPr lang="fr-FR" sz="1100" dirty="0"/>
              <a:t>"</a:t>
            </a:r>
            <a:r>
              <a:rPr lang="fr-FR" sz="1100" dirty="0" err="1"/>
              <a:t>Lepingre</a:t>
            </a:r>
            <a:r>
              <a:rPr lang="fr-FR" sz="1100" dirty="0">
                <a:solidFill>
                  <a:schemeClr val="accent2"/>
                </a:solidFill>
              </a:rPr>
              <a:t>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"email": </a:t>
            </a:r>
            <a:r>
              <a:rPr lang="fr-FR" sz="1100" dirty="0"/>
              <a:t>"bobby@exemple.com",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age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"41",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"ville": </a:t>
            </a:r>
            <a:r>
              <a:rPr lang="fr-FR" sz="1100" dirty="0"/>
              <a:t>"Paris"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},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prenom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"Jeanne",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"nom</a:t>
            </a:r>
            <a:r>
              <a:rPr lang="fr-FR" sz="1100" dirty="0"/>
              <a:t>": "</a:t>
            </a:r>
            <a:r>
              <a:rPr lang="fr-FR" sz="1100" dirty="0" err="1"/>
              <a:t>Ducoux</a:t>
            </a:r>
            <a:r>
              <a:rPr lang="fr-FR" sz="1100" dirty="0"/>
              <a:t>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"email": </a:t>
            </a:r>
            <a:r>
              <a:rPr lang="fr-FR" sz="1100" dirty="0"/>
              <a:t>"jeanne@exemple.com",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age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"32",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"ville": </a:t>
            </a:r>
            <a:r>
              <a:rPr lang="fr-FR" sz="1100" dirty="0"/>
              <a:t>"Marseille"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},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prenom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"Pierre",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"nom": </a:t>
            </a:r>
            <a:r>
              <a:rPr lang="fr-FR" sz="1100" dirty="0"/>
              <a:t>"Lenfant",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"email": </a:t>
            </a:r>
            <a:r>
              <a:rPr lang="fr-FR" sz="1100" dirty="0"/>
              <a:t>"pierre@exemple.com",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age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"23",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"ville": </a:t>
            </a:r>
            <a:r>
              <a:rPr lang="fr-FR" sz="1100" dirty="0"/>
              <a:t>"Rennes"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}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]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}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512FC8C-A861-447B-A665-76AA70EB1420}"/>
              </a:ext>
            </a:extLst>
          </p:cNvPr>
          <p:cNvGraphicFramePr>
            <a:graphicFrameLocks noGrp="1"/>
          </p:cNvGraphicFramePr>
          <p:nvPr/>
        </p:nvGraphicFramePr>
        <p:xfrm>
          <a:off x="71115" y="1923325"/>
          <a:ext cx="4883574" cy="9981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32829">
                  <a:extLst>
                    <a:ext uri="{9D8B030D-6E8A-4147-A177-3AD203B41FA5}">
                      <a16:colId xmlns:a16="http://schemas.microsoft.com/office/drawing/2014/main" val="777134366"/>
                    </a:ext>
                  </a:extLst>
                </a:gridCol>
                <a:gridCol w="756280">
                  <a:extLst>
                    <a:ext uri="{9D8B030D-6E8A-4147-A177-3AD203B41FA5}">
                      <a16:colId xmlns:a16="http://schemas.microsoft.com/office/drawing/2014/main" val="1333519862"/>
                    </a:ext>
                  </a:extLst>
                </a:gridCol>
                <a:gridCol w="1758790">
                  <a:extLst>
                    <a:ext uri="{9D8B030D-6E8A-4147-A177-3AD203B41FA5}">
                      <a16:colId xmlns:a16="http://schemas.microsoft.com/office/drawing/2014/main" val="1473066888"/>
                    </a:ext>
                  </a:extLst>
                </a:gridCol>
                <a:gridCol w="686279">
                  <a:extLst>
                    <a:ext uri="{9D8B030D-6E8A-4147-A177-3AD203B41FA5}">
                      <a16:colId xmlns:a16="http://schemas.microsoft.com/office/drawing/2014/main" val="3536193253"/>
                    </a:ext>
                  </a:extLst>
                </a:gridCol>
                <a:gridCol w="949396">
                  <a:extLst>
                    <a:ext uri="{9D8B030D-6E8A-4147-A177-3AD203B41FA5}">
                      <a16:colId xmlns:a16="http://schemas.microsoft.com/office/drawing/2014/main" val="3048813256"/>
                    </a:ext>
                  </a:extLst>
                </a:gridCol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2"/>
                          </a:solidFill>
                          <a:effectLst/>
                        </a:rPr>
                        <a:t>Prenom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</a:rPr>
                        <a:t>Nom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</a:rPr>
                        <a:t>Email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2"/>
                          </a:solidFill>
                          <a:effectLst/>
                        </a:rPr>
                        <a:t>Âge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</a:rPr>
                        <a:t>Ville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5897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Robert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Lepingre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bobby@exemple.com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41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Paris</a:t>
                      </a: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140438524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Jeanne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Ducoux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jeanne@exemple.com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32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Marseille</a:t>
                      </a: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2913927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Pierre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Lenfant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pierre@exemple.com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23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effectLst/>
                        </a:rPr>
                        <a:t>Renne</a:t>
                      </a:r>
                      <a:endParaRPr lang="en-US" sz="1050" dirty="0">
                        <a:effectLst/>
                      </a:endParaRP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13158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84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30866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430200" y="1447200"/>
            <a:ext cx="3640573" cy="3110400"/>
          </a:xfrm>
        </p:spPr>
        <p:txBody>
          <a:bodyPr/>
          <a:lstStyle/>
          <a:p>
            <a:r>
              <a:rPr lang="fr-FR" dirty="0"/>
              <a:t>Accolade ouvrante : { = Début d’un objet</a:t>
            </a:r>
          </a:p>
          <a:p>
            <a:r>
              <a:rPr lang="fr-FR" dirty="0"/>
              <a:t>Accolade fermante : } = Fin d’un objet</a:t>
            </a:r>
          </a:p>
          <a:p>
            <a:endParaRPr lang="fr-FR" dirty="0"/>
          </a:p>
          <a:p>
            <a:r>
              <a:rPr lang="fr-FR" dirty="0"/>
              <a:t>Guillemet : “ = Pour tous les textes clé et valeur</a:t>
            </a:r>
          </a:p>
          <a:p>
            <a:r>
              <a:rPr lang="fr-FR" dirty="0"/>
              <a:t>Virgule : , = Séparation des champs</a:t>
            </a:r>
          </a:p>
          <a:p>
            <a:endParaRPr lang="fr-FR" dirty="0"/>
          </a:p>
          <a:p>
            <a:r>
              <a:rPr lang="fr-FR" dirty="0"/>
              <a:t>Crochet ouvrant : [ = Début d’une liste</a:t>
            </a:r>
          </a:p>
          <a:p>
            <a:r>
              <a:rPr lang="fr-FR" dirty="0"/>
              <a:t>Crocher fermant : ] = Fin d’une liste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syntaxe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82744F-7868-470B-914D-52B40C073D08}"/>
              </a:ext>
            </a:extLst>
          </p:cNvPr>
          <p:cNvSpPr txBox="1"/>
          <p:nvPr/>
        </p:nvSpPr>
        <p:spPr>
          <a:xfrm>
            <a:off x="4832769" y="223341"/>
            <a:ext cx="420962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2"/>
                </a:solidFill>
              </a:rPr>
              <a:t>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"personnes": [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prenom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"Robert"</a:t>
            </a:r>
            <a:r>
              <a:rPr lang="fr-FR" sz="1100" dirty="0">
                <a:solidFill>
                  <a:schemeClr val="accent2"/>
                </a:solidFill>
              </a:rPr>
              <a:t>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"nom": </a:t>
            </a:r>
            <a:r>
              <a:rPr lang="fr-FR" sz="1100" dirty="0"/>
              <a:t>"</a:t>
            </a:r>
            <a:r>
              <a:rPr lang="fr-FR" sz="1100" dirty="0" err="1"/>
              <a:t>Lepingre</a:t>
            </a:r>
            <a:r>
              <a:rPr lang="fr-FR" sz="1100" dirty="0">
                <a:solidFill>
                  <a:schemeClr val="accent2"/>
                </a:solidFill>
              </a:rPr>
              <a:t>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"email": </a:t>
            </a:r>
            <a:r>
              <a:rPr lang="fr-FR" sz="1100" dirty="0"/>
              <a:t>"bobby@exemple.com",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age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41,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"ville": </a:t>
            </a:r>
            <a:r>
              <a:rPr lang="fr-FR" sz="1100" dirty="0"/>
              <a:t>"Paris"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},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prenom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"Jeanne",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"nom</a:t>
            </a:r>
            <a:r>
              <a:rPr lang="fr-FR" sz="1100" dirty="0"/>
              <a:t>": "</a:t>
            </a:r>
            <a:r>
              <a:rPr lang="fr-FR" sz="1100" dirty="0" err="1"/>
              <a:t>Ducoux</a:t>
            </a:r>
            <a:r>
              <a:rPr lang="fr-FR" sz="1100" dirty="0"/>
              <a:t>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"email": </a:t>
            </a:r>
            <a:r>
              <a:rPr lang="fr-FR" sz="1100" dirty="0"/>
              <a:t>"jeanne@exemple.com",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age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32,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"ville": </a:t>
            </a:r>
            <a:r>
              <a:rPr lang="fr-FR" sz="1100" dirty="0"/>
              <a:t>"Marseille"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},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{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prenom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"Pierre",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"nom": </a:t>
            </a:r>
            <a:r>
              <a:rPr lang="fr-FR" sz="1100" dirty="0"/>
              <a:t>"Lenfant",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"email": </a:t>
            </a:r>
            <a:r>
              <a:rPr lang="fr-FR" sz="1100" dirty="0"/>
              <a:t>"pierre@exemple.com",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</a:t>
            </a:r>
            <a:r>
              <a:rPr lang="fr-FR" sz="1100" dirty="0" err="1">
                <a:solidFill>
                  <a:schemeClr val="accent2"/>
                </a:solidFill>
              </a:rPr>
              <a:t>age</a:t>
            </a:r>
            <a:r>
              <a:rPr lang="fr-FR" sz="1100" dirty="0">
                <a:solidFill>
                  <a:schemeClr val="accent2"/>
                </a:solidFill>
              </a:rPr>
              <a:t>": </a:t>
            </a:r>
            <a:r>
              <a:rPr lang="fr-FR" sz="1100" dirty="0"/>
              <a:t>23,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  "ville": </a:t>
            </a:r>
            <a:r>
              <a:rPr lang="fr-FR" sz="1100" dirty="0"/>
              <a:t>"Rennes"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  }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  ]</a:t>
            </a:r>
          </a:p>
          <a:p>
            <a:r>
              <a:rPr lang="fr-FR" sz="1100" dirty="0">
                <a:solidFill>
                  <a:schemeClr val="accent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88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syntaxe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ACC168-BC46-495C-A254-F02D01E39150}"/>
              </a:ext>
            </a:extLst>
          </p:cNvPr>
          <p:cNvSpPr txBox="1"/>
          <p:nvPr/>
        </p:nvSpPr>
        <p:spPr>
          <a:xfrm>
            <a:off x="2212577" y="2089237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lang="en-US" b="1" i="0" dirty="0">
                <a:solidFill>
                  <a:srgbClr val="40424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1" i="0" dirty="0" err="1">
                <a:solidFill>
                  <a:srgbClr val="404247"/>
                </a:solidFill>
                <a:effectLst/>
                <a:latin typeface="source code pro" panose="020B0509030403020204" pitchFamily="49" charset="0"/>
              </a:rPr>
              <a:t>ville</a:t>
            </a:r>
            <a:r>
              <a:rPr lang="en-US" b="1" i="0" dirty="0">
                <a:solidFill>
                  <a:srgbClr val="404247"/>
                </a:solidFill>
                <a:effectLst/>
                <a:latin typeface="source code pro" panose="020B0509030403020204" pitchFamily="49" charset="0"/>
              </a:rPr>
              <a:t>":</a:t>
            </a:r>
            <a:r>
              <a:rPr lang="en-US" b="0" i="0" dirty="0">
                <a:solidFill>
                  <a:srgbClr val="2D47E6"/>
                </a:solidFill>
                <a:effectLst/>
                <a:latin typeface="source code pro" panose="020B0509030403020204" pitchFamily="49" charset="0"/>
              </a:rPr>
              <a:t>"Paris"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rgbClr val="40424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1" i="0" dirty="0" err="1">
                <a:solidFill>
                  <a:srgbClr val="404247"/>
                </a:solidFill>
                <a:effectLst/>
                <a:latin typeface="source code pro" panose="020B0509030403020204" pitchFamily="49" charset="0"/>
              </a:rPr>
              <a:t>pays":</a:t>
            </a:r>
            <a:r>
              <a:rPr lang="en-US" b="0" i="0" dirty="0" err="1">
                <a:solidFill>
                  <a:srgbClr val="2D47E6"/>
                </a:solidFill>
                <a:effectLst/>
                <a:latin typeface="source code pro" panose="020B0509030403020204" pitchFamily="49" charset="0"/>
              </a:rPr>
              <a:t>"France</a:t>
            </a:r>
            <a:r>
              <a:rPr lang="en-US" b="0" i="0" dirty="0">
                <a:solidFill>
                  <a:srgbClr val="2D47E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E02E25-1822-42F3-992A-C73C0E6C3846}"/>
              </a:ext>
            </a:extLst>
          </p:cNvPr>
          <p:cNvSpPr txBox="1"/>
          <p:nvPr/>
        </p:nvSpPr>
        <p:spPr>
          <a:xfrm>
            <a:off x="523639" y="2636408"/>
            <a:ext cx="136158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Commence toujours par une </a:t>
            </a:r>
            <a:r>
              <a:rPr lang="fr-FR" b="1" dirty="0">
                <a:solidFill>
                  <a:schemeClr val="accent1"/>
                </a:solidFill>
              </a:rPr>
              <a:t>accolade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ouvrante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D03981A-77A0-4BB6-8C3C-C43512B1329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204434" y="2302688"/>
            <a:ext cx="1124947" cy="3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C79AF36-1B5E-4E7C-BF70-55FC5658FE28}"/>
              </a:ext>
            </a:extLst>
          </p:cNvPr>
          <p:cNvSpPr txBox="1"/>
          <p:nvPr/>
        </p:nvSpPr>
        <p:spPr>
          <a:xfrm>
            <a:off x="1952277" y="3568461"/>
            <a:ext cx="1361589" cy="623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Une </a:t>
            </a:r>
            <a:r>
              <a:rPr lang="fr-FR" b="1" dirty="0">
                <a:solidFill>
                  <a:schemeClr val="accent1"/>
                </a:solidFill>
              </a:rPr>
              <a:t>clé</a:t>
            </a:r>
            <a:r>
              <a:rPr lang="fr-FR" dirty="0"/>
              <a:t> encadrée par des </a:t>
            </a:r>
            <a:r>
              <a:rPr lang="fr-FR" b="1" dirty="0">
                <a:solidFill>
                  <a:schemeClr val="accent1"/>
                </a:solidFill>
              </a:rPr>
              <a:t>guillemets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75D6F05-FFA7-4DA5-8FB0-F36EC51DE60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633072" y="2355011"/>
            <a:ext cx="56729" cy="12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ACD8406-10BD-4204-8E3F-074F08DCDC52}"/>
              </a:ext>
            </a:extLst>
          </p:cNvPr>
          <p:cNvSpPr txBox="1"/>
          <p:nvPr/>
        </p:nvSpPr>
        <p:spPr>
          <a:xfrm>
            <a:off x="3503605" y="3568461"/>
            <a:ext cx="1361589" cy="623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Deux points </a:t>
            </a:r>
            <a:r>
              <a:rPr lang="fr-FR" dirty="0"/>
              <a:t>pour séparer la clé de sa valeur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8ED4E2-7747-4B0E-BE2A-CFB9A26523A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90386" y="2328389"/>
            <a:ext cx="994014" cy="124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379350B-6A94-4E0F-8DEC-5E90A757365E}"/>
              </a:ext>
            </a:extLst>
          </p:cNvPr>
          <p:cNvSpPr txBox="1"/>
          <p:nvPr/>
        </p:nvSpPr>
        <p:spPr>
          <a:xfrm>
            <a:off x="2993492" y="1461402"/>
            <a:ext cx="1361589" cy="207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La </a:t>
            </a:r>
            <a:r>
              <a:rPr lang="fr-FR" b="1" dirty="0">
                <a:solidFill>
                  <a:schemeClr val="accent1"/>
                </a:solidFill>
              </a:rPr>
              <a:t>valeur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61AB4B-FA6B-4BEA-89CA-E1ED7346A04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550806" y="1669151"/>
            <a:ext cx="123481" cy="50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38B14B07-CC95-4AC5-A9FF-917D2B7AB24E}"/>
              </a:ext>
            </a:extLst>
          </p:cNvPr>
          <p:cNvSpPr txBox="1"/>
          <p:nvPr/>
        </p:nvSpPr>
        <p:spPr>
          <a:xfrm>
            <a:off x="5342895" y="3246897"/>
            <a:ext cx="136158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Une </a:t>
            </a:r>
            <a:r>
              <a:rPr lang="fr-FR" b="1" dirty="0">
                <a:solidFill>
                  <a:schemeClr val="accent1"/>
                </a:solidFill>
              </a:rPr>
              <a:t>virgule</a:t>
            </a:r>
            <a:r>
              <a:rPr lang="fr-FR" dirty="0"/>
              <a:t> pour séparer les couples clés/valeurs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8DA0458-01EC-4145-B485-7F64A529847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024693" y="2355012"/>
            <a:ext cx="1318202" cy="13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536F20B-AE07-4655-AC12-E9306940FA93}"/>
              </a:ext>
            </a:extLst>
          </p:cNvPr>
          <p:cNvSpPr txBox="1"/>
          <p:nvPr/>
        </p:nvSpPr>
        <p:spPr>
          <a:xfrm>
            <a:off x="6784577" y="1334501"/>
            <a:ext cx="136158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Se termine toujours par une </a:t>
            </a:r>
            <a:r>
              <a:rPr lang="fr-FR" b="1" dirty="0">
                <a:solidFill>
                  <a:schemeClr val="accent1"/>
                </a:solidFill>
              </a:rPr>
              <a:t>accolade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fermante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CB85A35-83D2-421A-B9F7-8BB311F18E9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863983" y="1750000"/>
            <a:ext cx="920594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7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types de données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B50A414-D579-405E-94C2-C1CFAA73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39940"/>
              </p:ext>
            </p:extLst>
          </p:nvPr>
        </p:nvGraphicFramePr>
        <p:xfrm>
          <a:off x="455995" y="1152633"/>
          <a:ext cx="8207098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698">
                  <a:extLst>
                    <a:ext uri="{9D8B030D-6E8A-4147-A177-3AD203B41FA5}">
                      <a16:colId xmlns:a16="http://schemas.microsoft.com/office/drawing/2014/main" val="1784847006"/>
                    </a:ext>
                  </a:extLst>
                </a:gridCol>
                <a:gridCol w="3962196">
                  <a:extLst>
                    <a:ext uri="{9D8B030D-6E8A-4147-A177-3AD203B41FA5}">
                      <a16:colId xmlns:a16="http://schemas.microsoft.com/office/drawing/2014/main" val="4158965567"/>
                    </a:ext>
                  </a:extLst>
                </a:gridCol>
                <a:gridCol w="3043204">
                  <a:extLst>
                    <a:ext uri="{9D8B030D-6E8A-4147-A177-3AD203B41FA5}">
                      <a16:colId xmlns:a16="http://schemas.microsoft.com/office/drawing/2014/main" val="323407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Commentaires sur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5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Number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{"age":30}, {"temperature":-5}, {"prix":9,99}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de guillemet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5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{"age":30}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Pas de guillemet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1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name":"John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Des guillemets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sale":true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de guillemet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4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fr-FR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myCount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null}</a:t>
                      </a:r>
                      <a:endParaRPr lang="fr-FR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de guillemet </a:t>
                      </a:r>
                      <a:endParaRPr lang="fr-FR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2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types de données Structurées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B50A414-D579-405E-94C2-C1CFAA73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85643"/>
              </p:ext>
            </p:extLst>
          </p:nvPr>
        </p:nvGraphicFramePr>
        <p:xfrm>
          <a:off x="455995" y="1152633"/>
          <a:ext cx="8207098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433">
                  <a:extLst>
                    <a:ext uri="{9D8B030D-6E8A-4147-A177-3AD203B41FA5}">
                      <a16:colId xmlns:a16="http://schemas.microsoft.com/office/drawing/2014/main" val="1784847006"/>
                    </a:ext>
                  </a:extLst>
                </a:gridCol>
                <a:gridCol w="6110665">
                  <a:extLst>
                    <a:ext uri="{9D8B030D-6E8A-4147-A177-3AD203B41FA5}">
                      <a16:colId xmlns:a16="http://schemas.microsoft.com/office/drawing/2014/main" val="4158965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5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"employee":{"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name":"John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 "age":30, 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city":"New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York"}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Array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“names":["John", "Anna", "Peter"]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5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7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97527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1325036" y="2108021"/>
            <a:ext cx="1800000" cy="530225"/>
          </a:xfrm>
        </p:spPr>
        <p:txBody>
          <a:bodyPr/>
          <a:lstStyle/>
          <a:p>
            <a:r>
              <a:rPr lang="en-GB" dirty="0"/>
              <a:t>Rémy </a:t>
            </a:r>
            <a:r>
              <a:rPr lang="en-GB" dirty="0" err="1"/>
              <a:t>Lesiak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Architecte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2040808" y="3022422"/>
            <a:ext cx="1800000" cy="530225"/>
          </a:xfrm>
        </p:spPr>
        <p:txBody>
          <a:bodyPr/>
          <a:lstStyle/>
          <a:p>
            <a:r>
              <a:rPr lang="fr-FR" dirty="0"/>
              <a:t>15 ans d’expérience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5"/>
          </p:nvPr>
        </p:nvSpPr>
        <p:spPr>
          <a:xfrm>
            <a:off x="5303192" y="2961865"/>
            <a:ext cx="1800000" cy="530225"/>
          </a:xfrm>
        </p:spPr>
        <p:txBody>
          <a:bodyPr/>
          <a:lstStyle/>
          <a:p>
            <a:r>
              <a:rPr lang="en-GB" dirty="0"/>
              <a:t>Worldline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74627425-A5A4-44EC-B604-FC89662B3C53}"/>
              </a:ext>
            </a:extLst>
          </p:cNvPr>
          <p:cNvSpPr txBox="1">
            <a:spLocks/>
          </p:cNvSpPr>
          <p:nvPr/>
        </p:nvSpPr>
        <p:spPr bwMode="gray">
          <a:xfrm>
            <a:off x="2894479" y="4022314"/>
            <a:ext cx="2576801" cy="530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0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/>
            <a:r>
              <a:rPr lang="en-GB" dirty="0">
                <a:solidFill>
                  <a:schemeClr val="accent3"/>
                </a:solidFill>
              </a:rPr>
              <a:t>remy.lesiak@worldline.com</a:t>
            </a:r>
          </a:p>
        </p:txBody>
      </p:sp>
    </p:spTree>
    <p:extLst>
      <p:ext uri="{BB962C8B-B14F-4D97-AF65-F5344CB8AC3E}">
        <p14:creationId xmlns:p14="http://schemas.microsoft.com/office/powerpoint/2010/main" val="425370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TD1.1 : Ecrire en XML la fiche descriptive d’une voiture avec pour caractéristique : </a:t>
            </a:r>
          </a:p>
          <a:p>
            <a:pPr lvl="1"/>
            <a:r>
              <a:rPr lang="fr-FR" dirty="0"/>
              <a:t>Marque, </a:t>
            </a:r>
          </a:p>
          <a:p>
            <a:pPr lvl="1"/>
            <a:r>
              <a:rPr lang="fr-FR" dirty="0"/>
              <a:t>série, </a:t>
            </a:r>
          </a:p>
          <a:p>
            <a:pPr lvl="1"/>
            <a:r>
              <a:rPr lang="fr-FR" dirty="0"/>
              <a:t>année, </a:t>
            </a:r>
          </a:p>
          <a:p>
            <a:pPr lvl="1"/>
            <a:r>
              <a:rPr lang="fr-FR" dirty="0"/>
              <a:t>stock disponible ou non</a:t>
            </a:r>
          </a:p>
          <a:p>
            <a:pPr lvl="1"/>
            <a:r>
              <a:rPr lang="fr-FR" dirty="0"/>
              <a:t>pour chaque voiture </a:t>
            </a:r>
          </a:p>
          <a:p>
            <a:pPr lvl="2"/>
            <a:r>
              <a:rPr lang="fr-FR" dirty="0"/>
              <a:t>les couleurs disponibles </a:t>
            </a:r>
          </a:p>
          <a:p>
            <a:pPr lvl="2"/>
            <a:r>
              <a:rPr lang="fr-FR" dirty="0"/>
              <a:t>les motorisations disponibles avec comme caractéristique : l’énergie, la consommation et le nombre de chevaux fiscaux.</a:t>
            </a:r>
          </a:p>
          <a:p>
            <a:endParaRPr lang="fr-FR" dirty="0"/>
          </a:p>
          <a:p>
            <a:r>
              <a:rPr lang="fr-FR" dirty="0"/>
              <a:t>TD1.2 : Ecrire la même fiche en JSON.</a:t>
            </a:r>
          </a:p>
          <a:p>
            <a:endParaRPr lang="fr-FR" dirty="0"/>
          </a:p>
          <a:p>
            <a:r>
              <a:rPr lang="fr-FR" dirty="0"/>
              <a:t>TD 1.3 : Ajouter un attribut XML à la caractéristique consommation pour préciser l’unité : l/100 km. Faire de même en JSON.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TD1 : XML et JSON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401100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TD1.1 : Correction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inhoud 10">
            <a:extLst>
              <a:ext uri="{FF2B5EF4-FFF2-40B4-BE49-F238E27FC236}">
                <a16:creationId xmlns:a16="http://schemas.microsoft.com/office/drawing/2014/main" id="{081DC453-E22F-4E5B-B5B7-8EC187C8F741}"/>
              </a:ext>
            </a:extLst>
          </p:cNvPr>
          <p:cNvSpPr txBox="1">
            <a:spLocks/>
          </p:cNvSpPr>
          <p:nvPr/>
        </p:nvSpPr>
        <p:spPr bwMode="gray">
          <a:xfrm>
            <a:off x="582600" y="1139616"/>
            <a:ext cx="4165508" cy="370903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32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048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8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1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4032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604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&lt;voiture&gt;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&lt;marque&gt;SEAT&lt;/marque&gt;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</a:t>
            </a:r>
            <a:r>
              <a:rPr lang="fr-FR" sz="900" dirty="0" err="1">
                <a:solidFill>
                  <a:schemeClr val="accent3"/>
                </a:solidFill>
              </a:rPr>
              <a:t>serie</a:t>
            </a:r>
            <a:r>
              <a:rPr lang="fr-FR" sz="900" dirty="0">
                <a:solidFill>
                  <a:schemeClr val="accent3"/>
                </a:solidFill>
              </a:rPr>
              <a:t>&gt;LEON&lt;/</a:t>
            </a:r>
            <a:r>
              <a:rPr lang="fr-FR" sz="900" dirty="0" err="1">
                <a:solidFill>
                  <a:schemeClr val="accent3"/>
                </a:solidFill>
              </a:rPr>
              <a:t>serie</a:t>
            </a:r>
            <a:r>
              <a:rPr lang="fr-FR" sz="900" dirty="0">
                <a:solidFill>
                  <a:schemeClr val="accent3"/>
                </a:solidFill>
              </a:rPr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</a:t>
            </a:r>
            <a:r>
              <a:rPr lang="fr-FR" sz="900" dirty="0" err="1">
                <a:solidFill>
                  <a:schemeClr val="accent3"/>
                </a:solidFill>
              </a:rPr>
              <a:t>annee</a:t>
            </a:r>
            <a:r>
              <a:rPr lang="fr-FR" sz="900" dirty="0">
                <a:solidFill>
                  <a:schemeClr val="accent3"/>
                </a:solidFill>
              </a:rPr>
              <a:t>&gt;2021&lt;/</a:t>
            </a:r>
            <a:r>
              <a:rPr lang="fr-FR" sz="900" dirty="0" err="1">
                <a:solidFill>
                  <a:schemeClr val="accent3"/>
                </a:solidFill>
              </a:rPr>
              <a:t>annee</a:t>
            </a:r>
            <a:r>
              <a:rPr lang="fr-FR" sz="900" dirty="0">
                <a:solidFill>
                  <a:schemeClr val="accent3"/>
                </a:solidFill>
              </a:rPr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&lt;stock&gt;</a:t>
            </a:r>
            <a:r>
              <a:rPr lang="fr-FR" sz="900" dirty="0" err="1">
                <a:solidFill>
                  <a:schemeClr val="accent3"/>
                </a:solidFill>
              </a:rPr>
              <a:t>true</a:t>
            </a:r>
            <a:r>
              <a:rPr lang="fr-FR" sz="900" dirty="0">
                <a:solidFill>
                  <a:schemeClr val="accent3"/>
                </a:solidFill>
              </a:rPr>
              <a:t>&lt;/stock&gt;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&lt;couleurs&gt;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&lt;couleur&gt;blanc&lt;/couleur&gt;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&lt;couleur&gt;noir&lt;/couleur&gt;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&lt;/couleurs&gt;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&lt;motorisation&gt;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&lt;moteur&gt;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    &lt;</a:t>
            </a:r>
            <a:r>
              <a:rPr lang="fr-FR" sz="900" dirty="0" err="1">
                <a:solidFill>
                  <a:schemeClr val="accent3"/>
                </a:solidFill>
              </a:rPr>
              <a:t>energie</a:t>
            </a:r>
            <a:r>
              <a:rPr lang="fr-FR" sz="900" dirty="0">
                <a:solidFill>
                  <a:schemeClr val="accent3"/>
                </a:solidFill>
              </a:rPr>
              <a:t>&gt;essence&lt;/</a:t>
            </a:r>
            <a:r>
              <a:rPr lang="fr-FR" sz="900" dirty="0" err="1">
                <a:solidFill>
                  <a:schemeClr val="accent3"/>
                </a:solidFill>
              </a:rPr>
              <a:t>energie</a:t>
            </a:r>
            <a:r>
              <a:rPr lang="fr-FR" sz="900" dirty="0">
                <a:solidFill>
                  <a:schemeClr val="accent3"/>
                </a:solidFill>
              </a:rPr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    &lt;conso&gt;7&lt;/conso&gt;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    &lt;cv&gt;5&lt;/cv&gt;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&lt;/moteur&gt;                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&lt;moteur&gt;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    &lt;</a:t>
            </a:r>
            <a:r>
              <a:rPr lang="fr-FR" sz="900" dirty="0" err="1">
                <a:solidFill>
                  <a:schemeClr val="accent3"/>
                </a:solidFill>
              </a:rPr>
              <a:t>energie</a:t>
            </a:r>
            <a:r>
              <a:rPr lang="fr-FR" sz="900" dirty="0">
                <a:solidFill>
                  <a:schemeClr val="accent3"/>
                </a:solidFill>
              </a:rPr>
              <a:t>&gt;diesel&lt;/</a:t>
            </a:r>
            <a:r>
              <a:rPr lang="fr-FR" sz="900" dirty="0" err="1">
                <a:solidFill>
                  <a:schemeClr val="accent3"/>
                </a:solidFill>
              </a:rPr>
              <a:t>energie</a:t>
            </a:r>
            <a:r>
              <a:rPr lang="fr-FR" sz="900" dirty="0">
                <a:solidFill>
                  <a:schemeClr val="accent3"/>
                </a:solidFill>
              </a:rPr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    &lt;conso unit= "L/100 km" &gt;7&lt;/conso&gt;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    &lt;cv&gt;5&lt;/cv&gt;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    &lt;/moteur&gt;                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    &lt;/motorisation&gt;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>
                <a:solidFill>
                  <a:schemeClr val="accent3"/>
                </a:solidFill>
              </a:rPr>
              <a:t>&lt;/voiture&gt;</a:t>
            </a:r>
          </a:p>
        </p:txBody>
      </p:sp>
    </p:spTree>
    <p:extLst>
      <p:ext uri="{BB962C8B-B14F-4D97-AF65-F5344CB8AC3E}">
        <p14:creationId xmlns:p14="http://schemas.microsoft.com/office/powerpoint/2010/main" val="310578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3951588" y="1454377"/>
            <a:ext cx="4901158" cy="3055985"/>
          </a:xfrm>
        </p:spPr>
        <p:txBody>
          <a:bodyPr/>
          <a:lstStyle/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"voiture": {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"marque": "SEAT",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"</a:t>
            </a:r>
            <a:r>
              <a:rPr lang="fr-FR" sz="900" dirty="0" err="1">
                <a:solidFill>
                  <a:schemeClr val="accent3"/>
                </a:solidFill>
              </a:rPr>
              <a:t>serie</a:t>
            </a:r>
            <a:r>
              <a:rPr lang="fr-FR" sz="900" dirty="0">
                <a:solidFill>
                  <a:schemeClr val="accent3"/>
                </a:solidFill>
              </a:rPr>
              <a:t>": "LEON",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"</a:t>
            </a:r>
            <a:r>
              <a:rPr lang="fr-FR" sz="900" dirty="0" err="1">
                <a:solidFill>
                  <a:schemeClr val="accent3"/>
                </a:solidFill>
              </a:rPr>
              <a:t>annee</a:t>
            </a:r>
            <a:r>
              <a:rPr lang="fr-FR" sz="900" dirty="0">
                <a:solidFill>
                  <a:schemeClr val="accent3"/>
                </a:solidFill>
              </a:rPr>
              <a:t>": "2021",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"stock": "</a:t>
            </a:r>
            <a:r>
              <a:rPr lang="fr-FR" sz="900" dirty="0" err="1">
                <a:solidFill>
                  <a:schemeClr val="accent3"/>
                </a:solidFill>
              </a:rPr>
              <a:t>true</a:t>
            </a:r>
            <a:r>
              <a:rPr lang="fr-FR" sz="900" dirty="0">
                <a:solidFill>
                  <a:schemeClr val="accent3"/>
                </a:solidFill>
              </a:rPr>
              <a:t>",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"couleurs": {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  "couleur": [ "blanc", "noir" ]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},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"motorisation": {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  "moteur": [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    { "</a:t>
            </a:r>
            <a:r>
              <a:rPr lang="fr-FR" sz="900" dirty="0" err="1">
                <a:solidFill>
                  <a:schemeClr val="accent3"/>
                </a:solidFill>
              </a:rPr>
              <a:t>energie</a:t>
            </a:r>
            <a:r>
              <a:rPr lang="fr-FR" sz="900" dirty="0">
                <a:solidFill>
                  <a:schemeClr val="accent3"/>
                </a:solidFill>
              </a:rPr>
              <a:t>": "essence", "conso": 7, "cv": "5" },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    { "</a:t>
            </a:r>
            <a:r>
              <a:rPr lang="fr-FR" sz="900" dirty="0" err="1">
                <a:solidFill>
                  <a:schemeClr val="accent3"/>
                </a:solidFill>
              </a:rPr>
              <a:t>energie</a:t>
            </a:r>
            <a:r>
              <a:rPr lang="fr-FR" sz="900" dirty="0">
                <a:solidFill>
                  <a:schemeClr val="accent3"/>
                </a:solidFill>
              </a:rPr>
              <a:t>": "diesel", "conso": 7, "cv": "5" }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  ]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  }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  }</a:t>
            </a:r>
          </a:p>
          <a:p>
            <a:pPr marL="0" indent="0">
              <a:buNone/>
            </a:pPr>
            <a:r>
              <a:rPr lang="fr-FR" sz="900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TD1.2 : Correction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inhoud 10">
            <a:extLst>
              <a:ext uri="{FF2B5EF4-FFF2-40B4-BE49-F238E27FC236}">
                <a16:creationId xmlns:a16="http://schemas.microsoft.com/office/drawing/2014/main" id="{081DC453-E22F-4E5B-B5B7-8EC187C8F741}"/>
              </a:ext>
            </a:extLst>
          </p:cNvPr>
          <p:cNvSpPr txBox="1">
            <a:spLocks/>
          </p:cNvSpPr>
          <p:nvPr/>
        </p:nvSpPr>
        <p:spPr bwMode="gray">
          <a:xfrm>
            <a:off x="582600" y="1139616"/>
            <a:ext cx="4165508" cy="370903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32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048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8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1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4032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604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&lt;voiture&gt;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&lt;marque&gt;SEAT&lt;/marque&gt;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</a:t>
            </a:r>
            <a:r>
              <a:rPr lang="fr-FR" sz="900" dirty="0" err="1"/>
              <a:t>serie</a:t>
            </a:r>
            <a:r>
              <a:rPr lang="fr-FR" sz="900" dirty="0"/>
              <a:t>&gt;LEON&lt;/</a:t>
            </a:r>
            <a:r>
              <a:rPr lang="fr-FR" sz="900" dirty="0" err="1"/>
              <a:t>serie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</a:t>
            </a:r>
            <a:r>
              <a:rPr lang="fr-FR" sz="900" dirty="0" err="1"/>
              <a:t>annee</a:t>
            </a:r>
            <a:r>
              <a:rPr lang="fr-FR" sz="900" dirty="0"/>
              <a:t>&gt;2021&lt;/</a:t>
            </a:r>
            <a:r>
              <a:rPr lang="fr-FR" sz="900" dirty="0" err="1"/>
              <a:t>annee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&lt;stock&gt;</a:t>
            </a:r>
            <a:r>
              <a:rPr lang="fr-FR" sz="900" dirty="0" err="1"/>
              <a:t>true</a:t>
            </a:r>
            <a:r>
              <a:rPr lang="fr-FR" sz="900" dirty="0"/>
              <a:t>&lt;/stock&gt;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&lt;couleurs&gt;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&lt;couleur&gt;blanc&lt;/couleur&gt;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&lt;couleur&gt;noir&lt;/couleur&gt;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&lt;/couleurs&gt;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&lt;motorisation&gt;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&lt;moteur&gt;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</a:t>
            </a:r>
            <a:r>
              <a:rPr lang="fr-FR" sz="900" dirty="0" err="1"/>
              <a:t>energie</a:t>
            </a:r>
            <a:r>
              <a:rPr lang="fr-FR" sz="900" dirty="0"/>
              <a:t>&gt;essence&lt;/</a:t>
            </a:r>
            <a:r>
              <a:rPr lang="fr-FR" sz="900" dirty="0" err="1"/>
              <a:t>energie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&lt;conso&gt;7&lt;/conso&gt;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&lt;cv&gt;5&lt;/cv&gt;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&lt;/moteur&gt;                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&lt;moteur&gt;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</a:t>
            </a:r>
            <a:r>
              <a:rPr lang="fr-FR" sz="900" dirty="0" err="1"/>
              <a:t>energie</a:t>
            </a:r>
            <a:r>
              <a:rPr lang="fr-FR" sz="900" dirty="0"/>
              <a:t>&gt;diesel&lt;/</a:t>
            </a:r>
            <a:r>
              <a:rPr lang="fr-FR" sz="900" dirty="0" err="1"/>
              <a:t>energie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&lt;conso unit= "L/100 km" &gt;7&lt;/conso&gt;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&lt;cv&gt;5&lt;/cv&gt;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&lt;/moteur&gt;                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&lt;/motorisation&gt;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&lt;/voiture&gt;</a:t>
            </a:r>
          </a:p>
        </p:txBody>
      </p:sp>
    </p:spTree>
    <p:extLst>
      <p:ext uri="{BB962C8B-B14F-4D97-AF65-F5344CB8AC3E}">
        <p14:creationId xmlns:p14="http://schemas.microsoft.com/office/powerpoint/2010/main" val="383244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3951588" y="1454377"/>
            <a:ext cx="4901158" cy="3055985"/>
          </a:xfrm>
        </p:spPr>
        <p:txBody>
          <a:bodyPr/>
          <a:lstStyle/>
          <a:p>
            <a:pPr marL="0" indent="0">
              <a:buNone/>
            </a:pPr>
            <a:r>
              <a:rPr lang="fr-FR" sz="900" dirty="0"/>
              <a:t>{</a:t>
            </a:r>
          </a:p>
          <a:p>
            <a:pPr marL="0" indent="0">
              <a:buNone/>
            </a:pPr>
            <a:r>
              <a:rPr lang="fr-FR" sz="900" dirty="0"/>
              <a:t>  "voiture": {</a:t>
            </a:r>
          </a:p>
          <a:p>
            <a:pPr marL="0" indent="0">
              <a:buNone/>
            </a:pPr>
            <a:r>
              <a:rPr lang="fr-FR" sz="900" dirty="0"/>
              <a:t>    "marque": "SEAT",</a:t>
            </a:r>
          </a:p>
          <a:p>
            <a:pPr marL="0" indent="0">
              <a:buNone/>
            </a:pPr>
            <a:r>
              <a:rPr lang="fr-FR" sz="900" dirty="0"/>
              <a:t>    "</a:t>
            </a:r>
            <a:r>
              <a:rPr lang="fr-FR" sz="900" dirty="0" err="1"/>
              <a:t>serie</a:t>
            </a:r>
            <a:r>
              <a:rPr lang="fr-FR" sz="900" dirty="0"/>
              <a:t>": "LEON",</a:t>
            </a:r>
          </a:p>
          <a:p>
            <a:pPr marL="0" indent="0">
              <a:buNone/>
            </a:pPr>
            <a:r>
              <a:rPr lang="fr-FR" sz="900" dirty="0"/>
              <a:t>    "</a:t>
            </a:r>
            <a:r>
              <a:rPr lang="fr-FR" sz="900" dirty="0" err="1"/>
              <a:t>annee</a:t>
            </a:r>
            <a:r>
              <a:rPr lang="fr-FR" sz="900" dirty="0"/>
              <a:t>": "2021",</a:t>
            </a:r>
          </a:p>
          <a:p>
            <a:pPr marL="0" indent="0">
              <a:buNone/>
            </a:pPr>
            <a:r>
              <a:rPr lang="fr-FR" sz="900" dirty="0"/>
              <a:t>    "stock": "</a:t>
            </a:r>
            <a:r>
              <a:rPr lang="fr-FR" sz="900" dirty="0" err="1"/>
              <a:t>true</a:t>
            </a:r>
            <a:r>
              <a:rPr lang="fr-FR" sz="900" dirty="0"/>
              <a:t>",</a:t>
            </a:r>
          </a:p>
          <a:p>
            <a:pPr marL="0" indent="0">
              <a:buNone/>
            </a:pPr>
            <a:r>
              <a:rPr lang="fr-FR" sz="900" dirty="0"/>
              <a:t>    "couleurs": {</a:t>
            </a:r>
          </a:p>
          <a:p>
            <a:pPr marL="0" indent="0">
              <a:buNone/>
            </a:pPr>
            <a:r>
              <a:rPr lang="fr-FR" sz="900" dirty="0"/>
              <a:t>      "couleur": [ "blanc", "noir" ]</a:t>
            </a:r>
          </a:p>
          <a:p>
            <a:pPr marL="0" indent="0">
              <a:buNone/>
            </a:pPr>
            <a:r>
              <a:rPr lang="fr-FR" sz="900" dirty="0"/>
              <a:t>    },</a:t>
            </a:r>
          </a:p>
          <a:p>
            <a:pPr marL="0" indent="0">
              <a:buNone/>
            </a:pPr>
            <a:r>
              <a:rPr lang="fr-FR" sz="900" dirty="0"/>
              <a:t>    "motorisation": {</a:t>
            </a:r>
          </a:p>
          <a:p>
            <a:pPr marL="0" indent="0">
              <a:buNone/>
            </a:pPr>
            <a:r>
              <a:rPr lang="fr-FR" sz="900" dirty="0"/>
              <a:t>      "moteur": [</a:t>
            </a:r>
          </a:p>
          <a:p>
            <a:pPr marL="0" indent="0">
              <a:buNone/>
            </a:pPr>
            <a:r>
              <a:rPr lang="fr-FR" sz="900" dirty="0"/>
              <a:t>        { "</a:t>
            </a:r>
            <a:r>
              <a:rPr lang="fr-FR" sz="900" dirty="0" err="1"/>
              <a:t>energie</a:t>
            </a:r>
            <a:r>
              <a:rPr lang="fr-FR" sz="900" dirty="0"/>
              <a:t>": "essence", "conso": </a:t>
            </a:r>
            <a:r>
              <a:rPr lang="fr-FR" sz="900" dirty="0">
                <a:solidFill>
                  <a:schemeClr val="accent3"/>
                </a:solidFill>
              </a:rPr>
              <a:t>{ unit: "litres/100", "valeur": 7 }</a:t>
            </a:r>
            <a:r>
              <a:rPr lang="fr-FR" sz="900" dirty="0"/>
              <a:t>, "cv": "5" },</a:t>
            </a:r>
          </a:p>
          <a:p>
            <a:pPr marL="0" indent="0">
              <a:buNone/>
            </a:pPr>
            <a:r>
              <a:rPr lang="fr-FR" sz="900" dirty="0"/>
              <a:t>        { "</a:t>
            </a:r>
            <a:r>
              <a:rPr lang="fr-FR" sz="900" dirty="0" err="1"/>
              <a:t>energie</a:t>
            </a:r>
            <a:r>
              <a:rPr lang="fr-FR" sz="900" dirty="0"/>
              <a:t>": "diesel", "conso": { unit: "litres/100", "valeur": 7 }, "cv": "5" }</a:t>
            </a:r>
          </a:p>
          <a:p>
            <a:pPr marL="0" indent="0">
              <a:buNone/>
            </a:pPr>
            <a:r>
              <a:rPr lang="fr-FR" sz="900" dirty="0"/>
              <a:t>      ]</a:t>
            </a:r>
          </a:p>
          <a:p>
            <a:pPr marL="0" indent="0">
              <a:buNone/>
            </a:pPr>
            <a:r>
              <a:rPr lang="fr-FR" sz="900" dirty="0"/>
              <a:t>    }</a:t>
            </a:r>
          </a:p>
          <a:p>
            <a:pPr marL="0" indent="0">
              <a:buNone/>
            </a:pPr>
            <a:r>
              <a:rPr lang="fr-FR" sz="900" dirty="0"/>
              <a:t>  }</a:t>
            </a:r>
          </a:p>
          <a:p>
            <a:pPr marL="0" indent="0">
              <a:buNone/>
            </a:pPr>
            <a:r>
              <a:rPr lang="fr-FR" sz="900" dirty="0"/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TD1.3 : Correction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inhoud 10">
            <a:extLst>
              <a:ext uri="{FF2B5EF4-FFF2-40B4-BE49-F238E27FC236}">
                <a16:creationId xmlns:a16="http://schemas.microsoft.com/office/drawing/2014/main" id="{081DC453-E22F-4E5B-B5B7-8EC187C8F741}"/>
              </a:ext>
            </a:extLst>
          </p:cNvPr>
          <p:cNvSpPr txBox="1">
            <a:spLocks/>
          </p:cNvSpPr>
          <p:nvPr/>
        </p:nvSpPr>
        <p:spPr bwMode="gray">
          <a:xfrm>
            <a:off x="582600" y="1139616"/>
            <a:ext cx="4165508" cy="370903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32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048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8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1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4032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604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&lt;voiture&gt;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&lt;marque&gt;SEAT&lt;/marque&gt;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</a:t>
            </a:r>
            <a:r>
              <a:rPr lang="fr-FR" sz="900" dirty="0" err="1"/>
              <a:t>serie</a:t>
            </a:r>
            <a:r>
              <a:rPr lang="fr-FR" sz="900" dirty="0"/>
              <a:t>&gt;LEON&lt;/</a:t>
            </a:r>
            <a:r>
              <a:rPr lang="fr-FR" sz="900" dirty="0" err="1"/>
              <a:t>serie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</a:t>
            </a:r>
            <a:r>
              <a:rPr lang="fr-FR" sz="900" dirty="0" err="1"/>
              <a:t>annee</a:t>
            </a:r>
            <a:r>
              <a:rPr lang="fr-FR" sz="900" dirty="0"/>
              <a:t>&gt;2021&lt;/</a:t>
            </a:r>
            <a:r>
              <a:rPr lang="fr-FR" sz="900" dirty="0" err="1"/>
              <a:t>annee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&lt;stock&gt;</a:t>
            </a:r>
            <a:r>
              <a:rPr lang="fr-FR" sz="900" dirty="0" err="1"/>
              <a:t>true</a:t>
            </a:r>
            <a:r>
              <a:rPr lang="fr-FR" sz="900" dirty="0"/>
              <a:t>&lt;/stock&gt;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&lt;couleurs&gt;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&lt;couleur&gt;blanc&lt;/couleur&gt;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&lt;couleur&gt;noir&lt;/couleur&gt;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&lt;/couleurs&gt;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&lt;motorisation&gt;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&lt;moteur&gt;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</a:t>
            </a:r>
            <a:r>
              <a:rPr lang="fr-FR" sz="900" dirty="0" err="1"/>
              <a:t>energie</a:t>
            </a:r>
            <a:r>
              <a:rPr lang="fr-FR" sz="900" dirty="0"/>
              <a:t>&gt;essence&lt;/</a:t>
            </a:r>
            <a:r>
              <a:rPr lang="fr-FR" sz="900" dirty="0" err="1"/>
              <a:t>energie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</a:t>
            </a:r>
            <a:r>
              <a:rPr lang="fr-FR" sz="900" dirty="0">
                <a:solidFill>
                  <a:schemeClr val="accent3"/>
                </a:solidFill>
              </a:rPr>
              <a:t>&lt;conso unit= "L/100 km" &gt;7&lt;/conso&gt;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&lt;cv&gt;5&lt;/cv&gt;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&lt;/moteur&gt;                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&lt;moteur&gt;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</a:t>
            </a:r>
            <a:r>
              <a:rPr lang="fr-FR" sz="900" dirty="0" err="1"/>
              <a:t>energie</a:t>
            </a:r>
            <a:r>
              <a:rPr lang="fr-FR" sz="900" dirty="0"/>
              <a:t>&gt;diesel&lt;/</a:t>
            </a:r>
            <a:r>
              <a:rPr lang="fr-FR" sz="900" dirty="0" err="1"/>
              <a:t>energie</a:t>
            </a:r>
            <a:r>
              <a:rPr lang="fr-FR" sz="900" dirty="0"/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&lt;conso unit= "L/100 km" &gt;7&lt;/conso&gt;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    &lt;cv&gt;5&lt;/cv&gt;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    &lt;/moteur&gt;                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    &lt;/motorisation&gt;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sz="900" dirty="0"/>
              <a:t>&lt;/voiture&gt;</a:t>
            </a:r>
          </a:p>
        </p:txBody>
      </p:sp>
    </p:spTree>
    <p:extLst>
      <p:ext uri="{BB962C8B-B14F-4D97-AF65-F5344CB8AC3E}">
        <p14:creationId xmlns:p14="http://schemas.microsoft.com/office/powerpoint/2010/main" val="1328335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</a:t>
            </a:r>
            <a:r>
              <a:rPr lang="en-GB" dirty="0" err="1"/>
              <a:t>Schéma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428523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Spécification JSON Schéma : </a:t>
            </a:r>
            <a:r>
              <a:rPr lang="fr-FR" dirty="0">
                <a:hlinkClick r:id="rId3"/>
              </a:rPr>
              <a:t>https://json-schema.org/</a:t>
            </a:r>
            <a:endParaRPr lang="fr-FR" dirty="0"/>
          </a:p>
          <a:p>
            <a:r>
              <a:rPr lang="fr-FR" dirty="0"/>
              <a:t>Permet de faire une description et une validation d’un document JSON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2971E-9F48-45B3-B2E2-9333205F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2092492"/>
            <a:ext cx="5818293" cy="24139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{ "productId":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"productName":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"A green door"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"price":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12.50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"tags": [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"home"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"green"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AE6C58-77DA-4FF5-927C-FE7D0FB600B3}"/>
              </a:ext>
            </a:extLst>
          </p:cNvPr>
          <p:cNvSpPr txBox="1"/>
          <p:nvPr/>
        </p:nvSpPr>
        <p:spPr>
          <a:xfrm>
            <a:off x="629920" y="2979174"/>
            <a:ext cx="6170506" cy="1388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1600" indent="-201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Que signifie « 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 » ?</a:t>
            </a:r>
          </a:p>
          <a:p>
            <a:pPr marL="201600" indent="-201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Quels sont les types de données autorisées pour chaque clé ?</a:t>
            </a:r>
          </a:p>
          <a:p>
            <a:pPr marL="201600" indent="-201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Est-ce que « 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 » est obligatoire ?</a:t>
            </a:r>
          </a:p>
          <a:p>
            <a:pPr marL="201600" indent="-201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Est-ce que « 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 » peut être zéro (0) ?</a:t>
            </a:r>
          </a:p>
          <a:p>
            <a:pPr marL="201600" indent="-201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Quelles sont les valeurs de « tags » valident ?</a:t>
            </a:r>
          </a:p>
          <a:p>
            <a:pPr marL="201600" indent="-201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1EC840-FFB1-40A6-A246-E07F5D0E3BF4}"/>
              </a:ext>
            </a:extLst>
          </p:cNvPr>
          <p:cNvSpPr txBox="1"/>
          <p:nvPr/>
        </p:nvSpPr>
        <p:spPr>
          <a:xfrm>
            <a:off x="430200" y="2730340"/>
            <a:ext cx="6170506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Questions que l’on peut se poser :</a:t>
            </a:r>
          </a:p>
        </p:txBody>
      </p:sp>
    </p:spTree>
    <p:extLst>
      <p:ext uri="{BB962C8B-B14F-4D97-AF65-F5344CB8AC3E}">
        <p14:creationId xmlns:p14="http://schemas.microsoft.com/office/powerpoint/2010/main" val="36809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4330700" y="1447200"/>
            <a:ext cx="4381660" cy="3110400"/>
          </a:xfrm>
        </p:spPr>
        <p:txBody>
          <a:bodyPr/>
          <a:lstStyle/>
          <a:p>
            <a:r>
              <a:rPr lang="fr-FR" dirty="0"/>
              <a:t>Un JSON Schéma respect la syntaxe JSON</a:t>
            </a:r>
          </a:p>
          <a:p>
            <a:r>
              <a:rPr lang="fr-FR" dirty="0"/>
              <a:t>Il y a 3 éléments distincts</a:t>
            </a:r>
          </a:p>
          <a:p>
            <a:endParaRPr lang="fr-FR" dirty="0"/>
          </a:p>
          <a:p>
            <a:r>
              <a:rPr lang="fr-FR" dirty="0"/>
              <a:t>Des mots clé du schéma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$</a:t>
            </a:r>
            <a:r>
              <a:rPr lang="fr-FR" dirty="0" err="1"/>
              <a:t>schema</a:t>
            </a:r>
            <a:r>
              <a:rPr lang="fr-FR" dirty="0"/>
              <a:t> = indique la version de la spécification utilisée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$id = URI de ce schéma </a:t>
            </a:r>
          </a:p>
          <a:p>
            <a:pPr lvl="1"/>
            <a:endParaRPr lang="fr-FR" dirty="0"/>
          </a:p>
          <a:p>
            <a:r>
              <a:rPr lang="fr-FR" dirty="0"/>
              <a:t>Des annotations du schéma : </a:t>
            </a:r>
            <a:r>
              <a:rPr lang="fr-FR" dirty="0" err="1"/>
              <a:t>title</a:t>
            </a:r>
            <a:r>
              <a:rPr lang="fr-FR" dirty="0"/>
              <a:t>, description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Uniquement des informations descriptives</a:t>
            </a:r>
          </a:p>
          <a:p>
            <a:pPr lvl="1"/>
            <a:endParaRPr lang="fr-FR" dirty="0"/>
          </a:p>
          <a:p>
            <a:r>
              <a:rPr lang="fr-FR" dirty="0"/>
              <a:t>Des éléments de validation du schéma :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Permet de poser des contraintes sur le JSON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2E04F1-3E40-4D0F-9E63-96DF08E8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00" y="2025263"/>
            <a:ext cx="3794308" cy="15956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"$schema":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"https://json-schema.org/draft/2020-12/schema"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"$id":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"https://example.com/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product.schema.json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"title":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"Product"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"description":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"A product in the catalog"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"type":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"object"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6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4389290" y="1904679"/>
            <a:ext cx="4381660" cy="1689700"/>
          </a:xfrm>
        </p:spPr>
        <p:txBody>
          <a:bodyPr/>
          <a:lstStyle/>
          <a:p>
            <a:r>
              <a:rPr lang="fr-FR" b="1" dirty="0" err="1"/>
              <a:t>Properties</a:t>
            </a:r>
            <a:r>
              <a:rPr lang="fr-FR" dirty="0"/>
              <a:t> : indique la liste des clés du document </a:t>
            </a:r>
            <a:r>
              <a:rPr lang="fr-FR" dirty="0" err="1"/>
              <a:t>Json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 err="1"/>
              <a:t>productId</a:t>
            </a:r>
            <a:r>
              <a:rPr lang="fr-FR" dirty="0"/>
              <a:t> : fait référence à une clé nommée « </a:t>
            </a:r>
            <a:r>
              <a:rPr lang="fr-FR" dirty="0" err="1"/>
              <a:t>productId</a:t>
            </a:r>
            <a:r>
              <a:rPr lang="fr-FR" dirty="0"/>
              <a:t> » dans le JSON. Contiens ensuite les éléments de validation et de contrainte.</a:t>
            </a:r>
          </a:p>
          <a:p>
            <a:endParaRPr lang="fr-FR" dirty="0"/>
          </a:p>
          <a:p>
            <a:r>
              <a:rPr lang="fr-FR" b="1" dirty="0" err="1"/>
              <a:t>Required</a:t>
            </a:r>
            <a:r>
              <a:rPr lang="fr-FR" dirty="0"/>
              <a:t> : Indique les champs obligatoires pour l’ensemble du document JSON.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EA31C-F35E-4DDB-89F4-A32AABE4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50" y="1443895"/>
            <a:ext cx="3824300" cy="261126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"$schema":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"https://json-schema.org/draft/2020-12/schema"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"$id":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"https://example.com/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product.schema.json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"title":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"Product"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"description":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"A product from Acme's catalog"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"type":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"object"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"properties":{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586E75"/>
                </a:solidFill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586E75"/>
                </a:solidFill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"description":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"The unique identifier for a product"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586E75"/>
                </a:solidFill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"type":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"integer"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586E75"/>
                </a:solidFill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586E75"/>
                </a:solidFill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586E75"/>
                </a:solidFill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"required": [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05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toutes les types de clé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34375"/>
              </p:ext>
            </p:extLst>
          </p:nvPr>
        </p:nvGraphicFramePr>
        <p:xfrm>
          <a:off x="430200" y="1871980"/>
          <a:ext cx="8282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5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3232150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3594260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Précise le type JSON de la clé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{“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type“:"number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5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Liste de valeurs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"red"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"amber"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"green"</a:t>
                      </a:r>
                      <a:r>
                        <a:rPr lang="en-US" dirty="0">
                          <a:effectLst/>
                        </a:rPr>
                        <a:t>]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const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unique d’un champ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"const":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“France"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4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0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</a:t>
            </a:r>
            <a:r>
              <a:rPr lang="fr-FR" dirty="0"/>
              <a:t>Schéma</a:t>
            </a: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types de données - Rappel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B50A414-D579-405E-94C2-C1CFAA73EE81}"/>
              </a:ext>
            </a:extLst>
          </p:cNvPr>
          <p:cNvGraphicFramePr>
            <a:graphicFrameLocks noGrp="1"/>
          </p:cNvGraphicFramePr>
          <p:nvPr/>
        </p:nvGraphicFramePr>
        <p:xfrm>
          <a:off x="455995" y="1152633"/>
          <a:ext cx="8207098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433">
                  <a:extLst>
                    <a:ext uri="{9D8B030D-6E8A-4147-A177-3AD203B41FA5}">
                      <a16:colId xmlns:a16="http://schemas.microsoft.com/office/drawing/2014/main" val="1784847006"/>
                    </a:ext>
                  </a:extLst>
                </a:gridCol>
                <a:gridCol w="6110665">
                  <a:extLst>
                    <a:ext uri="{9D8B030D-6E8A-4147-A177-3AD203B41FA5}">
                      <a16:colId xmlns:a16="http://schemas.microsoft.com/office/drawing/2014/main" val="4158965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5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{"age":30}, {“temperature":-5}, {“prix":9,99}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5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{"age":30}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1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Chaîne de 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name":"John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sale":true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4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"employee":{"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name":"John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 "age":30, 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city":"New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York"}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"employees":["John", "Anna", "Peter"]</a:t>
                      </a:r>
                      <a:br>
                        <a:rPr lang="en-US" dirty="0"/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5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fr-FR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myCount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null}</a:t>
                      </a:r>
                      <a:endParaRPr lang="fr-FR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2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 programme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1955945" y="2961865"/>
            <a:ext cx="1800000" cy="530225"/>
          </a:xfrm>
        </p:spPr>
        <p:txBody>
          <a:bodyPr/>
          <a:lstStyle/>
          <a:p>
            <a:r>
              <a:rPr lang="en-GB" dirty="0"/>
              <a:t>NOSQL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578355" y="2106473"/>
            <a:ext cx="1800000" cy="530225"/>
          </a:xfrm>
        </p:spPr>
        <p:txBody>
          <a:bodyPr/>
          <a:lstStyle/>
          <a:p>
            <a:r>
              <a:rPr lang="en-GB" dirty="0"/>
              <a:t>MONGODB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5"/>
          </p:nvPr>
        </p:nvSpPr>
        <p:spPr>
          <a:xfrm>
            <a:off x="5303192" y="2961865"/>
            <a:ext cx="1800000" cy="530225"/>
          </a:xfrm>
        </p:spPr>
        <p:txBody>
          <a:bodyPr/>
          <a:lstStyle/>
          <a:p>
            <a:r>
              <a:rPr lang="en-GB" dirty="0"/>
              <a:t>ELASTICSEARCH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2" name="Tijdelijke aanduiding voor tekst 5">
            <a:extLst>
              <a:ext uri="{FF2B5EF4-FFF2-40B4-BE49-F238E27FC236}">
                <a16:creationId xmlns:a16="http://schemas.microsoft.com/office/drawing/2014/main" id="{6E7D52B3-BFAE-48FB-94DF-528327B34437}"/>
              </a:ext>
            </a:extLst>
          </p:cNvPr>
          <p:cNvSpPr txBox="1">
            <a:spLocks/>
          </p:cNvSpPr>
          <p:nvPr/>
        </p:nvSpPr>
        <p:spPr bwMode="gray">
          <a:xfrm>
            <a:off x="556362" y="3680703"/>
            <a:ext cx="1800000" cy="530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0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/>
            <a:r>
              <a:rPr lang="fr-FR" dirty="0">
                <a:solidFill>
                  <a:schemeClr val="accent3"/>
                </a:solidFill>
              </a:rPr>
              <a:t>3 Cours de 4 heures</a:t>
            </a:r>
          </a:p>
          <a:p>
            <a:pPr lvl="0"/>
            <a:r>
              <a:rPr lang="fr-FR" dirty="0">
                <a:solidFill>
                  <a:schemeClr val="accent3"/>
                </a:solidFill>
              </a:rPr>
              <a:t>1 Cours de 1 heure</a:t>
            </a:r>
          </a:p>
        </p:txBody>
      </p:sp>
      <p:sp>
        <p:nvSpPr>
          <p:cNvPr id="13" name="Tijdelijke aanduiding voor tekst 5">
            <a:extLst>
              <a:ext uri="{FF2B5EF4-FFF2-40B4-BE49-F238E27FC236}">
                <a16:creationId xmlns:a16="http://schemas.microsoft.com/office/drawing/2014/main" id="{EA820A66-8C50-4719-99E9-1438F07C2A5C}"/>
              </a:ext>
            </a:extLst>
          </p:cNvPr>
          <p:cNvSpPr txBox="1">
            <a:spLocks/>
          </p:cNvSpPr>
          <p:nvPr/>
        </p:nvSpPr>
        <p:spPr bwMode="gray">
          <a:xfrm>
            <a:off x="6347160" y="3780170"/>
            <a:ext cx="1800000" cy="331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0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/>
            <a:r>
              <a:rPr lang="fr-FR" dirty="0">
                <a:solidFill>
                  <a:schemeClr val="accent4"/>
                </a:solidFill>
              </a:rPr>
              <a:t>4 TP de 2 heures</a:t>
            </a:r>
          </a:p>
        </p:txBody>
      </p:sp>
    </p:spTree>
    <p:extLst>
      <p:ext uri="{BB962C8B-B14F-4D97-AF65-F5344CB8AC3E}">
        <p14:creationId xmlns:p14="http://schemas.microsoft.com/office/powerpoint/2010/main" val="114461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Boolean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15172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clés de type « </a:t>
            </a:r>
            <a:r>
              <a:rPr lang="fr-FR" dirty="0" err="1"/>
              <a:t>boolean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2" name="Tijdelijke aanduiding voor inhoud 10">
            <a:extLst>
              <a:ext uri="{FF2B5EF4-FFF2-40B4-BE49-F238E27FC236}">
                <a16:creationId xmlns:a16="http://schemas.microsoft.com/office/drawing/2014/main" id="{E45AAA18-217D-4323-B224-4749B42839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369785"/>
            <a:ext cx="4381660" cy="397272"/>
          </a:xfrm>
        </p:spPr>
        <p:txBody>
          <a:bodyPr/>
          <a:lstStyle/>
          <a:p>
            <a:r>
              <a:rPr lang="fr-FR" dirty="0"/>
              <a:t>Uniquement deux valeurs possibles : </a:t>
            </a:r>
            <a:r>
              <a:rPr lang="fr-FR" dirty="0" err="1"/>
              <a:t>true</a:t>
            </a:r>
            <a:r>
              <a:rPr lang="fr-FR" dirty="0"/>
              <a:t> ou false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02C2A9-AA8A-480A-A47D-AD4815287175}"/>
              </a:ext>
            </a:extLst>
          </p:cNvPr>
          <p:cNvSpPr txBox="1"/>
          <p:nvPr/>
        </p:nvSpPr>
        <p:spPr>
          <a:xfrm>
            <a:off x="2806920" y="172465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 "type": "</a:t>
            </a:r>
            <a:r>
              <a:rPr lang="fr-FR" dirty="0" err="1"/>
              <a:t>boolean</a:t>
            </a:r>
            <a:r>
              <a:rPr lang="fr-FR" dirty="0"/>
              <a:t>"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27" y="2254694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27" y="3088981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“true”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27" y="2544963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8F9045-80AF-4317-8624-B22731C9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27" y="3590895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0</a:t>
            </a:r>
          </a:p>
        </p:txBody>
      </p:sp>
      <p:sp>
        <p:nvSpPr>
          <p:cNvPr id="15" name="Tijdelijke aanduiding voor inhoud 10">
            <a:extLst>
              <a:ext uri="{FF2B5EF4-FFF2-40B4-BE49-F238E27FC236}">
                <a16:creationId xmlns:a16="http://schemas.microsoft.com/office/drawing/2014/main" id="{D500A7D7-B60B-4683-8AAD-946D8D1E90A3}"/>
              </a:ext>
            </a:extLst>
          </p:cNvPr>
          <p:cNvSpPr txBox="1">
            <a:spLocks/>
          </p:cNvSpPr>
          <p:nvPr/>
        </p:nvSpPr>
        <p:spPr bwMode="gray">
          <a:xfrm>
            <a:off x="1768527" y="2851128"/>
            <a:ext cx="4381660" cy="22992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32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048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8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1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4032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604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r>
              <a:rPr lang="fr-FR" dirty="0"/>
              <a:t>Correspond à une valeur de type « String »</a:t>
            </a:r>
          </a:p>
        </p:txBody>
      </p:sp>
      <p:sp>
        <p:nvSpPr>
          <p:cNvPr id="16" name="Tijdelijke aanduiding voor inhoud 10">
            <a:extLst>
              <a:ext uri="{FF2B5EF4-FFF2-40B4-BE49-F238E27FC236}">
                <a16:creationId xmlns:a16="http://schemas.microsoft.com/office/drawing/2014/main" id="{B0DE0D76-88BC-494B-86F2-36D672F6AB2C}"/>
              </a:ext>
            </a:extLst>
          </p:cNvPr>
          <p:cNvSpPr txBox="1">
            <a:spLocks/>
          </p:cNvSpPr>
          <p:nvPr/>
        </p:nvSpPr>
        <p:spPr bwMode="gray">
          <a:xfrm>
            <a:off x="1768527" y="3346409"/>
            <a:ext cx="4381660" cy="22992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32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048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8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1" kern="1200" cap="none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4032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604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1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200" b="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r>
              <a:rPr lang="fr-FR" dirty="0"/>
              <a:t>Correspond à une valeur de type « </a:t>
            </a:r>
            <a:r>
              <a:rPr lang="fr-FR" dirty="0" err="1"/>
              <a:t>Number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9043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</a:t>
            </a:r>
            <a:r>
              <a:rPr lang="fr-FR" dirty="0" err="1"/>
              <a:t>Number</a:t>
            </a:r>
            <a:r>
              <a:rPr lang="fr-FR" dirty="0"/>
              <a:t> et Integer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50149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clés de type « </a:t>
            </a:r>
            <a:r>
              <a:rPr lang="fr-FR" dirty="0" err="1"/>
              <a:t>number</a:t>
            </a:r>
            <a:r>
              <a:rPr lang="fr-FR" dirty="0"/>
              <a:t> » et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68220"/>
              </p:ext>
            </p:extLst>
          </p:nvPr>
        </p:nvGraphicFramePr>
        <p:xfrm>
          <a:off x="430200" y="1425205"/>
          <a:ext cx="828216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5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2235360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≤ </a:t>
                      </a:r>
                      <a:r>
                        <a:rPr lang="en-US" dirty="0">
                          <a:effectLst/>
                        </a:rPr>
                        <a:t>maximum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“maximum":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exclusifMaximum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 </a:t>
                      </a:r>
                      <a:r>
                        <a:rPr lang="en-US" dirty="0" err="1">
                          <a:effectLst/>
                        </a:rPr>
                        <a:t>exclusiveMaximum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exclusiveMaximum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≥ minimum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7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exclusiveMinimum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&gt; </a:t>
                      </a:r>
                      <a:r>
                        <a:rPr lang="en-US" dirty="0" err="1">
                          <a:effectLst/>
                        </a:rPr>
                        <a:t>exclusiveMinimum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exclusiveM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inimum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0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multipleOf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résultat de la division de la valeur du champs par la contrainte doit être un entier.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multipleOf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9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89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clés de type « </a:t>
            </a:r>
            <a:r>
              <a:rPr lang="fr-FR" dirty="0" err="1"/>
              <a:t>number</a:t>
            </a:r>
            <a:r>
              <a:rPr lang="fr-FR" dirty="0"/>
              <a:t> » et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737115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696166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1.0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040736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8F9045-80AF-4317-8624-B22731C9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333619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3.15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550643" y="2571750"/>
            <a:ext cx="15985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 "type": "</a:t>
            </a:r>
            <a:r>
              <a:rPr lang="fr-FR" dirty="0" err="1"/>
              <a:t>integer</a:t>
            </a:r>
            <a:r>
              <a:rPr lang="fr-FR" dirty="0"/>
              <a:t>" 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3FA6017-FBEB-4D28-9A5E-EBA248AAD5E2}"/>
              </a:ext>
            </a:extLst>
          </p:cNvPr>
          <p:cNvSpPr txBox="1"/>
          <p:nvPr/>
        </p:nvSpPr>
        <p:spPr>
          <a:xfrm flipH="1">
            <a:off x="3156877" y="2382780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Entier avec un valeur de zéro après la virgule :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136F9A-69D2-4E37-9092-A92D18A2A577}"/>
              </a:ext>
            </a:extLst>
          </p:cNvPr>
          <p:cNvSpPr txBox="1"/>
          <p:nvPr/>
        </p:nvSpPr>
        <p:spPr>
          <a:xfrm flipH="1">
            <a:off x="3156813" y="3068716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Valeur flottante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946186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“42”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B21401-C108-4064-A91F-B219BDF58A34}"/>
              </a:ext>
            </a:extLst>
          </p:cNvPr>
          <p:cNvSpPr txBox="1"/>
          <p:nvPr/>
        </p:nvSpPr>
        <p:spPr>
          <a:xfrm flipH="1">
            <a:off x="3156813" y="3681283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Valeur sous forme de « String »</a:t>
            </a:r>
          </a:p>
        </p:txBody>
      </p:sp>
    </p:spTree>
    <p:extLst>
      <p:ext uri="{BB962C8B-B14F-4D97-AF65-F5344CB8AC3E}">
        <p14:creationId xmlns:p14="http://schemas.microsoft.com/office/powerpoint/2010/main" val="2639634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clés de type « </a:t>
            </a:r>
            <a:r>
              <a:rPr lang="fr-FR" dirty="0" err="1"/>
              <a:t>number</a:t>
            </a:r>
            <a:r>
              <a:rPr lang="fr-FR" dirty="0"/>
              <a:t> » et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737115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696166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1.0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040736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8F9045-80AF-4317-8624-B22731C9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333619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3.15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550643" y="2571750"/>
            <a:ext cx="184548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 "type": "</a:t>
            </a:r>
            <a:r>
              <a:rPr lang="fr-FR" dirty="0" err="1"/>
              <a:t>number</a:t>
            </a:r>
            <a:r>
              <a:rPr lang="fr-FR" dirty="0"/>
              <a:t>" 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3FA6017-FBEB-4D28-9A5E-EBA248AAD5E2}"/>
              </a:ext>
            </a:extLst>
          </p:cNvPr>
          <p:cNvSpPr txBox="1"/>
          <p:nvPr/>
        </p:nvSpPr>
        <p:spPr>
          <a:xfrm flipH="1">
            <a:off x="3156877" y="2382780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Entier avec un valeur de zéro après la virgule :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136F9A-69D2-4E37-9092-A92D18A2A577}"/>
              </a:ext>
            </a:extLst>
          </p:cNvPr>
          <p:cNvSpPr txBox="1"/>
          <p:nvPr/>
        </p:nvSpPr>
        <p:spPr>
          <a:xfrm flipH="1">
            <a:off x="3156813" y="3068716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Valeur flottante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946186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“42”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B21401-C108-4064-A91F-B219BDF58A34}"/>
              </a:ext>
            </a:extLst>
          </p:cNvPr>
          <p:cNvSpPr txBox="1"/>
          <p:nvPr/>
        </p:nvSpPr>
        <p:spPr>
          <a:xfrm flipH="1">
            <a:off x="3156813" y="3681283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Valeur sous forme de « String »</a:t>
            </a:r>
          </a:p>
        </p:txBody>
      </p:sp>
    </p:spTree>
    <p:extLst>
      <p:ext uri="{BB962C8B-B14F-4D97-AF65-F5344CB8AC3E}">
        <p14:creationId xmlns:p14="http://schemas.microsoft.com/office/powerpoint/2010/main" val="1939386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clés de type « </a:t>
            </a:r>
            <a:r>
              <a:rPr lang="fr-FR" dirty="0" err="1"/>
              <a:t>number</a:t>
            </a:r>
            <a:r>
              <a:rPr lang="fr-FR" dirty="0"/>
              <a:t> » et « </a:t>
            </a:r>
            <a:r>
              <a:rPr lang="fr-FR" dirty="0" err="1"/>
              <a:t>integer</a:t>
            </a:r>
            <a:r>
              <a:rPr lang="fr-FR" dirty="0"/>
              <a:t> » - </a:t>
            </a:r>
            <a:r>
              <a:rPr lang="fr-FR" dirty="0" err="1"/>
              <a:t>multipleOf</a:t>
            </a:r>
            <a:endParaRPr lang="fr-FR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737115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382470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20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040736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543968" y="2365658"/>
            <a:ext cx="18454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 "type": "</a:t>
            </a:r>
            <a:r>
              <a:rPr lang="fr-FR" dirty="0" err="1"/>
              <a:t>number</a:t>
            </a:r>
            <a:r>
              <a:rPr lang="fr-FR" dirty="0"/>
              <a:t>",</a:t>
            </a:r>
          </a:p>
          <a:p>
            <a:r>
              <a:rPr lang="fr-FR" dirty="0"/>
              <a:t>    "</a:t>
            </a:r>
            <a:r>
              <a:rPr lang="fr-FR" dirty="0" err="1"/>
              <a:t>multipleOf</a:t>
            </a:r>
            <a:r>
              <a:rPr lang="fr-FR" dirty="0"/>
              <a:t>" : 10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458960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23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B21401-C108-4064-A91F-B219BDF58A34}"/>
              </a:ext>
            </a:extLst>
          </p:cNvPr>
          <p:cNvSpPr txBox="1"/>
          <p:nvPr/>
        </p:nvSpPr>
        <p:spPr>
          <a:xfrm flipH="1">
            <a:off x="3156813" y="3194057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N’est pas un multiple de 10</a:t>
            </a:r>
          </a:p>
        </p:txBody>
      </p:sp>
    </p:spTree>
    <p:extLst>
      <p:ext uri="{BB962C8B-B14F-4D97-AF65-F5344CB8AC3E}">
        <p14:creationId xmlns:p14="http://schemas.microsoft.com/office/powerpoint/2010/main" val="3884405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clés de type « </a:t>
            </a:r>
            <a:r>
              <a:rPr lang="fr-FR" dirty="0" err="1"/>
              <a:t>number</a:t>
            </a:r>
            <a:r>
              <a:rPr lang="fr-FR" dirty="0"/>
              <a:t> » et « </a:t>
            </a:r>
            <a:r>
              <a:rPr lang="fr-FR" dirty="0" err="1"/>
              <a:t>integer</a:t>
            </a:r>
            <a:r>
              <a:rPr lang="fr-FR" dirty="0"/>
              <a:t> » - les ranges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957358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602713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99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260979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494222" y="2299386"/>
            <a:ext cx="2312698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"type": "</a:t>
            </a:r>
            <a:r>
              <a:rPr lang="fr-FR" dirty="0" err="1"/>
              <a:t>number</a:t>
            </a:r>
            <a:r>
              <a:rPr lang="fr-FR" dirty="0"/>
              <a:t>",</a:t>
            </a:r>
          </a:p>
          <a:p>
            <a:r>
              <a:rPr lang="fr-FR" dirty="0"/>
              <a:t>  "minimum": 0,</a:t>
            </a:r>
          </a:p>
          <a:p>
            <a:r>
              <a:rPr lang="fr-FR" dirty="0"/>
              <a:t>  "</a:t>
            </a:r>
            <a:r>
              <a:rPr lang="fr-FR" dirty="0" err="1"/>
              <a:t>exclusiveMaximum</a:t>
            </a:r>
            <a:r>
              <a:rPr lang="fr-FR" dirty="0"/>
              <a:t>": 100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458960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100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B21401-C108-4064-A91F-B219BDF58A34}"/>
              </a:ext>
            </a:extLst>
          </p:cNvPr>
          <p:cNvSpPr txBox="1"/>
          <p:nvPr/>
        </p:nvSpPr>
        <p:spPr>
          <a:xfrm flipH="1">
            <a:off x="3156813" y="3194057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/>
              <a:t>exclusiveMaximum</a:t>
            </a:r>
            <a:r>
              <a:rPr lang="fr-FR" dirty="0"/>
              <a:t> à pour valeur 100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C3E7867-2CC9-4138-A9E6-F74B9C78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626120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-1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760FF8-6ED6-418E-9F30-3F776A22AAE7}"/>
              </a:ext>
            </a:extLst>
          </p:cNvPr>
          <p:cNvSpPr txBox="1"/>
          <p:nvPr/>
        </p:nvSpPr>
        <p:spPr>
          <a:xfrm flipH="1">
            <a:off x="3156813" y="1361217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Inférieur à 0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BA0BEEB-F7FD-4887-BDC0-88A1EDEFD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4018456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101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096912-65A8-4A23-B358-05A8DF2E0282}"/>
              </a:ext>
            </a:extLst>
          </p:cNvPr>
          <p:cNvSpPr txBox="1"/>
          <p:nvPr/>
        </p:nvSpPr>
        <p:spPr>
          <a:xfrm flipH="1">
            <a:off x="3156813" y="3753553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Plus grand que 100</a:t>
            </a:r>
          </a:p>
        </p:txBody>
      </p:sp>
    </p:spTree>
    <p:extLst>
      <p:ext uri="{BB962C8B-B14F-4D97-AF65-F5344CB8AC3E}">
        <p14:creationId xmlns:p14="http://schemas.microsoft.com/office/powerpoint/2010/main" val="4232856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String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247704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 Les contraintes pour les clés de type « string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90462"/>
              </p:ext>
            </p:extLst>
          </p:nvPr>
        </p:nvGraphicFramePr>
        <p:xfrm>
          <a:off x="430200" y="1426210"/>
          <a:ext cx="82821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5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2235360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minLength</a:t>
                      </a:r>
                      <a:endParaRPr lang="en-US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de la chaîne de 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minLength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5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50" b="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régulière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"pattern":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"^(\\([0-9]{3}\\))?[0-9]{3}-[0-9]{4}$"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50" b="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N’est pas une contrainte mais une information. Permet de préciser comment interpréter le champ notamment pour les dates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4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9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 programme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957942" y="1934490"/>
            <a:ext cx="1800000" cy="530225"/>
          </a:xfrm>
        </p:spPr>
        <p:txBody>
          <a:bodyPr/>
          <a:lstStyle/>
          <a:p>
            <a:r>
              <a:rPr lang="en-GB" sz="3600" dirty="0">
                <a:solidFill>
                  <a:schemeClr val="accent3"/>
                </a:solidFill>
              </a:rPr>
              <a:t>JSON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MONGODB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2040808" y="3022422"/>
            <a:ext cx="1800000" cy="530225"/>
          </a:xfrm>
        </p:spPr>
        <p:txBody>
          <a:bodyPr/>
          <a:lstStyle/>
          <a:p>
            <a:r>
              <a:rPr lang="en-GB" dirty="0"/>
              <a:t>NOSQL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5"/>
          </p:nvPr>
        </p:nvSpPr>
        <p:spPr>
          <a:xfrm>
            <a:off x="5303192" y="2961865"/>
            <a:ext cx="1800000" cy="530225"/>
          </a:xfrm>
        </p:spPr>
        <p:txBody>
          <a:bodyPr/>
          <a:lstStyle/>
          <a:p>
            <a:r>
              <a:rPr lang="en-GB" dirty="0"/>
              <a:t>ELASTICSEARCH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236839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contrainte format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24154"/>
              </p:ext>
            </p:extLst>
          </p:nvPr>
        </p:nvGraphicFramePr>
        <p:xfrm>
          <a:off x="430200" y="2596480"/>
          <a:ext cx="8282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5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2235360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 existant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definition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2018-11-13T20:20:39+00:00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{"</a:t>
                      </a:r>
                      <a:r>
                        <a:rPr lang="fr-FR" dirty="0" err="1"/>
                        <a:t>format":"date-time</a:t>
                      </a:r>
                      <a:r>
                        <a:rPr lang="fr-FR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5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jean.dupont@exemple.com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{"</a:t>
                      </a:r>
                      <a:r>
                        <a:rPr lang="fr-FR" dirty="0" err="1"/>
                        <a:t>format":"email</a:t>
                      </a:r>
                      <a:r>
                        <a:rPr lang="fr-FR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192.160.10.1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{"format":"ipv4"}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uuid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3e4666bf-d5e5-4aa7-b8ce-cefe41c7568a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{"format":"</a:t>
                      </a:r>
                      <a:r>
                        <a:rPr lang="fr-FR" dirty="0" err="1"/>
                        <a:t>uuid</a:t>
                      </a:r>
                      <a:r>
                        <a:rPr lang="fr-FR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49197"/>
                  </a:ext>
                </a:extLst>
              </a:tr>
            </a:tbl>
          </a:graphicData>
        </a:graphic>
      </p:graphicFrame>
      <p:sp>
        <p:nvSpPr>
          <p:cNvPr id="12" name="Tijdelijke aanduiding voor inhoud 10">
            <a:extLst>
              <a:ext uri="{FF2B5EF4-FFF2-40B4-BE49-F238E27FC236}">
                <a16:creationId xmlns:a16="http://schemas.microsoft.com/office/drawing/2014/main" id="{E45AAA18-217D-4323-B224-4749B42839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369784"/>
            <a:ext cx="8008950" cy="1177235"/>
          </a:xfrm>
        </p:spPr>
        <p:txBody>
          <a:bodyPr/>
          <a:lstStyle/>
          <a:p>
            <a:r>
              <a:rPr lang="fr-FR" dirty="0"/>
              <a:t>Précise le format pour une chaîne de caractère pour des cas particulier</a:t>
            </a:r>
          </a:p>
          <a:p>
            <a:r>
              <a:rPr lang="fr-FR" dirty="0"/>
              <a:t>Exemple: Les dates</a:t>
            </a:r>
          </a:p>
          <a:p>
            <a:r>
              <a:rPr lang="fr-FR" dirty="0"/>
              <a:t>Il n’existe pas de type date dans le format JSON. Elles sont considérées comme des chaînes de caractères</a:t>
            </a:r>
          </a:p>
          <a:p>
            <a:r>
              <a:rPr lang="fr-FR" dirty="0"/>
              <a:t>Le mot-clé « format » : il s’agit uniquement d’une description, il n’y a aucune contrainte associée. Permet à l’auteur de préciser comment interpréter le champ. Certaine implémentation de validateur JSON peuvent l’utiliser.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43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 Les contraintes pour les propriétés de type « string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970717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“</a:t>
            </a:r>
            <a:r>
              <a:rPr lang="en-US" altLang="en-US" sz="900" dirty="0" err="1">
                <a:solidFill>
                  <a:schemeClr val="tx1"/>
                </a:solidFill>
                <a:latin typeface="+mj-lt"/>
              </a:rPr>
              <a:t>ceci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900" dirty="0" err="1">
                <a:solidFill>
                  <a:schemeClr val="tx1"/>
                </a:solidFill>
                <a:latin typeface="+mj-lt"/>
              </a:rPr>
              <a:t>est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900" dirty="0" err="1">
                <a:solidFill>
                  <a:schemeClr val="tx1"/>
                </a:solidFill>
                <a:latin typeface="+mj-lt"/>
              </a:rPr>
              <a:t>une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900" dirty="0" err="1">
                <a:solidFill>
                  <a:schemeClr val="tx1"/>
                </a:solidFill>
                <a:latin typeface="+mj-lt"/>
              </a:rPr>
              <a:t>chaîne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altLang="en-US" sz="900" dirty="0" err="1">
                <a:solidFill>
                  <a:schemeClr val="tx1"/>
                </a:solidFill>
                <a:latin typeface="+mj-lt"/>
              </a:rPr>
              <a:t>caractère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616072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“20”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274338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“”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543968" y="2365658"/>
            <a:ext cx="184548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 "type": "string" 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225352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20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B21401-C108-4064-A91F-B219BDF58A34}"/>
              </a:ext>
            </a:extLst>
          </p:cNvPr>
          <p:cNvSpPr txBox="1"/>
          <p:nvPr/>
        </p:nvSpPr>
        <p:spPr>
          <a:xfrm flipH="1">
            <a:off x="3156813" y="2960449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Valeur numérique</a:t>
            </a:r>
          </a:p>
        </p:txBody>
      </p:sp>
    </p:spTree>
    <p:extLst>
      <p:ext uri="{BB962C8B-B14F-4D97-AF65-F5344CB8AC3E}">
        <p14:creationId xmlns:p14="http://schemas.microsoft.com/office/powerpoint/2010/main" val="2229336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 Les contraintes pour les propriétés de type « string » -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737115"/>
            <a:ext cx="4470738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“A”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382470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“ABC”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040736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“AB”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543968" y="2365658"/>
            <a:ext cx="1845485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"type": "string",</a:t>
            </a:r>
          </a:p>
          <a:p>
            <a:r>
              <a:rPr lang="fr-FR" dirty="0"/>
              <a:t>  "</a:t>
            </a:r>
            <a:r>
              <a:rPr lang="fr-FR" dirty="0" err="1"/>
              <a:t>minLength</a:t>
            </a:r>
            <a:r>
              <a:rPr lang="fr-FR" dirty="0"/>
              <a:t>": 2,</a:t>
            </a:r>
          </a:p>
          <a:p>
            <a:r>
              <a:rPr lang="fr-FR" dirty="0"/>
              <a:t>  "</a:t>
            </a:r>
            <a:r>
              <a:rPr lang="fr-FR" dirty="0" err="1"/>
              <a:t>maxLength</a:t>
            </a:r>
            <a:r>
              <a:rPr lang="fr-FR" dirty="0"/>
              <a:t>": 3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458960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“ABCD”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B21401-C108-4064-A91F-B219BDF58A34}"/>
              </a:ext>
            </a:extLst>
          </p:cNvPr>
          <p:cNvSpPr txBox="1"/>
          <p:nvPr/>
        </p:nvSpPr>
        <p:spPr>
          <a:xfrm flipH="1">
            <a:off x="3156813" y="3194057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Taille supérieur à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37540B-8900-462F-BF36-721C913B66DE}"/>
              </a:ext>
            </a:extLst>
          </p:cNvPr>
          <p:cNvSpPr txBox="1"/>
          <p:nvPr/>
        </p:nvSpPr>
        <p:spPr>
          <a:xfrm flipH="1">
            <a:off x="3156813" y="1486026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Taille inférieur à 2</a:t>
            </a:r>
          </a:p>
        </p:txBody>
      </p:sp>
    </p:spTree>
    <p:extLst>
      <p:ext uri="{BB962C8B-B14F-4D97-AF65-F5344CB8AC3E}">
        <p14:creationId xmlns:p14="http://schemas.microsoft.com/office/powerpoint/2010/main" val="2882046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 Les contraintes pour les propriétés de type « string » - Regular Expressions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F710A6-0A4C-4FC0-9569-6FAF83D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1737115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"555-1212"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F84E4-4493-4E69-8670-BFAFADE9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511158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 "(888)555-1212 ext. 532"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23478D-1171-4512-B128-EAA89A5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2055128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  "(888)555-1212"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07BC63-C051-410D-BB79-B1949056568F}"/>
              </a:ext>
            </a:extLst>
          </p:cNvPr>
          <p:cNvSpPr txBox="1"/>
          <p:nvPr/>
        </p:nvSpPr>
        <p:spPr>
          <a:xfrm>
            <a:off x="410484" y="2379006"/>
            <a:ext cx="3754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"type": "string",</a:t>
            </a:r>
          </a:p>
          <a:p>
            <a:r>
              <a:rPr lang="fr-FR" dirty="0"/>
              <a:t>   "pattern": "^(\\([0-9]{3}\\))?[0-9]{3}-[0-9]{4}$"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C550807-1C20-4783-92AF-832A9F5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13" y="3817904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 "(800)FLOWERS"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B864A1-790F-4FEB-BB7B-1570DC9CE7DA}"/>
              </a:ext>
            </a:extLst>
          </p:cNvPr>
          <p:cNvSpPr txBox="1"/>
          <p:nvPr/>
        </p:nvSpPr>
        <p:spPr>
          <a:xfrm flipH="1">
            <a:off x="3156813" y="3219878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Par de caractère et d’espace autorisé</a:t>
            </a:r>
          </a:p>
        </p:txBody>
      </p:sp>
    </p:spTree>
    <p:extLst>
      <p:ext uri="{BB962C8B-B14F-4D97-AF65-F5344CB8AC3E}">
        <p14:creationId xmlns:p14="http://schemas.microsoft.com/office/powerpoint/2010/main" val="4018318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285998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97614"/>
              </p:ext>
            </p:extLst>
          </p:nvPr>
        </p:nvGraphicFramePr>
        <p:xfrm>
          <a:off x="482600" y="1184513"/>
          <a:ext cx="822976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5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4434768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2252742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 de définir un type pour l’ensemble des éléments de la 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"items":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effectLst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"number"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minItems</a:t>
                      </a:r>
                      <a:endParaRPr lang="en-US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taille de la liste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minItems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maxItems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5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uniqueItems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Les éléments de la liste sont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uniqueItems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Contains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Contient au moins un élément de 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"number"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minContains</a:t>
                      </a:r>
                      <a:endParaRPr lang="en-US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maxContains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nombre d’occurrence du type d’un </a:t>
                      </a:r>
                      <a:r>
                        <a:rPr lang="fr-FR" dirty="0" err="1"/>
                        <a:t>contains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minContains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maxContains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/>
                        <a:t>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6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14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769877" y="2500579"/>
            <a:ext cx="38014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{ "type": "</a:t>
            </a:r>
            <a:r>
              <a:rPr lang="fr-FR" sz="1050" dirty="0" err="1"/>
              <a:t>array</a:t>
            </a:r>
            <a:r>
              <a:rPr lang="fr-FR" sz="1050" dirty="0"/>
              <a:t>" 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111399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[1, 2, 3, 4, 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949276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{"Not": "an array"}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204418-FA11-4773-89E0-44FC9F9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492907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[3, "different", { "types" : "of values" }]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8296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items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676952" y="2341511"/>
            <a:ext cx="380140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"type": "array",</a:t>
            </a:r>
          </a:p>
          <a:p>
            <a:r>
              <a:rPr lang="en-US" sz="1050" dirty="0"/>
              <a:t>  "items": {</a:t>
            </a:r>
          </a:p>
          <a:p>
            <a:r>
              <a:rPr lang="en-US" sz="1050" dirty="0"/>
              <a:t>    "type": "number"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111399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[1, 2, 3, 4, 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216247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[]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204418-FA11-4773-89E0-44FC9F9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492907"/>
            <a:ext cx="4470738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[3, "different", { "types" : "of values" }]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7FBCA-D7AA-4ACB-BB98-1C6E58ADB7E5}"/>
              </a:ext>
            </a:extLst>
          </p:cNvPr>
          <p:cNvSpPr txBox="1"/>
          <p:nvPr/>
        </p:nvSpPr>
        <p:spPr>
          <a:xfrm flipH="1">
            <a:off x="4111791" y="2923883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Tableau vide</a:t>
            </a:r>
          </a:p>
        </p:txBody>
      </p:sp>
    </p:spTree>
    <p:extLst>
      <p:ext uri="{BB962C8B-B14F-4D97-AF65-F5344CB8AC3E}">
        <p14:creationId xmlns:p14="http://schemas.microsoft.com/office/powerpoint/2010/main" val="2832019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Min et Max items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676952" y="2341511"/>
            <a:ext cx="380140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"type": "array",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minItems</a:t>
            </a:r>
            <a:r>
              <a:rPr lang="en-US" sz="1050" dirty="0"/>
              <a:t>": 2,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maxItems</a:t>
            </a:r>
            <a:r>
              <a:rPr lang="en-US" sz="1050" dirty="0"/>
              <a:t>": 3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111399"/>
            <a:ext cx="4470738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216247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[1, 2, 3]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204418-FA11-4773-89E0-44FC9F9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492907"/>
            <a:ext cx="4470738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[1]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05F39EF-4D7A-4C89-AFB8-7B111DF02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854673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[1, 2]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7E10B74-FCDD-4A40-BEB2-737C7E51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558112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[1, 2, 3, 4]</a:t>
            </a:r>
          </a:p>
        </p:txBody>
      </p:sp>
    </p:spTree>
    <p:extLst>
      <p:ext uri="{BB962C8B-B14F-4D97-AF65-F5344CB8AC3E}">
        <p14:creationId xmlns:p14="http://schemas.microsoft.com/office/powerpoint/2010/main" val="595501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</a:t>
            </a:r>
            <a:r>
              <a:rPr lang="fr-FR" dirty="0" err="1"/>
              <a:t>UniqueItems</a:t>
            </a:r>
            <a:endParaRPr lang="fr-FR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676952" y="2341511"/>
            <a:ext cx="38014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"type": "array",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uniqueItems</a:t>
            </a:r>
            <a:r>
              <a:rPr lang="en-US" sz="1050" dirty="0"/>
              <a:t>": true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501204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05F39EF-4D7A-4C89-AFB8-7B111DF02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854673"/>
            <a:ext cx="4470738" cy="229920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[1, 2, 3, 4, 5]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7E10B74-FCDD-4A40-BEB2-737C7E51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498034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[1, 2, 3, 3, 4, 5]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6B7037-9F15-4A6C-B396-405D7519BE64}"/>
              </a:ext>
            </a:extLst>
          </p:cNvPr>
          <p:cNvSpPr txBox="1"/>
          <p:nvPr/>
        </p:nvSpPr>
        <p:spPr>
          <a:xfrm flipH="1">
            <a:off x="4111791" y="3237582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Deux fois la valeur 3</a:t>
            </a:r>
          </a:p>
        </p:txBody>
      </p:sp>
    </p:spTree>
    <p:extLst>
      <p:ext uri="{BB962C8B-B14F-4D97-AF65-F5344CB8AC3E}">
        <p14:creationId xmlns:p14="http://schemas.microsoft.com/office/powerpoint/2010/main" val="82169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4283854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676952" y="2341511"/>
            <a:ext cx="380140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 "type": "array",</a:t>
            </a:r>
          </a:p>
          <a:p>
            <a:r>
              <a:rPr lang="en-US" sz="1050" dirty="0"/>
              <a:t>   "contains": {</a:t>
            </a:r>
          </a:p>
          <a:p>
            <a:r>
              <a:rPr lang="en-US" sz="1050" dirty="0"/>
              <a:t>     "type": "number"</a:t>
            </a:r>
          </a:p>
          <a:p>
            <a:r>
              <a:rPr lang="en-US" sz="1050" dirty="0"/>
              <a:t>   }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111399"/>
            <a:ext cx="4470738" cy="2301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[1, 2, 3, 4, 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483226"/>
            <a:ext cx="4470738" cy="2299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["life", "universe", "everything", "forty-two"]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204418-FA11-4773-89E0-44FC9F9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759886"/>
            <a:ext cx="4470738" cy="2301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["life", "universe", "everything", 42]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7FBCA-D7AA-4ACB-BB98-1C6E58ADB7E5}"/>
              </a:ext>
            </a:extLst>
          </p:cNvPr>
          <p:cNvSpPr txBox="1"/>
          <p:nvPr/>
        </p:nvSpPr>
        <p:spPr>
          <a:xfrm flipH="1">
            <a:off x="4111791" y="3204210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Aucun « </a:t>
            </a:r>
            <a:r>
              <a:rPr lang="fr-FR" dirty="0" err="1"/>
              <a:t>number</a:t>
            </a:r>
            <a:r>
              <a:rPr lang="fr-FR" dirty="0"/>
              <a:t> »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39D341-D6D0-4383-B66F-229CA38E5530}"/>
              </a:ext>
            </a:extLst>
          </p:cNvPr>
          <p:cNvSpPr txBox="1"/>
          <p:nvPr/>
        </p:nvSpPr>
        <p:spPr>
          <a:xfrm flipH="1">
            <a:off x="4111791" y="2509829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Au moins un « </a:t>
            </a:r>
            <a:r>
              <a:rPr lang="fr-FR" dirty="0" err="1"/>
              <a:t>number</a:t>
            </a:r>
            <a:r>
              <a:rPr lang="fr-FR" dirty="0"/>
              <a:t> »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A7FD3D3-E61F-48D9-8838-827D4658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239" y="2109146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35A7761-B38C-4E4E-A197-A4CC2CFB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54" y="2770840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FAD0798-2590-4B22-A0B2-ADBE753E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239" y="3503619"/>
            <a:ext cx="4470738" cy="23011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26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Min et Max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676953" y="2341511"/>
            <a:ext cx="23265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"type": "array",</a:t>
            </a:r>
          </a:p>
          <a:p>
            <a:r>
              <a:rPr lang="en-US" sz="1050" dirty="0"/>
              <a:t>  "contains": {</a:t>
            </a:r>
          </a:p>
          <a:p>
            <a:r>
              <a:rPr lang="en-US" sz="1050" dirty="0"/>
              <a:t>    "type": "number"</a:t>
            </a:r>
          </a:p>
          <a:p>
            <a:r>
              <a:rPr lang="en-US" sz="1050" dirty="0"/>
              <a:t>  },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minContains</a:t>
            </a:r>
            <a:r>
              <a:rPr lang="en-US" sz="1050" dirty="0"/>
              <a:t>": 2,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maxContains</a:t>
            </a:r>
            <a:r>
              <a:rPr lang="en-US" sz="1050" dirty="0"/>
              <a:t>": 3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143507"/>
            <a:ext cx="4470738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["apple", "orange", 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483226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["apple", "orange", 2, 4, 8, 16]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204418-FA11-4773-89E0-44FC9F9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586345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["apple", "orange", 2, 4]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7FBCA-D7AA-4ACB-BB98-1C6E58ADB7E5}"/>
              </a:ext>
            </a:extLst>
          </p:cNvPr>
          <p:cNvSpPr txBox="1"/>
          <p:nvPr/>
        </p:nvSpPr>
        <p:spPr>
          <a:xfrm flipH="1">
            <a:off x="4111791" y="3204210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Trop de nombre, supérieur à </a:t>
            </a:r>
            <a:r>
              <a:rPr lang="fr-FR" dirty="0" err="1"/>
              <a:t>maxContains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F8AA42-C79E-40D9-8CAA-952748CD3845}"/>
              </a:ext>
            </a:extLst>
          </p:cNvPr>
          <p:cNvSpPr txBox="1"/>
          <p:nvPr/>
        </p:nvSpPr>
        <p:spPr>
          <a:xfrm flipH="1">
            <a:off x="4111791" y="1894787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Un seul nombre, inférieur à </a:t>
            </a:r>
            <a:r>
              <a:rPr lang="fr-FR" dirty="0" err="1"/>
              <a:t>minContains</a:t>
            </a:r>
            <a:endParaRPr lang="fr-FR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373F7B-1D49-4EAC-B119-7B744B62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913472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["apple", "orange", 2, 4, 8]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4712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21764"/>
              </p:ext>
            </p:extLst>
          </p:nvPr>
        </p:nvGraphicFramePr>
        <p:xfrm>
          <a:off x="482600" y="1871980"/>
          <a:ext cx="8229760" cy="226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5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3652050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3035460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prefixItems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 de valider le type des items de la liste.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"array"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</a:p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prefixItems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sz="900" dirty="0"/>
                        <a:t>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dirty="0"/>
                        <a:t>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"number"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},</a:t>
                      </a:r>
                      <a:r>
                        <a:rPr lang="en-US" sz="900" dirty="0"/>
                        <a:t>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},</a:t>
                      </a:r>
                      <a:r>
                        <a:rPr lang="en-US" sz="900" dirty="0"/>
                        <a:t>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"Street"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"Avenue"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"Boulevard"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},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"NW"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"NE"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"SW"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"SE"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}</a:t>
                      </a:r>
                      <a:r>
                        <a:rPr lang="en-US" sz="900" dirty="0"/>
                        <a:t>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]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}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5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Permet de préciser si la liste peut contenir des éléments supplémentaires non précisés par </a:t>
                      </a:r>
                      <a:r>
                        <a:rPr lang="fr-FR" noProof="0" dirty="0" err="1"/>
                        <a:t>prefixItems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"items":</a:t>
                      </a:r>
                      <a:r>
                        <a:rPr lang="en-US" dirty="0"/>
                        <a:t> </a:t>
                      </a:r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</a:tbl>
          </a:graphicData>
        </a:graphic>
      </p:graphicFrame>
      <p:sp>
        <p:nvSpPr>
          <p:cNvPr id="12" name="Tijdelijke aanduiding voor inhoud 10">
            <a:extLst>
              <a:ext uri="{FF2B5EF4-FFF2-40B4-BE49-F238E27FC236}">
                <a16:creationId xmlns:a16="http://schemas.microsoft.com/office/drawing/2014/main" id="{E45AAA18-217D-4323-B224-4749B42839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369785"/>
            <a:ext cx="6331020" cy="397272"/>
          </a:xfrm>
        </p:spPr>
        <p:txBody>
          <a:bodyPr/>
          <a:lstStyle/>
          <a:p>
            <a:r>
              <a:rPr lang="fr-FR" dirty="0"/>
              <a:t>Contraintes pour champs de type « </a:t>
            </a:r>
            <a:r>
              <a:rPr lang="fr-FR" dirty="0" err="1"/>
              <a:t>array</a:t>
            </a:r>
            <a:r>
              <a:rPr lang="fr-FR" dirty="0"/>
              <a:t> » - Les validation par groupe (tuple validation)</a:t>
            </a:r>
          </a:p>
        </p:txBody>
      </p:sp>
    </p:spTree>
    <p:extLst>
      <p:ext uri="{BB962C8B-B14F-4D97-AF65-F5344CB8AC3E}">
        <p14:creationId xmlns:p14="http://schemas.microsoft.com/office/powerpoint/2010/main" val="2172528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Tuples validation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199" y="1912852"/>
            <a:ext cx="300046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"type": "array",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prefixItems</a:t>
            </a:r>
            <a:r>
              <a:rPr lang="en-US" sz="1050" dirty="0"/>
              <a:t>": [</a:t>
            </a:r>
          </a:p>
          <a:p>
            <a:r>
              <a:rPr lang="en-US" sz="1050" dirty="0"/>
              <a:t>    { "type": "number" },</a:t>
            </a:r>
          </a:p>
          <a:p>
            <a:r>
              <a:rPr lang="en-US" sz="1050" dirty="0"/>
              <a:t>    { "type": "string" },</a:t>
            </a:r>
          </a:p>
          <a:p>
            <a:r>
              <a:rPr lang="en-US" sz="1050" dirty="0"/>
              <a:t>    { "</a:t>
            </a:r>
            <a:r>
              <a:rPr lang="en-US" sz="1050" dirty="0" err="1"/>
              <a:t>enum</a:t>
            </a:r>
            <a:r>
              <a:rPr lang="en-US" sz="1050" dirty="0"/>
              <a:t>": ["Street", "Avenue", "Boulevard"] },</a:t>
            </a:r>
          </a:p>
          <a:p>
            <a:r>
              <a:rPr lang="en-US" sz="1050" dirty="0"/>
              <a:t>    { "</a:t>
            </a:r>
            <a:r>
              <a:rPr lang="en-US" sz="1050" dirty="0" err="1"/>
              <a:t>enum</a:t>
            </a:r>
            <a:r>
              <a:rPr lang="en-US" sz="1050" dirty="0"/>
              <a:t>": ["NW", "NE", "SW", "SE"] }</a:t>
            </a:r>
          </a:p>
          <a:p>
            <a:r>
              <a:rPr lang="en-US" sz="1050" dirty="0"/>
              <a:t>  ]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1616168"/>
            <a:ext cx="4470738" cy="2301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[1600, "Pennsylvania", "Avenue", "NW"]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483226"/>
            <a:ext cx="4470738" cy="2299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[10, "Downing", "Street"]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204418-FA11-4773-89E0-44FC9F9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270635"/>
            <a:ext cx="4470738" cy="2301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[24, "Sussex", "Drive"]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7FBCA-D7AA-4ACB-BB98-1C6E58ADB7E5}"/>
              </a:ext>
            </a:extLst>
          </p:cNvPr>
          <p:cNvSpPr txBox="1"/>
          <p:nvPr/>
        </p:nvSpPr>
        <p:spPr>
          <a:xfrm flipH="1">
            <a:off x="4111791" y="3204210"/>
            <a:ext cx="4051532" cy="2077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Tous les items ne sont pas obligatoire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F8AA42-C79E-40D9-8CAA-952748CD3845}"/>
              </a:ext>
            </a:extLst>
          </p:cNvPr>
          <p:cNvSpPr txBox="1"/>
          <p:nvPr/>
        </p:nvSpPr>
        <p:spPr>
          <a:xfrm flipH="1">
            <a:off x="4111791" y="2007081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Drive ne fait pas parti de l’</a:t>
            </a:r>
            <a:r>
              <a:rPr lang="fr-FR" dirty="0" err="1"/>
              <a:t>énum</a:t>
            </a:r>
            <a:endParaRPr lang="fr-FR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373F7B-1D49-4EAC-B119-7B744B62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786664"/>
            <a:ext cx="4470738" cy="2301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["Palais de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l'Élysée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6D59FF-D17E-40C4-9432-29CD971D3A40}"/>
              </a:ext>
            </a:extLst>
          </p:cNvPr>
          <p:cNvSpPr txBox="1"/>
          <p:nvPr/>
        </p:nvSpPr>
        <p:spPr>
          <a:xfrm flipH="1">
            <a:off x="4111791" y="2539831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Le premier élément n’est pas un nombre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4253743-EB03-4B98-951D-27956E01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4096819"/>
            <a:ext cx="4470738" cy="2299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[1600, "Pennsylvania", "Avenue", "NW", "Washington"]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B06A6E-D21F-4AA5-9A8B-E07CE30DF5B4}"/>
              </a:ext>
            </a:extLst>
          </p:cNvPr>
          <p:cNvSpPr txBox="1"/>
          <p:nvPr/>
        </p:nvSpPr>
        <p:spPr>
          <a:xfrm flipH="1">
            <a:off x="4111791" y="3817803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Possibilité d’ajouter des valeurs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677780-C21B-4B86-B9CF-B6A4E980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1623408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3CCD2C4F-8815-4E7B-B4F8-910D565A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496788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4425EDFC-0343-4080-9878-3C2CCF882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4095585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464F3BA8-1E5F-487E-AF95-105BF77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272657"/>
            <a:ext cx="4470738" cy="23011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DD31215-84AE-4D72-A4A8-D88EAC7D3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33" y="2792824"/>
            <a:ext cx="4470738" cy="23011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  <p:bldP spid="20" grpId="0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</a:t>
            </a:r>
            <a:r>
              <a:rPr lang="fr-FR" dirty="0" err="1"/>
              <a:t>array</a:t>
            </a:r>
            <a:r>
              <a:rPr lang="fr-FR" dirty="0"/>
              <a:t> » - </a:t>
            </a:r>
            <a:r>
              <a:rPr lang="fr-FR" dirty="0" err="1"/>
              <a:t>Additionnal</a:t>
            </a:r>
            <a:r>
              <a:rPr lang="fr-FR" dirty="0"/>
              <a:t> Items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199" y="2019641"/>
            <a:ext cx="300046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"type": "array",</a:t>
            </a:r>
          </a:p>
          <a:p>
            <a:r>
              <a:rPr lang="en-US" sz="1050" dirty="0"/>
              <a:t>  "</a:t>
            </a:r>
            <a:r>
              <a:rPr lang="en-US" sz="1050" dirty="0" err="1"/>
              <a:t>prefixItems</a:t>
            </a:r>
            <a:r>
              <a:rPr lang="en-US" sz="1050" dirty="0"/>
              <a:t>": [</a:t>
            </a:r>
          </a:p>
          <a:p>
            <a:r>
              <a:rPr lang="en-US" sz="1050" dirty="0"/>
              <a:t>    { "type": "number" },</a:t>
            </a:r>
          </a:p>
          <a:p>
            <a:r>
              <a:rPr lang="en-US" sz="1050" dirty="0"/>
              <a:t>    { "type": "string" },</a:t>
            </a:r>
          </a:p>
          <a:p>
            <a:r>
              <a:rPr lang="en-US" sz="1050" dirty="0"/>
              <a:t>    { "</a:t>
            </a:r>
            <a:r>
              <a:rPr lang="en-US" sz="1050" dirty="0" err="1"/>
              <a:t>enum</a:t>
            </a:r>
            <a:r>
              <a:rPr lang="en-US" sz="1050" dirty="0"/>
              <a:t>": ["Street", "Avenue", "Boulevard"] },</a:t>
            </a:r>
          </a:p>
          <a:p>
            <a:r>
              <a:rPr lang="en-US" sz="1050" dirty="0"/>
              <a:t>    { "</a:t>
            </a:r>
            <a:r>
              <a:rPr lang="en-US" sz="1050" dirty="0" err="1"/>
              <a:t>enum</a:t>
            </a:r>
            <a:r>
              <a:rPr lang="en-US" sz="1050" dirty="0"/>
              <a:t>": ["NW", "NE", "SW", "SE"] }</a:t>
            </a:r>
          </a:p>
          <a:p>
            <a:r>
              <a:rPr lang="en-US" sz="1050" dirty="0"/>
              <a:t>  ],</a:t>
            </a:r>
          </a:p>
          <a:p>
            <a:r>
              <a:rPr lang="en-US" sz="1050" dirty="0"/>
              <a:t>  "items": false</a:t>
            </a:r>
          </a:p>
          <a:p>
            <a:r>
              <a:rPr lang="en-US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013592"/>
            <a:ext cx="4470738" cy="2301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[1600, "Pennsylvania", "Avenue", "NW"]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651197"/>
            <a:ext cx="4470738" cy="2299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[10, "Downing", "Street"]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7FBCA-D7AA-4ACB-BB98-1C6E58ADB7E5}"/>
              </a:ext>
            </a:extLst>
          </p:cNvPr>
          <p:cNvSpPr txBox="1"/>
          <p:nvPr/>
        </p:nvSpPr>
        <p:spPr>
          <a:xfrm flipH="1">
            <a:off x="4111791" y="2372181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Tous les items ne sont pas obligatoire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4253743-EB03-4B98-951D-27956E01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3275867"/>
            <a:ext cx="4470738" cy="2299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[1600, "Pennsylvania", "Avenue", "NW", "Washington"]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B06A6E-D21F-4AA5-9A8B-E07CE30DF5B4}"/>
              </a:ext>
            </a:extLst>
          </p:cNvPr>
          <p:cNvSpPr txBox="1"/>
          <p:nvPr/>
        </p:nvSpPr>
        <p:spPr>
          <a:xfrm flipH="1">
            <a:off x="4111791" y="2996851"/>
            <a:ext cx="405153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Possibilité d’ajouté des valeurs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FCABCC8-D760-4E9F-A7A3-CFA3D707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2011876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32161D-1D14-464A-9098-8FE2FBB2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119" y="2651197"/>
            <a:ext cx="4470738" cy="230112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A287AF3E-6A0D-40C9-BD22-96E37AA4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119" y="3275771"/>
            <a:ext cx="4470738" cy="23011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12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Objet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499270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propriétés des type « objet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8EDBDA4E-316B-46E4-AE60-283484A1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65942"/>
              </p:ext>
            </p:extLst>
          </p:nvPr>
        </p:nvGraphicFramePr>
        <p:xfrm>
          <a:off x="470244" y="1152129"/>
          <a:ext cx="8229760" cy="342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70">
                  <a:extLst>
                    <a:ext uri="{9D8B030D-6E8A-4147-A177-3AD203B41FA5}">
                      <a16:colId xmlns:a16="http://schemas.microsoft.com/office/drawing/2014/main" val="3792536001"/>
                    </a:ext>
                  </a:extLst>
                </a:gridCol>
                <a:gridCol w="3504088">
                  <a:extLst>
                    <a:ext uri="{9D8B030D-6E8A-4147-A177-3AD203B41FA5}">
                      <a16:colId xmlns:a16="http://schemas.microsoft.com/office/drawing/2014/main" val="2766666112"/>
                    </a:ext>
                  </a:extLst>
                </a:gridCol>
                <a:gridCol w="3319402">
                  <a:extLst>
                    <a:ext uri="{9D8B030D-6E8A-4147-A177-3AD203B41FA5}">
                      <a16:colId xmlns:a16="http://schemas.microsoft.com/office/drawing/2014/main" val="590220179"/>
                    </a:ext>
                  </a:extLst>
                </a:gridCol>
              </a:tblGrid>
              <a:tr h="363151"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2946"/>
                  </a:ext>
                </a:extLst>
              </a:tr>
              <a:tr h="761126">
                <a:tc>
                  <a:txBody>
                    <a:bodyPr/>
                    <a:lstStyle/>
                    <a:p>
                      <a:r>
                        <a:rPr lang="fr-FR" sz="1050" dirty="0" err="1"/>
                        <a:t>properties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Une liste de propriétés autorisées avec un schéma de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 "</a:t>
                      </a:r>
                      <a:r>
                        <a:rPr lang="fr-FR" sz="900" dirty="0" err="1"/>
                        <a:t>properties</a:t>
                      </a:r>
                      <a:r>
                        <a:rPr lang="fr-FR" sz="900" dirty="0"/>
                        <a:t>": {</a:t>
                      </a:r>
                    </a:p>
                    <a:p>
                      <a:r>
                        <a:rPr lang="fr-FR" sz="900" dirty="0"/>
                        <a:t>    "</a:t>
                      </a:r>
                      <a:r>
                        <a:rPr lang="fr-FR" sz="900" dirty="0" err="1"/>
                        <a:t>number</a:t>
                      </a:r>
                      <a:r>
                        <a:rPr lang="fr-FR" sz="900" dirty="0"/>
                        <a:t>": { "type": "</a:t>
                      </a:r>
                      <a:r>
                        <a:rPr lang="fr-FR" sz="900" dirty="0" err="1"/>
                        <a:t>number</a:t>
                      </a:r>
                      <a:r>
                        <a:rPr lang="fr-FR" sz="900" dirty="0"/>
                        <a:t>" },</a:t>
                      </a:r>
                    </a:p>
                    <a:p>
                      <a:r>
                        <a:rPr lang="fr-FR" sz="900" dirty="0"/>
                        <a:t>    "</a:t>
                      </a:r>
                      <a:r>
                        <a:rPr lang="fr-FR" sz="900" dirty="0" err="1"/>
                        <a:t>street_name</a:t>
                      </a:r>
                      <a:r>
                        <a:rPr lang="fr-FR" sz="900" dirty="0"/>
                        <a:t>": { "type": "string" },</a:t>
                      </a:r>
                    </a:p>
                    <a:p>
                      <a:r>
                        <a:rPr lang="fr-FR" sz="900" dirty="0"/>
                        <a:t>    "</a:t>
                      </a:r>
                      <a:r>
                        <a:rPr lang="fr-FR" sz="900" dirty="0" err="1"/>
                        <a:t>street_type</a:t>
                      </a:r>
                      <a:r>
                        <a:rPr lang="fr-FR" sz="900" dirty="0"/>
                        <a:t>": { "</a:t>
                      </a:r>
                      <a:r>
                        <a:rPr lang="fr-FR" sz="900" dirty="0" err="1"/>
                        <a:t>enum</a:t>
                      </a:r>
                      <a:r>
                        <a:rPr lang="fr-FR" sz="900" dirty="0"/>
                        <a:t>": ["Street", "Avenue", "Boulevard"] }</a:t>
                      </a:r>
                    </a:p>
                    <a:p>
                      <a:r>
                        <a:rPr lang="fr-FR" sz="900" dirty="0"/>
                        <a:t>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50026"/>
                  </a:ext>
                </a:extLst>
              </a:tr>
              <a:tr h="62680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patternProperties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noProof="0" dirty="0"/>
                        <a:t>Applique un schéma de validation suivant les noms des propriétés qui correspondent à un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 "</a:t>
                      </a:r>
                      <a:r>
                        <a:rPr lang="fr-FR" sz="900" dirty="0" err="1"/>
                        <a:t>patternProperties</a:t>
                      </a:r>
                      <a:r>
                        <a:rPr lang="fr-FR" sz="900" dirty="0"/>
                        <a:t>": {</a:t>
                      </a:r>
                    </a:p>
                    <a:p>
                      <a:r>
                        <a:rPr lang="fr-FR" sz="900" dirty="0"/>
                        <a:t>    "^S_": { "type": "string" },</a:t>
                      </a:r>
                    </a:p>
                    <a:p>
                      <a:r>
                        <a:rPr lang="fr-FR" sz="900" dirty="0"/>
                        <a:t>    "^I_": { "type": "</a:t>
                      </a:r>
                      <a:r>
                        <a:rPr lang="fr-FR" sz="900" dirty="0" err="1"/>
                        <a:t>integer</a:t>
                      </a:r>
                      <a:r>
                        <a:rPr lang="fr-FR" sz="900" dirty="0"/>
                        <a:t>" }</a:t>
                      </a:r>
                    </a:p>
                    <a:p>
                      <a:r>
                        <a:rPr lang="fr-FR" sz="900" dirty="0"/>
                        <a:t>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4845"/>
                  </a:ext>
                </a:extLst>
              </a:tr>
              <a:tr h="36315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additionalProperties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noProof="0" dirty="0"/>
                        <a:t>Possibilité d’ajouter ou non des propriétés non définies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additionalProperties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sz="900" dirty="0"/>
                        <a:t> </a:t>
                      </a:r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additionalProperties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"type":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}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90845"/>
                  </a:ext>
                </a:extLst>
              </a:tr>
              <a:tr h="273926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noProof="0" dirty="0"/>
                        <a:t>Liste de propriétés obligatoires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"required":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"name"</a:t>
                      </a:r>
                      <a:r>
                        <a:rPr lang="en-US" sz="900" dirty="0">
                          <a:effectLst/>
                        </a:rPr>
                        <a:t>,</a:t>
                      </a:r>
                      <a:r>
                        <a:rPr lang="en-US" sz="900" dirty="0"/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"email"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83657"/>
                  </a:ext>
                </a:extLst>
              </a:tr>
              <a:tr h="49249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propertyNames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noProof="0" dirty="0"/>
                        <a:t>Les noms des propriétés doivent respecter un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 "</a:t>
                      </a:r>
                      <a:r>
                        <a:rPr lang="fr-FR" sz="900" dirty="0" err="1"/>
                        <a:t>propertyNames</a:t>
                      </a:r>
                      <a:r>
                        <a:rPr lang="fr-FR" sz="900" dirty="0"/>
                        <a:t>": {</a:t>
                      </a:r>
                    </a:p>
                    <a:p>
                      <a:r>
                        <a:rPr lang="fr-FR" sz="900" dirty="0"/>
                        <a:t>    "pattern": "^[A-Za-z_][A-Za-z0-9_]*$"</a:t>
                      </a:r>
                    </a:p>
                    <a:p>
                      <a:r>
                        <a:rPr lang="fr-FR" sz="900" dirty="0"/>
                        <a:t>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46085"/>
                  </a:ext>
                </a:extLst>
              </a:tr>
              <a:tr h="49249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minproperties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Maxproperties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noProof="0" dirty="0"/>
                        <a:t>Le nombre de propriétés autorisées pour un 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"</a:t>
                      </a:r>
                      <a:r>
                        <a:rPr lang="fr-FR" sz="900" dirty="0" err="1"/>
                        <a:t>minProperties</a:t>
                      </a:r>
                      <a:r>
                        <a:rPr lang="fr-FR" sz="900" dirty="0"/>
                        <a:t>": 2,</a:t>
                      </a:r>
                    </a:p>
                    <a:p>
                      <a:r>
                        <a:rPr lang="fr-FR" sz="900" dirty="0"/>
                        <a:t> "</a:t>
                      </a:r>
                      <a:r>
                        <a:rPr lang="fr-FR" sz="900" dirty="0" err="1"/>
                        <a:t>maxProperties</a:t>
                      </a:r>
                      <a:r>
                        <a:rPr lang="fr-FR" sz="900" dirty="0"/>
                        <a:t>": 3</a:t>
                      </a:r>
                    </a:p>
                    <a:p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30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47200"/>
            <a:ext cx="8282160" cy="461693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PROPERTIES</a:t>
            </a:r>
          </a:p>
          <a:p>
            <a:pPr marL="0" indent="0">
              <a:buNone/>
            </a:pPr>
            <a:r>
              <a:rPr lang="fr-FR" sz="1100" dirty="0"/>
              <a:t>Une liste des propriétés autorisés avec un schéma de validation</a:t>
            </a: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200" y="2557381"/>
            <a:ext cx="38014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{</a:t>
            </a:r>
          </a:p>
          <a:p>
            <a:r>
              <a:rPr lang="fr-FR" sz="1050" dirty="0"/>
              <a:t>  "type": "</a:t>
            </a:r>
            <a:r>
              <a:rPr lang="fr-FR" sz="1050" dirty="0" err="1"/>
              <a:t>object</a:t>
            </a:r>
            <a:r>
              <a:rPr lang="fr-FR" sz="1050" dirty="0"/>
              <a:t>",</a:t>
            </a:r>
          </a:p>
          <a:p>
            <a:r>
              <a:rPr lang="fr-FR" sz="1050" dirty="0"/>
              <a:t>  "</a:t>
            </a:r>
            <a:r>
              <a:rPr lang="fr-FR" sz="1050" b="1" dirty="0" err="1">
                <a:solidFill>
                  <a:schemeClr val="accent6"/>
                </a:solidFill>
              </a:rPr>
              <a:t>properties</a:t>
            </a:r>
            <a:r>
              <a:rPr lang="fr-FR" sz="1050" dirty="0"/>
              <a:t>": {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number</a:t>
            </a:r>
            <a:r>
              <a:rPr lang="fr-FR" sz="1050" dirty="0"/>
              <a:t>": { "type": "</a:t>
            </a:r>
            <a:r>
              <a:rPr lang="fr-FR" sz="1050" dirty="0" err="1"/>
              <a:t>number</a:t>
            </a:r>
            <a:r>
              <a:rPr lang="fr-FR" sz="1050" dirty="0"/>
              <a:t>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street_name</a:t>
            </a:r>
            <a:r>
              <a:rPr lang="fr-FR" sz="1050" dirty="0"/>
              <a:t>": { "type": "string"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street_type</a:t>
            </a:r>
            <a:r>
              <a:rPr lang="fr-FR" sz="1050" dirty="0"/>
              <a:t>": { "</a:t>
            </a:r>
            <a:r>
              <a:rPr lang="fr-FR" sz="1050" dirty="0" err="1"/>
              <a:t>enum</a:t>
            </a:r>
            <a:r>
              <a:rPr lang="fr-FR" sz="1050" dirty="0"/>
              <a:t>": ["Street", "Avenue", "Boulevard"] }</a:t>
            </a:r>
          </a:p>
          <a:p>
            <a:r>
              <a:rPr lang="fr-FR" sz="1050" dirty="0"/>
              <a:t>  }</a:t>
            </a:r>
          </a:p>
          <a:p>
            <a:r>
              <a:rPr lang="fr-FR" sz="1050" dirty="0"/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55" y="2778483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"number“: 1600,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street_name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”: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"Pennsylvania",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street_type</a:t>
            </a: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”: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"Avenue"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55" y="3372492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{ "number“: "1600", "</a:t>
            </a:r>
            <a:r>
              <a:rPr lang="en-US" altLang="en-US" sz="900" dirty="0" err="1">
                <a:solidFill>
                  <a:srgbClr val="333333"/>
                </a:solidFill>
                <a:latin typeface="+mj-lt"/>
              </a:rPr>
              <a:t>street_name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": "Pennsylvania", "</a:t>
            </a:r>
            <a:r>
              <a:rPr lang="en-US" altLang="en-US" sz="900" dirty="0" err="1">
                <a:solidFill>
                  <a:srgbClr val="333333"/>
                </a:solidFill>
                <a:latin typeface="+mj-lt"/>
              </a:rPr>
              <a:t>street_type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": "Avenue" } </a:t>
            </a:r>
          </a:p>
        </p:txBody>
      </p:sp>
    </p:spTree>
    <p:extLst>
      <p:ext uri="{BB962C8B-B14F-4D97-AF65-F5344CB8AC3E}">
        <p14:creationId xmlns:p14="http://schemas.microsoft.com/office/powerpoint/2010/main" val="1838735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47200"/>
            <a:ext cx="8282160" cy="508415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Pattern </a:t>
            </a:r>
            <a:r>
              <a:rPr lang="fr-FR" b="1" dirty="0" err="1">
                <a:solidFill>
                  <a:schemeClr val="accent6"/>
                </a:solidFill>
              </a:rPr>
              <a:t>Properties</a:t>
            </a:r>
            <a:endParaRPr lang="fr-FR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1100" noProof="0" dirty="0"/>
              <a:t>Applique un schéma de validation suivant les noms des propriétés qui correspondent à un pattern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200" y="2692902"/>
            <a:ext cx="3801403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{</a:t>
            </a:r>
          </a:p>
          <a:p>
            <a:r>
              <a:rPr lang="fr-FR" sz="1050" dirty="0"/>
              <a:t>  "type": "</a:t>
            </a:r>
            <a:r>
              <a:rPr lang="fr-FR" sz="1050" dirty="0" err="1"/>
              <a:t>object</a:t>
            </a:r>
            <a:r>
              <a:rPr lang="fr-FR" sz="1050" dirty="0"/>
              <a:t>",</a:t>
            </a:r>
          </a:p>
          <a:p>
            <a:r>
              <a:rPr lang="fr-FR" sz="1050" dirty="0"/>
              <a:t>  "</a:t>
            </a:r>
            <a:r>
              <a:rPr lang="fr-FR" sz="1050" b="1" dirty="0" err="1">
                <a:solidFill>
                  <a:schemeClr val="accent6"/>
                </a:solidFill>
              </a:rPr>
              <a:t>patternProperties</a:t>
            </a:r>
            <a:r>
              <a:rPr lang="fr-FR" sz="1050" dirty="0"/>
              <a:t>": {</a:t>
            </a:r>
          </a:p>
          <a:p>
            <a:r>
              <a:rPr lang="fr-FR" sz="1050" dirty="0"/>
              <a:t>    "^S_": { "type": "string" },</a:t>
            </a:r>
          </a:p>
          <a:p>
            <a:r>
              <a:rPr lang="fr-FR" sz="1050" dirty="0"/>
              <a:t>    "^I_": { "type": "</a:t>
            </a:r>
            <a:r>
              <a:rPr lang="fr-FR" sz="1050" dirty="0" err="1"/>
              <a:t>integer</a:t>
            </a:r>
            <a:r>
              <a:rPr lang="fr-FR" sz="1050" dirty="0"/>
              <a:t>" }</a:t>
            </a:r>
          </a:p>
          <a:p>
            <a:r>
              <a:rPr lang="fr-FR" sz="1050" dirty="0"/>
              <a:t>  }</a:t>
            </a:r>
          </a:p>
          <a:p>
            <a:r>
              <a:rPr lang="fr-FR" sz="1050" dirty="0"/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55" y="2679204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"S_25": "This is a string"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55" y="3372492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{ "S_0": </a:t>
            </a:r>
            <a:r>
              <a:rPr lang="en-US" altLang="en-US" sz="900" dirty="0">
                <a:solidFill>
                  <a:srgbClr val="FF0000"/>
                </a:solidFill>
                <a:latin typeface="+mj-lt"/>
              </a:rPr>
              <a:t>42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}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9ED0824-197E-481D-9095-CC66BC02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55" y="2983950"/>
            <a:ext cx="4470738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"I_0": 42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BA53AF1-D475-468F-8EBE-6FF9071EF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55" y="3691481"/>
            <a:ext cx="4470738" cy="2299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{ "I_42": </a:t>
            </a:r>
            <a:r>
              <a:rPr lang="en-US" altLang="en-US" sz="900" dirty="0">
                <a:solidFill>
                  <a:srgbClr val="FF0000"/>
                </a:solidFill>
                <a:latin typeface="+mj-lt"/>
              </a:rPr>
              <a:t>"This is a string" 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504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 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81325"/>
            <a:ext cx="8282160" cy="334879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>
                <a:solidFill>
                  <a:schemeClr val="accent6"/>
                </a:solidFill>
              </a:rPr>
              <a:t>Additionnal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dirty="0" err="1">
                <a:solidFill>
                  <a:schemeClr val="accent6"/>
                </a:solidFill>
              </a:rPr>
              <a:t>Properties</a:t>
            </a:r>
            <a:endParaRPr lang="fr-FR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1100" noProof="0" dirty="0"/>
              <a:t>Possibilité d’ajouter ou non des propriétés non définies.</a:t>
            </a:r>
            <a:r>
              <a:rPr lang="fr-FR" dirty="0"/>
              <a:t> Par default tous est autorisé.</a:t>
            </a:r>
          </a:p>
          <a:p>
            <a:pPr marL="0" indent="0">
              <a:buNone/>
            </a:pP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200" y="2305783"/>
            <a:ext cx="3801403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{</a:t>
            </a:r>
          </a:p>
          <a:p>
            <a:r>
              <a:rPr lang="fr-FR" sz="1050" dirty="0"/>
              <a:t>  "type": "</a:t>
            </a:r>
            <a:r>
              <a:rPr lang="fr-FR" sz="1050" dirty="0" err="1"/>
              <a:t>object</a:t>
            </a:r>
            <a:r>
              <a:rPr lang="fr-FR" sz="1050" dirty="0"/>
              <a:t>",</a:t>
            </a:r>
          </a:p>
          <a:p>
            <a:r>
              <a:rPr lang="fr-FR" sz="1050" dirty="0"/>
              <a:t>  "</a:t>
            </a:r>
            <a:r>
              <a:rPr lang="fr-FR" sz="1050" dirty="0" err="1"/>
              <a:t>properties</a:t>
            </a:r>
            <a:r>
              <a:rPr lang="fr-FR" sz="1050" dirty="0"/>
              <a:t>": {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number</a:t>
            </a:r>
            <a:r>
              <a:rPr lang="fr-FR" sz="1050" dirty="0"/>
              <a:t>": { "type": "</a:t>
            </a:r>
            <a:r>
              <a:rPr lang="fr-FR" sz="1050" dirty="0" err="1"/>
              <a:t>number</a:t>
            </a:r>
            <a:r>
              <a:rPr lang="fr-FR" sz="1050" dirty="0"/>
              <a:t>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street_name</a:t>
            </a:r>
            <a:r>
              <a:rPr lang="fr-FR" sz="1050" dirty="0"/>
              <a:t>": { "type": "string"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street_type</a:t>
            </a:r>
            <a:r>
              <a:rPr lang="fr-FR" sz="1050" dirty="0"/>
              <a:t>": { "</a:t>
            </a:r>
            <a:r>
              <a:rPr lang="fr-FR" sz="1050" dirty="0" err="1"/>
              <a:t>enum</a:t>
            </a:r>
            <a:r>
              <a:rPr lang="fr-FR" sz="1050" dirty="0"/>
              <a:t>": ["Street", "Avenue", "Boulevard"] }</a:t>
            </a:r>
          </a:p>
          <a:p>
            <a:r>
              <a:rPr lang="fr-FR" sz="1050" dirty="0"/>
              <a:t>  },</a:t>
            </a:r>
          </a:p>
          <a:p>
            <a:r>
              <a:rPr lang="fr-FR" sz="1050" dirty="0"/>
              <a:t>  "</a:t>
            </a:r>
            <a:r>
              <a:rPr lang="fr-FR" sz="1050" b="1" dirty="0" err="1">
                <a:solidFill>
                  <a:schemeClr val="accent6"/>
                </a:solidFill>
              </a:rPr>
              <a:t>additionalProperties</a:t>
            </a:r>
            <a:r>
              <a:rPr lang="fr-FR" sz="1050" dirty="0"/>
              <a:t>": { "type": "string" }</a:t>
            </a:r>
          </a:p>
          <a:p>
            <a:r>
              <a:rPr lang="fr-FR" sz="1050" dirty="0"/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1" y="2575329"/>
            <a:ext cx="4534042" cy="43786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 "number": 1600,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street_name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": "Pennsylvania",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street_type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": "Avenue", "direction":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"NW"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1" y="3279329"/>
            <a:ext cx="4567015" cy="43786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{ "number": 1600, "</a:t>
            </a:r>
            <a:r>
              <a:rPr lang="en-US" altLang="en-US" sz="900" dirty="0" err="1">
                <a:solidFill>
                  <a:srgbClr val="333333"/>
                </a:solidFill>
                <a:latin typeface="+mj-lt"/>
              </a:rPr>
              <a:t>street_name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": "Pennsylvania", "</a:t>
            </a:r>
            <a:r>
              <a:rPr lang="en-US" altLang="en-US" sz="900" dirty="0" err="1">
                <a:solidFill>
                  <a:srgbClr val="333333"/>
                </a:solidFill>
                <a:latin typeface="+mj-lt"/>
              </a:rPr>
              <a:t>street_type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": "Avenue", "</a:t>
            </a:r>
            <a:r>
              <a:rPr lang="en-US" altLang="en-US" sz="900" dirty="0" err="1">
                <a:solidFill>
                  <a:srgbClr val="333333"/>
                </a:solidFill>
                <a:latin typeface="+mj-lt"/>
              </a:rPr>
              <a:t>office_number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": </a:t>
            </a:r>
            <a:r>
              <a:rPr lang="en-US" altLang="en-US" sz="900" dirty="0">
                <a:solidFill>
                  <a:srgbClr val="FF0000"/>
                </a:solidFill>
                <a:latin typeface="+mj-lt"/>
              </a:rPr>
              <a:t>201</a:t>
            </a: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629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3"/>
                </a:solidFill>
              </a:rPr>
              <a:t>CSV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Comma </a:t>
            </a:r>
            <a:r>
              <a:rPr lang="fr-FR" dirty="0" err="1"/>
              <a:t>Separated</a:t>
            </a:r>
            <a:r>
              <a:rPr lang="fr-FR" dirty="0"/>
              <a:t> Value</a:t>
            </a:r>
          </a:p>
          <a:p>
            <a:pPr lvl="1"/>
            <a:r>
              <a:rPr lang="fr-FR" dirty="0"/>
              <a:t>Première utilisation 1972</a:t>
            </a:r>
          </a:p>
          <a:p>
            <a:pPr lvl="1"/>
            <a:r>
              <a:rPr lang="fr-FR" dirty="0"/>
              <a:t>RFC (</a:t>
            </a:r>
            <a:r>
              <a:rPr lang="fr-FR" dirty="0" err="1"/>
              <a:t>Request</a:t>
            </a:r>
            <a:r>
              <a:rPr lang="fr-FR" dirty="0"/>
              <a:t> For </a:t>
            </a:r>
            <a:r>
              <a:rPr lang="fr-FR" dirty="0" err="1"/>
              <a:t>Comments</a:t>
            </a:r>
            <a:r>
              <a:rPr lang="fr-FR" dirty="0"/>
              <a:t>) publiée en 2005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3"/>
                </a:solidFill>
              </a:rPr>
              <a:t>XML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eXtensible</a:t>
            </a:r>
            <a:r>
              <a:rPr lang="fr-FR" dirty="0"/>
              <a:t> Markup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/>
              <a:t>1999</a:t>
            </a:r>
          </a:p>
          <a:p>
            <a:pPr lvl="1"/>
            <a:r>
              <a:rPr lang="fr-FR" dirty="0"/>
              <a:t>W3C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3"/>
                </a:solidFill>
              </a:rPr>
              <a:t>JSON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JavaScript Object Notation</a:t>
            </a:r>
          </a:p>
          <a:p>
            <a:pPr lvl="1"/>
            <a:r>
              <a:rPr lang="fr-FR" dirty="0"/>
              <a:t>Première utilisation : 2005 (Yahoo, Google)</a:t>
            </a:r>
          </a:p>
          <a:p>
            <a:pPr lvl="1"/>
            <a:r>
              <a:rPr lang="fr-FR" dirty="0"/>
              <a:t>Première spécification : 2013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CSV, XML, JSON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758976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81325"/>
            <a:ext cx="8282160" cy="49001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>
                <a:solidFill>
                  <a:schemeClr val="accent6"/>
                </a:solidFill>
              </a:rPr>
              <a:t>Required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dirty="0" err="1">
                <a:solidFill>
                  <a:schemeClr val="accent6"/>
                </a:solidFill>
              </a:rPr>
              <a:t>Properties</a:t>
            </a:r>
            <a:endParaRPr lang="fr-FR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1100" noProof="0" dirty="0"/>
              <a:t>Liste de propriétés obligatoires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200" y="2432581"/>
            <a:ext cx="380140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{</a:t>
            </a:r>
          </a:p>
          <a:p>
            <a:r>
              <a:rPr lang="fr-FR" sz="1050" dirty="0"/>
              <a:t>  "type": "</a:t>
            </a:r>
            <a:r>
              <a:rPr lang="fr-FR" sz="1050" dirty="0" err="1"/>
              <a:t>object</a:t>
            </a:r>
            <a:r>
              <a:rPr lang="fr-FR" sz="1050" dirty="0"/>
              <a:t>",</a:t>
            </a:r>
          </a:p>
          <a:p>
            <a:r>
              <a:rPr lang="fr-FR" sz="1050" dirty="0"/>
              <a:t>  "</a:t>
            </a:r>
            <a:r>
              <a:rPr lang="fr-FR" sz="1050" dirty="0" err="1"/>
              <a:t>properties</a:t>
            </a:r>
            <a:r>
              <a:rPr lang="fr-FR" sz="1050" dirty="0"/>
              <a:t>": {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name</a:t>
            </a:r>
            <a:r>
              <a:rPr lang="fr-FR" sz="1050" dirty="0"/>
              <a:t>": { "type": "string" },</a:t>
            </a:r>
          </a:p>
          <a:p>
            <a:r>
              <a:rPr lang="fr-FR" sz="1050" dirty="0"/>
              <a:t>    "email": { "type": "string"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address</a:t>
            </a:r>
            <a:r>
              <a:rPr lang="fr-FR" sz="1050" dirty="0"/>
              <a:t>": { "type": "string"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telephone</a:t>
            </a:r>
            <a:r>
              <a:rPr lang="fr-FR" sz="1050" dirty="0"/>
              <a:t>": { "type": "string" }</a:t>
            </a:r>
          </a:p>
          <a:p>
            <a:r>
              <a:rPr lang="fr-FR" sz="1050" dirty="0"/>
              <a:t>  },</a:t>
            </a:r>
          </a:p>
          <a:p>
            <a:r>
              <a:rPr lang="fr-FR" sz="1050" dirty="0"/>
              <a:t>  "</a:t>
            </a:r>
            <a:r>
              <a:rPr lang="fr-FR" sz="1050" b="1" dirty="0" err="1">
                <a:solidFill>
                  <a:schemeClr val="accent6"/>
                </a:solidFill>
              </a:rPr>
              <a:t>required</a:t>
            </a:r>
            <a:r>
              <a:rPr lang="fr-FR" sz="1050" dirty="0"/>
              <a:t>": ["</a:t>
            </a:r>
            <a:r>
              <a:rPr lang="fr-FR" sz="1050" dirty="0" err="1"/>
              <a:t>name</a:t>
            </a:r>
            <a:r>
              <a:rPr lang="fr-FR" sz="1050" dirty="0"/>
              <a:t>", "email"]</a:t>
            </a:r>
          </a:p>
          <a:p>
            <a:r>
              <a:rPr lang="fr-FR" sz="1050" dirty="0"/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1" y="2155719"/>
            <a:ext cx="4534042" cy="87907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"name": "William Shakespeare",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"email": "bill@stratford-upon-avon.co.uk",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"address": "Henley Street, Stratford-upon-Avon, Warwickshire, England",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"authorship": "in question"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564" y="3496959"/>
            <a:ext cx="4567015" cy="60207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  "name": "William Shakespeare",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  "address": "Henley Street, Stratford-upon-Avon, Warwickshire, England",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04409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JSON-Schéma – 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81325"/>
            <a:ext cx="8282160" cy="49001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>
                <a:solidFill>
                  <a:schemeClr val="accent6"/>
                </a:solidFill>
              </a:rPr>
              <a:t>Property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dirty="0" err="1">
                <a:solidFill>
                  <a:schemeClr val="accent6"/>
                </a:solidFill>
              </a:rPr>
              <a:t>names</a:t>
            </a:r>
            <a:endParaRPr lang="fr-FR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1100" noProof="0" dirty="0"/>
              <a:t>Les noms des propriétés doivent respecter un pattern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200" y="2536795"/>
            <a:ext cx="380140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{</a:t>
            </a:r>
          </a:p>
          <a:p>
            <a:r>
              <a:rPr lang="pl-PL" sz="1050" dirty="0"/>
              <a:t>  "type": "object",</a:t>
            </a:r>
          </a:p>
          <a:p>
            <a:r>
              <a:rPr lang="pl-PL" sz="1050" dirty="0"/>
              <a:t>  "propertyNames": {</a:t>
            </a:r>
          </a:p>
          <a:p>
            <a:r>
              <a:rPr lang="pl-PL" sz="1050" dirty="0"/>
              <a:t>    "</a:t>
            </a:r>
            <a:r>
              <a:rPr lang="pl-PL" sz="1050" b="1" dirty="0">
                <a:solidFill>
                  <a:schemeClr val="accent6"/>
                </a:solidFill>
              </a:rPr>
              <a:t>pattern</a:t>
            </a:r>
            <a:r>
              <a:rPr lang="pl-PL" sz="1050" dirty="0"/>
              <a:t>": "^[A-Za-z_][A-Za-z0-9_]*$"</a:t>
            </a:r>
          </a:p>
          <a:p>
            <a:r>
              <a:rPr lang="pl-PL" sz="1050" dirty="0"/>
              <a:t>  }</a:t>
            </a:r>
          </a:p>
          <a:p>
            <a:r>
              <a:rPr lang="pl-PL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078" y="2709584"/>
            <a:ext cx="4534042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  "_a_proper_token_001": "value"}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245D23-73F1-4C7D-86E8-22DF51FF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078" y="3133817"/>
            <a:ext cx="4567015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{  "001 invalid": "value"}</a:t>
            </a:r>
          </a:p>
        </p:txBody>
      </p:sp>
    </p:spTree>
    <p:extLst>
      <p:ext uri="{BB962C8B-B14F-4D97-AF65-F5344CB8AC3E}">
        <p14:creationId xmlns:p14="http://schemas.microsoft.com/office/powerpoint/2010/main" val="3022015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JSON-Schéma – 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81325"/>
            <a:ext cx="8282160" cy="490014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Size (</a:t>
            </a:r>
            <a:r>
              <a:rPr lang="fr-FR" b="1" dirty="0" err="1">
                <a:solidFill>
                  <a:schemeClr val="accent6"/>
                </a:solidFill>
              </a:rPr>
              <a:t>minProperties</a:t>
            </a:r>
            <a:r>
              <a:rPr lang="fr-FR" b="1" dirty="0">
                <a:solidFill>
                  <a:schemeClr val="accent6"/>
                </a:solidFill>
              </a:rPr>
              <a:t>, </a:t>
            </a:r>
            <a:r>
              <a:rPr lang="fr-FR" b="1" dirty="0" err="1">
                <a:solidFill>
                  <a:schemeClr val="accent6"/>
                </a:solidFill>
              </a:rPr>
              <a:t>maxProperties</a:t>
            </a:r>
            <a:r>
              <a:rPr lang="fr-FR" b="1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100" noProof="0" dirty="0"/>
              <a:t>Le nombre de propriétés autorisé pour un objet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0319B-D419-4DDE-AC14-DC08294DA11C}"/>
              </a:ext>
            </a:extLst>
          </p:cNvPr>
          <p:cNvSpPr txBox="1"/>
          <p:nvPr/>
        </p:nvSpPr>
        <p:spPr>
          <a:xfrm>
            <a:off x="430200" y="2536795"/>
            <a:ext cx="380140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{</a:t>
            </a:r>
          </a:p>
          <a:p>
            <a:r>
              <a:rPr lang="pl-PL" sz="1050" dirty="0"/>
              <a:t>  "type": "object",</a:t>
            </a:r>
          </a:p>
          <a:p>
            <a:r>
              <a:rPr lang="pl-PL" sz="1050" dirty="0"/>
              <a:t>  "</a:t>
            </a:r>
            <a:r>
              <a:rPr lang="pl-PL" sz="1050" b="1" dirty="0">
                <a:solidFill>
                  <a:schemeClr val="accent6"/>
                </a:solidFill>
              </a:rPr>
              <a:t>minProperties</a:t>
            </a:r>
            <a:r>
              <a:rPr lang="pl-PL" sz="1050" dirty="0"/>
              <a:t>": 2,</a:t>
            </a:r>
          </a:p>
          <a:p>
            <a:r>
              <a:rPr lang="pl-PL" sz="1050" dirty="0"/>
              <a:t>  "</a:t>
            </a:r>
            <a:r>
              <a:rPr lang="pl-PL" sz="1050" b="1" dirty="0">
                <a:solidFill>
                  <a:schemeClr val="accent6"/>
                </a:solidFill>
              </a:rPr>
              <a:t>maxProperties</a:t>
            </a:r>
            <a:r>
              <a:rPr lang="pl-PL" sz="1050" dirty="0"/>
              <a:t>": 3</a:t>
            </a:r>
          </a:p>
          <a:p>
            <a:r>
              <a:rPr lang="pl-PL" sz="1050" dirty="0"/>
              <a:t>}</a:t>
            </a:r>
            <a:endParaRPr lang="fr-FR" sz="105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CEE899-825C-40D8-893C-DEBB9788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0" y="2149657"/>
            <a:ext cx="4534042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CE727EA-D4E5-4434-BD8D-DDF2015F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0" y="2443031"/>
            <a:ext cx="4534042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 "a": 0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5F2E536-D38F-4A09-9E93-283CEC17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0" y="2743582"/>
            <a:ext cx="4534042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 "a": 0, "b": 1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CD0284-4A2C-42F7-A522-E045BFC6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0" y="3057106"/>
            <a:ext cx="4534042" cy="23011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9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pt-B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"a": 0, "b": 1, "c": 2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A7DFE0-7F9F-45B1-AA09-B3A8F899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50" y="3397852"/>
            <a:ext cx="4534042" cy="23011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 "a": 0, "b": 1, "c": 2, "d": 3 }</a:t>
            </a:r>
          </a:p>
        </p:txBody>
      </p:sp>
    </p:spTree>
    <p:extLst>
      <p:ext uri="{BB962C8B-B14F-4D97-AF65-F5344CB8AC3E}">
        <p14:creationId xmlns:p14="http://schemas.microsoft.com/office/powerpoint/2010/main" val="3301730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JSON-Schéma – Les contraintes pour les champs de type « objets »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C7EE9-C055-4853-AF5A-0A8954BC82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00" y="1481325"/>
            <a:ext cx="8282160" cy="49001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>
                <a:solidFill>
                  <a:schemeClr val="accent6"/>
                </a:solidFill>
              </a:rPr>
              <a:t>Dependent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dirty="0" err="1">
                <a:solidFill>
                  <a:schemeClr val="accent6"/>
                </a:solidFill>
              </a:rPr>
              <a:t>Required</a:t>
            </a:r>
            <a:endParaRPr lang="fr-FR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dirty="0"/>
              <a:t>Permet de rendre des propriétés obligatoire suivant d’autres propriété</a:t>
            </a:r>
          </a:p>
          <a:p>
            <a:pPr marL="0" indent="0">
              <a:buNone/>
            </a:pP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2AB666-A466-47A6-B872-CD459FCAA355}"/>
              </a:ext>
            </a:extLst>
          </p:cNvPr>
          <p:cNvSpPr txBox="1"/>
          <p:nvPr/>
        </p:nvSpPr>
        <p:spPr>
          <a:xfrm>
            <a:off x="430200" y="2340556"/>
            <a:ext cx="3801403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{</a:t>
            </a:r>
          </a:p>
          <a:p>
            <a:r>
              <a:rPr lang="fr-FR" sz="1050" dirty="0"/>
              <a:t>  "type": "</a:t>
            </a:r>
            <a:r>
              <a:rPr lang="fr-FR" sz="1050" dirty="0" err="1"/>
              <a:t>object</a:t>
            </a:r>
            <a:r>
              <a:rPr lang="fr-FR" sz="1050" dirty="0"/>
              <a:t>",</a:t>
            </a:r>
          </a:p>
          <a:p>
            <a:r>
              <a:rPr lang="fr-FR" sz="1050" dirty="0"/>
              <a:t>  "</a:t>
            </a:r>
            <a:r>
              <a:rPr lang="fr-FR" sz="1050" dirty="0" err="1"/>
              <a:t>properties</a:t>
            </a:r>
            <a:r>
              <a:rPr lang="fr-FR" sz="1050" dirty="0"/>
              <a:t>": {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name</a:t>
            </a:r>
            <a:r>
              <a:rPr lang="fr-FR" sz="1050" dirty="0"/>
              <a:t>": { "type": "string" },</a:t>
            </a:r>
          </a:p>
          <a:p>
            <a:r>
              <a:rPr lang="fr-FR" sz="1050" dirty="0"/>
              <a:t>    "email": { "type": "string"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address</a:t>
            </a:r>
            <a:r>
              <a:rPr lang="fr-FR" sz="1050" dirty="0"/>
              <a:t>": { "type": "string" },</a:t>
            </a:r>
          </a:p>
          <a:p>
            <a:r>
              <a:rPr lang="fr-FR" sz="1050" dirty="0"/>
              <a:t>    "</a:t>
            </a:r>
            <a:r>
              <a:rPr lang="fr-FR" sz="1050" dirty="0" err="1"/>
              <a:t>telephone</a:t>
            </a:r>
            <a:r>
              <a:rPr lang="fr-FR" sz="1050" dirty="0"/>
              <a:t>": { "type": "string" }</a:t>
            </a:r>
          </a:p>
          <a:p>
            <a:r>
              <a:rPr lang="fr-FR" sz="1050" dirty="0"/>
              <a:t>  },</a:t>
            </a:r>
          </a:p>
          <a:p>
            <a:r>
              <a:rPr lang="fr-FR" sz="1050" dirty="0"/>
              <a:t> " </a:t>
            </a:r>
            <a:r>
              <a:rPr lang="fr-FR" sz="1050" b="1" dirty="0" err="1">
                <a:solidFill>
                  <a:schemeClr val="accent6"/>
                </a:solidFill>
              </a:rPr>
              <a:t>dependentRequired</a:t>
            </a:r>
            <a:r>
              <a:rPr lang="fr-FR" sz="1050" dirty="0"/>
              <a:t>": {</a:t>
            </a:r>
          </a:p>
          <a:p>
            <a:r>
              <a:rPr lang="fr-FR" sz="1050" dirty="0"/>
              <a:t>      email: ["</a:t>
            </a:r>
            <a:r>
              <a:rPr lang="fr-FR" sz="1050" dirty="0" err="1"/>
              <a:t>name</a:t>
            </a:r>
            <a:r>
              <a:rPr lang="fr-FR" sz="1050" dirty="0"/>
              <a:t>"]</a:t>
            </a:r>
          </a:p>
          <a:p>
            <a:r>
              <a:rPr lang="fr-FR" sz="1050" dirty="0"/>
              <a:t>}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59413C1-18B6-4232-A2B6-2CF0E7AC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234" y="2337339"/>
            <a:ext cx="4534042" cy="879072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"name": "William Shakespeare",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"email": "bill@stratford-upon-avon.co.uk",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"address": "Henley Street, Stratford-upon-Avon, Warwickshire, England",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"authorship": "in question"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578565D-435C-40D0-BC91-EB7B9FC7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47" y="3678579"/>
            <a:ext cx="4567015" cy="60207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  "name": "William Shakespeare",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  "address": "Henley Street, Stratford-upon-Avon, Warwickshire, England",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33333"/>
                </a:solidFill>
                <a:latin typeface="+mj-lt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50136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22F30E6-9ED9-4685-BF26-310C07F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9396A-206E-4265-8370-D51CC39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7A426-6EC7-464A-BB45-E35C0B3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790024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430200" y="1447200"/>
            <a:ext cx="4308661" cy="3110400"/>
          </a:xfrm>
        </p:spPr>
        <p:txBody>
          <a:bodyPr/>
          <a:lstStyle/>
          <a:p>
            <a:r>
              <a:rPr lang="fr-FR" dirty="0"/>
              <a:t>TD2.1 : Ecrire un </a:t>
            </a:r>
            <a:r>
              <a:rPr lang="fr-FR" dirty="0" err="1"/>
              <a:t>json</a:t>
            </a:r>
            <a:r>
              <a:rPr lang="fr-FR" dirty="0"/>
              <a:t> valide suivant le schéma suivant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TD2.2 : Comment améliorer le schéma ?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TD2.2 : Ecrire un schéma pour valider ce </a:t>
            </a:r>
            <a:r>
              <a:rPr lang="fr-FR" dirty="0" err="1"/>
              <a:t>json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sz="900" dirty="0"/>
              <a:t>{</a:t>
            </a:r>
          </a:p>
          <a:p>
            <a:pPr marL="0" indent="0">
              <a:buNone/>
            </a:pPr>
            <a:r>
              <a:rPr lang="fr-FR" sz="900" dirty="0"/>
              <a:t>    "adresse": {</a:t>
            </a:r>
          </a:p>
          <a:p>
            <a:pPr marL="0" indent="0">
              <a:buNone/>
            </a:pPr>
            <a:r>
              <a:rPr lang="fr-FR" sz="900" dirty="0"/>
              <a:t>        "numéro": 32,</a:t>
            </a:r>
          </a:p>
          <a:p>
            <a:pPr marL="0" indent="0">
              <a:buNone/>
            </a:pPr>
            <a:r>
              <a:rPr lang="fr-FR" sz="900" dirty="0"/>
              <a:t>        "complément": "bis",</a:t>
            </a:r>
          </a:p>
          <a:p>
            <a:pPr marL="0" indent="0">
              <a:buNone/>
            </a:pPr>
            <a:r>
              <a:rPr lang="fr-FR" sz="900" dirty="0"/>
              <a:t>        "voie": "boulevard",</a:t>
            </a:r>
          </a:p>
          <a:p>
            <a:pPr marL="0" indent="0">
              <a:buNone/>
            </a:pPr>
            <a:r>
              <a:rPr lang="fr-FR" sz="900" dirty="0"/>
              <a:t>        "rue": "du chemin vert",</a:t>
            </a:r>
          </a:p>
          <a:p>
            <a:pPr marL="0" indent="0">
              <a:buNone/>
            </a:pPr>
            <a:r>
              <a:rPr lang="fr-FR" sz="900" dirty="0"/>
              <a:t>        "</a:t>
            </a:r>
            <a:r>
              <a:rPr lang="fr-FR" sz="900" dirty="0" err="1"/>
              <a:t>code_postal</a:t>
            </a:r>
            <a:r>
              <a:rPr lang="fr-FR" sz="900" dirty="0"/>
              <a:t>": "59000",</a:t>
            </a:r>
          </a:p>
          <a:p>
            <a:pPr marL="0" indent="0">
              <a:buNone/>
            </a:pPr>
            <a:r>
              <a:rPr lang="fr-FR" sz="900" dirty="0"/>
              <a:t>        "ville": "LILLE"</a:t>
            </a:r>
          </a:p>
          <a:p>
            <a:pPr marL="0" indent="0">
              <a:buNone/>
            </a:pPr>
            <a:r>
              <a:rPr lang="fr-FR" sz="900" dirty="0"/>
              <a:t>    }</a:t>
            </a:r>
          </a:p>
          <a:p>
            <a:pPr marL="0" indent="0">
              <a:buNone/>
            </a:pPr>
            <a:r>
              <a:rPr lang="fr-FR" sz="900" dirty="0"/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TD2 : JSON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E0BCB4-4E23-4ECF-A9DD-E8DDE09DC215}"/>
              </a:ext>
            </a:extLst>
          </p:cNvPr>
          <p:cNvSpPr txBox="1"/>
          <p:nvPr/>
        </p:nvSpPr>
        <p:spPr>
          <a:xfrm>
            <a:off x="4571280" y="184542"/>
            <a:ext cx="45720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{</a:t>
            </a:r>
          </a:p>
          <a:p>
            <a:r>
              <a:rPr lang="fr-FR" sz="1000" dirty="0"/>
              <a:t>  "$</a:t>
            </a:r>
            <a:r>
              <a:rPr lang="fr-FR" sz="1000" dirty="0" err="1"/>
              <a:t>schema</a:t>
            </a:r>
            <a:r>
              <a:rPr lang="fr-FR" sz="1000" dirty="0"/>
              <a:t>": "http://json-schema.org/draft-04/</a:t>
            </a:r>
            <a:r>
              <a:rPr lang="fr-FR" sz="1000" dirty="0" err="1"/>
              <a:t>schema</a:t>
            </a:r>
            <a:r>
              <a:rPr lang="fr-FR" sz="1000" dirty="0"/>
              <a:t>#",</a:t>
            </a:r>
          </a:p>
          <a:p>
            <a:r>
              <a:rPr lang="fr-FR" sz="1000" dirty="0"/>
              <a:t>  "type": "</a:t>
            </a:r>
            <a:r>
              <a:rPr lang="fr-FR" sz="1000" dirty="0" err="1"/>
              <a:t>object</a:t>
            </a:r>
            <a:r>
              <a:rPr lang="fr-FR" sz="1000" dirty="0"/>
              <a:t>",</a:t>
            </a:r>
          </a:p>
          <a:p>
            <a:r>
              <a:rPr lang="fr-FR" sz="1000" dirty="0"/>
              <a:t>  "</a:t>
            </a:r>
            <a:r>
              <a:rPr lang="fr-FR" sz="1000" dirty="0" err="1"/>
              <a:t>properties</a:t>
            </a:r>
            <a:r>
              <a:rPr lang="fr-FR" sz="1000" dirty="0"/>
              <a:t>": {</a:t>
            </a:r>
          </a:p>
          <a:p>
            <a:r>
              <a:rPr lang="fr-FR" sz="1000" dirty="0"/>
              <a:t>    "nom": {"type": "string"},</a:t>
            </a:r>
          </a:p>
          <a:p>
            <a:r>
              <a:rPr lang="fr-FR" sz="1000" dirty="0"/>
              <a:t>    "</a:t>
            </a:r>
            <a:r>
              <a:rPr lang="fr-FR" sz="1000" dirty="0" err="1"/>
              <a:t>prenom</a:t>
            </a:r>
            <a:r>
              <a:rPr lang="fr-FR" sz="1000" dirty="0"/>
              <a:t>": {"type": "string"},</a:t>
            </a:r>
          </a:p>
          <a:p>
            <a:r>
              <a:rPr lang="fr-FR" sz="1000" dirty="0"/>
              <a:t>    "</a:t>
            </a:r>
            <a:r>
              <a:rPr lang="fr-FR" sz="1000" dirty="0" err="1"/>
              <a:t>date_de_naissance</a:t>
            </a:r>
            <a:r>
              <a:rPr lang="fr-FR" sz="1000" dirty="0"/>
              <a:t>": {"type": "string"},</a:t>
            </a:r>
          </a:p>
          <a:p>
            <a:r>
              <a:rPr lang="fr-FR" sz="1000" dirty="0"/>
              <a:t>    "adresse": {"type": "string"},</a:t>
            </a:r>
          </a:p>
          <a:p>
            <a:r>
              <a:rPr lang="fr-FR" sz="1000" dirty="0"/>
              <a:t>    "mensurations": {</a:t>
            </a:r>
          </a:p>
          <a:p>
            <a:r>
              <a:rPr lang="fr-FR" sz="1000" dirty="0"/>
              <a:t>      "type": "</a:t>
            </a:r>
            <a:r>
              <a:rPr lang="fr-FR" sz="1000" dirty="0" err="1"/>
              <a:t>object</a:t>
            </a:r>
            <a:r>
              <a:rPr lang="fr-FR" sz="1000" dirty="0"/>
              <a:t>",</a:t>
            </a:r>
          </a:p>
          <a:p>
            <a:r>
              <a:rPr lang="fr-FR" sz="1000" dirty="0"/>
              <a:t>      "</a:t>
            </a:r>
            <a:r>
              <a:rPr lang="fr-FR" sz="1000" dirty="0" err="1"/>
              <a:t>properties</a:t>
            </a:r>
            <a:r>
              <a:rPr lang="fr-FR" sz="1000" dirty="0"/>
              <a:t>": {</a:t>
            </a:r>
          </a:p>
          <a:p>
            <a:r>
              <a:rPr lang="fr-FR" sz="1000" dirty="0"/>
              <a:t>        "poids": {"type": "</a:t>
            </a:r>
            <a:r>
              <a:rPr lang="fr-FR" sz="1000" dirty="0" err="1"/>
              <a:t>number</a:t>
            </a:r>
            <a:r>
              <a:rPr lang="fr-FR" sz="1000" dirty="0"/>
              <a:t>"},</a:t>
            </a:r>
          </a:p>
          <a:p>
            <a:r>
              <a:rPr lang="fr-FR" sz="1000" dirty="0"/>
              <a:t>        "taille": {"type": "</a:t>
            </a:r>
            <a:r>
              <a:rPr lang="fr-FR" sz="1000" dirty="0" err="1"/>
              <a:t>integer</a:t>
            </a:r>
            <a:r>
              <a:rPr lang="fr-FR" sz="1000" dirty="0"/>
              <a:t>"}</a:t>
            </a:r>
          </a:p>
          <a:p>
            <a:r>
              <a:rPr lang="fr-FR" sz="1000" dirty="0"/>
              <a:t>      },</a:t>
            </a:r>
          </a:p>
          <a:p>
            <a:r>
              <a:rPr lang="fr-FR" sz="1000" dirty="0"/>
              <a:t>    },</a:t>
            </a:r>
          </a:p>
          <a:p>
            <a:r>
              <a:rPr lang="fr-FR" sz="1000" dirty="0"/>
              <a:t>    "sexe": {</a:t>
            </a:r>
          </a:p>
          <a:p>
            <a:r>
              <a:rPr lang="fr-FR" sz="1000" dirty="0"/>
              <a:t>      "type": "string",</a:t>
            </a:r>
          </a:p>
          <a:p>
            <a:r>
              <a:rPr lang="fr-FR" sz="1000" dirty="0"/>
              <a:t>    },</a:t>
            </a:r>
          </a:p>
          <a:p>
            <a:r>
              <a:rPr lang="fr-FR" sz="1000" dirty="0"/>
              <a:t>    "hobbies": {</a:t>
            </a:r>
          </a:p>
          <a:p>
            <a:r>
              <a:rPr lang="fr-FR" sz="1000" dirty="0"/>
              <a:t>      "type": "</a:t>
            </a:r>
            <a:r>
              <a:rPr lang="fr-FR" sz="1000" dirty="0" err="1"/>
              <a:t>array</a:t>
            </a:r>
            <a:r>
              <a:rPr lang="fr-FR" sz="1000" dirty="0"/>
              <a:t>",</a:t>
            </a:r>
          </a:p>
          <a:p>
            <a:r>
              <a:rPr lang="fr-FR" sz="1000" dirty="0"/>
              <a:t>      "items": [</a:t>
            </a:r>
          </a:p>
          <a:p>
            <a:r>
              <a:rPr lang="fr-FR" sz="1000" dirty="0"/>
              <a:t>        {"type": "string"}</a:t>
            </a:r>
          </a:p>
          <a:p>
            <a:r>
              <a:rPr lang="fr-FR" sz="1000" dirty="0"/>
              <a:t>      ],</a:t>
            </a:r>
          </a:p>
          <a:p>
            <a:r>
              <a:rPr lang="fr-FR" sz="1000" dirty="0"/>
              <a:t>     "</a:t>
            </a:r>
            <a:r>
              <a:rPr lang="fr-FR" sz="1000" dirty="0" err="1"/>
              <a:t>minItems</a:t>
            </a:r>
            <a:r>
              <a:rPr lang="fr-FR" sz="1000" dirty="0"/>
              <a:t>": 2</a:t>
            </a:r>
          </a:p>
          <a:p>
            <a:r>
              <a:rPr lang="fr-FR" sz="1000" dirty="0"/>
              <a:t>    },</a:t>
            </a:r>
          </a:p>
          <a:p>
            <a:r>
              <a:rPr lang="fr-FR" sz="1000" dirty="0"/>
              <a:t>    "permis": {"type":"</a:t>
            </a:r>
            <a:r>
              <a:rPr lang="fr-FR" sz="1000" dirty="0" err="1"/>
              <a:t>boolean</a:t>
            </a:r>
            <a:r>
              <a:rPr lang="fr-FR" sz="1000" dirty="0"/>
              <a:t>"}</a:t>
            </a:r>
          </a:p>
          <a:p>
            <a:r>
              <a:rPr lang="fr-FR" sz="1000" dirty="0"/>
              <a:t>  }</a:t>
            </a:r>
          </a:p>
          <a:p>
            <a:r>
              <a:rPr lang="fr-F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993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7A2D992-26AD-466F-B52F-7C5EF3B6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8F7E4A-D721-44EC-8828-4A72B986C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TD2.1 : correction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3FA77-E432-4D73-B305-F0B74BEB7F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CF7E8C-7C7B-4594-8968-78FA51795E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B2C4EE-539C-4FF1-8A57-BD24EA6EE82F}"/>
              </a:ext>
            </a:extLst>
          </p:cNvPr>
          <p:cNvSpPr txBox="1"/>
          <p:nvPr/>
        </p:nvSpPr>
        <p:spPr>
          <a:xfrm>
            <a:off x="2285279" y="954868"/>
            <a:ext cx="55705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"nom": "ABCDEFGHIJKLMNOPQRS",</a:t>
            </a:r>
          </a:p>
          <a:p>
            <a:r>
              <a:rPr lang="fr-FR" dirty="0"/>
              <a:t>  "</a:t>
            </a:r>
            <a:r>
              <a:rPr lang="fr-FR" dirty="0" err="1"/>
              <a:t>prenom</a:t>
            </a:r>
            <a:r>
              <a:rPr lang="fr-FR" dirty="0"/>
              <a:t>": "ABCDEFG",</a:t>
            </a:r>
          </a:p>
          <a:p>
            <a:r>
              <a:rPr lang="fr-FR" dirty="0"/>
              <a:t>  "</a:t>
            </a:r>
            <a:r>
              <a:rPr lang="fr-FR" dirty="0" err="1"/>
              <a:t>date_de_naissance</a:t>
            </a:r>
            <a:r>
              <a:rPr lang="fr-FR" dirty="0"/>
              <a:t>": "ABCDEFGHIJKLMNOPQRSTUVWXYZ",</a:t>
            </a:r>
          </a:p>
          <a:p>
            <a:r>
              <a:rPr lang="fr-FR" dirty="0"/>
              <a:t>  "adresse": "ABCDEFGHI",</a:t>
            </a:r>
          </a:p>
          <a:p>
            <a:r>
              <a:rPr lang="fr-FR" dirty="0"/>
              <a:t>  "mensurations": {</a:t>
            </a:r>
          </a:p>
          <a:p>
            <a:r>
              <a:rPr lang="fr-FR" dirty="0"/>
              <a:t>    "poids": -23.0,</a:t>
            </a:r>
          </a:p>
          <a:p>
            <a:r>
              <a:rPr lang="fr-FR" dirty="0"/>
              <a:t>    "taille": 544</a:t>
            </a:r>
          </a:p>
          <a:p>
            <a:r>
              <a:rPr lang="fr-FR" dirty="0"/>
              <a:t>  },</a:t>
            </a:r>
          </a:p>
          <a:p>
            <a:r>
              <a:rPr lang="fr-FR" dirty="0"/>
              <a:t>  "sexe": "F",</a:t>
            </a:r>
          </a:p>
          <a:p>
            <a:r>
              <a:rPr lang="fr-FR" dirty="0"/>
              <a:t>  "hobbies": [</a:t>
            </a:r>
          </a:p>
          <a:p>
            <a:r>
              <a:rPr lang="fr-FR" dirty="0"/>
              <a:t>    "ABCDEFGHIJ",</a:t>
            </a:r>
          </a:p>
          <a:p>
            <a:r>
              <a:rPr lang="fr-FR" dirty="0"/>
              <a:t>   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],</a:t>
            </a:r>
          </a:p>
          <a:p>
            <a:r>
              <a:rPr lang="fr-FR" dirty="0"/>
              <a:t>  "permis":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756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7A2D992-26AD-466F-B52F-7C5EF3B6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8F7E4A-D721-44EC-8828-4A72B986C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TD2.2 : correction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3FA77-E432-4D73-B305-F0B74BEB7F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CF7E8C-7C7B-4594-8968-78FA51795E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B2C4EE-539C-4FF1-8A57-BD24EA6EE82F}"/>
              </a:ext>
            </a:extLst>
          </p:cNvPr>
          <p:cNvSpPr txBox="1"/>
          <p:nvPr/>
        </p:nvSpPr>
        <p:spPr>
          <a:xfrm>
            <a:off x="430200" y="1369785"/>
            <a:ext cx="5570551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Améliorations possible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Date de naissance : ajouter un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Poids : valeur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Sexe : Ajouter une </a:t>
            </a:r>
            <a:r>
              <a:rPr lang="fr-FR" dirty="0" err="1"/>
              <a:t>Enum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Définir des champs </a:t>
            </a:r>
            <a:r>
              <a:rPr lang="fr-FR" dirty="0" err="1"/>
              <a:t>required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282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430200" y="1722503"/>
            <a:ext cx="4308661" cy="3110400"/>
          </a:xfrm>
        </p:spPr>
        <p:txBody>
          <a:bodyPr/>
          <a:lstStyle/>
          <a:p>
            <a:pPr marL="0" indent="0">
              <a:buNone/>
            </a:pPr>
            <a:r>
              <a:rPr lang="fr-FR" sz="900" dirty="0"/>
              <a:t>{</a:t>
            </a:r>
          </a:p>
          <a:p>
            <a:pPr marL="0" indent="0">
              <a:buNone/>
            </a:pPr>
            <a:r>
              <a:rPr lang="fr-FR" sz="900" dirty="0"/>
              <a:t>    "adresse": {</a:t>
            </a:r>
          </a:p>
          <a:p>
            <a:pPr marL="0" indent="0">
              <a:buNone/>
            </a:pPr>
            <a:r>
              <a:rPr lang="fr-FR" sz="900" dirty="0"/>
              <a:t>        "numéro": 32,</a:t>
            </a:r>
          </a:p>
          <a:p>
            <a:pPr marL="0" indent="0">
              <a:buNone/>
            </a:pPr>
            <a:r>
              <a:rPr lang="fr-FR" sz="900" dirty="0"/>
              <a:t>        "complément": "bis",</a:t>
            </a:r>
          </a:p>
          <a:p>
            <a:pPr marL="0" indent="0">
              <a:buNone/>
            </a:pPr>
            <a:r>
              <a:rPr lang="fr-FR" sz="900" dirty="0"/>
              <a:t>        "voie": "boulevard",</a:t>
            </a:r>
          </a:p>
          <a:p>
            <a:pPr marL="0" indent="0">
              <a:buNone/>
            </a:pPr>
            <a:r>
              <a:rPr lang="fr-FR" sz="900" dirty="0"/>
              <a:t>        "rue": "du chemin vert",</a:t>
            </a:r>
          </a:p>
          <a:p>
            <a:pPr marL="0" indent="0">
              <a:buNone/>
            </a:pPr>
            <a:r>
              <a:rPr lang="fr-FR" sz="900" dirty="0"/>
              <a:t>        "</a:t>
            </a:r>
            <a:r>
              <a:rPr lang="fr-FR" sz="900" dirty="0" err="1"/>
              <a:t>code_postal</a:t>
            </a:r>
            <a:r>
              <a:rPr lang="fr-FR" sz="900" dirty="0"/>
              <a:t>": "59000",</a:t>
            </a:r>
          </a:p>
          <a:p>
            <a:pPr marL="0" indent="0">
              <a:buNone/>
            </a:pPr>
            <a:r>
              <a:rPr lang="fr-FR" sz="900" dirty="0"/>
              <a:t>        "ville": "LILLE"</a:t>
            </a:r>
          </a:p>
          <a:p>
            <a:pPr marL="0" indent="0">
              <a:buNone/>
            </a:pPr>
            <a:r>
              <a:rPr lang="fr-FR" sz="900" dirty="0"/>
              <a:t>    }</a:t>
            </a:r>
          </a:p>
          <a:p>
            <a:pPr marL="0" indent="0">
              <a:buNone/>
            </a:pPr>
            <a:r>
              <a:rPr lang="fr-FR" sz="900" dirty="0"/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Schéma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TD 2.3 : Correction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192FDB-9BD4-4D1F-A28F-AF608E7E4EFA}"/>
              </a:ext>
            </a:extLst>
          </p:cNvPr>
          <p:cNvSpPr txBox="1"/>
          <p:nvPr/>
        </p:nvSpPr>
        <p:spPr>
          <a:xfrm>
            <a:off x="3263807" y="123922"/>
            <a:ext cx="527949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{</a:t>
            </a:r>
          </a:p>
          <a:p>
            <a:r>
              <a:rPr lang="fr-FR" sz="1000" dirty="0"/>
              <a:t>  "$</a:t>
            </a:r>
            <a:r>
              <a:rPr lang="fr-FR" sz="1000" dirty="0" err="1"/>
              <a:t>schema</a:t>
            </a:r>
            <a:r>
              <a:rPr lang="fr-FR" sz="1000" dirty="0"/>
              <a:t>": "http://json-schema.org/draft-04/</a:t>
            </a:r>
            <a:r>
              <a:rPr lang="fr-FR" sz="1000" dirty="0" err="1"/>
              <a:t>schema</a:t>
            </a:r>
            <a:r>
              <a:rPr lang="fr-FR" sz="1000" dirty="0"/>
              <a:t>#",</a:t>
            </a:r>
          </a:p>
          <a:p>
            <a:r>
              <a:rPr lang="fr-FR" sz="1000" dirty="0"/>
              <a:t>  "type": "</a:t>
            </a:r>
            <a:r>
              <a:rPr lang="fr-FR" sz="1000" dirty="0" err="1"/>
              <a:t>object</a:t>
            </a:r>
            <a:r>
              <a:rPr lang="fr-FR" sz="1000" dirty="0"/>
              <a:t>",</a:t>
            </a:r>
          </a:p>
          <a:p>
            <a:r>
              <a:rPr lang="fr-FR" sz="1000" dirty="0"/>
              <a:t>  "</a:t>
            </a:r>
            <a:r>
              <a:rPr lang="fr-FR" sz="1000" dirty="0" err="1"/>
              <a:t>properties</a:t>
            </a:r>
            <a:r>
              <a:rPr lang="fr-FR" sz="1000" dirty="0"/>
              <a:t>": {</a:t>
            </a:r>
          </a:p>
          <a:p>
            <a:r>
              <a:rPr lang="fr-FR" sz="1000" dirty="0"/>
              <a:t>    "adresse": {</a:t>
            </a:r>
          </a:p>
          <a:p>
            <a:r>
              <a:rPr lang="fr-FR" sz="1000" dirty="0"/>
              <a:t>      "type": "</a:t>
            </a:r>
            <a:r>
              <a:rPr lang="fr-FR" sz="1000" dirty="0" err="1"/>
              <a:t>object</a:t>
            </a:r>
            <a:r>
              <a:rPr lang="fr-FR" sz="1000" dirty="0"/>
              <a:t>",</a:t>
            </a:r>
          </a:p>
          <a:p>
            <a:r>
              <a:rPr lang="fr-FR" sz="1000" dirty="0"/>
              <a:t>      "</a:t>
            </a:r>
            <a:r>
              <a:rPr lang="fr-FR" sz="1000" dirty="0" err="1"/>
              <a:t>properties</a:t>
            </a:r>
            <a:r>
              <a:rPr lang="fr-FR" sz="1000" dirty="0"/>
              <a:t>": {</a:t>
            </a:r>
          </a:p>
          <a:p>
            <a:r>
              <a:rPr lang="fr-FR" sz="1000" dirty="0"/>
              <a:t>        "numéro": {"type": "</a:t>
            </a:r>
            <a:r>
              <a:rPr lang="fr-FR" sz="1000" dirty="0" err="1"/>
              <a:t>integer</a:t>
            </a:r>
            <a:r>
              <a:rPr lang="fr-FR" sz="1000" dirty="0"/>
              <a:t>", "minimum":1},</a:t>
            </a:r>
          </a:p>
          <a:p>
            <a:r>
              <a:rPr lang="fr-FR" sz="1000" dirty="0"/>
              <a:t>        "complément": {</a:t>
            </a:r>
          </a:p>
          <a:p>
            <a:r>
              <a:rPr lang="fr-FR" sz="1000" dirty="0"/>
              <a:t>          "type": "string",</a:t>
            </a:r>
          </a:p>
          <a:p>
            <a:r>
              <a:rPr lang="fr-FR" sz="1000" dirty="0"/>
              <a:t>          "</a:t>
            </a:r>
            <a:r>
              <a:rPr lang="fr-FR" sz="1000" dirty="0" err="1"/>
              <a:t>enum</a:t>
            </a:r>
            <a:r>
              <a:rPr lang="fr-FR" sz="1000" dirty="0"/>
              <a:t>": ["bis", "ter"]</a:t>
            </a:r>
          </a:p>
          <a:p>
            <a:r>
              <a:rPr lang="fr-FR" sz="1000" dirty="0"/>
              <a:t>        },</a:t>
            </a:r>
          </a:p>
          <a:p>
            <a:r>
              <a:rPr lang="fr-FR" sz="1000" dirty="0"/>
              <a:t>        "voie": {</a:t>
            </a:r>
          </a:p>
          <a:p>
            <a:r>
              <a:rPr lang="fr-FR" sz="1000" dirty="0"/>
              <a:t>          "type": "string",</a:t>
            </a:r>
          </a:p>
          <a:p>
            <a:r>
              <a:rPr lang="fr-FR" sz="1000" dirty="0"/>
              <a:t>          "</a:t>
            </a:r>
            <a:r>
              <a:rPr lang="fr-FR" sz="1000" dirty="0" err="1"/>
              <a:t>enum</a:t>
            </a:r>
            <a:r>
              <a:rPr lang="fr-FR" sz="1000" dirty="0"/>
              <a:t>": ["Rue", "Boulevard", "Chemin", "Avenue" ]</a:t>
            </a:r>
          </a:p>
          <a:p>
            <a:r>
              <a:rPr lang="fr-FR" sz="1000" dirty="0"/>
              <a:t>        },</a:t>
            </a:r>
          </a:p>
          <a:p>
            <a:r>
              <a:rPr lang="fr-FR" sz="1000" dirty="0"/>
              <a:t>        "rue": {"type": "string"},</a:t>
            </a:r>
          </a:p>
          <a:p>
            <a:r>
              <a:rPr lang="fr-FR" sz="1000" dirty="0"/>
              <a:t>        "</a:t>
            </a:r>
            <a:r>
              <a:rPr lang="fr-FR" sz="1000" dirty="0" err="1"/>
              <a:t>code_postal</a:t>
            </a:r>
            <a:r>
              <a:rPr lang="fr-FR" sz="1000" dirty="0"/>
              <a:t>": {</a:t>
            </a:r>
          </a:p>
          <a:p>
            <a:r>
              <a:rPr lang="fr-FR" sz="1000" dirty="0"/>
              <a:t>          "type": "string", </a:t>
            </a:r>
          </a:p>
          <a:p>
            <a:r>
              <a:rPr lang="fr-FR" sz="1000" dirty="0"/>
              <a:t>          "pattern": "[0-9]{5}"</a:t>
            </a:r>
          </a:p>
          <a:p>
            <a:r>
              <a:rPr lang="fr-FR" sz="1000" dirty="0"/>
              <a:t>        },</a:t>
            </a:r>
          </a:p>
          <a:p>
            <a:r>
              <a:rPr lang="fr-FR" sz="1000" dirty="0"/>
              <a:t>        "ville": {"type": "string"}</a:t>
            </a:r>
          </a:p>
          <a:p>
            <a:r>
              <a:rPr lang="fr-FR" sz="1000" dirty="0"/>
              <a:t>      },</a:t>
            </a:r>
          </a:p>
          <a:p>
            <a:r>
              <a:rPr lang="fr-FR" sz="1000" dirty="0"/>
              <a:t>      "</a:t>
            </a:r>
            <a:r>
              <a:rPr lang="fr-FR" sz="1000" dirty="0" err="1"/>
              <a:t>required</a:t>
            </a:r>
            <a:r>
              <a:rPr lang="fr-FR" sz="1000" dirty="0"/>
              <a:t>": ["</a:t>
            </a:r>
            <a:r>
              <a:rPr lang="fr-FR" sz="1000" dirty="0" err="1"/>
              <a:t>numéro","voie","rue</a:t>
            </a:r>
            <a:r>
              <a:rPr lang="fr-FR" sz="1000" dirty="0"/>
              <a:t>", "</a:t>
            </a:r>
            <a:r>
              <a:rPr lang="fr-FR" sz="1000" dirty="0" err="1"/>
              <a:t>code_postal</a:t>
            </a:r>
            <a:r>
              <a:rPr lang="fr-FR" sz="1000" dirty="0"/>
              <a:t>", "ville"]</a:t>
            </a:r>
          </a:p>
          <a:p>
            <a:r>
              <a:rPr lang="fr-FR" sz="1000" dirty="0"/>
              <a:t>    }</a:t>
            </a:r>
          </a:p>
          <a:p>
            <a:r>
              <a:rPr lang="fr-FR" sz="1000" dirty="0"/>
              <a:t>  },</a:t>
            </a:r>
          </a:p>
          <a:p>
            <a:r>
              <a:rPr lang="fr-FR" sz="1000" dirty="0"/>
              <a:t>  "</a:t>
            </a:r>
            <a:r>
              <a:rPr lang="fr-FR" sz="1000" dirty="0" err="1"/>
              <a:t>required</a:t>
            </a:r>
            <a:r>
              <a:rPr lang="fr-FR" sz="1000" dirty="0"/>
              <a:t>": [</a:t>
            </a:r>
          </a:p>
          <a:p>
            <a:r>
              <a:rPr lang="fr-FR" sz="1000" dirty="0"/>
              <a:t>    "adresse"</a:t>
            </a:r>
          </a:p>
          <a:p>
            <a:r>
              <a:rPr lang="fr-FR" sz="1000" dirty="0"/>
              <a:t>  ]</a:t>
            </a:r>
          </a:p>
          <a:p>
            <a:r>
              <a:rPr lang="fr-F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748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et Java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18237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8452466-745B-47DE-A7D6-9DBB6E9A126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Format d’échange et de stockage de données</a:t>
            </a:r>
          </a:p>
          <a:p>
            <a:r>
              <a:rPr lang="fr-FR" dirty="0"/>
              <a:t>Utilisé et rendu populaire par Microsoft Excel</a:t>
            </a:r>
          </a:p>
          <a:p>
            <a:r>
              <a:rPr lang="fr-FR" dirty="0"/>
              <a:t>Lisibilité et exploitabilité humaine facile</a:t>
            </a:r>
          </a:p>
          <a:p>
            <a:r>
              <a:rPr lang="fr-FR" dirty="0"/>
              <a:t>Structure de fichier très simple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Header pour la dénomination des colonnes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Données organisées par ligne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Données séparés par une virgule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Retour à la ligne pour une nouvelle entrée</a:t>
            </a:r>
          </a:p>
          <a:p>
            <a:pPr lvl="1"/>
            <a:endParaRPr lang="fr-FR" dirty="0"/>
          </a:p>
          <a:p>
            <a:r>
              <a:rPr lang="fr-FR" dirty="0"/>
              <a:t>Se rapproche des bases de données SQL</a:t>
            </a:r>
          </a:p>
          <a:p>
            <a:r>
              <a:rPr lang="fr-FR" dirty="0"/>
              <a:t>Très utilisé pour des échanges de fichiers entre système d’information</a:t>
            </a:r>
          </a:p>
          <a:p>
            <a:r>
              <a:rPr lang="fr-FR" dirty="0"/>
              <a:t>Utilisé pour des exports de données vers des utilisateurs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  <a:br>
              <a:rPr lang="fr-FR" dirty="0"/>
            </a:b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2398266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430200" y="1447200"/>
            <a:ext cx="8282160" cy="1767461"/>
          </a:xfrm>
        </p:spPr>
        <p:txBody>
          <a:bodyPr/>
          <a:lstStyle/>
          <a:p>
            <a:r>
              <a:rPr lang="fr-FR" dirty="0"/>
              <a:t>Librairie Java la plus populaire : Jackson (</a:t>
            </a:r>
            <a:r>
              <a:rPr lang="fr-FR" dirty="0">
                <a:hlinkClick r:id="rId3"/>
              </a:rPr>
              <a:t>https://github.com/FasterXML/Jackson</a:t>
            </a:r>
            <a:r>
              <a:rPr lang="fr-FR" dirty="0"/>
              <a:t>)</a:t>
            </a:r>
          </a:p>
          <a:p>
            <a:r>
              <a:rPr lang="fr-FR" dirty="0"/>
              <a:t>Les principales fonctionnalités :</a:t>
            </a:r>
          </a:p>
          <a:p>
            <a:pPr lvl="1"/>
            <a:r>
              <a:rPr lang="fr-FR" dirty="0" err="1"/>
              <a:t>Parser</a:t>
            </a:r>
            <a:r>
              <a:rPr lang="fr-FR" dirty="0"/>
              <a:t> un fichier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/>
              <a:t>Charger un fichier </a:t>
            </a:r>
            <a:r>
              <a:rPr lang="fr-FR" dirty="0" err="1"/>
              <a:t>Json</a:t>
            </a:r>
            <a:r>
              <a:rPr lang="fr-FR" dirty="0"/>
              <a:t> dans un modèle objet : Désérialisation</a:t>
            </a:r>
          </a:p>
          <a:p>
            <a:pPr lvl="1"/>
            <a:r>
              <a:rPr lang="fr-FR" dirty="0"/>
              <a:t>Transformer un modèle objet en </a:t>
            </a:r>
            <a:r>
              <a:rPr lang="fr-FR" dirty="0" err="1"/>
              <a:t>Json</a:t>
            </a:r>
            <a:r>
              <a:rPr lang="fr-FR" dirty="0"/>
              <a:t> : Sérialisation</a:t>
            </a:r>
          </a:p>
          <a:p>
            <a:pPr lvl="1"/>
            <a:r>
              <a:rPr lang="fr-FR" dirty="0"/>
              <a:t>Génération de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/>
              <a:t>Validation d’un </a:t>
            </a:r>
            <a:r>
              <a:rPr lang="fr-FR" dirty="0" err="1"/>
              <a:t>Json</a:t>
            </a:r>
            <a:r>
              <a:rPr lang="fr-FR" dirty="0"/>
              <a:t> par un schéma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Modèle objet en Java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6687512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et Java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Modèle objet en Java - exemple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BDD78-B97A-4A20-867E-A6A59E1F06B3}"/>
              </a:ext>
            </a:extLst>
          </p:cNvPr>
          <p:cNvSpPr txBox="1"/>
          <p:nvPr/>
        </p:nvSpPr>
        <p:spPr>
          <a:xfrm>
            <a:off x="2639026" y="1112108"/>
            <a:ext cx="326119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63B175"/>
                </a:solidFill>
                <a:effectLst/>
                <a:latin typeface="Source Code Pro" panose="020B0604020202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B060402020202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b="1" i="0" dirty="0">
                <a:solidFill>
                  <a:srgbClr val="267438"/>
                </a:solidFill>
                <a:effectLst/>
                <a:latin typeface="Source Code Pro" panose="020B0604020202020204" pitchFamily="49" charset="0"/>
              </a:rPr>
              <a:t>Car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{ </a:t>
            </a:r>
          </a:p>
          <a:p>
            <a:r>
              <a:rPr lang="en-US" b="1" i="0" dirty="0">
                <a:solidFill>
                  <a:srgbClr val="63B175"/>
                </a:solidFill>
                <a:effectLst/>
                <a:latin typeface="Source Code Pro" panose="020B0604020202020204" pitchFamily="49" charset="0"/>
              </a:rPr>
              <a:t>  private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String color; </a:t>
            </a:r>
          </a:p>
          <a:p>
            <a:r>
              <a:rPr lang="en-US" b="1" i="0" dirty="0">
                <a:solidFill>
                  <a:srgbClr val="63B175"/>
                </a:solidFill>
                <a:effectLst/>
                <a:latin typeface="Source Code Pro" panose="020B0604020202020204" pitchFamily="49" charset="0"/>
              </a:rPr>
              <a:t>  private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String type; 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Source Code Pro" panose="020B0604020202020204" pitchFamily="49" charset="0"/>
              </a:rPr>
              <a:t>  // standard getters setters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}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2A66BB-281E-4A0F-BEF6-0D1BA10134A4}"/>
              </a:ext>
            </a:extLst>
          </p:cNvPr>
          <p:cNvSpPr txBox="1"/>
          <p:nvPr/>
        </p:nvSpPr>
        <p:spPr>
          <a:xfrm>
            <a:off x="522328" y="2521549"/>
            <a:ext cx="819003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"{ \"color\" : \"Black\", \"type\" : \"BMW\" }"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objectMapper.readValue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(json,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Car.class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79FBD5-648F-4BBB-B31A-29386EFC02B5}"/>
              </a:ext>
            </a:extLst>
          </p:cNvPr>
          <p:cNvSpPr txBox="1"/>
          <p:nvPr/>
        </p:nvSpPr>
        <p:spPr>
          <a:xfrm>
            <a:off x="522327" y="3294866"/>
            <a:ext cx="674615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carAsString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objectMapper.writeValueAsString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(car);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912AAC-4216-46CA-A741-623D3037D2B5}"/>
              </a:ext>
            </a:extLst>
          </p:cNvPr>
          <p:cNvSpPr txBox="1"/>
          <p:nvPr/>
        </p:nvSpPr>
        <p:spPr>
          <a:xfrm>
            <a:off x="522327" y="4109785"/>
            <a:ext cx="8190032" cy="3000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color"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“Black"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“BMW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1638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et Java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Et dans tous les langages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pic>
        <p:nvPicPr>
          <p:cNvPr id="1026" name="Picture 2" descr="Python Logo - Marques et logos: histoire et signification | PNG">
            <a:extLst>
              <a:ext uri="{FF2B5EF4-FFF2-40B4-BE49-F238E27FC236}">
                <a16:creationId xmlns:a16="http://schemas.microsoft.com/office/drawing/2014/main" id="{31DC1266-2AA1-49B9-8B8F-CAD3072B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8" y="1563882"/>
            <a:ext cx="1467471" cy="82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1DF2D4F-2822-4F5A-A6DB-4CB022B1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60" y="1112108"/>
            <a:ext cx="1518812" cy="8584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2C3AEFF-C2BD-40F6-A8E3-E48F259C7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596" y="1646883"/>
            <a:ext cx="1601517" cy="976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EAD58-253B-4B62-9715-703202F8E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01" y="2809384"/>
            <a:ext cx="1839194" cy="1223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C7BDD5-C362-4C49-900A-E457DDA69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144" y="2989552"/>
            <a:ext cx="1601517" cy="8635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C885BD9-7194-4AD2-A228-373B66AAB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4874" y="27055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65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Bibliographie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2202086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2F78481-CBE8-4907-A075-FACE9BAF42C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http://json-schema.org/understanding-json-schema/</a:t>
            </a:r>
            <a:endParaRPr lang="fr-FR" dirty="0"/>
          </a:p>
          <a:p>
            <a:r>
              <a:rPr lang="fr-FR" dirty="0">
                <a:hlinkClick r:id="rId2"/>
              </a:rPr>
              <a:t>https://www.baeldung.com/jackson-object-mapper-tutorial</a:t>
            </a:r>
            <a:endParaRPr lang="fr-FR" dirty="0"/>
          </a:p>
          <a:p>
            <a:r>
              <a:rPr lang="fr-FR" dirty="0">
                <a:hlinkClick r:id="rId3"/>
              </a:rPr>
              <a:t>https://github.com/FasterXML/Jackson</a:t>
            </a:r>
            <a:endParaRPr lang="fr-FR" dirty="0"/>
          </a:p>
          <a:p>
            <a:r>
              <a:rPr lang="fr-FR" dirty="0"/>
              <a:t>https://www.json.org/json-fr.html</a:t>
            </a:r>
          </a:p>
          <a:p>
            <a:r>
              <a:rPr lang="fr-FR" dirty="0"/>
              <a:t>https://www.liquid-technologies.com/online-schema-to-json-converter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F072348-B86A-4DCF-A1F5-64A9FC8E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89506D-E869-4D08-875A-32FE12B47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A4D698-8743-4F20-B6D7-D2E703C31D8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F123C3-DF67-47ED-B8E8-24232331DD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357173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  <a:br>
              <a:rPr lang="fr-FR" dirty="0"/>
            </a:b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B4D97E1-20EA-4A4D-9DE2-49CE4F8E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19030"/>
              </p:ext>
            </p:extLst>
          </p:nvPr>
        </p:nvGraphicFramePr>
        <p:xfrm>
          <a:off x="237066" y="1701193"/>
          <a:ext cx="5681640" cy="11428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777134366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3335198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3066888"/>
                    </a:ext>
                  </a:extLst>
                </a:gridCol>
                <a:gridCol w="792885">
                  <a:extLst>
                    <a:ext uri="{9D8B030D-6E8A-4147-A177-3AD203B41FA5}">
                      <a16:colId xmlns:a16="http://schemas.microsoft.com/office/drawing/2014/main" val="3536193253"/>
                    </a:ext>
                  </a:extLst>
                </a:gridCol>
                <a:gridCol w="1136328">
                  <a:extLst>
                    <a:ext uri="{9D8B030D-6E8A-4147-A177-3AD203B41FA5}">
                      <a16:colId xmlns:a16="http://schemas.microsoft.com/office/drawing/2014/main" val="3048813256"/>
                    </a:ext>
                  </a:extLst>
                </a:gridCol>
              </a:tblGrid>
              <a:tr h="280466">
                <a:tc>
                  <a:txBody>
                    <a:bodyPr/>
                    <a:lstStyle/>
                    <a:p>
                      <a:r>
                        <a:rPr lang="en-US" sz="1300" b="1" dirty="0" err="1">
                          <a:solidFill>
                            <a:schemeClr val="bg2"/>
                          </a:solidFill>
                          <a:effectLst/>
                        </a:rPr>
                        <a:t>Prenom</a:t>
                      </a:r>
                      <a:endParaRPr lang="en-US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Nom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Email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Age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Ville</a:t>
                      </a:r>
                    </a:p>
                  </a:txBody>
                  <a:tcPr marL="87603" marR="87603" marT="43802" marB="4380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58979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Robert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Lepingre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bobby@exemple.com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41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Paris</a:t>
                      </a: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1404385245"/>
                  </a:ext>
                </a:extLst>
              </a:tr>
              <a:tr h="24215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Jeanne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Ducoux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jeanne@exemple.com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32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Marseille</a:t>
                      </a: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29139278"/>
                  </a:ext>
                </a:extLst>
              </a:tr>
              <a:tr h="205155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Pierre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Lenfant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pierre@exemple.com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23</a:t>
                      </a:r>
                    </a:p>
                  </a:txBody>
                  <a:tcPr marL="87603" marR="87603" marT="43802" marB="43802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Renne</a:t>
                      </a:r>
                      <a:endParaRPr lang="en-US" sz="1300" dirty="0">
                        <a:effectLst/>
                      </a:endParaRPr>
                    </a:p>
                  </a:txBody>
                  <a:tcPr marL="87603" marR="87603" marT="43802" marB="43802" anchor="ctr"/>
                </a:tc>
                <a:extLst>
                  <a:ext uri="{0D108BD9-81ED-4DB2-BD59-A6C34878D82A}">
                    <a16:rowId xmlns:a16="http://schemas.microsoft.com/office/drawing/2014/main" val="131584289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9FDAB021-CF3E-4B4B-B533-634887FF05CF}"/>
              </a:ext>
            </a:extLst>
          </p:cNvPr>
          <p:cNvSpPr txBox="1"/>
          <p:nvPr/>
        </p:nvSpPr>
        <p:spPr>
          <a:xfrm>
            <a:off x="4061160" y="3239179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1" dirty="0" err="1">
                <a:solidFill>
                  <a:srgbClr val="3A3A3A"/>
                </a:solidFill>
                <a:effectLst/>
                <a:latin typeface="OpenSans-Regular"/>
              </a:rPr>
              <a:t>Prenom</a:t>
            </a:r>
            <a:r>
              <a:rPr lang="fr-FR" b="0" i="1" dirty="0">
                <a:solidFill>
                  <a:srgbClr val="3A3A3A"/>
                </a:solidFill>
                <a:effectLst/>
                <a:latin typeface="OpenSans-Regular"/>
              </a:rPr>
              <a:t>, Nom, Email, Age, Ville</a:t>
            </a:r>
            <a:br>
              <a:rPr lang="fr-FR" dirty="0"/>
            </a:br>
            <a:r>
              <a:rPr lang="fr-FR" b="0" i="1" dirty="0">
                <a:solidFill>
                  <a:srgbClr val="3A3A3A"/>
                </a:solidFill>
                <a:effectLst/>
                <a:latin typeface="OpenSans-Regular"/>
              </a:rPr>
              <a:t>Robert, </a:t>
            </a:r>
            <a:r>
              <a:rPr lang="fr-FR" b="0" i="1" dirty="0" err="1">
                <a:solidFill>
                  <a:srgbClr val="3A3A3A"/>
                </a:solidFill>
                <a:effectLst/>
                <a:latin typeface="OpenSans-Regular"/>
              </a:rPr>
              <a:t>Lepingre</a:t>
            </a:r>
            <a:r>
              <a:rPr lang="fr-FR" b="0" i="1" dirty="0">
                <a:solidFill>
                  <a:srgbClr val="3A3A3A"/>
                </a:solidFill>
                <a:effectLst/>
                <a:latin typeface="OpenSans-Regular"/>
              </a:rPr>
              <a:t>, bobby@exemple.com, 41, Paris</a:t>
            </a:r>
            <a:br>
              <a:rPr lang="fr-FR" dirty="0"/>
            </a:br>
            <a:r>
              <a:rPr lang="fr-FR" b="0" i="1" dirty="0">
                <a:solidFill>
                  <a:srgbClr val="3A3A3A"/>
                </a:solidFill>
                <a:effectLst/>
                <a:latin typeface="OpenSans-Regular"/>
              </a:rPr>
              <a:t>Jeanne, </a:t>
            </a:r>
            <a:r>
              <a:rPr lang="fr-FR" b="0" i="1" dirty="0" err="1">
                <a:solidFill>
                  <a:srgbClr val="3A3A3A"/>
                </a:solidFill>
                <a:effectLst/>
                <a:latin typeface="OpenSans-Regular"/>
              </a:rPr>
              <a:t>Ducoux</a:t>
            </a:r>
            <a:r>
              <a:rPr lang="fr-FR" b="0" i="1" dirty="0">
                <a:solidFill>
                  <a:srgbClr val="3A3A3A"/>
                </a:solidFill>
                <a:effectLst/>
                <a:latin typeface="OpenSans-Regular"/>
              </a:rPr>
              <a:t>, jeanne@exemple.com, 32, Marseille</a:t>
            </a:r>
            <a:br>
              <a:rPr lang="fr-FR" dirty="0"/>
            </a:br>
            <a:r>
              <a:rPr lang="fr-FR" b="0" i="1" dirty="0">
                <a:solidFill>
                  <a:srgbClr val="3A3A3A"/>
                </a:solidFill>
                <a:effectLst/>
                <a:latin typeface="OpenSans-Regular"/>
              </a:rPr>
              <a:t>Pierre, Lenfant, pierre@exemple.com, 23, Rennes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D51696-C39E-48CA-B8A6-0047E1173FD2}"/>
              </a:ext>
            </a:extLst>
          </p:cNvPr>
          <p:cNvSpPr txBox="1"/>
          <p:nvPr/>
        </p:nvSpPr>
        <p:spPr>
          <a:xfrm>
            <a:off x="6136640" y="2302017"/>
            <a:ext cx="225552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Version Tableau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A6F092-2370-46B3-B23C-98BA5454427D}"/>
              </a:ext>
            </a:extLst>
          </p:cNvPr>
          <p:cNvSpPr txBox="1"/>
          <p:nvPr/>
        </p:nvSpPr>
        <p:spPr>
          <a:xfrm>
            <a:off x="2915918" y="3596969"/>
            <a:ext cx="225552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Version texte</a:t>
            </a:r>
          </a:p>
        </p:txBody>
      </p:sp>
    </p:spTree>
    <p:extLst>
      <p:ext uri="{BB962C8B-B14F-4D97-AF65-F5344CB8AC3E}">
        <p14:creationId xmlns:p14="http://schemas.microsoft.com/office/powerpoint/2010/main" val="351542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Format d’échange de données introduit principalement avec les Webservices (SOAP)</a:t>
            </a:r>
          </a:p>
          <a:p>
            <a:r>
              <a:rPr lang="fr-FR" dirty="0"/>
              <a:t>Types et format de données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Chaine de caractère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Nombre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…</a:t>
            </a:r>
          </a:p>
          <a:p>
            <a:r>
              <a:rPr lang="fr-FR" dirty="0"/>
              <a:t>Structuration complexe des données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Liste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Sous objet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Enumaration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…</a:t>
            </a:r>
          </a:p>
          <a:p>
            <a:r>
              <a:rPr lang="fr-FR" dirty="0"/>
              <a:t>Correspond à une représentation objet de la donnée</a:t>
            </a:r>
          </a:p>
          <a:p>
            <a:r>
              <a:rPr lang="fr-FR" dirty="0"/>
              <a:t>Schéma de validation des données : XSD</a:t>
            </a:r>
          </a:p>
          <a:p>
            <a:r>
              <a:rPr lang="fr-FR" dirty="0"/>
              <a:t>Permet de valider les formats de données, les structures de données, …</a:t>
            </a:r>
          </a:p>
          <a:p>
            <a:r>
              <a:rPr lang="fr-FR" dirty="0"/>
              <a:t>Données séparées par des balises ouvrantes/fermantes : </a:t>
            </a:r>
            <a:r>
              <a:rPr lang="fr-FR" i="1" dirty="0">
                <a:solidFill>
                  <a:schemeClr val="accent3"/>
                </a:solidFill>
              </a:rPr>
              <a:t>&lt;data&gt; azerty &lt;/data&gt;</a:t>
            </a:r>
          </a:p>
          <a:p>
            <a:r>
              <a:rPr lang="fr-FR" dirty="0"/>
              <a:t>Format très verbeux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formats de données structurées</a:t>
            </a:r>
            <a:br>
              <a:rPr lang="fr-FR" dirty="0"/>
            </a:b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04/11/2022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96855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Worldline housestyle. Choose as much as possible different slides from each category. Check slides for opening, agenda, content, closure.">
  <a:themeElements>
    <a:clrScheme name="Colors Worldline PP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Fonts Worldline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:thm15="http://schemas.microsoft.com/office/thememl/2012/main" name="Presentation1" id="{496801EA-23B2-4A86-95F2-57DFEBB3E29A}" vid="{6557D383-9E0A-4B7B-98D8-509B21A51875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Note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Handou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00.xml><?xml version="1.0" encoding="utf-8"?>
<juid xmlns="http://www.joulesunlimited.com/juid"/>
</file>

<file path=customXml/item101.xml><?xml version="1.0" encoding="utf-8"?>
<juid xmlns="http://www.joulesunlimited.com/juid"/>
</file>

<file path=customXml/item102.xml><?xml version="1.0" encoding="utf-8"?>
<juid xmlns="http://www.joulesunlimited.com/juid"/>
</file>

<file path=customXml/item103.xml><?xml version="1.0" encoding="utf-8"?>
<juid xmlns="http://www.joulesunlimited.com/juid"/>
</file>

<file path=customXml/item104.xml><?xml version="1.0" encoding="utf-8"?>
<juid xmlns="http://www.joulesunlimited.com/juid"/>
</file>

<file path=customXml/item105.xml><?xml version="1.0" encoding="utf-8"?>
<juid xmlns="http://www.joulesunlimited.com/juid"/>
</file>

<file path=customXml/item106.xml><?xml version="1.0" encoding="utf-8"?>
<juid xmlns="http://www.joulesunlimited.com/juid"/>
</file>

<file path=customXml/item107.xml><?xml version="1.0" encoding="utf-8"?>
<juid xmlns="http://www.joulesunlimited.com/juid"/>
</file>

<file path=customXml/item108.xml><?xml version="1.0" encoding="utf-8"?>
<juid xmlns="http://www.joulesunlimited.com/juid"/>
</file>

<file path=customXml/item109.xml><?xml version="1.0" encoding="utf-8"?>
<juid xmlns="http://www.joulesunlimited.com/juid"/>
</file>

<file path=customXml/item11.xml><?xml version="1.0" encoding="utf-8"?>
<juid xmlns="http://www.joulesunlimited.com/juid"/>
</file>

<file path=customXml/item110.xml><?xml version="1.0" encoding="utf-8"?>
<juid xmlns="http://www.joulesunlimited.com/juid"/>
</file>

<file path=customXml/item111.xml><?xml version="1.0" encoding="utf-8"?>
<juid xmlns="http://www.joulesunlimited.com/juid"/>
</file>

<file path=customXml/item112.xml><?xml version="1.0" encoding="utf-8"?>
<juid xmlns="http://www.joulesunlimited.com/juid"/>
</file>

<file path=customXml/item113.xml><?xml version="1.0" encoding="utf-8"?>
<juid xmlns="http://www.joulesunlimited.com/juid"/>
</file>

<file path=customXml/item114.xml><?xml version="1.0" encoding="utf-8"?>
<juid xmlns="http://www.joulesunlimited.com/juid"/>
</file>

<file path=customXml/item115.xml><?xml version="1.0" encoding="utf-8"?>
<juid xmlns="http://www.joulesunlimited.com/juid"/>
</file>

<file path=customXml/item116.xml><?xml version="1.0" encoding="utf-8"?>
<juid xmlns="http://www.joulesunlimited.com/juid"/>
</file>

<file path=customXml/item117.xml><?xml version="1.0" encoding="utf-8"?>
<juid xmlns="http://www.joulesunlimited.com/juid"/>
</file>

<file path=customXml/item118.xml><?xml version="1.0" encoding="utf-8"?>
<juid xmlns="http://www.joulesunlimited.com/juid"/>
</file>

<file path=customXml/item119.xml><?xml version="1.0" encoding="utf-8"?>
<juid xmlns="http://www.joulesunlimited.com/juid"/>
</file>

<file path=customXml/item12.xml><?xml version="1.0" encoding="utf-8"?>
<juid xmlns="http://www.joulesunlimited.com/juid"/>
</file>

<file path=customXml/item120.xml><?xml version="1.0" encoding="utf-8"?>
<juid xmlns="http://www.joulesunlimited.com/juid"/>
</file>

<file path=customXml/item121.xml><?xml version="1.0" encoding="utf-8"?>
<juid xmlns="http://www.joulesunlimited.com/juid"/>
</file>

<file path=customXml/item122.xml><?xml version="1.0" encoding="utf-8"?>
<juid xmlns="http://www.joulesunlimited.com/juid"/>
</file>

<file path=customXml/item123.xml><?xml version="1.0" encoding="utf-8"?>
<juid xmlns="http://www.joulesunlimited.com/juid"/>
</file>

<file path=customXml/item124.xml><?xml version="1.0" encoding="utf-8"?>
<juid xmlns="http://www.joulesunlimited.com/juid"/>
</file>

<file path=customXml/item125.xml><?xml version="1.0" encoding="utf-8"?>
<juid xmlns="http://www.joulesunlimited.com/juid"/>
</file>

<file path=customXml/item126.xml><?xml version="1.0" encoding="utf-8"?>
<juid xmlns="http://www.joulesunlimited.com/juid"/>
</file>

<file path=customXml/item127.xml><?xml version="1.0" encoding="utf-8"?>
<juid xmlns="http://www.joulesunlimited.com/juid"/>
</file>

<file path=customXml/item128.xml><?xml version="1.0" encoding="utf-8"?>
<juid xmlns="http://www.joulesunlimited.com/juid"/>
</file>

<file path=customXml/item129.xml><?xml version="1.0" encoding="utf-8"?>
<juid xmlns="http://www.joulesunlimited.com/juid"/>
</file>

<file path=customXml/item13.xml><?xml version="1.0" encoding="utf-8"?>
<juid xmlns="http://www.joulesunlimited.com/juid"/>
</file>

<file path=customXml/item130.xml><?xml version="1.0" encoding="utf-8"?>
<juid xmlns="http://www.joulesunlimited.com/juid"/>
</file>

<file path=customXml/item131.xml><?xml version="1.0" encoding="utf-8"?>
<juid xmlns="http://www.joulesunlimited.com/juid"/>
</file>

<file path=customXml/item132.xml><?xml version="1.0" encoding="utf-8"?>
<juid xmlns="http://www.joulesunlimited.com/juid"/>
</file>

<file path=customXml/item133.xml><?xml version="1.0" encoding="utf-8"?>
<juid xmlns="http://www.joulesunlimited.com/juid"/>
</file>

<file path=customXml/item134.xml><?xml version="1.0" encoding="utf-8"?>
<juid xmlns="http://www.joulesunlimited.com/juid"/>
</file>

<file path=customXml/item135.xml><?xml version="1.0" encoding="utf-8"?>
<juid xmlns="http://www.joulesunlimited.com/juid"/>
</file>

<file path=customXml/item136.xml><?xml version="1.0" encoding="utf-8"?>
<juid xmlns="http://www.joulesunlimited.com/juid"/>
</file>

<file path=customXml/item137.xml><?xml version="1.0" encoding="utf-8"?>
<juid xmlns="http://www.joulesunlimited.com/juid"/>
</file>

<file path=customXml/item138.xml><?xml version="1.0" encoding="utf-8"?>
<juid xmlns="http://www.joulesunlimited.com/juid"/>
</file>

<file path=customXml/item139.xml><?xml version="1.0" encoding="utf-8"?>
<juid xmlns="http://www.joulesunlimited.com/juid"/>
</file>

<file path=customXml/item14.xml><?xml version="1.0" encoding="utf-8"?>
<juid xmlns="http://www.joulesunlimited.com/juid"/>
</file>

<file path=customXml/item140.xml><?xml version="1.0" encoding="utf-8"?>
<juid xmlns="http://www.joulesunlimited.com/juid"/>
</file>

<file path=customXml/item141.xml><?xml version="1.0" encoding="utf-8"?>
<juid xmlns="http://www.joulesunlimited.com/juid"/>
</file>

<file path=customXml/item142.xml><?xml version="1.0" encoding="utf-8"?>
<juid xmlns="http://www.joulesunlimited.com/juid"/>
</file>

<file path=customXml/item143.xml><?xml version="1.0" encoding="utf-8"?>
<juid xmlns="http://www.joulesunlimited.com/juid"/>
</file>

<file path=customXml/item144.xml><?xml version="1.0" encoding="utf-8"?>
<juid xmlns="http://www.joulesunlimited.com/juid"/>
</file>

<file path=customXml/item145.xml><?xml version="1.0" encoding="utf-8"?>
<juid xmlns="http://www.joulesunlimited.com/juid"/>
</file>

<file path=customXml/item146.xml><?xml version="1.0" encoding="utf-8"?>
<juid xmlns="http://www.joulesunlimited.com/juid"/>
</file>

<file path=customXml/item147.xml><?xml version="1.0" encoding="utf-8"?>
<juid xmlns="http://www.joulesunlimited.com/juid"/>
</file>

<file path=customXml/item148.xml><?xml version="1.0" encoding="utf-8"?>
<juid xmlns="http://www.joulesunlimited.com/juid"/>
</file>

<file path=customXml/item149.xml><?xml version="1.0" encoding="utf-8"?>
<juid xmlns="http://www.joulesunlimited.com/juid"/>
</file>

<file path=customXml/item15.xml><?xml version="1.0" encoding="utf-8"?>
<juid xmlns="http://www.joulesunlimited.com/juid"/>
</file>

<file path=customXml/item150.xml><?xml version="1.0" encoding="utf-8"?>
<juid xmlns="http://www.joulesunlimited.com/juid"/>
</file>

<file path=customXml/item151.xml><?xml version="1.0" encoding="utf-8"?>
<juid xmlns="http://www.joulesunlimited.com/juid"/>
</file>

<file path=customXml/item152.xml><?xml version="1.0" encoding="utf-8"?>
<juid xmlns="http://www.joulesunlimited.com/juid"/>
</file>

<file path=customXml/item153.xml><?xml version="1.0" encoding="utf-8"?>
<juid xmlns="http://www.joulesunlimited.com/juid"/>
</file>

<file path=customXml/item154.xml><?xml version="1.0" encoding="utf-8"?>
<juid xmlns="http://www.joulesunlimited.com/juid"/>
</file>

<file path=customXml/item155.xml><?xml version="1.0" encoding="utf-8"?>
<juid xmlns="http://www.joulesunlimited.com/juid"/>
</file>

<file path=customXml/item156.xml><?xml version="1.0" encoding="utf-8"?>
<juid xmlns="http://www.joulesunlimited.com/juid"/>
</file>

<file path=customXml/item157.xml><?xml version="1.0" encoding="utf-8"?>
<juid xmlns="http://www.joulesunlimited.com/juid"/>
</file>

<file path=customXml/item158.xml><?xml version="1.0" encoding="utf-8"?>
<juid xmlns="http://www.joulesunlimited.com/juid"/>
</file>

<file path=customXml/item159.xml><?xml version="1.0" encoding="utf-8"?>
<juid xmlns="http://www.joulesunlimited.com/juid"/>
</file>

<file path=customXml/item16.xml><?xml version="1.0" encoding="utf-8"?>
<juid xmlns="http://www.joulesunlimited.com/juid"/>
</file>

<file path=customXml/item160.xml><?xml version="1.0" encoding="utf-8"?>
<juid xmlns="http://www.joulesunlimited.com/juid"/>
</file>

<file path=customXml/item161.xml><?xml version="1.0" encoding="utf-8"?>
<juid xmlns="http://www.joulesunlimited.com/juid"/>
</file>

<file path=customXml/item162.xml><?xml version="1.0" encoding="utf-8"?>
<juid xmlns="http://www.joulesunlimited.com/juid"/>
</file>

<file path=customXml/item163.xml><?xml version="1.0" encoding="utf-8"?>
<juid xmlns="http://www.joulesunlimited.com/juid"/>
</file>

<file path=customXml/item164.xml><?xml version="1.0" encoding="utf-8"?>
<juid xmlns="http://www.joulesunlimited.com/juid"/>
</file>

<file path=customXml/item165.xml><?xml version="1.0" encoding="utf-8"?>
<juid xmlns="http://www.joulesunlimited.com/juid"/>
</file>

<file path=customXml/item166.xml><?xml version="1.0" encoding="utf-8"?>
<juid xmlns="http://www.joulesunlimited.com/juid"/>
</file>

<file path=customXml/item167.xml><?xml version="1.0" encoding="utf-8"?>
<juid xmlns="http://www.joulesunlimited.com/juid"/>
</file>

<file path=customXml/item168.xml><?xml version="1.0" encoding="utf-8"?>
<juid xmlns="http://www.joulesunlimited.com/juid"/>
</file>

<file path=customXml/item169.xml><?xml version="1.0" encoding="utf-8"?>
<juid xmlns="http://www.joulesunlimited.com/juid"/>
</file>

<file path=customXml/item17.xml><?xml version="1.0" encoding="utf-8"?>
<juid xmlns="http://www.joulesunlimited.com/juid"/>
</file>

<file path=customXml/item170.xml><?xml version="1.0" encoding="utf-8"?>
<juid xmlns="http://www.joulesunlimited.com/juid"/>
</file>

<file path=customXml/item171.xml><?xml version="1.0" encoding="utf-8"?>
<juid xmlns="http://www.joulesunlimited.com/juid"/>
</file>

<file path=customXml/item172.xml><?xml version="1.0" encoding="utf-8"?>
<juid xmlns="http://www.joulesunlimited.com/juid"/>
</file>

<file path=customXml/item173.xml><?xml version="1.0" encoding="utf-8"?>
<juid xmlns="http://www.joulesunlimited.com/juid"/>
</file>

<file path=customXml/item174.xml><?xml version="1.0" encoding="utf-8"?>
<juid xmlns="http://www.joulesunlimited.com/juid"/>
</file>

<file path=customXml/item175.xml><?xml version="1.0" encoding="utf-8"?>
<juid xmlns="http://www.joulesunlimited.com/juid"/>
</file>

<file path=customXml/item176.xml><?xml version="1.0" encoding="utf-8"?>
<juid xmlns="http://www.joulesunlimited.com/juid"/>
</file>

<file path=customXml/item177.xml><?xml version="1.0" encoding="utf-8"?>
<juid xmlns="http://www.joulesunlimited.com/juid"/>
</file>

<file path=customXml/item178.xml><?xml version="1.0" encoding="utf-8"?>
<juid xmlns="http://www.joulesunlimited.com/juid"/>
</file>

<file path=customXml/item179.xml><?xml version="1.0" encoding="utf-8"?>
<juid xmlns="http://www.joulesunlimited.com/juid"/>
</file>

<file path=customXml/item18.xml><?xml version="1.0" encoding="utf-8"?>
<juid xmlns="http://www.joulesunlimited.com/juid"/>
</file>

<file path=customXml/item180.xml><?xml version="1.0" encoding="utf-8"?>
<juid xmlns="http://www.joulesunlimited.com/juid"/>
</file>

<file path=customXml/item181.xml><?xml version="1.0" encoding="utf-8"?>
<juid xmlns="http://www.joulesunlimited.com/juid"/>
</file>

<file path=customXml/item182.xml><?xml version="1.0" encoding="utf-8"?>
<juid xmlns="http://www.joulesunlimited.com/juid"/>
</file>

<file path=customXml/item183.xml><?xml version="1.0" encoding="utf-8"?>
<juid xmlns="http://www.joulesunlimited.com/juid"/>
</file>

<file path=customXml/item184.xml><?xml version="1.0" encoding="utf-8"?>
<juid xmlns="http://www.joulesunlimited.com/juid"/>
</file>

<file path=customXml/item185.xml><?xml version="1.0" encoding="utf-8"?>
<juid xmlns="http://www.joulesunlimited.com/juid"/>
</file>

<file path=customXml/item186.xml><?xml version="1.0" encoding="utf-8"?>
<juid xmlns="http://www.joulesunlimited.com/juid"/>
</file>

<file path=customXml/item187.xml><?xml version="1.0" encoding="utf-8"?>
<juid xmlns="http://www.joulesunlimited.com/juid"/>
</file>

<file path=customXml/item188.xml><?xml version="1.0" encoding="utf-8"?>
<juid xmlns="http://www.joulesunlimited.com/juid"/>
</file>

<file path=customXml/item189.xml><?xml version="1.0" encoding="utf-8"?>
<juid xmlns="http://www.joulesunlimited.com/juid"/>
</file>

<file path=customXml/item19.xml><?xml version="1.0" encoding="utf-8"?>
<juid xmlns="http://www.joulesunlimited.com/juid"/>
</file>

<file path=customXml/item190.xml><?xml version="1.0" encoding="utf-8"?>
<juid xmlns="http://www.joulesunlimited.com/juid"/>
</file>

<file path=customXml/item191.xml><?xml version="1.0" encoding="utf-8"?>
<juid xmlns="http://www.joulesunlimited.com/juid"/>
</file>

<file path=customXml/item192.xml><?xml version="1.0" encoding="utf-8"?>
<juid xmlns="http://www.joulesunlimited.com/juid"/>
</file>

<file path=customXml/item193.xml><?xml version="1.0" encoding="utf-8"?>
<juid xmlns="http://www.joulesunlimited.com/juid"/>
</file>

<file path=customXml/item194.xml><?xml version="1.0" encoding="utf-8"?>
<juid xmlns="http://www.joulesunlimited.com/juid"/>
</file>

<file path=customXml/item195.xml><?xml version="1.0" encoding="utf-8"?>
<juid xmlns="http://www.joulesunlimited.com/juid"/>
</file>

<file path=customXml/item196.xml><?xml version="1.0" encoding="utf-8"?>
<juid xmlns="http://www.joulesunlimited.com/juid"/>
</file>

<file path=customXml/item197.xml><?xml version="1.0" encoding="utf-8"?>
<juid xmlns="http://www.joulesunlimited.com/juid"/>
</file>

<file path=customXml/item198.xml><?xml version="1.0" encoding="utf-8"?>
<juid xmlns="http://www.joulesunlimited.com/juid"/>
</file>

<file path=customXml/item19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00.xml><?xml version="1.0" encoding="utf-8"?>
<juid xmlns="http://www.joulesunlimited.com/juid"/>
</file>

<file path=customXml/item201.xml><?xml version="1.0" encoding="utf-8"?>
<juid xmlns="http://www.joulesunlimited.com/juid"/>
</file>

<file path=customXml/item202.xml><?xml version="1.0" encoding="utf-8"?>
<juid xmlns="http://www.joulesunlimited.com/juid"/>
</file>

<file path=customXml/item203.xml><?xml version="1.0" encoding="utf-8"?>
<juid xmlns="http://www.joulesunlimited.com/juid"/>
</file>

<file path=customXml/item204.xml><?xml version="1.0" encoding="utf-8"?>
<juid xmlns="http://www.joulesunlimited.com/juid"/>
</file>

<file path=customXml/item205.xml><?xml version="1.0" encoding="utf-8"?>
<juid xmlns="http://www.joulesunlimited.com/juid"/>
</file>

<file path=customXml/item206.xml><?xml version="1.0" encoding="utf-8"?>
<juid xmlns="http://www.joulesunlimited.com/juid"/>
</file>

<file path=customXml/item207.xml><?xml version="1.0" encoding="utf-8"?>
<juid xmlns="http://www.joulesunlimited.com/juid"/>
</file>

<file path=customXml/item208.xml><?xml version="1.0" encoding="utf-8"?>
<juid xmlns="http://www.joulesunlimited.com/juid"/>
</file>

<file path=customXml/item209.xml><?xml version="1.0" encoding="utf-8"?>
<juid xmlns="http://www.joulesunlimited.com/juid"/>
</file>

<file path=customXml/item21.xml><?xml version="1.0" encoding="utf-8"?>
<juid xmlns="http://www.joulesunlimited.com/juid"/>
</file>

<file path=customXml/item210.xml><?xml version="1.0" encoding="utf-8"?>
<juid xmlns="http://www.joulesunlimited.com/juid"/>
</file>

<file path=customXml/item211.xml><?xml version="1.0" encoding="utf-8"?>
<juid xmlns="http://www.joulesunlimited.com/juid"/>
</file>

<file path=customXml/item212.xml><?xml version="1.0" encoding="utf-8"?>
<juid xmlns="http://www.joulesunlimited.com/juid"/>
</file>

<file path=customXml/item213.xml><?xml version="1.0" encoding="utf-8"?>
<juid xmlns="http://www.joulesunlimited.com/juid"/>
</file>

<file path=customXml/item214.xml><?xml version="1.0" encoding="utf-8"?>
<juid xmlns="http://www.joulesunlimited.com/juid"/>
</file>

<file path=customXml/item215.xml><?xml version="1.0" encoding="utf-8"?>
<juid xmlns="http://www.joulesunlimited.com/juid"/>
</file>

<file path=customXml/item216.xml><?xml version="1.0" encoding="utf-8"?>
<juid xmlns="http://www.joulesunlimited.com/juid"/>
</file>

<file path=customXml/item217.xml><?xml version="1.0" encoding="utf-8"?>
<juid xmlns="http://www.joulesunlimited.com/juid"/>
</file>

<file path=customXml/item218.xml><?xml version="1.0" encoding="utf-8"?>
<juid xmlns="http://www.joulesunlimited.com/juid"/>
</file>

<file path=customXml/item219.xml><?xml version="1.0" encoding="utf-8"?>
<juid xmlns="http://www.joulesunlimited.com/juid"/>
</file>

<file path=customXml/item22.xml><?xml version="1.0" encoding="utf-8"?>
<juid xmlns="http://www.joulesunlimited.com/juid"/>
</file>

<file path=customXml/item220.xml><?xml version="1.0" encoding="utf-8"?>
<juid xmlns="http://www.joulesunlimited.com/juid"/>
</file>

<file path=customXml/item221.xml><?xml version="1.0" encoding="utf-8"?>
<juid xmlns="http://www.joulesunlimited.com/juid"/>
</file>

<file path=customXml/item222.xml><?xml version="1.0" encoding="utf-8"?>
<juid xmlns="http://www.joulesunlimited.com/juid"/>
</file>

<file path=customXml/item223.xml><?xml version="1.0" encoding="utf-8"?>
<juid xmlns="http://www.joulesunlimited.com/juid"/>
</file>

<file path=customXml/item224.xml><?xml version="1.0" encoding="utf-8"?>
<juid xmlns="http://www.joulesunlimited.com/juid"/>
</file>

<file path=customXml/item225.xml><?xml version="1.0" encoding="utf-8"?>
<juid xmlns="http://www.joulesunlimited.com/juid"/>
</file>

<file path=customXml/item226.xml><?xml version="1.0" encoding="utf-8"?>
<juid xmlns="http://www.joulesunlimited.com/juid"/>
</file>

<file path=customXml/item227.xml><?xml version="1.0" encoding="utf-8"?>
<juid xmlns="http://www.joulesunlimited.com/juid"/>
</file>

<file path=customXml/item228.xml><?xml version="1.0" encoding="utf-8"?>
<juid xmlns="http://www.joulesunlimited.com/juid"/>
</file>

<file path=customXml/item229.xml><?xml version="1.0" encoding="utf-8"?>
<juid xmlns="http://www.joulesunlimited.com/juid"/>
</file>

<file path=customXml/item23.xml><?xml version="1.0" encoding="utf-8"?>
<juid xmlns="http://www.joulesunlimited.com/juid"/>
</file>

<file path=customXml/item230.xml><?xml version="1.0" encoding="utf-8"?>
<juid xmlns="http://www.joulesunlimited.com/juid"/>
</file>

<file path=customXml/item231.xml><?xml version="1.0" encoding="utf-8"?>
<juid xmlns="http://www.joulesunlimited.com/juid"/>
</file>

<file path=customXml/item232.xml><?xml version="1.0" encoding="utf-8"?>
<juid xmlns="http://www.joulesunlimited.com/juid"/>
</file>

<file path=customXml/item233.xml><?xml version="1.0" encoding="utf-8"?>
<juid xmlns="http://www.joulesunlimited.com/juid"/>
</file>

<file path=customXml/item234.xml><?xml version="1.0" encoding="utf-8"?>
<juid xmlns="http://www.joulesunlimited.com/juid"/>
</file>

<file path=customXml/item235.xml><?xml version="1.0" encoding="utf-8"?>
<juid xmlns="http://www.joulesunlimited.com/juid"/>
</file>

<file path=customXml/item236.xml><?xml version="1.0" encoding="utf-8"?>
<juid xmlns="http://www.joulesunlimited.com/juid"/>
</file>

<file path=customXml/item237.xml><?xml version="1.0" encoding="utf-8"?>
<juid xmlns="http://www.joulesunlimited.com/juid"/>
</file>

<file path=customXml/item238.xml><?xml version="1.0" encoding="utf-8"?>
<juid xmlns="http://www.joulesunlimited.com/juid"/>
</file>

<file path=customXml/item239.xml><?xml version="1.0" encoding="utf-8"?>
<juid xmlns="http://www.joulesunlimited.com/juid"/>
</file>

<file path=customXml/item24.xml><?xml version="1.0" encoding="utf-8"?>
<juid xmlns="http://www.joulesunlimited.com/juid"/>
</file>

<file path=customXml/item240.xml><?xml version="1.0" encoding="utf-8"?>
<juid xmlns="http://www.joulesunlimited.com/juid"/>
</file>

<file path=customXml/item241.xml><?xml version="1.0" encoding="utf-8"?>
<juid xmlns="http://www.joulesunlimited.com/juid"/>
</file>

<file path=customXml/item242.xml><?xml version="1.0" encoding="utf-8"?>
<juid xmlns="http://www.joulesunlimited.com/juid"/>
</file>

<file path=customXml/item243.xml><?xml version="1.0" encoding="utf-8"?>
<juid xmlns="http://www.joulesunlimited.com/juid"/>
</file>

<file path=customXml/item244.xml><?xml version="1.0" encoding="utf-8"?>
<juid xmlns="http://www.joulesunlimited.com/juid"/>
</file>

<file path=customXml/item245.xml><?xml version="1.0" encoding="utf-8"?>
<juid xmlns="http://www.joulesunlimited.com/juid"/>
</file>

<file path=customXml/item246.xml><?xml version="1.0" encoding="utf-8"?>
<juid xmlns="http://www.joulesunlimited.com/juid"/>
</file>

<file path=customXml/item247.xml><?xml version="1.0" encoding="utf-8"?>
<juid xmlns="http://www.joulesunlimited.com/juid"/>
</file>

<file path=customXml/item248.xml><?xml version="1.0" encoding="utf-8"?>
<juid xmlns="http://www.joulesunlimited.com/juid"/>
</file>

<file path=customXml/item249.xml><?xml version="1.0" encoding="utf-8"?>
<juid xmlns="http://www.joulesunlimited.com/juid"/>
</file>

<file path=customXml/item25.xml><?xml version="1.0" encoding="utf-8"?>
<juid xmlns="http://www.joulesunlimited.com/juid"/>
</file>

<file path=customXml/item250.xml><?xml version="1.0" encoding="utf-8"?>
<juid xmlns="http://www.joulesunlimited.com/juid"/>
</file>

<file path=customXml/item251.xml><?xml version="1.0" encoding="utf-8"?>
<juid xmlns="http://www.joulesunlimited.com/juid"/>
</file>

<file path=customXml/item252.xml><?xml version="1.0" encoding="utf-8"?>
<juid xmlns="http://www.joulesunlimited.com/juid"/>
</file>

<file path=customXml/item253.xml><?xml version="1.0" encoding="utf-8"?>
<juid xmlns="http://www.joulesunlimited.com/juid"/>
</file>

<file path=customXml/item254.xml><?xml version="1.0" encoding="utf-8"?>
<juid xmlns="http://www.joulesunlimited.com/juid"/>
</file>

<file path=customXml/item255.xml><?xml version="1.0" encoding="utf-8"?>
<juid xmlns="http://www.joulesunlimited.com/juid"/>
</file>

<file path=customXml/item256.xml><?xml version="1.0" encoding="utf-8"?>
<juid xmlns="http://www.joulesunlimited.com/juid"/>
</file>

<file path=customXml/item257.xml><?xml version="1.0" encoding="utf-8"?>
<juid xmlns="http://www.joulesunlimited.com/juid"/>
</file>

<file path=customXml/item258.xml><?xml version="1.0" encoding="utf-8"?>
<juid xmlns="http://www.joulesunlimited.com/juid"/>
</file>

<file path=customXml/item259.xml><?xml version="1.0" encoding="utf-8"?>
<juid xmlns="http://www.joulesunlimited.com/juid"/>
</file>

<file path=customXml/item26.xml><?xml version="1.0" encoding="utf-8"?>
<juid xmlns="http://www.joulesunlimited.com/juid"/>
</file>

<file path=customXml/item260.xml><?xml version="1.0" encoding="utf-8"?>
<juid xmlns="http://www.joulesunlimited.com/juid"/>
</file>

<file path=customXml/item261.xml><?xml version="1.0" encoding="utf-8"?>
<juid xmlns="http://www.joulesunlimited.com/juid"/>
</file>

<file path=customXml/item262.xml><?xml version="1.0" encoding="utf-8"?>
<juid xmlns="http://www.joulesunlimited.com/juid"/>
</file>

<file path=customXml/item263.xml><?xml version="1.0" encoding="utf-8"?>
<juid xmlns="http://www.joulesunlimited.com/juid"/>
</file>

<file path=customXml/item264.xml><?xml version="1.0" encoding="utf-8"?>
<juid xmlns="http://www.joulesunlimited.com/juid"/>
</file>

<file path=customXml/item265.xml><?xml version="1.0" encoding="utf-8"?>
<juid xmlns="http://www.joulesunlimited.com/juid"/>
</file>

<file path=customXml/item266.xml><?xml version="1.0" encoding="utf-8"?>
<juid xmlns="http://www.joulesunlimited.com/juid"/>
</file>

<file path=customXml/item267.xml><?xml version="1.0" encoding="utf-8"?>
<juid xmlns="http://www.joulesunlimited.com/juid"/>
</file>

<file path=customXml/item268.xml><?xml version="1.0" encoding="utf-8"?>
<juid xmlns="http://www.joulesunlimited.com/juid"/>
</file>

<file path=customXml/item269.xml><?xml version="1.0" encoding="utf-8"?>
<juid xmlns="http://www.joulesunlimited.com/juid"/>
</file>

<file path=customXml/item27.xml><?xml version="1.0" encoding="utf-8"?>
<juid xmlns="http://www.joulesunlimited.com/juid"/>
</file>

<file path=customXml/item270.xml><?xml version="1.0" encoding="utf-8"?>
<juid xmlns="http://www.joulesunlimited.com/juid"/>
</file>

<file path=customXml/item271.xml><?xml version="1.0" encoding="utf-8"?>
<juid xmlns="http://www.joulesunlimited.com/juid"/>
</file>

<file path=customXml/item272.xml><?xml version="1.0" encoding="utf-8"?>
<juid xmlns="http://www.joulesunlimited.com/juid"/>
</file>

<file path=customXml/item273.xml><?xml version="1.0" encoding="utf-8"?>
<juid xmlns="http://www.joulesunlimited.com/juid"/>
</file>

<file path=customXml/item274.xml><?xml version="1.0" encoding="utf-8"?>
<juid xmlns="http://www.joulesunlimited.com/juid"/>
</file>

<file path=customXml/item275.xml><?xml version="1.0" encoding="utf-8"?>
<juid xmlns="http://www.joulesunlimited.com/juid"/>
</file>

<file path=customXml/item276.xml><?xml version="1.0" encoding="utf-8"?>
<juid xmlns="http://www.joulesunlimited.com/juid"/>
</file>

<file path=customXml/item277.xml><?xml version="1.0" encoding="utf-8"?>
<juid xmlns="http://www.joulesunlimited.com/juid"/>
</file>

<file path=customXml/item278.xml><?xml version="1.0" encoding="utf-8"?>
<juid xmlns="http://www.joulesunlimited.com/juid"/>
</file>

<file path=customXml/item279.xml><?xml version="1.0" encoding="utf-8"?>
<juid xmlns="http://www.joulesunlimited.com/juid"/>
</file>

<file path=customXml/item28.xml><?xml version="1.0" encoding="utf-8"?>
<juid xmlns="http://www.joulesunlimited.com/juid"/>
</file>

<file path=customXml/item280.xml><?xml version="1.0" encoding="utf-8"?>
<juid xmlns="http://www.joulesunlimited.com/juid"/>
</file>

<file path=customXml/item281.xml><?xml version="1.0" encoding="utf-8"?>
<juid xmlns="http://www.joulesunlimited.com/juid"/>
</file>

<file path=customXml/item282.xml><?xml version="1.0" encoding="utf-8"?>
<juid xmlns="http://www.joulesunlimited.com/juid"/>
</file>

<file path=customXml/item283.xml><?xml version="1.0" encoding="utf-8"?>
<juid xmlns="http://www.joulesunlimited.com/juid"/>
</file>

<file path=customXml/item284.xml><?xml version="1.0" encoding="utf-8"?>
<juid xmlns="http://www.joulesunlimited.com/juid"/>
</file>

<file path=customXml/item285.xml><?xml version="1.0" encoding="utf-8"?>
<juid xmlns="http://www.joulesunlimited.com/juid"/>
</file>

<file path=customXml/item286.xml><?xml version="1.0" encoding="utf-8"?>
<juid xmlns="http://www.joulesunlimited.com/juid"/>
</file>

<file path=customXml/item287.xml><?xml version="1.0" encoding="utf-8"?>
<juid xmlns="http://www.joulesunlimited.com/juid"/>
</file>

<file path=customXml/item288.xml><?xml version="1.0" encoding="utf-8"?>
<juid xmlns="http://www.joulesunlimited.com/juid"/>
</file>

<file path=customXml/item289.xml><?xml version="1.0" encoding="utf-8"?>
<juid xmlns="http://www.joulesunlimited.com/juid"/>
</file>

<file path=customXml/item29.xml><?xml version="1.0" encoding="utf-8"?>
<juid xmlns="http://www.joulesunlimited.com/juid"/>
</file>

<file path=customXml/item290.xml><?xml version="1.0" encoding="utf-8"?>
<juid xmlns="http://www.joulesunlimited.com/juid"/>
</file>

<file path=customXml/item291.xml><?xml version="1.0" encoding="utf-8"?>
<juid xmlns="http://www.joulesunlimited.com/juid"/>
</file>

<file path=customXml/item292.xml><?xml version="1.0" encoding="utf-8"?>
<juid xmlns="http://www.joulesunlimited.com/juid"/>
</file>

<file path=customXml/item293.xml><?xml version="1.0" encoding="utf-8"?>
<juid xmlns="http://www.joulesunlimited.com/juid"/>
</file>

<file path=customXml/item294.xml><?xml version="1.0" encoding="utf-8"?>
<juid xmlns="http://www.joulesunlimited.com/juid"/>
</file>

<file path=customXml/item295.xml><?xml version="1.0" encoding="utf-8"?>
<juid xmlns="http://www.joulesunlimited.com/juid"/>
</file>

<file path=customXml/item296.xml><?xml version="1.0" encoding="utf-8"?>
<juid xmlns="http://www.joulesunlimited.com/juid"/>
</file>

<file path=customXml/item297.xml><?xml version="1.0" encoding="utf-8"?>
<juid xmlns="http://www.joulesunlimited.com/juid"/>
</file>

<file path=customXml/item298.xml><?xml version="1.0" encoding="utf-8"?>
<juid xmlns="http://www.joulesunlimited.com/juid"/>
</file>

<file path=customXml/item29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00.xml><?xml version="1.0" encoding="utf-8"?>
<juid xmlns="http://www.joulesunlimited.com/juid"/>
</file>

<file path=customXml/item301.xml><?xml version="1.0" encoding="utf-8"?>
<juid xmlns="http://www.joulesunlimited.com/juid"/>
</file>

<file path=customXml/item302.xml><?xml version="1.0" encoding="utf-8"?>
<juid xmlns="http://www.joulesunlimited.com/juid"/>
</file>

<file path=customXml/item303.xml><?xml version="1.0" encoding="utf-8"?>
<juid xmlns="http://www.joulesunlimited.com/juid"/>
</file>

<file path=customXml/item304.xml><?xml version="1.0" encoding="utf-8"?>
<juid xmlns="http://www.joulesunlimited.com/juid"/>
</file>

<file path=customXml/item305.xml><?xml version="1.0" encoding="utf-8"?>
<juid xmlns="http://www.joulesunlimited.com/juid"/>
</file>

<file path=customXml/item306.xml><?xml version="1.0" encoding="utf-8"?>
<juid xmlns="http://www.joulesunlimited.com/juid"/>
</file>

<file path=customXml/item307.xml><?xml version="1.0" encoding="utf-8"?>
<juid xmlns="http://www.joulesunlimited.com/juid"/>
</file>

<file path=customXml/item308.xml><?xml version="1.0" encoding="utf-8"?>
<juid xmlns="http://www.joulesunlimited.com/juid"/>
</file>

<file path=customXml/item309.xml><?xml version="1.0" encoding="utf-8"?>
<juid xmlns="http://www.joulesunlimited.com/juid"/>
</file>

<file path=customXml/item31.xml><?xml version="1.0" encoding="utf-8"?>
<juid xmlns="http://www.joulesunlimited.com/juid"/>
</file>

<file path=customXml/item310.xml><?xml version="1.0" encoding="utf-8"?>
<juid xmlns="http://www.joulesunlimited.com/juid"/>
</file>

<file path=customXml/item311.xml><?xml version="1.0" encoding="utf-8"?>
<juid xmlns="http://www.joulesunlimited.com/juid"/>
</file>

<file path=customXml/item312.xml><?xml version="1.0" encoding="utf-8"?>
<juid xmlns="http://www.joulesunlimited.com/juid"/>
</file>

<file path=customXml/item313.xml><?xml version="1.0" encoding="utf-8"?>
<juid xmlns="http://www.joulesunlimited.com/juid"/>
</file>

<file path=customXml/item314.xml><?xml version="1.0" encoding="utf-8"?>
<juid xmlns="http://www.joulesunlimited.com/juid"/>
</file>

<file path=customXml/item315.xml><?xml version="1.0" encoding="utf-8"?>
<juid xmlns="http://www.joulesunlimited.com/juid"/>
</file>

<file path=customXml/item316.xml><?xml version="1.0" encoding="utf-8"?>
<juid xmlns="http://www.joulesunlimited.com/juid"/>
</file>

<file path=customXml/item317.xml><?xml version="1.0" encoding="utf-8"?>
<juid xmlns="http://www.joulesunlimited.com/juid"/>
</file>

<file path=customXml/item318.xml><?xml version="1.0" encoding="utf-8"?>
<juid xmlns="http://www.joulesunlimited.com/juid"/>
</file>

<file path=customXml/item319.xml><?xml version="1.0" encoding="utf-8"?>
<juid xmlns="http://www.joulesunlimited.com/juid"/>
</file>

<file path=customXml/item32.xml><?xml version="1.0" encoding="utf-8"?>
<juid xmlns="http://www.joulesunlimited.com/juid"/>
</file>

<file path=customXml/item320.xml><?xml version="1.0" encoding="utf-8"?>
<juid xmlns="http://www.joulesunlimited.com/juid"/>
</file>

<file path=customXml/item321.xml><?xml version="1.0" encoding="utf-8"?>
<juid xmlns="http://www.joulesunlimited.com/juid"/>
</file>

<file path=customXml/item322.xml><?xml version="1.0" encoding="utf-8"?>
<juid xmlns="http://www.joulesunlimited.com/juid"/>
</file>

<file path=customXml/item323.xml><?xml version="1.0" encoding="utf-8"?>
<juid xmlns="http://www.joulesunlimited.com/juid"/>
</file>

<file path=customXml/item324.xml><?xml version="1.0" encoding="utf-8"?>
<juid xmlns="http://www.joulesunlimited.com/juid"/>
</file>

<file path=customXml/item325.xml><?xml version="1.0" encoding="utf-8"?>
<juid xmlns="http://www.joulesunlimited.com/juid"/>
</file>

<file path=customXml/item326.xml><?xml version="1.0" encoding="utf-8"?>
<juid xmlns="http://www.joulesunlimited.com/juid"/>
</file>

<file path=customXml/item327.xml><?xml version="1.0" encoding="utf-8"?>
<juid xmlns="http://www.joulesunlimited.com/juid"/>
</file>

<file path=customXml/item328.xml><?xml version="1.0" encoding="utf-8"?>
<juid xmlns="http://www.joulesunlimited.com/juid"/>
</file>

<file path=customXml/item329.xml><?xml version="1.0" encoding="utf-8"?>
<juid xmlns="http://www.joulesunlimited.com/juid"/>
</file>

<file path=customXml/item33.xml><?xml version="1.0" encoding="utf-8"?>
<juid xmlns="http://www.joulesunlimited.com/juid"/>
</file>

<file path=customXml/item330.xml><?xml version="1.0" encoding="utf-8"?>
<juid xmlns="http://www.joulesunlimited.com/juid"/>
</file>

<file path=customXml/item331.xml><?xml version="1.0" encoding="utf-8"?>
<juid xmlns="http://www.joulesunlimited.com/juid"/>
</file>

<file path=customXml/item332.xml><?xml version="1.0" encoding="utf-8"?>
<juid xmlns="http://www.joulesunlimited.com/juid"/>
</file>

<file path=customXml/item333.xml><?xml version="1.0" encoding="utf-8"?>
<juid xmlns="http://www.joulesunlimited.com/juid"/>
</file>

<file path=customXml/item334.xml><?xml version="1.0" encoding="utf-8"?>
<juid xmlns="http://www.joulesunlimited.com/juid"/>
</file>

<file path=customXml/item335.xml><?xml version="1.0" encoding="utf-8"?>
<juid xmlns="http://www.joulesunlimited.com/juid"/>
</file>

<file path=customXml/item336.xml><?xml version="1.0" encoding="utf-8"?>
<juid xmlns="http://www.joulesunlimited.com/juid"/>
</file>

<file path=customXml/item337.xml><?xml version="1.0" encoding="utf-8"?>
<juid xmlns="http://www.joulesunlimited.com/juid"/>
</file>

<file path=customXml/item338.xml><?xml version="1.0" encoding="utf-8"?>
<juid xmlns="http://www.joulesunlimited.com/juid"/>
</file>

<file path=customXml/item339.xml><?xml version="1.0" encoding="utf-8"?>
<juid xmlns="http://www.joulesunlimited.com/juid"/>
</file>

<file path=customXml/item34.xml><?xml version="1.0" encoding="utf-8"?>
<juid xmlns="http://www.joulesunlimited.com/juid"/>
</file>

<file path=customXml/item340.xml><?xml version="1.0" encoding="utf-8"?>
<juid xmlns="http://www.joulesunlimited.com/juid"/>
</file>

<file path=customXml/item341.xml><?xml version="1.0" encoding="utf-8"?>
<juid xmlns="http://www.joulesunlimited.com/juid"/>
</file>

<file path=customXml/item342.xml><?xml version="1.0" encoding="utf-8"?>
<juid xmlns="http://www.joulesunlimited.com/juid"/>
</file>

<file path=customXml/item343.xml><?xml version="1.0" encoding="utf-8"?>
<juid xmlns="http://www.joulesunlimited.com/juid"/>
</file>

<file path=customXml/item344.xml><?xml version="1.0" encoding="utf-8"?>
<juid xmlns="http://www.joulesunlimited.com/juid"/>
</file>

<file path=customXml/item345.xml><?xml version="1.0" encoding="utf-8"?>
<juid xmlns="http://www.joulesunlimited.com/juid"/>
</file>

<file path=customXml/item346.xml><?xml version="1.0" encoding="utf-8"?>
<juid xmlns="http://www.joulesunlimited.com/juid"/>
</file>

<file path=customXml/item347.xml><?xml version="1.0" encoding="utf-8"?>
<juid xmlns="http://www.joulesunlimited.com/juid"/>
</file>

<file path=customXml/item348.xml><?xml version="1.0" encoding="utf-8"?>
<juid xmlns="http://www.joulesunlimited.com/juid"/>
</file>

<file path=customXml/item349.xml><?xml version="1.0" encoding="utf-8"?>
<juid xmlns="http://www.joulesunlimited.com/juid"/>
</file>

<file path=customXml/item35.xml><?xml version="1.0" encoding="utf-8"?>
<juid xmlns="http://www.joulesunlimited.com/juid"/>
</file>

<file path=customXml/item350.xml><?xml version="1.0" encoding="utf-8"?>
<juid xmlns="http://www.joulesunlimited.com/juid"/>
</file>

<file path=customXml/item351.xml><?xml version="1.0" encoding="utf-8"?>
<juid xmlns="http://www.joulesunlimited.com/juid"/>
</file>

<file path=customXml/item352.xml><?xml version="1.0" encoding="utf-8"?>
<juid xmlns="http://www.joulesunlimited.com/juid"/>
</file>

<file path=customXml/item353.xml><?xml version="1.0" encoding="utf-8"?>
<juid xmlns="http://www.joulesunlimited.com/juid"/>
</file>

<file path=customXml/item354.xml><?xml version="1.0" encoding="utf-8"?>
<juid xmlns="http://www.joulesunlimited.com/juid"/>
</file>

<file path=customXml/item355.xml><?xml version="1.0" encoding="utf-8"?>
<juid xmlns="http://www.joulesunlimited.com/juid"/>
</file>

<file path=customXml/item356.xml><?xml version="1.0" encoding="utf-8"?>
<juid xmlns="http://www.joulesunlimited.com/juid"/>
</file>

<file path=customXml/item357.xml><?xml version="1.0" encoding="utf-8"?>
<juid xmlns="http://www.joulesunlimited.com/juid"/>
</file>

<file path=customXml/item358.xml><?xml version="1.0" encoding="utf-8"?>
<juid xmlns="http://www.joulesunlimited.com/juid"/>
</file>

<file path=customXml/item359.xml><?xml version="1.0" encoding="utf-8"?>
<juid xmlns="http://www.joulesunlimited.com/juid"/>
</file>

<file path=customXml/item36.xml><?xml version="1.0" encoding="utf-8"?>
<juid xmlns="http://www.joulesunlimited.com/juid"/>
</file>

<file path=customXml/item360.xml><?xml version="1.0" encoding="utf-8"?>
<juid xmlns="http://www.joulesunlimited.com/juid"/>
</file>

<file path=customXml/item361.xml><?xml version="1.0" encoding="utf-8"?>
<juid xmlns="http://www.joulesunlimited.com/juid"/>
</file>

<file path=customXml/item362.xml><?xml version="1.0" encoding="utf-8"?>
<juid xmlns="http://www.joulesunlimited.com/juid"/>
</file>

<file path=customXml/item363.xml><?xml version="1.0" encoding="utf-8"?>
<juid xmlns="http://www.joulesunlimited.com/juid"/>
</file>

<file path=customXml/item364.xml><?xml version="1.0" encoding="utf-8"?>
<juid xmlns="http://www.joulesunlimited.com/juid"/>
</file>

<file path=customXml/item365.xml><?xml version="1.0" encoding="utf-8"?>
<juid xmlns="http://www.joulesunlimited.com/juid"/>
</file>

<file path=customXml/item366.xml><?xml version="1.0" encoding="utf-8"?>
<juid xmlns="http://www.joulesunlimited.com/juid"/>
</file>

<file path=customXml/item367.xml><?xml version="1.0" encoding="utf-8"?>
<juid xmlns="http://www.joulesunlimited.com/juid"/>
</file>

<file path=customXml/item368.xml><?xml version="1.0" encoding="utf-8"?>
<juid xmlns="http://www.joulesunlimited.com/juid"/>
</file>

<file path=customXml/item369.xml><?xml version="1.0" encoding="utf-8"?>
<juid xmlns="http://www.joulesunlimited.com/juid"/>
</file>

<file path=customXml/item37.xml><?xml version="1.0" encoding="utf-8"?>
<juid xmlns="http://www.joulesunlimited.com/juid"/>
</file>

<file path=customXml/item370.xml><?xml version="1.0" encoding="utf-8"?>
<juid xmlns="http://www.joulesunlimited.com/juid"/>
</file>

<file path=customXml/item371.xml><?xml version="1.0" encoding="utf-8"?>
<juid xmlns="http://www.joulesunlimited.com/juid"/>
</file>

<file path=customXml/item372.xml><?xml version="1.0" encoding="utf-8"?>
<juid xmlns="http://www.joulesunlimited.com/juid"/>
</file>

<file path=customXml/item373.xml><?xml version="1.0" encoding="utf-8"?>
<juid xmlns="http://www.joulesunlimited.com/juid"/>
</file>

<file path=customXml/item374.xml><?xml version="1.0" encoding="utf-8"?>
<juid xmlns="http://www.joulesunlimited.com/juid"/>
</file>

<file path=customXml/item375.xml><?xml version="1.0" encoding="utf-8"?>
<juid xmlns="http://www.joulesunlimited.com/juid"/>
</file>

<file path=customXml/item376.xml><?xml version="1.0" encoding="utf-8"?>
<juid xmlns="http://www.joulesunlimited.com/juid"/>
</file>

<file path=customXml/item377.xml><?xml version="1.0" encoding="utf-8"?>
<juid xmlns="http://www.joulesunlimited.com/juid"/>
</file>

<file path=customXml/item378.xml><?xml version="1.0" encoding="utf-8"?>
<juid xmlns="http://www.joulesunlimited.com/juid"/>
</file>

<file path=customXml/item379.xml><?xml version="1.0" encoding="utf-8"?>
<juid xmlns="http://www.joulesunlimited.com/juid"/>
</file>

<file path=customXml/item38.xml><?xml version="1.0" encoding="utf-8"?>
<juid xmlns="http://www.joulesunlimited.com/juid"/>
</file>

<file path=customXml/item380.xml><?xml version="1.0" encoding="utf-8"?>
<juid xmlns="http://www.joulesunlimited.com/juid"/>
</file>

<file path=customXml/item381.xml><?xml version="1.0" encoding="utf-8"?>
<juid xmlns="http://www.joulesunlimited.com/juid"/>
</file>

<file path=customXml/item382.xml><?xml version="1.0" encoding="utf-8"?>
<juid xmlns="http://www.joulesunlimited.com/juid"/>
</file>

<file path=customXml/item383.xml><?xml version="1.0" encoding="utf-8"?>
<juid xmlns="http://www.joulesunlimited.com/juid"/>
</file>

<file path=customXml/item384.xml><?xml version="1.0" encoding="utf-8"?>
<juid xmlns="http://www.joulesunlimited.com/juid"/>
</file>

<file path=customXml/item385.xml><?xml version="1.0" encoding="utf-8"?>
<juid xmlns="http://www.joulesunlimited.com/juid"/>
</file>

<file path=customXml/item386.xml><?xml version="1.0" encoding="utf-8"?>
<juid xmlns="http://www.joulesunlimited.com/juid"/>
</file>

<file path=customXml/item387.xml><?xml version="1.0" encoding="utf-8"?>
<juid xmlns="http://www.joulesunlimited.com/juid"/>
</file>

<file path=customXml/item388.xml><?xml version="1.0" encoding="utf-8"?>
<juid xmlns="http://www.joulesunlimited.com/juid"/>
</file>

<file path=customXml/item389.xml><?xml version="1.0" encoding="utf-8"?>
<juid xmlns="http://www.joulesunlimited.com/juid"/>
</file>

<file path=customXml/item39.xml><?xml version="1.0" encoding="utf-8"?>
<juid xmlns="http://www.joulesunlimited.com/juid"/>
</file>

<file path=customXml/item390.xml><?xml version="1.0" encoding="utf-8"?>
<juid xmlns="http://www.joulesunlimited.com/juid"/>
</file>

<file path=customXml/item391.xml><?xml version="1.0" encoding="utf-8"?>
<juid xmlns="http://www.joulesunlimited.com/juid"/>
</file>

<file path=customXml/item392.xml><?xml version="1.0" encoding="utf-8"?>
<juid xmlns="http://www.joulesunlimited.com/juid"/>
</file>

<file path=customXml/item393.xml><?xml version="1.0" encoding="utf-8"?>
<juid xmlns="http://www.joulesunlimited.com/juid"/>
</file>

<file path=customXml/item394.xml><?xml version="1.0" encoding="utf-8"?>
<juid xmlns="http://www.joulesunlimited.com/juid"/>
</file>

<file path=customXml/item395.xml><?xml version="1.0" encoding="utf-8"?>
<juid xmlns="http://www.joulesunlimited.com/juid"/>
</file>

<file path=customXml/item396.xml><?xml version="1.0" encoding="utf-8"?>
<juid xmlns="http://www.joulesunlimited.com/juid"/>
</file>

<file path=customXml/item397.xml><?xml version="1.0" encoding="utf-8"?>
<juid xmlns="http://www.joulesunlimited.com/juid"/>
</file>

<file path=customXml/item398.xml><?xml version="1.0" encoding="utf-8"?>
<juid xmlns="http://www.joulesunlimited.com/juid"/>
</file>

<file path=customXml/item399.xml><?xml version="1.0" encoding="utf-8"?>
<juid xmlns="http://www.joulesunlimited.com/juid"/>
</file>

<file path=customXml/item4.xml><?xml version="1.0" encoding="utf-8"?>
<juid xmlns="http://www.joulesunlimited.com/juid"/>
</file>

<file path=customXml/item40.xml><?xml version="1.0" encoding="utf-8"?>
<juid xmlns="http://www.joulesunlimited.com/juid"/>
</file>

<file path=customXml/item400.xml><?xml version="1.0" encoding="utf-8"?>
<juid xmlns="http://www.joulesunlimited.com/juid"/>
</file>

<file path=customXml/item401.xml><?xml version="1.0" encoding="utf-8"?>
<juid xmlns="http://www.joulesunlimited.com/juid"/>
</file>

<file path=customXml/item402.xml><?xml version="1.0" encoding="utf-8"?>
<juid xmlns="http://www.joulesunlimited.com/juid"/>
</file>

<file path=customXml/item403.xml><?xml version="1.0" encoding="utf-8"?>
<juid xmlns="http://www.joulesunlimited.com/juid"/>
</file>

<file path=customXml/item404.xml><?xml version="1.0" encoding="utf-8"?>
<juid xmlns="http://www.joulesunlimited.com/juid"/>
</file>

<file path=customXml/item405.xml><?xml version="1.0" encoding="utf-8"?>
<juid xmlns="http://www.joulesunlimited.com/juid"/>
</file>

<file path=customXml/item406.xml><?xml version="1.0" encoding="utf-8"?>
<juid xmlns="http://www.joulesunlimited.com/juid"/>
</file>

<file path=customXml/item407.xml><?xml version="1.0" encoding="utf-8"?>
<juid xmlns="http://www.joulesunlimited.com/juid"/>
</file>

<file path=customXml/item408.xml><?xml version="1.0" encoding="utf-8"?>
<juid xmlns="http://www.joulesunlimited.com/juid"/>
</file>

<file path=customXml/item409.xml><?xml version="1.0" encoding="utf-8"?>
<juid xmlns="http://www.joulesunlimited.com/juid"/>
</file>

<file path=customXml/item41.xml><?xml version="1.0" encoding="utf-8"?>
<juid xmlns="http://www.joulesunlimited.com/juid"/>
</file>

<file path=customXml/item410.xml><?xml version="1.0" encoding="utf-8"?>
<juid xmlns="http://www.joulesunlimited.com/juid"/>
</file>

<file path=customXml/item411.xml><?xml version="1.0" encoding="utf-8"?>
<juid xmlns="http://www.joulesunlimited.com/juid"/>
</file>

<file path=customXml/item412.xml><?xml version="1.0" encoding="utf-8"?>
<juid xmlns="http://www.joulesunlimited.com/juid"/>
</file>

<file path=customXml/item413.xml><?xml version="1.0" encoding="utf-8"?>
<juid xmlns="http://www.joulesunlimited.com/juid"/>
</file>

<file path=customXml/item414.xml><?xml version="1.0" encoding="utf-8"?>
<juid xmlns="http://www.joulesunlimited.com/juid"/>
</file>

<file path=customXml/item415.xml><?xml version="1.0" encoding="utf-8"?>
<juid xmlns="http://www.joulesunlimited.com/juid"/>
</file>

<file path=customXml/item416.xml><?xml version="1.0" encoding="utf-8"?>
<juid xmlns="http://www.joulesunlimited.com/juid"/>
</file>

<file path=customXml/item417.xml><?xml version="1.0" encoding="utf-8"?>
<juid xmlns="http://www.joulesunlimited.com/juid"/>
</file>

<file path=customXml/item418.xml><?xml version="1.0" encoding="utf-8"?>
<juid xmlns="http://www.joulesunlimited.com/juid"/>
</file>

<file path=customXml/item419.xml><?xml version="1.0" encoding="utf-8"?>
<juid xmlns="http://www.joulesunlimited.com/juid"/>
</file>

<file path=customXml/item42.xml><?xml version="1.0" encoding="utf-8"?>
<juid xmlns="http://www.joulesunlimited.com/juid"/>
</file>

<file path=customXml/item420.xml><?xml version="1.0" encoding="utf-8"?>
<juid xmlns="http://www.joulesunlimited.com/juid"/>
</file>

<file path=customXml/item421.xml><?xml version="1.0" encoding="utf-8"?>
<juid xmlns="http://www.joulesunlimited.com/juid"/>
</file>

<file path=customXml/item422.xml><?xml version="1.0" encoding="utf-8"?>
<juid xmlns="http://www.joulesunlimited.com/juid"/>
</file>

<file path=customXml/item423.xml><?xml version="1.0" encoding="utf-8"?>
<juid xmlns="http://www.joulesunlimited.com/juid"/>
</file>

<file path=customXml/item424.xml><?xml version="1.0" encoding="utf-8"?>
<juid xmlns="http://www.joulesunlimited.com/juid"/>
</file>

<file path=customXml/item425.xml><?xml version="1.0" encoding="utf-8"?>
<juid xmlns="http://www.joulesunlimited.com/juid"/>
</file>

<file path=customXml/item426.xml><?xml version="1.0" encoding="utf-8"?>
<juid xmlns="http://www.joulesunlimited.com/juid"/>
</file>

<file path=customXml/item427.xml><?xml version="1.0" encoding="utf-8"?>
<juid xmlns="http://www.joulesunlimited.com/juid"/>
</file>

<file path=customXml/item428.xml><?xml version="1.0" encoding="utf-8"?>
<juid xmlns="http://www.joulesunlimited.com/juid"/>
</file>

<file path=customXml/item429.xml><?xml version="1.0" encoding="utf-8"?>
<juid xmlns="http://www.joulesunlimited.com/juid"/>
</file>

<file path=customXml/item43.xml><?xml version="1.0" encoding="utf-8"?>
<juid xmlns="http://www.joulesunlimited.com/juid"/>
</file>

<file path=customXml/item430.xml><?xml version="1.0" encoding="utf-8"?>
<juid xmlns="http://www.joulesunlimited.com/juid"/>
</file>

<file path=customXml/item431.xml><?xml version="1.0" encoding="utf-8"?>
<juid xmlns="http://www.joulesunlimited.com/juid"/>
</file>

<file path=customXml/item432.xml><?xml version="1.0" encoding="utf-8"?>
<juid xmlns="http://www.joulesunlimited.com/juid"/>
</file>

<file path=customXml/item433.xml><?xml version="1.0" encoding="utf-8"?>
<juid xmlns="http://www.joulesunlimited.com/juid"/>
</file>

<file path=customXml/item434.xml><?xml version="1.0" encoding="utf-8"?>
<juid xmlns="http://www.joulesunlimited.com/juid"/>
</file>

<file path=customXml/item435.xml><?xml version="1.0" encoding="utf-8"?>
<juid xmlns="http://www.joulesunlimited.com/juid"/>
</file>

<file path=customXml/item436.xml><?xml version="1.0" encoding="utf-8"?>
<juid xmlns="http://www.joulesunlimited.com/juid"/>
</file>

<file path=customXml/item437.xml><?xml version="1.0" encoding="utf-8"?>
<juid xmlns="http://www.joulesunlimited.com/juid"/>
</file>

<file path=customXml/item438.xml><?xml version="1.0" encoding="utf-8"?>
<juid xmlns="http://www.joulesunlimited.com/juid"/>
</file>

<file path=customXml/item439.xml><?xml version="1.0" encoding="utf-8"?>
<juid xmlns="http://www.joulesunlimited.com/juid"/>
</file>

<file path=customXml/item44.xml><?xml version="1.0" encoding="utf-8"?>
<juid xmlns="http://www.joulesunlimited.com/juid"/>
</file>

<file path=customXml/item440.xml><?xml version="1.0" encoding="utf-8"?>
<juid xmlns="http://www.joulesunlimited.com/juid"/>
</file>

<file path=customXml/item441.xml><?xml version="1.0" encoding="utf-8"?>
<juid xmlns="http://www.joulesunlimited.com/juid"/>
</file>

<file path=customXml/item442.xml><?xml version="1.0" encoding="utf-8"?>
<juid xmlns="http://www.joulesunlimited.com/juid"/>
</file>

<file path=customXml/item443.xml><?xml version="1.0" encoding="utf-8"?>
<juid xmlns="http://www.joulesunlimited.com/juid"/>
</file>

<file path=customXml/item444.xml><?xml version="1.0" encoding="utf-8"?>
<juid xmlns="http://www.joulesunlimited.com/juid"/>
</file>

<file path=customXml/item445.xml><?xml version="1.0" encoding="utf-8"?>
<juid xmlns="http://www.joulesunlimited.com/juid"/>
</file>

<file path=customXml/item446.xml><?xml version="1.0" encoding="utf-8"?>
<juid xmlns="http://www.joulesunlimited.com/juid"/>
</file>

<file path=customXml/item447.xml><?xml version="1.0" encoding="utf-8"?>
<juid xmlns="http://www.joulesunlimited.com/juid"/>
</file>

<file path=customXml/item448.xml><?xml version="1.0" encoding="utf-8"?>
<juid xmlns="http://www.joulesunlimited.com/juid"/>
</file>

<file path=customXml/item449.xml><?xml version="1.0" encoding="utf-8"?>
<juid xmlns="http://www.joulesunlimited.com/juid"/>
</file>

<file path=customXml/item45.xml><?xml version="1.0" encoding="utf-8"?>
<juid xmlns="http://www.joulesunlimited.com/juid"/>
</file>

<file path=customXml/item450.xml><?xml version="1.0" encoding="utf-8"?>
<juid xmlns="http://www.joulesunlimited.com/juid"/>
</file>

<file path=customXml/item451.xml><?xml version="1.0" encoding="utf-8"?>
<juid xmlns="http://www.joulesunlimited.com/juid"/>
</file>

<file path=customXml/item452.xml><?xml version="1.0" encoding="utf-8"?>
<juid xmlns="http://www.joulesunlimited.com/juid"/>
</file>

<file path=customXml/item453.xml><?xml version="1.0" encoding="utf-8"?>
<juid xmlns="http://www.joulesunlimited.com/juid"/>
</file>

<file path=customXml/item454.xml><?xml version="1.0" encoding="utf-8"?>
<juid xmlns="http://www.joulesunlimited.com/juid"/>
</file>

<file path=customXml/item455.xml><?xml version="1.0" encoding="utf-8"?>
<juid xmlns="http://www.joulesunlimited.com/juid"/>
</file>

<file path=customXml/item456.xml><?xml version="1.0" encoding="utf-8"?>
<juid xmlns="http://www.joulesunlimited.com/juid"/>
</file>

<file path=customXml/item457.xml><?xml version="1.0" encoding="utf-8"?>
<juid xmlns="http://www.joulesunlimited.com/juid"/>
</file>

<file path=customXml/item458.xml><?xml version="1.0" encoding="utf-8"?>
<juid xmlns="http://www.joulesunlimited.com/juid"/>
</file>

<file path=customXml/item459.xml><?xml version="1.0" encoding="utf-8"?>
<juid xmlns="http://www.joulesunlimited.com/juid"/>
</file>

<file path=customXml/item46.xml><?xml version="1.0" encoding="utf-8"?>
<juid xmlns="http://www.joulesunlimited.com/juid"/>
</file>

<file path=customXml/item460.xml><?xml version="1.0" encoding="utf-8"?>
<juid xmlns="http://www.joulesunlimited.com/juid"/>
</file>

<file path=customXml/item461.xml><?xml version="1.0" encoding="utf-8"?>
<juid xmlns="http://www.joulesunlimited.com/juid"/>
</file>

<file path=customXml/item462.xml><?xml version="1.0" encoding="utf-8"?>
<juid xmlns="http://www.joulesunlimited.com/juid"/>
</file>

<file path=customXml/item463.xml><?xml version="1.0" encoding="utf-8"?>
<juid xmlns="http://www.joulesunlimited.com/juid"/>
</file>

<file path=customXml/item464.xml><?xml version="1.0" encoding="utf-8"?>
<juid xmlns="http://www.joulesunlimited.com/juid"/>
</file>

<file path=customXml/item465.xml><?xml version="1.0" encoding="utf-8"?>
<juid xmlns="http://www.joulesunlimited.com/juid"/>
</file>

<file path=customXml/item466.xml><?xml version="1.0" encoding="utf-8"?>
<juid xmlns="http://www.joulesunlimited.com/juid"/>
</file>

<file path=customXml/item467.xml><?xml version="1.0" encoding="utf-8"?>
<juid xmlns="http://www.joulesunlimited.com/juid"/>
</file>

<file path=customXml/item468.xml><?xml version="1.0" encoding="utf-8"?>
<juid xmlns="http://www.joulesunlimited.com/juid"/>
</file>

<file path=customXml/item469.xml><?xml version="1.0" encoding="utf-8"?>
<juid xmlns="http://www.joulesunlimited.com/juid"/>
</file>

<file path=customXml/item47.xml><?xml version="1.0" encoding="utf-8"?>
<juid xmlns="http://www.joulesunlimited.com/juid"/>
</file>

<file path=customXml/item470.xml><?xml version="1.0" encoding="utf-8"?>
<juid xmlns="http://www.joulesunlimited.com/juid"/>
</file>

<file path=customXml/item471.xml><?xml version="1.0" encoding="utf-8"?>
<juid xmlns="http://www.joulesunlimited.com/juid"/>
</file>

<file path=customXml/item472.xml><?xml version="1.0" encoding="utf-8"?>
<juid xmlns="http://www.joulesunlimited.com/juid"/>
</file>

<file path=customXml/item473.xml><?xml version="1.0" encoding="utf-8"?>
<juid xmlns="http://www.joulesunlimited.com/juid"/>
</file>

<file path=customXml/item474.xml><?xml version="1.0" encoding="utf-8"?>
<juid xmlns="http://www.joulesunlimited.com/juid"/>
</file>

<file path=customXml/item475.xml><?xml version="1.0" encoding="utf-8"?>
<juid xmlns="http://www.joulesunlimited.com/juid"/>
</file>

<file path=customXml/item476.xml><?xml version="1.0" encoding="utf-8"?>
<juid xmlns="http://www.joulesunlimited.com/juid"/>
</file>

<file path=customXml/item477.xml><?xml version="1.0" encoding="utf-8"?>
<juid xmlns="http://www.joulesunlimited.com/juid"/>
</file>

<file path=customXml/item478.xml><?xml version="1.0" encoding="utf-8"?>
<juid xmlns="http://www.joulesunlimited.com/juid"/>
</file>

<file path=customXml/item479.xml><?xml version="1.0" encoding="utf-8"?>
<juid xmlns="http://www.joulesunlimited.com/juid"/>
</file>

<file path=customXml/item48.xml><?xml version="1.0" encoding="utf-8"?>
<juid xmlns="http://www.joulesunlimited.com/juid"/>
</file>

<file path=customXml/item480.xml><?xml version="1.0" encoding="utf-8"?>
<juid xmlns="http://www.joulesunlimited.com/juid"/>
</file>

<file path=customXml/item481.xml><?xml version="1.0" encoding="utf-8"?>
<juid xmlns="http://www.joulesunlimited.com/juid"/>
</file>

<file path=customXml/item482.xml><?xml version="1.0" encoding="utf-8"?>
<juid xmlns="http://www.joulesunlimited.com/juid"/>
</file>

<file path=customXml/item483.xml><?xml version="1.0" encoding="utf-8"?>
<juid xmlns="http://www.joulesunlimited.com/juid"/>
</file>

<file path=customXml/item484.xml><?xml version="1.0" encoding="utf-8"?>
<juid xmlns="http://www.joulesunlimited.com/juid"/>
</file>

<file path=customXml/item485.xml><?xml version="1.0" encoding="utf-8"?>
<juid xmlns="http://www.joulesunlimited.com/juid"/>
</file>

<file path=customXml/item486.xml><?xml version="1.0" encoding="utf-8"?>
<juid xmlns="http://www.joulesunlimited.com/juid"/>
</file>

<file path=customXml/item487.xml><?xml version="1.0" encoding="utf-8"?>
<juid xmlns="http://www.joulesunlimited.com/juid"/>
</file>

<file path=customXml/item488.xml><?xml version="1.0" encoding="utf-8"?>
<juid xmlns="http://www.joulesunlimited.com/juid"/>
</file>

<file path=customXml/item489.xml><?xml version="1.0" encoding="utf-8"?>
<juid xmlns="http://www.joulesunlimited.com/juid"/>
</file>

<file path=customXml/item49.xml><?xml version="1.0" encoding="utf-8"?>
<juid xmlns="http://www.joulesunlimited.com/juid"/>
</file>

<file path=customXml/item490.xml><?xml version="1.0" encoding="utf-8"?>
<juid xmlns="http://www.joulesunlimited.com/juid"/>
</file>

<file path=customXml/item491.xml><?xml version="1.0" encoding="utf-8"?>
<juid xmlns="http://www.joulesunlimited.com/juid"/>
</file>

<file path=customXml/item492.xml><?xml version="1.0" encoding="utf-8"?>
<juid xmlns="http://www.joulesunlimited.com/juid"/>
</file>

<file path=customXml/item493.xml><?xml version="1.0" encoding="utf-8"?>
<juid xmlns="http://www.joulesunlimited.com/juid"/>
</file>

<file path=customXml/item494.xml><?xml version="1.0" encoding="utf-8"?>
<juid xmlns="http://www.joulesunlimited.com/juid"/>
</file>

<file path=customXml/item495.xml><?xml version="1.0" encoding="utf-8"?>
<juid xmlns="http://www.joulesunlimited.com/juid"/>
</file>

<file path=customXml/item496.xml><?xml version="1.0" encoding="utf-8"?>
<juid xmlns="http://www.joulesunlimited.com/juid"/>
</file>

<file path=customXml/item497.xml><?xml version="1.0" encoding="utf-8"?>
<juid xmlns="http://www.joulesunlimited.com/juid"/>
</file>

<file path=customXml/item498.xml><?xml version="1.0" encoding="utf-8"?>
<juid xmlns="http://www.joulesunlimited.com/juid"/>
</file>

<file path=customXml/item499.xml><?xml version="1.0" encoding="utf-8"?>
<juid xmlns="http://www.joulesunlimited.com/juid"/>
</file>

<file path=customXml/item5.xml><?xml version="1.0" encoding="utf-8"?>
<juid xmlns="http://www.joulesunlimited.com/juid"/>
</file>

<file path=customXml/item50.xml><?xml version="1.0" encoding="utf-8"?>
<juid xmlns="http://www.joulesunlimited.com/juid"/>
</file>

<file path=customXml/item500.xml><?xml version="1.0" encoding="utf-8"?>
<juid xmlns="http://www.joulesunlimited.com/juid"/>
</file>

<file path=customXml/item501.xml><?xml version="1.0" encoding="utf-8"?>
<juid xmlns="http://www.joulesunlimited.com/juid"/>
</file>

<file path=customXml/item502.xml><?xml version="1.0" encoding="utf-8"?>
<juid xmlns="http://www.joulesunlimited.com/juid"/>
</file>

<file path=customXml/item503.xml><?xml version="1.0" encoding="utf-8"?>
<juid xmlns="http://www.joulesunlimited.com/juid"/>
</file>

<file path=customXml/item504.xml><?xml version="1.0" encoding="utf-8"?>
<juid xmlns="http://www.joulesunlimited.com/juid"/>
</file>

<file path=customXml/item505.xml><?xml version="1.0" encoding="utf-8"?>
<juid xmlns="http://www.joulesunlimited.com/juid"/>
</file>

<file path=customXml/item506.xml><?xml version="1.0" encoding="utf-8"?>
<juid xmlns="http://www.joulesunlimited.com/juid"/>
</file>

<file path=customXml/item507.xml><?xml version="1.0" encoding="utf-8"?>
<juid xmlns="http://www.joulesunlimited.com/juid"/>
</file>

<file path=customXml/item508.xml><?xml version="1.0" encoding="utf-8"?>
<juid xmlns="http://www.joulesunlimited.com/juid"/>
</file>

<file path=customXml/item509.xml><?xml version="1.0" encoding="utf-8"?>
<juid xmlns="http://www.joulesunlimited.com/juid"/>
</file>

<file path=customXml/item51.xml><?xml version="1.0" encoding="utf-8"?>
<juid xmlns="http://www.joulesunlimited.com/juid"/>
</file>

<file path=customXml/item510.xml><?xml version="1.0" encoding="utf-8"?>
<juid xmlns="http://www.joulesunlimited.com/juid"/>
</file>

<file path=customXml/item511.xml><?xml version="1.0" encoding="utf-8"?>
<juid xmlns="http://www.joulesunlimited.com/juid"/>
</file>

<file path=customXml/item512.xml><?xml version="1.0" encoding="utf-8"?>
<juid xmlns="http://www.joulesunlimited.com/juid"/>
</file>

<file path=customXml/item513.xml><?xml version="1.0" encoding="utf-8"?>
<juid xmlns="http://www.joulesunlimited.com/juid"/>
</file>

<file path=customXml/item514.xml><?xml version="1.0" encoding="utf-8"?>
<juid xmlns="http://www.joulesunlimited.com/juid"/>
</file>

<file path=customXml/item515.xml><?xml version="1.0" encoding="utf-8"?>
<juid xmlns="http://www.joulesunlimited.com/juid"/>
</file>

<file path=customXml/item516.xml><?xml version="1.0" encoding="utf-8"?>
<juid xmlns="http://www.joulesunlimited.com/juid"/>
</file>

<file path=customXml/item517.xml><?xml version="1.0" encoding="utf-8"?>
<juid xmlns="http://www.joulesunlimited.com/juid"/>
</file>

<file path=customXml/item518.xml><?xml version="1.0" encoding="utf-8"?>
<juid xmlns="http://www.joulesunlimited.com/juid"/>
</file>

<file path=customXml/item519.xml><?xml version="1.0" encoding="utf-8"?>
<juid xmlns="http://www.joulesunlimited.com/juid"/>
</file>

<file path=customXml/item52.xml><?xml version="1.0" encoding="utf-8"?>
<juid xmlns="http://www.joulesunlimited.com/juid"/>
</file>

<file path=customXml/item520.xml><?xml version="1.0" encoding="utf-8"?>
<juid xmlns="http://www.joulesunlimited.com/juid"/>
</file>

<file path=customXml/item521.xml><?xml version="1.0" encoding="utf-8"?>
<juid xmlns="http://www.joulesunlimited.com/juid"/>
</file>

<file path=customXml/item522.xml><?xml version="1.0" encoding="utf-8"?>
<juid xmlns="http://www.joulesunlimited.com/juid"/>
</file>

<file path=customXml/item523.xml><?xml version="1.0" encoding="utf-8"?>
<juid xmlns="http://www.joulesunlimited.com/juid"/>
</file>

<file path=customXml/item524.xml><?xml version="1.0" encoding="utf-8"?>
<juid xmlns="http://www.joulesunlimited.com/juid"/>
</file>

<file path=customXml/item525.xml><?xml version="1.0" encoding="utf-8"?>
<juid xmlns="http://www.joulesunlimited.com/juid"/>
</file>

<file path=customXml/item526.xml><?xml version="1.0" encoding="utf-8"?>
<juid xmlns="http://www.joulesunlimited.com/juid"/>
</file>

<file path=customXml/item527.xml><?xml version="1.0" encoding="utf-8"?>
<juid xmlns="http://www.joulesunlimited.com/juid"/>
</file>

<file path=customXml/item528.xml><?xml version="1.0" encoding="utf-8"?>
<juid xmlns="http://www.joulesunlimited.com/juid"/>
</file>

<file path=customXml/item529.xml><?xml version="1.0" encoding="utf-8"?>
<juid xmlns="http://www.joulesunlimited.com/juid"/>
</file>

<file path=customXml/item53.xml><?xml version="1.0" encoding="utf-8"?>
<juid xmlns="http://www.joulesunlimited.com/juid"/>
</file>

<file path=customXml/item530.xml><?xml version="1.0" encoding="utf-8"?>
<juid xmlns="http://www.joulesunlimited.com/juid"/>
</file>

<file path=customXml/item531.xml><?xml version="1.0" encoding="utf-8"?>
<juid xmlns="http://www.joulesunlimited.com/juid"/>
</file>

<file path=customXml/item532.xml><?xml version="1.0" encoding="utf-8"?>
<juid xmlns="http://www.joulesunlimited.com/juid"/>
</file>

<file path=customXml/item533.xml><?xml version="1.0" encoding="utf-8"?>
<juid xmlns="http://www.joulesunlimited.com/juid"/>
</file>

<file path=customXml/item534.xml><?xml version="1.0" encoding="utf-8"?>
<juid xmlns="http://www.joulesunlimited.com/juid"/>
</file>

<file path=customXml/item535.xml><?xml version="1.0" encoding="utf-8"?>
<juid xmlns="http://www.joulesunlimited.com/juid"/>
</file>

<file path=customXml/item536.xml><?xml version="1.0" encoding="utf-8"?>
<juid xmlns="http://www.joulesunlimited.com/juid"/>
</file>

<file path=customXml/item537.xml><?xml version="1.0" encoding="utf-8"?>
<juid xmlns="http://www.joulesunlimited.com/juid"/>
</file>

<file path=customXml/item538.xml><?xml version="1.0" encoding="utf-8"?>
<juid xmlns="http://www.joulesunlimited.com/juid"/>
</file>

<file path=customXml/item53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A49FCD7D2F941A535463C60E86C28" ma:contentTypeVersion="0" ma:contentTypeDescription="Crée un document." ma:contentTypeScope="" ma:versionID="3b319e876757b69743b0b772299e24b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4.xml><?xml version="1.0" encoding="utf-8"?>
<juid xmlns="http://www.joulesunlimited.com/juid"/>
</file>

<file path=customXml/item54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4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5.xml><?xml version="1.0" encoding="utf-8"?>
<juid xmlns="http://www.joulesunlimited.com/juid"/>
</file>

<file path=customXml/item56.xml><?xml version="1.0" encoding="utf-8"?>
<juid xmlns="http://www.joulesunlimited.com/juid"/>
</file>

<file path=customXml/item57.xml><?xml version="1.0" encoding="utf-8"?>
<juid xmlns="http://www.joulesunlimited.com/juid"/>
</file>

<file path=customXml/item58.xml><?xml version="1.0" encoding="utf-8"?>
<juid xmlns="http://www.joulesunlimited.com/juid"/>
</file>

<file path=customXml/item59.xml><?xml version="1.0" encoding="utf-8"?>
<juid xmlns="http://www.joulesunlimited.com/juid"/>
</file>

<file path=customXml/item6.xml><?xml version="1.0" encoding="utf-8"?>
<juid xmlns="http://www.joulesunlimited.com/juid"/>
</file>

<file path=customXml/item60.xml><?xml version="1.0" encoding="utf-8"?>
<juid xmlns="http://www.joulesunlimited.com/juid"/>
</file>

<file path=customXml/item61.xml><?xml version="1.0" encoding="utf-8"?>
<juid xmlns="http://www.joulesunlimited.com/juid"/>
</file>

<file path=customXml/item62.xml><?xml version="1.0" encoding="utf-8"?>
<juid xmlns="http://www.joulesunlimited.com/juid"/>
</file>

<file path=customXml/item63.xml><?xml version="1.0" encoding="utf-8"?>
<juid xmlns="http://www.joulesunlimited.com/juid"/>
</file>

<file path=customXml/item64.xml><?xml version="1.0" encoding="utf-8"?>
<juid xmlns="http://www.joulesunlimited.com/juid"/>
</file>

<file path=customXml/item65.xml><?xml version="1.0" encoding="utf-8"?>
<juid xmlns="http://www.joulesunlimited.com/juid"/>
</file>

<file path=customXml/item66.xml><?xml version="1.0" encoding="utf-8"?>
<juid xmlns="http://www.joulesunlimited.com/juid"/>
</file>

<file path=customXml/item67.xml><?xml version="1.0" encoding="utf-8"?>
<juid xmlns="http://www.joulesunlimited.com/juid"/>
</file>

<file path=customXml/item68.xml><?xml version="1.0" encoding="utf-8"?>
<juid xmlns="http://www.joulesunlimited.com/juid"/>
</file>

<file path=customXml/item69.xml><?xml version="1.0" encoding="utf-8"?>
<juid xmlns="http://www.joulesunlimited.com/juid"/>
</file>

<file path=customXml/item7.xml><?xml version="1.0" encoding="utf-8"?>
<juid xmlns="http://www.joulesunlimited.com/juid"/>
</file>

<file path=customXml/item70.xml><?xml version="1.0" encoding="utf-8"?>
<juid xmlns="http://www.joulesunlimited.com/juid"/>
</file>

<file path=customXml/item71.xml><?xml version="1.0" encoding="utf-8"?>
<juid xmlns="http://www.joulesunlimited.com/juid"/>
</file>

<file path=customXml/item72.xml><?xml version="1.0" encoding="utf-8"?>
<juid xmlns="http://www.joulesunlimited.com/juid"/>
</file>

<file path=customXml/item73.xml><?xml version="1.0" encoding="utf-8"?>
<juid xmlns="http://www.joulesunlimited.com/juid"/>
</file>

<file path=customXml/item74.xml><?xml version="1.0" encoding="utf-8"?>
<juid xmlns="http://www.joulesunlimited.com/juid"/>
</file>

<file path=customXml/item75.xml><?xml version="1.0" encoding="utf-8"?>
<juid xmlns="http://www.joulesunlimited.com/juid"/>
</file>

<file path=customXml/item76.xml><?xml version="1.0" encoding="utf-8"?>
<juid xmlns="http://www.joulesunlimited.com/juid"/>
</file>

<file path=customXml/item77.xml><?xml version="1.0" encoding="utf-8"?>
<juid xmlns="http://www.joulesunlimited.com/juid"/>
</file>

<file path=customXml/item78.xml><?xml version="1.0" encoding="utf-8"?>
<juid xmlns="http://www.joulesunlimited.com/juid"/>
</file>

<file path=customXml/item79.xml><?xml version="1.0" encoding="utf-8"?>
<juid xmlns="http://www.joulesunlimited.com/juid"/>
</file>

<file path=customXml/item8.xml><?xml version="1.0" encoding="utf-8"?>
<juid xmlns="http://www.joulesunlimited.com/juid"/>
</file>

<file path=customXml/item80.xml><?xml version="1.0" encoding="utf-8"?>
<juid xmlns="http://www.joulesunlimited.com/juid"/>
</file>

<file path=customXml/item81.xml><?xml version="1.0" encoding="utf-8"?>
<juid xmlns="http://www.joulesunlimited.com/juid"/>
</file>

<file path=customXml/item82.xml><?xml version="1.0" encoding="utf-8"?>
<juid xmlns="http://www.joulesunlimited.com/juid"/>
</file>

<file path=customXml/item83.xml><?xml version="1.0" encoding="utf-8"?>
<juid xmlns="http://www.joulesunlimited.com/juid"/>
</file>

<file path=customXml/item84.xml><?xml version="1.0" encoding="utf-8"?>
<juid xmlns="http://www.joulesunlimited.com/juid"/>
</file>

<file path=customXml/item85.xml><?xml version="1.0" encoding="utf-8"?>
<juid xmlns="http://www.joulesunlimited.com/juid"/>
</file>

<file path=customXml/item86.xml><?xml version="1.0" encoding="utf-8"?>
<juid xmlns="http://www.joulesunlimited.com/juid"/>
</file>

<file path=customXml/item87.xml><?xml version="1.0" encoding="utf-8"?>
<juid xmlns="http://www.joulesunlimited.com/juid"/>
</file>

<file path=customXml/item88.xml><?xml version="1.0" encoding="utf-8"?>
<juid xmlns="http://www.joulesunlimited.com/juid"/>
</file>

<file path=customXml/item89.xml><?xml version="1.0" encoding="utf-8"?>
<juid xmlns="http://www.joulesunlimited.com/juid"/>
</file>

<file path=customXml/item9.xml><?xml version="1.0" encoding="utf-8"?>
<juid xmlns="http://www.joulesunlimited.com/juid"/>
</file>

<file path=customXml/item90.xml><?xml version="1.0" encoding="utf-8"?>
<juid xmlns="http://www.joulesunlimited.com/juid"/>
</file>

<file path=customXml/item91.xml><?xml version="1.0" encoding="utf-8"?>
<juid xmlns="http://www.joulesunlimited.com/juid"/>
</file>

<file path=customXml/item92.xml><?xml version="1.0" encoding="utf-8"?>
<juid xmlns="http://www.joulesunlimited.com/juid"/>
</file>

<file path=customXml/item93.xml><?xml version="1.0" encoding="utf-8"?>
<juid xmlns="http://www.joulesunlimited.com/juid"/>
</file>

<file path=customXml/item94.xml><?xml version="1.0" encoding="utf-8"?>
<juid xmlns="http://www.joulesunlimited.com/juid"/>
</file>

<file path=customXml/item95.xml><?xml version="1.0" encoding="utf-8"?>
<juid xmlns="http://www.joulesunlimited.com/juid"/>
</file>

<file path=customXml/item96.xml><?xml version="1.0" encoding="utf-8"?>
<juid xmlns="http://www.joulesunlimited.com/juid"/>
</file>

<file path=customXml/item97.xml><?xml version="1.0" encoding="utf-8"?>
<juid xmlns="http://www.joulesunlimited.com/juid"/>
</file>

<file path=customXml/item98.xml><?xml version="1.0" encoding="utf-8"?>
<juid xmlns="http://www.joulesunlimited.com/juid"/>
</file>

<file path=customXml/item9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7CCF52D2-CF88-4840-B87A-28113F63DC1D}">
  <ds:schemaRefs>
    <ds:schemaRef ds:uri="http://www.joulesunlimited.com/juid"/>
  </ds:schemaRefs>
</ds:datastoreItem>
</file>

<file path=customXml/itemProps100.xml><?xml version="1.0" encoding="utf-8"?>
<ds:datastoreItem xmlns:ds="http://schemas.openxmlformats.org/officeDocument/2006/customXml" ds:itemID="{77D7A3D5-8E2E-4DC5-9D24-651B7A787A70}">
  <ds:schemaRefs>
    <ds:schemaRef ds:uri="http://www.joulesunlimited.com/juid"/>
  </ds:schemaRefs>
</ds:datastoreItem>
</file>

<file path=customXml/itemProps101.xml><?xml version="1.0" encoding="utf-8"?>
<ds:datastoreItem xmlns:ds="http://schemas.openxmlformats.org/officeDocument/2006/customXml" ds:itemID="{C258EA87-D765-4E5E-97D8-E0CBE5A3A505}">
  <ds:schemaRefs>
    <ds:schemaRef ds:uri="http://www.joulesunlimited.com/juid"/>
  </ds:schemaRefs>
</ds:datastoreItem>
</file>

<file path=customXml/itemProps102.xml><?xml version="1.0" encoding="utf-8"?>
<ds:datastoreItem xmlns:ds="http://schemas.openxmlformats.org/officeDocument/2006/customXml" ds:itemID="{479F52C5-B404-4607-97F1-3C3470A0ABA5}">
  <ds:schemaRefs>
    <ds:schemaRef ds:uri="http://www.joulesunlimited.com/juid"/>
  </ds:schemaRefs>
</ds:datastoreItem>
</file>

<file path=customXml/itemProps103.xml><?xml version="1.0" encoding="utf-8"?>
<ds:datastoreItem xmlns:ds="http://schemas.openxmlformats.org/officeDocument/2006/customXml" ds:itemID="{5A90A7DC-4239-4A0C-B6B3-5303CAB8CF23}">
  <ds:schemaRefs>
    <ds:schemaRef ds:uri="http://www.joulesunlimited.com/juid"/>
  </ds:schemaRefs>
</ds:datastoreItem>
</file>

<file path=customXml/itemProps104.xml><?xml version="1.0" encoding="utf-8"?>
<ds:datastoreItem xmlns:ds="http://schemas.openxmlformats.org/officeDocument/2006/customXml" ds:itemID="{00D6C5D6-36AA-4711-9CBD-7D5E9FB0C26A}">
  <ds:schemaRefs>
    <ds:schemaRef ds:uri="http://www.joulesunlimited.com/juid"/>
  </ds:schemaRefs>
</ds:datastoreItem>
</file>

<file path=customXml/itemProps105.xml><?xml version="1.0" encoding="utf-8"?>
<ds:datastoreItem xmlns:ds="http://schemas.openxmlformats.org/officeDocument/2006/customXml" ds:itemID="{10C571E4-5B59-40FC-BF8D-F7ABCFCC6061}">
  <ds:schemaRefs>
    <ds:schemaRef ds:uri="http://www.joulesunlimited.com/juid"/>
  </ds:schemaRefs>
</ds:datastoreItem>
</file>

<file path=customXml/itemProps106.xml><?xml version="1.0" encoding="utf-8"?>
<ds:datastoreItem xmlns:ds="http://schemas.openxmlformats.org/officeDocument/2006/customXml" ds:itemID="{EEE560C9-A4FE-4E75-BD24-D5D25E811741}">
  <ds:schemaRefs>
    <ds:schemaRef ds:uri="http://www.joulesunlimited.com/juid"/>
  </ds:schemaRefs>
</ds:datastoreItem>
</file>

<file path=customXml/itemProps107.xml><?xml version="1.0" encoding="utf-8"?>
<ds:datastoreItem xmlns:ds="http://schemas.openxmlformats.org/officeDocument/2006/customXml" ds:itemID="{F9CC7539-1E5D-4587-9C26-3B0F51817AB7}">
  <ds:schemaRefs>
    <ds:schemaRef ds:uri="http://www.joulesunlimited.com/juid"/>
  </ds:schemaRefs>
</ds:datastoreItem>
</file>

<file path=customXml/itemProps108.xml><?xml version="1.0" encoding="utf-8"?>
<ds:datastoreItem xmlns:ds="http://schemas.openxmlformats.org/officeDocument/2006/customXml" ds:itemID="{164DF3CA-71D5-4040-A58F-E065C2BD6196}">
  <ds:schemaRefs>
    <ds:schemaRef ds:uri="http://www.joulesunlimited.com/juid"/>
  </ds:schemaRefs>
</ds:datastoreItem>
</file>

<file path=customXml/itemProps109.xml><?xml version="1.0" encoding="utf-8"?>
<ds:datastoreItem xmlns:ds="http://schemas.openxmlformats.org/officeDocument/2006/customXml" ds:itemID="{A1EFA8BC-3B11-42BA-83FB-C7A0675ECA96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3986721C-0CEF-4EF8-B4BF-1881AE87356F}">
  <ds:schemaRefs>
    <ds:schemaRef ds:uri="http://www.joulesunlimited.com/juid"/>
  </ds:schemaRefs>
</ds:datastoreItem>
</file>

<file path=customXml/itemProps110.xml><?xml version="1.0" encoding="utf-8"?>
<ds:datastoreItem xmlns:ds="http://schemas.openxmlformats.org/officeDocument/2006/customXml" ds:itemID="{E58A43D8-EB3A-4EDB-AA77-F83903ECBE9C}">
  <ds:schemaRefs>
    <ds:schemaRef ds:uri="http://www.joulesunlimited.com/juid"/>
  </ds:schemaRefs>
</ds:datastoreItem>
</file>

<file path=customXml/itemProps111.xml><?xml version="1.0" encoding="utf-8"?>
<ds:datastoreItem xmlns:ds="http://schemas.openxmlformats.org/officeDocument/2006/customXml" ds:itemID="{595ABA3B-EBBC-47D4-9B53-E6692B482EC2}">
  <ds:schemaRefs>
    <ds:schemaRef ds:uri="http://www.joulesunlimited.com/juid"/>
  </ds:schemaRefs>
</ds:datastoreItem>
</file>

<file path=customXml/itemProps112.xml><?xml version="1.0" encoding="utf-8"?>
<ds:datastoreItem xmlns:ds="http://schemas.openxmlformats.org/officeDocument/2006/customXml" ds:itemID="{F301E223-FB0C-4BAE-A2D0-0E73296B6AFB}">
  <ds:schemaRefs>
    <ds:schemaRef ds:uri="http://www.joulesunlimited.com/juid"/>
  </ds:schemaRefs>
</ds:datastoreItem>
</file>

<file path=customXml/itemProps113.xml><?xml version="1.0" encoding="utf-8"?>
<ds:datastoreItem xmlns:ds="http://schemas.openxmlformats.org/officeDocument/2006/customXml" ds:itemID="{35466898-2DC1-4ED8-A4B9-9E21FBE0FFD4}">
  <ds:schemaRefs>
    <ds:schemaRef ds:uri="http://www.joulesunlimited.com/juid"/>
  </ds:schemaRefs>
</ds:datastoreItem>
</file>

<file path=customXml/itemProps114.xml><?xml version="1.0" encoding="utf-8"?>
<ds:datastoreItem xmlns:ds="http://schemas.openxmlformats.org/officeDocument/2006/customXml" ds:itemID="{27A5834B-19F9-44BF-A7A3-3CBF7990D526}">
  <ds:schemaRefs>
    <ds:schemaRef ds:uri="http://www.joulesunlimited.com/juid"/>
  </ds:schemaRefs>
</ds:datastoreItem>
</file>

<file path=customXml/itemProps115.xml><?xml version="1.0" encoding="utf-8"?>
<ds:datastoreItem xmlns:ds="http://schemas.openxmlformats.org/officeDocument/2006/customXml" ds:itemID="{C4EE59FC-5421-48FE-9CF2-D5A2E3E2D8D0}">
  <ds:schemaRefs>
    <ds:schemaRef ds:uri="http://www.joulesunlimited.com/juid"/>
  </ds:schemaRefs>
</ds:datastoreItem>
</file>

<file path=customXml/itemProps116.xml><?xml version="1.0" encoding="utf-8"?>
<ds:datastoreItem xmlns:ds="http://schemas.openxmlformats.org/officeDocument/2006/customXml" ds:itemID="{1BDF6264-DE5F-463D-9E8A-091A5A0D44AC}">
  <ds:schemaRefs>
    <ds:schemaRef ds:uri="http://www.joulesunlimited.com/juid"/>
  </ds:schemaRefs>
</ds:datastoreItem>
</file>

<file path=customXml/itemProps117.xml><?xml version="1.0" encoding="utf-8"?>
<ds:datastoreItem xmlns:ds="http://schemas.openxmlformats.org/officeDocument/2006/customXml" ds:itemID="{09AE028C-8B60-4F19-8DC6-B00133DCFED4}">
  <ds:schemaRefs>
    <ds:schemaRef ds:uri="http://www.joulesunlimited.com/juid"/>
  </ds:schemaRefs>
</ds:datastoreItem>
</file>

<file path=customXml/itemProps118.xml><?xml version="1.0" encoding="utf-8"?>
<ds:datastoreItem xmlns:ds="http://schemas.openxmlformats.org/officeDocument/2006/customXml" ds:itemID="{7C592469-BB05-4BEB-918C-56D9526C4753}">
  <ds:schemaRefs>
    <ds:schemaRef ds:uri="http://www.joulesunlimited.com/juid"/>
  </ds:schemaRefs>
</ds:datastoreItem>
</file>

<file path=customXml/itemProps119.xml><?xml version="1.0" encoding="utf-8"?>
<ds:datastoreItem xmlns:ds="http://schemas.openxmlformats.org/officeDocument/2006/customXml" ds:itemID="{42C37B4B-84E7-4A32-9300-B23DDEBB0E56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D6BA9DC2-2E0F-4D9C-A9B5-7614A5996115}">
  <ds:schemaRefs>
    <ds:schemaRef ds:uri="http://www.joulesunlimited.com/juid"/>
  </ds:schemaRefs>
</ds:datastoreItem>
</file>

<file path=customXml/itemProps120.xml><?xml version="1.0" encoding="utf-8"?>
<ds:datastoreItem xmlns:ds="http://schemas.openxmlformats.org/officeDocument/2006/customXml" ds:itemID="{61DE6FEF-6DBA-4762-BFC8-96516B30C62A}">
  <ds:schemaRefs>
    <ds:schemaRef ds:uri="http://www.joulesunlimited.com/juid"/>
  </ds:schemaRefs>
</ds:datastoreItem>
</file>

<file path=customXml/itemProps121.xml><?xml version="1.0" encoding="utf-8"?>
<ds:datastoreItem xmlns:ds="http://schemas.openxmlformats.org/officeDocument/2006/customXml" ds:itemID="{DD17B768-672E-4AB2-8AF8-A0B43087592B}">
  <ds:schemaRefs>
    <ds:schemaRef ds:uri="http://www.joulesunlimited.com/juid"/>
  </ds:schemaRefs>
</ds:datastoreItem>
</file>

<file path=customXml/itemProps122.xml><?xml version="1.0" encoding="utf-8"?>
<ds:datastoreItem xmlns:ds="http://schemas.openxmlformats.org/officeDocument/2006/customXml" ds:itemID="{48BDE164-BA7E-4AEF-AA9A-2ABA59400261}">
  <ds:schemaRefs>
    <ds:schemaRef ds:uri="http://www.joulesunlimited.com/juid"/>
  </ds:schemaRefs>
</ds:datastoreItem>
</file>

<file path=customXml/itemProps123.xml><?xml version="1.0" encoding="utf-8"?>
<ds:datastoreItem xmlns:ds="http://schemas.openxmlformats.org/officeDocument/2006/customXml" ds:itemID="{3F6D51CC-21D2-4F2C-9883-B55C6FC41C86}">
  <ds:schemaRefs>
    <ds:schemaRef ds:uri="http://www.joulesunlimited.com/juid"/>
  </ds:schemaRefs>
</ds:datastoreItem>
</file>

<file path=customXml/itemProps124.xml><?xml version="1.0" encoding="utf-8"?>
<ds:datastoreItem xmlns:ds="http://schemas.openxmlformats.org/officeDocument/2006/customXml" ds:itemID="{2977E0D4-E93C-4BBB-89F1-8CCA701787FE}">
  <ds:schemaRefs>
    <ds:schemaRef ds:uri="http://www.joulesunlimited.com/juid"/>
  </ds:schemaRefs>
</ds:datastoreItem>
</file>

<file path=customXml/itemProps125.xml><?xml version="1.0" encoding="utf-8"?>
<ds:datastoreItem xmlns:ds="http://schemas.openxmlformats.org/officeDocument/2006/customXml" ds:itemID="{5EC6DF6D-8819-4EFB-8BAA-4A88322B3E96}">
  <ds:schemaRefs>
    <ds:schemaRef ds:uri="http://www.joulesunlimited.com/juid"/>
  </ds:schemaRefs>
</ds:datastoreItem>
</file>

<file path=customXml/itemProps126.xml><?xml version="1.0" encoding="utf-8"?>
<ds:datastoreItem xmlns:ds="http://schemas.openxmlformats.org/officeDocument/2006/customXml" ds:itemID="{3821DE87-A801-4D5B-8D28-BC115881AF35}">
  <ds:schemaRefs>
    <ds:schemaRef ds:uri="http://www.joulesunlimited.com/juid"/>
  </ds:schemaRefs>
</ds:datastoreItem>
</file>

<file path=customXml/itemProps127.xml><?xml version="1.0" encoding="utf-8"?>
<ds:datastoreItem xmlns:ds="http://schemas.openxmlformats.org/officeDocument/2006/customXml" ds:itemID="{48F3AB51-1144-41F2-A8AD-540D3AA25C0D}">
  <ds:schemaRefs>
    <ds:schemaRef ds:uri="http://www.joulesunlimited.com/juid"/>
  </ds:schemaRefs>
</ds:datastoreItem>
</file>

<file path=customXml/itemProps128.xml><?xml version="1.0" encoding="utf-8"?>
<ds:datastoreItem xmlns:ds="http://schemas.openxmlformats.org/officeDocument/2006/customXml" ds:itemID="{65F463F1-89E5-42A8-8652-E055981AD4DB}">
  <ds:schemaRefs>
    <ds:schemaRef ds:uri="http://www.joulesunlimited.com/juid"/>
  </ds:schemaRefs>
</ds:datastoreItem>
</file>

<file path=customXml/itemProps129.xml><?xml version="1.0" encoding="utf-8"?>
<ds:datastoreItem xmlns:ds="http://schemas.openxmlformats.org/officeDocument/2006/customXml" ds:itemID="{3349CDDA-4B40-487E-8962-AF76D1CFE0AE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476EBBBF-873F-465D-A5BC-434302F90C1C}">
  <ds:schemaRefs>
    <ds:schemaRef ds:uri="http://www.joulesunlimited.com/juid"/>
  </ds:schemaRefs>
</ds:datastoreItem>
</file>

<file path=customXml/itemProps130.xml><?xml version="1.0" encoding="utf-8"?>
<ds:datastoreItem xmlns:ds="http://schemas.openxmlformats.org/officeDocument/2006/customXml" ds:itemID="{F4B68845-5310-46AE-8925-2D76AA0108AD}">
  <ds:schemaRefs>
    <ds:schemaRef ds:uri="http://www.joulesunlimited.com/juid"/>
  </ds:schemaRefs>
</ds:datastoreItem>
</file>

<file path=customXml/itemProps131.xml><?xml version="1.0" encoding="utf-8"?>
<ds:datastoreItem xmlns:ds="http://schemas.openxmlformats.org/officeDocument/2006/customXml" ds:itemID="{EC21FD60-10C1-4AA2-9AAD-D0B378633C2B}">
  <ds:schemaRefs>
    <ds:schemaRef ds:uri="http://www.joulesunlimited.com/juid"/>
  </ds:schemaRefs>
</ds:datastoreItem>
</file>

<file path=customXml/itemProps132.xml><?xml version="1.0" encoding="utf-8"?>
<ds:datastoreItem xmlns:ds="http://schemas.openxmlformats.org/officeDocument/2006/customXml" ds:itemID="{FB74A173-820D-4163-8F5E-4E79D6686D8D}">
  <ds:schemaRefs>
    <ds:schemaRef ds:uri="http://www.joulesunlimited.com/juid"/>
  </ds:schemaRefs>
</ds:datastoreItem>
</file>

<file path=customXml/itemProps133.xml><?xml version="1.0" encoding="utf-8"?>
<ds:datastoreItem xmlns:ds="http://schemas.openxmlformats.org/officeDocument/2006/customXml" ds:itemID="{74E0603F-9C0A-4A8E-A975-3A6354063AEE}">
  <ds:schemaRefs>
    <ds:schemaRef ds:uri="http://www.joulesunlimited.com/juid"/>
  </ds:schemaRefs>
</ds:datastoreItem>
</file>

<file path=customXml/itemProps134.xml><?xml version="1.0" encoding="utf-8"?>
<ds:datastoreItem xmlns:ds="http://schemas.openxmlformats.org/officeDocument/2006/customXml" ds:itemID="{FA3B51BF-1A64-4352-A277-274CEA44F03E}">
  <ds:schemaRefs>
    <ds:schemaRef ds:uri="http://www.joulesunlimited.com/juid"/>
  </ds:schemaRefs>
</ds:datastoreItem>
</file>

<file path=customXml/itemProps135.xml><?xml version="1.0" encoding="utf-8"?>
<ds:datastoreItem xmlns:ds="http://schemas.openxmlformats.org/officeDocument/2006/customXml" ds:itemID="{C7FE148E-B4F6-4535-8563-4B27606161C4}">
  <ds:schemaRefs>
    <ds:schemaRef ds:uri="http://www.joulesunlimited.com/juid"/>
  </ds:schemaRefs>
</ds:datastoreItem>
</file>

<file path=customXml/itemProps136.xml><?xml version="1.0" encoding="utf-8"?>
<ds:datastoreItem xmlns:ds="http://schemas.openxmlformats.org/officeDocument/2006/customXml" ds:itemID="{094C4595-0C82-49BF-921A-3338243729F9}">
  <ds:schemaRefs>
    <ds:schemaRef ds:uri="http://www.joulesunlimited.com/juid"/>
  </ds:schemaRefs>
</ds:datastoreItem>
</file>

<file path=customXml/itemProps137.xml><?xml version="1.0" encoding="utf-8"?>
<ds:datastoreItem xmlns:ds="http://schemas.openxmlformats.org/officeDocument/2006/customXml" ds:itemID="{6DA90250-1E95-46F7-AC10-8706196A8B1F}">
  <ds:schemaRefs>
    <ds:schemaRef ds:uri="http://www.joulesunlimited.com/juid"/>
  </ds:schemaRefs>
</ds:datastoreItem>
</file>

<file path=customXml/itemProps138.xml><?xml version="1.0" encoding="utf-8"?>
<ds:datastoreItem xmlns:ds="http://schemas.openxmlformats.org/officeDocument/2006/customXml" ds:itemID="{CCA4847D-D71C-40B3-9683-D78D759BF28B}">
  <ds:schemaRefs>
    <ds:schemaRef ds:uri="http://www.joulesunlimited.com/juid"/>
  </ds:schemaRefs>
</ds:datastoreItem>
</file>

<file path=customXml/itemProps139.xml><?xml version="1.0" encoding="utf-8"?>
<ds:datastoreItem xmlns:ds="http://schemas.openxmlformats.org/officeDocument/2006/customXml" ds:itemID="{0A115DA9-AC8B-4F96-9012-1997184897B9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8FF2AFC9-AD22-499E-892E-CA79DAD10812}">
  <ds:schemaRefs>
    <ds:schemaRef ds:uri="http://www.joulesunlimited.com/juid"/>
  </ds:schemaRefs>
</ds:datastoreItem>
</file>

<file path=customXml/itemProps140.xml><?xml version="1.0" encoding="utf-8"?>
<ds:datastoreItem xmlns:ds="http://schemas.openxmlformats.org/officeDocument/2006/customXml" ds:itemID="{DBBBFE0A-C0A8-4779-B401-FC73F3E3474B}">
  <ds:schemaRefs>
    <ds:schemaRef ds:uri="http://www.joulesunlimited.com/juid"/>
  </ds:schemaRefs>
</ds:datastoreItem>
</file>

<file path=customXml/itemProps141.xml><?xml version="1.0" encoding="utf-8"?>
<ds:datastoreItem xmlns:ds="http://schemas.openxmlformats.org/officeDocument/2006/customXml" ds:itemID="{B70C3332-913D-4622-BC44-9D9395B191DC}">
  <ds:schemaRefs>
    <ds:schemaRef ds:uri="http://www.joulesunlimited.com/juid"/>
  </ds:schemaRefs>
</ds:datastoreItem>
</file>

<file path=customXml/itemProps142.xml><?xml version="1.0" encoding="utf-8"?>
<ds:datastoreItem xmlns:ds="http://schemas.openxmlformats.org/officeDocument/2006/customXml" ds:itemID="{65C39AEF-DDBF-4B73-B057-C8E6A21F671C}">
  <ds:schemaRefs>
    <ds:schemaRef ds:uri="http://www.joulesunlimited.com/juid"/>
  </ds:schemaRefs>
</ds:datastoreItem>
</file>

<file path=customXml/itemProps143.xml><?xml version="1.0" encoding="utf-8"?>
<ds:datastoreItem xmlns:ds="http://schemas.openxmlformats.org/officeDocument/2006/customXml" ds:itemID="{BA94CF3B-F5DB-4CFC-846C-47607B3953AD}">
  <ds:schemaRefs>
    <ds:schemaRef ds:uri="http://www.joulesunlimited.com/juid"/>
  </ds:schemaRefs>
</ds:datastoreItem>
</file>

<file path=customXml/itemProps144.xml><?xml version="1.0" encoding="utf-8"?>
<ds:datastoreItem xmlns:ds="http://schemas.openxmlformats.org/officeDocument/2006/customXml" ds:itemID="{880BBABB-2D8F-46D3-B609-B01C7C4ACD18}">
  <ds:schemaRefs>
    <ds:schemaRef ds:uri="http://www.joulesunlimited.com/juid"/>
  </ds:schemaRefs>
</ds:datastoreItem>
</file>

<file path=customXml/itemProps145.xml><?xml version="1.0" encoding="utf-8"?>
<ds:datastoreItem xmlns:ds="http://schemas.openxmlformats.org/officeDocument/2006/customXml" ds:itemID="{DFE7FF8F-9AFD-4C5F-A79D-8F2EEE9A160E}">
  <ds:schemaRefs>
    <ds:schemaRef ds:uri="http://www.joulesunlimited.com/juid"/>
  </ds:schemaRefs>
</ds:datastoreItem>
</file>

<file path=customXml/itemProps146.xml><?xml version="1.0" encoding="utf-8"?>
<ds:datastoreItem xmlns:ds="http://schemas.openxmlformats.org/officeDocument/2006/customXml" ds:itemID="{936C1294-0F80-47D8-85B6-78A570B06E61}">
  <ds:schemaRefs>
    <ds:schemaRef ds:uri="http://www.joulesunlimited.com/juid"/>
  </ds:schemaRefs>
</ds:datastoreItem>
</file>

<file path=customXml/itemProps147.xml><?xml version="1.0" encoding="utf-8"?>
<ds:datastoreItem xmlns:ds="http://schemas.openxmlformats.org/officeDocument/2006/customXml" ds:itemID="{F4327A40-8B56-41D7-A9D5-34D44739C155}">
  <ds:schemaRefs>
    <ds:schemaRef ds:uri="http://www.joulesunlimited.com/juid"/>
  </ds:schemaRefs>
</ds:datastoreItem>
</file>

<file path=customXml/itemProps148.xml><?xml version="1.0" encoding="utf-8"?>
<ds:datastoreItem xmlns:ds="http://schemas.openxmlformats.org/officeDocument/2006/customXml" ds:itemID="{28CC9E21-277E-4269-9832-FF6983621192}">
  <ds:schemaRefs>
    <ds:schemaRef ds:uri="http://www.joulesunlimited.com/juid"/>
  </ds:schemaRefs>
</ds:datastoreItem>
</file>

<file path=customXml/itemProps149.xml><?xml version="1.0" encoding="utf-8"?>
<ds:datastoreItem xmlns:ds="http://schemas.openxmlformats.org/officeDocument/2006/customXml" ds:itemID="{D5309B54-C500-4B15-A99B-96606216673F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C97A1326-AF27-4EC1-B763-DE650699E691}">
  <ds:schemaRefs>
    <ds:schemaRef ds:uri="http://www.joulesunlimited.com/juid"/>
  </ds:schemaRefs>
</ds:datastoreItem>
</file>

<file path=customXml/itemProps150.xml><?xml version="1.0" encoding="utf-8"?>
<ds:datastoreItem xmlns:ds="http://schemas.openxmlformats.org/officeDocument/2006/customXml" ds:itemID="{9F269346-696F-45D9-845F-78F85EADDA32}">
  <ds:schemaRefs>
    <ds:schemaRef ds:uri="http://www.joulesunlimited.com/juid"/>
  </ds:schemaRefs>
</ds:datastoreItem>
</file>

<file path=customXml/itemProps151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152.xml><?xml version="1.0" encoding="utf-8"?>
<ds:datastoreItem xmlns:ds="http://schemas.openxmlformats.org/officeDocument/2006/customXml" ds:itemID="{BC108C7E-3ACB-4019-AF07-93DEFA4F766F}">
  <ds:schemaRefs>
    <ds:schemaRef ds:uri="http://www.joulesunlimited.com/juid"/>
  </ds:schemaRefs>
</ds:datastoreItem>
</file>

<file path=customXml/itemProps153.xml><?xml version="1.0" encoding="utf-8"?>
<ds:datastoreItem xmlns:ds="http://schemas.openxmlformats.org/officeDocument/2006/customXml" ds:itemID="{D0E6791E-12E0-4753-BEDD-5CC52351E9EF}">
  <ds:schemaRefs>
    <ds:schemaRef ds:uri="http://www.joulesunlimited.com/juid"/>
  </ds:schemaRefs>
</ds:datastoreItem>
</file>

<file path=customXml/itemProps154.xml><?xml version="1.0" encoding="utf-8"?>
<ds:datastoreItem xmlns:ds="http://schemas.openxmlformats.org/officeDocument/2006/customXml" ds:itemID="{23554909-42A1-4285-81D9-FDC6A59C4347}">
  <ds:schemaRefs>
    <ds:schemaRef ds:uri="http://www.joulesunlimited.com/juid"/>
  </ds:schemaRefs>
</ds:datastoreItem>
</file>

<file path=customXml/itemProps155.xml><?xml version="1.0" encoding="utf-8"?>
<ds:datastoreItem xmlns:ds="http://schemas.openxmlformats.org/officeDocument/2006/customXml" ds:itemID="{5DD05093-ACC2-4E00-8897-E75470524548}">
  <ds:schemaRefs>
    <ds:schemaRef ds:uri="http://www.joulesunlimited.com/juid"/>
  </ds:schemaRefs>
</ds:datastoreItem>
</file>

<file path=customXml/itemProps156.xml><?xml version="1.0" encoding="utf-8"?>
<ds:datastoreItem xmlns:ds="http://schemas.openxmlformats.org/officeDocument/2006/customXml" ds:itemID="{891D6CBD-9A20-42D9-A2C0-3D7F46AB0EAF}">
  <ds:schemaRefs>
    <ds:schemaRef ds:uri="http://www.joulesunlimited.com/juid"/>
  </ds:schemaRefs>
</ds:datastoreItem>
</file>

<file path=customXml/itemProps157.xml><?xml version="1.0" encoding="utf-8"?>
<ds:datastoreItem xmlns:ds="http://schemas.openxmlformats.org/officeDocument/2006/customXml" ds:itemID="{6FD8C025-29A3-41B0-B3D4-4298A1EB4F11}">
  <ds:schemaRefs>
    <ds:schemaRef ds:uri="http://www.joulesunlimited.com/juid"/>
  </ds:schemaRefs>
</ds:datastoreItem>
</file>

<file path=customXml/itemProps158.xml><?xml version="1.0" encoding="utf-8"?>
<ds:datastoreItem xmlns:ds="http://schemas.openxmlformats.org/officeDocument/2006/customXml" ds:itemID="{348A52EA-F1F7-450F-8D68-0AF82F61388C}">
  <ds:schemaRefs>
    <ds:schemaRef ds:uri="http://www.joulesunlimited.com/juid"/>
  </ds:schemaRefs>
</ds:datastoreItem>
</file>

<file path=customXml/itemProps159.xml><?xml version="1.0" encoding="utf-8"?>
<ds:datastoreItem xmlns:ds="http://schemas.openxmlformats.org/officeDocument/2006/customXml" ds:itemID="{5806D558-AB1A-4190-9273-24A9A45B9EA3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20FA5CF6-4665-4A68-A085-2084920CFEB6}">
  <ds:schemaRefs>
    <ds:schemaRef ds:uri="http://www.joulesunlimited.com/juid"/>
  </ds:schemaRefs>
</ds:datastoreItem>
</file>

<file path=customXml/itemProps160.xml><?xml version="1.0" encoding="utf-8"?>
<ds:datastoreItem xmlns:ds="http://schemas.openxmlformats.org/officeDocument/2006/customXml" ds:itemID="{18E52907-382A-4697-AB0E-E6506CA10DAE}">
  <ds:schemaRefs>
    <ds:schemaRef ds:uri="http://www.joulesunlimited.com/juid"/>
  </ds:schemaRefs>
</ds:datastoreItem>
</file>

<file path=customXml/itemProps161.xml><?xml version="1.0" encoding="utf-8"?>
<ds:datastoreItem xmlns:ds="http://schemas.openxmlformats.org/officeDocument/2006/customXml" ds:itemID="{CE4813E6-7843-4126-A32C-61026BC8031C}">
  <ds:schemaRefs>
    <ds:schemaRef ds:uri="http://www.joulesunlimited.com/juid"/>
  </ds:schemaRefs>
</ds:datastoreItem>
</file>

<file path=customXml/itemProps162.xml><?xml version="1.0" encoding="utf-8"?>
<ds:datastoreItem xmlns:ds="http://schemas.openxmlformats.org/officeDocument/2006/customXml" ds:itemID="{B60A0C27-0D20-4ADC-976C-25102D38179D}">
  <ds:schemaRefs>
    <ds:schemaRef ds:uri="http://www.joulesunlimited.com/juid"/>
  </ds:schemaRefs>
</ds:datastoreItem>
</file>

<file path=customXml/itemProps163.xml><?xml version="1.0" encoding="utf-8"?>
<ds:datastoreItem xmlns:ds="http://schemas.openxmlformats.org/officeDocument/2006/customXml" ds:itemID="{CC441187-8718-49D4-85CA-1F61F17A6A79}">
  <ds:schemaRefs>
    <ds:schemaRef ds:uri="http://www.joulesunlimited.com/juid"/>
  </ds:schemaRefs>
</ds:datastoreItem>
</file>

<file path=customXml/itemProps164.xml><?xml version="1.0" encoding="utf-8"?>
<ds:datastoreItem xmlns:ds="http://schemas.openxmlformats.org/officeDocument/2006/customXml" ds:itemID="{D9C4243A-E552-4970-AF30-2208C7DEC96F}">
  <ds:schemaRefs>
    <ds:schemaRef ds:uri="http://www.joulesunlimited.com/juid"/>
  </ds:schemaRefs>
</ds:datastoreItem>
</file>

<file path=customXml/itemProps165.xml><?xml version="1.0" encoding="utf-8"?>
<ds:datastoreItem xmlns:ds="http://schemas.openxmlformats.org/officeDocument/2006/customXml" ds:itemID="{7F38787B-4957-4270-A7D6-96CEF17EB284}">
  <ds:schemaRefs>
    <ds:schemaRef ds:uri="http://www.joulesunlimited.com/juid"/>
  </ds:schemaRefs>
</ds:datastoreItem>
</file>

<file path=customXml/itemProps166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167.xml><?xml version="1.0" encoding="utf-8"?>
<ds:datastoreItem xmlns:ds="http://schemas.openxmlformats.org/officeDocument/2006/customXml" ds:itemID="{82542684-2F14-4828-9338-1895402676BB}">
  <ds:schemaRefs>
    <ds:schemaRef ds:uri="http://www.joulesunlimited.com/juid"/>
  </ds:schemaRefs>
</ds:datastoreItem>
</file>

<file path=customXml/itemProps168.xml><?xml version="1.0" encoding="utf-8"?>
<ds:datastoreItem xmlns:ds="http://schemas.openxmlformats.org/officeDocument/2006/customXml" ds:itemID="{B3660DAE-C581-4BFE-AF6A-15EA8603A2D9}">
  <ds:schemaRefs>
    <ds:schemaRef ds:uri="http://www.joulesunlimited.com/juid"/>
  </ds:schemaRefs>
</ds:datastoreItem>
</file>

<file path=customXml/itemProps169.xml><?xml version="1.0" encoding="utf-8"?>
<ds:datastoreItem xmlns:ds="http://schemas.openxmlformats.org/officeDocument/2006/customXml" ds:itemID="{C7FEE216-F85D-4C91-B8F8-56B054A42F74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5091DC78-767D-4C95-AFAE-D25595300AE8}">
  <ds:schemaRefs>
    <ds:schemaRef ds:uri="http://www.joulesunlimited.com/juid"/>
  </ds:schemaRefs>
</ds:datastoreItem>
</file>

<file path=customXml/itemProps170.xml><?xml version="1.0" encoding="utf-8"?>
<ds:datastoreItem xmlns:ds="http://schemas.openxmlformats.org/officeDocument/2006/customXml" ds:itemID="{6DC44600-FF7C-458A-AADE-06F51A6D89D8}">
  <ds:schemaRefs>
    <ds:schemaRef ds:uri="http://www.joulesunlimited.com/juid"/>
  </ds:schemaRefs>
</ds:datastoreItem>
</file>

<file path=customXml/itemProps171.xml><?xml version="1.0" encoding="utf-8"?>
<ds:datastoreItem xmlns:ds="http://schemas.openxmlformats.org/officeDocument/2006/customXml" ds:itemID="{46AA41A7-E9EF-4E10-BEF8-D56B4B0B409C}">
  <ds:schemaRefs>
    <ds:schemaRef ds:uri="http://www.joulesunlimited.com/juid"/>
  </ds:schemaRefs>
</ds:datastoreItem>
</file>

<file path=customXml/itemProps172.xml><?xml version="1.0" encoding="utf-8"?>
<ds:datastoreItem xmlns:ds="http://schemas.openxmlformats.org/officeDocument/2006/customXml" ds:itemID="{B19B1550-D283-4278-A862-BC8FE20CDC29}">
  <ds:schemaRefs>
    <ds:schemaRef ds:uri="http://www.joulesunlimited.com/juid"/>
  </ds:schemaRefs>
</ds:datastoreItem>
</file>

<file path=customXml/itemProps173.xml><?xml version="1.0" encoding="utf-8"?>
<ds:datastoreItem xmlns:ds="http://schemas.openxmlformats.org/officeDocument/2006/customXml" ds:itemID="{B1359DCA-818F-45A6-AC9F-B3922F7CA47D}">
  <ds:schemaRefs>
    <ds:schemaRef ds:uri="http://www.joulesunlimited.com/juid"/>
  </ds:schemaRefs>
</ds:datastoreItem>
</file>

<file path=customXml/itemProps174.xml><?xml version="1.0" encoding="utf-8"?>
<ds:datastoreItem xmlns:ds="http://schemas.openxmlformats.org/officeDocument/2006/customXml" ds:itemID="{43248F50-F439-4070-A5A4-45DDA66F55E5}">
  <ds:schemaRefs>
    <ds:schemaRef ds:uri="http://www.joulesunlimited.com/juid"/>
  </ds:schemaRefs>
</ds:datastoreItem>
</file>

<file path=customXml/itemProps175.xml><?xml version="1.0" encoding="utf-8"?>
<ds:datastoreItem xmlns:ds="http://schemas.openxmlformats.org/officeDocument/2006/customXml" ds:itemID="{AE026744-0D6F-4DE7-992F-657D7FF6EF9A}">
  <ds:schemaRefs>
    <ds:schemaRef ds:uri="http://www.joulesunlimited.com/juid"/>
  </ds:schemaRefs>
</ds:datastoreItem>
</file>

<file path=customXml/itemProps176.xml><?xml version="1.0" encoding="utf-8"?>
<ds:datastoreItem xmlns:ds="http://schemas.openxmlformats.org/officeDocument/2006/customXml" ds:itemID="{294941D0-654B-47C4-8E2D-55FCBBD2558A}">
  <ds:schemaRefs>
    <ds:schemaRef ds:uri="http://www.joulesunlimited.com/juid"/>
  </ds:schemaRefs>
</ds:datastoreItem>
</file>

<file path=customXml/itemProps177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178.xml><?xml version="1.0" encoding="utf-8"?>
<ds:datastoreItem xmlns:ds="http://schemas.openxmlformats.org/officeDocument/2006/customXml" ds:itemID="{3CE1D640-2F77-420D-9E76-DBD2B8BD2758}">
  <ds:schemaRefs>
    <ds:schemaRef ds:uri="http://www.joulesunlimited.com/juid"/>
  </ds:schemaRefs>
</ds:datastoreItem>
</file>

<file path=customXml/itemProps179.xml><?xml version="1.0" encoding="utf-8"?>
<ds:datastoreItem xmlns:ds="http://schemas.openxmlformats.org/officeDocument/2006/customXml" ds:itemID="{A1C65A54-58E4-4CF2-8EA8-DAD0FAE11EC1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81E3FF52-6B5B-495F-B8A7-9EC528F394C6}">
  <ds:schemaRefs>
    <ds:schemaRef ds:uri="http://www.joulesunlimited.com/juid"/>
  </ds:schemaRefs>
</ds:datastoreItem>
</file>

<file path=customXml/itemProps180.xml><?xml version="1.0" encoding="utf-8"?>
<ds:datastoreItem xmlns:ds="http://schemas.openxmlformats.org/officeDocument/2006/customXml" ds:itemID="{92C6FACE-AEE1-4E41-831F-E2BE6F59D865}">
  <ds:schemaRefs>
    <ds:schemaRef ds:uri="http://www.joulesunlimited.com/juid"/>
  </ds:schemaRefs>
</ds:datastoreItem>
</file>

<file path=customXml/itemProps181.xml><?xml version="1.0" encoding="utf-8"?>
<ds:datastoreItem xmlns:ds="http://schemas.openxmlformats.org/officeDocument/2006/customXml" ds:itemID="{E5CC49FB-5F0A-4484-9C72-E8D6039D36CA}">
  <ds:schemaRefs>
    <ds:schemaRef ds:uri="http://www.joulesunlimited.com/juid"/>
  </ds:schemaRefs>
</ds:datastoreItem>
</file>

<file path=customXml/itemProps182.xml><?xml version="1.0" encoding="utf-8"?>
<ds:datastoreItem xmlns:ds="http://schemas.openxmlformats.org/officeDocument/2006/customXml" ds:itemID="{5D3D2C11-EA2E-4BF1-BB2E-841CCD86FE8D}">
  <ds:schemaRefs>
    <ds:schemaRef ds:uri="http://www.joulesunlimited.com/juid"/>
  </ds:schemaRefs>
</ds:datastoreItem>
</file>

<file path=customXml/itemProps183.xml><?xml version="1.0" encoding="utf-8"?>
<ds:datastoreItem xmlns:ds="http://schemas.openxmlformats.org/officeDocument/2006/customXml" ds:itemID="{E1C07DB9-A65D-436F-98BD-31913993BC0C}">
  <ds:schemaRefs>
    <ds:schemaRef ds:uri="http://www.joulesunlimited.com/juid"/>
  </ds:schemaRefs>
</ds:datastoreItem>
</file>

<file path=customXml/itemProps184.xml><?xml version="1.0" encoding="utf-8"?>
<ds:datastoreItem xmlns:ds="http://schemas.openxmlformats.org/officeDocument/2006/customXml" ds:itemID="{454694AA-9B2F-40D1-B236-9BB5383B968F}">
  <ds:schemaRefs>
    <ds:schemaRef ds:uri="http://www.joulesunlimited.com/juid"/>
  </ds:schemaRefs>
</ds:datastoreItem>
</file>

<file path=customXml/itemProps185.xml><?xml version="1.0" encoding="utf-8"?>
<ds:datastoreItem xmlns:ds="http://schemas.openxmlformats.org/officeDocument/2006/customXml" ds:itemID="{A3DBDDD0-3FEF-49FA-B8EB-D37E8FE88A22}">
  <ds:schemaRefs>
    <ds:schemaRef ds:uri="http://www.joulesunlimited.com/juid"/>
  </ds:schemaRefs>
</ds:datastoreItem>
</file>

<file path=customXml/itemProps186.xml><?xml version="1.0" encoding="utf-8"?>
<ds:datastoreItem xmlns:ds="http://schemas.openxmlformats.org/officeDocument/2006/customXml" ds:itemID="{560C4788-365D-4AB8-A3F0-72E230CFA819}">
  <ds:schemaRefs>
    <ds:schemaRef ds:uri="http://www.joulesunlimited.com/juid"/>
  </ds:schemaRefs>
</ds:datastoreItem>
</file>

<file path=customXml/itemProps187.xml><?xml version="1.0" encoding="utf-8"?>
<ds:datastoreItem xmlns:ds="http://schemas.openxmlformats.org/officeDocument/2006/customXml" ds:itemID="{5D8D01F1-EC17-4A1D-AE7F-ADDB26C3A4B3}">
  <ds:schemaRefs>
    <ds:schemaRef ds:uri="http://www.joulesunlimited.com/juid"/>
  </ds:schemaRefs>
</ds:datastoreItem>
</file>

<file path=customXml/itemProps188.xml><?xml version="1.0" encoding="utf-8"?>
<ds:datastoreItem xmlns:ds="http://schemas.openxmlformats.org/officeDocument/2006/customXml" ds:itemID="{389C8031-1CF9-479D-815B-6619ABAA0901}">
  <ds:schemaRefs>
    <ds:schemaRef ds:uri="http://www.joulesunlimited.com/juid"/>
  </ds:schemaRefs>
</ds:datastoreItem>
</file>

<file path=customXml/itemProps189.xml><?xml version="1.0" encoding="utf-8"?>
<ds:datastoreItem xmlns:ds="http://schemas.openxmlformats.org/officeDocument/2006/customXml" ds:itemID="{125660C1-A98C-47E3-A5E7-25E4A63E38EC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8F4869F2-DDE8-416D-A09F-01030CE19357}">
  <ds:schemaRefs>
    <ds:schemaRef ds:uri="http://www.joulesunlimited.com/juid"/>
  </ds:schemaRefs>
</ds:datastoreItem>
</file>

<file path=customXml/itemProps190.xml><?xml version="1.0" encoding="utf-8"?>
<ds:datastoreItem xmlns:ds="http://schemas.openxmlformats.org/officeDocument/2006/customXml" ds:itemID="{31C71E65-17C1-4473-A594-E86EB6E8D573}">
  <ds:schemaRefs>
    <ds:schemaRef ds:uri="http://www.joulesunlimited.com/juid"/>
  </ds:schemaRefs>
</ds:datastoreItem>
</file>

<file path=customXml/itemProps191.xml><?xml version="1.0" encoding="utf-8"?>
<ds:datastoreItem xmlns:ds="http://schemas.openxmlformats.org/officeDocument/2006/customXml" ds:itemID="{081AA61A-D9A1-409B-97DE-09B59CD5DE82}">
  <ds:schemaRefs>
    <ds:schemaRef ds:uri="http://www.joulesunlimited.com/juid"/>
  </ds:schemaRefs>
</ds:datastoreItem>
</file>

<file path=customXml/itemProps192.xml><?xml version="1.0" encoding="utf-8"?>
<ds:datastoreItem xmlns:ds="http://schemas.openxmlformats.org/officeDocument/2006/customXml" ds:itemID="{C27782A8-AFB4-4792-B014-9A26700F28A7}">
  <ds:schemaRefs>
    <ds:schemaRef ds:uri="http://www.joulesunlimited.com/juid"/>
  </ds:schemaRefs>
</ds:datastoreItem>
</file>

<file path=customXml/itemProps193.xml><?xml version="1.0" encoding="utf-8"?>
<ds:datastoreItem xmlns:ds="http://schemas.openxmlformats.org/officeDocument/2006/customXml" ds:itemID="{72082392-7953-44AA-A2AD-4CF92AAA7368}">
  <ds:schemaRefs>
    <ds:schemaRef ds:uri="http://www.joulesunlimited.com/juid"/>
  </ds:schemaRefs>
</ds:datastoreItem>
</file>

<file path=customXml/itemProps194.xml><?xml version="1.0" encoding="utf-8"?>
<ds:datastoreItem xmlns:ds="http://schemas.openxmlformats.org/officeDocument/2006/customXml" ds:itemID="{7662C610-285A-4A8E-B925-BA3A05BD2CA8}">
  <ds:schemaRefs>
    <ds:schemaRef ds:uri="http://www.joulesunlimited.com/juid"/>
  </ds:schemaRefs>
</ds:datastoreItem>
</file>

<file path=customXml/itemProps195.xml><?xml version="1.0" encoding="utf-8"?>
<ds:datastoreItem xmlns:ds="http://schemas.openxmlformats.org/officeDocument/2006/customXml" ds:itemID="{7334E612-2A46-4214-983B-D5197237151E}">
  <ds:schemaRefs>
    <ds:schemaRef ds:uri="http://www.joulesunlimited.com/juid"/>
  </ds:schemaRefs>
</ds:datastoreItem>
</file>

<file path=customXml/itemProps196.xml><?xml version="1.0" encoding="utf-8"?>
<ds:datastoreItem xmlns:ds="http://schemas.openxmlformats.org/officeDocument/2006/customXml" ds:itemID="{D4A881F0-6591-4C59-84A8-0B6D37E4E863}">
  <ds:schemaRefs>
    <ds:schemaRef ds:uri="http://www.joulesunlimited.com/juid"/>
  </ds:schemaRefs>
</ds:datastoreItem>
</file>

<file path=customXml/itemProps197.xml><?xml version="1.0" encoding="utf-8"?>
<ds:datastoreItem xmlns:ds="http://schemas.openxmlformats.org/officeDocument/2006/customXml" ds:itemID="{76A3526D-0967-467E-9D25-FB9E0DAF9804}">
  <ds:schemaRefs>
    <ds:schemaRef ds:uri="http://www.joulesunlimited.com/juid"/>
  </ds:schemaRefs>
</ds:datastoreItem>
</file>

<file path=customXml/itemProps198.xml><?xml version="1.0" encoding="utf-8"?>
<ds:datastoreItem xmlns:ds="http://schemas.openxmlformats.org/officeDocument/2006/customXml" ds:itemID="{AFD370A7-8306-4A99-BDB6-7A98BB0920AC}">
  <ds:schemaRefs>
    <ds:schemaRef ds:uri="http://www.joulesunlimited.com/juid"/>
  </ds:schemaRefs>
</ds:datastoreItem>
</file>

<file path=customXml/itemProps199.xml><?xml version="1.0" encoding="utf-8"?>
<ds:datastoreItem xmlns:ds="http://schemas.openxmlformats.org/officeDocument/2006/customXml" ds:itemID="{8ED47037-17C2-4B14-9004-562BB22569AE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57260737-23C6-4F16-9196-45C08D82271C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345E0097-8156-4583-842F-D2F09B05616F}">
  <ds:schemaRefs>
    <ds:schemaRef ds:uri="http://www.joulesunlimited.com/juid"/>
  </ds:schemaRefs>
</ds:datastoreItem>
</file>

<file path=customXml/itemProps200.xml><?xml version="1.0" encoding="utf-8"?>
<ds:datastoreItem xmlns:ds="http://schemas.openxmlformats.org/officeDocument/2006/customXml" ds:itemID="{7ECAB4EB-8485-42FC-A2A8-603E498F70C5}">
  <ds:schemaRefs>
    <ds:schemaRef ds:uri="http://www.joulesunlimited.com/juid"/>
  </ds:schemaRefs>
</ds:datastoreItem>
</file>

<file path=customXml/itemProps201.xml><?xml version="1.0" encoding="utf-8"?>
<ds:datastoreItem xmlns:ds="http://schemas.openxmlformats.org/officeDocument/2006/customXml" ds:itemID="{F7786598-D0B4-4BD1-A0A0-A89098F7B1F2}">
  <ds:schemaRefs>
    <ds:schemaRef ds:uri="http://www.joulesunlimited.com/juid"/>
  </ds:schemaRefs>
</ds:datastoreItem>
</file>

<file path=customXml/itemProps202.xml><?xml version="1.0" encoding="utf-8"?>
<ds:datastoreItem xmlns:ds="http://schemas.openxmlformats.org/officeDocument/2006/customXml" ds:itemID="{F1A9D28B-E9B6-43E1-B316-AB8BD5C8C279}">
  <ds:schemaRefs>
    <ds:schemaRef ds:uri="http://www.joulesunlimited.com/juid"/>
  </ds:schemaRefs>
</ds:datastoreItem>
</file>

<file path=customXml/itemProps203.xml><?xml version="1.0" encoding="utf-8"?>
<ds:datastoreItem xmlns:ds="http://schemas.openxmlformats.org/officeDocument/2006/customXml" ds:itemID="{05627AE4-76C2-4D42-932E-E2BD3E0D5D22}">
  <ds:schemaRefs>
    <ds:schemaRef ds:uri="http://www.joulesunlimited.com/juid"/>
  </ds:schemaRefs>
</ds:datastoreItem>
</file>

<file path=customXml/itemProps204.xml><?xml version="1.0" encoding="utf-8"?>
<ds:datastoreItem xmlns:ds="http://schemas.openxmlformats.org/officeDocument/2006/customXml" ds:itemID="{A71D6082-C828-4582-921E-3B84802E4B2E}">
  <ds:schemaRefs>
    <ds:schemaRef ds:uri="http://www.joulesunlimited.com/juid"/>
  </ds:schemaRefs>
</ds:datastoreItem>
</file>

<file path=customXml/itemProps205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206.xml><?xml version="1.0" encoding="utf-8"?>
<ds:datastoreItem xmlns:ds="http://schemas.openxmlformats.org/officeDocument/2006/customXml" ds:itemID="{EBC1174D-D714-4AD0-BBE4-90456EF74485}">
  <ds:schemaRefs>
    <ds:schemaRef ds:uri="http://www.joulesunlimited.com/juid"/>
  </ds:schemaRefs>
</ds:datastoreItem>
</file>

<file path=customXml/itemProps207.xml><?xml version="1.0" encoding="utf-8"?>
<ds:datastoreItem xmlns:ds="http://schemas.openxmlformats.org/officeDocument/2006/customXml" ds:itemID="{4893F702-7D2F-4BEC-8FF7-018428F64B97}">
  <ds:schemaRefs>
    <ds:schemaRef ds:uri="http://www.joulesunlimited.com/juid"/>
  </ds:schemaRefs>
</ds:datastoreItem>
</file>

<file path=customXml/itemProps208.xml><?xml version="1.0" encoding="utf-8"?>
<ds:datastoreItem xmlns:ds="http://schemas.openxmlformats.org/officeDocument/2006/customXml" ds:itemID="{C3213A4E-AEC1-4ED5-8471-21F989CACE2F}">
  <ds:schemaRefs>
    <ds:schemaRef ds:uri="http://www.joulesunlimited.com/juid"/>
  </ds:schemaRefs>
</ds:datastoreItem>
</file>

<file path=customXml/itemProps209.xml><?xml version="1.0" encoding="utf-8"?>
<ds:datastoreItem xmlns:ds="http://schemas.openxmlformats.org/officeDocument/2006/customXml" ds:itemID="{45B6DF1A-3E2E-4114-A353-5903E2D3FA2D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FB7050F8-891C-4603-9155-50A66BAB9F17}">
  <ds:schemaRefs>
    <ds:schemaRef ds:uri="http://www.joulesunlimited.com/juid"/>
  </ds:schemaRefs>
</ds:datastoreItem>
</file>

<file path=customXml/itemProps210.xml><?xml version="1.0" encoding="utf-8"?>
<ds:datastoreItem xmlns:ds="http://schemas.openxmlformats.org/officeDocument/2006/customXml" ds:itemID="{7D167130-3453-4C48-9B1B-6AC0ECB9815F}">
  <ds:schemaRefs>
    <ds:schemaRef ds:uri="http://www.joulesunlimited.com/juid"/>
  </ds:schemaRefs>
</ds:datastoreItem>
</file>

<file path=customXml/itemProps211.xml><?xml version="1.0" encoding="utf-8"?>
<ds:datastoreItem xmlns:ds="http://schemas.openxmlformats.org/officeDocument/2006/customXml" ds:itemID="{8D75D6B6-5A60-4D23-969F-A223D1F71E73}">
  <ds:schemaRefs>
    <ds:schemaRef ds:uri="http://www.joulesunlimited.com/juid"/>
  </ds:schemaRefs>
</ds:datastoreItem>
</file>

<file path=customXml/itemProps212.xml><?xml version="1.0" encoding="utf-8"?>
<ds:datastoreItem xmlns:ds="http://schemas.openxmlformats.org/officeDocument/2006/customXml" ds:itemID="{53444D76-486C-400B-AE7C-F68B01184A2F}">
  <ds:schemaRefs>
    <ds:schemaRef ds:uri="http://www.joulesunlimited.com/juid"/>
  </ds:schemaRefs>
</ds:datastoreItem>
</file>

<file path=customXml/itemProps213.xml><?xml version="1.0" encoding="utf-8"?>
<ds:datastoreItem xmlns:ds="http://schemas.openxmlformats.org/officeDocument/2006/customXml" ds:itemID="{995831DD-345A-4CEC-8400-0AA593B3ABC8}">
  <ds:schemaRefs>
    <ds:schemaRef ds:uri="http://www.joulesunlimited.com/juid"/>
  </ds:schemaRefs>
</ds:datastoreItem>
</file>

<file path=customXml/itemProps214.xml><?xml version="1.0" encoding="utf-8"?>
<ds:datastoreItem xmlns:ds="http://schemas.openxmlformats.org/officeDocument/2006/customXml" ds:itemID="{EA048BC6-7CD0-41F2-9099-2371B107825D}">
  <ds:schemaRefs>
    <ds:schemaRef ds:uri="http://www.joulesunlimited.com/juid"/>
  </ds:schemaRefs>
</ds:datastoreItem>
</file>

<file path=customXml/itemProps215.xml><?xml version="1.0" encoding="utf-8"?>
<ds:datastoreItem xmlns:ds="http://schemas.openxmlformats.org/officeDocument/2006/customXml" ds:itemID="{423F0487-AF69-41CB-99EA-135E8412B8A3}">
  <ds:schemaRefs>
    <ds:schemaRef ds:uri="http://www.joulesunlimited.com/juid"/>
  </ds:schemaRefs>
</ds:datastoreItem>
</file>

<file path=customXml/itemProps216.xml><?xml version="1.0" encoding="utf-8"?>
<ds:datastoreItem xmlns:ds="http://schemas.openxmlformats.org/officeDocument/2006/customXml" ds:itemID="{90441FAD-2269-4795-8189-6AF0D117D645}">
  <ds:schemaRefs>
    <ds:schemaRef ds:uri="http://www.joulesunlimited.com/juid"/>
  </ds:schemaRefs>
</ds:datastoreItem>
</file>

<file path=customXml/itemProps217.xml><?xml version="1.0" encoding="utf-8"?>
<ds:datastoreItem xmlns:ds="http://schemas.openxmlformats.org/officeDocument/2006/customXml" ds:itemID="{E320652B-BA9B-4954-BCF5-6C3C52207AAC}">
  <ds:schemaRefs>
    <ds:schemaRef ds:uri="http://www.joulesunlimited.com/juid"/>
  </ds:schemaRefs>
</ds:datastoreItem>
</file>

<file path=customXml/itemProps218.xml><?xml version="1.0" encoding="utf-8"?>
<ds:datastoreItem xmlns:ds="http://schemas.openxmlformats.org/officeDocument/2006/customXml" ds:itemID="{096228B3-D2A7-4F2D-B297-69575E98FDB1}">
  <ds:schemaRefs>
    <ds:schemaRef ds:uri="http://www.joulesunlimited.com/juid"/>
  </ds:schemaRefs>
</ds:datastoreItem>
</file>

<file path=customXml/itemProps219.xml><?xml version="1.0" encoding="utf-8"?>
<ds:datastoreItem xmlns:ds="http://schemas.openxmlformats.org/officeDocument/2006/customXml" ds:itemID="{D52BE6FA-02D4-475E-867C-90610AD1F92E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C235E607-5BEF-40E3-96E6-7568F18D6BFC}">
  <ds:schemaRefs>
    <ds:schemaRef ds:uri="http://www.joulesunlimited.com/juid"/>
  </ds:schemaRefs>
</ds:datastoreItem>
</file>

<file path=customXml/itemProps220.xml><?xml version="1.0" encoding="utf-8"?>
<ds:datastoreItem xmlns:ds="http://schemas.openxmlformats.org/officeDocument/2006/customXml" ds:itemID="{2D96AC61-927E-44EA-92A1-27E84FD23CE8}">
  <ds:schemaRefs>
    <ds:schemaRef ds:uri="http://www.joulesunlimited.com/juid"/>
  </ds:schemaRefs>
</ds:datastoreItem>
</file>

<file path=customXml/itemProps221.xml><?xml version="1.0" encoding="utf-8"?>
<ds:datastoreItem xmlns:ds="http://schemas.openxmlformats.org/officeDocument/2006/customXml" ds:itemID="{4C9FF7C3-065A-49CC-B9AA-6FBBAD523801}">
  <ds:schemaRefs>
    <ds:schemaRef ds:uri="http://www.joulesunlimited.com/juid"/>
  </ds:schemaRefs>
</ds:datastoreItem>
</file>

<file path=customXml/itemProps222.xml><?xml version="1.0" encoding="utf-8"?>
<ds:datastoreItem xmlns:ds="http://schemas.openxmlformats.org/officeDocument/2006/customXml" ds:itemID="{E054DAB6-E53F-443A-960C-60E3F4798E88}">
  <ds:schemaRefs>
    <ds:schemaRef ds:uri="http://www.joulesunlimited.com/juid"/>
  </ds:schemaRefs>
</ds:datastoreItem>
</file>

<file path=customXml/itemProps223.xml><?xml version="1.0" encoding="utf-8"?>
<ds:datastoreItem xmlns:ds="http://schemas.openxmlformats.org/officeDocument/2006/customXml" ds:itemID="{FE19E252-9A12-418D-87CD-DCA6B7584E5A}">
  <ds:schemaRefs>
    <ds:schemaRef ds:uri="http://www.joulesunlimited.com/juid"/>
  </ds:schemaRefs>
</ds:datastoreItem>
</file>

<file path=customXml/itemProps224.xml><?xml version="1.0" encoding="utf-8"?>
<ds:datastoreItem xmlns:ds="http://schemas.openxmlformats.org/officeDocument/2006/customXml" ds:itemID="{913EABB3-F60D-472B-9846-11BB7A45D8D5}">
  <ds:schemaRefs>
    <ds:schemaRef ds:uri="http://www.joulesunlimited.com/juid"/>
  </ds:schemaRefs>
</ds:datastoreItem>
</file>

<file path=customXml/itemProps225.xml><?xml version="1.0" encoding="utf-8"?>
<ds:datastoreItem xmlns:ds="http://schemas.openxmlformats.org/officeDocument/2006/customXml" ds:itemID="{20FE763A-9BCA-44F6-8F2F-1DD1096BB723}">
  <ds:schemaRefs>
    <ds:schemaRef ds:uri="http://www.joulesunlimited.com/juid"/>
  </ds:schemaRefs>
</ds:datastoreItem>
</file>

<file path=customXml/itemProps226.xml><?xml version="1.0" encoding="utf-8"?>
<ds:datastoreItem xmlns:ds="http://schemas.openxmlformats.org/officeDocument/2006/customXml" ds:itemID="{2D2EF5C3-850E-4EE4-923E-28D8243F1B1C}">
  <ds:schemaRefs>
    <ds:schemaRef ds:uri="http://www.joulesunlimited.com/juid"/>
  </ds:schemaRefs>
</ds:datastoreItem>
</file>

<file path=customXml/itemProps227.xml><?xml version="1.0" encoding="utf-8"?>
<ds:datastoreItem xmlns:ds="http://schemas.openxmlformats.org/officeDocument/2006/customXml" ds:itemID="{FF444BF6-5EE3-4F60-99BB-3C46D7BD920A}">
  <ds:schemaRefs>
    <ds:schemaRef ds:uri="http://www.joulesunlimited.com/juid"/>
  </ds:schemaRefs>
</ds:datastoreItem>
</file>

<file path=customXml/itemProps228.xml><?xml version="1.0" encoding="utf-8"?>
<ds:datastoreItem xmlns:ds="http://schemas.openxmlformats.org/officeDocument/2006/customXml" ds:itemID="{AB3D22FD-707B-4090-8DA2-4138E9DB6233}">
  <ds:schemaRefs>
    <ds:schemaRef ds:uri="http://www.joulesunlimited.com/juid"/>
  </ds:schemaRefs>
</ds:datastoreItem>
</file>

<file path=customXml/itemProps229.xml><?xml version="1.0" encoding="utf-8"?>
<ds:datastoreItem xmlns:ds="http://schemas.openxmlformats.org/officeDocument/2006/customXml" ds:itemID="{D2FA04D0-B3FE-47A8-9C87-49B01E066088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0022EE4D-CD41-469F-ABBC-9815D2ECC687}">
  <ds:schemaRefs>
    <ds:schemaRef ds:uri="http://www.joulesunlimited.com/juid"/>
  </ds:schemaRefs>
</ds:datastoreItem>
</file>

<file path=customXml/itemProps230.xml><?xml version="1.0" encoding="utf-8"?>
<ds:datastoreItem xmlns:ds="http://schemas.openxmlformats.org/officeDocument/2006/customXml" ds:itemID="{DD36992A-0530-49A1-AD43-8D291B4AF517}">
  <ds:schemaRefs>
    <ds:schemaRef ds:uri="http://www.joulesunlimited.com/juid"/>
  </ds:schemaRefs>
</ds:datastoreItem>
</file>

<file path=customXml/itemProps231.xml><?xml version="1.0" encoding="utf-8"?>
<ds:datastoreItem xmlns:ds="http://schemas.openxmlformats.org/officeDocument/2006/customXml" ds:itemID="{899EB375-99DD-4DB0-B4EA-8E77CFAE2174}">
  <ds:schemaRefs>
    <ds:schemaRef ds:uri="http://www.joulesunlimited.com/juid"/>
  </ds:schemaRefs>
</ds:datastoreItem>
</file>

<file path=customXml/itemProps232.xml><?xml version="1.0" encoding="utf-8"?>
<ds:datastoreItem xmlns:ds="http://schemas.openxmlformats.org/officeDocument/2006/customXml" ds:itemID="{96FDAD24-74DF-4269-B4AE-2EC8508D6E37}">
  <ds:schemaRefs>
    <ds:schemaRef ds:uri="http://www.joulesunlimited.com/juid"/>
  </ds:schemaRefs>
</ds:datastoreItem>
</file>

<file path=customXml/itemProps233.xml><?xml version="1.0" encoding="utf-8"?>
<ds:datastoreItem xmlns:ds="http://schemas.openxmlformats.org/officeDocument/2006/customXml" ds:itemID="{B536AB4D-F56C-4F1A-98CD-8D17FB451908}">
  <ds:schemaRefs>
    <ds:schemaRef ds:uri="http://www.joulesunlimited.com/juid"/>
  </ds:schemaRefs>
</ds:datastoreItem>
</file>

<file path=customXml/itemProps234.xml><?xml version="1.0" encoding="utf-8"?>
<ds:datastoreItem xmlns:ds="http://schemas.openxmlformats.org/officeDocument/2006/customXml" ds:itemID="{D5652C61-ECE6-4D93-8B7C-5F756FEBC312}">
  <ds:schemaRefs>
    <ds:schemaRef ds:uri="http://www.joulesunlimited.com/juid"/>
  </ds:schemaRefs>
</ds:datastoreItem>
</file>

<file path=customXml/itemProps235.xml><?xml version="1.0" encoding="utf-8"?>
<ds:datastoreItem xmlns:ds="http://schemas.openxmlformats.org/officeDocument/2006/customXml" ds:itemID="{502EB8FD-E619-49C0-BE61-8E43A0536CF2}">
  <ds:schemaRefs>
    <ds:schemaRef ds:uri="http://www.joulesunlimited.com/juid"/>
  </ds:schemaRefs>
</ds:datastoreItem>
</file>

<file path=customXml/itemProps236.xml><?xml version="1.0" encoding="utf-8"?>
<ds:datastoreItem xmlns:ds="http://schemas.openxmlformats.org/officeDocument/2006/customXml" ds:itemID="{27CB4376-A34D-40BF-9A32-572A096E2A4D}">
  <ds:schemaRefs>
    <ds:schemaRef ds:uri="http://www.joulesunlimited.com/juid"/>
  </ds:schemaRefs>
</ds:datastoreItem>
</file>

<file path=customXml/itemProps237.xml><?xml version="1.0" encoding="utf-8"?>
<ds:datastoreItem xmlns:ds="http://schemas.openxmlformats.org/officeDocument/2006/customXml" ds:itemID="{1A414562-5645-476C-BCD9-DA557F2EEFC2}">
  <ds:schemaRefs>
    <ds:schemaRef ds:uri="http://www.joulesunlimited.com/juid"/>
  </ds:schemaRefs>
</ds:datastoreItem>
</file>

<file path=customXml/itemProps238.xml><?xml version="1.0" encoding="utf-8"?>
<ds:datastoreItem xmlns:ds="http://schemas.openxmlformats.org/officeDocument/2006/customXml" ds:itemID="{FC6359F8-F8B3-43D3-8471-051907D433C3}">
  <ds:schemaRefs>
    <ds:schemaRef ds:uri="http://www.joulesunlimited.com/juid"/>
  </ds:schemaRefs>
</ds:datastoreItem>
</file>

<file path=customXml/itemProps239.xml><?xml version="1.0" encoding="utf-8"?>
<ds:datastoreItem xmlns:ds="http://schemas.openxmlformats.org/officeDocument/2006/customXml" ds:itemID="{7BC98DD3-FA34-4935-809C-1C6763727B7D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240.xml><?xml version="1.0" encoding="utf-8"?>
<ds:datastoreItem xmlns:ds="http://schemas.openxmlformats.org/officeDocument/2006/customXml" ds:itemID="{57189571-B47D-4CC9-B8E6-5A8F76FFECEE}">
  <ds:schemaRefs>
    <ds:schemaRef ds:uri="http://www.joulesunlimited.com/juid"/>
  </ds:schemaRefs>
</ds:datastoreItem>
</file>

<file path=customXml/itemProps241.xml><?xml version="1.0" encoding="utf-8"?>
<ds:datastoreItem xmlns:ds="http://schemas.openxmlformats.org/officeDocument/2006/customXml" ds:itemID="{1930B752-53CD-4BAD-8A88-26EA4259FC77}">
  <ds:schemaRefs>
    <ds:schemaRef ds:uri="http://www.joulesunlimited.com/juid"/>
  </ds:schemaRefs>
</ds:datastoreItem>
</file>

<file path=customXml/itemProps242.xml><?xml version="1.0" encoding="utf-8"?>
<ds:datastoreItem xmlns:ds="http://schemas.openxmlformats.org/officeDocument/2006/customXml" ds:itemID="{D60ED024-792B-4FD1-8DDD-4FFF7807D109}">
  <ds:schemaRefs>
    <ds:schemaRef ds:uri="http://www.joulesunlimited.com/juid"/>
  </ds:schemaRefs>
</ds:datastoreItem>
</file>

<file path=customXml/itemProps243.xml><?xml version="1.0" encoding="utf-8"?>
<ds:datastoreItem xmlns:ds="http://schemas.openxmlformats.org/officeDocument/2006/customXml" ds:itemID="{3041FD5D-8F90-40FD-BD0B-27082E3A5EAF}">
  <ds:schemaRefs>
    <ds:schemaRef ds:uri="http://www.joulesunlimited.com/juid"/>
  </ds:schemaRefs>
</ds:datastoreItem>
</file>

<file path=customXml/itemProps244.xml><?xml version="1.0" encoding="utf-8"?>
<ds:datastoreItem xmlns:ds="http://schemas.openxmlformats.org/officeDocument/2006/customXml" ds:itemID="{DEC5238D-800F-4B4B-8F16-DE1F87364596}">
  <ds:schemaRefs>
    <ds:schemaRef ds:uri="http://www.joulesunlimited.com/juid"/>
  </ds:schemaRefs>
</ds:datastoreItem>
</file>

<file path=customXml/itemProps245.xml><?xml version="1.0" encoding="utf-8"?>
<ds:datastoreItem xmlns:ds="http://schemas.openxmlformats.org/officeDocument/2006/customXml" ds:itemID="{03ED3735-BB94-4E14-ABBB-7F8E039E17B5}">
  <ds:schemaRefs>
    <ds:schemaRef ds:uri="http://www.joulesunlimited.com/juid"/>
  </ds:schemaRefs>
</ds:datastoreItem>
</file>

<file path=customXml/itemProps246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247.xml><?xml version="1.0" encoding="utf-8"?>
<ds:datastoreItem xmlns:ds="http://schemas.openxmlformats.org/officeDocument/2006/customXml" ds:itemID="{FC683600-8169-4631-85B2-01A19DC7ABC3}">
  <ds:schemaRefs>
    <ds:schemaRef ds:uri="http://www.joulesunlimited.com/juid"/>
  </ds:schemaRefs>
</ds:datastoreItem>
</file>

<file path=customXml/itemProps248.xml><?xml version="1.0" encoding="utf-8"?>
<ds:datastoreItem xmlns:ds="http://schemas.openxmlformats.org/officeDocument/2006/customXml" ds:itemID="{7EFF7079-78BB-4346-9C19-0D8B55B7F8CA}">
  <ds:schemaRefs>
    <ds:schemaRef ds:uri="http://www.joulesunlimited.com/juid"/>
  </ds:schemaRefs>
</ds:datastoreItem>
</file>

<file path=customXml/itemProps249.xml><?xml version="1.0" encoding="utf-8"?>
<ds:datastoreItem xmlns:ds="http://schemas.openxmlformats.org/officeDocument/2006/customXml" ds:itemID="{96A81E84-C677-4BA1-B677-55871546F3BB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D437A25B-DAFF-46D6-B10F-36D63C9D50E2}">
  <ds:schemaRefs>
    <ds:schemaRef ds:uri="http://www.joulesunlimited.com/juid"/>
  </ds:schemaRefs>
</ds:datastoreItem>
</file>

<file path=customXml/itemProps250.xml><?xml version="1.0" encoding="utf-8"?>
<ds:datastoreItem xmlns:ds="http://schemas.openxmlformats.org/officeDocument/2006/customXml" ds:itemID="{212EB61C-6F5D-4303-8408-512F73667B4E}">
  <ds:schemaRefs>
    <ds:schemaRef ds:uri="http://www.joulesunlimited.com/juid"/>
  </ds:schemaRefs>
</ds:datastoreItem>
</file>

<file path=customXml/itemProps251.xml><?xml version="1.0" encoding="utf-8"?>
<ds:datastoreItem xmlns:ds="http://schemas.openxmlformats.org/officeDocument/2006/customXml" ds:itemID="{5B29E837-3112-424B-9F24-0C7A2DFCC88B}">
  <ds:schemaRefs>
    <ds:schemaRef ds:uri="http://www.joulesunlimited.com/juid"/>
  </ds:schemaRefs>
</ds:datastoreItem>
</file>

<file path=customXml/itemProps252.xml><?xml version="1.0" encoding="utf-8"?>
<ds:datastoreItem xmlns:ds="http://schemas.openxmlformats.org/officeDocument/2006/customXml" ds:itemID="{6B8FA7B4-8E12-472F-AAF9-9931E63779F4}">
  <ds:schemaRefs>
    <ds:schemaRef ds:uri="http://www.joulesunlimited.com/juid"/>
  </ds:schemaRefs>
</ds:datastoreItem>
</file>

<file path=customXml/itemProps253.xml><?xml version="1.0" encoding="utf-8"?>
<ds:datastoreItem xmlns:ds="http://schemas.openxmlformats.org/officeDocument/2006/customXml" ds:itemID="{8C7AD491-691E-4EE0-B087-C7B1D7BAA0B9}">
  <ds:schemaRefs>
    <ds:schemaRef ds:uri="http://www.joulesunlimited.com/juid"/>
  </ds:schemaRefs>
</ds:datastoreItem>
</file>

<file path=customXml/itemProps254.xml><?xml version="1.0" encoding="utf-8"?>
<ds:datastoreItem xmlns:ds="http://schemas.openxmlformats.org/officeDocument/2006/customXml" ds:itemID="{26021C8F-8332-4FC4-BE91-DFD805BF4F8E}">
  <ds:schemaRefs>
    <ds:schemaRef ds:uri="http://www.joulesunlimited.com/juid"/>
  </ds:schemaRefs>
</ds:datastoreItem>
</file>

<file path=customXml/itemProps255.xml><?xml version="1.0" encoding="utf-8"?>
<ds:datastoreItem xmlns:ds="http://schemas.openxmlformats.org/officeDocument/2006/customXml" ds:itemID="{5F282EED-A2D7-4CBB-B577-61C42B9DC336}">
  <ds:schemaRefs>
    <ds:schemaRef ds:uri="http://www.joulesunlimited.com/juid"/>
  </ds:schemaRefs>
</ds:datastoreItem>
</file>

<file path=customXml/itemProps256.xml><?xml version="1.0" encoding="utf-8"?>
<ds:datastoreItem xmlns:ds="http://schemas.openxmlformats.org/officeDocument/2006/customXml" ds:itemID="{D3F9245C-9E5C-4AB6-B1F4-DFB2D909C105}">
  <ds:schemaRefs>
    <ds:schemaRef ds:uri="http://www.joulesunlimited.com/juid"/>
  </ds:schemaRefs>
</ds:datastoreItem>
</file>

<file path=customXml/itemProps257.xml><?xml version="1.0" encoding="utf-8"?>
<ds:datastoreItem xmlns:ds="http://schemas.openxmlformats.org/officeDocument/2006/customXml" ds:itemID="{A4BB1F9A-C88B-4630-8F16-2CC4124B6FAA}">
  <ds:schemaRefs>
    <ds:schemaRef ds:uri="http://www.joulesunlimited.com/juid"/>
  </ds:schemaRefs>
</ds:datastoreItem>
</file>

<file path=customXml/itemProps258.xml><?xml version="1.0" encoding="utf-8"?>
<ds:datastoreItem xmlns:ds="http://schemas.openxmlformats.org/officeDocument/2006/customXml" ds:itemID="{1F0478E1-DD03-45C5-8807-2775D581FF01}">
  <ds:schemaRefs>
    <ds:schemaRef ds:uri="http://www.joulesunlimited.com/juid"/>
  </ds:schemaRefs>
</ds:datastoreItem>
</file>

<file path=customXml/itemProps259.xml><?xml version="1.0" encoding="utf-8"?>
<ds:datastoreItem xmlns:ds="http://schemas.openxmlformats.org/officeDocument/2006/customXml" ds:itemID="{F9FEE04F-36A2-4398-AB0B-7FB53797DA6C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6F60D352-7A46-4374-A63B-6B83972856FB}">
  <ds:schemaRefs>
    <ds:schemaRef ds:uri="http://www.joulesunlimited.com/juid"/>
  </ds:schemaRefs>
</ds:datastoreItem>
</file>

<file path=customXml/itemProps260.xml><?xml version="1.0" encoding="utf-8"?>
<ds:datastoreItem xmlns:ds="http://schemas.openxmlformats.org/officeDocument/2006/customXml" ds:itemID="{A67C07CE-17CE-44A3-810F-4FD0C46DC0A3}">
  <ds:schemaRefs>
    <ds:schemaRef ds:uri="http://www.joulesunlimited.com/juid"/>
  </ds:schemaRefs>
</ds:datastoreItem>
</file>

<file path=customXml/itemProps261.xml><?xml version="1.0" encoding="utf-8"?>
<ds:datastoreItem xmlns:ds="http://schemas.openxmlformats.org/officeDocument/2006/customXml" ds:itemID="{3C3C84C2-FA9C-49AC-8720-DDEB443F8953}">
  <ds:schemaRefs>
    <ds:schemaRef ds:uri="http://www.joulesunlimited.com/juid"/>
  </ds:schemaRefs>
</ds:datastoreItem>
</file>

<file path=customXml/itemProps262.xml><?xml version="1.0" encoding="utf-8"?>
<ds:datastoreItem xmlns:ds="http://schemas.openxmlformats.org/officeDocument/2006/customXml" ds:itemID="{254B6773-3EF4-4D98-B6E2-09C056D894CF}">
  <ds:schemaRefs>
    <ds:schemaRef ds:uri="http://www.joulesunlimited.com/juid"/>
  </ds:schemaRefs>
</ds:datastoreItem>
</file>

<file path=customXml/itemProps263.xml><?xml version="1.0" encoding="utf-8"?>
<ds:datastoreItem xmlns:ds="http://schemas.openxmlformats.org/officeDocument/2006/customXml" ds:itemID="{423BA618-810B-4AEC-9AD4-2D7C50DCAF3F}">
  <ds:schemaRefs>
    <ds:schemaRef ds:uri="http://www.joulesunlimited.com/juid"/>
  </ds:schemaRefs>
</ds:datastoreItem>
</file>

<file path=customXml/itemProps264.xml><?xml version="1.0" encoding="utf-8"?>
<ds:datastoreItem xmlns:ds="http://schemas.openxmlformats.org/officeDocument/2006/customXml" ds:itemID="{46B14453-CE94-4980-91FE-C419A2B9687A}">
  <ds:schemaRefs>
    <ds:schemaRef ds:uri="http://www.joulesunlimited.com/juid"/>
  </ds:schemaRefs>
</ds:datastoreItem>
</file>

<file path=customXml/itemProps265.xml><?xml version="1.0" encoding="utf-8"?>
<ds:datastoreItem xmlns:ds="http://schemas.openxmlformats.org/officeDocument/2006/customXml" ds:itemID="{98FE4961-C37B-42D8-9B34-3B02B8DBA165}">
  <ds:schemaRefs>
    <ds:schemaRef ds:uri="http://www.joulesunlimited.com/juid"/>
  </ds:schemaRefs>
</ds:datastoreItem>
</file>

<file path=customXml/itemProps266.xml><?xml version="1.0" encoding="utf-8"?>
<ds:datastoreItem xmlns:ds="http://schemas.openxmlformats.org/officeDocument/2006/customXml" ds:itemID="{82FC8D16-B774-4F75-BA01-ED583576A9D5}">
  <ds:schemaRefs>
    <ds:schemaRef ds:uri="http://www.joulesunlimited.com/juid"/>
  </ds:schemaRefs>
</ds:datastoreItem>
</file>

<file path=customXml/itemProps267.xml><?xml version="1.0" encoding="utf-8"?>
<ds:datastoreItem xmlns:ds="http://schemas.openxmlformats.org/officeDocument/2006/customXml" ds:itemID="{E069DC5F-38F1-4AD2-80B0-B2E482DD8840}">
  <ds:schemaRefs>
    <ds:schemaRef ds:uri="http://www.joulesunlimited.com/juid"/>
  </ds:schemaRefs>
</ds:datastoreItem>
</file>

<file path=customXml/itemProps268.xml><?xml version="1.0" encoding="utf-8"?>
<ds:datastoreItem xmlns:ds="http://schemas.openxmlformats.org/officeDocument/2006/customXml" ds:itemID="{3FBE4834-5BF8-4B8C-8B98-3A44266DCEAA}">
  <ds:schemaRefs>
    <ds:schemaRef ds:uri="http://www.joulesunlimited.com/juid"/>
  </ds:schemaRefs>
</ds:datastoreItem>
</file>

<file path=customXml/itemProps269.xml><?xml version="1.0" encoding="utf-8"?>
<ds:datastoreItem xmlns:ds="http://schemas.openxmlformats.org/officeDocument/2006/customXml" ds:itemID="{99FC6EAD-9968-4E51-94DD-E3FA75AE8DEB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6357CF43-A8D6-4AB7-8688-F0F8BD0E182E}">
  <ds:schemaRefs>
    <ds:schemaRef ds:uri="http://www.joulesunlimited.com/juid"/>
  </ds:schemaRefs>
</ds:datastoreItem>
</file>

<file path=customXml/itemProps270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271.xml><?xml version="1.0" encoding="utf-8"?>
<ds:datastoreItem xmlns:ds="http://schemas.openxmlformats.org/officeDocument/2006/customXml" ds:itemID="{DADAB84C-9E34-4E3F-BEA4-EC2F1AE90E99}">
  <ds:schemaRefs>
    <ds:schemaRef ds:uri="http://www.joulesunlimited.com/juid"/>
  </ds:schemaRefs>
</ds:datastoreItem>
</file>

<file path=customXml/itemProps272.xml><?xml version="1.0" encoding="utf-8"?>
<ds:datastoreItem xmlns:ds="http://schemas.openxmlformats.org/officeDocument/2006/customXml" ds:itemID="{EE2BB989-B4C0-4534-AE58-62754D95BD29}">
  <ds:schemaRefs>
    <ds:schemaRef ds:uri="http://www.joulesunlimited.com/juid"/>
  </ds:schemaRefs>
</ds:datastoreItem>
</file>

<file path=customXml/itemProps273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274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275.xml><?xml version="1.0" encoding="utf-8"?>
<ds:datastoreItem xmlns:ds="http://schemas.openxmlformats.org/officeDocument/2006/customXml" ds:itemID="{55E72CAC-75EE-4866-9B75-0B7DD0C29658}">
  <ds:schemaRefs>
    <ds:schemaRef ds:uri="http://www.joulesunlimited.com/juid"/>
  </ds:schemaRefs>
</ds:datastoreItem>
</file>

<file path=customXml/itemProps276.xml><?xml version="1.0" encoding="utf-8"?>
<ds:datastoreItem xmlns:ds="http://schemas.openxmlformats.org/officeDocument/2006/customXml" ds:itemID="{61D46EFD-B10A-410A-A82C-9E3B2773CE3F}">
  <ds:schemaRefs>
    <ds:schemaRef ds:uri="http://www.joulesunlimited.com/juid"/>
  </ds:schemaRefs>
</ds:datastoreItem>
</file>

<file path=customXml/itemProps277.xml><?xml version="1.0" encoding="utf-8"?>
<ds:datastoreItem xmlns:ds="http://schemas.openxmlformats.org/officeDocument/2006/customXml" ds:itemID="{91164478-AA11-48A6-AD09-E0F7A8CEA335}">
  <ds:schemaRefs>
    <ds:schemaRef ds:uri="http://www.joulesunlimited.com/juid"/>
  </ds:schemaRefs>
</ds:datastoreItem>
</file>

<file path=customXml/itemProps278.xml><?xml version="1.0" encoding="utf-8"?>
<ds:datastoreItem xmlns:ds="http://schemas.openxmlformats.org/officeDocument/2006/customXml" ds:itemID="{23C325F6-246E-4E0C-B3B1-D4E80D79F797}">
  <ds:schemaRefs>
    <ds:schemaRef ds:uri="http://www.joulesunlimited.com/juid"/>
  </ds:schemaRefs>
</ds:datastoreItem>
</file>

<file path=customXml/itemProps279.xml><?xml version="1.0" encoding="utf-8"?>
<ds:datastoreItem xmlns:ds="http://schemas.openxmlformats.org/officeDocument/2006/customXml" ds:itemID="{1057B573-E1D7-45F8-BE21-7AD15ABE4742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2255CA29-2002-454B-8F72-4EB38D8EE59E}">
  <ds:schemaRefs>
    <ds:schemaRef ds:uri="http://www.joulesunlimited.com/juid"/>
  </ds:schemaRefs>
</ds:datastoreItem>
</file>

<file path=customXml/itemProps280.xml><?xml version="1.0" encoding="utf-8"?>
<ds:datastoreItem xmlns:ds="http://schemas.openxmlformats.org/officeDocument/2006/customXml" ds:itemID="{B3FB6326-8C58-4CCA-BA8E-DEA2D98CE8AC}">
  <ds:schemaRefs>
    <ds:schemaRef ds:uri="http://www.joulesunlimited.com/juid"/>
  </ds:schemaRefs>
</ds:datastoreItem>
</file>

<file path=customXml/itemProps281.xml><?xml version="1.0" encoding="utf-8"?>
<ds:datastoreItem xmlns:ds="http://schemas.openxmlformats.org/officeDocument/2006/customXml" ds:itemID="{B0EF7645-5204-425E-9FBC-E8DF1ED226E9}">
  <ds:schemaRefs>
    <ds:schemaRef ds:uri="http://www.joulesunlimited.com/juid"/>
  </ds:schemaRefs>
</ds:datastoreItem>
</file>

<file path=customXml/itemProps282.xml><?xml version="1.0" encoding="utf-8"?>
<ds:datastoreItem xmlns:ds="http://schemas.openxmlformats.org/officeDocument/2006/customXml" ds:itemID="{B69A8C2D-F383-4B76-86D4-8D73B99636AB}">
  <ds:schemaRefs>
    <ds:schemaRef ds:uri="http://www.joulesunlimited.com/juid"/>
  </ds:schemaRefs>
</ds:datastoreItem>
</file>

<file path=customXml/itemProps283.xml><?xml version="1.0" encoding="utf-8"?>
<ds:datastoreItem xmlns:ds="http://schemas.openxmlformats.org/officeDocument/2006/customXml" ds:itemID="{81DEAF53-98FC-45A1-BA32-AC6AEFF26782}">
  <ds:schemaRefs>
    <ds:schemaRef ds:uri="http://www.joulesunlimited.com/juid"/>
  </ds:schemaRefs>
</ds:datastoreItem>
</file>

<file path=customXml/itemProps284.xml><?xml version="1.0" encoding="utf-8"?>
<ds:datastoreItem xmlns:ds="http://schemas.openxmlformats.org/officeDocument/2006/customXml" ds:itemID="{9C1E912A-24AC-403E-9632-FBACDE2F1E4C}">
  <ds:schemaRefs>
    <ds:schemaRef ds:uri="http://www.joulesunlimited.com/juid"/>
  </ds:schemaRefs>
</ds:datastoreItem>
</file>

<file path=customXml/itemProps285.xml><?xml version="1.0" encoding="utf-8"?>
<ds:datastoreItem xmlns:ds="http://schemas.openxmlformats.org/officeDocument/2006/customXml" ds:itemID="{28890FB6-2988-42B3-A519-69E3E1AE62B2}">
  <ds:schemaRefs>
    <ds:schemaRef ds:uri="http://www.joulesunlimited.com/juid"/>
  </ds:schemaRefs>
</ds:datastoreItem>
</file>

<file path=customXml/itemProps286.xml><?xml version="1.0" encoding="utf-8"?>
<ds:datastoreItem xmlns:ds="http://schemas.openxmlformats.org/officeDocument/2006/customXml" ds:itemID="{07956A09-BFFA-43F4-9D11-998520315E0D}">
  <ds:schemaRefs>
    <ds:schemaRef ds:uri="http://www.joulesunlimited.com/juid"/>
  </ds:schemaRefs>
</ds:datastoreItem>
</file>

<file path=customXml/itemProps287.xml><?xml version="1.0" encoding="utf-8"?>
<ds:datastoreItem xmlns:ds="http://schemas.openxmlformats.org/officeDocument/2006/customXml" ds:itemID="{622E4F81-3920-43AD-9F1F-C830B46D0600}">
  <ds:schemaRefs>
    <ds:schemaRef ds:uri="http://www.joulesunlimited.com/juid"/>
  </ds:schemaRefs>
</ds:datastoreItem>
</file>

<file path=customXml/itemProps288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289.xml><?xml version="1.0" encoding="utf-8"?>
<ds:datastoreItem xmlns:ds="http://schemas.openxmlformats.org/officeDocument/2006/customXml" ds:itemID="{2C574934-11F0-48F6-9C97-F3A31454EAE7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38B13AE3-FADE-4681-AE73-7D07810461E6}">
  <ds:schemaRefs>
    <ds:schemaRef ds:uri="http://www.joulesunlimited.com/juid"/>
  </ds:schemaRefs>
</ds:datastoreItem>
</file>

<file path=customXml/itemProps290.xml><?xml version="1.0" encoding="utf-8"?>
<ds:datastoreItem xmlns:ds="http://schemas.openxmlformats.org/officeDocument/2006/customXml" ds:itemID="{745CBB7B-DDEF-44F6-AA55-48DD398F0626}">
  <ds:schemaRefs>
    <ds:schemaRef ds:uri="http://www.joulesunlimited.com/juid"/>
  </ds:schemaRefs>
</ds:datastoreItem>
</file>

<file path=customXml/itemProps291.xml><?xml version="1.0" encoding="utf-8"?>
<ds:datastoreItem xmlns:ds="http://schemas.openxmlformats.org/officeDocument/2006/customXml" ds:itemID="{7DD9FA48-8B00-407D-ACBC-4CB9D071D7CA}">
  <ds:schemaRefs>
    <ds:schemaRef ds:uri="http://www.joulesunlimited.com/juid"/>
  </ds:schemaRefs>
</ds:datastoreItem>
</file>

<file path=customXml/itemProps292.xml><?xml version="1.0" encoding="utf-8"?>
<ds:datastoreItem xmlns:ds="http://schemas.openxmlformats.org/officeDocument/2006/customXml" ds:itemID="{40E87726-F8B5-4FAA-8FD8-79A9CCC83A0C}">
  <ds:schemaRefs>
    <ds:schemaRef ds:uri="http://www.joulesunlimited.com/juid"/>
  </ds:schemaRefs>
</ds:datastoreItem>
</file>

<file path=customXml/itemProps293.xml><?xml version="1.0" encoding="utf-8"?>
<ds:datastoreItem xmlns:ds="http://schemas.openxmlformats.org/officeDocument/2006/customXml" ds:itemID="{2F481120-0FA4-4CC3-BEE1-C611E6E70488}">
  <ds:schemaRefs>
    <ds:schemaRef ds:uri="http://www.joulesunlimited.com/juid"/>
  </ds:schemaRefs>
</ds:datastoreItem>
</file>

<file path=customXml/itemProps294.xml><?xml version="1.0" encoding="utf-8"?>
<ds:datastoreItem xmlns:ds="http://schemas.openxmlformats.org/officeDocument/2006/customXml" ds:itemID="{93EFAF50-2FF6-4005-9306-45769F6FD5E8}">
  <ds:schemaRefs>
    <ds:schemaRef ds:uri="http://www.joulesunlimited.com/juid"/>
  </ds:schemaRefs>
</ds:datastoreItem>
</file>

<file path=customXml/itemProps295.xml><?xml version="1.0" encoding="utf-8"?>
<ds:datastoreItem xmlns:ds="http://schemas.openxmlformats.org/officeDocument/2006/customXml" ds:itemID="{66BED5E7-88C8-4185-86D0-968A5AB88FCF}">
  <ds:schemaRefs>
    <ds:schemaRef ds:uri="http://www.joulesunlimited.com/juid"/>
  </ds:schemaRefs>
</ds:datastoreItem>
</file>

<file path=customXml/itemProps296.xml><?xml version="1.0" encoding="utf-8"?>
<ds:datastoreItem xmlns:ds="http://schemas.openxmlformats.org/officeDocument/2006/customXml" ds:itemID="{3BCF932F-6758-4755-9B6F-DDCE22E763E7}">
  <ds:schemaRefs>
    <ds:schemaRef ds:uri="http://www.joulesunlimited.com/juid"/>
  </ds:schemaRefs>
</ds:datastoreItem>
</file>

<file path=customXml/itemProps297.xml><?xml version="1.0" encoding="utf-8"?>
<ds:datastoreItem xmlns:ds="http://schemas.openxmlformats.org/officeDocument/2006/customXml" ds:itemID="{B0462341-ABB4-4A63-863D-23F6B96C4BC5}">
  <ds:schemaRefs>
    <ds:schemaRef ds:uri="http://www.joulesunlimited.com/juid"/>
  </ds:schemaRefs>
</ds:datastoreItem>
</file>

<file path=customXml/itemProps298.xml><?xml version="1.0" encoding="utf-8"?>
<ds:datastoreItem xmlns:ds="http://schemas.openxmlformats.org/officeDocument/2006/customXml" ds:itemID="{C464FA86-156A-49A6-AB6A-A746C062D4FD}">
  <ds:schemaRefs>
    <ds:schemaRef ds:uri="http://www.joulesunlimited.com/juid"/>
  </ds:schemaRefs>
</ds:datastoreItem>
</file>

<file path=customXml/itemProps299.xml><?xml version="1.0" encoding="utf-8"?>
<ds:datastoreItem xmlns:ds="http://schemas.openxmlformats.org/officeDocument/2006/customXml" ds:itemID="{291B78F1-A351-4552-BCB4-39B14A4C843C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55AD9B7F-3303-4741-B6AB-2B0BBB47D3FA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FD7323DE-0AA6-4144-9953-1B7D6EBC0F7B}">
  <ds:schemaRefs>
    <ds:schemaRef ds:uri="http://www.joulesunlimited.com/juid"/>
  </ds:schemaRefs>
</ds:datastoreItem>
</file>

<file path=customXml/itemProps300.xml><?xml version="1.0" encoding="utf-8"?>
<ds:datastoreItem xmlns:ds="http://schemas.openxmlformats.org/officeDocument/2006/customXml" ds:itemID="{D2FAF9F7-F6DD-419C-AB41-526C2B15A47D}">
  <ds:schemaRefs>
    <ds:schemaRef ds:uri="http://www.joulesunlimited.com/juid"/>
  </ds:schemaRefs>
</ds:datastoreItem>
</file>

<file path=customXml/itemProps301.xml><?xml version="1.0" encoding="utf-8"?>
<ds:datastoreItem xmlns:ds="http://schemas.openxmlformats.org/officeDocument/2006/customXml" ds:itemID="{8E9E5FAA-4F1B-431B-B810-62D694049ADD}">
  <ds:schemaRefs>
    <ds:schemaRef ds:uri="http://www.joulesunlimited.com/juid"/>
  </ds:schemaRefs>
</ds:datastoreItem>
</file>

<file path=customXml/itemProps302.xml><?xml version="1.0" encoding="utf-8"?>
<ds:datastoreItem xmlns:ds="http://schemas.openxmlformats.org/officeDocument/2006/customXml" ds:itemID="{0DC5AEA2-F8C0-441C-8924-3BC212991F30}">
  <ds:schemaRefs>
    <ds:schemaRef ds:uri="http://www.joulesunlimited.com/juid"/>
  </ds:schemaRefs>
</ds:datastoreItem>
</file>

<file path=customXml/itemProps303.xml><?xml version="1.0" encoding="utf-8"?>
<ds:datastoreItem xmlns:ds="http://schemas.openxmlformats.org/officeDocument/2006/customXml" ds:itemID="{DD2E9A09-14CC-44F9-A977-3CE6683896C7}">
  <ds:schemaRefs>
    <ds:schemaRef ds:uri="http://www.joulesunlimited.com/juid"/>
  </ds:schemaRefs>
</ds:datastoreItem>
</file>

<file path=customXml/itemProps304.xml><?xml version="1.0" encoding="utf-8"?>
<ds:datastoreItem xmlns:ds="http://schemas.openxmlformats.org/officeDocument/2006/customXml" ds:itemID="{CDAA7F1D-BF90-4A4E-8476-CD1456239092}">
  <ds:schemaRefs>
    <ds:schemaRef ds:uri="http://www.joulesunlimited.com/juid"/>
  </ds:schemaRefs>
</ds:datastoreItem>
</file>

<file path=customXml/itemProps305.xml><?xml version="1.0" encoding="utf-8"?>
<ds:datastoreItem xmlns:ds="http://schemas.openxmlformats.org/officeDocument/2006/customXml" ds:itemID="{6459BEB7-27EC-484B-A078-255B9F65DCC2}">
  <ds:schemaRefs>
    <ds:schemaRef ds:uri="http://www.joulesunlimited.com/juid"/>
  </ds:schemaRefs>
</ds:datastoreItem>
</file>

<file path=customXml/itemProps306.xml><?xml version="1.0" encoding="utf-8"?>
<ds:datastoreItem xmlns:ds="http://schemas.openxmlformats.org/officeDocument/2006/customXml" ds:itemID="{A3F2BF60-A270-4A0A-BFE5-DBF820A36955}">
  <ds:schemaRefs>
    <ds:schemaRef ds:uri="http://www.joulesunlimited.com/juid"/>
  </ds:schemaRefs>
</ds:datastoreItem>
</file>

<file path=customXml/itemProps307.xml><?xml version="1.0" encoding="utf-8"?>
<ds:datastoreItem xmlns:ds="http://schemas.openxmlformats.org/officeDocument/2006/customXml" ds:itemID="{9F21DDD7-5A63-469D-8516-DE254E2EEB03}">
  <ds:schemaRefs>
    <ds:schemaRef ds:uri="http://www.joulesunlimited.com/juid"/>
  </ds:schemaRefs>
</ds:datastoreItem>
</file>

<file path=customXml/itemProps308.xml><?xml version="1.0" encoding="utf-8"?>
<ds:datastoreItem xmlns:ds="http://schemas.openxmlformats.org/officeDocument/2006/customXml" ds:itemID="{9B0A87C3-6AE0-4EA1-B2B4-8C5DFF64E43D}">
  <ds:schemaRefs>
    <ds:schemaRef ds:uri="http://www.joulesunlimited.com/juid"/>
  </ds:schemaRefs>
</ds:datastoreItem>
</file>

<file path=customXml/itemProps309.xml><?xml version="1.0" encoding="utf-8"?>
<ds:datastoreItem xmlns:ds="http://schemas.openxmlformats.org/officeDocument/2006/customXml" ds:itemID="{6F756926-9AF3-4BA2-B2B7-12432D8890EF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EBB1688D-A1E5-49A0-BF80-1C02337A1529}">
  <ds:schemaRefs>
    <ds:schemaRef ds:uri="http://www.joulesunlimited.com/juid"/>
  </ds:schemaRefs>
</ds:datastoreItem>
</file>

<file path=customXml/itemProps310.xml><?xml version="1.0" encoding="utf-8"?>
<ds:datastoreItem xmlns:ds="http://schemas.openxmlformats.org/officeDocument/2006/customXml" ds:itemID="{CB04FE3F-FE84-4654-9835-D3A62D35C3D4}">
  <ds:schemaRefs>
    <ds:schemaRef ds:uri="http://www.joulesunlimited.com/juid"/>
  </ds:schemaRefs>
</ds:datastoreItem>
</file>

<file path=customXml/itemProps311.xml><?xml version="1.0" encoding="utf-8"?>
<ds:datastoreItem xmlns:ds="http://schemas.openxmlformats.org/officeDocument/2006/customXml" ds:itemID="{E7D07EDB-7185-47EC-939E-37FBBEC6A474}">
  <ds:schemaRefs>
    <ds:schemaRef ds:uri="http://www.joulesunlimited.com/juid"/>
  </ds:schemaRefs>
</ds:datastoreItem>
</file>

<file path=customXml/itemProps312.xml><?xml version="1.0" encoding="utf-8"?>
<ds:datastoreItem xmlns:ds="http://schemas.openxmlformats.org/officeDocument/2006/customXml" ds:itemID="{0A7DB33C-4B66-48C9-BA78-B26AD72F428C}">
  <ds:schemaRefs>
    <ds:schemaRef ds:uri="http://www.joulesunlimited.com/juid"/>
  </ds:schemaRefs>
</ds:datastoreItem>
</file>

<file path=customXml/itemProps313.xml><?xml version="1.0" encoding="utf-8"?>
<ds:datastoreItem xmlns:ds="http://schemas.openxmlformats.org/officeDocument/2006/customXml" ds:itemID="{A5E69AF3-66D3-47AA-94B6-5F3419D55EFD}">
  <ds:schemaRefs>
    <ds:schemaRef ds:uri="http://www.joulesunlimited.com/juid"/>
  </ds:schemaRefs>
</ds:datastoreItem>
</file>

<file path=customXml/itemProps314.xml><?xml version="1.0" encoding="utf-8"?>
<ds:datastoreItem xmlns:ds="http://schemas.openxmlformats.org/officeDocument/2006/customXml" ds:itemID="{652D085D-C451-48EE-8D3C-F56EC75BC581}">
  <ds:schemaRefs>
    <ds:schemaRef ds:uri="http://www.joulesunlimited.com/juid"/>
  </ds:schemaRefs>
</ds:datastoreItem>
</file>

<file path=customXml/itemProps315.xml><?xml version="1.0" encoding="utf-8"?>
<ds:datastoreItem xmlns:ds="http://schemas.openxmlformats.org/officeDocument/2006/customXml" ds:itemID="{3A976830-9699-47D3-A647-EB0BC45047B6}">
  <ds:schemaRefs>
    <ds:schemaRef ds:uri="http://www.joulesunlimited.com/juid"/>
  </ds:schemaRefs>
</ds:datastoreItem>
</file>

<file path=customXml/itemProps316.xml><?xml version="1.0" encoding="utf-8"?>
<ds:datastoreItem xmlns:ds="http://schemas.openxmlformats.org/officeDocument/2006/customXml" ds:itemID="{A0822547-3945-45F8-B513-889589119F5B}">
  <ds:schemaRefs>
    <ds:schemaRef ds:uri="http://www.joulesunlimited.com/juid"/>
  </ds:schemaRefs>
</ds:datastoreItem>
</file>

<file path=customXml/itemProps317.xml><?xml version="1.0" encoding="utf-8"?>
<ds:datastoreItem xmlns:ds="http://schemas.openxmlformats.org/officeDocument/2006/customXml" ds:itemID="{748019C5-85BA-450E-97BE-A3224442D7AF}">
  <ds:schemaRefs>
    <ds:schemaRef ds:uri="http://www.joulesunlimited.com/juid"/>
  </ds:schemaRefs>
</ds:datastoreItem>
</file>

<file path=customXml/itemProps318.xml><?xml version="1.0" encoding="utf-8"?>
<ds:datastoreItem xmlns:ds="http://schemas.openxmlformats.org/officeDocument/2006/customXml" ds:itemID="{2F92726B-EB87-400D-9F63-4407E7485A44}">
  <ds:schemaRefs>
    <ds:schemaRef ds:uri="http://www.joulesunlimited.com/juid"/>
  </ds:schemaRefs>
</ds:datastoreItem>
</file>

<file path=customXml/itemProps319.xml><?xml version="1.0" encoding="utf-8"?>
<ds:datastoreItem xmlns:ds="http://schemas.openxmlformats.org/officeDocument/2006/customXml" ds:itemID="{BD4CD282-195A-48B5-99EC-78CA95E2F151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CAAB88A6-E75C-41DB-9FD7-4E08BC2C8AD7}">
  <ds:schemaRefs>
    <ds:schemaRef ds:uri="http://www.joulesunlimited.com/juid"/>
  </ds:schemaRefs>
</ds:datastoreItem>
</file>

<file path=customXml/itemProps320.xml><?xml version="1.0" encoding="utf-8"?>
<ds:datastoreItem xmlns:ds="http://schemas.openxmlformats.org/officeDocument/2006/customXml" ds:itemID="{8219D27B-0729-468E-A28C-A7210FEA957D}">
  <ds:schemaRefs>
    <ds:schemaRef ds:uri="http://www.joulesunlimited.com/juid"/>
  </ds:schemaRefs>
</ds:datastoreItem>
</file>

<file path=customXml/itemProps321.xml><?xml version="1.0" encoding="utf-8"?>
<ds:datastoreItem xmlns:ds="http://schemas.openxmlformats.org/officeDocument/2006/customXml" ds:itemID="{27EED698-0DA7-4FA3-86FE-B300A4BFC6A3}">
  <ds:schemaRefs>
    <ds:schemaRef ds:uri="http://www.joulesunlimited.com/juid"/>
  </ds:schemaRefs>
</ds:datastoreItem>
</file>

<file path=customXml/itemProps322.xml><?xml version="1.0" encoding="utf-8"?>
<ds:datastoreItem xmlns:ds="http://schemas.openxmlformats.org/officeDocument/2006/customXml" ds:itemID="{F9284690-BA61-4A72-8C0C-6B2316999B23}">
  <ds:schemaRefs>
    <ds:schemaRef ds:uri="http://www.joulesunlimited.com/juid"/>
  </ds:schemaRefs>
</ds:datastoreItem>
</file>

<file path=customXml/itemProps323.xml><?xml version="1.0" encoding="utf-8"?>
<ds:datastoreItem xmlns:ds="http://schemas.openxmlformats.org/officeDocument/2006/customXml" ds:itemID="{5F3AEE9D-E572-493D-931D-D9EC80B0458B}">
  <ds:schemaRefs>
    <ds:schemaRef ds:uri="http://www.joulesunlimited.com/juid"/>
  </ds:schemaRefs>
</ds:datastoreItem>
</file>

<file path=customXml/itemProps324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325.xml><?xml version="1.0" encoding="utf-8"?>
<ds:datastoreItem xmlns:ds="http://schemas.openxmlformats.org/officeDocument/2006/customXml" ds:itemID="{BAC28AF8-031E-4714-B11A-450C0AD4BC75}">
  <ds:schemaRefs>
    <ds:schemaRef ds:uri="http://www.joulesunlimited.com/juid"/>
  </ds:schemaRefs>
</ds:datastoreItem>
</file>

<file path=customXml/itemProps326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327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328.xml><?xml version="1.0" encoding="utf-8"?>
<ds:datastoreItem xmlns:ds="http://schemas.openxmlformats.org/officeDocument/2006/customXml" ds:itemID="{A206045B-9DB8-4D68-B0F5-5305FB588510}">
  <ds:schemaRefs>
    <ds:schemaRef ds:uri="http://www.joulesunlimited.com/juid"/>
  </ds:schemaRefs>
</ds:datastoreItem>
</file>

<file path=customXml/itemProps329.xml><?xml version="1.0" encoding="utf-8"?>
<ds:datastoreItem xmlns:ds="http://schemas.openxmlformats.org/officeDocument/2006/customXml" ds:itemID="{0A6B2758-54A2-448F-BFA9-3DCEA00D5BD3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F3D87AD3-1DF5-4C75-AB7C-6559B3832D57}">
  <ds:schemaRefs>
    <ds:schemaRef ds:uri="http://www.joulesunlimited.com/juid"/>
  </ds:schemaRefs>
</ds:datastoreItem>
</file>

<file path=customXml/itemProps330.xml><?xml version="1.0" encoding="utf-8"?>
<ds:datastoreItem xmlns:ds="http://schemas.openxmlformats.org/officeDocument/2006/customXml" ds:itemID="{ECBC34B8-D761-4E59-A70D-E9EF13435B6E}">
  <ds:schemaRefs>
    <ds:schemaRef ds:uri="http://www.joulesunlimited.com/juid"/>
  </ds:schemaRefs>
</ds:datastoreItem>
</file>

<file path=customXml/itemProps331.xml><?xml version="1.0" encoding="utf-8"?>
<ds:datastoreItem xmlns:ds="http://schemas.openxmlformats.org/officeDocument/2006/customXml" ds:itemID="{F4DAB885-C6CB-4F60-B556-F50C79748086}">
  <ds:schemaRefs>
    <ds:schemaRef ds:uri="http://www.joulesunlimited.com/juid"/>
  </ds:schemaRefs>
</ds:datastoreItem>
</file>

<file path=customXml/itemProps332.xml><?xml version="1.0" encoding="utf-8"?>
<ds:datastoreItem xmlns:ds="http://schemas.openxmlformats.org/officeDocument/2006/customXml" ds:itemID="{53C73C4E-8BBD-48EC-85F4-A2BB5A82EC88}">
  <ds:schemaRefs>
    <ds:schemaRef ds:uri="http://www.joulesunlimited.com/juid"/>
  </ds:schemaRefs>
</ds:datastoreItem>
</file>

<file path=customXml/itemProps333.xml><?xml version="1.0" encoding="utf-8"?>
<ds:datastoreItem xmlns:ds="http://schemas.openxmlformats.org/officeDocument/2006/customXml" ds:itemID="{9034B8F7-C6E7-439B-899F-AE1EA3FE70E3}">
  <ds:schemaRefs>
    <ds:schemaRef ds:uri="http://www.joulesunlimited.com/juid"/>
  </ds:schemaRefs>
</ds:datastoreItem>
</file>

<file path=customXml/itemProps334.xml><?xml version="1.0" encoding="utf-8"?>
<ds:datastoreItem xmlns:ds="http://schemas.openxmlformats.org/officeDocument/2006/customXml" ds:itemID="{14C3AED6-FAC8-4D79-A8EF-E598D9F809DE}">
  <ds:schemaRefs>
    <ds:schemaRef ds:uri="http://www.joulesunlimited.com/juid"/>
  </ds:schemaRefs>
</ds:datastoreItem>
</file>

<file path=customXml/itemProps335.xml><?xml version="1.0" encoding="utf-8"?>
<ds:datastoreItem xmlns:ds="http://schemas.openxmlformats.org/officeDocument/2006/customXml" ds:itemID="{0BABE4BF-639E-4645-9BCC-B230187228F2}">
  <ds:schemaRefs>
    <ds:schemaRef ds:uri="http://www.joulesunlimited.com/juid"/>
  </ds:schemaRefs>
</ds:datastoreItem>
</file>

<file path=customXml/itemProps336.xml><?xml version="1.0" encoding="utf-8"?>
<ds:datastoreItem xmlns:ds="http://schemas.openxmlformats.org/officeDocument/2006/customXml" ds:itemID="{501A71DE-239A-4918-A633-6A663D2069A1}">
  <ds:schemaRefs>
    <ds:schemaRef ds:uri="http://www.joulesunlimited.com/juid"/>
  </ds:schemaRefs>
</ds:datastoreItem>
</file>

<file path=customXml/itemProps337.xml><?xml version="1.0" encoding="utf-8"?>
<ds:datastoreItem xmlns:ds="http://schemas.openxmlformats.org/officeDocument/2006/customXml" ds:itemID="{9F52047A-70A5-4C04-93D2-237D17492161}">
  <ds:schemaRefs>
    <ds:schemaRef ds:uri="http://www.joulesunlimited.com/juid"/>
  </ds:schemaRefs>
</ds:datastoreItem>
</file>

<file path=customXml/itemProps338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339.xml><?xml version="1.0" encoding="utf-8"?>
<ds:datastoreItem xmlns:ds="http://schemas.openxmlformats.org/officeDocument/2006/customXml" ds:itemID="{FBA6D986-DF9C-4A2B-9562-C9FAD1818430}">
  <ds:schemaRefs>
    <ds:schemaRef ds:uri="http://www.joulesunlimited.com/juid"/>
  </ds:schemaRefs>
</ds:datastoreItem>
</file>

<file path=customXml/itemProps34.xml><?xml version="1.0" encoding="utf-8"?>
<ds:datastoreItem xmlns:ds="http://schemas.openxmlformats.org/officeDocument/2006/customXml" ds:itemID="{266C44D2-B882-41E2-B911-D76F59C54DE0}">
  <ds:schemaRefs>
    <ds:schemaRef ds:uri="http://www.joulesunlimited.com/juid"/>
  </ds:schemaRefs>
</ds:datastoreItem>
</file>

<file path=customXml/itemProps340.xml><?xml version="1.0" encoding="utf-8"?>
<ds:datastoreItem xmlns:ds="http://schemas.openxmlformats.org/officeDocument/2006/customXml" ds:itemID="{F161B740-4938-4347-8E4F-9F696319973D}">
  <ds:schemaRefs>
    <ds:schemaRef ds:uri="http://www.joulesunlimited.com/juid"/>
  </ds:schemaRefs>
</ds:datastoreItem>
</file>

<file path=customXml/itemProps341.xml><?xml version="1.0" encoding="utf-8"?>
<ds:datastoreItem xmlns:ds="http://schemas.openxmlformats.org/officeDocument/2006/customXml" ds:itemID="{974377A5-97AD-4BB7-A7C4-3DB957306878}">
  <ds:schemaRefs>
    <ds:schemaRef ds:uri="http://www.joulesunlimited.com/juid"/>
  </ds:schemaRefs>
</ds:datastoreItem>
</file>

<file path=customXml/itemProps342.xml><?xml version="1.0" encoding="utf-8"?>
<ds:datastoreItem xmlns:ds="http://schemas.openxmlformats.org/officeDocument/2006/customXml" ds:itemID="{75238296-861F-4EDA-9313-6C4E8CC02C69}">
  <ds:schemaRefs>
    <ds:schemaRef ds:uri="http://www.joulesunlimited.com/juid"/>
  </ds:schemaRefs>
</ds:datastoreItem>
</file>

<file path=customXml/itemProps343.xml><?xml version="1.0" encoding="utf-8"?>
<ds:datastoreItem xmlns:ds="http://schemas.openxmlformats.org/officeDocument/2006/customXml" ds:itemID="{9093A95B-CB4E-4247-AF6D-D9C37A3909D1}">
  <ds:schemaRefs>
    <ds:schemaRef ds:uri="http://www.joulesunlimited.com/juid"/>
  </ds:schemaRefs>
</ds:datastoreItem>
</file>

<file path=customXml/itemProps344.xml><?xml version="1.0" encoding="utf-8"?>
<ds:datastoreItem xmlns:ds="http://schemas.openxmlformats.org/officeDocument/2006/customXml" ds:itemID="{2F686903-B774-4786-AD8B-7B9943FDD0FE}">
  <ds:schemaRefs>
    <ds:schemaRef ds:uri="http://www.joulesunlimited.com/juid"/>
  </ds:schemaRefs>
</ds:datastoreItem>
</file>

<file path=customXml/itemProps345.xml><?xml version="1.0" encoding="utf-8"?>
<ds:datastoreItem xmlns:ds="http://schemas.openxmlformats.org/officeDocument/2006/customXml" ds:itemID="{A67A2CFB-C614-43B8-8CAB-C98C4A47D7C9}">
  <ds:schemaRefs>
    <ds:schemaRef ds:uri="http://www.joulesunlimited.com/juid"/>
  </ds:schemaRefs>
</ds:datastoreItem>
</file>

<file path=customXml/itemProps346.xml><?xml version="1.0" encoding="utf-8"?>
<ds:datastoreItem xmlns:ds="http://schemas.openxmlformats.org/officeDocument/2006/customXml" ds:itemID="{E7A62220-9B53-46BF-B722-4BBADF575E79}">
  <ds:schemaRefs>
    <ds:schemaRef ds:uri="http://www.joulesunlimited.com/juid"/>
  </ds:schemaRefs>
</ds:datastoreItem>
</file>

<file path=customXml/itemProps347.xml><?xml version="1.0" encoding="utf-8"?>
<ds:datastoreItem xmlns:ds="http://schemas.openxmlformats.org/officeDocument/2006/customXml" ds:itemID="{97898CA8-6F79-4B1B-8994-FC0062AF92C2}">
  <ds:schemaRefs>
    <ds:schemaRef ds:uri="http://www.joulesunlimited.com/juid"/>
  </ds:schemaRefs>
</ds:datastoreItem>
</file>

<file path=customXml/itemProps348.xml><?xml version="1.0" encoding="utf-8"?>
<ds:datastoreItem xmlns:ds="http://schemas.openxmlformats.org/officeDocument/2006/customXml" ds:itemID="{7A2CDD34-B732-4156-ABDF-D9E66ECC0FEF}">
  <ds:schemaRefs>
    <ds:schemaRef ds:uri="http://www.joulesunlimited.com/juid"/>
  </ds:schemaRefs>
</ds:datastoreItem>
</file>

<file path=customXml/itemProps349.xml><?xml version="1.0" encoding="utf-8"?>
<ds:datastoreItem xmlns:ds="http://schemas.openxmlformats.org/officeDocument/2006/customXml" ds:itemID="{3A964E51-9ABD-482A-931E-56EE583381E7}">
  <ds:schemaRefs>
    <ds:schemaRef ds:uri="http://www.joulesunlimited.com/juid"/>
  </ds:schemaRefs>
</ds:datastoreItem>
</file>

<file path=customXml/itemProps35.xml><?xml version="1.0" encoding="utf-8"?>
<ds:datastoreItem xmlns:ds="http://schemas.openxmlformats.org/officeDocument/2006/customXml" ds:itemID="{97575D0F-F65E-4E76-A162-31B6FD5C87F2}">
  <ds:schemaRefs>
    <ds:schemaRef ds:uri="http://www.joulesunlimited.com/juid"/>
  </ds:schemaRefs>
</ds:datastoreItem>
</file>

<file path=customXml/itemProps350.xml><?xml version="1.0" encoding="utf-8"?>
<ds:datastoreItem xmlns:ds="http://schemas.openxmlformats.org/officeDocument/2006/customXml" ds:itemID="{8A4EA2C6-F1B3-46F2-AAAB-E290DC5E7B91}">
  <ds:schemaRefs>
    <ds:schemaRef ds:uri="http://www.joulesunlimited.com/juid"/>
  </ds:schemaRefs>
</ds:datastoreItem>
</file>

<file path=customXml/itemProps351.xml><?xml version="1.0" encoding="utf-8"?>
<ds:datastoreItem xmlns:ds="http://schemas.openxmlformats.org/officeDocument/2006/customXml" ds:itemID="{06D3FA5D-F0CF-41F1-866F-A6158122E533}">
  <ds:schemaRefs>
    <ds:schemaRef ds:uri="http://www.joulesunlimited.com/juid"/>
  </ds:schemaRefs>
</ds:datastoreItem>
</file>

<file path=customXml/itemProps352.xml><?xml version="1.0" encoding="utf-8"?>
<ds:datastoreItem xmlns:ds="http://schemas.openxmlformats.org/officeDocument/2006/customXml" ds:itemID="{F0EBC861-0F02-4EC0-AF10-D4CFD3C3DC39}">
  <ds:schemaRefs>
    <ds:schemaRef ds:uri="http://www.joulesunlimited.com/juid"/>
  </ds:schemaRefs>
</ds:datastoreItem>
</file>

<file path=customXml/itemProps353.xml><?xml version="1.0" encoding="utf-8"?>
<ds:datastoreItem xmlns:ds="http://schemas.openxmlformats.org/officeDocument/2006/customXml" ds:itemID="{CC00444D-8BF5-4FF7-BB7F-82D1C5F862B7}">
  <ds:schemaRefs>
    <ds:schemaRef ds:uri="http://www.joulesunlimited.com/juid"/>
  </ds:schemaRefs>
</ds:datastoreItem>
</file>

<file path=customXml/itemProps354.xml><?xml version="1.0" encoding="utf-8"?>
<ds:datastoreItem xmlns:ds="http://schemas.openxmlformats.org/officeDocument/2006/customXml" ds:itemID="{FF55615C-26C9-4D35-8895-DA67F0D962B3}">
  <ds:schemaRefs>
    <ds:schemaRef ds:uri="http://www.joulesunlimited.com/juid"/>
  </ds:schemaRefs>
</ds:datastoreItem>
</file>

<file path=customXml/itemProps355.xml><?xml version="1.0" encoding="utf-8"?>
<ds:datastoreItem xmlns:ds="http://schemas.openxmlformats.org/officeDocument/2006/customXml" ds:itemID="{B7F10D13-98AC-4D2B-9FFB-CAA4DF0445B8}">
  <ds:schemaRefs>
    <ds:schemaRef ds:uri="http://www.joulesunlimited.com/juid"/>
  </ds:schemaRefs>
</ds:datastoreItem>
</file>

<file path=customXml/itemProps356.xml><?xml version="1.0" encoding="utf-8"?>
<ds:datastoreItem xmlns:ds="http://schemas.openxmlformats.org/officeDocument/2006/customXml" ds:itemID="{FE6CF8E4-95A6-4D53-870F-F455F0700B8E}">
  <ds:schemaRefs>
    <ds:schemaRef ds:uri="http://www.joulesunlimited.com/juid"/>
  </ds:schemaRefs>
</ds:datastoreItem>
</file>

<file path=customXml/itemProps357.xml><?xml version="1.0" encoding="utf-8"?>
<ds:datastoreItem xmlns:ds="http://schemas.openxmlformats.org/officeDocument/2006/customXml" ds:itemID="{E6CD0070-34A8-40B7-8E3C-05476E715F1D}">
  <ds:schemaRefs>
    <ds:schemaRef ds:uri="http://www.joulesunlimited.com/juid"/>
  </ds:schemaRefs>
</ds:datastoreItem>
</file>

<file path=customXml/itemProps358.xml><?xml version="1.0" encoding="utf-8"?>
<ds:datastoreItem xmlns:ds="http://schemas.openxmlformats.org/officeDocument/2006/customXml" ds:itemID="{3F2302FC-C032-4F66-8F95-834AD23AF223}">
  <ds:schemaRefs>
    <ds:schemaRef ds:uri="http://www.joulesunlimited.com/juid"/>
  </ds:schemaRefs>
</ds:datastoreItem>
</file>

<file path=customXml/itemProps359.xml><?xml version="1.0" encoding="utf-8"?>
<ds:datastoreItem xmlns:ds="http://schemas.openxmlformats.org/officeDocument/2006/customXml" ds:itemID="{60B82C49-268E-4B78-B8B6-7364D83BC63C}">
  <ds:schemaRefs>
    <ds:schemaRef ds:uri="http://www.joulesunlimited.com/juid"/>
  </ds:schemaRefs>
</ds:datastoreItem>
</file>

<file path=customXml/itemProps36.xml><?xml version="1.0" encoding="utf-8"?>
<ds:datastoreItem xmlns:ds="http://schemas.openxmlformats.org/officeDocument/2006/customXml" ds:itemID="{925860B9-97AB-470F-8316-F9352F43A6E3}">
  <ds:schemaRefs>
    <ds:schemaRef ds:uri="http://www.joulesunlimited.com/juid"/>
  </ds:schemaRefs>
</ds:datastoreItem>
</file>

<file path=customXml/itemProps360.xml><?xml version="1.0" encoding="utf-8"?>
<ds:datastoreItem xmlns:ds="http://schemas.openxmlformats.org/officeDocument/2006/customXml" ds:itemID="{3E3D1CE4-D16B-4B34-BD40-79CFD6256536}">
  <ds:schemaRefs>
    <ds:schemaRef ds:uri="http://www.joulesunlimited.com/juid"/>
  </ds:schemaRefs>
</ds:datastoreItem>
</file>

<file path=customXml/itemProps361.xml><?xml version="1.0" encoding="utf-8"?>
<ds:datastoreItem xmlns:ds="http://schemas.openxmlformats.org/officeDocument/2006/customXml" ds:itemID="{75F31325-A4F8-41EC-A425-3C4C646522E0}">
  <ds:schemaRefs>
    <ds:schemaRef ds:uri="http://www.joulesunlimited.com/juid"/>
  </ds:schemaRefs>
</ds:datastoreItem>
</file>

<file path=customXml/itemProps362.xml><?xml version="1.0" encoding="utf-8"?>
<ds:datastoreItem xmlns:ds="http://schemas.openxmlformats.org/officeDocument/2006/customXml" ds:itemID="{1E3A168F-D36F-43B6-A7D7-739DFE9CF425}">
  <ds:schemaRefs>
    <ds:schemaRef ds:uri="http://www.joulesunlimited.com/juid"/>
  </ds:schemaRefs>
</ds:datastoreItem>
</file>

<file path=customXml/itemProps363.xml><?xml version="1.0" encoding="utf-8"?>
<ds:datastoreItem xmlns:ds="http://schemas.openxmlformats.org/officeDocument/2006/customXml" ds:itemID="{7DE24643-33DF-4DEF-9035-CA260BBF0577}">
  <ds:schemaRefs>
    <ds:schemaRef ds:uri="http://www.joulesunlimited.com/juid"/>
  </ds:schemaRefs>
</ds:datastoreItem>
</file>

<file path=customXml/itemProps364.xml><?xml version="1.0" encoding="utf-8"?>
<ds:datastoreItem xmlns:ds="http://schemas.openxmlformats.org/officeDocument/2006/customXml" ds:itemID="{9B93E982-274D-401E-A06D-D3A186985478}">
  <ds:schemaRefs>
    <ds:schemaRef ds:uri="http://www.joulesunlimited.com/juid"/>
  </ds:schemaRefs>
</ds:datastoreItem>
</file>

<file path=customXml/itemProps365.xml><?xml version="1.0" encoding="utf-8"?>
<ds:datastoreItem xmlns:ds="http://schemas.openxmlformats.org/officeDocument/2006/customXml" ds:itemID="{7BFF5BFB-9680-4D87-B961-5D2FC7774641}">
  <ds:schemaRefs>
    <ds:schemaRef ds:uri="http://www.joulesunlimited.com/juid"/>
  </ds:schemaRefs>
</ds:datastoreItem>
</file>

<file path=customXml/itemProps366.xml><?xml version="1.0" encoding="utf-8"?>
<ds:datastoreItem xmlns:ds="http://schemas.openxmlformats.org/officeDocument/2006/customXml" ds:itemID="{D84F3CF3-B8A8-4745-8014-503440145E9E}">
  <ds:schemaRefs>
    <ds:schemaRef ds:uri="http://www.joulesunlimited.com/juid"/>
  </ds:schemaRefs>
</ds:datastoreItem>
</file>

<file path=customXml/itemProps367.xml><?xml version="1.0" encoding="utf-8"?>
<ds:datastoreItem xmlns:ds="http://schemas.openxmlformats.org/officeDocument/2006/customXml" ds:itemID="{81722545-30D2-4AF6-9363-861292CADDCD}">
  <ds:schemaRefs>
    <ds:schemaRef ds:uri="http://www.joulesunlimited.com/juid"/>
  </ds:schemaRefs>
</ds:datastoreItem>
</file>

<file path=customXml/itemProps368.xml><?xml version="1.0" encoding="utf-8"?>
<ds:datastoreItem xmlns:ds="http://schemas.openxmlformats.org/officeDocument/2006/customXml" ds:itemID="{BEC1CA8D-3500-42CE-8BDD-B1F536573EAF}">
  <ds:schemaRefs>
    <ds:schemaRef ds:uri="http://www.joulesunlimited.com/juid"/>
  </ds:schemaRefs>
</ds:datastoreItem>
</file>

<file path=customXml/itemProps369.xml><?xml version="1.0" encoding="utf-8"?>
<ds:datastoreItem xmlns:ds="http://schemas.openxmlformats.org/officeDocument/2006/customXml" ds:itemID="{4F8C86B5-C104-4B19-B061-ABA58DB32595}">
  <ds:schemaRefs>
    <ds:schemaRef ds:uri="http://www.joulesunlimited.com/juid"/>
  </ds:schemaRefs>
</ds:datastoreItem>
</file>

<file path=customXml/itemProps37.xml><?xml version="1.0" encoding="utf-8"?>
<ds:datastoreItem xmlns:ds="http://schemas.openxmlformats.org/officeDocument/2006/customXml" ds:itemID="{B519AC00-46B4-40D7-B5B8-B4578A8FB173}">
  <ds:schemaRefs>
    <ds:schemaRef ds:uri="http://www.joulesunlimited.com/juid"/>
  </ds:schemaRefs>
</ds:datastoreItem>
</file>

<file path=customXml/itemProps370.xml><?xml version="1.0" encoding="utf-8"?>
<ds:datastoreItem xmlns:ds="http://schemas.openxmlformats.org/officeDocument/2006/customXml" ds:itemID="{D92C18B4-AAB2-4B73-9727-0382CFE729E8}">
  <ds:schemaRefs>
    <ds:schemaRef ds:uri="http://www.joulesunlimited.com/juid"/>
  </ds:schemaRefs>
</ds:datastoreItem>
</file>

<file path=customXml/itemProps371.xml><?xml version="1.0" encoding="utf-8"?>
<ds:datastoreItem xmlns:ds="http://schemas.openxmlformats.org/officeDocument/2006/customXml" ds:itemID="{53E498A1-9270-4A40-91B9-EF42AFA93EDC}">
  <ds:schemaRefs>
    <ds:schemaRef ds:uri="http://www.joulesunlimited.com/juid"/>
  </ds:schemaRefs>
</ds:datastoreItem>
</file>

<file path=customXml/itemProps372.xml><?xml version="1.0" encoding="utf-8"?>
<ds:datastoreItem xmlns:ds="http://schemas.openxmlformats.org/officeDocument/2006/customXml" ds:itemID="{ABE64207-C1D6-4EE1-981C-935F767F53DD}">
  <ds:schemaRefs>
    <ds:schemaRef ds:uri="http://www.joulesunlimited.com/juid"/>
  </ds:schemaRefs>
</ds:datastoreItem>
</file>

<file path=customXml/itemProps373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374.xml><?xml version="1.0" encoding="utf-8"?>
<ds:datastoreItem xmlns:ds="http://schemas.openxmlformats.org/officeDocument/2006/customXml" ds:itemID="{0D529F8B-62F8-499B-B648-B32E1C1F75BA}">
  <ds:schemaRefs>
    <ds:schemaRef ds:uri="http://www.joulesunlimited.com/juid"/>
  </ds:schemaRefs>
</ds:datastoreItem>
</file>

<file path=customXml/itemProps375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376.xml><?xml version="1.0" encoding="utf-8"?>
<ds:datastoreItem xmlns:ds="http://schemas.openxmlformats.org/officeDocument/2006/customXml" ds:itemID="{3E6551BC-58A3-4A68-A386-92C4F8128381}">
  <ds:schemaRefs>
    <ds:schemaRef ds:uri="http://www.joulesunlimited.com/juid"/>
  </ds:schemaRefs>
</ds:datastoreItem>
</file>

<file path=customXml/itemProps377.xml><?xml version="1.0" encoding="utf-8"?>
<ds:datastoreItem xmlns:ds="http://schemas.openxmlformats.org/officeDocument/2006/customXml" ds:itemID="{00141214-6ECA-4501-A4CB-C79E66C4D1DB}">
  <ds:schemaRefs>
    <ds:schemaRef ds:uri="http://www.joulesunlimited.com/juid"/>
  </ds:schemaRefs>
</ds:datastoreItem>
</file>

<file path=customXml/itemProps378.xml><?xml version="1.0" encoding="utf-8"?>
<ds:datastoreItem xmlns:ds="http://schemas.openxmlformats.org/officeDocument/2006/customXml" ds:itemID="{53E2C296-6E03-4863-B6EB-B71F626CA824}">
  <ds:schemaRefs>
    <ds:schemaRef ds:uri="http://www.joulesunlimited.com/juid"/>
  </ds:schemaRefs>
</ds:datastoreItem>
</file>

<file path=customXml/itemProps379.xml><?xml version="1.0" encoding="utf-8"?>
<ds:datastoreItem xmlns:ds="http://schemas.openxmlformats.org/officeDocument/2006/customXml" ds:itemID="{C2A4FEAF-0C40-4FAD-9EB5-0C26183C2CC5}">
  <ds:schemaRefs>
    <ds:schemaRef ds:uri="http://www.joulesunlimited.com/juid"/>
  </ds:schemaRefs>
</ds:datastoreItem>
</file>

<file path=customXml/itemProps38.xml><?xml version="1.0" encoding="utf-8"?>
<ds:datastoreItem xmlns:ds="http://schemas.openxmlformats.org/officeDocument/2006/customXml" ds:itemID="{ED240EBF-D1A0-472A-AA84-627E2CE91682}">
  <ds:schemaRefs>
    <ds:schemaRef ds:uri="http://www.joulesunlimited.com/juid"/>
  </ds:schemaRefs>
</ds:datastoreItem>
</file>

<file path=customXml/itemProps380.xml><?xml version="1.0" encoding="utf-8"?>
<ds:datastoreItem xmlns:ds="http://schemas.openxmlformats.org/officeDocument/2006/customXml" ds:itemID="{20821676-8C7F-49FA-A1D5-FAD33C7722A1}">
  <ds:schemaRefs>
    <ds:schemaRef ds:uri="http://www.joulesunlimited.com/juid"/>
  </ds:schemaRefs>
</ds:datastoreItem>
</file>

<file path=customXml/itemProps381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382.xml><?xml version="1.0" encoding="utf-8"?>
<ds:datastoreItem xmlns:ds="http://schemas.openxmlformats.org/officeDocument/2006/customXml" ds:itemID="{42F57FCD-4A6C-4581-9DC6-6F9E74ABB307}">
  <ds:schemaRefs>
    <ds:schemaRef ds:uri="http://www.joulesunlimited.com/juid"/>
  </ds:schemaRefs>
</ds:datastoreItem>
</file>

<file path=customXml/itemProps383.xml><?xml version="1.0" encoding="utf-8"?>
<ds:datastoreItem xmlns:ds="http://schemas.openxmlformats.org/officeDocument/2006/customXml" ds:itemID="{EFEA2228-671C-47E9-8ACB-A24A159C157D}">
  <ds:schemaRefs>
    <ds:schemaRef ds:uri="http://www.joulesunlimited.com/juid"/>
  </ds:schemaRefs>
</ds:datastoreItem>
</file>

<file path=customXml/itemProps384.xml><?xml version="1.0" encoding="utf-8"?>
<ds:datastoreItem xmlns:ds="http://schemas.openxmlformats.org/officeDocument/2006/customXml" ds:itemID="{B43545AF-E532-44DE-9763-8E755461FADA}">
  <ds:schemaRefs>
    <ds:schemaRef ds:uri="http://www.joulesunlimited.com/juid"/>
  </ds:schemaRefs>
</ds:datastoreItem>
</file>

<file path=customXml/itemProps385.xml><?xml version="1.0" encoding="utf-8"?>
<ds:datastoreItem xmlns:ds="http://schemas.openxmlformats.org/officeDocument/2006/customXml" ds:itemID="{64EA4EAF-70F4-4DDD-AAD8-E8C47CF27794}">
  <ds:schemaRefs>
    <ds:schemaRef ds:uri="http://www.joulesunlimited.com/juid"/>
  </ds:schemaRefs>
</ds:datastoreItem>
</file>

<file path=customXml/itemProps386.xml><?xml version="1.0" encoding="utf-8"?>
<ds:datastoreItem xmlns:ds="http://schemas.openxmlformats.org/officeDocument/2006/customXml" ds:itemID="{A954D1A6-74C6-4969-9ED4-96C8AEF9B341}">
  <ds:schemaRefs>
    <ds:schemaRef ds:uri="http://www.joulesunlimited.com/juid"/>
  </ds:schemaRefs>
</ds:datastoreItem>
</file>

<file path=customXml/itemProps387.xml><?xml version="1.0" encoding="utf-8"?>
<ds:datastoreItem xmlns:ds="http://schemas.openxmlformats.org/officeDocument/2006/customXml" ds:itemID="{EA9582D2-59E8-48DC-938F-32AE86FA323D}">
  <ds:schemaRefs>
    <ds:schemaRef ds:uri="http://www.joulesunlimited.com/juid"/>
  </ds:schemaRefs>
</ds:datastoreItem>
</file>

<file path=customXml/itemProps388.xml><?xml version="1.0" encoding="utf-8"?>
<ds:datastoreItem xmlns:ds="http://schemas.openxmlformats.org/officeDocument/2006/customXml" ds:itemID="{7319A050-5905-4AA3-A006-6E728DA5F741}">
  <ds:schemaRefs>
    <ds:schemaRef ds:uri="http://www.joulesunlimited.com/juid"/>
  </ds:schemaRefs>
</ds:datastoreItem>
</file>

<file path=customXml/itemProps389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39.xml><?xml version="1.0" encoding="utf-8"?>
<ds:datastoreItem xmlns:ds="http://schemas.openxmlformats.org/officeDocument/2006/customXml" ds:itemID="{74F423BC-BAB4-4127-8E1A-29E75A5A69F6}">
  <ds:schemaRefs>
    <ds:schemaRef ds:uri="http://www.joulesunlimited.com/juid"/>
  </ds:schemaRefs>
</ds:datastoreItem>
</file>

<file path=customXml/itemProps390.xml><?xml version="1.0" encoding="utf-8"?>
<ds:datastoreItem xmlns:ds="http://schemas.openxmlformats.org/officeDocument/2006/customXml" ds:itemID="{0BA1D47E-1B9D-4F87-B868-89100D5BFD5A}">
  <ds:schemaRefs>
    <ds:schemaRef ds:uri="http://www.joulesunlimited.com/juid"/>
  </ds:schemaRefs>
</ds:datastoreItem>
</file>

<file path=customXml/itemProps391.xml><?xml version="1.0" encoding="utf-8"?>
<ds:datastoreItem xmlns:ds="http://schemas.openxmlformats.org/officeDocument/2006/customXml" ds:itemID="{714612C2-D2A9-408D-B013-3C9B37F53D0C}">
  <ds:schemaRefs>
    <ds:schemaRef ds:uri="http://www.joulesunlimited.com/juid"/>
  </ds:schemaRefs>
</ds:datastoreItem>
</file>

<file path=customXml/itemProps392.xml><?xml version="1.0" encoding="utf-8"?>
<ds:datastoreItem xmlns:ds="http://schemas.openxmlformats.org/officeDocument/2006/customXml" ds:itemID="{6B41B2EB-38BA-413E-B245-CC0D800BC7D2}">
  <ds:schemaRefs>
    <ds:schemaRef ds:uri="http://www.joulesunlimited.com/juid"/>
  </ds:schemaRefs>
</ds:datastoreItem>
</file>

<file path=customXml/itemProps393.xml><?xml version="1.0" encoding="utf-8"?>
<ds:datastoreItem xmlns:ds="http://schemas.openxmlformats.org/officeDocument/2006/customXml" ds:itemID="{5C615037-50D9-49BD-997F-D2F986019E56}">
  <ds:schemaRefs>
    <ds:schemaRef ds:uri="http://www.joulesunlimited.com/juid"/>
  </ds:schemaRefs>
</ds:datastoreItem>
</file>

<file path=customXml/itemProps394.xml><?xml version="1.0" encoding="utf-8"?>
<ds:datastoreItem xmlns:ds="http://schemas.openxmlformats.org/officeDocument/2006/customXml" ds:itemID="{37F60E36-7AD5-4D48-9A44-24D31DBAC602}">
  <ds:schemaRefs>
    <ds:schemaRef ds:uri="http://www.joulesunlimited.com/juid"/>
  </ds:schemaRefs>
</ds:datastoreItem>
</file>

<file path=customXml/itemProps395.xml><?xml version="1.0" encoding="utf-8"?>
<ds:datastoreItem xmlns:ds="http://schemas.openxmlformats.org/officeDocument/2006/customXml" ds:itemID="{C111F397-8819-4B8C-B514-1FA1762CA7E1}">
  <ds:schemaRefs>
    <ds:schemaRef ds:uri="http://www.joulesunlimited.com/juid"/>
  </ds:schemaRefs>
</ds:datastoreItem>
</file>

<file path=customXml/itemProps396.xml><?xml version="1.0" encoding="utf-8"?>
<ds:datastoreItem xmlns:ds="http://schemas.openxmlformats.org/officeDocument/2006/customXml" ds:itemID="{B5A3B977-1A01-4D9D-9537-A908311FB942}">
  <ds:schemaRefs>
    <ds:schemaRef ds:uri="http://www.joulesunlimited.com/juid"/>
  </ds:schemaRefs>
</ds:datastoreItem>
</file>

<file path=customXml/itemProps397.xml><?xml version="1.0" encoding="utf-8"?>
<ds:datastoreItem xmlns:ds="http://schemas.openxmlformats.org/officeDocument/2006/customXml" ds:itemID="{C2DC1371-8735-451A-8E34-4C4360AA53C8}">
  <ds:schemaRefs>
    <ds:schemaRef ds:uri="http://www.joulesunlimited.com/juid"/>
  </ds:schemaRefs>
</ds:datastoreItem>
</file>

<file path=customXml/itemProps398.xml><?xml version="1.0" encoding="utf-8"?>
<ds:datastoreItem xmlns:ds="http://schemas.openxmlformats.org/officeDocument/2006/customXml" ds:itemID="{D7C13905-4254-4A4C-BC7D-63701AA531D8}">
  <ds:schemaRefs>
    <ds:schemaRef ds:uri="http://www.joulesunlimited.com/juid"/>
  </ds:schemaRefs>
</ds:datastoreItem>
</file>

<file path=customXml/itemProps399.xml><?xml version="1.0" encoding="utf-8"?>
<ds:datastoreItem xmlns:ds="http://schemas.openxmlformats.org/officeDocument/2006/customXml" ds:itemID="{07D099B6-AC46-4058-86D2-EE9D1B9E21B1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E1DCE240-31EE-4B25-AD42-86BF96BC23D2}">
  <ds:schemaRefs>
    <ds:schemaRef ds:uri="http://www.joulesunlimited.com/juid"/>
  </ds:schemaRefs>
</ds:datastoreItem>
</file>

<file path=customXml/itemProps40.xml><?xml version="1.0" encoding="utf-8"?>
<ds:datastoreItem xmlns:ds="http://schemas.openxmlformats.org/officeDocument/2006/customXml" ds:itemID="{FEA3AF25-35C2-4343-A87F-AEF721C04FBC}">
  <ds:schemaRefs>
    <ds:schemaRef ds:uri="http://www.joulesunlimited.com/juid"/>
  </ds:schemaRefs>
</ds:datastoreItem>
</file>

<file path=customXml/itemProps400.xml><?xml version="1.0" encoding="utf-8"?>
<ds:datastoreItem xmlns:ds="http://schemas.openxmlformats.org/officeDocument/2006/customXml" ds:itemID="{1DA0DCCA-48DC-4E79-B111-06EBB61D8566}">
  <ds:schemaRefs>
    <ds:schemaRef ds:uri="http://www.joulesunlimited.com/juid"/>
  </ds:schemaRefs>
</ds:datastoreItem>
</file>

<file path=customXml/itemProps401.xml><?xml version="1.0" encoding="utf-8"?>
<ds:datastoreItem xmlns:ds="http://schemas.openxmlformats.org/officeDocument/2006/customXml" ds:itemID="{05BD50D1-2011-4AF4-AE94-981962F8FB4E}">
  <ds:schemaRefs>
    <ds:schemaRef ds:uri="http://www.joulesunlimited.com/juid"/>
  </ds:schemaRefs>
</ds:datastoreItem>
</file>

<file path=customXml/itemProps402.xml><?xml version="1.0" encoding="utf-8"?>
<ds:datastoreItem xmlns:ds="http://schemas.openxmlformats.org/officeDocument/2006/customXml" ds:itemID="{23C5CA40-4C53-44FF-A649-856E25E4E94A}">
  <ds:schemaRefs>
    <ds:schemaRef ds:uri="http://www.joulesunlimited.com/juid"/>
  </ds:schemaRefs>
</ds:datastoreItem>
</file>

<file path=customXml/itemProps403.xml><?xml version="1.0" encoding="utf-8"?>
<ds:datastoreItem xmlns:ds="http://schemas.openxmlformats.org/officeDocument/2006/customXml" ds:itemID="{CB5A8D2F-302A-4A15-8AE7-914DACCC539F}">
  <ds:schemaRefs>
    <ds:schemaRef ds:uri="http://www.joulesunlimited.com/juid"/>
  </ds:schemaRefs>
</ds:datastoreItem>
</file>

<file path=customXml/itemProps404.xml><?xml version="1.0" encoding="utf-8"?>
<ds:datastoreItem xmlns:ds="http://schemas.openxmlformats.org/officeDocument/2006/customXml" ds:itemID="{20E9E250-C3D5-4510-A305-42E5CDFAC4F3}">
  <ds:schemaRefs>
    <ds:schemaRef ds:uri="http://www.joulesunlimited.com/juid"/>
  </ds:schemaRefs>
</ds:datastoreItem>
</file>

<file path=customXml/itemProps405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406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407.xml><?xml version="1.0" encoding="utf-8"?>
<ds:datastoreItem xmlns:ds="http://schemas.openxmlformats.org/officeDocument/2006/customXml" ds:itemID="{0AC73B07-1B31-4BE1-95B2-08571B5CEE85}">
  <ds:schemaRefs>
    <ds:schemaRef ds:uri="http://www.joulesunlimited.com/juid"/>
  </ds:schemaRefs>
</ds:datastoreItem>
</file>

<file path=customXml/itemProps408.xml><?xml version="1.0" encoding="utf-8"?>
<ds:datastoreItem xmlns:ds="http://schemas.openxmlformats.org/officeDocument/2006/customXml" ds:itemID="{A8052BF6-9F5D-43E4-B208-2119C0682FA4}">
  <ds:schemaRefs>
    <ds:schemaRef ds:uri="http://www.joulesunlimited.com/juid"/>
  </ds:schemaRefs>
</ds:datastoreItem>
</file>

<file path=customXml/itemProps409.xml><?xml version="1.0" encoding="utf-8"?>
<ds:datastoreItem xmlns:ds="http://schemas.openxmlformats.org/officeDocument/2006/customXml" ds:itemID="{8F165E3B-086A-43E9-8D38-290C5093B6AE}">
  <ds:schemaRefs>
    <ds:schemaRef ds:uri="http://www.joulesunlimited.com/juid"/>
  </ds:schemaRefs>
</ds:datastoreItem>
</file>

<file path=customXml/itemProps41.xml><?xml version="1.0" encoding="utf-8"?>
<ds:datastoreItem xmlns:ds="http://schemas.openxmlformats.org/officeDocument/2006/customXml" ds:itemID="{19568B84-E2BB-49E6-97EF-17C9ECBF2DE5}">
  <ds:schemaRefs>
    <ds:schemaRef ds:uri="http://www.joulesunlimited.com/juid"/>
  </ds:schemaRefs>
</ds:datastoreItem>
</file>

<file path=customXml/itemProps410.xml><?xml version="1.0" encoding="utf-8"?>
<ds:datastoreItem xmlns:ds="http://schemas.openxmlformats.org/officeDocument/2006/customXml" ds:itemID="{32D02A20-9E38-4335-8F3C-63706D6612E6}">
  <ds:schemaRefs>
    <ds:schemaRef ds:uri="http://www.joulesunlimited.com/juid"/>
  </ds:schemaRefs>
</ds:datastoreItem>
</file>

<file path=customXml/itemProps411.xml><?xml version="1.0" encoding="utf-8"?>
<ds:datastoreItem xmlns:ds="http://schemas.openxmlformats.org/officeDocument/2006/customXml" ds:itemID="{E87A875C-B8C4-4B06-AA57-F693E03424BE}">
  <ds:schemaRefs>
    <ds:schemaRef ds:uri="http://www.joulesunlimited.com/juid"/>
  </ds:schemaRefs>
</ds:datastoreItem>
</file>

<file path=customXml/itemProps412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413.xml><?xml version="1.0" encoding="utf-8"?>
<ds:datastoreItem xmlns:ds="http://schemas.openxmlformats.org/officeDocument/2006/customXml" ds:itemID="{1831DEA5-E06A-4A97-B770-70D30CB825FB}">
  <ds:schemaRefs>
    <ds:schemaRef ds:uri="http://www.joulesunlimited.com/juid"/>
  </ds:schemaRefs>
</ds:datastoreItem>
</file>

<file path=customXml/itemProps414.xml><?xml version="1.0" encoding="utf-8"?>
<ds:datastoreItem xmlns:ds="http://schemas.openxmlformats.org/officeDocument/2006/customXml" ds:itemID="{86571AB9-E56E-446A-958A-3E028DE6177A}">
  <ds:schemaRefs>
    <ds:schemaRef ds:uri="http://www.joulesunlimited.com/juid"/>
  </ds:schemaRefs>
</ds:datastoreItem>
</file>

<file path=customXml/itemProps415.xml><?xml version="1.0" encoding="utf-8"?>
<ds:datastoreItem xmlns:ds="http://schemas.openxmlformats.org/officeDocument/2006/customXml" ds:itemID="{39EBD6AC-D869-4641-BBA5-C2C6CF5C58EF}">
  <ds:schemaRefs>
    <ds:schemaRef ds:uri="http://www.joulesunlimited.com/juid"/>
  </ds:schemaRefs>
</ds:datastoreItem>
</file>

<file path=customXml/itemProps416.xml><?xml version="1.0" encoding="utf-8"?>
<ds:datastoreItem xmlns:ds="http://schemas.openxmlformats.org/officeDocument/2006/customXml" ds:itemID="{5D04486E-4C92-45B9-A846-8986AC2CE467}">
  <ds:schemaRefs>
    <ds:schemaRef ds:uri="http://www.joulesunlimited.com/juid"/>
  </ds:schemaRefs>
</ds:datastoreItem>
</file>

<file path=customXml/itemProps417.xml><?xml version="1.0" encoding="utf-8"?>
<ds:datastoreItem xmlns:ds="http://schemas.openxmlformats.org/officeDocument/2006/customXml" ds:itemID="{081F9D2A-8E6A-4110-83BB-7754E5E920BF}">
  <ds:schemaRefs>
    <ds:schemaRef ds:uri="http://www.joulesunlimited.com/juid"/>
  </ds:schemaRefs>
</ds:datastoreItem>
</file>

<file path=customXml/itemProps418.xml><?xml version="1.0" encoding="utf-8"?>
<ds:datastoreItem xmlns:ds="http://schemas.openxmlformats.org/officeDocument/2006/customXml" ds:itemID="{B37ADABC-00DD-484D-A5BD-32A190FDB456}">
  <ds:schemaRefs>
    <ds:schemaRef ds:uri="http://www.joulesunlimited.com/juid"/>
  </ds:schemaRefs>
</ds:datastoreItem>
</file>

<file path=customXml/itemProps419.xml><?xml version="1.0" encoding="utf-8"?>
<ds:datastoreItem xmlns:ds="http://schemas.openxmlformats.org/officeDocument/2006/customXml" ds:itemID="{AC734EBF-A02E-4F9D-91A7-49519901B71C}">
  <ds:schemaRefs>
    <ds:schemaRef ds:uri="http://www.joulesunlimited.com/juid"/>
  </ds:schemaRefs>
</ds:datastoreItem>
</file>

<file path=customXml/itemProps42.xml><?xml version="1.0" encoding="utf-8"?>
<ds:datastoreItem xmlns:ds="http://schemas.openxmlformats.org/officeDocument/2006/customXml" ds:itemID="{418E1B71-2C93-4288-B138-AAC9C3A42D9D}">
  <ds:schemaRefs>
    <ds:schemaRef ds:uri="http://www.joulesunlimited.com/juid"/>
  </ds:schemaRefs>
</ds:datastoreItem>
</file>

<file path=customXml/itemProps420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421.xml><?xml version="1.0" encoding="utf-8"?>
<ds:datastoreItem xmlns:ds="http://schemas.openxmlformats.org/officeDocument/2006/customXml" ds:itemID="{88A5E9A7-4E97-4611-9A56-F5A2C019D819}">
  <ds:schemaRefs>
    <ds:schemaRef ds:uri="http://www.joulesunlimited.com/juid"/>
  </ds:schemaRefs>
</ds:datastoreItem>
</file>

<file path=customXml/itemProps422.xml><?xml version="1.0" encoding="utf-8"?>
<ds:datastoreItem xmlns:ds="http://schemas.openxmlformats.org/officeDocument/2006/customXml" ds:itemID="{C98A8371-9C90-4C41-A404-0DE284A50EBF}">
  <ds:schemaRefs>
    <ds:schemaRef ds:uri="http://www.joulesunlimited.com/juid"/>
  </ds:schemaRefs>
</ds:datastoreItem>
</file>

<file path=customXml/itemProps423.xml><?xml version="1.0" encoding="utf-8"?>
<ds:datastoreItem xmlns:ds="http://schemas.openxmlformats.org/officeDocument/2006/customXml" ds:itemID="{4E2D680E-FC7E-4EF1-A99D-FF5FDE36EF70}">
  <ds:schemaRefs>
    <ds:schemaRef ds:uri="http://www.joulesunlimited.com/juid"/>
  </ds:schemaRefs>
</ds:datastoreItem>
</file>

<file path=customXml/itemProps424.xml><?xml version="1.0" encoding="utf-8"?>
<ds:datastoreItem xmlns:ds="http://schemas.openxmlformats.org/officeDocument/2006/customXml" ds:itemID="{9FD3EC56-C995-4358-AAC8-8C1393ECA33D}">
  <ds:schemaRefs>
    <ds:schemaRef ds:uri="http://www.joulesunlimited.com/juid"/>
  </ds:schemaRefs>
</ds:datastoreItem>
</file>

<file path=customXml/itemProps425.xml><?xml version="1.0" encoding="utf-8"?>
<ds:datastoreItem xmlns:ds="http://schemas.openxmlformats.org/officeDocument/2006/customXml" ds:itemID="{8BED65C5-EAF4-43D8-8CAB-1AF522639D7D}">
  <ds:schemaRefs>
    <ds:schemaRef ds:uri="http://www.joulesunlimited.com/juid"/>
  </ds:schemaRefs>
</ds:datastoreItem>
</file>

<file path=customXml/itemProps426.xml><?xml version="1.0" encoding="utf-8"?>
<ds:datastoreItem xmlns:ds="http://schemas.openxmlformats.org/officeDocument/2006/customXml" ds:itemID="{6AF93661-E9CC-4E2B-A6D9-C0217C1921A9}">
  <ds:schemaRefs>
    <ds:schemaRef ds:uri="http://www.joulesunlimited.com/juid"/>
  </ds:schemaRefs>
</ds:datastoreItem>
</file>

<file path=customXml/itemProps427.xml><?xml version="1.0" encoding="utf-8"?>
<ds:datastoreItem xmlns:ds="http://schemas.openxmlformats.org/officeDocument/2006/customXml" ds:itemID="{7E40FB99-5DED-4BA6-80C9-C1ABF243A4C5}">
  <ds:schemaRefs>
    <ds:schemaRef ds:uri="http://www.joulesunlimited.com/juid"/>
  </ds:schemaRefs>
</ds:datastoreItem>
</file>

<file path=customXml/itemProps428.xml><?xml version="1.0" encoding="utf-8"?>
<ds:datastoreItem xmlns:ds="http://schemas.openxmlformats.org/officeDocument/2006/customXml" ds:itemID="{C7B8BC06-9012-423C-9D32-637C22C0A667}">
  <ds:schemaRefs>
    <ds:schemaRef ds:uri="http://www.joulesunlimited.com/juid"/>
  </ds:schemaRefs>
</ds:datastoreItem>
</file>

<file path=customXml/itemProps429.xml><?xml version="1.0" encoding="utf-8"?>
<ds:datastoreItem xmlns:ds="http://schemas.openxmlformats.org/officeDocument/2006/customXml" ds:itemID="{7BC46ACA-08B1-4151-8370-480C3AEAA3E0}">
  <ds:schemaRefs>
    <ds:schemaRef ds:uri="http://www.joulesunlimited.com/juid"/>
  </ds:schemaRefs>
</ds:datastoreItem>
</file>

<file path=customXml/itemProps43.xml><?xml version="1.0" encoding="utf-8"?>
<ds:datastoreItem xmlns:ds="http://schemas.openxmlformats.org/officeDocument/2006/customXml" ds:itemID="{5EEDB4CA-852A-4861-A6FC-CCF1F81EEAC1}">
  <ds:schemaRefs>
    <ds:schemaRef ds:uri="http://www.joulesunlimited.com/juid"/>
  </ds:schemaRefs>
</ds:datastoreItem>
</file>

<file path=customXml/itemProps430.xml><?xml version="1.0" encoding="utf-8"?>
<ds:datastoreItem xmlns:ds="http://schemas.openxmlformats.org/officeDocument/2006/customXml" ds:itemID="{CF540AA9-3C01-4665-A174-8E9D85C2E802}">
  <ds:schemaRefs>
    <ds:schemaRef ds:uri="http://www.joulesunlimited.com/juid"/>
  </ds:schemaRefs>
</ds:datastoreItem>
</file>

<file path=customXml/itemProps431.xml><?xml version="1.0" encoding="utf-8"?>
<ds:datastoreItem xmlns:ds="http://schemas.openxmlformats.org/officeDocument/2006/customXml" ds:itemID="{0DDEE7DD-4CBE-4C9D-AFE8-1B98AB1CF15C}">
  <ds:schemaRefs>
    <ds:schemaRef ds:uri="http://www.joulesunlimited.com/juid"/>
  </ds:schemaRefs>
</ds:datastoreItem>
</file>

<file path=customXml/itemProps432.xml><?xml version="1.0" encoding="utf-8"?>
<ds:datastoreItem xmlns:ds="http://schemas.openxmlformats.org/officeDocument/2006/customXml" ds:itemID="{7E3F86AB-D8F5-4334-8C60-B007C59EBA56}">
  <ds:schemaRefs>
    <ds:schemaRef ds:uri="http://www.joulesunlimited.com/juid"/>
  </ds:schemaRefs>
</ds:datastoreItem>
</file>

<file path=customXml/itemProps433.xml><?xml version="1.0" encoding="utf-8"?>
<ds:datastoreItem xmlns:ds="http://schemas.openxmlformats.org/officeDocument/2006/customXml" ds:itemID="{FA2AB699-F4A2-40E8-8B89-BBDC55C4A320}">
  <ds:schemaRefs>
    <ds:schemaRef ds:uri="http://www.joulesunlimited.com/juid"/>
  </ds:schemaRefs>
</ds:datastoreItem>
</file>

<file path=customXml/itemProps434.xml><?xml version="1.0" encoding="utf-8"?>
<ds:datastoreItem xmlns:ds="http://schemas.openxmlformats.org/officeDocument/2006/customXml" ds:itemID="{43DE3F72-DBE9-4F30-A44A-EE179CD7D0C7}">
  <ds:schemaRefs>
    <ds:schemaRef ds:uri="http://www.joulesunlimited.com/juid"/>
  </ds:schemaRefs>
</ds:datastoreItem>
</file>

<file path=customXml/itemProps435.xml><?xml version="1.0" encoding="utf-8"?>
<ds:datastoreItem xmlns:ds="http://schemas.openxmlformats.org/officeDocument/2006/customXml" ds:itemID="{D0E25FB1-5A86-4C54-866A-2C05701DE539}">
  <ds:schemaRefs>
    <ds:schemaRef ds:uri="http://www.joulesunlimited.com/juid"/>
  </ds:schemaRefs>
</ds:datastoreItem>
</file>

<file path=customXml/itemProps436.xml><?xml version="1.0" encoding="utf-8"?>
<ds:datastoreItem xmlns:ds="http://schemas.openxmlformats.org/officeDocument/2006/customXml" ds:itemID="{F576E668-A66C-4B8D-AEC6-FDB1365505C3}">
  <ds:schemaRefs>
    <ds:schemaRef ds:uri="http://www.joulesunlimited.com/juid"/>
  </ds:schemaRefs>
</ds:datastoreItem>
</file>

<file path=customXml/itemProps437.xml><?xml version="1.0" encoding="utf-8"?>
<ds:datastoreItem xmlns:ds="http://schemas.openxmlformats.org/officeDocument/2006/customXml" ds:itemID="{CCE0475F-E6AF-423A-BC3B-DB42FF672A28}">
  <ds:schemaRefs>
    <ds:schemaRef ds:uri="http://www.joulesunlimited.com/juid"/>
  </ds:schemaRefs>
</ds:datastoreItem>
</file>

<file path=customXml/itemProps438.xml><?xml version="1.0" encoding="utf-8"?>
<ds:datastoreItem xmlns:ds="http://schemas.openxmlformats.org/officeDocument/2006/customXml" ds:itemID="{0D0708A8-DE34-48FB-8CF6-78A56B5284E3}">
  <ds:schemaRefs>
    <ds:schemaRef ds:uri="http://www.joulesunlimited.com/juid"/>
  </ds:schemaRefs>
</ds:datastoreItem>
</file>

<file path=customXml/itemProps439.xml><?xml version="1.0" encoding="utf-8"?>
<ds:datastoreItem xmlns:ds="http://schemas.openxmlformats.org/officeDocument/2006/customXml" ds:itemID="{8F612D25-BF86-4996-95E6-8A2E609DE5C4}">
  <ds:schemaRefs>
    <ds:schemaRef ds:uri="http://www.joulesunlimited.com/juid"/>
  </ds:schemaRefs>
</ds:datastoreItem>
</file>

<file path=customXml/itemProps44.xml><?xml version="1.0" encoding="utf-8"?>
<ds:datastoreItem xmlns:ds="http://schemas.openxmlformats.org/officeDocument/2006/customXml" ds:itemID="{0A898860-2F25-4446-B3F0-7890B66C0B7F}">
  <ds:schemaRefs>
    <ds:schemaRef ds:uri="http://www.joulesunlimited.com/juid"/>
  </ds:schemaRefs>
</ds:datastoreItem>
</file>

<file path=customXml/itemProps440.xml><?xml version="1.0" encoding="utf-8"?>
<ds:datastoreItem xmlns:ds="http://schemas.openxmlformats.org/officeDocument/2006/customXml" ds:itemID="{FD302C2A-18C6-4500-9B29-A7A72A97B86F}">
  <ds:schemaRefs>
    <ds:schemaRef ds:uri="http://www.joulesunlimited.com/juid"/>
  </ds:schemaRefs>
</ds:datastoreItem>
</file>

<file path=customXml/itemProps441.xml><?xml version="1.0" encoding="utf-8"?>
<ds:datastoreItem xmlns:ds="http://schemas.openxmlformats.org/officeDocument/2006/customXml" ds:itemID="{E86BDE60-5616-4BA7-9F2C-47276B283EFD}">
  <ds:schemaRefs>
    <ds:schemaRef ds:uri="http://www.joulesunlimited.com/juid"/>
  </ds:schemaRefs>
</ds:datastoreItem>
</file>

<file path=customXml/itemProps442.xml><?xml version="1.0" encoding="utf-8"?>
<ds:datastoreItem xmlns:ds="http://schemas.openxmlformats.org/officeDocument/2006/customXml" ds:itemID="{10CEC8B6-499E-48D3-A748-A84DC49458A4}">
  <ds:schemaRefs>
    <ds:schemaRef ds:uri="http://www.joulesunlimited.com/juid"/>
  </ds:schemaRefs>
</ds:datastoreItem>
</file>

<file path=customXml/itemProps443.xml><?xml version="1.0" encoding="utf-8"?>
<ds:datastoreItem xmlns:ds="http://schemas.openxmlformats.org/officeDocument/2006/customXml" ds:itemID="{636BBD9B-9844-40B8-8966-0135ADF28768}">
  <ds:schemaRefs>
    <ds:schemaRef ds:uri="http://www.joulesunlimited.com/juid"/>
  </ds:schemaRefs>
</ds:datastoreItem>
</file>

<file path=customXml/itemProps444.xml><?xml version="1.0" encoding="utf-8"?>
<ds:datastoreItem xmlns:ds="http://schemas.openxmlformats.org/officeDocument/2006/customXml" ds:itemID="{96080C9F-F704-4A42-9E57-E20065FC0365}">
  <ds:schemaRefs>
    <ds:schemaRef ds:uri="http://www.joulesunlimited.com/juid"/>
  </ds:schemaRefs>
</ds:datastoreItem>
</file>

<file path=customXml/itemProps445.xml><?xml version="1.0" encoding="utf-8"?>
<ds:datastoreItem xmlns:ds="http://schemas.openxmlformats.org/officeDocument/2006/customXml" ds:itemID="{D6CB95FF-33F1-436D-A70D-4752CB2BD823}">
  <ds:schemaRefs>
    <ds:schemaRef ds:uri="http://www.joulesunlimited.com/juid"/>
  </ds:schemaRefs>
</ds:datastoreItem>
</file>

<file path=customXml/itemProps446.xml><?xml version="1.0" encoding="utf-8"?>
<ds:datastoreItem xmlns:ds="http://schemas.openxmlformats.org/officeDocument/2006/customXml" ds:itemID="{E97BBE5A-E0E4-4538-8A3E-EA01A602B285}">
  <ds:schemaRefs>
    <ds:schemaRef ds:uri="http://www.joulesunlimited.com/juid"/>
  </ds:schemaRefs>
</ds:datastoreItem>
</file>

<file path=customXml/itemProps447.xml><?xml version="1.0" encoding="utf-8"?>
<ds:datastoreItem xmlns:ds="http://schemas.openxmlformats.org/officeDocument/2006/customXml" ds:itemID="{D166AE6C-605F-4FF9-87A0-B4A40A18BEA4}">
  <ds:schemaRefs>
    <ds:schemaRef ds:uri="http://www.joulesunlimited.com/juid"/>
  </ds:schemaRefs>
</ds:datastoreItem>
</file>

<file path=customXml/itemProps448.xml><?xml version="1.0" encoding="utf-8"?>
<ds:datastoreItem xmlns:ds="http://schemas.openxmlformats.org/officeDocument/2006/customXml" ds:itemID="{64C1BF5D-C964-4CAD-8612-D967A481A9B4}">
  <ds:schemaRefs>
    <ds:schemaRef ds:uri="http://www.joulesunlimited.com/juid"/>
  </ds:schemaRefs>
</ds:datastoreItem>
</file>

<file path=customXml/itemProps449.xml><?xml version="1.0" encoding="utf-8"?>
<ds:datastoreItem xmlns:ds="http://schemas.openxmlformats.org/officeDocument/2006/customXml" ds:itemID="{8A1532C1-6B8F-43E7-BD33-FE89D445655C}">
  <ds:schemaRefs>
    <ds:schemaRef ds:uri="http://www.joulesunlimited.com/juid"/>
  </ds:schemaRefs>
</ds:datastoreItem>
</file>

<file path=customXml/itemProps45.xml><?xml version="1.0" encoding="utf-8"?>
<ds:datastoreItem xmlns:ds="http://schemas.openxmlformats.org/officeDocument/2006/customXml" ds:itemID="{5DDE8A51-67D5-4360-B7AF-D7DD7EDC54F9}">
  <ds:schemaRefs>
    <ds:schemaRef ds:uri="http://www.joulesunlimited.com/juid"/>
  </ds:schemaRefs>
</ds:datastoreItem>
</file>

<file path=customXml/itemProps450.xml><?xml version="1.0" encoding="utf-8"?>
<ds:datastoreItem xmlns:ds="http://schemas.openxmlformats.org/officeDocument/2006/customXml" ds:itemID="{6A27682C-8DF4-4822-8AAC-AB9FEE66CA95}">
  <ds:schemaRefs>
    <ds:schemaRef ds:uri="http://www.joulesunlimited.com/juid"/>
  </ds:schemaRefs>
</ds:datastoreItem>
</file>

<file path=customXml/itemProps451.xml><?xml version="1.0" encoding="utf-8"?>
<ds:datastoreItem xmlns:ds="http://schemas.openxmlformats.org/officeDocument/2006/customXml" ds:itemID="{88770208-C54F-4B2B-8E63-17B7281057CE}">
  <ds:schemaRefs>
    <ds:schemaRef ds:uri="http://www.joulesunlimited.com/juid"/>
  </ds:schemaRefs>
</ds:datastoreItem>
</file>

<file path=customXml/itemProps452.xml><?xml version="1.0" encoding="utf-8"?>
<ds:datastoreItem xmlns:ds="http://schemas.openxmlformats.org/officeDocument/2006/customXml" ds:itemID="{99006C67-21B8-4735-8264-BC054A87944C}">
  <ds:schemaRefs>
    <ds:schemaRef ds:uri="http://www.joulesunlimited.com/juid"/>
  </ds:schemaRefs>
</ds:datastoreItem>
</file>

<file path=customXml/itemProps453.xml><?xml version="1.0" encoding="utf-8"?>
<ds:datastoreItem xmlns:ds="http://schemas.openxmlformats.org/officeDocument/2006/customXml" ds:itemID="{4B90F58C-1A27-4621-82EF-FF7818C6A811}">
  <ds:schemaRefs>
    <ds:schemaRef ds:uri="http://www.joulesunlimited.com/juid"/>
  </ds:schemaRefs>
</ds:datastoreItem>
</file>

<file path=customXml/itemProps454.xml><?xml version="1.0" encoding="utf-8"?>
<ds:datastoreItem xmlns:ds="http://schemas.openxmlformats.org/officeDocument/2006/customXml" ds:itemID="{7186FA41-FE10-4A36-9355-EB923D13C4F8}">
  <ds:schemaRefs>
    <ds:schemaRef ds:uri="http://www.joulesunlimited.com/juid"/>
  </ds:schemaRefs>
</ds:datastoreItem>
</file>

<file path=customXml/itemProps455.xml><?xml version="1.0" encoding="utf-8"?>
<ds:datastoreItem xmlns:ds="http://schemas.openxmlformats.org/officeDocument/2006/customXml" ds:itemID="{5AACC9F7-41DC-4026-82FE-C0FB71CFC93D}">
  <ds:schemaRefs>
    <ds:schemaRef ds:uri="http://www.joulesunlimited.com/juid"/>
  </ds:schemaRefs>
</ds:datastoreItem>
</file>

<file path=customXml/itemProps456.xml><?xml version="1.0" encoding="utf-8"?>
<ds:datastoreItem xmlns:ds="http://schemas.openxmlformats.org/officeDocument/2006/customXml" ds:itemID="{1C0B1E57-9A78-44E4-92CD-0ED07A26110C}">
  <ds:schemaRefs>
    <ds:schemaRef ds:uri="http://www.joulesunlimited.com/juid"/>
  </ds:schemaRefs>
</ds:datastoreItem>
</file>

<file path=customXml/itemProps457.xml><?xml version="1.0" encoding="utf-8"?>
<ds:datastoreItem xmlns:ds="http://schemas.openxmlformats.org/officeDocument/2006/customXml" ds:itemID="{B1836009-D1F0-4B98-B0E9-09F1A19EAB40}">
  <ds:schemaRefs>
    <ds:schemaRef ds:uri="http://www.joulesunlimited.com/juid"/>
  </ds:schemaRefs>
</ds:datastoreItem>
</file>

<file path=customXml/itemProps458.xml><?xml version="1.0" encoding="utf-8"?>
<ds:datastoreItem xmlns:ds="http://schemas.openxmlformats.org/officeDocument/2006/customXml" ds:itemID="{6F56C2EC-A823-49B4-8521-20AB406A09E1}">
  <ds:schemaRefs>
    <ds:schemaRef ds:uri="http://www.joulesunlimited.com/juid"/>
  </ds:schemaRefs>
</ds:datastoreItem>
</file>

<file path=customXml/itemProps459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46.xml><?xml version="1.0" encoding="utf-8"?>
<ds:datastoreItem xmlns:ds="http://schemas.openxmlformats.org/officeDocument/2006/customXml" ds:itemID="{A1AE1EC4-2A51-4F53-BEBB-4EC9DE6FFE97}">
  <ds:schemaRefs>
    <ds:schemaRef ds:uri="http://www.joulesunlimited.com/juid"/>
  </ds:schemaRefs>
</ds:datastoreItem>
</file>

<file path=customXml/itemProps460.xml><?xml version="1.0" encoding="utf-8"?>
<ds:datastoreItem xmlns:ds="http://schemas.openxmlformats.org/officeDocument/2006/customXml" ds:itemID="{7CF2771F-6E71-4618-A31F-050DDD73A1A4}">
  <ds:schemaRefs>
    <ds:schemaRef ds:uri="http://www.joulesunlimited.com/juid"/>
  </ds:schemaRefs>
</ds:datastoreItem>
</file>

<file path=customXml/itemProps461.xml><?xml version="1.0" encoding="utf-8"?>
<ds:datastoreItem xmlns:ds="http://schemas.openxmlformats.org/officeDocument/2006/customXml" ds:itemID="{6FF2E795-C0F7-4A0C-BE92-A060C7F71D0A}">
  <ds:schemaRefs>
    <ds:schemaRef ds:uri="http://www.joulesunlimited.com/juid"/>
  </ds:schemaRefs>
</ds:datastoreItem>
</file>

<file path=customXml/itemProps462.xml><?xml version="1.0" encoding="utf-8"?>
<ds:datastoreItem xmlns:ds="http://schemas.openxmlformats.org/officeDocument/2006/customXml" ds:itemID="{3812BF99-E7D7-4C7D-83F9-84992C7AFFAA}">
  <ds:schemaRefs>
    <ds:schemaRef ds:uri="http://www.joulesunlimited.com/juid"/>
  </ds:schemaRefs>
</ds:datastoreItem>
</file>

<file path=customXml/itemProps463.xml><?xml version="1.0" encoding="utf-8"?>
<ds:datastoreItem xmlns:ds="http://schemas.openxmlformats.org/officeDocument/2006/customXml" ds:itemID="{C5E1F30F-83C4-4611-9532-0F5A9B092C8D}">
  <ds:schemaRefs>
    <ds:schemaRef ds:uri="http://www.joulesunlimited.com/juid"/>
  </ds:schemaRefs>
</ds:datastoreItem>
</file>

<file path=customXml/itemProps464.xml><?xml version="1.0" encoding="utf-8"?>
<ds:datastoreItem xmlns:ds="http://schemas.openxmlformats.org/officeDocument/2006/customXml" ds:itemID="{CF7C904D-C616-450B-AD01-6C7DF01B5A82}">
  <ds:schemaRefs>
    <ds:schemaRef ds:uri="http://www.joulesunlimited.com/juid"/>
  </ds:schemaRefs>
</ds:datastoreItem>
</file>

<file path=customXml/itemProps465.xml><?xml version="1.0" encoding="utf-8"?>
<ds:datastoreItem xmlns:ds="http://schemas.openxmlformats.org/officeDocument/2006/customXml" ds:itemID="{F95D1DFB-E20E-4FD8-B303-6A9DF8EE4ECF}">
  <ds:schemaRefs>
    <ds:schemaRef ds:uri="http://www.joulesunlimited.com/juid"/>
  </ds:schemaRefs>
</ds:datastoreItem>
</file>

<file path=customXml/itemProps466.xml><?xml version="1.0" encoding="utf-8"?>
<ds:datastoreItem xmlns:ds="http://schemas.openxmlformats.org/officeDocument/2006/customXml" ds:itemID="{7B68D3B7-70C1-47C7-8A7D-80370C943F62}">
  <ds:schemaRefs>
    <ds:schemaRef ds:uri="http://www.joulesunlimited.com/juid"/>
  </ds:schemaRefs>
</ds:datastoreItem>
</file>

<file path=customXml/itemProps467.xml><?xml version="1.0" encoding="utf-8"?>
<ds:datastoreItem xmlns:ds="http://schemas.openxmlformats.org/officeDocument/2006/customXml" ds:itemID="{36583E9F-E132-4B15-ADB7-06607556E4E3}">
  <ds:schemaRefs>
    <ds:schemaRef ds:uri="http://www.joulesunlimited.com/juid"/>
  </ds:schemaRefs>
</ds:datastoreItem>
</file>

<file path=customXml/itemProps468.xml><?xml version="1.0" encoding="utf-8"?>
<ds:datastoreItem xmlns:ds="http://schemas.openxmlformats.org/officeDocument/2006/customXml" ds:itemID="{009BBBC8-3E6F-4D05-B4DB-F3299567FE97}">
  <ds:schemaRefs>
    <ds:schemaRef ds:uri="http://www.joulesunlimited.com/juid"/>
  </ds:schemaRefs>
</ds:datastoreItem>
</file>

<file path=customXml/itemProps469.xml><?xml version="1.0" encoding="utf-8"?>
<ds:datastoreItem xmlns:ds="http://schemas.openxmlformats.org/officeDocument/2006/customXml" ds:itemID="{BDD1C627-8B5D-4730-81D4-B6AE581E1A48}">
  <ds:schemaRefs>
    <ds:schemaRef ds:uri="http://www.joulesunlimited.com/juid"/>
  </ds:schemaRefs>
</ds:datastoreItem>
</file>

<file path=customXml/itemProps47.xml><?xml version="1.0" encoding="utf-8"?>
<ds:datastoreItem xmlns:ds="http://schemas.openxmlformats.org/officeDocument/2006/customXml" ds:itemID="{5E6F8019-E47E-4A8F-9DD2-76323C71728E}">
  <ds:schemaRefs>
    <ds:schemaRef ds:uri="http://www.joulesunlimited.com/juid"/>
  </ds:schemaRefs>
</ds:datastoreItem>
</file>

<file path=customXml/itemProps470.xml><?xml version="1.0" encoding="utf-8"?>
<ds:datastoreItem xmlns:ds="http://schemas.openxmlformats.org/officeDocument/2006/customXml" ds:itemID="{FF94DB06-80B9-4EAD-8B24-342020D34FE5}">
  <ds:schemaRefs>
    <ds:schemaRef ds:uri="http://www.joulesunlimited.com/juid"/>
  </ds:schemaRefs>
</ds:datastoreItem>
</file>

<file path=customXml/itemProps471.xml><?xml version="1.0" encoding="utf-8"?>
<ds:datastoreItem xmlns:ds="http://schemas.openxmlformats.org/officeDocument/2006/customXml" ds:itemID="{923AF539-8AA2-426A-BC62-F85E89D13DC9}">
  <ds:schemaRefs>
    <ds:schemaRef ds:uri="http://www.joulesunlimited.com/juid"/>
  </ds:schemaRefs>
</ds:datastoreItem>
</file>

<file path=customXml/itemProps472.xml><?xml version="1.0" encoding="utf-8"?>
<ds:datastoreItem xmlns:ds="http://schemas.openxmlformats.org/officeDocument/2006/customXml" ds:itemID="{854E099F-C9C4-4D69-866E-3DA38C2E1E98}">
  <ds:schemaRefs>
    <ds:schemaRef ds:uri="http://www.joulesunlimited.com/juid"/>
  </ds:schemaRefs>
</ds:datastoreItem>
</file>

<file path=customXml/itemProps473.xml><?xml version="1.0" encoding="utf-8"?>
<ds:datastoreItem xmlns:ds="http://schemas.openxmlformats.org/officeDocument/2006/customXml" ds:itemID="{424FCC76-EB72-4837-BFC8-F2ED29C397B3}">
  <ds:schemaRefs>
    <ds:schemaRef ds:uri="http://www.joulesunlimited.com/juid"/>
  </ds:schemaRefs>
</ds:datastoreItem>
</file>

<file path=customXml/itemProps474.xml><?xml version="1.0" encoding="utf-8"?>
<ds:datastoreItem xmlns:ds="http://schemas.openxmlformats.org/officeDocument/2006/customXml" ds:itemID="{49366707-1719-40B9-9E34-74A796BD7A95}">
  <ds:schemaRefs>
    <ds:schemaRef ds:uri="http://www.joulesunlimited.com/juid"/>
  </ds:schemaRefs>
</ds:datastoreItem>
</file>

<file path=customXml/itemProps475.xml><?xml version="1.0" encoding="utf-8"?>
<ds:datastoreItem xmlns:ds="http://schemas.openxmlformats.org/officeDocument/2006/customXml" ds:itemID="{EDA19A49-DF3B-4487-89BC-7BF3D09B921B}">
  <ds:schemaRefs>
    <ds:schemaRef ds:uri="http://www.joulesunlimited.com/juid"/>
  </ds:schemaRefs>
</ds:datastoreItem>
</file>

<file path=customXml/itemProps476.xml><?xml version="1.0" encoding="utf-8"?>
<ds:datastoreItem xmlns:ds="http://schemas.openxmlformats.org/officeDocument/2006/customXml" ds:itemID="{9C438EAF-C990-497B-9629-E9B08E397638}">
  <ds:schemaRefs>
    <ds:schemaRef ds:uri="http://www.joulesunlimited.com/juid"/>
  </ds:schemaRefs>
</ds:datastoreItem>
</file>

<file path=customXml/itemProps477.xml><?xml version="1.0" encoding="utf-8"?>
<ds:datastoreItem xmlns:ds="http://schemas.openxmlformats.org/officeDocument/2006/customXml" ds:itemID="{D8B4A1D2-E6CD-4E4B-B207-8F10F9F8994B}">
  <ds:schemaRefs>
    <ds:schemaRef ds:uri="http://www.joulesunlimited.com/juid"/>
  </ds:schemaRefs>
</ds:datastoreItem>
</file>

<file path=customXml/itemProps478.xml><?xml version="1.0" encoding="utf-8"?>
<ds:datastoreItem xmlns:ds="http://schemas.openxmlformats.org/officeDocument/2006/customXml" ds:itemID="{5AF2FB65-C05E-4160-B8CC-507684395742}">
  <ds:schemaRefs>
    <ds:schemaRef ds:uri="http://www.joulesunlimited.com/juid"/>
  </ds:schemaRefs>
</ds:datastoreItem>
</file>

<file path=customXml/itemProps479.xml><?xml version="1.0" encoding="utf-8"?>
<ds:datastoreItem xmlns:ds="http://schemas.openxmlformats.org/officeDocument/2006/customXml" ds:itemID="{BDDC52D6-1DAB-48F7-8632-44742D199792}">
  <ds:schemaRefs>
    <ds:schemaRef ds:uri="http://www.joulesunlimited.com/juid"/>
  </ds:schemaRefs>
</ds:datastoreItem>
</file>

<file path=customXml/itemProps48.xml><?xml version="1.0" encoding="utf-8"?>
<ds:datastoreItem xmlns:ds="http://schemas.openxmlformats.org/officeDocument/2006/customXml" ds:itemID="{F8481EB6-469C-450C-886B-35A31F68A76C}">
  <ds:schemaRefs>
    <ds:schemaRef ds:uri="http://www.joulesunlimited.com/juid"/>
  </ds:schemaRefs>
</ds:datastoreItem>
</file>

<file path=customXml/itemProps480.xml><?xml version="1.0" encoding="utf-8"?>
<ds:datastoreItem xmlns:ds="http://schemas.openxmlformats.org/officeDocument/2006/customXml" ds:itemID="{959E6B87-7207-4CEC-8F11-FC7A166AB128}">
  <ds:schemaRefs>
    <ds:schemaRef ds:uri="http://www.joulesunlimited.com/juid"/>
  </ds:schemaRefs>
</ds:datastoreItem>
</file>

<file path=customXml/itemProps481.xml><?xml version="1.0" encoding="utf-8"?>
<ds:datastoreItem xmlns:ds="http://schemas.openxmlformats.org/officeDocument/2006/customXml" ds:itemID="{F8376C06-22C9-452E-8F09-9A2591EF3165}">
  <ds:schemaRefs>
    <ds:schemaRef ds:uri="http://www.joulesunlimited.com/juid"/>
  </ds:schemaRefs>
</ds:datastoreItem>
</file>

<file path=customXml/itemProps482.xml><?xml version="1.0" encoding="utf-8"?>
<ds:datastoreItem xmlns:ds="http://schemas.openxmlformats.org/officeDocument/2006/customXml" ds:itemID="{DE051264-FD2D-404E-9B19-5F3B6498A0D0}">
  <ds:schemaRefs>
    <ds:schemaRef ds:uri="http://www.joulesunlimited.com/juid"/>
  </ds:schemaRefs>
</ds:datastoreItem>
</file>

<file path=customXml/itemProps483.xml><?xml version="1.0" encoding="utf-8"?>
<ds:datastoreItem xmlns:ds="http://schemas.openxmlformats.org/officeDocument/2006/customXml" ds:itemID="{4468C034-B24E-4C56-BCAE-102DAB1E160D}">
  <ds:schemaRefs>
    <ds:schemaRef ds:uri="http://www.joulesunlimited.com/juid"/>
  </ds:schemaRefs>
</ds:datastoreItem>
</file>

<file path=customXml/itemProps484.xml><?xml version="1.0" encoding="utf-8"?>
<ds:datastoreItem xmlns:ds="http://schemas.openxmlformats.org/officeDocument/2006/customXml" ds:itemID="{86058D39-AA1B-4FFD-BE59-A1F72BD35029}">
  <ds:schemaRefs>
    <ds:schemaRef ds:uri="http://www.joulesunlimited.com/juid"/>
  </ds:schemaRefs>
</ds:datastoreItem>
</file>

<file path=customXml/itemProps485.xml><?xml version="1.0" encoding="utf-8"?>
<ds:datastoreItem xmlns:ds="http://schemas.openxmlformats.org/officeDocument/2006/customXml" ds:itemID="{3161CBF6-F819-4F3D-B139-CD1AB481A5F7}">
  <ds:schemaRefs>
    <ds:schemaRef ds:uri="http://www.joulesunlimited.com/juid"/>
  </ds:schemaRefs>
</ds:datastoreItem>
</file>

<file path=customXml/itemProps486.xml><?xml version="1.0" encoding="utf-8"?>
<ds:datastoreItem xmlns:ds="http://schemas.openxmlformats.org/officeDocument/2006/customXml" ds:itemID="{1F7D5515-53D5-4123-86DC-7311F7F29833}">
  <ds:schemaRefs>
    <ds:schemaRef ds:uri="http://www.joulesunlimited.com/juid"/>
  </ds:schemaRefs>
</ds:datastoreItem>
</file>

<file path=customXml/itemProps487.xml><?xml version="1.0" encoding="utf-8"?>
<ds:datastoreItem xmlns:ds="http://schemas.openxmlformats.org/officeDocument/2006/customXml" ds:itemID="{5B311D68-831C-4879-8321-A1482D63527D}">
  <ds:schemaRefs>
    <ds:schemaRef ds:uri="http://www.joulesunlimited.com/juid"/>
  </ds:schemaRefs>
</ds:datastoreItem>
</file>

<file path=customXml/itemProps488.xml><?xml version="1.0" encoding="utf-8"?>
<ds:datastoreItem xmlns:ds="http://schemas.openxmlformats.org/officeDocument/2006/customXml" ds:itemID="{504B4554-4D23-486A-BE26-96316A56C3C0}">
  <ds:schemaRefs>
    <ds:schemaRef ds:uri="http://www.joulesunlimited.com/juid"/>
  </ds:schemaRefs>
</ds:datastoreItem>
</file>

<file path=customXml/itemProps489.xml><?xml version="1.0" encoding="utf-8"?>
<ds:datastoreItem xmlns:ds="http://schemas.openxmlformats.org/officeDocument/2006/customXml" ds:itemID="{82C2BCC8-C4A2-4AA9-8930-FCD3EC09F56C}">
  <ds:schemaRefs>
    <ds:schemaRef ds:uri="http://www.joulesunlimited.com/juid"/>
  </ds:schemaRefs>
</ds:datastoreItem>
</file>

<file path=customXml/itemProps49.xml><?xml version="1.0" encoding="utf-8"?>
<ds:datastoreItem xmlns:ds="http://schemas.openxmlformats.org/officeDocument/2006/customXml" ds:itemID="{823314D3-DEC3-44BE-BC11-053D9E884BBB}">
  <ds:schemaRefs>
    <ds:schemaRef ds:uri="http://www.joulesunlimited.com/juid"/>
  </ds:schemaRefs>
</ds:datastoreItem>
</file>

<file path=customXml/itemProps490.xml><?xml version="1.0" encoding="utf-8"?>
<ds:datastoreItem xmlns:ds="http://schemas.openxmlformats.org/officeDocument/2006/customXml" ds:itemID="{0F93894A-8DCB-4D3A-98CA-A0445A7B131D}">
  <ds:schemaRefs>
    <ds:schemaRef ds:uri="http://www.joulesunlimited.com/juid"/>
  </ds:schemaRefs>
</ds:datastoreItem>
</file>

<file path=customXml/itemProps491.xml><?xml version="1.0" encoding="utf-8"?>
<ds:datastoreItem xmlns:ds="http://schemas.openxmlformats.org/officeDocument/2006/customXml" ds:itemID="{6CC35B89-45CD-496D-91F8-6CD7E3659751}">
  <ds:schemaRefs>
    <ds:schemaRef ds:uri="http://www.joulesunlimited.com/juid"/>
  </ds:schemaRefs>
</ds:datastoreItem>
</file>

<file path=customXml/itemProps492.xml><?xml version="1.0" encoding="utf-8"?>
<ds:datastoreItem xmlns:ds="http://schemas.openxmlformats.org/officeDocument/2006/customXml" ds:itemID="{DFBD4079-3AE4-4879-BE33-E427D2F9DE5B}">
  <ds:schemaRefs>
    <ds:schemaRef ds:uri="http://www.joulesunlimited.com/juid"/>
  </ds:schemaRefs>
</ds:datastoreItem>
</file>

<file path=customXml/itemProps493.xml><?xml version="1.0" encoding="utf-8"?>
<ds:datastoreItem xmlns:ds="http://schemas.openxmlformats.org/officeDocument/2006/customXml" ds:itemID="{66FCF841-BF97-4213-8C92-01653E4112E5}">
  <ds:schemaRefs>
    <ds:schemaRef ds:uri="http://www.joulesunlimited.com/juid"/>
  </ds:schemaRefs>
</ds:datastoreItem>
</file>

<file path=customXml/itemProps494.xml><?xml version="1.0" encoding="utf-8"?>
<ds:datastoreItem xmlns:ds="http://schemas.openxmlformats.org/officeDocument/2006/customXml" ds:itemID="{438CF9AD-539F-42ED-A270-6CF5F0F338E9}">
  <ds:schemaRefs>
    <ds:schemaRef ds:uri="http://www.joulesunlimited.com/juid"/>
  </ds:schemaRefs>
</ds:datastoreItem>
</file>

<file path=customXml/itemProps495.xml><?xml version="1.0" encoding="utf-8"?>
<ds:datastoreItem xmlns:ds="http://schemas.openxmlformats.org/officeDocument/2006/customXml" ds:itemID="{6296E9C1-DF77-46F7-B857-FAB07C738863}">
  <ds:schemaRefs>
    <ds:schemaRef ds:uri="http://www.joulesunlimited.com/juid"/>
  </ds:schemaRefs>
</ds:datastoreItem>
</file>

<file path=customXml/itemProps496.xml><?xml version="1.0" encoding="utf-8"?>
<ds:datastoreItem xmlns:ds="http://schemas.openxmlformats.org/officeDocument/2006/customXml" ds:itemID="{3573D929-D34F-455F-9960-ADED2326EF1B}">
  <ds:schemaRefs>
    <ds:schemaRef ds:uri="http://www.joulesunlimited.com/juid"/>
  </ds:schemaRefs>
</ds:datastoreItem>
</file>

<file path=customXml/itemProps497.xml><?xml version="1.0" encoding="utf-8"?>
<ds:datastoreItem xmlns:ds="http://schemas.openxmlformats.org/officeDocument/2006/customXml" ds:itemID="{0AB729C1-E215-4147-98B3-2BE8401DCD1D}">
  <ds:schemaRefs>
    <ds:schemaRef ds:uri="http://www.joulesunlimited.com/juid"/>
  </ds:schemaRefs>
</ds:datastoreItem>
</file>

<file path=customXml/itemProps498.xml><?xml version="1.0" encoding="utf-8"?>
<ds:datastoreItem xmlns:ds="http://schemas.openxmlformats.org/officeDocument/2006/customXml" ds:itemID="{B412FE33-4C96-48EA-BE48-13DEF41B6317}">
  <ds:schemaRefs>
    <ds:schemaRef ds:uri="http://www.joulesunlimited.com/juid"/>
  </ds:schemaRefs>
</ds:datastoreItem>
</file>

<file path=customXml/itemProps499.xml><?xml version="1.0" encoding="utf-8"?>
<ds:datastoreItem xmlns:ds="http://schemas.openxmlformats.org/officeDocument/2006/customXml" ds:itemID="{3225EBA9-1B45-43E3-A015-E810F85E628C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2DCFFA29-7E97-4C34-A63D-4B51DA8CF793}">
  <ds:schemaRefs>
    <ds:schemaRef ds:uri="http://www.joulesunlimited.com/juid"/>
  </ds:schemaRefs>
</ds:datastoreItem>
</file>

<file path=customXml/itemProps50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500.xml><?xml version="1.0" encoding="utf-8"?>
<ds:datastoreItem xmlns:ds="http://schemas.openxmlformats.org/officeDocument/2006/customXml" ds:itemID="{23CE5707-47EC-471D-9D88-B6099CF11D99}">
  <ds:schemaRefs>
    <ds:schemaRef ds:uri="http://www.joulesunlimited.com/juid"/>
  </ds:schemaRefs>
</ds:datastoreItem>
</file>

<file path=customXml/itemProps501.xml><?xml version="1.0" encoding="utf-8"?>
<ds:datastoreItem xmlns:ds="http://schemas.openxmlformats.org/officeDocument/2006/customXml" ds:itemID="{434FF90D-AAF0-4617-A981-AF087AB3ACD4}">
  <ds:schemaRefs>
    <ds:schemaRef ds:uri="http://www.joulesunlimited.com/juid"/>
  </ds:schemaRefs>
</ds:datastoreItem>
</file>

<file path=customXml/itemProps502.xml><?xml version="1.0" encoding="utf-8"?>
<ds:datastoreItem xmlns:ds="http://schemas.openxmlformats.org/officeDocument/2006/customXml" ds:itemID="{9F7EFBBA-A3D8-43C9-8F7C-2C0C9223B8D1}">
  <ds:schemaRefs>
    <ds:schemaRef ds:uri="http://www.joulesunlimited.com/juid"/>
  </ds:schemaRefs>
</ds:datastoreItem>
</file>

<file path=customXml/itemProps503.xml><?xml version="1.0" encoding="utf-8"?>
<ds:datastoreItem xmlns:ds="http://schemas.openxmlformats.org/officeDocument/2006/customXml" ds:itemID="{6BC2E8E8-21EC-49E6-A35B-79B4F0807547}">
  <ds:schemaRefs>
    <ds:schemaRef ds:uri="http://www.joulesunlimited.com/juid"/>
  </ds:schemaRefs>
</ds:datastoreItem>
</file>

<file path=customXml/itemProps504.xml><?xml version="1.0" encoding="utf-8"?>
<ds:datastoreItem xmlns:ds="http://schemas.openxmlformats.org/officeDocument/2006/customXml" ds:itemID="{1A308E16-2C2A-4738-9E15-F327B547A244}">
  <ds:schemaRefs>
    <ds:schemaRef ds:uri="http://www.joulesunlimited.com/juid"/>
  </ds:schemaRefs>
</ds:datastoreItem>
</file>

<file path=customXml/itemProps505.xml><?xml version="1.0" encoding="utf-8"?>
<ds:datastoreItem xmlns:ds="http://schemas.openxmlformats.org/officeDocument/2006/customXml" ds:itemID="{87ECEA0A-1763-488C-B5FE-7B3FD44F92BF}">
  <ds:schemaRefs>
    <ds:schemaRef ds:uri="http://www.joulesunlimited.com/juid"/>
  </ds:schemaRefs>
</ds:datastoreItem>
</file>

<file path=customXml/itemProps506.xml><?xml version="1.0" encoding="utf-8"?>
<ds:datastoreItem xmlns:ds="http://schemas.openxmlformats.org/officeDocument/2006/customXml" ds:itemID="{7289530C-252F-4D4F-B1D2-4E4329371A28}">
  <ds:schemaRefs>
    <ds:schemaRef ds:uri="http://www.joulesunlimited.com/juid"/>
  </ds:schemaRefs>
</ds:datastoreItem>
</file>

<file path=customXml/itemProps507.xml><?xml version="1.0" encoding="utf-8"?>
<ds:datastoreItem xmlns:ds="http://schemas.openxmlformats.org/officeDocument/2006/customXml" ds:itemID="{CDDF9F1C-3288-4420-B498-9BABD6531A64}">
  <ds:schemaRefs>
    <ds:schemaRef ds:uri="http://www.joulesunlimited.com/juid"/>
  </ds:schemaRefs>
</ds:datastoreItem>
</file>

<file path=customXml/itemProps508.xml><?xml version="1.0" encoding="utf-8"?>
<ds:datastoreItem xmlns:ds="http://schemas.openxmlformats.org/officeDocument/2006/customXml" ds:itemID="{F2C8F361-F952-4994-BF67-573B93B4B74F}">
  <ds:schemaRefs>
    <ds:schemaRef ds:uri="http://www.joulesunlimited.com/juid"/>
  </ds:schemaRefs>
</ds:datastoreItem>
</file>

<file path=customXml/itemProps509.xml><?xml version="1.0" encoding="utf-8"?>
<ds:datastoreItem xmlns:ds="http://schemas.openxmlformats.org/officeDocument/2006/customXml" ds:itemID="{2FF8A56A-F7DD-403A-A5E2-B401F4A6672D}">
  <ds:schemaRefs>
    <ds:schemaRef ds:uri="http://www.joulesunlimited.com/juid"/>
  </ds:schemaRefs>
</ds:datastoreItem>
</file>

<file path=customXml/itemProps51.xml><?xml version="1.0" encoding="utf-8"?>
<ds:datastoreItem xmlns:ds="http://schemas.openxmlformats.org/officeDocument/2006/customXml" ds:itemID="{184EA729-C911-4D17-8339-2A848A48EF3A}">
  <ds:schemaRefs>
    <ds:schemaRef ds:uri="http://www.joulesunlimited.com/juid"/>
  </ds:schemaRefs>
</ds:datastoreItem>
</file>

<file path=customXml/itemProps510.xml><?xml version="1.0" encoding="utf-8"?>
<ds:datastoreItem xmlns:ds="http://schemas.openxmlformats.org/officeDocument/2006/customXml" ds:itemID="{8382F7CE-B05A-4988-9916-0BE6BBE93E1E}">
  <ds:schemaRefs>
    <ds:schemaRef ds:uri="http://www.joulesunlimited.com/juid"/>
  </ds:schemaRefs>
</ds:datastoreItem>
</file>

<file path=customXml/itemProps511.xml><?xml version="1.0" encoding="utf-8"?>
<ds:datastoreItem xmlns:ds="http://schemas.openxmlformats.org/officeDocument/2006/customXml" ds:itemID="{864D6026-805F-438B-B4AC-6E5B80274A6C}">
  <ds:schemaRefs>
    <ds:schemaRef ds:uri="http://www.joulesunlimited.com/juid"/>
  </ds:schemaRefs>
</ds:datastoreItem>
</file>

<file path=customXml/itemProps512.xml><?xml version="1.0" encoding="utf-8"?>
<ds:datastoreItem xmlns:ds="http://schemas.openxmlformats.org/officeDocument/2006/customXml" ds:itemID="{2F2010BF-C897-40DB-B84E-7820090042F5}">
  <ds:schemaRefs>
    <ds:schemaRef ds:uri="http://www.joulesunlimited.com/juid"/>
  </ds:schemaRefs>
</ds:datastoreItem>
</file>

<file path=customXml/itemProps513.xml><?xml version="1.0" encoding="utf-8"?>
<ds:datastoreItem xmlns:ds="http://schemas.openxmlformats.org/officeDocument/2006/customXml" ds:itemID="{D661A19A-B188-4B10-89A4-E95B179F3856}">
  <ds:schemaRefs>
    <ds:schemaRef ds:uri="http://www.joulesunlimited.com/juid"/>
  </ds:schemaRefs>
</ds:datastoreItem>
</file>

<file path=customXml/itemProps514.xml><?xml version="1.0" encoding="utf-8"?>
<ds:datastoreItem xmlns:ds="http://schemas.openxmlformats.org/officeDocument/2006/customXml" ds:itemID="{F5E9E65B-8569-45E3-A632-D959987FFE17}">
  <ds:schemaRefs>
    <ds:schemaRef ds:uri="http://www.joulesunlimited.com/juid"/>
  </ds:schemaRefs>
</ds:datastoreItem>
</file>

<file path=customXml/itemProps515.xml><?xml version="1.0" encoding="utf-8"?>
<ds:datastoreItem xmlns:ds="http://schemas.openxmlformats.org/officeDocument/2006/customXml" ds:itemID="{962AA2A0-B230-40C6-9894-178FA38A54E2}">
  <ds:schemaRefs>
    <ds:schemaRef ds:uri="http://www.joulesunlimited.com/juid"/>
  </ds:schemaRefs>
</ds:datastoreItem>
</file>

<file path=customXml/itemProps516.xml><?xml version="1.0" encoding="utf-8"?>
<ds:datastoreItem xmlns:ds="http://schemas.openxmlformats.org/officeDocument/2006/customXml" ds:itemID="{E81E247E-89B0-4F6F-BFFC-98F5945978A9}">
  <ds:schemaRefs>
    <ds:schemaRef ds:uri="http://www.joulesunlimited.com/juid"/>
  </ds:schemaRefs>
</ds:datastoreItem>
</file>

<file path=customXml/itemProps517.xml><?xml version="1.0" encoding="utf-8"?>
<ds:datastoreItem xmlns:ds="http://schemas.openxmlformats.org/officeDocument/2006/customXml" ds:itemID="{9B7CB3DC-9F53-4A65-B668-A6B9981E1A77}">
  <ds:schemaRefs>
    <ds:schemaRef ds:uri="http://www.joulesunlimited.com/juid"/>
  </ds:schemaRefs>
</ds:datastoreItem>
</file>

<file path=customXml/itemProps518.xml><?xml version="1.0" encoding="utf-8"?>
<ds:datastoreItem xmlns:ds="http://schemas.openxmlformats.org/officeDocument/2006/customXml" ds:itemID="{AA44C36C-5B10-4EA5-843B-1037CF313C94}">
  <ds:schemaRefs>
    <ds:schemaRef ds:uri="http://www.joulesunlimited.com/juid"/>
  </ds:schemaRefs>
</ds:datastoreItem>
</file>

<file path=customXml/itemProps519.xml><?xml version="1.0" encoding="utf-8"?>
<ds:datastoreItem xmlns:ds="http://schemas.openxmlformats.org/officeDocument/2006/customXml" ds:itemID="{4C9A124B-6A97-4A28-8E91-335E3F4F0488}">
  <ds:schemaRefs>
    <ds:schemaRef ds:uri="http://www.joulesunlimited.com/juid"/>
  </ds:schemaRefs>
</ds:datastoreItem>
</file>

<file path=customXml/itemProps52.xml><?xml version="1.0" encoding="utf-8"?>
<ds:datastoreItem xmlns:ds="http://schemas.openxmlformats.org/officeDocument/2006/customXml" ds:itemID="{9C11B7E0-85FF-47E9-827C-B10E97BD7A2E}">
  <ds:schemaRefs>
    <ds:schemaRef ds:uri="http://www.joulesunlimited.com/juid"/>
  </ds:schemaRefs>
</ds:datastoreItem>
</file>

<file path=customXml/itemProps520.xml><?xml version="1.0" encoding="utf-8"?>
<ds:datastoreItem xmlns:ds="http://schemas.openxmlformats.org/officeDocument/2006/customXml" ds:itemID="{1918CCE5-0232-41D9-8335-75B634DA1460}">
  <ds:schemaRefs>
    <ds:schemaRef ds:uri="http://www.joulesunlimited.com/juid"/>
  </ds:schemaRefs>
</ds:datastoreItem>
</file>

<file path=customXml/itemProps521.xml><?xml version="1.0" encoding="utf-8"?>
<ds:datastoreItem xmlns:ds="http://schemas.openxmlformats.org/officeDocument/2006/customXml" ds:itemID="{D27D0454-78B9-499C-8D5F-9B5B47A15A37}">
  <ds:schemaRefs>
    <ds:schemaRef ds:uri="http://www.joulesunlimited.com/juid"/>
  </ds:schemaRefs>
</ds:datastoreItem>
</file>

<file path=customXml/itemProps522.xml><?xml version="1.0" encoding="utf-8"?>
<ds:datastoreItem xmlns:ds="http://schemas.openxmlformats.org/officeDocument/2006/customXml" ds:itemID="{94F7F084-33F3-42DA-9FD2-DF2ED7207A13}">
  <ds:schemaRefs>
    <ds:schemaRef ds:uri="http://www.joulesunlimited.com/juid"/>
  </ds:schemaRefs>
</ds:datastoreItem>
</file>

<file path=customXml/itemProps523.xml><?xml version="1.0" encoding="utf-8"?>
<ds:datastoreItem xmlns:ds="http://schemas.openxmlformats.org/officeDocument/2006/customXml" ds:itemID="{26676332-D013-400F-81E5-B3D37E657074}">
  <ds:schemaRefs>
    <ds:schemaRef ds:uri="http://www.joulesunlimited.com/juid"/>
  </ds:schemaRefs>
</ds:datastoreItem>
</file>

<file path=customXml/itemProps524.xml><?xml version="1.0" encoding="utf-8"?>
<ds:datastoreItem xmlns:ds="http://schemas.openxmlformats.org/officeDocument/2006/customXml" ds:itemID="{C8FDACBF-2FF0-4E4B-83EE-EA8FD2079439}">
  <ds:schemaRefs>
    <ds:schemaRef ds:uri="http://www.joulesunlimited.com/juid"/>
  </ds:schemaRefs>
</ds:datastoreItem>
</file>

<file path=customXml/itemProps525.xml><?xml version="1.0" encoding="utf-8"?>
<ds:datastoreItem xmlns:ds="http://schemas.openxmlformats.org/officeDocument/2006/customXml" ds:itemID="{A8EE4BCC-3B6A-4076-B52A-E4C363BF209C}">
  <ds:schemaRefs>
    <ds:schemaRef ds:uri="http://www.joulesunlimited.com/juid"/>
  </ds:schemaRefs>
</ds:datastoreItem>
</file>

<file path=customXml/itemProps526.xml><?xml version="1.0" encoding="utf-8"?>
<ds:datastoreItem xmlns:ds="http://schemas.openxmlformats.org/officeDocument/2006/customXml" ds:itemID="{7286AF0D-BABD-4594-B85A-657FC3A6A44D}">
  <ds:schemaRefs>
    <ds:schemaRef ds:uri="http://www.joulesunlimited.com/juid"/>
  </ds:schemaRefs>
</ds:datastoreItem>
</file>

<file path=customXml/itemProps527.xml><?xml version="1.0" encoding="utf-8"?>
<ds:datastoreItem xmlns:ds="http://schemas.openxmlformats.org/officeDocument/2006/customXml" ds:itemID="{E521F2D8-0F91-4B72-9247-0ED89220E5B0}">
  <ds:schemaRefs>
    <ds:schemaRef ds:uri="http://www.joulesunlimited.com/juid"/>
  </ds:schemaRefs>
</ds:datastoreItem>
</file>

<file path=customXml/itemProps528.xml><?xml version="1.0" encoding="utf-8"?>
<ds:datastoreItem xmlns:ds="http://schemas.openxmlformats.org/officeDocument/2006/customXml" ds:itemID="{6825A134-1EF3-407F-8F7E-637236D5622D}">
  <ds:schemaRefs>
    <ds:schemaRef ds:uri="http://www.joulesunlimited.com/juid"/>
  </ds:schemaRefs>
</ds:datastoreItem>
</file>

<file path=customXml/itemProps529.xml><?xml version="1.0" encoding="utf-8"?>
<ds:datastoreItem xmlns:ds="http://schemas.openxmlformats.org/officeDocument/2006/customXml" ds:itemID="{AAA4883A-EC41-4098-B84F-16451BB4191F}">
  <ds:schemaRefs>
    <ds:schemaRef ds:uri="http://www.joulesunlimited.com/juid"/>
  </ds:schemaRefs>
</ds:datastoreItem>
</file>

<file path=customXml/itemProps53.xml><?xml version="1.0" encoding="utf-8"?>
<ds:datastoreItem xmlns:ds="http://schemas.openxmlformats.org/officeDocument/2006/customXml" ds:itemID="{E09236BF-8EAC-4791-B20A-4C24881A8C78}">
  <ds:schemaRefs>
    <ds:schemaRef ds:uri="http://www.joulesunlimited.com/juid"/>
  </ds:schemaRefs>
</ds:datastoreItem>
</file>

<file path=customXml/itemProps530.xml><?xml version="1.0" encoding="utf-8"?>
<ds:datastoreItem xmlns:ds="http://schemas.openxmlformats.org/officeDocument/2006/customXml" ds:itemID="{167B1772-75FA-42F4-B264-7F8ED2A2A817}">
  <ds:schemaRefs>
    <ds:schemaRef ds:uri="http://www.joulesunlimited.com/juid"/>
  </ds:schemaRefs>
</ds:datastoreItem>
</file>

<file path=customXml/itemProps531.xml><?xml version="1.0" encoding="utf-8"?>
<ds:datastoreItem xmlns:ds="http://schemas.openxmlformats.org/officeDocument/2006/customXml" ds:itemID="{EF671EFC-35DB-49FD-9004-AB30AEEBC52F}">
  <ds:schemaRefs>
    <ds:schemaRef ds:uri="http://www.joulesunlimited.com/juid"/>
  </ds:schemaRefs>
</ds:datastoreItem>
</file>

<file path=customXml/itemProps532.xml><?xml version="1.0" encoding="utf-8"?>
<ds:datastoreItem xmlns:ds="http://schemas.openxmlformats.org/officeDocument/2006/customXml" ds:itemID="{AE548F27-8612-4CC7-9E1A-1127CDA377DC}">
  <ds:schemaRefs>
    <ds:schemaRef ds:uri="http://www.joulesunlimited.com/juid"/>
  </ds:schemaRefs>
</ds:datastoreItem>
</file>

<file path=customXml/itemProps533.xml><?xml version="1.0" encoding="utf-8"?>
<ds:datastoreItem xmlns:ds="http://schemas.openxmlformats.org/officeDocument/2006/customXml" ds:itemID="{D4E02C19-A867-4A35-8E3D-E40A35A84693}">
  <ds:schemaRefs>
    <ds:schemaRef ds:uri="http://www.joulesunlimited.com/juid"/>
  </ds:schemaRefs>
</ds:datastoreItem>
</file>

<file path=customXml/itemProps534.xml><?xml version="1.0" encoding="utf-8"?>
<ds:datastoreItem xmlns:ds="http://schemas.openxmlformats.org/officeDocument/2006/customXml" ds:itemID="{4187ADEA-0425-479C-8E55-08DF2247B469}">
  <ds:schemaRefs>
    <ds:schemaRef ds:uri="http://www.joulesunlimited.com/juid"/>
  </ds:schemaRefs>
</ds:datastoreItem>
</file>

<file path=customXml/itemProps535.xml><?xml version="1.0" encoding="utf-8"?>
<ds:datastoreItem xmlns:ds="http://schemas.openxmlformats.org/officeDocument/2006/customXml" ds:itemID="{D8949202-058D-4D19-A577-0591054C42EA}">
  <ds:schemaRefs>
    <ds:schemaRef ds:uri="http://www.joulesunlimited.com/juid"/>
  </ds:schemaRefs>
</ds:datastoreItem>
</file>

<file path=customXml/itemProps536.xml><?xml version="1.0" encoding="utf-8"?>
<ds:datastoreItem xmlns:ds="http://schemas.openxmlformats.org/officeDocument/2006/customXml" ds:itemID="{F896335D-0F35-449E-A789-3A9D5542DA6D}">
  <ds:schemaRefs>
    <ds:schemaRef ds:uri="http://www.joulesunlimited.com/juid"/>
  </ds:schemaRefs>
</ds:datastoreItem>
</file>

<file path=customXml/itemProps537.xml><?xml version="1.0" encoding="utf-8"?>
<ds:datastoreItem xmlns:ds="http://schemas.openxmlformats.org/officeDocument/2006/customXml" ds:itemID="{463F7004-9ECC-4345-BE8D-D6A79878CDE2}">
  <ds:schemaRefs>
    <ds:schemaRef ds:uri="http://www.joulesunlimited.com/juid"/>
  </ds:schemaRefs>
</ds:datastoreItem>
</file>

<file path=customXml/itemProps538.xml><?xml version="1.0" encoding="utf-8"?>
<ds:datastoreItem xmlns:ds="http://schemas.openxmlformats.org/officeDocument/2006/customXml" ds:itemID="{94FA53B3-5997-4E63-969E-B877428DAF65}">
  <ds:schemaRefs>
    <ds:schemaRef ds:uri="http://www.joulesunlimited.com/juid"/>
  </ds:schemaRefs>
</ds:datastoreItem>
</file>

<file path=customXml/itemProps539.xml><?xml version="1.0" encoding="utf-8"?>
<ds:datastoreItem xmlns:ds="http://schemas.openxmlformats.org/officeDocument/2006/customXml" ds:itemID="{AEF6C203-7FAC-41B3-8840-0A3269D8D556}"/>
</file>

<file path=customXml/itemProps54.xml><?xml version="1.0" encoding="utf-8"?>
<ds:datastoreItem xmlns:ds="http://schemas.openxmlformats.org/officeDocument/2006/customXml" ds:itemID="{CCA0872F-EEA5-4C6E-A258-F33411EB23C5}">
  <ds:schemaRefs>
    <ds:schemaRef ds:uri="http://www.joulesunlimited.com/juid"/>
  </ds:schemaRefs>
</ds:datastoreItem>
</file>

<file path=customXml/itemProps540.xml><?xml version="1.0" encoding="utf-8"?>
<ds:datastoreItem xmlns:ds="http://schemas.openxmlformats.org/officeDocument/2006/customXml" ds:itemID="{3238EE68-95A6-4A59-A736-49D4347E0A9D}"/>
</file>

<file path=customXml/itemProps541.xml><?xml version="1.0" encoding="utf-8"?>
<ds:datastoreItem xmlns:ds="http://schemas.openxmlformats.org/officeDocument/2006/customXml" ds:itemID="{428AC3B7-FA3D-4381-A689-DD89420ED572}"/>
</file>

<file path=customXml/itemProps55.xml><?xml version="1.0" encoding="utf-8"?>
<ds:datastoreItem xmlns:ds="http://schemas.openxmlformats.org/officeDocument/2006/customXml" ds:itemID="{D7F98F0D-889F-425C-985B-945B48CB623A}">
  <ds:schemaRefs>
    <ds:schemaRef ds:uri="http://www.joulesunlimited.com/juid"/>
  </ds:schemaRefs>
</ds:datastoreItem>
</file>

<file path=customXml/itemProps56.xml><?xml version="1.0" encoding="utf-8"?>
<ds:datastoreItem xmlns:ds="http://schemas.openxmlformats.org/officeDocument/2006/customXml" ds:itemID="{AF188C35-7DFF-43CC-BA08-855080E608D1}">
  <ds:schemaRefs>
    <ds:schemaRef ds:uri="http://www.joulesunlimited.com/juid"/>
  </ds:schemaRefs>
</ds:datastoreItem>
</file>

<file path=customXml/itemProps57.xml><?xml version="1.0" encoding="utf-8"?>
<ds:datastoreItem xmlns:ds="http://schemas.openxmlformats.org/officeDocument/2006/customXml" ds:itemID="{A0E5A7C9-CA21-4BD3-9209-EC79B8F8FCA9}">
  <ds:schemaRefs>
    <ds:schemaRef ds:uri="http://www.joulesunlimited.com/juid"/>
  </ds:schemaRefs>
</ds:datastoreItem>
</file>

<file path=customXml/itemProps58.xml><?xml version="1.0" encoding="utf-8"?>
<ds:datastoreItem xmlns:ds="http://schemas.openxmlformats.org/officeDocument/2006/customXml" ds:itemID="{4931422B-092D-4C2D-86D3-C1E1EB49BE10}">
  <ds:schemaRefs>
    <ds:schemaRef ds:uri="http://www.joulesunlimited.com/juid"/>
  </ds:schemaRefs>
</ds:datastoreItem>
</file>

<file path=customXml/itemProps59.xml><?xml version="1.0" encoding="utf-8"?>
<ds:datastoreItem xmlns:ds="http://schemas.openxmlformats.org/officeDocument/2006/customXml" ds:itemID="{55F717D5-36D8-4558-A2D9-F37EDF2940B1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9B15E824-46DE-455F-A3BB-AE221CF30F63}">
  <ds:schemaRefs>
    <ds:schemaRef ds:uri="http://www.joulesunlimited.com/juid"/>
  </ds:schemaRefs>
</ds:datastoreItem>
</file>

<file path=customXml/itemProps60.xml><?xml version="1.0" encoding="utf-8"?>
<ds:datastoreItem xmlns:ds="http://schemas.openxmlformats.org/officeDocument/2006/customXml" ds:itemID="{EBF2C254-31C3-4EE7-9D79-08C34100F8A5}">
  <ds:schemaRefs>
    <ds:schemaRef ds:uri="http://www.joulesunlimited.com/juid"/>
  </ds:schemaRefs>
</ds:datastoreItem>
</file>

<file path=customXml/itemProps61.xml><?xml version="1.0" encoding="utf-8"?>
<ds:datastoreItem xmlns:ds="http://schemas.openxmlformats.org/officeDocument/2006/customXml" ds:itemID="{CDF9A3E7-5887-4A88-8F61-E55BE4A16923}">
  <ds:schemaRefs>
    <ds:schemaRef ds:uri="http://www.joulesunlimited.com/juid"/>
  </ds:schemaRefs>
</ds:datastoreItem>
</file>

<file path=customXml/itemProps62.xml><?xml version="1.0" encoding="utf-8"?>
<ds:datastoreItem xmlns:ds="http://schemas.openxmlformats.org/officeDocument/2006/customXml" ds:itemID="{9D118E8F-0881-4A63-8205-9C4A482286A1}">
  <ds:schemaRefs>
    <ds:schemaRef ds:uri="http://www.joulesunlimited.com/juid"/>
  </ds:schemaRefs>
</ds:datastoreItem>
</file>

<file path=customXml/itemProps63.xml><?xml version="1.0" encoding="utf-8"?>
<ds:datastoreItem xmlns:ds="http://schemas.openxmlformats.org/officeDocument/2006/customXml" ds:itemID="{DDA56E16-155F-46C7-A8C9-B5066F6A2CAE}">
  <ds:schemaRefs>
    <ds:schemaRef ds:uri="http://www.joulesunlimited.com/juid"/>
  </ds:schemaRefs>
</ds:datastoreItem>
</file>

<file path=customXml/itemProps64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65.xml><?xml version="1.0" encoding="utf-8"?>
<ds:datastoreItem xmlns:ds="http://schemas.openxmlformats.org/officeDocument/2006/customXml" ds:itemID="{9F8BB42C-FB2A-4C53-8D25-A8FDF14487BF}">
  <ds:schemaRefs>
    <ds:schemaRef ds:uri="http://www.joulesunlimited.com/juid"/>
  </ds:schemaRefs>
</ds:datastoreItem>
</file>

<file path=customXml/itemProps66.xml><?xml version="1.0" encoding="utf-8"?>
<ds:datastoreItem xmlns:ds="http://schemas.openxmlformats.org/officeDocument/2006/customXml" ds:itemID="{890E8321-36A7-459F-A96D-20B2562E05ED}">
  <ds:schemaRefs>
    <ds:schemaRef ds:uri="http://www.joulesunlimited.com/juid"/>
  </ds:schemaRefs>
</ds:datastoreItem>
</file>

<file path=customXml/itemProps67.xml><?xml version="1.0" encoding="utf-8"?>
<ds:datastoreItem xmlns:ds="http://schemas.openxmlformats.org/officeDocument/2006/customXml" ds:itemID="{5E03433C-D8D2-475E-BE2B-E531B9888FC9}">
  <ds:schemaRefs>
    <ds:schemaRef ds:uri="http://www.joulesunlimited.com/juid"/>
  </ds:schemaRefs>
</ds:datastoreItem>
</file>

<file path=customXml/itemProps68.xml><?xml version="1.0" encoding="utf-8"?>
<ds:datastoreItem xmlns:ds="http://schemas.openxmlformats.org/officeDocument/2006/customXml" ds:itemID="{896ABE18-ECAE-4C61-8DE8-F770DB271C5E}">
  <ds:schemaRefs>
    <ds:schemaRef ds:uri="http://www.joulesunlimited.com/juid"/>
  </ds:schemaRefs>
</ds:datastoreItem>
</file>

<file path=customXml/itemProps69.xml><?xml version="1.0" encoding="utf-8"?>
<ds:datastoreItem xmlns:ds="http://schemas.openxmlformats.org/officeDocument/2006/customXml" ds:itemID="{B98CE4CE-3401-4246-A4D0-6BBAA22B3671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70.xml><?xml version="1.0" encoding="utf-8"?>
<ds:datastoreItem xmlns:ds="http://schemas.openxmlformats.org/officeDocument/2006/customXml" ds:itemID="{7A62EBFA-564D-49DA-840C-887418AF4BFB}">
  <ds:schemaRefs>
    <ds:schemaRef ds:uri="http://www.joulesunlimited.com/juid"/>
  </ds:schemaRefs>
</ds:datastoreItem>
</file>

<file path=customXml/itemProps71.xml><?xml version="1.0" encoding="utf-8"?>
<ds:datastoreItem xmlns:ds="http://schemas.openxmlformats.org/officeDocument/2006/customXml" ds:itemID="{C6136525-6AAF-4EF1-843B-74C6BC643848}">
  <ds:schemaRefs>
    <ds:schemaRef ds:uri="http://www.joulesunlimited.com/juid"/>
  </ds:schemaRefs>
</ds:datastoreItem>
</file>

<file path=customXml/itemProps72.xml><?xml version="1.0" encoding="utf-8"?>
<ds:datastoreItem xmlns:ds="http://schemas.openxmlformats.org/officeDocument/2006/customXml" ds:itemID="{A76966B0-0758-4B65-8F30-8396F26082D8}">
  <ds:schemaRefs>
    <ds:schemaRef ds:uri="http://www.joulesunlimited.com/juid"/>
  </ds:schemaRefs>
</ds:datastoreItem>
</file>

<file path=customXml/itemProps73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74.xml><?xml version="1.0" encoding="utf-8"?>
<ds:datastoreItem xmlns:ds="http://schemas.openxmlformats.org/officeDocument/2006/customXml" ds:itemID="{36633044-FA73-4839-B724-EFEEE378A824}">
  <ds:schemaRefs>
    <ds:schemaRef ds:uri="http://www.joulesunlimited.com/juid"/>
  </ds:schemaRefs>
</ds:datastoreItem>
</file>

<file path=customXml/itemProps75.xml><?xml version="1.0" encoding="utf-8"?>
<ds:datastoreItem xmlns:ds="http://schemas.openxmlformats.org/officeDocument/2006/customXml" ds:itemID="{7E4C46E5-99FF-44A2-913B-0539761CE3F5}">
  <ds:schemaRefs>
    <ds:schemaRef ds:uri="http://www.joulesunlimited.com/juid"/>
  </ds:schemaRefs>
</ds:datastoreItem>
</file>

<file path=customXml/itemProps76.xml><?xml version="1.0" encoding="utf-8"?>
<ds:datastoreItem xmlns:ds="http://schemas.openxmlformats.org/officeDocument/2006/customXml" ds:itemID="{133BC906-7F88-4A93-A82E-547C5526D41E}">
  <ds:schemaRefs>
    <ds:schemaRef ds:uri="http://www.joulesunlimited.com/juid"/>
  </ds:schemaRefs>
</ds:datastoreItem>
</file>

<file path=customXml/itemProps77.xml><?xml version="1.0" encoding="utf-8"?>
<ds:datastoreItem xmlns:ds="http://schemas.openxmlformats.org/officeDocument/2006/customXml" ds:itemID="{266809B8-632E-45C3-94C2-DC7B41FDFABC}">
  <ds:schemaRefs>
    <ds:schemaRef ds:uri="http://www.joulesunlimited.com/juid"/>
  </ds:schemaRefs>
</ds:datastoreItem>
</file>

<file path=customXml/itemProps78.xml><?xml version="1.0" encoding="utf-8"?>
<ds:datastoreItem xmlns:ds="http://schemas.openxmlformats.org/officeDocument/2006/customXml" ds:itemID="{78A4F2E1-11CF-4687-BCBA-126D6A924BD7}">
  <ds:schemaRefs>
    <ds:schemaRef ds:uri="http://www.joulesunlimited.com/juid"/>
  </ds:schemaRefs>
</ds:datastoreItem>
</file>

<file path=customXml/itemProps79.xml><?xml version="1.0" encoding="utf-8"?>
<ds:datastoreItem xmlns:ds="http://schemas.openxmlformats.org/officeDocument/2006/customXml" ds:itemID="{143790C1-0440-40BC-8458-6941963629B6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73F9E073-EE7D-48F7-A301-60B8C0C865C0}">
  <ds:schemaRefs>
    <ds:schemaRef ds:uri="http://www.joulesunlimited.com/juid"/>
  </ds:schemaRefs>
</ds:datastoreItem>
</file>

<file path=customXml/itemProps80.xml><?xml version="1.0" encoding="utf-8"?>
<ds:datastoreItem xmlns:ds="http://schemas.openxmlformats.org/officeDocument/2006/customXml" ds:itemID="{173AACCC-8EAB-4140-82A9-E400AAA18E81}">
  <ds:schemaRefs>
    <ds:schemaRef ds:uri="http://www.joulesunlimited.com/juid"/>
  </ds:schemaRefs>
</ds:datastoreItem>
</file>

<file path=customXml/itemProps81.xml><?xml version="1.0" encoding="utf-8"?>
<ds:datastoreItem xmlns:ds="http://schemas.openxmlformats.org/officeDocument/2006/customXml" ds:itemID="{13BB153B-DB91-4869-A1E6-143FF927666E}">
  <ds:schemaRefs>
    <ds:schemaRef ds:uri="http://www.joulesunlimited.com/juid"/>
  </ds:schemaRefs>
</ds:datastoreItem>
</file>

<file path=customXml/itemProps82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83.xml><?xml version="1.0" encoding="utf-8"?>
<ds:datastoreItem xmlns:ds="http://schemas.openxmlformats.org/officeDocument/2006/customXml" ds:itemID="{72A3091F-DB54-464A-A35F-1C1C684C28A3}">
  <ds:schemaRefs>
    <ds:schemaRef ds:uri="http://www.joulesunlimited.com/juid"/>
  </ds:schemaRefs>
</ds:datastoreItem>
</file>

<file path=customXml/itemProps84.xml><?xml version="1.0" encoding="utf-8"?>
<ds:datastoreItem xmlns:ds="http://schemas.openxmlformats.org/officeDocument/2006/customXml" ds:itemID="{77F1EC09-4B98-4501-A1D8-8B0BCD979099}">
  <ds:schemaRefs>
    <ds:schemaRef ds:uri="http://www.joulesunlimited.com/juid"/>
  </ds:schemaRefs>
</ds:datastoreItem>
</file>

<file path=customXml/itemProps85.xml><?xml version="1.0" encoding="utf-8"?>
<ds:datastoreItem xmlns:ds="http://schemas.openxmlformats.org/officeDocument/2006/customXml" ds:itemID="{8845A09A-5C42-4FA6-914F-5531F85B71A1}">
  <ds:schemaRefs>
    <ds:schemaRef ds:uri="http://www.joulesunlimited.com/juid"/>
  </ds:schemaRefs>
</ds:datastoreItem>
</file>

<file path=customXml/itemProps86.xml><?xml version="1.0" encoding="utf-8"?>
<ds:datastoreItem xmlns:ds="http://schemas.openxmlformats.org/officeDocument/2006/customXml" ds:itemID="{7F32DD0B-F59E-457B-A526-D466FB6704A2}">
  <ds:schemaRefs>
    <ds:schemaRef ds:uri="http://www.joulesunlimited.com/juid"/>
  </ds:schemaRefs>
</ds:datastoreItem>
</file>

<file path=customXml/itemProps87.xml><?xml version="1.0" encoding="utf-8"?>
<ds:datastoreItem xmlns:ds="http://schemas.openxmlformats.org/officeDocument/2006/customXml" ds:itemID="{B5F53B07-77F5-4E45-AF5A-EFBB1F90E29D}">
  <ds:schemaRefs>
    <ds:schemaRef ds:uri="http://www.joulesunlimited.com/juid"/>
  </ds:schemaRefs>
</ds:datastoreItem>
</file>

<file path=customXml/itemProps88.xml><?xml version="1.0" encoding="utf-8"?>
<ds:datastoreItem xmlns:ds="http://schemas.openxmlformats.org/officeDocument/2006/customXml" ds:itemID="{47440754-AC5E-4CB0-8FFB-1602CDCC0859}">
  <ds:schemaRefs>
    <ds:schemaRef ds:uri="http://www.joulesunlimited.com/juid"/>
  </ds:schemaRefs>
</ds:datastoreItem>
</file>

<file path=customXml/itemProps89.xml><?xml version="1.0" encoding="utf-8"?>
<ds:datastoreItem xmlns:ds="http://schemas.openxmlformats.org/officeDocument/2006/customXml" ds:itemID="{35BD9FDE-AB4B-4BE2-BAD8-D353951BB8C8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A4D1C1D2-5789-428A-AAF4-E3F914261EEE}">
  <ds:schemaRefs>
    <ds:schemaRef ds:uri="http://www.joulesunlimited.com/juid"/>
  </ds:schemaRefs>
</ds:datastoreItem>
</file>

<file path=customXml/itemProps90.xml><?xml version="1.0" encoding="utf-8"?>
<ds:datastoreItem xmlns:ds="http://schemas.openxmlformats.org/officeDocument/2006/customXml" ds:itemID="{89E7EDAC-9304-4985-BBB4-55FE6BEA946C}">
  <ds:schemaRefs>
    <ds:schemaRef ds:uri="http://www.joulesunlimited.com/juid"/>
  </ds:schemaRefs>
</ds:datastoreItem>
</file>

<file path=customXml/itemProps91.xml><?xml version="1.0" encoding="utf-8"?>
<ds:datastoreItem xmlns:ds="http://schemas.openxmlformats.org/officeDocument/2006/customXml" ds:itemID="{751E2454-B1AA-4E1C-AAEA-8DC2DC67BC46}">
  <ds:schemaRefs>
    <ds:schemaRef ds:uri="http://www.joulesunlimited.com/juid"/>
  </ds:schemaRefs>
</ds:datastoreItem>
</file>

<file path=customXml/itemProps92.xml><?xml version="1.0" encoding="utf-8"?>
<ds:datastoreItem xmlns:ds="http://schemas.openxmlformats.org/officeDocument/2006/customXml" ds:itemID="{04413C0A-00B5-4E96-B77F-C95032646D75}">
  <ds:schemaRefs>
    <ds:schemaRef ds:uri="http://www.joulesunlimited.com/juid"/>
  </ds:schemaRefs>
</ds:datastoreItem>
</file>

<file path=customXml/itemProps93.xml><?xml version="1.0" encoding="utf-8"?>
<ds:datastoreItem xmlns:ds="http://schemas.openxmlformats.org/officeDocument/2006/customXml" ds:itemID="{5C71A6EE-89E5-41C6-8C3A-6AC657D4BB49}">
  <ds:schemaRefs>
    <ds:schemaRef ds:uri="http://www.joulesunlimited.com/juid"/>
  </ds:schemaRefs>
</ds:datastoreItem>
</file>

<file path=customXml/itemProps94.xml><?xml version="1.0" encoding="utf-8"?>
<ds:datastoreItem xmlns:ds="http://schemas.openxmlformats.org/officeDocument/2006/customXml" ds:itemID="{8A76C82A-2510-4CF0-914E-D5CCDC20EF35}">
  <ds:schemaRefs>
    <ds:schemaRef ds:uri="http://www.joulesunlimited.com/juid"/>
  </ds:schemaRefs>
</ds:datastoreItem>
</file>

<file path=customXml/itemProps95.xml><?xml version="1.0" encoding="utf-8"?>
<ds:datastoreItem xmlns:ds="http://schemas.openxmlformats.org/officeDocument/2006/customXml" ds:itemID="{C47CEA6C-B7DB-482D-AD44-F5CDBA94D4D5}">
  <ds:schemaRefs>
    <ds:schemaRef ds:uri="http://www.joulesunlimited.com/juid"/>
  </ds:schemaRefs>
</ds:datastoreItem>
</file>

<file path=customXml/itemProps96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97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98.xml><?xml version="1.0" encoding="utf-8"?>
<ds:datastoreItem xmlns:ds="http://schemas.openxmlformats.org/officeDocument/2006/customXml" ds:itemID="{D401B60C-26C5-401C-B51B-F188867A3D0F}">
  <ds:schemaRefs>
    <ds:schemaRef ds:uri="http://www.joulesunlimited.com/juid"/>
  </ds:schemaRefs>
</ds:datastoreItem>
</file>

<file path=customXml/itemProps99.xml><?xml version="1.0" encoding="utf-8"?>
<ds:datastoreItem xmlns:ds="http://schemas.openxmlformats.org/officeDocument/2006/customXml" ds:itemID="{31E88CC8-D389-4DAD-AC94-0644BDF60CA1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Worldline Presentation</Template>
  <TotalTime>0</TotalTime>
  <Words>8593</Words>
  <Application>Microsoft Office PowerPoint</Application>
  <PresentationFormat>Affichage à l'écran (16:9)</PresentationFormat>
  <Paragraphs>1327</Paragraphs>
  <Slides>74</Slides>
  <Notes>65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82" baseType="lpstr">
      <vt:lpstr>Arial</vt:lpstr>
      <vt:lpstr>Arial Unicode MS</vt:lpstr>
      <vt:lpstr>Courier New</vt:lpstr>
      <vt:lpstr>OpenSans-Regular</vt:lpstr>
      <vt:lpstr>source code pro</vt:lpstr>
      <vt:lpstr>source code pro</vt:lpstr>
      <vt:lpstr>Wingdings</vt:lpstr>
      <vt:lpstr>Worldline housestyle. Choose as much as possible different slides from each category. Check slides for opening, agenda, content, closure.</vt:lpstr>
      <vt:lpstr>NOSQL</vt:lpstr>
      <vt:lpstr>Présentation</vt:lpstr>
      <vt:lpstr>Au programme</vt:lpstr>
      <vt:lpstr>Au programme</vt:lpstr>
      <vt:lpstr>Les formats de données structurées</vt:lpstr>
      <vt:lpstr>Les formats de données structurées</vt:lpstr>
      <vt:lpstr>Les formats de données structurées </vt:lpstr>
      <vt:lpstr>Les formats de données structurées </vt:lpstr>
      <vt:lpstr>Les formats de données structurées </vt:lpstr>
      <vt:lpstr>Les formats de données structurées </vt:lpstr>
      <vt:lpstr>Les formats de données structurées </vt:lpstr>
      <vt:lpstr>JSON</vt:lpstr>
      <vt:lpstr>Les formats de données structurées </vt:lpstr>
      <vt:lpstr>JSON</vt:lpstr>
      <vt:lpstr>JSON</vt:lpstr>
      <vt:lpstr>JSON</vt:lpstr>
      <vt:lpstr>JSON</vt:lpstr>
      <vt:lpstr>JSON</vt:lpstr>
      <vt:lpstr>TD</vt:lpstr>
      <vt:lpstr>JSON</vt:lpstr>
      <vt:lpstr>JSON</vt:lpstr>
      <vt:lpstr>JSON</vt:lpstr>
      <vt:lpstr>JSON</vt:lpstr>
      <vt:lpstr>JSON Schéma</vt:lpstr>
      <vt:lpstr>JSON Schéma</vt:lpstr>
      <vt:lpstr>JSON Schéma</vt:lpstr>
      <vt:lpstr>JSON Schéma</vt:lpstr>
      <vt:lpstr>JSON Schéma</vt:lpstr>
      <vt:lpstr>JSON Schéma</vt:lpstr>
      <vt:lpstr>Le type Boolean</vt:lpstr>
      <vt:lpstr>JSON Schéma</vt:lpstr>
      <vt:lpstr>Les types Number et Integer</vt:lpstr>
      <vt:lpstr>JSON Schéma</vt:lpstr>
      <vt:lpstr>JSON Schéma</vt:lpstr>
      <vt:lpstr>JSON Schéma</vt:lpstr>
      <vt:lpstr>JSON Schéma</vt:lpstr>
      <vt:lpstr>JSON Schéma</vt:lpstr>
      <vt:lpstr>Le type String</vt:lpstr>
      <vt:lpstr>JSON Schéma</vt:lpstr>
      <vt:lpstr>JSON Schéma</vt:lpstr>
      <vt:lpstr>JSON Schéma</vt:lpstr>
      <vt:lpstr>JSON Schéma</vt:lpstr>
      <vt:lpstr>JSON Schéma</vt:lpstr>
      <vt:lpstr>Le type Array</vt:lpstr>
      <vt:lpstr>JSON Schéma</vt:lpstr>
      <vt:lpstr>JSON Schéma</vt:lpstr>
      <vt:lpstr>JSON Schéma</vt:lpstr>
      <vt:lpstr>JSON Schéma</vt:lpstr>
      <vt:lpstr>JSON Schéma</vt:lpstr>
      <vt:lpstr>JSON Schéma</vt:lpstr>
      <vt:lpstr>JSON Schéma</vt:lpstr>
      <vt:lpstr>JSON</vt:lpstr>
      <vt:lpstr>JSON Schéma</vt:lpstr>
      <vt:lpstr>JSON Schéma</vt:lpstr>
      <vt:lpstr>Le type Objet</vt:lpstr>
      <vt:lpstr>JSON Schéma</vt:lpstr>
      <vt:lpstr>JSON Schéma</vt:lpstr>
      <vt:lpstr>JSON Schéma</vt:lpstr>
      <vt:lpstr>JSON Schéma</vt:lpstr>
      <vt:lpstr>JSON Schéma</vt:lpstr>
      <vt:lpstr>JSON Schéma</vt:lpstr>
      <vt:lpstr>JSON Schéma</vt:lpstr>
      <vt:lpstr>JSON Schéma</vt:lpstr>
      <vt:lpstr>TD</vt:lpstr>
      <vt:lpstr>JSON Schéma</vt:lpstr>
      <vt:lpstr>JSON Schéma</vt:lpstr>
      <vt:lpstr>JSON Schéma</vt:lpstr>
      <vt:lpstr>JSON Schéma</vt:lpstr>
      <vt:lpstr>JSON et Java</vt:lpstr>
      <vt:lpstr>JSON</vt:lpstr>
      <vt:lpstr>JSON et Java</vt:lpstr>
      <vt:lpstr>JSON et Java</vt:lpstr>
      <vt:lpstr>Bibliographie</vt:lpstr>
      <vt:lpstr>Bibliographie</vt:lpstr>
    </vt:vector>
  </TitlesOfParts>
  <Manager/>
  <Company>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cover slide</dc:title>
  <dc:subject/>
  <dc:creator>LESIAK, REMY</dc:creator>
  <cp:keywords/>
  <dc:description>Template version 4.5b - 21 September 2021</dc:description>
  <cp:lastModifiedBy>LESIAK, REMY</cp:lastModifiedBy>
  <cp:revision>2</cp:revision>
  <dcterms:created xsi:type="dcterms:W3CDTF">2021-10-09T05:48:42Z</dcterms:created>
  <dcterms:modified xsi:type="dcterms:W3CDTF">2022-11-04T09:14:49Z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ofing">
    <vt:lpwstr>2057</vt:lpwstr>
  </property>
  <property fmtid="{D5CDD505-2E9C-101B-9397-08002B2CF9AE}" pid="3" name="ContentTypeId">
    <vt:lpwstr>0x010100A6DA49FCD7D2F941A535463C60E86C28</vt:lpwstr>
  </property>
</Properties>
</file>