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customXml/itemProps113.xml" ContentType="application/vnd.openxmlformats-officedocument.customXmlProperties+xml"/>
  <Override PartName="/customXml/itemProps114.xml" ContentType="application/vnd.openxmlformats-officedocument.customXmlProperties+xml"/>
  <Override PartName="/customXml/itemProps115.xml" ContentType="application/vnd.openxmlformats-officedocument.customXmlProperties+xml"/>
  <Override PartName="/customXml/itemProps116.xml" ContentType="application/vnd.openxmlformats-officedocument.customXmlProperties+xml"/>
  <Override PartName="/customXml/itemProps117.xml" ContentType="application/vnd.openxmlformats-officedocument.customXmlProperties+xml"/>
  <Override PartName="/customXml/itemProps118.xml" ContentType="application/vnd.openxmlformats-officedocument.customXmlProperties+xml"/>
  <Override PartName="/customXml/itemProps119.xml" ContentType="application/vnd.openxmlformats-officedocument.customXmlProperties+xml"/>
  <Override PartName="/customXml/itemProps120.xml" ContentType="application/vnd.openxmlformats-officedocument.customXmlProperties+xml"/>
  <Override PartName="/customXml/itemProps121.xml" ContentType="application/vnd.openxmlformats-officedocument.customXmlProperties+xml"/>
  <Override PartName="/customXml/itemProps122.xml" ContentType="application/vnd.openxmlformats-officedocument.customXmlProperties+xml"/>
  <Override PartName="/customXml/itemProps123.xml" ContentType="application/vnd.openxmlformats-officedocument.customXmlProperties+xml"/>
  <Override PartName="/customXml/itemProps124.xml" ContentType="application/vnd.openxmlformats-officedocument.customXmlProperties+xml"/>
  <Override PartName="/customXml/itemProps125.xml" ContentType="application/vnd.openxmlformats-officedocument.customXmlProperties+xml"/>
  <Override PartName="/customXml/itemProps126.xml" ContentType="application/vnd.openxmlformats-officedocument.customXmlProperties+xml"/>
  <Override PartName="/customXml/itemProps127.xml" ContentType="application/vnd.openxmlformats-officedocument.customXmlProperties+xml"/>
  <Override PartName="/customXml/itemProps128.xml" ContentType="application/vnd.openxmlformats-officedocument.customXmlProperties+xml"/>
  <Override PartName="/customXml/itemProps129.xml" ContentType="application/vnd.openxmlformats-officedocument.customXmlProperties+xml"/>
  <Override PartName="/customXml/itemProps130.xml" ContentType="application/vnd.openxmlformats-officedocument.customXmlProperties+xml"/>
  <Override PartName="/customXml/itemProps131.xml" ContentType="application/vnd.openxmlformats-officedocument.customXmlProperties+xml"/>
  <Override PartName="/customXml/itemProps132.xml" ContentType="application/vnd.openxmlformats-officedocument.customXmlProperties+xml"/>
  <Override PartName="/customXml/itemProps133.xml" ContentType="application/vnd.openxmlformats-officedocument.customXmlProperties+xml"/>
  <Override PartName="/customXml/itemProps134.xml" ContentType="application/vnd.openxmlformats-officedocument.customXmlProperties+xml"/>
  <Override PartName="/customXml/itemProps135.xml" ContentType="application/vnd.openxmlformats-officedocument.customXmlProperties+xml"/>
  <Override PartName="/customXml/itemProps136.xml" ContentType="application/vnd.openxmlformats-officedocument.customXmlProperties+xml"/>
  <Override PartName="/customXml/itemProps137.xml" ContentType="application/vnd.openxmlformats-officedocument.customXmlProperties+xml"/>
  <Override PartName="/customXml/itemProps138.xml" ContentType="application/vnd.openxmlformats-officedocument.customXmlProperties+xml"/>
  <Override PartName="/customXml/itemProps139.xml" ContentType="application/vnd.openxmlformats-officedocument.customXmlProperties+xml"/>
  <Override PartName="/customXml/itemProps140.xml" ContentType="application/vnd.openxmlformats-officedocument.customXmlProperties+xml"/>
  <Override PartName="/customXml/itemProps141.xml" ContentType="application/vnd.openxmlformats-officedocument.customXmlProperties+xml"/>
  <Override PartName="/customXml/itemProps142.xml" ContentType="application/vnd.openxmlformats-officedocument.customXmlProperties+xml"/>
  <Override PartName="/customXml/itemProps143.xml" ContentType="application/vnd.openxmlformats-officedocument.customXmlProperties+xml"/>
  <Override PartName="/customXml/itemProps144.xml" ContentType="application/vnd.openxmlformats-officedocument.customXmlProperties+xml"/>
  <Override PartName="/customXml/itemProps145.xml" ContentType="application/vnd.openxmlformats-officedocument.customXmlProperties+xml"/>
  <Override PartName="/customXml/itemProps146.xml" ContentType="application/vnd.openxmlformats-officedocument.customXmlProperties+xml"/>
  <Override PartName="/customXml/itemProps147.xml" ContentType="application/vnd.openxmlformats-officedocument.customXmlProperties+xml"/>
  <Override PartName="/customXml/itemProps148.xml" ContentType="application/vnd.openxmlformats-officedocument.customXmlProperties+xml"/>
  <Override PartName="/customXml/itemProps149.xml" ContentType="application/vnd.openxmlformats-officedocument.customXmlProperties+xml"/>
  <Override PartName="/customXml/itemProps150.xml" ContentType="application/vnd.openxmlformats-officedocument.customXmlProperties+xml"/>
  <Override PartName="/customXml/itemProps151.xml" ContentType="application/vnd.openxmlformats-officedocument.customXmlProperties+xml"/>
  <Override PartName="/customXml/itemProps152.xml" ContentType="application/vnd.openxmlformats-officedocument.customXmlProperties+xml"/>
  <Override PartName="/customXml/itemProps153.xml" ContentType="application/vnd.openxmlformats-officedocument.customXmlProperties+xml"/>
  <Override PartName="/customXml/itemProps154.xml" ContentType="application/vnd.openxmlformats-officedocument.customXmlProperties+xml"/>
  <Override PartName="/customXml/itemProps155.xml" ContentType="application/vnd.openxmlformats-officedocument.customXmlProperties+xml"/>
  <Override PartName="/customXml/itemProps156.xml" ContentType="application/vnd.openxmlformats-officedocument.customXmlProperties+xml"/>
  <Override PartName="/customXml/itemProps157.xml" ContentType="application/vnd.openxmlformats-officedocument.customXmlProperties+xml"/>
  <Override PartName="/customXml/itemProps158.xml" ContentType="application/vnd.openxmlformats-officedocument.customXmlProperties+xml"/>
  <Override PartName="/customXml/itemProps159.xml" ContentType="application/vnd.openxmlformats-officedocument.customXmlProperties+xml"/>
  <Override PartName="/customXml/itemProps160.xml" ContentType="application/vnd.openxmlformats-officedocument.customXmlProperties+xml"/>
  <Override PartName="/customXml/itemProps161.xml" ContentType="application/vnd.openxmlformats-officedocument.customXmlProperties+xml"/>
  <Override PartName="/customXml/itemProps162.xml" ContentType="application/vnd.openxmlformats-officedocument.customXmlProperties+xml"/>
  <Override PartName="/customXml/itemProps163.xml" ContentType="application/vnd.openxmlformats-officedocument.customXmlProperties+xml"/>
  <Override PartName="/customXml/itemProps164.xml" ContentType="application/vnd.openxmlformats-officedocument.customXmlProperties+xml"/>
  <Override PartName="/customXml/itemProps165.xml" ContentType="application/vnd.openxmlformats-officedocument.customXmlProperties+xml"/>
  <Override PartName="/customXml/itemProps166.xml" ContentType="application/vnd.openxmlformats-officedocument.customXmlProperties+xml"/>
  <Override PartName="/customXml/itemProps167.xml" ContentType="application/vnd.openxmlformats-officedocument.customXmlProperties+xml"/>
  <Override PartName="/customXml/itemProps168.xml" ContentType="application/vnd.openxmlformats-officedocument.customXmlProperties+xml"/>
  <Override PartName="/customXml/itemProps169.xml" ContentType="application/vnd.openxmlformats-officedocument.customXmlProperties+xml"/>
  <Override PartName="/customXml/itemProps170.xml" ContentType="application/vnd.openxmlformats-officedocument.customXmlProperties+xml"/>
  <Override PartName="/customXml/itemProps171.xml" ContentType="application/vnd.openxmlformats-officedocument.customXmlProperties+xml"/>
  <Override PartName="/customXml/itemProps172.xml" ContentType="application/vnd.openxmlformats-officedocument.customXmlProperties+xml"/>
  <Override PartName="/customXml/itemProps173.xml" ContentType="application/vnd.openxmlformats-officedocument.customXmlProperties+xml"/>
  <Override PartName="/customXml/itemProps174.xml" ContentType="application/vnd.openxmlformats-officedocument.customXmlProperties+xml"/>
  <Override PartName="/customXml/itemProps175.xml" ContentType="application/vnd.openxmlformats-officedocument.customXmlProperties+xml"/>
  <Override PartName="/customXml/itemProps176.xml" ContentType="application/vnd.openxmlformats-officedocument.customXmlProperties+xml"/>
  <Override PartName="/customXml/itemProps177.xml" ContentType="application/vnd.openxmlformats-officedocument.customXmlProperties+xml"/>
  <Override PartName="/customXml/itemProps178.xml" ContentType="application/vnd.openxmlformats-officedocument.customXmlProperties+xml"/>
  <Override PartName="/customXml/itemProps179.xml" ContentType="application/vnd.openxmlformats-officedocument.customXmlProperties+xml"/>
  <Override PartName="/customXml/itemProps180.xml" ContentType="application/vnd.openxmlformats-officedocument.customXmlProperties+xml"/>
  <Override PartName="/customXml/itemProps181.xml" ContentType="application/vnd.openxmlformats-officedocument.customXmlProperties+xml"/>
  <Override PartName="/customXml/itemProps182.xml" ContentType="application/vnd.openxmlformats-officedocument.customXmlProperties+xml"/>
  <Override PartName="/customXml/itemProps183.xml" ContentType="application/vnd.openxmlformats-officedocument.customXmlProperties+xml"/>
  <Override PartName="/customXml/itemProps184.xml" ContentType="application/vnd.openxmlformats-officedocument.customXmlProperties+xml"/>
  <Override PartName="/customXml/itemProps185.xml" ContentType="application/vnd.openxmlformats-officedocument.customXmlProperties+xml"/>
  <Override PartName="/customXml/itemProps186.xml" ContentType="application/vnd.openxmlformats-officedocument.customXmlProperties+xml"/>
  <Override PartName="/customXml/itemProps187.xml" ContentType="application/vnd.openxmlformats-officedocument.customXmlProperties+xml"/>
  <Override PartName="/customXml/itemProps188.xml" ContentType="application/vnd.openxmlformats-officedocument.customXmlProperties+xml"/>
  <Override PartName="/customXml/itemProps189.xml" ContentType="application/vnd.openxmlformats-officedocument.customXmlProperties+xml"/>
  <Override PartName="/customXml/itemProps190.xml" ContentType="application/vnd.openxmlformats-officedocument.customXmlProperties+xml"/>
  <Override PartName="/customXml/itemProps191.xml" ContentType="application/vnd.openxmlformats-officedocument.customXmlProperties+xml"/>
  <Override PartName="/customXml/itemProps192.xml" ContentType="application/vnd.openxmlformats-officedocument.customXmlProperties+xml"/>
  <Override PartName="/customXml/itemProps193.xml" ContentType="application/vnd.openxmlformats-officedocument.customXmlProperties+xml"/>
  <Override PartName="/customXml/itemProps194.xml" ContentType="application/vnd.openxmlformats-officedocument.customXmlProperties+xml"/>
  <Override PartName="/customXml/itemProps195.xml" ContentType="application/vnd.openxmlformats-officedocument.customXmlProperties+xml"/>
  <Override PartName="/customXml/itemProps196.xml" ContentType="application/vnd.openxmlformats-officedocument.customXmlProperties+xml"/>
  <Override PartName="/customXml/itemProps197.xml" ContentType="application/vnd.openxmlformats-officedocument.customXmlProperties+xml"/>
  <Override PartName="/customXml/itemProps198.xml" ContentType="application/vnd.openxmlformats-officedocument.customXmlProperties+xml"/>
  <Override PartName="/customXml/itemProps199.xml" ContentType="application/vnd.openxmlformats-officedocument.customXmlProperties+xml"/>
  <Override PartName="/customXml/itemProps200.xml" ContentType="application/vnd.openxmlformats-officedocument.customXmlProperties+xml"/>
  <Override PartName="/customXml/itemProps201.xml" ContentType="application/vnd.openxmlformats-officedocument.customXmlProperties+xml"/>
  <Override PartName="/customXml/itemProps202.xml" ContentType="application/vnd.openxmlformats-officedocument.customXmlProperties+xml"/>
  <Override PartName="/customXml/itemProps203.xml" ContentType="application/vnd.openxmlformats-officedocument.customXmlProperties+xml"/>
  <Override PartName="/customXml/itemProps204.xml" ContentType="application/vnd.openxmlformats-officedocument.customXmlProperties+xml"/>
  <Override PartName="/customXml/itemProps205.xml" ContentType="application/vnd.openxmlformats-officedocument.customXmlProperties+xml"/>
  <Override PartName="/customXml/itemProps206.xml" ContentType="application/vnd.openxmlformats-officedocument.customXmlProperties+xml"/>
  <Override PartName="/customXml/itemProps207.xml" ContentType="application/vnd.openxmlformats-officedocument.customXmlProperties+xml"/>
  <Override PartName="/customXml/itemProps208.xml" ContentType="application/vnd.openxmlformats-officedocument.customXmlProperties+xml"/>
  <Override PartName="/customXml/itemProps209.xml" ContentType="application/vnd.openxmlformats-officedocument.customXmlProperties+xml"/>
  <Override PartName="/customXml/itemProps210.xml" ContentType="application/vnd.openxmlformats-officedocument.customXmlProperties+xml"/>
  <Override PartName="/customXml/itemProps211.xml" ContentType="application/vnd.openxmlformats-officedocument.customXmlProperties+xml"/>
  <Override PartName="/customXml/itemProps212.xml" ContentType="application/vnd.openxmlformats-officedocument.customXmlProperties+xml"/>
  <Override PartName="/customXml/itemProps213.xml" ContentType="application/vnd.openxmlformats-officedocument.customXmlProperties+xml"/>
  <Override PartName="/customXml/itemProps214.xml" ContentType="application/vnd.openxmlformats-officedocument.customXmlProperties+xml"/>
  <Override PartName="/customXml/itemProps215.xml" ContentType="application/vnd.openxmlformats-officedocument.customXmlProperties+xml"/>
  <Override PartName="/customXml/itemProps216.xml" ContentType="application/vnd.openxmlformats-officedocument.customXmlProperties+xml"/>
  <Override PartName="/customXml/itemProps217.xml" ContentType="application/vnd.openxmlformats-officedocument.customXmlProperties+xml"/>
  <Override PartName="/customXml/itemProps218.xml" ContentType="application/vnd.openxmlformats-officedocument.customXmlProperties+xml"/>
  <Override PartName="/customXml/itemProps219.xml" ContentType="application/vnd.openxmlformats-officedocument.customXmlProperties+xml"/>
  <Override PartName="/customXml/itemProps220.xml" ContentType="application/vnd.openxmlformats-officedocument.customXmlProperties+xml"/>
  <Override PartName="/customXml/itemProps221.xml" ContentType="application/vnd.openxmlformats-officedocument.customXmlProperties+xml"/>
  <Override PartName="/customXml/itemProps222.xml" ContentType="application/vnd.openxmlformats-officedocument.customXmlProperties+xml"/>
  <Override PartName="/customXml/itemProps223.xml" ContentType="application/vnd.openxmlformats-officedocument.customXmlProperties+xml"/>
  <Override PartName="/customXml/itemProps224.xml" ContentType="application/vnd.openxmlformats-officedocument.customXmlProperties+xml"/>
  <Override PartName="/customXml/itemProps225.xml" ContentType="application/vnd.openxmlformats-officedocument.customXmlProperties+xml"/>
  <Override PartName="/customXml/itemProps226.xml" ContentType="application/vnd.openxmlformats-officedocument.customXmlProperties+xml"/>
  <Override PartName="/customXml/itemProps227.xml" ContentType="application/vnd.openxmlformats-officedocument.customXmlProperties+xml"/>
  <Override PartName="/customXml/itemProps228.xml" ContentType="application/vnd.openxmlformats-officedocument.customXmlProperties+xml"/>
  <Override PartName="/customXml/itemProps229.xml" ContentType="application/vnd.openxmlformats-officedocument.customXmlProperties+xml"/>
  <Override PartName="/customXml/itemProps230.xml" ContentType="application/vnd.openxmlformats-officedocument.customXmlProperties+xml"/>
  <Override PartName="/customXml/itemProps231.xml" ContentType="application/vnd.openxmlformats-officedocument.customXmlProperties+xml"/>
  <Override PartName="/customXml/itemProps232.xml" ContentType="application/vnd.openxmlformats-officedocument.customXmlProperties+xml"/>
  <Override PartName="/customXml/itemProps233.xml" ContentType="application/vnd.openxmlformats-officedocument.customXmlProperties+xml"/>
  <Override PartName="/customXml/itemProps234.xml" ContentType="application/vnd.openxmlformats-officedocument.customXmlProperties+xml"/>
  <Override PartName="/customXml/itemProps235.xml" ContentType="application/vnd.openxmlformats-officedocument.customXmlProperties+xml"/>
  <Override PartName="/customXml/itemProps236.xml" ContentType="application/vnd.openxmlformats-officedocument.customXmlProperties+xml"/>
  <Override PartName="/customXml/itemProps237.xml" ContentType="application/vnd.openxmlformats-officedocument.customXmlProperties+xml"/>
  <Override PartName="/customXml/itemProps238.xml" ContentType="application/vnd.openxmlformats-officedocument.customXmlProperties+xml"/>
  <Override PartName="/customXml/itemProps239.xml" ContentType="application/vnd.openxmlformats-officedocument.customXmlProperties+xml"/>
  <Override PartName="/customXml/itemProps240.xml" ContentType="application/vnd.openxmlformats-officedocument.customXmlProperties+xml"/>
  <Override PartName="/customXml/itemProps241.xml" ContentType="application/vnd.openxmlformats-officedocument.customXmlProperties+xml"/>
  <Override PartName="/customXml/itemProps242.xml" ContentType="application/vnd.openxmlformats-officedocument.customXmlProperties+xml"/>
  <Override PartName="/customXml/itemProps243.xml" ContentType="application/vnd.openxmlformats-officedocument.customXmlProperties+xml"/>
  <Override PartName="/customXml/itemProps244.xml" ContentType="application/vnd.openxmlformats-officedocument.customXmlProperties+xml"/>
  <Override PartName="/customXml/itemProps245.xml" ContentType="application/vnd.openxmlformats-officedocument.customXmlProperties+xml"/>
  <Override PartName="/customXml/itemProps246.xml" ContentType="application/vnd.openxmlformats-officedocument.customXmlProperties+xml"/>
  <Override PartName="/customXml/itemProps247.xml" ContentType="application/vnd.openxmlformats-officedocument.customXmlProperties+xml"/>
  <Override PartName="/customXml/itemProps248.xml" ContentType="application/vnd.openxmlformats-officedocument.customXmlProperties+xml"/>
  <Override PartName="/customXml/itemProps249.xml" ContentType="application/vnd.openxmlformats-officedocument.customXmlProperties+xml"/>
  <Override PartName="/customXml/itemProps250.xml" ContentType="application/vnd.openxmlformats-officedocument.customXmlProperties+xml"/>
  <Override PartName="/customXml/itemProps251.xml" ContentType="application/vnd.openxmlformats-officedocument.customXmlProperties+xml"/>
  <Override PartName="/customXml/itemProps252.xml" ContentType="application/vnd.openxmlformats-officedocument.customXmlProperties+xml"/>
  <Override PartName="/customXml/itemProps253.xml" ContentType="application/vnd.openxmlformats-officedocument.customXmlProperties+xml"/>
  <Override PartName="/customXml/itemProps254.xml" ContentType="application/vnd.openxmlformats-officedocument.customXmlProperties+xml"/>
  <Override PartName="/customXml/itemProps255.xml" ContentType="application/vnd.openxmlformats-officedocument.customXmlProperties+xml"/>
  <Override PartName="/customXml/itemProps256.xml" ContentType="application/vnd.openxmlformats-officedocument.customXmlProperties+xml"/>
  <Override PartName="/customXml/itemProps257.xml" ContentType="application/vnd.openxmlformats-officedocument.customXmlProperties+xml"/>
  <Override PartName="/customXml/itemProps258.xml" ContentType="application/vnd.openxmlformats-officedocument.customXmlProperties+xml"/>
  <Override PartName="/customXml/itemProps259.xml" ContentType="application/vnd.openxmlformats-officedocument.customXmlProperties+xml"/>
  <Override PartName="/customXml/itemProps260.xml" ContentType="application/vnd.openxmlformats-officedocument.customXmlProperties+xml"/>
  <Override PartName="/customXml/itemProps261.xml" ContentType="application/vnd.openxmlformats-officedocument.customXmlProperties+xml"/>
  <Override PartName="/customXml/itemProps262.xml" ContentType="application/vnd.openxmlformats-officedocument.customXmlProperties+xml"/>
  <Override PartName="/customXml/itemProps263.xml" ContentType="application/vnd.openxmlformats-officedocument.customXmlProperties+xml"/>
  <Override PartName="/customXml/itemProps264.xml" ContentType="application/vnd.openxmlformats-officedocument.customXmlProperties+xml"/>
  <Override PartName="/customXml/itemProps265.xml" ContentType="application/vnd.openxmlformats-officedocument.customXmlProperties+xml"/>
  <Override PartName="/customXml/itemProps266.xml" ContentType="application/vnd.openxmlformats-officedocument.customXmlProperties+xml"/>
  <Override PartName="/customXml/itemProps267.xml" ContentType="application/vnd.openxmlformats-officedocument.customXmlProperties+xml"/>
  <Override PartName="/customXml/itemProps268.xml" ContentType="application/vnd.openxmlformats-officedocument.customXmlProperties+xml"/>
  <Override PartName="/customXml/itemProps269.xml" ContentType="application/vnd.openxmlformats-officedocument.customXmlProperties+xml"/>
  <Override PartName="/customXml/itemProps270.xml" ContentType="application/vnd.openxmlformats-officedocument.customXmlProperties+xml"/>
  <Override PartName="/customXml/itemProps271.xml" ContentType="application/vnd.openxmlformats-officedocument.customXmlProperties+xml"/>
  <Override PartName="/customXml/itemProps272.xml" ContentType="application/vnd.openxmlformats-officedocument.customXmlProperties+xml"/>
  <Override PartName="/customXml/itemProps273.xml" ContentType="application/vnd.openxmlformats-officedocument.customXmlProperties+xml"/>
  <Override PartName="/customXml/itemProps274.xml" ContentType="application/vnd.openxmlformats-officedocument.customXmlProperties+xml"/>
  <Override PartName="/customXml/itemProps275.xml" ContentType="application/vnd.openxmlformats-officedocument.customXmlProperties+xml"/>
  <Override PartName="/customXml/itemProps276.xml" ContentType="application/vnd.openxmlformats-officedocument.customXmlProperties+xml"/>
  <Override PartName="/customXml/itemProps277.xml" ContentType="application/vnd.openxmlformats-officedocument.customXmlProperties+xml"/>
  <Override PartName="/customXml/itemProps278.xml" ContentType="application/vnd.openxmlformats-officedocument.customXmlProperties+xml"/>
  <Override PartName="/customXml/itemProps279.xml" ContentType="application/vnd.openxmlformats-officedocument.customXmlProperties+xml"/>
  <Override PartName="/customXml/itemProps280.xml" ContentType="application/vnd.openxmlformats-officedocument.customXmlProperties+xml"/>
  <Override PartName="/customXml/itemProps281.xml" ContentType="application/vnd.openxmlformats-officedocument.customXmlProperties+xml"/>
  <Override PartName="/customXml/itemProps282.xml" ContentType="application/vnd.openxmlformats-officedocument.customXmlProperties+xml"/>
  <Override PartName="/customXml/itemProps283.xml" ContentType="application/vnd.openxmlformats-officedocument.customXmlProperties+xml"/>
  <Override PartName="/customXml/itemProps284.xml" ContentType="application/vnd.openxmlformats-officedocument.customXmlProperties+xml"/>
  <Override PartName="/customXml/itemProps285.xml" ContentType="application/vnd.openxmlformats-officedocument.customXmlProperties+xml"/>
  <Override PartName="/customXml/itemProps286.xml" ContentType="application/vnd.openxmlformats-officedocument.customXmlProperties+xml"/>
  <Override PartName="/customXml/itemProps287.xml" ContentType="application/vnd.openxmlformats-officedocument.customXmlProperties+xml"/>
  <Override PartName="/customXml/itemProps288.xml" ContentType="application/vnd.openxmlformats-officedocument.customXmlProperties+xml"/>
  <Override PartName="/customXml/itemProps289.xml" ContentType="application/vnd.openxmlformats-officedocument.customXmlProperties+xml"/>
  <Override PartName="/customXml/itemProps290.xml" ContentType="application/vnd.openxmlformats-officedocument.customXmlProperties+xml"/>
  <Override PartName="/customXml/itemProps291.xml" ContentType="application/vnd.openxmlformats-officedocument.customXmlProperties+xml"/>
  <Override PartName="/customXml/itemProps292.xml" ContentType="application/vnd.openxmlformats-officedocument.customXmlProperties+xml"/>
  <Override PartName="/customXml/itemProps293.xml" ContentType="application/vnd.openxmlformats-officedocument.customXmlProperties+xml"/>
  <Override PartName="/customXml/itemProps294.xml" ContentType="application/vnd.openxmlformats-officedocument.customXmlProperties+xml"/>
  <Override PartName="/customXml/itemProps295.xml" ContentType="application/vnd.openxmlformats-officedocument.customXmlProperties+xml"/>
  <Override PartName="/customXml/itemProps296.xml" ContentType="application/vnd.openxmlformats-officedocument.customXmlProperties+xml"/>
  <Override PartName="/customXml/itemProps297.xml" ContentType="application/vnd.openxmlformats-officedocument.customXmlProperties+xml"/>
  <Override PartName="/customXml/itemProps298.xml" ContentType="application/vnd.openxmlformats-officedocument.customXmlProperties+xml"/>
  <Override PartName="/customXml/itemProps299.xml" ContentType="application/vnd.openxmlformats-officedocument.customXmlProperties+xml"/>
  <Override PartName="/customXml/itemProps300.xml" ContentType="application/vnd.openxmlformats-officedocument.customXmlProperties+xml"/>
  <Override PartName="/customXml/itemProps301.xml" ContentType="application/vnd.openxmlformats-officedocument.customXmlProperties+xml"/>
  <Override PartName="/customXml/itemProps302.xml" ContentType="application/vnd.openxmlformats-officedocument.customXmlProperties+xml"/>
  <Override PartName="/customXml/itemProps303.xml" ContentType="application/vnd.openxmlformats-officedocument.customXmlProperties+xml"/>
  <Override PartName="/customXml/itemProps304.xml" ContentType="application/vnd.openxmlformats-officedocument.customXmlProperties+xml"/>
  <Override PartName="/customXml/itemProps305.xml" ContentType="application/vnd.openxmlformats-officedocument.customXmlProperties+xml"/>
  <Override PartName="/customXml/itemProps306.xml" ContentType="application/vnd.openxmlformats-officedocument.customXmlProperties+xml"/>
  <Override PartName="/customXml/itemProps307.xml" ContentType="application/vnd.openxmlformats-officedocument.customXmlProperties+xml"/>
  <Override PartName="/customXml/itemProps308.xml" ContentType="application/vnd.openxmlformats-officedocument.customXmlProperties+xml"/>
  <Override PartName="/customXml/itemProps309.xml" ContentType="application/vnd.openxmlformats-officedocument.customXmlProperties+xml"/>
  <Override PartName="/customXml/itemProps310.xml" ContentType="application/vnd.openxmlformats-officedocument.customXmlProperties+xml"/>
  <Override PartName="/customXml/itemProps311.xml" ContentType="application/vnd.openxmlformats-officedocument.customXmlProperties+xml"/>
  <Override PartName="/customXml/itemProps312.xml" ContentType="application/vnd.openxmlformats-officedocument.customXmlProperties+xml"/>
  <Override PartName="/customXml/itemProps313.xml" ContentType="application/vnd.openxmlformats-officedocument.customXmlProperties+xml"/>
  <Override PartName="/customXml/itemProps314.xml" ContentType="application/vnd.openxmlformats-officedocument.customXmlProperties+xml"/>
  <Override PartName="/customXml/itemProps315.xml" ContentType="application/vnd.openxmlformats-officedocument.customXmlProperties+xml"/>
  <Override PartName="/customXml/itemProps316.xml" ContentType="application/vnd.openxmlformats-officedocument.customXmlProperties+xml"/>
  <Override PartName="/customXml/itemProps317.xml" ContentType="application/vnd.openxmlformats-officedocument.customXmlProperties+xml"/>
  <Override PartName="/customXml/itemProps318.xml" ContentType="application/vnd.openxmlformats-officedocument.customXmlProperties+xml"/>
  <Override PartName="/customXml/itemProps319.xml" ContentType="application/vnd.openxmlformats-officedocument.customXmlProperties+xml"/>
  <Override PartName="/customXml/itemProps320.xml" ContentType="application/vnd.openxmlformats-officedocument.customXmlProperties+xml"/>
  <Override PartName="/customXml/itemProps321.xml" ContentType="application/vnd.openxmlformats-officedocument.customXmlProperties+xml"/>
  <Override PartName="/customXml/itemProps322.xml" ContentType="application/vnd.openxmlformats-officedocument.customXmlProperties+xml"/>
  <Override PartName="/customXml/itemProps323.xml" ContentType="application/vnd.openxmlformats-officedocument.customXmlProperties+xml"/>
  <Override PartName="/customXml/itemProps324.xml" ContentType="application/vnd.openxmlformats-officedocument.customXmlProperties+xml"/>
  <Override PartName="/customXml/itemProps325.xml" ContentType="application/vnd.openxmlformats-officedocument.customXmlProperties+xml"/>
  <Override PartName="/customXml/itemProps326.xml" ContentType="application/vnd.openxmlformats-officedocument.customXmlProperties+xml"/>
  <Override PartName="/customXml/itemProps327.xml" ContentType="application/vnd.openxmlformats-officedocument.customXmlProperties+xml"/>
  <Override PartName="/customXml/itemProps328.xml" ContentType="application/vnd.openxmlformats-officedocument.customXmlProperties+xml"/>
  <Override PartName="/customXml/itemProps329.xml" ContentType="application/vnd.openxmlformats-officedocument.customXmlProperties+xml"/>
  <Override PartName="/customXml/itemProps330.xml" ContentType="application/vnd.openxmlformats-officedocument.customXmlProperties+xml"/>
  <Override PartName="/customXml/itemProps331.xml" ContentType="application/vnd.openxmlformats-officedocument.customXmlProperties+xml"/>
  <Override PartName="/customXml/itemProps332.xml" ContentType="application/vnd.openxmlformats-officedocument.customXmlProperties+xml"/>
  <Override PartName="/customXml/itemProps333.xml" ContentType="application/vnd.openxmlformats-officedocument.customXmlProperties+xml"/>
  <Override PartName="/customXml/itemProps334.xml" ContentType="application/vnd.openxmlformats-officedocument.customXmlProperties+xml"/>
  <Override PartName="/customXml/itemProps335.xml" ContentType="application/vnd.openxmlformats-officedocument.customXmlProperties+xml"/>
  <Override PartName="/customXml/itemProps336.xml" ContentType="application/vnd.openxmlformats-officedocument.customXmlProperties+xml"/>
  <Override PartName="/customXml/itemProps337.xml" ContentType="application/vnd.openxmlformats-officedocument.customXmlProperties+xml"/>
  <Override PartName="/customXml/itemProps338.xml" ContentType="application/vnd.openxmlformats-officedocument.customXmlProperties+xml"/>
  <Override PartName="/customXml/itemProps339.xml" ContentType="application/vnd.openxmlformats-officedocument.customXmlProperties+xml"/>
  <Override PartName="/customXml/itemProps340.xml" ContentType="application/vnd.openxmlformats-officedocument.customXmlProperties+xml"/>
  <Override PartName="/customXml/itemProps341.xml" ContentType="application/vnd.openxmlformats-officedocument.customXmlProperties+xml"/>
  <Override PartName="/customXml/itemProps342.xml" ContentType="application/vnd.openxmlformats-officedocument.customXmlProperties+xml"/>
  <Override PartName="/customXml/itemProps343.xml" ContentType="application/vnd.openxmlformats-officedocument.customXmlProperties+xml"/>
  <Override PartName="/customXml/itemProps344.xml" ContentType="application/vnd.openxmlformats-officedocument.customXmlProperties+xml"/>
  <Override PartName="/customXml/itemProps345.xml" ContentType="application/vnd.openxmlformats-officedocument.customXmlProperties+xml"/>
  <Override PartName="/customXml/itemProps346.xml" ContentType="application/vnd.openxmlformats-officedocument.customXmlProperties+xml"/>
  <Override PartName="/customXml/itemProps347.xml" ContentType="application/vnd.openxmlformats-officedocument.customXmlProperties+xml"/>
  <Override PartName="/customXml/itemProps348.xml" ContentType="application/vnd.openxmlformats-officedocument.customXmlProperties+xml"/>
  <Override PartName="/customXml/itemProps349.xml" ContentType="application/vnd.openxmlformats-officedocument.customXmlProperties+xml"/>
  <Override PartName="/customXml/itemProps350.xml" ContentType="application/vnd.openxmlformats-officedocument.customXmlProperties+xml"/>
  <Override PartName="/customXml/itemProps351.xml" ContentType="application/vnd.openxmlformats-officedocument.customXmlProperties+xml"/>
  <Override PartName="/customXml/itemProps352.xml" ContentType="application/vnd.openxmlformats-officedocument.customXmlProperties+xml"/>
  <Override PartName="/customXml/itemProps353.xml" ContentType="application/vnd.openxmlformats-officedocument.customXmlProperties+xml"/>
  <Override PartName="/customXml/itemProps354.xml" ContentType="application/vnd.openxmlformats-officedocument.customXmlProperties+xml"/>
  <Override PartName="/customXml/itemProps355.xml" ContentType="application/vnd.openxmlformats-officedocument.customXmlProperties+xml"/>
  <Override PartName="/customXml/itemProps356.xml" ContentType="application/vnd.openxmlformats-officedocument.customXmlProperties+xml"/>
  <Override PartName="/customXml/itemProps357.xml" ContentType="application/vnd.openxmlformats-officedocument.customXmlProperties+xml"/>
  <Override PartName="/customXml/itemProps358.xml" ContentType="application/vnd.openxmlformats-officedocument.customXmlProperties+xml"/>
  <Override PartName="/customXml/itemProps359.xml" ContentType="application/vnd.openxmlformats-officedocument.customXmlProperties+xml"/>
  <Override PartName="/customXml/itemProps360.xml" ContentType="application/vnd.openxmlformats-officedocument.customXmlProperties+xml"/>
  <Override PartName="/customXml/itemProps361.xml" ContentType="application/vnd.openxmlformats-officedocument.customXmlProperties+xml"/>
  <Override PartName="/customXml/itemProps362.xml" ContentType="application/vnd.openxmlformats-officedocument.customXmlProperties+xml"/>
  <Override PartName="/customXml/itemProps363.xml" ContentType="application/vnd.openxmlformats-officedocument.customXmlProperties+xml"/>
  <Override PartName="/customXml/itemProps364.xml" ContentType="application/vnd.openxmlformats-officedocument.customXmlProperties+xml"/>
  <Override PartName="/customXml/itemProps365.xml" ContentType="application/vnd.openxmlformats-officedocument.customXmlProperties+xml"/>
  <Override PartName="/customXml/itemProps366.xml" ContentType="application/vnd.openxmlformats-officedocument.customXmlProperties+xml"/>
  <Override PartName="/customXml/itemProps367.xml" ContentType="application/vnd.openxmlformats-officedocument.customXmlProperties+xml"/>
  <Override PartName="/customXml/itemProps368.xml" ContentType="application/vnd.openxmlformats-officedocument.customXmlProperties+xml"/>
  <Override PartName="/customXml/itemProps369.xml" ContentType="application/vnd.openxmlformats-officedocument.customXmlProperties+xml"/>
  <Override PartName="/customXml/itemProps370.xml" ContentType="application/vnd.openxmlformats-officedocument.customXmlProperties+xml"/>
  <Override PartName="/customXml/itemProps371.xml" ContentType="application/vnd.openxmlformats-officedocument.customXmlProperties+xml"/>
  <Override PartName="/customXml/itemProps372.xml" ContentType="application/vnd.openxmlformats-officedocument.customXmlProperties+xml"/>
  <Override PartName="/customXml/itemProps373.xml" ContentType="application/vnd.openxmlformats-officedocument.customXmlProperties+xml"/>
  <Override PartName="/customXml/itemProps374.xml" ContentType="application/vnd.openxmlformats-officedocument.customXmlProperties+xml"/>
  <Override PartName="/customXml/itemProps375.xml" ContentType="application/vnd.openxmlformats-officedocument.customXmlProperties+xml"/>
  <Override PartName="/customXml/itemProps376.xml" ContentType="application/vnd.openxmlformats-officedocument.customXmlProperties+xml"/>
  <Override PartName="/customXml/itemProps377.xml" ContentType="application/vnd.openxmlformats-officedocument.customXmlProperties+xml"/>
  <Override PartName="/customXml/itemProps378.xml" ContentType="application/vnd.openxmlformats-officedocument.customXmlProperties+xml"/>
  <Override PartName="/customXml/itemProps379.xml" ContentType="application/vnd.openxmlformats-officedocument.customXmlProperties+xml"/>
  <Override PartName="/customXml/itemProps380.xml" ContentType="application/vnd.openxmlformats-officedocument.customXmlProperties+xml"/>
  <Override PartName="/customXml/itemProps381.xml" ContentType="application/vnd.openxmlformats-officedocument.customXmlProperties+xml"/>
  <Override PartName="/customXml/itemProps382.xml" ContentType="application/vnd.openxmlformats-officedocument.customXmlProperties+xml"/>
  <Override PartName="/customXml/itemProps383.xml" ContentType="application/vnd.openxmlformats-officedocument.customXmlProperties+xml"/>
  <Override PartName="/customXml/itemProps384.xml" ContentType="application/vnd.openxmlformats-officedocument.customXmlProperties+xml"/>
  <Override PartName="/customXml/itemProps385.xml" ContentType="application/vnd.openxmlformats-officedocument.customXmlProperties+xml"/>
  <Override PartName="/customXml/itemProps386.xml" ContentType="application/vnd.openxmlformats-officedocument.customXmlProperties+xml"/>
  <Override PartName="/customXml/itemProps387.xml" ContentType="application/vnd.openxmlformats-officedocument.customXmlProperties+xml"/>
  <Override PartName="/customXml/itemProps388.xml" ContentType="application/vnd.openxmlformats-officedocument.customXmlProperties+xml"/>
  <Override PartName="/customXml/itemProps389.xml" ContentType="application/vnd.openxmlformats-officedocument.customXmlProperties+xml"/>
  <Override PartName="/customXml/itemProps390.xml" ContentType="application/vnd.openxmlformats-officedocument.customXmlProperties+xml"/>
  <Override PartName="/customXml/itemProps391.xml" ContentType="application/vnd.openxmlformats-officedocument.customXmlProperties+xml"/>
  <Override PartName="/customXml/itemProps392.xml" ContentType="application/vnd.openxmlformats-officedocument.customXmlProperties+xml"/>
  <Override PartName="/customXml/itemProps393.xml" ContentType="application/vnd.openxmlformats-officedocument.customXmlProperties+xml"/>
  <Override PartName="/customXml/itemProps394.xml" ContentType="application/vnd.openxmlformats-officedocument.customXmlProperties+xml"/>
  <Override PartName="/customXml/itemProps395.xml" ContentType="application/vnd.openxmlformats-officedocument.customXmlProperties+xml"/>
  <Override PartName="/customXml/itemProps396.xml" ContentType="application/vnd.openxmlformats-officedocument.customXmlProperties+xml"/>
  <Override PartName="/customXml/itemProps397.xml" ContentType="application/vnd.openxmlformats-officedocument.customXmlProperties+xml"/>
  <Override PartName="/customXml/itemProps398.xml" ContentType="application/vnd.openxmlformats-officedocument.customXmlProperties+xml"/>
  <Override PartName="/customXml/itemProps399.xml" ContentType="application/vnd.openxmlformats-officedocument.customXmlProperties+xml"/>
  <Override PartName="/customXml/itemProps400.xml" ContentType="application/vnd.openxmlformats-officedocument.customXmlProperties+xml"/>
  <Override PartName="/customXml/itemProps401.xml" ContentType="application/vnd.openxmlformats-officedocument.customXmlProperties+xml"/>
  <Override PartName="/customXml/itemProps402.xml" ContentType="application/vnd.openxmlformats-officedocument.customXmlProperties+xml"/>
  <Override PartName="/customXml/itemProps403.xml" ContentType="application/vnd.openxmlformats-officedocument.customXmlProperties+xml"/>
  <Override PartName="/customXml/itemProps404.xml" ContentType="application/vnd.openxmlformats-officedocument.customXmlProperties+xml"/>
  <Override PartName="/customXml/itemProps405.xml" ContentType="application/vnd.openxmlformats-officedocument.customXmlProperties+xml"/>
  <Override PartName="/customXml/itemProps406.xml" ContentType="application/vnd.openxmlformats-officedocument.customXmlProperties+xml"/>
  <Override PartName="/customXml/itemProps407.xml" ContentType="application/vnd.openxmlformats-officedocument.customXmlProperties+xml"/>
  <Override PartName="/customXml/itemProps408.xml" ContentType="application/vnd.openxmlformats-officedocument.customXmlProperties+xml"/>
  <Override PartName="/customXml/itemProps409.xml" ContentType="application/vnd.openxmlformats-officedocument.customXmlProperties+xml"/>
  <Override PartName="/customXml/itemProps410.xml" ContentType="application/vnd.openxmlformats-officedocument.customXmlProperties+xml"/>
  <Override PartName="/customXml/itemProps411.xml" ContentType="application/vnd.openxmlformats-officedocument.customXmlProperties+xml"/>
  <Override PartName="/customXml/itemProps412.xml" ContentType="application/vnd.openxmlformats-officedocument.customXmlProperties+xml"/>
  <Override PartName="/customXml/itemProps413.xml" ContentType="application/vnd.openxmlformats-officedocument.customXmlProperties+xml"/>
  <Override PartName="/customXml/itemProps414.xml" ContentType="application/vnd.openxmlformats-officedocument.customXmlProperties+xml"/>
  <Override PartName="/customXml/itemProps415.xml" ContentType="application/vnd.openxmlformats-officedocument.customXmlProperties+xml"/>
  <Override PartName="/customXml/itemProps416.xml" ContentType="application/vnd.openxmlformats-officedocument.customXmlProperties+xml"/>
  <Override PartName="/customXml/itemProps417.xml" ContentType="application/vnd.openxmlformats-officedocument.customXmlProperties+xml"/>
  <Override PartName="/customXml/itemProps418.xml" ContentType="application/vnd.openxmlformats-officedocument.customXmlProperties+xml"/>
  <Override PartName="/customXml/itemProps419.xml" ContentType="application/vnd.openxmlformats-officedocument.customXmlProperties+xml"/>
  <Override PartName="/customXml/itemProps420.xml" ContentType="application/vnd.openxmlformats-officedocument.customXmlProperties+xml"/>
  <Override PartName="/customXml/itemProps421.xml" ContentType="application/vnd.openxmlformats-officedocument.customXmlProperties+xml"/>
  <Override PartName="/customXml/itemProps422.xml" ContentType="application/vnd.openxmlformats-officedocument.customXmlProperties+xml"/>
  <Override PartName="/customXml/itemProps423.xml" ContentType="application/vnd.openxmlformats-officedocument.customXmlProperties+xml"/>
  <Override PartName="/customXml/itemProps424.xml" ContentType="application/vnd.openxmlformats-officedocument.customXmlProperties+xml"/>
  <Override PartName="/customXml/itemProps425.xml" ContentType="application/vnd.openxmlformats-officedocument.customXmlProperties+xml"/>
  <Override PartName="/customXml/itemProps426.xml" ContentType="application/vnd.openxmlformats-officedocument.customXmlProperties+xml"/>
  <Override PartName="/customXml/itemProps427.xml" ContentType="application/vnd.openxmlformats-officedocument.customXmlProperties+xml"/>
  <Override PartName="/customXml/itemProps428.xml" ContentType="application/vnd.openxmlformats-officedocument.customXmlProperties+xml"/>
  <Override PartName="/customXml/itemProps429.xml" ContentType="application/vnd.openxmlformats-officedocument.customXmlProperties+xml"/>
  <Override PartName="/customXml/itemProps430.xml" ContentType="application/vnd.openxmlformats-officedocument.customXmlProperties+xml"/>
  <Override PartName="/customXml/itemProps431.xml" ContentType="application/vnd.openxmlformats-officedocument.customXmlProperties+xml"/>
  <Override PartName="/customXml/itemProps432.xml" ContentType="application/vnd.openxmlformats-officedocument.customXmlProperties+xml"/>
  <Override PartName="/customXml/itemProps433.xml" ContentType="application/vnd.openxmlformats-officedocument.customXmlProperties+xml"/>
  <Override PartName="/customXml/itemProps434.xml" ContentType="application/vnd.openxmlformats-officedocument.customXmlProperties+xml"/>
  <Override PartName="/customXml/itemProps435.xml" ContentType="application/vnd.openxmlformats-officedocument.customXmlProperties+xml"/>
  <Override PartName="/customXml/itemProps436.xml" ContentType="application/vnd.openxmlformats-officedocument.customXmlProperties+xml"/>
  <Override PartName="/customXml/itemProps437.xml" ContentType="application/vnd.openxmlformats-officedocument.customXmlProperties+xml"/>
  <Override PartName="/customXml/itemProps438.xml" ContentType="application/vnd.openxmlformats-officedocument.customXmlProperties+xml"/>
  <Override PartName="/customXml/itemProps439.xml" ContentType="application/vnd.openxmlformats-officedocument.customXmlProperties+xml"/>
  <Override PartName="/customXml/itemProps440.xml" ContentType="application/vnd.openxmlformats-officedocument.customXmlProperties+xml"/>
  <Override PartName="/customXml/itemProps441.xml" ContentType="application/vnd.openxmlformats-officedocument.customXmlProperties+xml"/>
  <Override PartName="/customXml/itemProps442.xml" ContentType="application/vnd.openxmlformats-officedocument.customXmlProperties+xml"/>
  <Override PartName="/customXml/itemProps443.xml" ContentType="application/vnd.openxmlformats-officedocument.customXmlProperties+xml"/>
  <Override PartName="/customXml/itemProps444.xml" ContentType="application/vnd.openxmlformats-officedocument.customXmlProperties+xml"/>
  <Override PartName="/customXml/itemProps445.xml" ContentType="application/vnd.openxmlformats-officedocument.customXmlProperties+xml"/>
  <Override PartName="/customXml/itemProps446.xml" ContentType="application/vnd.openxmlformats-officedocument.customXmlProperties+xml"/>
  <Override PartName="/customXml/itemProps447.xml" ContentType="application/vnd.openxmlformats-officedocument.customXmlProperties+xml"/>
  <Override PartName="/customXml/itemProps448.xml" ContentType="application/vnd.openxmlformats-officedocument.customXmlProperties+xml"/>
  <Override PartName="/customXml/itemProps449.xml" ContentType="application/vnd.openxmlformats-officedocument.customXmlProperties+xml"/>
  <Override PartName="/customXml/itemProps450.xml" ContentType="application/vnd.openxmlformats-officedocument.customXmlProperties+xml"/>
  <Override PartName="/customXml/itemProps451.xml" ContentType="application/vnd.openxmlformats-officedocument.customXmlProperties+xml"/>
  <Override PartName="/customXml/itemProps452.xml" ContentType="application/vnd.openxmlformats-officedocument.customXmlProperties+xml"/>
  <Override PartName="/customXml/itemProps453.xml" ContentType="application/vnd.openxmlformats-officedocument.customXmlProperties+xml"/>
  <Override PartName="/customXml/itemProps454.xml" ContentType="application/vnd.openxmlformats-officedocument.customXmlProperties+xml"/>
  <Override PartName="/customXml/itemProps455.xml" ContentType="application/vnd.openxmlformats-officedocument.customXmlProperties+xml"/>
  <Override PartName="/customXml/itemProps456.xml" ContentType="application/vnd.openxmlformats-officedocument.customXmlProperties+xml"/>
  <Override PartName="/customXml/itemProps457.xml" ContentType="application/vnd.openxmlformats-officedocument.customXmlProperties+xml"/>
  <Override PartName="/customXml/itemProps458.xml" ContentType="application/vnd.openxmlformats-officedocument.customXmlProperties+xml"/>
  <Override PartName="/customXml/itemProps459.xml" ContentType="application/vnd.openxmlformats-officedocument.customXmlProperties+xml"/>
  <Override PartName="/customXml/itemProps460.xml" ContentType="application/vnd.openxmlformats-officedocument.customXmlProperties+xml"/>
  <Override PartName="/customXml/itemProps461.xml" ContentType="application/vnd.openxmlformats-officedocument.customXmlProperties+xml"/>
  <Override PartName="/customXml/itemProps462.xml" ContentType="application/vnd.openxmlformats-officedocument.customXmlProperties+xml"/>
  <Override PartName="/customXml/itemProps463.xml" ContentType="application/vnd.openxmlformats-officedocument.customXmlProperties+xml"/>
  <Override PartName="/customXml/itemProps464.xml" ContentType="application/vnd.openxmlformats-officedocument.customXmlProperties+xml"/>
  <Override PartName="/customXml/itemProps465.xml" ContentType="application/vnd.openxmlformats-officedocument.customXmlProperties+xml"/>
  <Override PartName="/customXml/itemProps466.xml" ContentType="application/vnd.openxmlformats-officedocument.customXmlProperties+xml"/>
  <Override PartName="/customXml/itemProps467.xml" ContentType="application/vnd.openxmlformats-officedocument.customXmlProperties+xml"/>
  <Override PartName="/customXml/itemProps468.xml" ContentType="application/vnd.openxmlformats-officedocument.customXmlProperties+xml"/>
  <Override PartName="/customXml/itemProps469.xml" ContentType="application/vnd.openxmlformats-officedocument.customXmlProperties+xml"/>
  <Override PartName="/customXml/itemProps470.xml" ContentType="application/vnd.openxmlformats-officedocument.customXmlProperties+xml"/>
  <Override PartName="/customXml/itemProps471.xml" ContentType="application/vnd.openxmlformats-officedocument.customXmlProperties+xml"/>
  <Override PartName="/customXml/itemProps472.xml" ContentType="application/vnd.openxmlformats-officedocument.customXmlProperties+xml"/>
  <Override PartName="/customXml/itemProps473.xml" ContentType="application/vnd.openxmlformats-officedocument.customXmlProperties+xml"/>
  <Override PartName="/customXml/itemProps474.xml" ContentType="application/vnd.openxmlformats-officedocument.customXmlProperties+xml"/>
  <Override PartName="/customXml/itemProps475.xml" ContentType="application/vnd.openxmlformats-officedocument.customXmlProperties+xml"/>
  <Override PartName="/customXml/itemProps476.xml" ContentType="application/vnd.openxmlformats-officedocument.customXmlProperties+xml"/>
  <Override PartName="/customXml/itemProps477.xml" ContentType="application/vnd.openxmlformats-officedocument.customXmlProperties+xml"/>
  <Override PartName="/customXml/itemProps478.xml" ContentType="application/vnd.openxmlformats-officedocument.customXmlProperties+xml"/>
  <Override PartName="/customXml/itemProps479.xml" ContentType="application/vnd.openxmlformats-officedocument.customXmlProperties+xml"/>
  <Override PartName="/customXml/itemProps480.xml" ContentType="application/vnd.openxmlformats-officedocument.customXmlProperties+xml"/>
  <Override PartName="/customXml/itemProps481.xml" ContentType="application/vnd.openxmlformats-officedocument.customXmlProperties+xml"/>
  <Override PartName="/customXml/itemProps482.xml" ContentType="application/vnd.openxmlformats-officedocument.customXmlProperties+xml"/>
  <Override PartName="/customXml/itemProps483.xml" ContentType="application/vnd.openxmlformats-officedocument.customXmlProperties+xml"/>
  <Override PartName="/customXml/itemProps484.xml" ContentType="application/vnd.openxmlformats-officedocument.customXmlProperties+xml"/>
  <Override PartName="/customXml/itemProps485.xml" ContentType="application/vnd.openxmlformats-officedocument.customXmlProperties+xml"/>
  <Override PartName="/customXml/itemProps486.xml" ContentType="application/vnd.openxmlformats-officedocument.customXmlProperties+xml"/>
  <Override PartName="/customXml/itemProps487.xml" ContentType="application/vnd.openxmlformats-officedocument.customXmlProperties+xml"/>
  <Override PartName="/customXml/itemProps488.xml" ContentType="application/vnd.openxmlformats-officedocument.customXmlProperties+xml"/>
  <Override PartName="/customXml/itemProps489.xml" ContentType="application/vnd.openxmlformats-officedocument.customXmlProperties+xml"/>
  <Override PartName="/customXml/itemProps490.xml" ContentType="application/vnd.openxmlformats-officedocument.customXmlProperties+xml"/>
  <Override PartName="/customXml/itemProps491.xml" ContentType="application/vnd.openxmlformats-officedocument.customXmlProperties+xml"/>
  <Override PartName="/customXml/itemProps492.xml" ContentType="application/vnd.openxmlformats-officedocument.customXmlProperties+xml"/>
  <Override PartName="/customXml/itemProps493.xml" ContentType="application/vnd.openxmlformats-officedocument.customXmlProperties+xml"/>
  <Override PartName="/customXml/itemProps494.xml" ContentType="application/vnd.openxmlformats-officedocument.customXmlProperties+xml"/>
  <Override PartName="/customXml/itemProps495.xml" ContentType="application/vnd.openxmlformats-officedocument.customXmlProperties+xml"/>
  <Override PartName="/customXml/itemProps496.xml" ContentType="application/vnd.openxmlformats-officedocument.customXmlProperties+xml"/>
  <Override PartName="/customXml/itemProps497.xml" ContentType="application/vnd.openxmlformats-officedocument.customXmlProperties+xml"/>
  <Override PartName="/customXml/itemProps498.xml" ContentType="application/vnd.openxmlformats-officedocument.customXmlProperties+xml"/>
  <Override PartName="/customXml/itemProps499.xml" ContentType="application/vnd.openxmlformats-officedocument.customXmlProperties+xml"/>
  <Override PartName="/customXml/itemProps500.xml" ContentType="application/vnd.openxmlformats-officedocument.customXmlProperties+xml"/>
  <Override PartName="/customXml/itemProps501.xml" ContentType="application/vnd.openxmlformats-officedocument.customXmlProperties+xml"/>
  <Override PartName="/customXml/itemProps502.xml" ContentType="application/vnd.openxmlformats-officedocument.customXmlProperties+xml"/>
  <Override PartName="/customXml/itemProps503.xml" ContentType="application/vnd.openxmlformats-officedocument.customXmlProperties+xml"/>
  <Override PartName="/customXml/itemProps504.xml" ContentType="application/vnd.openxmlformats-officedocument.customXmlProperties+xml"/>
  <Override PartName="/customXml/itemProps505.xml" ContentType="application/vnd.openxmlformats-officedocument.customXmlProperties+xml"/>
  <Override PartName="/customXml/itemProps506.xml" ContentType="application/vnd.openxmlformats-officedocument.customXmlProperties+xml"/>
  <Override PartName="/customXml/itemProps507.xml" ContentType="application/vnd.openxmlformats-officedocument.customXmlProperties+xml"/>
  <Override PartName="/customXml/itemProps508.xml" ContentType="application/vnd.openxmlformats-officedocument.customXmlProperties+xml"/>
  <Override PartName="/customXml/itemProps509.xml" ContentType="application/vnd.openxmlformats-officedocument.customXmlProperties+xml"/>
  <Override PartName="/customXml/itemProps510.xml" ContentType="application/vnd.openxmlformats-officedocument.customXmlProperties+xml"/>
  <Override PartName="/customXml/itemProps511.xml" ContentType="application/vnd.openxmlformats-officedocument.customXmlProperties+xml"/>
  <Override PartName="/customXml/itemProps512.xml" ContentType="application/vnd.openxmlformats-officedocument.customXmlProperties+xml"/>
  <Override PartName="/customXml/itemProps513.xml" ContentType="application/vnd.openxmlformats-officedocument.customXmlProperties+xml"/>
  <Override PartName="/customXml/itemProps514.xml" ContentType="application/vnd.openxmlformats-officedocument.customXmlProperties+xml"/>
  <Override PartName="/customXml/itemProps515.xml" ContentType="application/vnd.openxmlformats-officedocument.customXmlProperties+xml"/>
  <Override PartName="/customXml/itemProps516.xml" ContentType="application/vnd.openxmlformats-officedocument.customXmlProperties+xml"/>
  <Override PartName="/customXml/itemProps517.xml" ContentType="application/vnd.openxmlformats-officedocument.customXmlProperties+xml"/>
  <Override PartName="/customXml/itemProps518.xml" ContentType="application/vnd.openxmlformats-officedocument.customXmlProperties+xml"/>
  <Override PartName="/customXml/itemProps519.xml" ContentType="application/vnd.openxmlformats-officedocument.customXmlProperties+xml"/>
  <Override PartName="/customXml/itemProps520.xml" ContentType="application/vnd.openxmlformats-officedocument.customXmlProperties+xml"/>
  <Override PartName="/customXml/itemProps521.xml" ContentType="application/vnd.openxmlformats-officedocument.customXmlProperties+xml"/>
  <Override PartName="/customXml/itemProps522.xml" ContentType="application/vnd.openxmlformats-officedocument.customXmlProperties+xml"/>
  <Override PartName="/customXml/itemProps523.xml" ContentType="application/vnd.openxmlformats-officedocument.customXmlProperties+xml"/>
  <Override PartName="/customXml/itemProps524.xml" ContentType="application/vnd.openxmlformats-officedocument.customXmlProperties+xml"/>
  <Override PartName="/customXml/itemProps525.xml" ContentType="application/vnd.openxmlformats-officedocument.customXmlProperties+xml"/>
  <Override PartName="/customXml/itemProps526.xml" ContentType="application/vnd.openxmlformats-officedocument.customXmlProperties+xml"/>
  <Override PartName="/customXml/itemProps527.xml" ContentType="application/vnd.openxmlformats-officedocument.customXmlProperties+xml"/>
  <Override PartName="/customXml/itemProps528.xml" ContentType="application/vnd.openxmlformats-officedocument.customXmlProperties+xml"/>
  <Override PartName="/customXml/itemProps529.xml" ContentType="application/vnd.openxmlformats-officedocument.customXmlProperties+xml"/>
  <Override PartName="/customXml/itemProps530.xml" ContentType="application/vnd.openxmlformats-officedocument.customXmlProperties+xml"/>
  <Override PartName="/customXml/itemProps531.xml" ContentType="application/vnd.openxmlformats-officedocument.customXmlProperties+xml"/>
  <Override PartName="/customXml/itemProps532.xml" ContentType="application/vnd.openxmlformats-officedocument.customXmlProperties+xml"/>
  <Override PartName="/customXml/itemProps533.xml" ContentType="application/vnd.openxmlformats-officedocument.customXmlProperties+xml"/>
  <Override PartName="/customXml/itemProps534.xml" ContentType="application/vnd.openxmlformats-officedocument.customXmlProperties+xml"/>
  <Override PartName="/customXml/itemProps535.xml" ContentType="application/vnd.openxmlformats-officedocument.customXmlProperties+xml"/>
  <Override PartName="/customXml/itemProps536.xml" ContentType="application/vnd.openxmlformats-officedocument.customXmlProperties+xml"/>
  <Override PartName="/customXml/itemProps537.xml" ContentType="application/vnd.openxmlformats-officedocument.customXmlProperties+xml"/>
  <Override PartName="/customXml/itemProps53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540.xml" ContentType="application/vnd.openxmlformats-officedocument.customXmlProperties+xml"/>
  <Override PartName="/customXml/itemProps539.xml" ContentType="application/vnd.openxmlformats-officedocument.customXmlProperties+xml"/>
  <Override PartName="/customXml/itemProps541.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0" r:id="rId539"/>
  </p:sldMasterIdLst>
  <p:notesMasterIdLst>
    <p:notesMasterId r:id="rId639"/>
  </p:notesMasterIdLst>
  <p:handoutMasterIdLst>
    <p:handoutMasterId r:id="rId640"/>
  </p:handoutMasterIdLst>
  <p:sldIdLst>
    <p:sldId id="275" r:id="rId540"/>
    <p:sldId id="266" r:id="rId541"/>
    <p:sldId id="267" r:id="rId542"/>
    <p:sldId id="294" r:id="rId543"/>
    <p:sldId id="349" r:id="rId544"/>
    <p:sldId id="347" r:id="rId545"/>
    <p:sldId id="430" r:id="rId546"/>
    <p:sldId id="314" r:id="rId547"/>
    <p:sldId id="295" r:id="rId548"/>
    <p:sldId id="296" r:id="rId549"/>
    <p:sldId id="303" r:id="rId550"/>
    <p:sldId id="301" r:id="rId551"/>
    <p:sldId id="302" r:id="rId552"/>
    <p:sldId id="342" r:id="rId553"/>
    <p:sldId id="343" r:id="rId554"/>
    <p:sldId id="344" r:id="rId555"/>
    <p:sldId id="345" r:id="rId556"/>
    <p:sldId id="348" r:id="rId557"/>
    <p:sldId id="429" r:id="rId558"/>
    <p:sldId id="420" r:id="rId559"/>
    <p:sldId id="423" r:id="rId560"/>
    <p:sldId id="297" r:id="rId561"/>
    <p:sldId id="350" r:id="rId562"/>
    <p:sldId id="421" r:id="rId563"/>
    <p:sldId id="424" r:id="rId564"/>
    <p:sldId id="352" r:id="rId565"/>
    <p:sldId id="353" r:id="rId566"/>
    <p:sldId id="354" r:id="rId567"/>
    <p:sldId id="355" r:id="rId568"/>
    <p:sldId id="356" r:id="rId569"/>
    <p:sldId id="357" r:id="rId570"/>
    <p:sldId id="358" r:id="rId571"/>
    <p:sldId id="359" r:id="rId572"/>
    <p:sldId id="360" r:id="rId573"/>
    <p:sldId id="361" r:id="rId574"/>
    <p:sldId id="425" r:id="rId575"/>
    <p:sldId id="431" r:id="rId576"/>
    <p:sldId id="362" r:id="rId577"/>
    <p:sldId id="363" r:id="rId578"/>
    <p:sldId id="364" r:id="rId579"/>
    <p:sldId id="366" r:id="rId580"/>
    <p:sldId id="367" r:id="rId581"/>
    <p:sldId id="365" r:id="rId582"/>
    <p:sldId id="368" r:id="rId583"/>
    <p:sldId id="369" r:id="rId584"/>
    <p:sldId id="426" r:id="rId585"/>
    <p:sldId id="417" r:id="rId586"/>
    <p:sldId id="370" r:id="rId587"/>
    <p:sldId id="428" r:id="rId588"/>
    <p:sldId id="375" r:id="rId589"/>
    <p:sldId id="432" r:id="rId590"/>
    <p:sldId id="371" r:id="rId591"/>
    <p:sldId id="372" r:id="rId592"/>
    <p:sldId id="376" r:id="rId593"/>
    <p:sldId id="299" r:id="rId594"/>
    <p:sldId id="422" r:id="rId595"/>
    <p:sldId id="377" r:id="rId596"/>
    <p:sldId id="379" r:id="rId597"/>
    <p:sldId id="380" r:id="rId598"/>
    <p:sldId id="381" r:id="rId599"/>
    <p:sldId id="378" r:id="rId600"/>
    <p:sldId id="385" r:id="rId601"/>
    <p:sldId id="382" r:id="rId602"/>
    <p:sldId id="383" r:id="rId603"/>
    <p:sldId id="384" r:id="rId604"/>
    <p:sldId id="386" r:id="rId605"/>
    <p:sldId id="387" r:id="rId606"/>
    <p:sldId id="388" r:id="rId607"/>
    <p:sldId id="389" r:id="rId608"/>
    <p:sldId id="390" r:id="rId609"/>
    <p:sldId id="393" r:id="rId610"/>
    <p:sldId id="391" r:id="rId611"/>
    <p:sldId id="394" r:id="rId612"/>
    <p:sldId id="392" r:id="rId613"/>
    <p:sldId id="395" r:id="rId614"/>
    <p:sldId id="396" r:id="rId615"/>
    <p:sldId id="427" r:id="rId616"/>
    <p:sldId id="412" r:id="rId617"/>
    <p:sldId id="413" r:id="rId618"/>
    <p:sldId id="414" r:id="rId619"/>
    <p:sldId id="415" r:id="rId620"/>
    <p:sldId id="416" r:id="rId621"/>
    <p:sldId id="397" r:id="rId622"/>
    <p:sldId id="398" r:id="rId623"/>
    <p:sldId id="399" r:id="rId624"/>
    <p:sldId id="400" r:id="rId625"/>
    <p:sldId id="401" r:id="rId626"/>
    <p:sldId id="402" r:id="rId627"/>
    <p:sldId id="403" r:id="rId628"/>
    <p:sldId id="409" r:id="rId629"/>
    <p:sldId id="406" r:id="rId630"/>
    <p:sldId id="407" r:id="rId631"/>
    <p:sldId id="408" r:id="rId632"/>
    <p:sldId id="405" r:id="rId633"/>
    <p:sldId id="410" r:id="rId634"/>
    <p:sldId id="411" r:id="rId635"/>
    <p:sldId id="404" r:id="rId636"/>
    <p:sldId id="293" r:id="rId637"/>
    <p:sldId id="287" r:id="rId638"/>
  </p:sldIdLst>
  <p:sldSz cx="9144000" cy="5143500" type="screen16x9"/>
  <p:notesSz cx="6858000" cy="9144000"/>
  <p:custDataLst>
    <p:tags r:id="rId641"/>
  </p:custDataLst>
  <p:defaultTextStyle>
    <a:defPPr lvl="0">
      <a:defRPr lang="en-GB"/>
    </a:defPPr>
    <a:lvl1pPr marL="0" lvl="1" algn="l" defTabSz="685800" rtl="0" eaLnBrk="1" latinLnBrk="0" hangingPunct="1">
      <a:defRPr sz="1350" kern="1200">
        <a:solidFill>
          <a:schemeClr val="tx1"/>
        </a:solidFill>
        <a:latin typeface="+mn-lt"/>
        <a:ea typeface="+mn-ea"/>
        <a:cs typeface="+mn-cs"/>
      </a:defRPr>
    </a:lvl1pPr>
    <a:lvl2pPr marL="342900" lvl="2" algn="l" defTabSz="685800" rtl="0" eaLnBrk="1" latinLnBrk="0" hangingPunct="1">
      <a:defRPr sz="1350" kern="1200">
        <a:solidFill>
          <a:schemeClr val="tx1"/>
        </a:solidFill>
        <a:latin typeface="+mn-lt"/>
        <a:ea typeface="+mn-ea"/>
        <a:cs typeface="+mn-cs"/>
      </a:defRPr>
    </a:lvl2pPr>
    <a:lvl3pPr marL="685800" lvl="3" algn="l" defTabSz="685800" rtl="0" eaLnBrk="1" latinLnBrk="0" hangingPunct="1">
      <a:defRPr sz="1350" kern="1200">
        <a:solidFill>
          <a:schemeClr val="tx1"/>
        </a:solidFill>
        <a:latin typeface="+mn-lt"/>
        <a:ea typeface="+mn-ea"/>
        <a:cs typeface="+mn-cs"/>
      </a:defRPr>
    </a:lvl3pPr>
    <a:lvl4pPr marL="1028700" lvl="4"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62EA41-EE05-41C0-8CCE-16AB47969B87}" v="78" dt="2022-11-21T22:07:36.234"/>
  </p1510:revLst>
</p1510:revInfo>
</file>

<file path=ppt/tableStyles.xml><?xml version="1.0" encoding="utf-8"?>
<a:tblStyleLst xmlns:a="http://schemas.openxmlformats.org/drawingml/2006/main" def="{5C22544A-7EE6-4342-B048-85BDC9FD1C3A}">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Style foncé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5032" autoAdjust="0"/>
  </p:normalViewPr>
  <p:slideViewPr>
    <p:cSldViewPr snapToGrid="0">
      <p:cViewPr varScale="1">
        <p:scale>
          <a:sx n="143" d="100"/>
          <a:sy n="143" d="100"/>
        </p:scale>
        <p:origin x="732" y="114"/>
      </p:cViewPr>
      <p:guideLst/>
    </p:cSldViewPr>
  </p:slideViewPr>
  <p:notesTextViewPr>
    <p:cViewPr>
      <p:scale>
        <a:sx n="3" d="2"/>
        <a:sy n="3" d="2"/>
      </p:scale>
      <p:origin x="0" y="0"/>
    </p:cViewPr>
  </p:notesTextViewPr>
  <p:notesViewPr>
    <p:cSldViewPr snapToGrid="0">
      <p:cViewPr>
        <p:scale>
          <a:sx n="60" d="100"/>
          <a:sy n="60" d="100"/>
        </p:scale>
        <p:origin x="4428" y="9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customXml" Target="../customXml/item117.xml"/><Relationship Id="rId21" Type="http://schemas.openxmlformats.org/officeDocument/2006/relationships/customXml" Target="../customXml/item21.xml"/><Relationship Id="rId324" Type="http://schemas.openxmlformats.org/officeDocument/2006/relationships/customXml" Target="../customXml/item324.xml"/><Relationship Id="rId531" Type="http://schemas.openxmlformats.org/officeDocument/2006/relationships/customXml" Target="../customXml/item531.xml"/><Relationship Id="rId629" Type="http://schemas.openxmlformats.org/officeDocument/2006/relationships/slide" Target="slides/slide90.xml"/><Relationship Id="rId170" Type="http://schemas.openxmlformats.org/officeDocument/2006/relationships/customXml" Target="../customXml/item170.xml"/><Relationship Id="rId268" Type="http://schemas.openxmlformats.org/officeDocument/2006/relationships/customXml" Target="../customXml/item268.xml"/><Relationship Id="rId475" Type="http://schemas.openxmlformats.org/officeDocument/2006/relationships/customXml" Target="../customXml/item475.xml"/><Relationship Id="rId32" Type="http://schemas.openxmlformats.org/officeDocument/2006/relationships/customXml" Target="../customXml/item32.xml"/><Relationship Id="rId128" Type="http://schemas.openxmlformats.org/officeDocument/2006/relationships/customXml" Target="../customXml/item128.xml"/><Relationship Id="rId335" Type="http://schemas.openxmlformats.org/officeDocument/2006/relationships/customXml" Target="../customXml/item335.xml"/><Relationship Id="rId542" Type="http://schemas.openxmlformats.org/officeDocument/2006/relationships/slide" Target="slides/slide3.xml"/><Relationship Id="rId181" Type="http://schemas.openxmlformats.org/officeDocument/2006/relationships/customXml" Target="../customXml/item181.xml"/><Relationship Id="rId402" Type="http://schemas.openxmlformats.org/officeDocument/2006/relationships/customXml" Target="../customXml/item402.xml"/><Relationship Id="rId279" Type="http://schemas.openxmlformats.org/officeDocument/2006/relationships/customXml" Target="../customXml/item279.xml"/><Relationship Id="rId486" Type="http://schemas.openxmlformats.org/officeDocument/2006/relationships/customXml" Target="../customXml/item486.xml"/><Relationship Id="rId43" Type="http://schemas.openxmlformats.org/officeDocument/2006/relationships/customXml" Target="../customXml/item43.xml"/><Relationship Id="rId139" Type="http://schemas.openxmlformats.org/officeDocument/2006/relationships/customXml" Target="../customXml/item139.xml"/><Relationship Id="rId346" Type="http://schemas.openxmlformats.org/officeDocument/2006/relationships/customXml" Target="../customXml/item346.xml"/><Relationship Id="rId553" Type="http://schemas.openxmlformats.org/officeDocument/2006/relationships/slide" Target="slides/slide14.xml"/><Relationship Id="rId192" Type="http://schemas.openxmlformats.org/officeDocument/2006/relationships/customXml" Target="../customXml/item192.xml"/><Relationship Id="rId206" Type="http://schemas.openxmlformats.org/officeDocument/2006/relationships/customXml" Target="../customXml/item206.xml"/><Relationship Id="rId413" Type="http://schemas.openxmlformats.org/officeDocument/2006/relationships/customXml" Target="../customXml/item413.xml"/><Relationship Id="rId497" Type="http://schemas.openxmlformats.org/officeDocument/2006/relationships/customXml" Target="../customXml/item497.xml"/><Relationship Id="rId620" Type="http://schemas.openxmlformats.org/officeDocument/2006/relationships/slide" Target="slides/slide81.xml"/><Relationship Id="rId357" Type="http://schemas.openxmlformats.org/officeDocument/2006/relationships/customXml" Target="../customXml/item357.xml"/><Relationship Id="rId54" Type="http://schemas.openxmlformats.org/officeDocument/2006/relationships/customXml" Target="../customXml/item54.xml"/><Relationship Id="rId217" Type="http://schemas.openxmlformats.org/officeDocument/2006/relationships/customXml" Target="../customXml/item217.xml"/><Relationship Id="rId564" Type="http://schemas.openxmlformats.org/officeDocument/2006/relationships/slide" Target="slides/slide25.xml"/><Relationship Id="rId424" Type="http://schemas.openxmlformats.org/officeDocument/2006/relationships/customXml" Target="../customXml/item424.xml"/><Relationship Id="rId631" Type="http://schemas.openxmlformats.org/officeDocument/2006/relationships/slide" Target="slides/slide92.xml"/><Relationship Id="rId270" Type="http://schemas.openxmlformats.org/officeDocument/2006/relationships/customXml" Target="../customXml/item270.xml"/><Relationship Id="rId65" Type="http://schemas.openxmlformats.org/officeDocument/2006/relationships/customXml" Target="../customXml/item65.xml"/><Relationship Id="rId130" Type="http://schemas.openxmlformats.org/officeDocument/2006/relationships/customXml" Target="../customXml/item130.xml"/><Relationship Id="rId368" Type="http://schemas.openxmlformats.org/officeDocument/2006/relationships/customXml" Target="../customXml/item368.xml"/><Relationship Id="rId575" Type="http://schemas.openxmlformats.org/officeDocument/2006/relationships/slide" Target="slides/slide36.xml"/><Relationship Id="rId228" Type="http://schemas.openxmlformats.org/officeDocument/2006/relationships/customXml" Target="../customXml/item228.xml"/><Relationship Id="rId435" Type="http://schemas.openxmlformats.org/officeDocument/2006/relationships/customXml" Target="../customXml/item435.xml"/><Relationship Id="rId642" Type="http://schemas.openxmlformats.org/officeDocument/2006/relationships/presProps" Target="presProps.xml"/><Relationship Id="rId281" Type="http://schemas.openxmlformats.org/officeDocument/2006/relationships/customXml" Target="../customXml/item281.xml"/><Relationship Id="rId502" Type="http://schemas.openxmlformats.org/officeDocument/2006/relationships/customXml" Target="../customXml/item502.xml"/><Relationship Id="rId76" Type="http://schemas.openxmlformats.org/officeDocument/2006/relationships/customXml" Target="../customXml/item76.xml"/><Relationship Id="rId141" Type="http://schemas.openxmlformats.org/officeDocument/2006/relationships/customXml" Target="../customXml/item141.xml"/><Relationship Id="rId379" Type="http://schemas.openxmlformats.org/officeDocument/2006/relationships/customXml" Target="../customXml/item379.xml"/><Relationship Id="rId586" Type="http://schemas.openxmlformats.org/officeDocument/2006/relationships/slide" Target="slides/slide47.xml"/><Relationship Id="rId7" Type="http://schemas.openxmlformats.org/officeDocument/2006/relationships/customXml" Target="../customXml/item7.xml"/><Relationship Id="rId239" Type="http://schemas.openxmlformats.org/officeDocument/2006/relationships/customXml" Target="../customXml/item239.xml"/><Relationship Id="rId446" Type="http://schemas.openxmlformats.org/officeDocument/2006/relationships/customXml" Target="../customXml/item446.xml"/><Relationship Id="rId292" Type="http://schemas.openxmlformats.org/officeDocument/2006/relationships/customXml" Target="../customXml/item292.xml"/><Relationship Id="rId306" Type="http://schemas.openxmlformats.org/officeDocument/2006/relationships/customXml" Target="../customXml/item306.xml"/><Relationship Id="rId87" Type="http://schemas.openxmlformats.org/officeDocument/2006/relationships/customXml" Target="../customXml/item87.xml"/><Relationship Id="rId513" Type="http://schemas.openxmlformats.org/officeDocument/2006/relationships/customXml" Target="../customXml/item513.xml"/><Relationship Id="rId597" Type="http://schemas.openxmlformats.org/officeDocument/2006/relationships/slide" Target="slides/slide58.xml"/><Relationship Id="rId152" Type="http://schemas.openxmlformats.org/officeDocument/2006/relationships/customXml" Target="../customXml/item152.xml"/><Relationship Id="rId457" Type="http://schemas.openxmlformats.org/officeDocument/2006/relationships/customXml" Target="../customXml/item457.xml"/><Relationship Id="rId14" Type="http://schemas.openxmlformats.org/officeDocument/2006/relationships/customXml" Target="../customXml/item14.xml"/><Relationship Id="rId317" Type="http://schemas.openxmlformats.org/officeDocument/2006/relationships/customXml" Target="../customXml/item317.xml"/><Relationship Id="rId524" Type="http://schemas.openxmlformats.org/officeDocument/2006/relationships/customXml" Target="../customXml/item524.xml"/><Relationship Id="rId98" Type="http://schemas.openxmlformats.org/officeDocument/2006/relationships/customXml" Target="../customXml/item98.xml"/><Relationship Id="rId163" Type="http://schemas.openxmlformats.org/officeDocument/2006/relationships/customXml" Target="../customXml/item163.xml"/><Relationship Id="rId370" Type="http://schemas.openxmlformats.org/officeDocument/2006/relationships/customXml" Target="../customXml/item370.xml"/><Relationship Id="rId230" Type="http://schemas.openxmlformats.org/officeDocument/2006/relationships/customXml" Target="../customXml/item230.xml"/><Relationship Id="rId468" Type="http://schemas.openxmlformats.org/officeDocument/2006/relationships/customXml" Target="../customXml/item468.xml"/><Relationship Id="rId25" Type="http://schemas.openxmlformats.org/officeDocument/2006/relationships/customXml" Target="../customXml/item25.xml"/><Relationship Id="rId328" Type="http://schemas.openxmlformats.org/officeDocument/2006/relationships/customXml" Target="../customXml/item328.xml"/><Relationship Id="rId535" Type="http://schemas.openxmlformats.org/officeDocument/2006/relationships/customXml" Target="../customXml/item535.xml"/><Relationship Id="rId174" Type="http://schemas.openxmlformats.org/officeDocument/2006/relationships/customXml" Target="../customXml/item174.xml"/><Relationship Id="rId381" Type="http://schemas.openxmlformats.org/officeDocument/2006/relationships/customXml" Target="../customXml/item381.xml"/><Relationship Id="rId602" Type="http://schemas.openxmlformats.org/officeDocument/2006/relationships/slide" Target="slides/slide63.xml"/><Relationship Id="rId241" Type="http://schemas.openxmlformats.org/officeDocument/2006/relationships/customXml" Target="../customXml/item241.xml"/><Relationship Id="rId479" Type="http://schemas.openxmlformats.org/officeDocument/2006/relationships/customXml" Target="../customXml/item479.xml"/><Relationship Id="rId36" Type="http://schemas.openxmlformats.org/officeDocument/2006/relationships/customXml" Target="../customXml/item36.xml"/><Relationship Id="rId339" Type="http://schemas.openxmlformats.org/officeDocument/2006/relationships/customXml" Target="../customXml/item339.xml"/><Relationship Id="rId546" Type="http://schemas.openxmlformats.org/officeDocument/2006/relationships/slide" Target="slides/slide7.xml"/><Relationship Id="rId101" Type="http://schemas.openxmlformats.org/officeDocument/2006/relationships/customXml" Target="../customXml/item101.xml"/><Relationship Id="rId185" Type="http://schemas.openxmlformats.org/officeDocument/2006/relationships/customXml" Target="../customXml/item185.xml"/><Relationship Id="rId406" Type="http://schemas.openxmlformats.org/officeDocument/2006/relationships/customXml" Target="../customXml/item406.xml"/><Relationship Id="rId392" Type="http://schemas.openxmlformats.org/officeDocument/2006/relationships/customXml" Target="../customXml/item392.xml"/><Relationship Id="rId613" Type="http://schemas.openxmlformats.org/officeDocument/2006/relationships/slide" Target="slides/slide74.xml"/><Relationship Id="rId252" Type="http://schemas.openxmlformats.org/officeDocument/2006/relationships/customXml" Target="../customXml/item252.xml"/><Relationship Id="rId47" Type="http://schemas.openxmlformats.org/officeDocument/2006/relationships/customXml" Target="../customXml/item47.xml"/><Relationship Id="rId112" Type="http://schemas.openxmlformats.org/officeDocument/2006/relationships/customXml" Target="../customXml/item112.xml"/><Relationship Id="rId557" Type="http://schemas.openxmlformats.org/officeDocument/2006/relationships/slide" Target="slides/slide18.xml"/><Relationship Id="rId196" Type="http://schemas.openxmlformats.org/officeDocument/2006/relationships/customXml" Target="../customXml/item196.xml"/><Relationship Id="rId417" Type="http://schemas.openxmlformats.org/officeDocument/2006/relationships/customXml" Target="../customXml/item417.xml"/><Relationship Id="rId624" Type="http://schemas.openxmlformats.org/officeDocument/2006/relationships/slide" Target="slides/slide85.xml"/><Relationship Id="rId16" Type="http://schemas.openxmlformats.org/officeDocument/2006/relationships/customXml" Target="../customXml/item16.xml"/><Relationship Id="rId221" Type="http://schemas.openxmlformats.org/officeDocument/2006/relationships/customXml" Target="../customXml/item221.xml"/><Relationship Id="rId263" Type="http://schemas.openxmlformats.org/officeDocument/2006/relationships/customXml" Target="../customXml/item263.xml"/><Relationship Id="rId319" Type="http://schemas.openxmlformats.org/officeDocument/2006/relationships/customXml" Target="../customXml/item319.xml"/><Relationship Id="rId470" Type="http://schemas.openxmlformats.org/officeDocument/2006/relationships/customXml" Target="../customXml/item470.xml"/><Relationship Id="rId526" Type="http://schemas.openxmlformats.org/officeDocument/2006/relationships/customXml" Target="../customXml/item526.xml"/><Relationship Id="rId58" Type="http://schemas.openxmlformats.org/officeDocument/2006/relationships/customXml" Target="../customXml/item58.xml"/><Relationship Id="rId123" Type="http://schemas.openxmlformats.org/officeDocument/2006/relationships/customXml" Target="../customXml/item123.xml"/><Relationship Id="rId330" Type="http://schemas.openxmlformats.org/officeDocument/2006/relationships/customXml" Target="../customXml/item330.xml"/><Relationship Id="rId568" Type="http://schemas.openxmlformats.org/officeDocument/2006/relationships/slide" Target="slides/slide29.xml"/><Relationship Id="rId165" Type="http://schemas.openxmlformats.org/officeDocument/2006/relationships/customXml" Target="../customXml/item165.xml"/><Relationship Id="rId372" Type="http://schemas.openxmlformats.org/officeDocument/2006/relationships/customXml" Target="../customXml/item372.xml"/><Relationship Id="rId428" Type="http://schemas.openxmlformats.org/officeDocument/2006/relationships/customXml" Target="../customXml/item428.xml"/><Relationship Id="rId635" Type="http://schemas.openxmlformats.org/officeDocument/2006/relationships/slide" Target="slides/slide96.xml"/><Relationship Id="rId232" Type="http://schemas.openxmlformats.org/officeDocument/2006/relationships/customXml" Target="../customXml/item232.xml"/><Relationship Id="rId274" Type="http://schemas.openxmlformats.org/officeDocument/2006/relationships/customXml" Target="../customXml/item274.xml"/><Relationship Id="rId481" Type="http://schemas.openxmlformats.org/officeDocument/2006/relationships/customXml" Target="../customXml/item481.xml"/><Relationship Id="rId27" Type="http://schemas.openxmlformats.org/officeDocument/2006/relationships/customXml" Target="../customXml/item27.xml"/><Relationship Id="rId69" Type="http://schemas.openxmlformats.org/officeDocument/2006/relationships/customXml" Target="../customXml/item69.xml"/><Relationship Id="rId134" Type="http://schemas.openxmlformats.org/officeDocument/2006/relationships/customXml" Target="../customXml/item134.xml"/><Relationship Id="rId537" Type="http://schemas.openxmlformats.org/officeDocument/2006/relationships/customXml" Target="../customXml/item537.xml"/><Relationship Id="rId579" Type="http://schemas.openxmlformats.org/officeDocument/2006/relationships/slide" Target="slides/slide40.xml"/><Relationship Id="rId80" Type="http://schemas.openxmlformats.org/officeDocument/2006/relationships/customXml" Target="../customXml/item80.xml"/><Relationship Id="rId176" Type="http://schemas.openxmlformats.org/officeDocument/2006/relationships/customXml" Target="../customXml/item176.xml"/><Relationship Id="rId341" Type="http://schemas.openxmlformats.org/officeDocument/2006/relationships/customXml" Target="../customXml/item341.xml"/><Relationship Id="rId383" Type="http://schemas.openxmlformats.org/officeDocument/2006/relationships/customXml" Target="../customXml/item383.xml"/><Relationship Id="rId439" Type="http://schemas.openxmlformats.org/officeDocument/2006/relationships/customXml" Target="../customXml/item439.xml"/><Relationship Id="rId590" Type="http://schemas.openxmlformats.org/officeDocument/2006/relationships/slide" Target="slides/slide51.xml"/><Relationship Id="rId604" Type="http://schemas.openxmlformats.org/officeDocument/2006/relationships/slide" Target="slides/slide65.xml"/><Relationship Id="rId646" Type="http://schemas.microsoft.com/office/2016/11/relationships/changesInfo" Target="changesInfos/changesInfo1.xml"/><Relationship Id="rId201" Type="http://schemas.openxmlformats.org/officeDocument/2006/relationships/customXml" Target="../customXml/item201.xml"/><Relationship Id="rId243" Type="http://schemas.openxmlformats.org/officeDocument/2006/relationships/customXml" Target="../customXml/item243.xml"/><Relationship Id="rId285" Type="http://schemas.openxmlformats.org/officeDocument/2006/relationships/customXml" Target="../customXml/item285.xml"/><Relationship Id="rId450" Type="http://schemas.openxmlformats.org/officeDocument/2006/relationships/customXml" Target="../customXml/item450.xml"/><Relationship Id="rId506" Type="http://schemas.openxmlformats.org/officeDocument/2006/relationships/customXml" Target="../customXml/item506.xml"/><Relationship Id="rId38" Type="http://schemas.openxmlformats.org/officeDocument/2006/relationships/customXml" Target="../customXml/item38.xml"/><Relationship Id="rId103" Type="http://schemas.openxmlformats.org/officeDocument/2006/relationships/customXml" Target="../customXml/item103.xml"/><Relationship Id="rId310" Type="http://schemas.openxmlformats.org/officeDocument/2006/relationships/customXml" Target="../customXml/item310.xml"/><Relationship Id="rId492" Type="http://schemas.openxmlformats.org/officeDocument/2006/relationships/customXml" Target="../customXml/item492.xml"/><Relationship Id="rId548" Type="http://schemas.openxmlformats.org/officeDocument/2006/relationships/slide" Target="slides/slide9.xml"/><Relationship Id="rId91" Type="http://schemas.openxmlformats.org/officeDocument/2006/relationships/customXml" Target="../customXml/item91.xml"/><Relationship Id="rId145" Type="http://schemas.openxmlformats.org/officeDocument/2006/relationships/customXml" Target="../customXml/item145.xml"/><Relationship Id="rId187" Type="http://schemas.openxmlformats.org/officeDocument/2006/relationships/customXml" Target="../customXml/item187.xml"/><Relationship Id="rId352" Type="http://schemas.openxmlformats.org/officeDocument/2006/relationships/customXml" Target="../customXml/item352.xml"/><Relationship Id="rId394" Type="http://schemas.openxmlformats.org/officeDocument/2006/relationships/customXml" Target="../customXml/item394.xml"/><Relationship Id="rId408" Type="http://schemas.openxmlformats.org/officeDocument/2006/relationships/customXml" Target="../customXml/item408.xml"/><Relationship Id="rId615" Type="http://schemas.openxmlformats.org/officeDocument/2006/relationships/slide" Target="slides/slide76.xml"/><Relationship Id="rId212" Type="http://schemas.openxmlformats.org/officeDocument/2006/relationships/customXml" Target="../customXml/item212.xml"/><Relationship Id="rId254" Type="http://schemas.openxmlformats.org/officeDocument/2006/relationships/customXml" Target="../customXml/item254.xml"/><Relationship Id="rId49" Type="http://schemas.openxmlformats.org/officeDocument/2006/relationships/customXml" Target="../customXml/item49.xml"/><Relationship Id="rId114" Type="http://schemas.openxmlformats.org/officeDocument/2006/relationships/customXml" Target="../customXml/item114.xml"/><Relationship Id="rId296" Type="http://schemas.openxmlformats.org/officeDocument/2006/relationships/customXml" Target="../customXml/item296.xml"/><Relationship Id="rId461" Type="http://schemas.openxmlformats.org/officeDocument/2006/relationships/customXml" Target="../customXml/item461.xml"/><Relationship Id="rId517" Type="http://schemas.openxmlformats.org/officeDocument/2006/relationships/customXml" Target="../customXml/item517.xml"/><Relationship Id="rId559" Type="http://schemas.openxmlformats.org/officeDocument/2006/relationships/slide" Target="slides/slide20.xml"/><Relationship Id="rId60" Type="http://schemas.openxmlformats.org/officeDocument/2006/relationships/customXml" Target="../customXml/item60.xml"/><Relationship Id="rId156" Type="http://schemas.openxmlformats.org/officeDocument/2006/relationships/customXml" Target="../customXml/item156.xml"/><Relationship Id="rId198" Type="http://schemas.openxmlformats.org/officeDocument/2006/relationships/customXml" Target="../customXml/item198.xml"/><Relationship Id="rId321" Type="http://schemas.openxmlformats.org/officeDocument/2006/relationships/customXml" Target="../customXml/item321.xml"/><Relationship Id="rId363" Type="http://schemas.openxmlformats.org/officeDocument/2006/relationships/customXml" Target="../customXml/item363.xml"/><Relationship Id="rId419" Type="http://schemas.openxmlformats.org/officeDocument/2006/relationships/customXml" Target="../customXml/item419.xml"/><Relationship Id="rId570" Type="http://schemas.openxmlformats.org/officeDocument/2006/relationships/slide" Target="slides/slide31.xml"/><Relationship Id="rId626" Type="http://schemas.openxmlformats.org/officeDocument/2006/relationships/slide" Target="slides/slide87.xml"/><Relationship Id="rId223" Type="http://schemas.openxmlformats.org/officeDocument/2006/relationships/customXml" Target="../customXml/item223.xml"/><Relationship Id="rId430" Type="http://schemas.openxmlformats.org/officeDocument/2006/relationships/customXml" Target="../customXml/item430.xml"/><Relationship Id="rId18" Type="http://schemas.openxmlformats.org/officeDocument/2006/relationships/customXml" Target="../customXml/item18.xml"/><Relationship Id="rId265" Type="http://schemas.openxmlformats.org/officeDocument/2006/relationships/customXml" Target="../customXml/item265.xml"/><Relationship Id="rId472" Type="http://schemas.openxmlformats.org/officeDocument/2006/relationships/customXml" Target="../customXml/item472.xml"/><Relationship Id="rId528" Type="http://schemas.openxmlformats.org/officeDocument/2006/relationships/customXml" Target="../customXml/item528.xml"/><Relationship Id="rId125" Type="http://schemas.openxmlformats.org/officeDocument/2006/relationships/customXml" Target="../customXml/item125.xml"/><Relationship Id="rId167" Type="http://schemas.openxmlformats.org/officeDocument/2006/relationships/customXml" Target="../customXml/item167.xml"/><Relationship Id="rId332" Type="http://schemas.openxmlformats.org/officeDocument/2006/relationships/customXml" Target="../customXml/item332.xml"/><Relationship Id="rId374" Type="http://schemas.openxmlformats.org/officeDocument/2006/relationships/customXml" Target="../customXml/item374.xml"/><Relationship Id="rId581" Type="http://schemas.openxmlformats.org/officeDocument/2006/relationships/slide" Target="slides/slide42.xml"/><Relationship Id="rId71" Type="http://schemas.openxmlformats.org/officeDocument/2006/relationships/customXml" Target="../customXml/item71.xml"/><Relationship Id="rId234" Type="http://schemas.openxmlformats.org/officeDocument/2006/relationships/customXml" Target="../customXml/item234.xml"/><Relationship Id="rId637" Type="http://schemas.openxmlformats.org/officeDocument/2006/relationships/slide" Target="slides/slide98.xml"/><Relationship Id="rId2" Type="http://schemas.openxmlformats.org/officeDocument/2006/relationships/customXml" Target="../customXml/item2.xml"/><Relationship Id="rId29" Type="http://schemas.openxmlformats.org/officeDocument/2006/relationships/customXml" Target="../customXml/item29.xml"/><Relationship Id="rId276" Type="http://schemas.openxmlformats.org/officeDocument/2006/relationships/customXml" Target="../customXml/item276.xml"/><Relationship Id="rId441" Type="http://schemas.openxmlformats.org/officeDocument/2006/relationships/customXml" Target="../customXml/item441.xml"/><Relationship Id="rId483" Type="http://schemas.openxmlformats.org/officeDocument/2006/relationships/customXml" Target="../customXml/item483.xml"/><Relationship Id="rId539" Type="http://schemas.openxmlformats.org/officeDocument/2006/relationships/slideMaster" Target="slideMasters/slideMaster1.xml"/><Relationship Id="rId40" Type="http://schemas.openxmlformats.org/officeDocument/2006/relationships/customXml" Target="../customXml/item40.xml"/><Relationship Id="rId136" Type="http://schemas.openxmlformats.org/officeDocument/2006/relationships/customXml" Target="../customXml/item136.xml"/><Relationship Id="rId178" Type="http://schemas.openxmlformats.org/officeDocument/2006/relationships/customXml" Target="../customXml/item178.xml"/><Relationship Id="rId301" Type="http://schemas.openxmlformats.org/officeDocument/2006/relationships/customXml" Target="../customXml/item301.xml"/><Relationship Id="rId343" Type="http://schemas.openxmlformats.org/officeDocument/2006/relationships/customXml" Target="../customXml/item343.xml"/><Relationship Id="rId550" Type="http://schemas.openxmlformats.org/officeDocument/2006/relationships/slide" Target="slides/slide11.xml"/><Relationship Id="rId82" Type="http://schemas.openxmlformats.org/officeDocument/2006/relationships/customXml" Target="../customXml/item82.xml"/><Relationship Id="rId203" Type="http://schemas.openxmlformats.org/officeDocument/2006/relationships/customXml" Target="../customXml/item203.xml"/><Relationship Id="rId385" Type="http://schemas.openxmlformats.org/officeDocument/2006/relationships/customXml" Target="../customXml/item385.xml"/><Relationship Id="rId592" Type="http://schemas.openxmlformats.org/officeDocument/2006/relationships/slide" Target="slides/slide53.xml"/><Relationship Id="rId606" Type="http://schemas.openxmlformats.org/officeDocument/2006/relationships/slide" Target="slides/slide67.xml"/><Relationship Id="rId648" Type="http://schemas.openxmlformats.org/officeDocument/2006/relationships/customXml" Target="../customXml/item539.xml"/><Relationship Id="rId245" Type="http://schemas.openxmlformats.org/officeDocument/2006/relationships/customXml" Target="../customXml/item245.xml"/><Relationship Id="rId287" Type="http://schemas.openxmlformats.org/officeDocument/2006/relationships/customXml" Target="../customXml/item287.xml"/><Relationship Id="rId410" Type="http://schemas.openxmlformats.org/officeDocument/2006/relationships/customXml" Target="../customXml/item410.xml"/><Relationship Id="rId452" Type="http://schemas.openxmlformats.org/officeDocument/2006/relationships/customXml" Target="../customXml/item452.xml"/><Relationship Id="rId494" Type="http://schemas.openxmlformats.org/officeDocument/2006/relationships/customXml" Target="../customXml/item494.xml"/><Relationship Id="rId508" Type="http://schemas.openxmlformats.org/officeDocument/2006/relationships/customXml" Target="../customXml/item508.xml"/><Relationship Id="rId105" Type="http://schemas.openxmlformats.org/officeDocument/2006/relationships/customXml" Target="../customXml/item105.xml"/><Relationship Id="rId147" Type="http://schemas.openxmlformats.org/officeDocument/2006/relationships/customXml" Target="../customXml/item147.xml"/><Relationship Id="rId312" Type="http://schemas.openxmlformats.org/officeDocument/2006/relationships/customXml" Target="../customXml/item312.xml"/><Relationship Id="rId354" Type="http://schemas.openxmlformats.org/officeDocument/2006/relationships/customXml" Target="../customXml/item354.xml"/><Relationship Id="rId51" Type="http://schemas.openxmlformats.org/officeDocument/2006/relationships/customXml" Target="../customXml/item51.xml"/><Relationship Id="rId93" Type="http://schemas.openxmlformats.org/officeDocument/2006/relationships/customXml" Target="../customXml/item93.xml"/><Relationship Id="rId189" Type="http://schemas.openxmlformats.org/officeDocument/2006/relationships/customXml" Target="../customXml/item189.xml"/><Relationship Id="rId396" Type="http://schemas.openxmlformats.org/officeDocument/2006/relationships/customXml" Target="../customXml/item396.xml"/><Relationship Id="rId561" Type="http://schemas.openxmlformats.org/officeDocument/2006/relationships/slide" Target="slides/slide22.xml"/><Relationship Id="rId617" Type="http://schemas.openxmlformats.org/officeDocument/2006/relationships/slide" Target="slides/slide78.xml"/><Relationship Id="rId214" Type="http://schemas.openxmlformats.org/officeDocument/2006/relationships/customXml" Target="../customXml/item214.xml"/><Relationship Id="rId256" Type="http://schemas.openxmlformats.org/officeDocument/2006/relationships/customXml" Target="../customXml/item256.xml"/><Relationship Id="rId298" Type="http://schemas.openxmlformats.org/officeDocument/2006/relationships/customXml" Target="../customXml/item298.xml"/><Relationship Id="rId421" Type="http://schemas.openxmlformats.org/officeDocument/2006/relationships/customXml" Target="../customXml/item421.xml"/><Relationship Id="rId463" Type="http://schemas.openxmlformats.org/officeDocument/2006/relationships/customXml" Target="../customXml/item463.xml"/><Relationship Id="rId519" Type="http://schemas.openxmlformats.org/officeDocument/2006/relationships/customXml" Target="../customXml/item519.xml"/><Relationship Id="rId116" Type="http://schemas.openxmlformats.org/officeDocument/2006/relationships/customXml" Target="../customXml/item116.xml"/><Relationship Id="rId158" Type="http://schemas.openxmlformats.org/officeDocument/2006/relationships/customXml" Target="../customXml/item158.xml"/><Relationship Id="rId323" Type="http://schemas.openxmlformats.org/officeDocument/2006/relationships/customXml" Target="../customXml/item323.xml"/><Relationship Id="rId530" Type="http://schemas.openxmlformats.org/officeDocument/2006/relationships/customXml" Target="../customXml/item530.xml"/><Relationship Id="rId20" Type="http://schemas.openxmlformats.org/officeDocument/2006/relationships/customXml" Target="../customXml/item20.xml"/><Relationship Id="rId62" Type="http://schemas.openxmlformats.org/officeDocument/2006/relationships/customXml" Target="../customXml/item62.xml"/><Relationship Id="rId365" Type="http://schemas.openxmlformats.org/officeDocument/2006/relationships/customXml" Target="../customXml/item365.xml"/><Relationship Id="rId572" Type="http://schemas.openxmlformats.org/officeDocument/2006/relationships/slide" Target="slides/slide33.xml"/><Relationship Id="rId628" Type="http://schemas.openxmlformats.org/officeDocument/2006/relationships/slide" Target="slides/slide89.xml"/><Relationship Id="rId225" Type="http://schemas.openxmlformats.org/officeDocument/2006/relationships/customXml" Target="../customXml/item225.xml"/><Relationship Id="rId267" Type="http://schemas.openxmlformats.org/officeDocument/2006/relationships/customXml" Target="../customXml/item267.xml"/><Relationship Id="rId432" Type="http://schemas.openxmlformats.org/officeDocument/2006/relationships/customXml" Target="../customXml/item432.xml"/><Relationship Id="rId474" Type="http://schemas.openxmlformats.org/officeDocument/2006/relationships/customXml" Target="../customXml/item474.xml"/><Relationship Id="rId127" Type="http://schemas.openxmlformats.org/officeDocument/2006/relationships/customXml" Target="../customXml/item127.xml"/><Relationship Id="rId31" Type="http://schemas.openxmlformats.org/officeDocument/2006/relationships/customXml" Target="../customXml/item31.xml"/><Relationship Id="rId73" Type="http://schemas.openxmlformats.org/officeDocument/2006/relationships/customXml" Target="../customXml/item73.xml"/><Relationship Id="rId169" Type="http://schemas.openxmlformats.org/officeDocument/2006/relationships/customXml" Target="../customXml/item169.xml"/><Relationship Id="rId334" Type="http://schemas.openxmlformats.org/officeDocument/2006/relationships/customXml" Target="../customXml/item334.xml"/><Relationship Id="rId376" Type="http://schemas.openxmlformats.org/officeDocument/2006/relationships/customXml" Target="../customXml/item376.xml"/><Relationship Id="rId541" Type="http://schemas.openxmlformats.org/officeDocument/2006/relationships/slide" Target="slides/slide2.xml"/><Relationship Id="rId583" Type="http://schemas.openxmlformats.org/officeDocument/2006/relationships/slide" Target="slides/slide44.xml"/><Relationship Id="rId639" Type="http://schemas.openxmlformats.org/officeDocument/2006/relationships/notesMaster" Target="notesMasters/notesMaster1.xml"/><Relationship Id="rId4" Type="http://schemas.openxmlformats.org/officeDocument/2006/relationships/customXml" Target="../customXml/item4.xml"/><Relationship Id="rId180" Type="http://schemas.openxmlformats.org/officeDocument/2006/relationships/customXml" Target="../customXml/item180.xml"/><Relationship Id="rId236" Type="http://schemas.openxmlformats.org/officeDocument/2006/relationships/customXml" Target="../customXml/item236.xml"/><Relationship Id="rId278" Type="http://schemas.openxmlformats.org/officeDocument/2006/relationships/customXml" Target="../customXml/item278.xml"/><Relationship Id="rId401" Type="http://schemas.openxmlformats.org/officeDocument/2006/relationships/customXml" Target="../customXml/item401.xml"/><Relationship Id="rId443" Type="http://schemas.openxmlformats.org/officeDocument/2006/relationships/customXml" Target="../customXml/item443.xml"/><Relationship Id="rId650" Type="http://schemas.openxmlformats.org/officeDocument/2006/relationships/customXml" Target="../customXml/item541.xml"/><Relationship Id="rId303" Type="http://schemas.openxmlformats.org/officeDocument/2006/relationships/customXml" Target="../customXml/item303.xml"/><Relationship Id="rId485" Type="http://schemas.openxmlformats.org/officeDocument/2006/relationships/customXml" Target="../customXml/item485.xml"/><Relationship Id="rId42" Type="http://schemas.openxmlformats.org/officeDocument/2006/relationships/customXml" Target="../customXml/item42.xml"/><Relationship Id="rId84" Type="http://schemas.openxmlformats.org/officeDocument/2006/relationships/customXml" Target="../customXml/item84.xml"/><Relationship Id="rId138" Type="http://schemas.openxmlformats.org/officeDocument/2006/relationships/customXml" Target="../customXml/item138.xml"/><Relationship Id="rId345" Type="http://schemas.openxmlformats.org/officeDocument/2006/relationships/customXml" Target="../customXml/item345.xml"/><Relationship Id="rId387" Type="http://schemas.openxmlformats.org/officeDocument/2006/relationships/customXml" Target="../customXml/item387.xml"/><Relationship Id="rId510" Type="http://schemas.openxmlformats.org/officeDocument/2006/relationships/customXml" Target="../customXml/item510.xml"/><Relationship Id="rId552" Type="http://schemas.openxmlformats.org/officeDocument/2006/relationships/slide" Target="slides/slide13.xml"/><Relationship Id="rId594" Type="http://schemas.openxmlformats.org/officeDocument/2006/relationships/slide" Target="slides/slide55.xml"/><Relationship Id="rId608" Type="http://schemas.openxmlformats.org/officeDocument/2006/relationships/slide" Target="slides/slide69.xml"/><Relationship Id="rId191" Type="http://schemas.openxmlformats.org/officeDocument/2006/relationships/customXml" Target="../customXml/item191.xml"/><Relationship Id="rId205" Type="http://schemas.openxmlformats.org/officeDocument/2006/relationships/customXml" Target="../customXml/item205.xml"/><Relationship Id="rId247" Type="http://schemas.openxmlformats.org/officeDocument/2006/relationships/customXml" Target="../customXml/item247.xml"/><Relationship Id="rId412" Type="http://schemas.openxmlformats.org/officeDocument/2006/relationships/customXml" Target="../customXml/item412.xml"/><Relationship Id="rId107" Type="http://schemas.openxmlformats.org/officeDocument/2006/relationships/customXml" Target="../customXml/item107.xml"/><Relationship Id="rId289" Type="http://schemas.openxmlformats.org/officeDocument/2006/relationships/customXml" Target="../customXml/item289.xml"/><Relationship Id="rId454" Type="http://schemas.openxmlformats.org/officeDocument/2006/relationships/customXml" Target="../customXml/item454.xml"/><Relationship Id="rId496" Type="http://schemas.openxmlformats.org/officeDocument/2006/relationships/customXml" Target="../customXml/item496.xml"/><Relationship Id="rId11" Type="http://schemas.openxmlformats.org/officeDocument/2006/relationships/customXml" Target="../customXml/item11.xml"/><Relationship Id="rId53" Type="http://schemas.openxmlformats.org/officeDocument/2006/relationships/customXml" Target="../customXml/item53.xml"/><Relationship Id="rId149" Type="http://schemas.openxmlformats.org/officeDocument/2006/relationships/customXml" Target="../customXml/item149.xml"/><Relationship Id="rId314" Type="http://schemas.openxmlformats.org/officeDocument/2006/relationships/customXml" Target="../customXml/item314.xml"/><Relationship Id="rId356" Type="http://schemas.openxmlformats.org/officeDocument/2006/relationships/customXml" Target="../customXml/item356.xml"/><Relationship Id="rId398" Type="http://schemas.openxmlformats.org/officeDocument/2006/relationships/customXml" Target="../customXml/item398.xml"/><Relationship Id="rId521" Type="http://schemas.openxmlformats.org/officeDocument/2006/relationships/customXml" Target="../customXml/item521.xml"/><Relationship Id="rId563" Type="http://schemas.openxmlformats.org/officeDocument/2006/relationships/slide" Target="slides/slide24.xml"/><Relationship Id="rId619" Type="http://schemas.openxmlformats.org/officeDocument/2006/relationships/slide" Target="slides/slide80.xml"/><Relationship Id="rId95" Type="http://schemas.openxmlformats.org/officeDocument/2006/relationships/customXml" Target="../customXml/item95.xml"/><Relationship Id="rId160" Type="http://schemas.openxmlformats.org/officeDocument/2006/relationships/customXml" Target="../customXml/item160.xml"/><Relationship Id="rId216" Type="http://schemas.openxmlformats.org/officeDocument/2006/relationships/customXml" Target="../customXml/item216.xml"/><Relationship Id="rId423" Type="http://schemas.openxmlformats.org/officeDocument/2006/relationships/customXml" Target="../customXml/item423.xml"/><Relationship Id="rId258" Type="http://schemas.openxmlformats.org/officeDocument/2006/relationships/customXml" Target="../customXml/item258.xml"/><Relationship Id="rId465" Type="http://schemas.openxmlformats.org/officeDocument/2006/relationships/customXml" Target="../customXml/item465.xml"/><Relationship Id="rId630" Type="http://schemas.openxmlformats.org/officeDocument/2006/relationships/slide" Target="slides/slide91.xml"/><Relationship Id="rId22" Type="http://schemas.openxmlformats.org/officeDocument/2006/relationships/customXml" Target="../customXml/item22.xml"/><Relationship Id="rId64" Type="http://schemas.openxmlformats.org/officeDocument/2006/relationships/customXml" Target="../customXml/item64.xml"/><Relationship Id="rId118" Type="http://schemas.openxmlformats.org/officeDocument/2006/relationships/customXml" Target="../customXml/item118.xml"/><Relationship Id="rId325" Type="http://schemas.openxmlformats.org/officeDocument/2006/relationships/customXml" Target="../customXml/item325.xml"/><Relationship Id="rId367" Type="http://schemas.openxmlformats.org/officeDocument/2006/relationships/customXml" Target="../customXml/item367.xml"/><Relationship Id="rId532" Type="http://schemas.openxmlformats.org/officeDocument/2006/relationships/customXml" Target="../customXml/item532.xml"/><Relationship Id="rId574" Type="http://schemas.openxmlformats.org/officeDocument/2006/relationships/slide" Target="slides/slide35.xml"/><Relationship Id="rId171" Type="http://schemas.openxmlformats.org/officeDocument/2006/relationships/customXml" Target="../customXml/item171.xml"/><Relationship Id="rId227" Type="http://schemas.openxmlformats.org/officeDocument/2006/relationships/customXml" Target="../customXml/item227.xml"/><Relationship Id="rId269" Type="http://schemas.openxmlformats.org/officeDocument/2006/relationships/customXml" Target="../customXml/item269.xml"/><Relationship Id="rId434" Type="http://schemas.openxmlformats.org/officeDocument/2006/relationships/customXml" Target="../customXml/item434.xml"/><Relationship Id="rId476" Type="http://schemas.openxmlformats.org/officeDocument/2006/relationships/customXml" Target="../customXml/item476.xml"/><Relationship Id="rId641" Type="http://schemas.openxmlformats.org/officeDocument/2006/relationships/tags" Target="tags/tag1.xml"/><Relationship Id="rId33" Type="http://schemas.openxmlformats.org/officeDocument/2006/relationships/customXml" Target="../customXml/item33.xml"/><Relationship Id="rId129" Type="http://schemas.openxmlformats.org/officeDocument/2006/relationships/customXml" Target="../customXml/item129.xml"/><Relationship Id="rId280" Type="http://schemas.openxmlformats.org/officeDocument/2006/relationships/customXml" Target="../customXml/item280.xml"/><Relationship Id="rId336" Type="http://schemas.openxmlformats.org/officeDocument/2006/relationships/customXml" Target="../customXml/item336.xml"/><Relationship Id="rId501" Type="http://schemas.openxmlformats.org/officeDocument/2006/relationships/customXml" Target="../customXml/item501.xml"/><Relationship Id="rId543" Type="http://schemas.openxmlformats.org/officeDocument/2006/relationships/slide" Target="slides/slide4.xml"/><Relationship Id="rId75" Type="http://schemas.openxmlformats.org/officeDocument/2006/relationships/customXml" Target="../customXml/item75.xml"/><Relationship Id="rId140" Type="http://schemas.openxmlformats.org/officeDocument/2006/relationships/customXml" Target="../customXml/item140.xml"/><Relationship Id="rId182" Type="http://schemas.openxmlformats.org/officeDocument/2006/relationships/customXml" Target="../customXml/item182.xml"/><Relationship Id="rId378" Type="http://schemas.openxmlformats.org/officeDocument/2006/relationships/customXml" Target="../customXml/item378.xml"/><Relationship Id="rId403" Type="http://schemas.openxmlformats.org/officeDocument/2006/relationships/customXml" Target="../customXml/item403.xml"/><Relationship Id="rId585" Type="http://schemas.openxmlformats.org/officeDocument/2006/relationships/slide" Target="slides/slide46.xml"/><Relationship Id="rId6" Type="http://schemas.openxmlformats.org/officeDocument/2006/relationships/customXml" Target="../customXml/item6.xml"/><Relationship Id="rId238" Type="http://schemas.openxmlformats.org/officeDocument/2006/relationships/customXml" Target="../customXml/item238.xml"/><Relationship Id="rId445" Type="http://schemas.openxmlformats.org/officeDocument/2006/relationships/customXml" Target="../customXml/item445.xml"/><Relationship Id="rId487" Type="http://schemas.openxmlformats.org/officeDocument/2006/relationships/customXml" Target="../customXml/item487.xml"/><Relationship Id="rId610" Type="http://schemas.openxmlformats.org/officeDocument/2006/relationships/slide" Target="slides/slide71.xml"/><Relationship Id="rId291" Type="http://schemas.openxmlformats.org/officeDocument/2006/relationships/customXml" Target="../customXml/item291.xml"/><Relationship Id="rId305" Type="http://schemas.openxmlformats.org/officeDocument/2006/relationships/customXml" Target="../customXml/item305.xml"/><Relationship Id="rId347" Type="http://schemas.openxmlformats.org/officeDocument/2006/relationships/customXml" Target="../customXml/item347.xml"/><Relationship Id="rId512" Type="http://schemas.openxmlformats.org/officeDocument/2006/relationships/customXml" Target="../customXml/item512.xml"/><Relationship Id="rId44" Type="http://schemas.openxmlformats.org/officeDocument/2006/relationships/customXml" Target="../customXml/item44.xml"/><Relationship Id="rId86" Type="http://schemas.openxmlformats.org/officeDocument/2006/relationships/customXml" Target="../customXml/item86.xml"/><Relationship Id="rId151" Type="http://schemas.openxmlformats.org/officeDocument/2006/relationships/customXml" Target="../customXml/item151.xml"/><Relationship Id="rId389" Type="http://schemas.openxmlformats.org/officeDocument/2006/relationships/customXml" Target="../customXml/item389.xml"/><Relationship Id="rId554" Type="http://schemas.openxmlformats.org/officeDocument/2006/relationships/slide" Target="slides/slide15.xml"/><Relationship Id="rId596" Type="http://schemas.openxmlformats.org/officeDocument/2006/relationships/slide" Target="slides/slide57.xml"/><Relationship Id="rId193" Type="http://schemas.openxmlformats.org/officeDocument/2006/relationships/customXml" Target="../customXml/item193.xml"/><Relationship Id="rId207" Type="http://schemas.openxmlformats.org/officeDocument/2006/relationships/customXml" Target="../customXml/item207.xml"/><Relationship Id="rId249" Type="http://schemas.openxmlformats.org/officeDocument/2006/relationships/customXml" Target="../customXml/item249.xml"/><Relationship Id="rId414" Type="http://schemas.openxmlformats.org/officeDocument/2006/relationships/customXml" Target="../customXml/item414.xml"/><Relationship Id="rId456" Type="http://schemas.openxmlformats.org/officeDocument/2006/relationships/customXml" Target="../customXml/item456.xml"/><Relationship Id="rId498" Type="http://schemas.openxmlformats.org/officeDocument/2006/relationships/customXml" Target="../customXml/item498.xml"/><Relationship Id="rId621" Type="http://schemas.openxmlformats.org/officeDocument/2006/relationships/slide" Target="slides/slide82.xml"/><Relationship Id="rId13" Type="http://schemas.openxmlformats.org/officeDocument/2006/relationships/customXml" Target="../customXml/item13.xml"/><Relationship Id="rId109" Type="http://schemas.openxmlformats.org/officeDocument/2006/relationships/customXml" Target="../customXml/item109.xml"/><Relationship Id="rId260" Type="http://schemas.openxmlformats.org/officeDocument/2006/relationships/customXml" Target="../customXml/item260.xml"/><Relationship Id="rId316" Type="http://schemas.openxmlformats.org/officeDocument/2006/relationships/customXml" Target="../customXml/item316.xml"/><Relationship Id="rId523" Type="http://schemas.openxmlformats.org/officeDocument/2006/relationships/customXml" Target="../customXml/item523.xml"/><Relationship Id="rId55" Type="http://schemas.openxmlformats.org/officeDocument/2006/relationships/customXml" Target="../customXml/item55.xml"/><Relationship Id="rId97" Type="http://schemas.openxmlformats.org/officeDocument/2006/relationships/customXml" Target="../customXml/item97.xml"/><Relationship Id="rId120" Type="http://schemas.openxmlformats.org/officeDocument/2006/relationships/customXml" Target="../customXml/item120.xml"/><Relationship Id="rId358" Type="http://schemas.openxmlformats.org/officeDocument/2006/relationships/customXml" Target="../customXml/item358.xml"/><Relationship Id="rId565" Type="http://schemas.openxmlformats.org/officeDocument/2006/relationships/slide" Target="slides/slide26.xml"/><Relationship Id="rId162" Type="http://schemas.openxmlformats.org/officeDocument/2006/relationships/customXml" Target="../customXml/item162.xml"/><Relationship Id="rId218" Type="http://schemas.openxmlformats.org/officeDocument/2006/relationships/customXml" Target="../customXml/item218.xml"/><Relationship Id="rId425" Type="http://schemas.openxmlformats.org/officeDocument/2006/relationships/customXml" Target="../customXml/item425.xml"/><Relationship Id="rId467" Type="http://schemas.openxmlformats.org/officeDocument/2006/relationships/customXml" Target="../customXml/item467.xml"/><Relationship Id="rId632" Type="http://schemas.openxmlformats.org/officeDocument/2006/relationships/slide" Target="slides/slide93.xml"/><Relationship Id="rId271" Type="http://schemas.openxmlformats.org/officeDocument/2006/relationships/customXml" Target="../customXml/item271.xml"/><Relationship Id="rId24" Type="http://schemas.openxmlformats.org/officeDocument/2006/relationships/customXml" Target="../customXml/item24.xml"/><Relationship Id="rId66" Type="http://schemas.openxmlformats.org/officeDocument/2006/relationships/customXml" Target="../customXml/item66.xml"/><Relationship Id="rId131" Type="http://schemas.openxmlformats.org/officeDocument/2006/relationships/customXml" Target="../customXml/item131.xml"/><Relationship Id="rId327" Type="http://schemas.openxmlformats.org/officeDocument/2006/relationships/customXml" Target="../customXml/item327.xml"/><Relationship Id="rId369" Type="http://schemas.openxmlformats.org/officeDocument/2006/relationships/customXml" Target="../customXml/item369.xml"/><Relationship Id="rId534" Type="http://schemas.openxmlformats.org/officeDocument/2006/relationships/customXml" Target="../customXml/item534.xml"/><Relationship Id="rId576" Type="http://schemas.openxmlformats.org/officeDocument/2006/relationships/slide" Target="slides/slide37.xml"/><Relationship Id="rId173" Type="http://schemas.openxmlformats.org/officeDocument/2006/relationships/customXml" Target="../customXml/item173.xml"/><Relationship Id="rId229" Type="http://schemas.openxmlformats.org/officeDocument/2006/relationships/customXml" Target="../customXml/item229.xml"/><Relationship Id="rId380" Type="http://schemas.openxmlformats.org/officeDocument/2006/relationships/customXml" Target="../customXml/item380.xml"/><Relationship Id="rId436" Type="http://schemas.openxmlformats.org/officeDocument/2006/relationships/customXml" Target="../customXml/item436.xml"/><Relationship Id="rId601" Type="http://schemas.openxmlformats.org/officeDocument/2006/relationships/slide" Target="slides/slide62.xml"/><Relationship Id="rId643" Type="http://schemas.openxmlformats.org/officeDocument/2006/relationships/viewProps" Target="viewProps.xml"/><Relationship Id="rId240" Type="http://schemas.openxmlformats.org/officeDocument/2006/relationships/customXml" Target="../customXml/item240.xml"/><Relationship Id="rId478" Type="http://schemas.openxmlformats.org/officeDocument/2006/relationships/customXml" Target="../customXml/item478.xml"/><Relationship Id="rId35" Type="http://schemas.openxmlformats.org/officeDocument/2006/relationships/customXml" Target="../customXml/item35.xml"/><Relationship Id="rId77" Type="http://schemas.openxmlformats.org/officeDocument/2006/relationships/customXml" Target="../customXml/item77.xml"/><Relationship Id="rId100" Type="http://schemas.openxmlformats.org/officeDocument/2006/relationships/customXml" Target="../customXml/item100.xml"/><Relationship Id="rId282" Type="http://schemas.openxmlformats.org/officeDocument/2006/relationships/customXml" Target="../customXml/item282.xml"/><Relationship Id="rId338" Type="http://schemas.openxmlformats.org/officeDocument/2006/relationships/customXml" Target="../customXml/item338.xml"/><Relationship Id="rId503" Type="http://schemas.openxmlformats.org/officeDocument/2006/relationships/customXml" Target="../customXml/item503.xml"/><Relationship Id="rId545" Type="http://schemas.openxmlformats.org/officeDocument/2006/relationships/slide" Target="slides/slide6.xml"/><Relationship Id="rId587" Type="http://schemas.openxmlformats.org/officeDocument/2006/relationships/slide" Target="slides/slide48.xml"/><Relationship Id="rId8" Type="http://schemas.openxmlformats.org/officeDocument/2006/relationships/customXml" Target="../customXml/item8.xml"/><Relationship Id="rId142" Type="http://schemas.openxmlformats.org/officeDocument/2006/relationships/customXml" Target="../customXml/item142.xml"/><Relationship Id="rId184" Type="http://schemas.openxmlformats.org/officeDocument/2006/relationships/customXml" Target="../customXml/item184.xml"/><Relationship Id="rId391" Type="http://schemas.openxmlformats.org/officeDocument/2006/relationships/customXml" Target="../customXml/item391.xml"/><Relationship Id="rId405" Type="http://schemas.openxmlformats.org/officeDocument/2006/relationships/customXml" Target="../customXml/item405.xml"/><Relationship Id="rId447" Type="http://schemas.openxmlformats.org/officeDocument/2006/relationships/customXml" Target="../customXml/item447.xml"/><Relationship Id="rId612" Type="http://schemas.openxmlformats.org/officeDocument/2006/relationships/slide" Target="slides/slide73.xml"/><Relationship Id="rId251" Type="http://schemas.openxmlformats.org/officeDocument/2006/relationships/customXml" Target="../customXml/item251.xml"/><Relationship Id="rId489" Type="http://schemas.openxmlformats.org/officeDocument/2006/relationships/customXml" Target="../customXml/item489.xml"/><Relationship Id="rId46" Type="http://schemas.openxmlformats.org/officeDocument/2006/relationships/customXml" Target="../customXml/item46.xml"/><Relationship Id="rId293" Type="http://schemas.openxmlformats.org/officeDocument/2006/relationships/customXml" Target="../customXml/item293.xml"/><Relationship Id="rId307" Type="http://schemas.openxmlformats.org/officeDocument/2006/relationships/customXml" Target="../customXml/item307.xml"/><Relationship Id="rId349" Type="http://schemas.openxmlformats.org/officeDocument/2006/relationships/customXml" Target="../customXml/item349.xml"/><Relationship Id="rId514" Type="http://schemas.openxmlformats.org/officeDocument/2006/relationships/customXml" Target="../customXml/item514.xml"/><Relationship Id="rId556" Type="http://schemas.openxmlformats.org/officeDocument/2006/relationships/slide" Target="slides/slide17.xml"/><Relationship Id="rId88" Type="http://schemas.openxmlformats.org/officeDocument/2006/relationships/customXml" Target="../customXml/item88.xml"/><Relationship Id="rId111" Type="http://schemas.openxmlformats.org/officeDocument/2006/relationships/customXml" Target="../customXml/item111.xml"/><Relationship Id="rId153" Type="http://schemas.openxmlformats.org/officeDocument/2006/relationships/customXml" Target="../customXml/item153.xml"/><Relationship Id="rId195" Type="http://schemas.openxmlformats.org/officeDocument/2006/relationships/customXml" Target="../customXml/item195.xml"/><Relationship Id="rId209" Type="http://schemas.openxmlformats.org/officeDocument/2006/relationships/customXml" Target="../customXml/item209.xml"/><Relationship Id="rId360" Type="http://schemas.openxmlformats.org/officeDocument/2006/relationships/customXml" Target="../customXml/item360.xml"/><Relationship Id="rId416" Type="http://schemas.openxmlformats.org/officeDocument/2006/relationships/customXml" Target="../customXml/item416.xml"/><Relationship Id="rId598" Type="http://schemas.openxmlformats.org/officeDocument/2006/relationships/slide" Target="slides/slide59.xml"/><Relationship Id="rId220" Type="http://schemas.openxmlformats.org/officeDocument/2006/relationships/customXml" Target="../customXml/item220.xml"/><Relationship Id="rId458" Type="http://schemas.openxmlformats.org/officeDocument/2006/relationships/customXml" Target="../customXml/item458.xml"/><Relationship Id="rId623" Type="http://schemas.openxmlformats.org/officeDocument/2006/relationships/slide" Target="slides/slide84.xml"/><Relationship Id="rId15" Type="http://schemas.openxmlformats.org/officeDocument/2006/relationships/customXml" Target="../customXml/item15.xml"/><Relationship Id="rId57" Type="http://schemas.openxmlformats.org/officeDocument/2006/relationships/customXml" Target="../customXml/item57.xml"/><Relationship Id="rId262" Type="http://schemas.openxmlformats.org/officeDocument/2006/relationships/customXml" Target="../customXml/item262.xml"/><Relationship Id="rId318" Type="http://schemas.openxmlformats.org/officeDocument/2006/relationships/customXml" Target="../customXml/item318.xml"/><Relationship Id="rId525" Type="http://schemas.openxmlformats.org/officeDocument/2006/relationships/customXml" Target="../customXml/item525.xml"/><Relationship Id="rId567" Type="http://schemas.openxmlformats.org/officeDocument/2006/relationships/slide" Target="slides/slide28.xml"/><Relationship Id="rId99" Type="http://schemas.openxmlformats.org/officeDocument/2006/relationships/customXml" Target="../customXml/item99.xml"/><Relationship Id="rId122" Type="http://schemas.openxmlformats.org/officeDocument/2006/relationships/customXml" Target="../customXml/item122.xml"/><Relationship Id="rId164" Type="http://schemas.openxmlformats.org/officeDocument/2006/relationships/customXml" Target="../customXml/item164.xml"/><Relationship Id="rId371" Type="http://schemas.openxmlformats.org/officeDocument/2006/relationships/customXml" Target="../customXml/item371.xml"/><Relationship Id="rId427" Type="http://schemas.openxmlformats.org/officeDocument/2006/relationships/customXml" Target="../customXml/item427.xml"/><Relationship Id="rId469" Type="http://schemas.openxmlformats.org/officeDocument/2006/relationships/customXml" Target="../customXml/item469.xml"/><Relationship Id="rId634" Type="http://schemas.openxmlformats.org/officeDocument/2006/relationships/slide" Target="slides/slide95.xml"/><Relationship Id="rId26" Type="http://schemas.openxmlformats.org/officeDocument/2006/relationships/customXml" Target="../customXml/item26.xml"/><Relationship Id="rId231" Type="http://schemas.openxmlformats.org/officeDocument/2006/relationships/customXml" Target="../customXml/item231.xml"/><Relationship Id="rId273" Type="http://schemas.openxmlformats.org/officeDocument/2006/relationships/customXml" Target="../customXml/item273.xml"/><Relationship Id="rId329" Type="http://schemas.openxmlformats.org/officeDocument/2006/relationships/customXml" Target="../customXml/item329.xml"/><Relationship Id="rId480" Type="http://schemas.openxmlformats.org/officeDocument/2006/relationships/customXml" Target="../customXml/item480.xml"/><Relationship Id="rId536" Type="http://schemas.openxmlformats.org/officeDocument/2006/relationships/customXml" Target="../customXml/item536.xml"/><Relationship Id="rId68" Type="http://schemas.openxmlformats.org/officeDocument/2006/relationships/customXml" Target="../customXml/item68.xml"/><Relationship Id="rId133" Type="http://schemas.openxmlformats.org/officeDocument/2006/relationships/customXml" Target="../customXml/item133.xml"/><Relationship Id="rId175" Type="http://schemas.openxmlformats.org/officeDocument/2006/relationships/customXml" Target="../customXml/item175.xml"/><Relationship Id="rId340" Type="http://schemas.openxmlformats.org/officeDocument/2006/relationships/customXml" Target="../customXml/item340.xml"/><Relationship Id="rId578" Type="http://schemas.openxmlformats.org/officeDocument/2006/relationships/slide" Target="slides/slide39.xml"/><Relationship Id="rId200" Type="http://schemas.openxmlformats.org/officeDocument/2006/relationships/customXml" Target="../customXml/item200.xml"/><Relationship Id="rId382" Type="http://schemas.openxmlformats.org/officeDocument/2006/relationships/customXml" Target="../customXml/item382.xml"/><Relationship Id="rId438" Type="http://schemas.openxmlformats.org/officeDocument/2006/relationships/customXml" Target="../customXml/item438.xml"/><Relationship Id="rId603" Type="http://schemas.openxmlformats.org/officeDocument/2006/relationships/slide" Target="slides/slide64.xml"/><Relationship Id="rId645" Type="http://schemas.openxmlformats.org/officeDocument/2006/relationships/tableStyles" Target="tableStyles.xml"/><Relationship Id="rId242" Type="http://schemas.openxmlformats.org/officeDocument/2006/relationships/customXml" Target="../customXml/item242.xml"/><Relationship Id="rId284" Type="http://schemas.openxmlformats.org/officeDocument/2006/relationships/customXml" Target="../customXml/item284.xml"/><Relationship Id="rId491" Type="http://schemas.openxmlformats.org/officeDocument/2006/relationships/customXml" Target="../customXml/item491.xml"/><Relationship Id="rId505" Type="http://schemas.openxmlformats.org/officeDocument/2006/relationships/customXml" Target="../customXml/item505.xml"/><Relationship Id="rId37" Type="http://schemas.openxmlformats.org/officeDocument/2006/relationships/customXml" Target="../customXml/item37.xml"/><Relationship Id="rId79" Type="http://schemas.openxmlformats.org/officeDocument/2006/relationships/customXml" Target="../customXml/item79.xml"/><Relationship Id="rId102" Type="http://schemas.openxmlformats.org/officeDocument/2006/relationships/customXml" Target="../customXml/item102.xml"/><Relationship Id="rId144" Type="http://schemas.openxmlformats.org/officeDocument/2006/relationships/customXml" Target="../customXml/item144.xml"/><Relationship Id="rId547" Type="http://schemas.openxmlformats.org/officeDocument/2006/relationships/slide" Target="slides/slide8.xml"/><Relationship Id="rId589" Type="http://schemas.openxmlformats.org/officeDocument/2006/relationships/slide" Target="slides/slide50.xml"/><Relationship Id="rId90" Type="http://schemas.openxmlformats.org/officeDocument/2006/relationships/customXml" Target="../customXml/item90.xml"/><Relationship Id="rId186" Type="http://schemas.openxmlformats.org/officeDocument/2006/relationships/customXml" Target="../customXml/item186.xml"/><Relationship Id="rId351" Type="http://schemas.openxmlformats.org/officeDocument/2006/relationships/customXml" Target="../customXml/item351.xml"/><Relationship Id="rId393" Type="http://schemas.openxmlformats.org/officeDocument/2006/relationships/customXml" Target="../customXml/item393.xml"/><Relationship Id="rId407" Type="http://schemas.openxmlformats.org/officeDocument/2006/relationships/customXml" Target="../customXml/item407.xml"/><Relationship Id="rId449" Type="http://schemas.openxmlformats.org/officeDocument/2006/relationships/customXml" Target="../customXml/item449.xml"/><Relationship Id="rId614" Type="http://schemas.openxmlformats.org/officeDocument/2006/relationships/slide" Target="slides/slide75.xml"/><Relationship Id="rId211" Type="http://schemas.openxmlformats.org/officeDocument/2006/relationships/customXml" Target="../customXml/item211.xml"/><Relationship Id="rId253" Type="http://schemas.openxmlformats.org/officeDocument/2006/relationships/customXml" Target="../customXml/item253.xml"/><Relationship Id="rId295" Type="http://schemas.openxmlformats.org/officeDocument/2006/relationships/customXml" Target="../customXml/item295.xml"/><Relationship Id="rId309" Type="http://schemas.openxmlformats.org/officeDocument/2006/relationships/customXml" Target="../customXml/item309.xml"/><Relationship Id="rId460" Type="http://schemas.openxmlformats.org/officeDocument/2006/relationships/customXml" Target="../customXml/item460.xml"/><Relationship Id="rId516" Type="http://schemas.openxmlformats.org/officeDocument/2006/relationships/customXml" Target="../customXml/item516.xml"/><Relationship Id="rId48" Type="http://schemas.openxmlformats.org/officeDocument/2006/relationships/customXml" Target="../customXml/item48.xml"/><Relationship Id="rId113" Type="http://schemas.openxmlformats.org/officeDocument/2006/relationships/customXml" Target="../customXml/item113.xml"/><Relationship Id="rId320" Type="http://schemas.openxmlformats.org/officeDocument/2006/relationships/customXml" Target="../customXml/item320.xml"/><Relationship Id="rId558" Type="http://schemas.openxmlformats.org/officeDocument/2006/relationships/slide" Target="slides/slide19.xml"/><Relationship Id="rId155" Type="http://schemas.openxmlformats.org/officeDocument/2006/relationships/customXml" Target="../customXml/item155.xml"/><Relationship Id="rId197" Type="http://schemas.openxmlformats.org/officeDocument/2006/relationships/customXml" Target="../customXml/item197.xml"/><Relationship Id="rId362" Type="http://schemas.openxmlformats.org/officeDocument/2006/relationships/customXml" Target="../customXml/item362.xml"/><Relationship Id="rId418" Type="http://schemas.openxmlformats.org/officeDocument/2006/relationships/customXml" Target="../customXml/item418.xml"/><Relationship Id="rId625" Type="http://schemas.openxmlformats.org/officeDocument/2006/relationships/slide" Target="slides/slide86.xml"/><Relationship Id="rId222" Type="http://schemas.openxmlformats.org/officeDocument/2006/relationships/customXml" Target="../customXml/item222.xml"/><Relationship Id="rId264" Type="http://schemas.openxmlformats.org/officeDocument/2006/relationships/customXml" Target="../customXml/item264.xml"/><Relationship Id="rId471" Type="http://schemas.openxmlformats.org/officeDocument/2006/relationships/customXml" Target="../customXml/item471.xml"/><Relationship Id="rId17" Type="http://schemas.openxmlformats.org/officeDocument/2006/relationships/customXml" Target="../customXml/item17.xml"/><Relationship Id="rId59" Type="http://schemas.openxmlformats.org/officeDocument/2006/relationships/customXml" Target="../customXml/item59.xml"/><Relationship Id="rId124" Type="http://schemas.openxmlformats.org/officeDocument/2006/relationships/customXml" Target="../customXml/item124.xml"/><Relationship Id="rId527" Type="http://schemas.openxmlformats.org/officeDocument/2006/relationships/customXml" Target="../customXml/item527.xml"/><Relationship Id="rId569" Type="http://schemas.openxmlformats.org/officeDocument/2006/relationships/slide" Target="slides/slide30.xml"/><Relationship Id="rId70" Type="http://schemas.openxmlformats.org/officeDocument/2006/relationships/customXml" Target="../customXml/item70.xml"/><Relationship Id="rId166" Type="http://schemas.openxmlformats.org/officeDocument/2006/relationships/customXml" Target="../customXml/item166.xml"/><Relationship Id="rId331" Type="http://schemas.openxmlformats.org/officeDocument/2006/relationships/customXml" Target="../customXml/item331.xml"/><Relationship Id="rId373" Type="http://schemas.openxmlformats.org/officeDocument/2006/relationships/customXml" Target="../customXml/item373.xml"/><Relationship Id="rId429" Type="http://schemas.openxmlformats.org/officeDocument/2006/relationships/customXml" Target="../customXml/item429.xml"/><Relationship Id="rId580" Type="http://schemas.openxmlformats.org/officeDocument/2006/relationships/slide" Target="slides/slide41.xml"/><Relationship Id="rId636" Type="http://schemas.openxmlformats.org/officeDocument/2006/relationships/slide" Target="slides/slide97.xml"/><Relationship Id="rId1" Type="http://schemas.openxmlformats.org/officeDocument/2006/relationships/customXml" Target="../customXml/item1.xml"/><Relationship Id="rId233" Type="http://schemas.openxmlformats.org/officeDocument/2006/relationships/customXml" Target="../customXml/item233.xml"/><Relationship Id="rId440" Type="http://schemas.openxmlformats.org/officeDocument/2006/relationships/customXml" Target="../customXml/item440.xml"/><Relationship Id="rId28" Type="http://schemas.openxmlformats.org/officeDocument/2006/relationships/customXml" Target="../customXml/item28.xml"/><Relationship Id="rId275" Type="http://schemas.openxmlformats.org/officeDocument/2006/relationships/customXml" Target="../customXml/item275.xml"/><Relationship Id="rId300" Type="http://schemas.openxmlformats.org/officeDocument/2006/relationships/customXml" Target="../customXml/item300.xml"/><Relationship Id="rId482" Type="http://schemas.openxmlformats.org/officeDocument/2006/relationships/customXml" Target="../customXml/item482.xml"/><Relationship Id="rId538" Type="http://schemas.openxmlformats.org/officeDocument/2006/relationships/customXml" Target="../customXml/item538.xml"/><Relationship Id="rId81" Type="http://schemas.openxmlformats.org/officeDocument/2006/relationships/customXml" Target="../customXml/item81.xml"/><Relationship Id="rId135" Type="http://schemas.openxmlformats.org/officeDocument/2006/relationships/customXml" Target="../customXml/item135.xml"/><Relationship Id="rId177" Type="http://schemas.openxmlformats.org/officeDocument/2006/relationships/customXml" Target="../customXml/item177.xml"/><Relationship Id="rId342" Type="http://schemas.openxmlformats.org/officeDocument/2006/relationships/customXml" Target="../customXml/item342.xml"/><Relationship Id="rId384" Type="http://schemas.openxmlformats.org/officeDocument/2006/relationships/customXml" Target="../customXml/item384.xml"/><Relationship Id="rId591" Type="http://schemas.openxmlformats.org/officeDocument/2006/relationships/slide" Target="slides/slide52.xml"/><Relationship Id="rId605" Type="http://schemas.openxmlformats.org/officeDocument/2006/relationships/slide" Target="slides/slide66.xml"/><Relationship Id="rId202" Type="http://schemas.openxmlformats.org/officeDocument/2006/relationships/customXml" Target="../customXml/item202.xml"/><Relationship Id="rId244" Type="http://schemas.openxmlformats.org/officeDocument/2006/relationships/customXml" Target="../customXml/item244.xml"/><Relationship Id="rId647" Type="http://schemas.microsoft.com/office/2015/10/relationships/revisionInfo" Target="revisionInfo.xml"/><Relationship Id="rId39" Type="http://schemas.openxmlformats.org/officeDocument/2006/relationships/customXml" Target="../customXml/item39.xml"/><Relationship Id="rId286" Type="http://schemas.openxmlformats.org/officeDocument/2006/relationships/customXml" Target="../customXml/item286.xml"/><Relationship Id="rId451" Type="http://schemas.openxmlformats.org/officeDocument/2006/relationships/customXml" Target="../customXml/item451.xml"/><Relationship Id="rId493" Type="http://schemas.openxmlformats.org/officeDocument/2006/relationships/customXml" Target="../customXml/item493.xml"/><Relationship Id="rId507" Type="http://schemas.openxmlformats.org/officeDocument/2006/relationships/customXml" Target="../customXml/item507.xml"/><Relationship Id="rId549" Type="http://schemas.openxmlformats.org/officeDocument/2006/relationships/slide" Target="slides/slide10.xml"/><Relationship Id="rId50" Type="http://schemas.openxmlformats.org/officeDocument/2006/relationships/customXml" Target="../customXml/item50.xml"/><Relationship Id="rId104" Type="http://schemas.openxmlformats.org/officeDocument/2006/relationships/customXml" Target="../customXml/item104.xml"/><Relationship Id="rId146" Type="http://schemas.openxmlformats.org/officeDocument/2006/relationships/customXml" Target="../customXml/item146.xml"/><Relationship Id="rId188" Type="http://schemas.openxmlformats.org/officeDocument/2006/relationships/customXml" Target="../customXml/item188.xml"/><Relationship Id="rId311" Type="http://schemas.openxmlformats.org/officeDocument/2006/relationships/customXml" Target="../customXml/item311.xml"/><Relationship Id="rId353" Type="http://schemas.openxmlformats.org/officeDocument/2006/relationships/customXml" Target="../customXml/item353.xml"/><Relationship Id="rId395" Type="http://schemas.openxmlformats.org/officeDocument/2006/relationships/customXml" Target="../customXml/item395.xml"/><Relationship Id="rId409" Type="http://schemas.openxmlformats.org/officeDocument/2006/relationships/customXml" Target="../customXml/item409.xml"/><Relationship Id="rId560" Type="http://schemas.openxmlformats.org/officeDocument/2006/relationships/slide" Target="slides/slide21.xml"/><Relationship Id="rId92" Type="http://schemas.openxmlformats.org/officeDocument/2006/relationships/customXml" Target="../customXml/item92.xml"/><Relationship Id="rId213" Type="http://schemas.openxmlformats.org/officeDocument/2006/relationships/customXml" Target="../customXml/item213.xml"/><Relationship Id="rId420" Type="http://schemas.openxmlformats.org/officeDocument/2006/relationships/customXml" Target="../customXml/item420.xml"/><Relationship Id="rId616" Type="http://schemas.openxmlformats.org/officeDocument/2006/relationships/slide" Target="slides/slide77.xml"/><Relationship Id="rId255" Type="http://schemas.openxmlformats.org/officeDocument/2006/relationships/customXml" Target="../customXml/item255.xml"/><Relationship Id="rId297" Type="http://schemas.openxmlformats.org/officeDocument/2006/relationships/customXml" Target="../customXml/item297.xml"/><Relationship Id="rId462" Type="http://schemas.openxmlformats.org/officeDocument/2006/relationships/customXml" Target="../customXml/item462.xml"/><Relationship Id="rId518" Type="http://schemas.openxmlformats.org/officeDocument/2006/relationships/customXml" Target="../customXml/item518.xml"/><Relationship Id="rId115" Type="http://schemas.openxmlformats.org/officeDocument/2006/relationships/customXml" Target="../customXml/item115.xml"/><Relationship Id="rId157" Type="http://schemas.openxmlformats.org/officeDocument/2006/relationships/customXml" Target="../customXml/item157.xml"/><Relationship Id="rId322" Type="http://schemas.openxmlformats.org/officeDocument/2006/relationships/customXml" Target="../customXml/item322.xml"/><Relationship Id="rId364" Type="http://schemas.openxmlformats.org/officeDocument/2006/relationships/customXml" Target="../customXml/item364.xml"/><Relationship Id="rId61" Type="http://schemas.openxmlformats.org/officeDocument/2006/relationships/customXml" Target="../customXml/item61.xml"/><Relationship Id="rId199" Type="http://schemas.openxmlformats.org/officeDocument/2006/relationships/customXml" Target="../customXml/item199.xml"/><Relationship Id="rId571" Type="http://schemas.openxmlformats.org/officeDocument/2006/relationships/slide" Target="slides/slide32.xml"/><Relationship Id="rId627" Type="http://schemas.openxmlformats.org/officeDocument/2006/relationships/slide" Target="slides/slide88.xml"/><Relationship Id="rId19" Type="http://schemas.openxmlformats.org/officeDocument/2006/relationships/customXml" Target="../customXml/item19.xml"/><Relationship Id="rId224" Type="http://schemas.openxmlformats.org/officeDocument/2006/relationships/customXml" Target="../customXml/item224.xml"/><Relationship Id="rId266" Type="http://schemas.openxmlformats.org/officeDocument/2006/relationships/customXml" Target="../customXml/item266.xml"/><Relationship Id="rId431" Type="http://schemas.openxmlformats.org/officeDocument/2006/relationships/customXml" Target="../customXml/item431.xml"/><Relationship Id="rId473" Type="http://schemas.openxmlformats.org/officeDocument/2006/relationships/customXml" Target="../customXml/item473.xml"/><Relationship Id="rId529" Type="http://schemas.openxmlformats.org/officeDocument/2006/relationships/customXml" Target="../customXml/item529.xml"/><Relationship Id="rId30" Type="http://schemas.openxmlformats.org/officeDocument/2006/relationships/customXml" Target="../customXml/item30.xml"/><Relationship Id="rId126" Type="http://schemas.openxmlformats.org/officeDocument/2006/relationships/customXml" Target="../customXml/item126.xml"/><Relationship Id="rId168" Type="http://schemas.openxmlformats.org/officeDocument/2006/relationships/customXml" Target="../customXml/item168.xml"/><Relationship Id="rId333" Type="http://schemas.openxmlformats.org/officeDocument/2006/relationships/customXml" Target="../customXml/item333.xml"/><Relationship Id="rId540" Type="http://schemas.openxmlformats.org/officeDocument/2006/relationships/slide" Target="slides/slide1.xml"/><Relationship Id="rId72" Type="http://schemas.openxmlformats.org/officeDocument/2006/relationships/customXml" Target="../customXml/item72.xml"/><Relationship Id="rId375" Type="http://schemas.openxmlformats.org/officeDocument/2006/relationships/customXml" Target="../customXml/item375.xml"/><Relationship Id="rId582" Type="http://schemas.openxmlformats.org/officeDocument/2006/relationships/slide" Target="slides/slide43.xml"/><Relationship Id="rId638" Type="http://schemas.openxmlformats.org/officeDocument/2006/relationships/slide" Target="slides/slide99.xml"/><Relationship Id="rId3" Type="http://schemas.openxmlformats.org/officeDocument/2006/relationships/customXml" Target="../customXml/item3.xml"/><Relationship Id="rId235" Type="http://schemas.openxmlformats.org/officeDocument/2006/relationships/customXml" Target="../customXml/item235.xml"/><Relationship Id="rId277" Type="http://schemas.openxmlformats.org/officeDocument/2006/relationships/customXml" Target="../customXml/item277.xml"/><Relationship Id="rId400" Type="http://schemas.openxmlformats.org/officeDocument/2006/relationships/customXml" Target="../customXml/item400.xml"/><Relationship Id="rId442" Type="http://schemas.openxmlformats.org/officeDocument/2006/relationships/customXml" Target="../customXml/item442.xml"/><Relationship Id="rId484" Type="http://schemas.openxmlformats.org/officeDocument/2006/relationships/customXml" Target="../customXml/item484.xml"/><Relationship Id="rId137" Type="http://schemas.openxmlformats.org/officeDocument/2006/relationships/customXml" Target="../customXml/item137.xml"/><Relationship Id="rId302" Type="http://schemas.openxmlformats.org/officeDocument/2006/relationships/customXml" Target="../customXml/item302.xml"/><Relationship Id="rId344" Type="http://schemas.openxmlformats.org/officeDocument/2006/relationships/customXml" Target="../customXml/item344.xml"/><Relationship Id="rId41" Type="http://schemas.openxmlformats.org/officeDocument/2006/relationships/customXml" Target="../customXml/item41.xml"/><Relationship Id="rId83" Type="http://schemas.openxmlformats.org/officeDocument/2006/relationships/customXml" Target="../customXml/item83.xml"/><Relationship Id="rId179" Type="http://schemas.openxmlformats.org/officeDocument/2006/relationships/customXml" Target="../customXml/item179.xml"/><Relationship Id="rId386" Type="http://schemas.openxmlformats.org/officeDocument/2006/relationships/customXml" Target="../customXml/item386.xml"/><Relationship Id="rId551" Type="http://schemas.openxmlformats.org/officeDocument/2006/relationships/slide" Target="slides/slide12.xml"/><Relationship Id="rId593" Type="http://schemas.openxmlformats.org/officeDocument/2006/relationships/slide" Target="slides/slide54.xml"/><Relationship Id="rId607" Type="http://schemas.openxmlformats.org/officeDocument/2006/relationships/slide" Target="slides/slide68.xml"/><Relationship Id="rId649" Type="http://schemas.openxmlformats.org/officeDocument/2006/relationships/customXml" Target="../customXml/item540.xml"/><Relationship Id="rId190" Type="http://schemas.openxmlformats.org/officeDocument/2006/relationships/customXml" Target="../customXml/item190.xml"/><Relationship Id="rId204" Type="http://schemas.openxmlformats.org/officeDocument/2006/relationships/customXml" Target="../customXml/item204.xml"/><Relationship Id="rId246" Type="http://schemas.openxmlformats.org/officeDocument/2006/relationships/customXml" Target="../customXml/item246.xml"/><Relationship Id="rId288" Type="http://schemas.openxmlformats.org/officeDocument/2006/relationships/customXml" Target="../customXml/item288.xml"/><Relationship Id="rId411" Type="http://schemas.openxmlformats.org/officeDocument/2006/relationships/customXml" Target="../customXml/item411.xml"/><Relationship Id="rId453" Type="http://schemas.openxmlformats.org/officeDocument/2006/relationships/customXml" Target="../customXml/item453.xml"/><Relationship Id="rId509" Type="http://schemas.openxmlformats.org/officeDocument/2006/relationships/customXml" Target="../customXml/item509.xml"/><Relationship Id="rId106" Type="http://schemas.openxmlformats.org/officeDocument/2006/relationships/customXml" Target="../customXml/item106.xml"/><Relationship Id="rId313" Type="http://schemas.openxmlformats.org/officeDocument/2006/relationships/customXml" Target="../customXml/item313.xml"/><Relationship Id="rId495" Type="http://schemas.openxmlformats.org/officeDocument/2006/relationships/customXml" Target="../customXml/item495.xml"/><Relationship Id="rId10" Type="http://schemas.openxmlformats.org/officeDocument/2006/relationships/customXml" Target="../customXml/item10.xml"/><Relationship Id="rId52" Type="http://schemas.openxmlformats.org/officeDocument/2006/relationships/customXml" Target="../customXml/item52.xml"/><Relationship Id="rId94" Type="http://schemas.openxmlformats.org/officeDocument/2006/relationships/customXml" Target="../customXml/item94.xml"/><Relationship Id="rId148" Type="http://schemas.openxmlformats.org/officeDocument/2006/relationships/customXml" Target="../customXml/item148.xml"/><Relationship Id="rId355" Type="http://schemas.openxmlformats.org/officeDocument/2006/relationships/customXml" Target="../customXml/item355.xml"/><Relationship Id="rId397" Type="http://schemas.openxmlformats.org/officeDocument/2006/relationships/customXml" Target="../customXml/item397.xml"/><Relationship Id="rId520" Type="http://schemas.openxmlformats.org/officeDocument/2006/relationships/customXml" Target="../customXml/item520.xml"/><Relationship Id="rId562" Type="http://schemas.openxmlformats.org/officeDocument/2006/relationships/slide" Target="slides/slide23.xml"/><Relationship Id="rId618" Type="http://schemas.openxmlformats.org/officeDocument/2006/relationships/slide" Target="slides/slide79.xml"/><Relationship Id="rId215" Type="http://schemas.openxmlformats.org/officeDocument/2006/relationships/customXml" Target="../customXml/item215.xml"/><Relationship Id="rId257" Type="http://schemas.openxmlformats.org/officeDocument/2006/relationships/customXml" Target="../customXml/item257.xml"/><Relationship Id="rId422" Type="http://schemas.openxmlformats.org/officeDocument/2006/relationships/customXml" Target="../customXml/item422.xml"/><Relationship Id="rId464" Type="http://schemas.openxmlformats.org/officeDocument/2006/relationships/customXml" Target="../customXml/item464.xml"/><Relationship Id="rId299" Type="http://schemas.openxmlformats.org/officeDocument/2006/relationships/customXml" Target="../customXml/item299.xml"/><Relationship Id="rId63" Type="http://schemas.openxmlformats.org/officeDocument/2006/relationships/customXml" Target="../customXml/item63.xml"/><Relationship Id="rId159" Type="http://schemas.openxmlformats.org/officeDocument/2006/relationships/customXml" Target="../customXml/item159.xml"/><Relationship Id="rId366" Type="http://schemas.openxmlformats.org/officeDocument/2006/relationships/customXml" Target="../customXml/item366.xml"/><Relationship Id="rId573" Type="http://schemas.openxmlformats.org/officeDocument/2006/relationships/slide" Target="slides/slide34.xml"/><Relationship Id="rId226" Type="http://schemas.openxmlformats.org/officeDocument/2006/relationships/customXml" Target="../customXml/item226.xml"/><Relationship Id="rId433" Type="http://schemas.openxmlformats.org/officeDocument/2006/relationships/customXml" Target="../customXml/item433.xml"/><Relationship Id="rId640" Type="http://schemas.openxmlformats.org/officeDocument/2006/relationships/handoutMaster" Target="handoutMasters/handoutMaster1.xml"/><Relationship Id="rId74" Type="http://schemas.openxmlformats.org/officeDocument/2006/relationships/customXml" Target="../customXml/item74.xml"/><Relationship Id="rId377" Type="http://schemas.openxmlformats.org/officeDocument/2006/relationships/customXml" Target="../customXml/item377.xml"/><Relationship Id="rId500" Type="http://schemas.openxmlformats.org/officeDocument/2006/relationships/customXml" Target="../customXml/item500.xml"/><Relationship Id="rId584" Type="http://schemas.openxmlformats.org/officeDocument/2006/relationships/slide" Target="slides/slide45.xml"/><Relationship Id="rId5" Type="http://schemas.openxmlformats.org/officeDocument/2006/relationships/customXml" Target="../customXml/item5.xml"/><Relationship Id="rId237" Type="http://schemas.openxmlformats.org/officeDocument/2006/relationships/customXml" Target="../customXml/item237.xml"/><Relationship Id="rId444" Type="http://schemas.openxmlformats.org/officeDocument/2006/relationships/customXml" Target="../customXml/item444.xml"/><Relationship Id="rId290" Type="http://schemas.openxmlformats.org/officeDocument/2006/relationships/customXml" Target="../customXml/item290.xml"/><Relationship Id="rId304" Type="http://schemas.openxmlformats.org/officeDocument/2006/relationships/customXml" Target="../customXml/item304.xml"/><Relationship Id="rId388" Type="http://schemas.openxmlformats.org/officeDocument/2006/relationships/customXml" Target="../customXml/item388.xml"/><Relationship Id="rId511" Type="http://schemas.openxmlformats.org/officeDocument/2006/relationships/customXml" Target="../customXml/item511.xml"/><Relationship Id="rId609" Type="http://schemas.openxmlformats.org/officeDocument/2006/relationships/slide" Target="slides/slide70.xml"/><Relationship Id="rId85" Type="http://schemas.openxmlformats.org/officeDocument/2006/relationships/customXml" Target="../customXml/item85.xml"/><Relationship Id="rId150" Type="http://schemas.openxmlformats.org/officeDocument/2006/relationships/customXml" Target="../customXml/item150.xml"/><Relationship Id="rId595" Type="http://schemas.openxmlformats.org/officeDocument/2006/relationships/slide" Target="slides/slide56.xml"/><Relationship Id="rId248" Type="http://schemas.openxmlformats.org/officeDocument/2006/relationships/customXml" Target="../customXml/item248.xml"/><Relationship Id="rId455" Type="http://schemas.openxmlformats.org/officeDocument/2006/relationships/customXml" Target="../customXml/item455.xml"/><Relationship Id="rId12" Type="http://schemas.openxmlformats.org/officeDocument/2006/relationships/customXml" Target="../customXml/item12.xml"/><Relationship Id="rId108" Type="http://schemas.openxmlformats.org/officeDocument/2006/relationships/customXml" Target="../customXml/item108.xml"/><Relationship Id="rId315" Type="http://schemas.openxmlformats.org/officeDocument/2006/relationships/customXml" Target="../customXml/item315.xml"/><Relationship Id="rId522" Type="http://schemas.openxmlformats.org/officeDocument/2006/relationships/customXml" Target="../customXml/item522.xml"/><Relationship Id="rId96" Type="http://schemas.openxmlformats.org/officeDocument/2006/relationships/customXml" Target="../customXml/item96.xml"/><Relationship Id="rId161" Type="http://schemas.openxmlformats.org/officeDocument/2006/relationships/customXml" Target="../customXml/item161.xml"/><Relationship Id="rId399" Type="http://schemas.openxmlformats.org/officeDocument/2006/relationships/customXml" Target="../customXml/item399.xml"/><Relationship Id="rId259" Type="http://schemas.openxmlformats.org/officeDocument/2006/relationships/customXml" Target="../customXml/item259.xml"/><Relationship Id="rId466" Type="http://schemas.openxmlformats.org/officeDocument/2006/relationships/customXml" Target="../customXml/item466.xml"/><Relationship Id="rId23" Type="http://schemas.openxmlformats.org/officeDocument/2006/relationships/customXml" Target="../customXml/item23.xml"/><Relationship Id="rId119" Type="http://schemas.openxmlformats.org/officeDocument/2006/relationships/customXml" Target="../customXml/item119.xml"/><Relationship Id="rId326" Type="http://schemas.openxmlformats.org/officeDocument/2006/relationships/customXml" Target="../customXml/item326.xml"/><Relationship Id="rId533" Type="http://schemas.openxmlformats.org/officeDocument/2006/relationships/customXml" Target="../customXml/item533.xml"/><Relationship Id="rId172" Type="http://schemas.openxmlformats.org/officeDocument/2006/relationships/customXml" Target="../customXml/item172.xml"/><Relationship Id="rId477" Type="http://schemas.openxmlformats.org/officeDocument/2006/relationships/customXml" Target="../customXml/item477.xml"/><Relationship Id="rId600" Type="http://schemas.openxmlformats.org/officeDocument/2006/relationships/slide" Target="slides/slide61.xml"/><Relationship Id="rId337" Type="http://schemas.openxmlformats.org/officeDocument/2006/relationships/customXml" Target="../customXml/item337.xml"/><Relationship Id="rId34" Type="http://schemas.openxmlformats.org/officeDocument/2006/relationships/customXml" Target="../customXml/item34.xml"/><Relationship Id="rId544" Type="http://schemas.openxmlformats.org/officeDocument/2006/relationships/slide" Target="slides/slide5.xml"/><Relationship Id="rId183" Type="http://schemas.openxmlformats.org/officeDocument/2006/relationships/customXml" Target="../customXml/item183.xml"/><Relationship Id="rId390" Type="http://schemas.openxmlformats.org/officeDocument/2006/relationships/customXml" Target="../customXml/item390.xml"/><Relationship Id="rId404" Type="http://schemas.openxmlformats.org/officeDocument/2006/relationships/customXml" Target="../customXml/item404.xml"/><Relationship Id="rId611" Type="http://schemas.openxmlformats.org/officeDocument/2006/relationships/slide" Target="slides/slide72.xml"/><Relationship Id="rId250" Type="http://schemas.openxmlformats.org/officeDocument/2006/relationships/customXml" Target="../customXml/item250.xml"/><Relationship Id="rId488" Type="http://schemas.openxmlformats.org/officeDocument/2006/relationships/customXml" Target="../customXml/item488.xml"/><Relationship Id="rId45" Type="http://schemas.openxmlformats.org/officeDocument/2006/relationships/customXml" Target="../customXml/item45.xml"/><Relationship Id="rId110" Type="http://schemas.openxmlformats.org/officeDocument/2006/relationships/customXml" Target="../customXml/item110.xml"/><Relationship Id="rId348" Type="http://schemas.openxmlformats.org/officeDocument/2006/relationships/customXml" Target="../customXml/item348.xml"/><Relationship Id="rId555" Type="http://schemas.openxmlformats.org/officeDocument/2006/relationships/slide" Target="slides/slide16.xml"/><Relationship Id="rId194" Type="http://schemas.openxmlformats.org/officeDocument/2006/relationships/customXml" Target="../customXml/item194.xml"/><Relationship Id="rId208" Type="http://schemas.openxmlformats.org/officeDocument/2006/relationships/customXml" Target="../customXml/item208.xml"/><Relationship Id="rId415" Type="http://schemas.openxmlformats.org/officeDocument/2006/relationships/customXml" Target="../customXml/item415.xml"/><Relationship Id="rId622" Type="http://schemas.openxmlformats.org/officeDocument/2006/relationships/slide" Target="slides/slide83.xml"/><Relationship Id="rId261" Type="http://schemas.openxmlformats.org/officeDocument/2006/relationships/customXml" Target="../customXml/item261.xml"/><Relationship Id="rId499" Type="http://schemas.openxmlformats.org/officeDocument/2006/relationships/customXml" Target="../customXml/item499.xml"/><Relationship Id="rId56" Type="http://schemas.openxmlformats.org/officeDocument/2006/relationships/customXml" Target="../customXml/item56.xml"/><Relationship Id="rId359" Type="http://schemas.openxmlformats.org/officeDocument/2006/relationships/customXml" Target="../customXml/item359.xml"/><Relationship Id="rId566" Type="http://schemas.openxmlformats.org/officeDocument/2006/relationships/slide" Target="slides/slide27.xml"/><Relationship Id="rId121" Type="http://schemas.openxmlformats.org/officeDocument/2006/relationships/customXml" Target="../customXml/item121.xml"/><Relationship Id="rId219" Type="http://schemas.openxmlformats.org/officeDocument/2006/relationships/customXml" Target="../customXml/item219.xml"/><Relationship Id="rId426" Type="http://schemas.openxmlformats.org/officeDocument/2006/relationships/customXml" Target="../customXml/item426.xml"/><Relationship Id="rId633" Type="http://schemas.openxmlformats.org/officeDocument/2006/relationships/slide" Target="slides/slide94.xml"/><Relationship Id="rId67" Type="http://schemas.openxmlformats.org/officeDocument/2006/relationships/customXml" Target="../customXml/item67.xml"/><Relationship Id="rId272" Type="http://schemas.openxmlformats.org/officeDocument/2006/relationships/customXml" Target="../customXml/item272.xml"/><Relationship Id="rId577" Type="http://schemas.openxmlformats.org/officeDocument/2006/relationships/slide" Target="slides/slide38.xml"/><Relationship Id="rId132" Type="http://schemas.openxmlformats.org/officeDocument/2006/relationships/customXml" Target="../customXml/item132.xml"/><Relationship Id="rId437" Type="http://schemas.openxmlformats.org/officeDocument/2006/relationships/customXml" Target="../customXml/item437.xml"/><Relationship Id="rId644" Type="http://schemas.openxmlformats.org/officeDocument/2006/relationships/theme" Target="theme/theme1.xml"/><Relationship Id="rId283" Type="http://schemas.openxmlformats.org/officeDocument/2006/relationships/customXml" Target="../customXml/item283.xml"/><Relationship Id="rId490" Type="http://schemas.openxmlformats.org/officeDocument/2006/relationships/customXml" Target="../customXml/item490.xml"/><Relationship Id="rId504" Type="http://schemas.openxmlformats.org/officeDocument/2006/relationships/customXml" Target="../customXml/item504.xml"/><Relationship Id="rId78" Type="http://schemas.openxmlformats.org/officeDocument/2006/relationships/customXml" Target="../customXml/item78.xml"/><Relationship Id="rId143" Type="http://schemas.openxmlformats.org/officeDocument/2006/relationships/customXml" Target="../customXml/item143.xml"/><Relationship Id="rId350" Type="http://schemas.openxmlformats.org/officeDocument/2006/relationships/customXml" Target="../customXml/item350.xml"/><Relationship Id="rId588" Type="http://schemas.openxmlformats.org/officeDocument/2006/relationships/slide" Target="slides/slide49.xml"/><Relationship Id="rId9" Type="http://schemas.openxmlformats.org/officeDocument/2006/relationships/customXml" Target="../customXml/item9.xml"/><Relationship Id="rId210" Type="http://schemas.openxmlformats.org/officeDocument/2006/relationships/customXml" Target="../customXml/item210.xml"/><Relationship Id="rId448" Type="http://schemas.openxmlformats.org/officeDocument/2006/relationships/customXml" Target="../customXml/item448.xml"/><Relationship Id="rId294" Type="http://schemas.openxmlformats.org/officeDocument/2006/relationships/customXml" Target="../customXml/item294.xml"/><Relationship Id="rId308" Type="http://schemas.openxmlformats.org/officeDocument/2006/relationships/customXml" Target="../customXml/item308.xml"/><Relationship Id="rId515" Type="http://schemas.openxmlformats.org/officeDocument/2006/relationships/customXml" Target="../customXml/item515.xml"/><Relationship Id="rId89" Type="http://schemas.openxmlformats.org/officeDocument/2006/relationships/customXml" Target="../customXml/item89.xml"/><Relationship Id="rId154" Type="http://schemas.openxmlformats.org/officeDocument/2006/relationships/customXml" Target="../customXml/item154.xml"/><Relationship Id="rId361" Type="http://schemas.openxmlformats.org/officeDocument/2006/relationships/customXml" Target="../customXml/item361.xml"/><Relationship Id="rId599" Type="http://schemas.openxmlformats.org/officeDocument/2006/relationships/slide" Target="slides/slide60.xml"/><Relationship Id="rId459" Type="http://schemas.openxmlformats.org/officeDocument/2006/relationships/customXml" Target="../customXml/item45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SIAK, REMY" userId="a3612a7c-9754-4a96-bbce-22dd13fca895" providerId="ADAL" clId="{F179AB5C-5965-4E94-8ACC-C7E67D7CF4B3}"/>
    <pc:docChg chg="undo redo custSel addSld delSld modSld sldOrd">
      <pc:chgData name="LESIAK, REMY" userId="a3612a7c-9754-4a96-bbce-22dd13fca895" providerId="ADAL" clId="{F179AB5C-5965-4E94-8ACC-C7E67D7CF4B3}" dt="2021-12-06T10:25:37.418" v="35024" actId="20577"/>
      <pc:docMkLst>
        <pc:docMk/>
      </pc:docMkLst>
      <pc:sldChg chg="modSp mod">
        <pc:chgData name="LESIAK, REMY" userId="a3612a7c-9754-4a96-bbce-22dd13fca895" providerId="ADAL" clId="{F179AB5C-5965-4E94-8ACC-C7E67D7CF4B3}" dt="2021-11-09T21:36:30.394" v="11" actId="1076"/>
        <pc:sldMkLst>
          <pc:docMk/>
          <pc:sldMk cId="1236839876" sldId="266"/>
        </pc:sldMkLst>
        <pc:spChg chg="mod">
          <ac:chgData name="LESIAK, REMY" userId="a3612a7c-9754-4a96-bbce-22dd13fca895" providerId="ADAL" clId="{F179AB5C-5965-4E94-8ACC-C7E67D7CF4B3}" dt="2021-11-09T21:36:30.394" v="11" actId="1076"/>
          <ac:spMkLst>
            <pc:docMk/>
            <pc:sldMk cId="1236839876" sldId="266"/>
            <ac:spMk id="7" creationId="{00000000-0000-0000-0000-000000000000}"/>
          </ac:spMkLst>
        </pc:spChg>
        <pc:spChg chg="mod">
          <ac:chgData name="LESIAK, REMY" userId="a3612a7c-9754-4a96-bbce-22dd13fca895" providerId="ADAL" clId="{F179AB5C-5965-4E94-8ACC-C7E67D7CF4B3}" dt="2021-11-09T21:36:17.303" v="9" actId="14100"/>
          <ac:spMkLst>
            <pc:docMk/>
            <pc:sldMk cId="1236839876" sldId="266"/>
            <ac:spMk id="9" creationId="{00000000-0000-0000-0000-000000000000}"/>
          </ac:spMkLst>
        </pc:spChg>
      </pc:sldChg>
      <pc:sldChg chg="modSp mod">
        <pc:chgData name="LESIAK, REMY" userId="a3612a7c-9754-4a96-bbce-22dd13fca895" providerId="ADAL" clId="{F179AB5C-5965-4E94-8ACC-C7E67D7CF4B3}" dt="2021-11-11T20:24:37.158" v="227" actId="20577"/>
        <pc:sldMkLst>
          <pc:docMk/>
          <pc:sldMk cId="4283854177" sldId="267"/>
        </pc:sldMkLst>
        <pc:spChg chg="mod">
          <ac:chgData name="LESIAK, REMY" userId="a3612a7c-9754-4a96-bbce-22dd13fca895" providerId="ADAL" clId="{F179AB5C-5965-4E94-8ACC-C7E67D7CF4B3}" dt="2021-11-11T20:24:37.158" v="227" actId="20577"/>
          <ac:spMkLst>
            <pc:docMk/>
            <pc:sldMk cId="4283854177" sldId="267"/>
            <ac:spMk id="2" creationId="{00000000-0000-0000-0000-000000000000}"/>
          </ac:spMkLst>
        </pc:spChg>
      </pc:sldChg>
      <pc:sldChg chg="del">
        <pc:chgData name="LESIAK, REMY" userId="a3612a7c-9754-4a96-bbce-22dd13fca895" providerId="ADAL" clId="{F179AB5C-5965-4E94-8ACC-C7E67D7CF4B3}" dt="2021-11-09T21:35:39.600" v="6" actId="47"/>
        <pc:sldMkLst>
          <pc:docMk/>
          <pc:sldMk cId="1758976226" sldId="279"/>
        </pc:sldMkLst>
      </pc:sldChg>
      <pc:sldChg chg="modSp del mod">
        <pc:chgData name="LESIAK, REMY" userId="a3612a7c-9754-4a96-bbce-22dd13fca895" providerId="ADAL" clId="{F179AB5C-5965-4E94-8ACC-C7E67D7CF4B3}" dt="2021-11-16T21:16:17.811" v="34402" actId="47"/>
        <pc:sldMkLst>
          <pc:docMk/>
          <pc:sldMk cId="2261060129" sldId="284"/>
        </pc:sldMkLst>
        <pc:spChg chg="mod">
          <ac:chgData name="LESIAK, REMY" userId="a3612a7c-9754-4a96-bbce-22dd13fca895" providerId="ADAL" clId="{F179AB5C-5965-4E94-8ACC-C7E67D7CF4B3}" dt="2021-11-09T21:35:25.599" v="5" actId="6549"/>
          <ac:spMkLst>
            <pc:docMk/>
            <pc:sldMk cId="2261060129" sldId="284"/>
            <ac:spMk id="12" creationId="{FFA5D004-62B2-4F07-ADAE-CE5A18C381D3}"/>
          </ac:spMkLst>
        </pc:spChg>
      </pc:sldChg>
      <pc:sldChg chg="del">
        <pc:chgData name="LESIAK, REMY" userId="a3612a7c-9754-4a96-bbce-22dd13fca895" providerId="ADAL" clId="{F179AB5C-5965-4E94-8ACC-C7E67D7CF4B3}" dt="2021-11-09T21:35:39.600" v="6" actId="47"/>
        <pc:sldMkLst>
          <pc:docMk/>
          <pc:sldMk cId="3248736241" sldId="285"/>
        </pc:sldMkLst>
      </pc:sldChg>
      <pc:sldChg chg="del">
        <pc:chgData name="LESIAK, REMY" userId="a3612a7c-9754-4a96-bbce-22dd13fca895" providerId="ADAL" clId="{F179AB5C-5965-4E94-8ACC-C7E67D7CF4B3}" dt="2021-11-09T21:35:39.600" v="6" actId="47"/>
        <pc:sldMkLst>
          <pc:docMk/>
          <pc:sldMk cId="3891357388" sldId="286"/>
        </pc:sldMkLst>
      </pc:sldChg>
      <pc:sldChg chg="modSp mod">
        <pc:chgData name="LESIAK, REMY" userId="a3612a7c-9754-4a96-bbce-22dd13fca895" providerId="ADAL" clId="{F179AB5C-5965-4E94-8ACC-C7E67D7CF4B3}" dt="2021-11-16T21:15:59.566" v="34401"/>
        <pc:sldMkLst>
          <pc:docMk/>
          <pc:sldMk cId="33382824" sldId="287"/>
        </pc:sldMkLst>
        <pc:spChg chg="mod">
          <ac:chgData name="LESIAK, REMY" userId="a3612a7c-9754-4a96-bbce-22dd13fca895" providerId="ADAL" clId="{F179AB5C-5965-4E94-8ACC-C7E67D7CF4B3}" dt="2021-11-16T21:15:59.566" v="34401"/>
          <ac:spMkLst>
            <pc:docMk/>
            <pc:sldMk cId="33382824" sldId="287"/>
            <ac:spMk id="2" creationId="{49AC4D8C-CCCC-42F8-B127-5FDC1B0ED2DB}"/>
          </ac:spMkLst>
        </pc:spChg>
      </pc:sldChg>
      <pc:sldChg chg="del">
        <pc:chgData name="LESIAK, REMY" userId="a3612a7c-9754-4a96-bbce-22dd13fca895" providerId="ADAL" clId="{F179AB5C-5965-4E94-8ACC-C7E67D7CF4B3}" dt="2021-11-09T21:35:39.600" v="6" actId="47"/>
        <pc:sldMkLst>
          <pc:docMk/>
          <pc:sldMk cId="2079528377" sldId="288"/>
        </pc:sldMkLst>
      </pc:sldChg>
      <pc:sldChg chg="del">
        <pc:chgData name="LESIAK, REMY" userId="a3612a7c-9754-4a96-bbce-22dd13fca895" providerId="ADAL" clId="{F179AB5C-5965-4E94-8ACC-C7E67D7CF4B3}" dt="2021-11-09T21:35:39.600" v="6" actId="47"/>
        <pc:sldMkLst>
          <pc:docMk/>
          <pc:sldMk cId="3682269158" sldId="289"/>
        </pc:sldMkLst>
      </pc:sldChg>
      <pc:sldChg chg="del">
        <pc:chgData name="LESIAK, REMY" userId="a3612a7c-9754-4a96-bbce-22dd13fca895" providerId="ADAL" clId="{F179AB5C-5965-4E94-8ACC-C7E67D7CF4B3}" dt="2021-11-09T21:35:39.600" v="6" actId="47"/>
        <pc:sldMkLst>
          <pc:docMk/>
          <pc:sldMk cId="3344217172" sldId="290"/>
        </pc:sldMkLst>
      </pc:sldChg>
      <pc:sldChg chg="del">
        <pc:chgData name="LESIAK, REMY" userId="a3612a7c-9754-4a96-bbce-22dd13fca895" providerId="ADAL" clId="{F179AB5C-5965-4E94-8ACC-C7E67D7CF4B3}" dt="2021-11-09T21:35:39.600" v="6" actId="47"/>
        <pc:sldMkLst>
          <pc:docMk/>
          <pc:sldMk cId="1310548586" sldId="291"/>
        </pc:sldMkLst>
      </pc:sldChg>
      <pc:sldChg chg="del">
        <pc:chgData name="LESIAK, REMY" userId="a3612a7c-9754-4a96-bbce-22dd13fca895" providerId="ADAL" clId="{F179AB5C-5965-4E94-8ACC-C7E67D7CF4B3}" dt="2021-11-09T21:35:39.600" v="6" actId="47"/>
        <pc:sldMkLst>
          <pc:docMk/>
          <pc:sldMk cId="4248314570" sldId="292"/>
        </pc:sldMkLst>
      </pc:sldChg>
      <pc:sldChg chg="addSp delSp modSp new mod modClrScheme chgLayout">
        <pc:chgData name="LESIAK, REMY" userId="a3612a7c-9754-4a96-bbce-22dd13fca895" providerId="ADAL" clId="{F179AB5C-5965-4E94-8ACC-C7E67D7CF4B3}" dt="2021-11-16T21:18:17.775" v="34404" actId="20577"/>
        <pc:sldMkLst>
          <pc:docMk/>
          <pc:sldMk cId="3054009723" sldId="294"/>
        </pc:sldMkLst>
        <pc:spChg chg="del mod ord">
          <ac:chgData name="LESIAK, REMY" userId="a3612a7c-9754-4a96-bbce-22dd13fca895" providerId="ADAL" clId="{F179AB5C-5965-4E94-8ACC-C7E67D7CF4B3}" dt="2021-11-11T20:22:19.228" v="13" actId="700"/>
          <ac:spMkLst>
            <pc:docMk/>
            <pc:sldMk cId="3054009723" sldId="294"/>
            <ac:spMk id="2" creationId="{C5B47008-9DB1-4808-9854-70A5CE72546C}"/>
          </ac:spMkLst>
        </pc:spChg>
        <pc:spChg chg="mod ord">
          <ac:chgData name="LESIAK, REMY" userId="a3612a7c-9754-4a96-bbce-22dd13fca895" providerId="ADAL" clId="{F179AB5C-5965-4E94-8ACC-C7E67D7CF4B3}" dt="2021-11-11T20:22:19.228" v="13" actId="700"/>
          <ac:spMkLst>
            <pc:docMk/>
            <pc:sldMk cId="3054009723" sldId="294"/>
            <ac:spMk id="3" creationId="{30452326-1041-4AFD-B73F-443B1C1C70A5}"/>
          </ac:spMkLst>
        </pc:spChg>
        <pc:spChg chg="mod ord">
          <ac:chgData name="LESIAK, REMY" userId="a3612a7c-9754-4a96-bbce-22dd13fca895" providerId="ADAL" clId="{F179AB5C-5965-4E94-8ACC-C7E67D7CF4B3}" dt="2021-11-11T20:22:19.228" v="13" actId="700"/>
          <ac:spMkLst>
            <pc:docMk/>
            <pc:sldMk cId="3054009723" sldId="294"/>
            <ac:spMk id="4" creationId="{368F6A4C-CB9C-47A7-A7C7-C5E9DDCD6582}"/>
          </ac:spMkLst>
        </pc:spChg>
        <pc:spChg chg="add mod ord">
          <ac:chgData name="LESIAK, REMY" userId="a3612a7c-9754-4a96-bbce-22dd13fca895" providerId="ADAL" clId="{F179AB5C-5965-4E94-8ACC-C7E67D7CF4B3}" dt="2021-11-11T20:24:42.977" v="240" actId="20577"/>
          <ac:spMkLst>
            <pc:docMk/>
            <pc:sldMk cId="3054009723" sldId="294"/>
            <ac:spMk id="5" creationId="{E1E66642-3D50-4BA8-9681-26D1FD00606C}"/>
          </ac:spMkLst>
        </pc:spChg>
        <pc:spChg chg="add mod ord">
          <ac:chgData name="LESIAK, REMY" userId="a3612a7c-9754-4a96-bbce-22dd13fca895" providerId="ADAL" clId="{F179AB5C-5965-4E94-8ACC-C7E67D7CF4B3}" dt="2021-11-11T20:24:49.317" v="260" actId="20577"/>
          <ac:spMkLst>
            <pc:docMk/>
            <pc:sldMk cId="3054009723" sldId="294"/>
            <ac:spMk id="6" creationId="{21C19AB3-074C-4EFE-B089-ED4445AE7390}"/>
          </ac:spMkLst>
        </pc:spChg>
        <pc:spChg chg="add mod ord">
          <ac:chgData name="LESIAK, REMY" userId="a3612a7c-9754-4a96-bbce-22dd13fca895" providerId="ADAL" clId="{F179AB5C-5965-4E94-8ACC-C7E67D7CF4B3}" dt="2021-11-16T21:18:17.775" v="34404" actId="20577"/>
          <ac:spMkLst>
            <pc:docMk/>
            <pc:sldMk cId="3054009723" sldId="294"/>
            <ac:spMk id="7" creationId="{F712FD86-2C4D-4846-BE90-44B599021788}"/>
          </ac:spMkLst>
        </pc:spChg>
        <pc:picChg chg="add del">
          <ac:chgData name="LESIAK, REMY" userId="a3612a7c-9754-4a96-bbce-22dd13fca895" providerId="ADAL" clId="{F179AB5C-5965-4E94-8ACC-C7E67D7CF4B3}" dt="2021-11-11T20:31:52.566" v="486" actId="22"/>
          <ac:picMkLst>
            <pc:docMk/>
            <pc:sldMk cId="3054009723" sldId="294"/>
            <ac:picMk id="9" creationId="{E6519DB4-E0AA-4D73-9538-0477F2FC051B}"/>
          </ac:picMkLst>
        </pc:picChg>
      </pc:sldChg>
      <pc:sldChg chg="del">
        <pc:chgData name="LESIAK, REMY" userId="a3612a7c-9754-4a96-bbce-22dd13fca895" providerId="ADAL" clId="{F179AB5C-5965-4E94-8ACC-C7E67D7CF4B3}" dt="2021-11-09T21:35:39.600" v="6" actId="47"/>
        <pc:sldMkLst>
          <pc:docMk/>
          <pc:sldMk cId="1548684824" sldId="295"/>
        </pc:sldMkLst>
      </pc:sldChg>
      <pc:sldChg chg="addSp modSp new mod">
        <pc:chgData name="LESIAK, REMY" userId="a3612a7c-9754-4a96-bbce-22dd13fca895" providerId="ADAL" clId="{F179AB5C-5965-4E94-8ACC-C7E67D7CF4B3}" dt="2021-11-16T21:21:22.911" v="34410" actId="20577"/>
        <pc:sldMkLst>
          <pc:docMk/>
          <pc:sldMk cId="2250235557" sldId="295"/>
        </pc:sldMkLst>
        <pc:spChg chg="mod">
          <ac:chgData name="LESIAK, REMY" userId="a3612a7c-9754-4a96-bbce-22dd13fca895" providerId="ADAL" clId="{F179AB5C-5965-4E94-8ACC-C7E67D7CF4B3}" dt="2021-11-16T21:21:22.911" v="34410" actId="20577"/>
          <ac:spMkLst>
            <pc:docMk/>
            <pc:sldMk cId="2250235557" sldId="295"/>
            <ac:spMk id="2" creationId="{7D1E1D13-37E5-4451-8493-74A531C60A73}"/>
          </ac:spMkLst>
        </pc:spChg>
        <pc:spChg chg="mod">
          <ac:chgData name="LESIAK, REMY" userId="a3612a7c-9754-4a96-bbce-22dd13fca895" providerId="ADAL" clId="{F179AB5C-5965-4E94-8ACC-C7E67D7CF4B3}" dt="2021-11-11T20:32:00.295" v="500" actId="20577"/>
          <ac:spMkLst>
            <pc:docMk/>
            <pc:sldMk cId="2250235557" sldId="295"/>
            <ac:spMk id="3" creationId="{746F7C47-C9CC-4A10-8694-874267A9455B}"/>
          </ac:spMkLst>
        </pc:spChg>
        <pc:spChg chg="mod">
          <ac:chgData name="LESIAK, REMY" userId="a3612a7c-9754-4a96-bbce-22dd13fca895" providerId="ADAL" clId="{F179AB5C-5965-4E94-8ACC-C7E67D7CF4B3}" dt="2021-11-11T20:32:03.297" v="506" actId="20577"/>
          <ac:spMkLst>
            <pc:docMk/>
            <pc:sldMk cId="2250235557" sldId="295"/>
            <ac:spMk id="4" creationId="{D213C2B4-50A2-42F2-8E7B-4DDFDA88AFFC}"/>
          </ac:spMkLst>
        </pc:spChg>
        <pc:picChg chg="add mod">
          <ac:chgData name="LESIAK, REMY" userId="a3612a7c-9754-4a96-bbce-22dd13fca895" providerId="ADAL" clId="{F179AB5C-5965-4E94-8ACC-C7E67D7CF4B3}" dt="2021-11-11T21:26:56.815" v="1252" actId="1076"/>
          <ac:picMkLst>
            <pc:docMk/>
            <pc:sldMk cId="2250235557" sldId="295"/>
            <ac:picMk id="7" creationId="{37A69C61-947E-4F36-8EDE-DC348AFDF658}"/>
          </ac:picMkLst>
        </pc:picChg>
      </pc:sldChg>
      <pc:sldChg chg="del">
        <pc:chgData name="LESIAK, REMY" userId="a3612a7c-9754-4a96-bbce-22dd13fca895" providerId="ADAL" clId="{F179AB5C-5965-4E94-8ACC-C7E67D7CF4B3}" dt="2021-11-09T21:35:39.600" v="6" actId="47"/>
        <pc:sldMkLst>
          <pc:docMk/>
          <pc:sldMk cId="1708263105" sldId="296"/>
        </pc:sldMkLst>
      </pc:sldChg>
      <pc:sldChg chg="addSp modSp add mod">
        <pc:chgData name="LESIAK, REMY" userId="a3612a7c-9754-4a96-bbce-22dd13fca895" providerId="ADAL" clId="{F179AB5C-5965-4E94-8ACC-C7E67D7CF4B3}" dt="2021-11-16T21:21:42.645" v="34411" actId="20577"/>
        <pc:sldMkLst>
          <pc:docMk/>
          <pc:sldMk cId="2758250361" sldId="296"/>
        </pc:sldMkLst>
        <pc:spChg chg="mod">
          <ac:chgData name="LESIAK, REMY" userId="a3612a7c-9754-4a96-bbce-22dd13fca895" providerId="ADAL" clId="{F179AB5C-5965-4E94-8ACC-C7E67D7CF4B3}" dt="2021-11-16T21:21:42.645" v="34411" actId="20577"/>
          <ac:spMkLst>
            <pc:docMk/>
            <pc:sldMk cId="2758250361" sldId="296"/>
            <ac:spMk id="2" creationId="{7D1E1D13-37E5-4451-8493-74A531C60A73}"/>
          </ac:spMkLst>
        </pc:spChg>
        <pc:spChg chg="mod">
          <ac:chgData name="LESIAK, REMY" userId="a3612a7c-9754-4a96-bbce-22dd13fca895" providerId="ADAL" clId="{F179AB5C-5965-4E94-8ACC-C7E67D7CF4B3}" dt="2021-11-11T22:02:25.784" v="2715" actId="20577"/>
          <ac:spMkLst>
            <pc:docMk/>
            <pc:sldMk cId="2758250361" sldId="296"/>
            <ac:spMk id="4" creationId="{D213C2B4-50A2-42F2-8E7B-4DDFDA88AFFC}"/>
          </ac:spMkLst>
        </pc:spChg>
        <pc:picChg chg="add mod">
          <ac:chgData name="LESIAK, REMY" userId="a3612a7c-9754-4a96-bbce-22dd13fca895" providerId="ADAL" clId="{F179AB5C-5965-4E94-8ACC-C7E67D7CF4B3}" dt="2021-11-13T10:29:25.298" v="3120" actId="14100"/>
          <ac:picMkLst>
            <pc:docMk/>
            <pc:sldMk cId="2758250361" sldId="296"/>
            <ac:picMk id="1026" creationId="{4DF21F3A-865B-4875-9E8E-D93C562D7706}"/>
          </ac:picMkLst>
        </pc:picChg>
      </pc:sldChg>
      <pc:sldChg chg="addSp modSp add mod">
        <pc:chgData name="LESIAK, REMY" userId="a3612a7c-9754-4a96-bbce-22dd13fca895" providerId="ADAL" clId="{F179AB5C-5965-4E94-8ACC-C7E67D7CF4B3}" dt="2021-11-16T21:29:04.603" v="34448" actId="20577"/>
        <pc:sldMkLst>
          <pc:docMk/>
          <pc:sldMk cId="2181715934" sldId="297"/>
        </pc:sldMkLst>
        <pc:spChg chg="mod">
          <ac:chgData name="LESIAK, REMY" userId="a3612a7c-9754-4a96-bbce-22dd13fca895" providerId="ADAL" clId="{F179AB5C-5965-4E94-8ACC-C7E67D7CF4B3}" dt="2021-11-16T21:29:04.603" v="34448" actId="20577"/>
          <ac:spMkLst>
            <pc:docMk/>
            <pc:sldMk cId="2181715934" sldId="297"/>
            <ac:spMk id="2" creationId="{7D1E1D13-37E5-4451-8493-74A531C60A73}"/>
          </ac:spMkLst>
        </pc:spChg>
        <pc:spChg chg="mod">
          <ac:chgData name="LESIAK, REMY" userId="a3612a7c-9754-4a96-bbce-22dd13fca895" providerId="ADAL" clId="{F179AB5C-5965-4E94-8ACC-C7E67D7CF4B3}" dt="2021-11-16T14:11:00.663" v="22681"/>
          <ac:spMkLst>
            <pc:docMk/>
            <pc:sldMk cId="2181715934" sldId="297"/>
            <ac:spMk id="3" creationId="{746F7C47-C9CC-4A10-8694-874267A9455B}"/>
          </ac:spMkLst>
        </pc:spChg>
        <pc:spChg chg="mod">
          <ac:chgData name="LESIAK, REMY" userId="a3612a7c-9754-4a96-bbce-22dd13fca895" providerId="ADAL" clId="{F179AB5C-5965-4E94-8ACC-C7E67D7CF4B3}" dt="2021-11-13T14:33:29.028" v="5490" actId="20577"/>
          <ac:spMkLst>
            <pc:docMk/>
            <pc:sldMk cId="2181715934" sldId="297"/>
            <ac:spMk id="4" creationId="{D213C2B4-50A2-42F2-8E7B-4DDFDA88AFFC}"/>
          </ac:spMkLst>
        </pc:spChg>
        <pc:picChg chg="add mod">
          <ac:chgData name="LESIAK, REMY" userId="a3612a7c-9754-4a96-bbce-22dd13fca895" providerId="ADAL" clId="{F179AB5C-5965-4E94-8ACC-C7E67D7CF4B3}" dt="2021-11-16T14:07:25.953" v="22618" actId="1076"/>
          <ac:picMkLst>
            <pc:docMk/>
            <pc:sldMk cId="2181715934" sldId="297"/>
            <ac:picMk id="7" creationId="{7F90D1D8-E1DC-4823-BCC7-44EA16333365}"/>
          </ac:picMkLst>
        </pc:picChg>
      </pc:sldChg>
      <pc:sldChg chg="del">
        <pc:chgData name="LESIAK, REMY" userId="a3612a7c-9754-4a96-bbce-22dd13fca895" providerId="ADAL" clId="{F179AB5C-5965-4E94-8ACC-C7E67D7CF4B3}" dt="2021-11-09T21:35:39.600" v="6" actId="47"/>
        <pc:sldMkLst>
          <pc:docMk/>
          <pc:sldMk cId="4129750323" sldId="297"/>
        </pc:sldMkLst>
      </pc:sldChg>
      <pc:sldChg chg="del">
        <pc:chgData name="LESIAK, REMY" userId="a3612a7c-9754-4a96-bbce-22dd13fca895" providerId="ADAL" clId="{F179AB5C-5965-4E94-8ACC-C7E67D7CF4B3}" dt="2021-11-09T21:35:39.600" v="6" actId="47"/>
        <pc:sldMkLst>
          <pc:docMk/>
          <pc:sldMk cId="11955312" sldId="298"/>
        </pc:sldMkLst>
      </pc:sldChg>
      <pc:sldChg chg="modSp add del mod ord">
        <pc:chgData name="LESIAK, REMY" userId="a3612a7c-9754-4a96-bbce-22dd13fca895" providerId="ADAL" clId="{F179AB5C-5965-4E94-8ACC-C7E67D7CF4B3}" dt="2021-11-13T14:01:13.267" v="4700" actId="47"/>
        <pc:sldMkLst>
          <pc:docMk/>
          <pc:sldMk cId="1208669179" sldId="298"/>
        </pc:sldMkLst>
        <pc:spChg chg="mod">
          <ac:chgData name="LESIAK, REMY" userId="a3612a7c-9754-4a96-bbce-22dd13fca895" providerId="ADAL" clId="{F179AB5C-5965-4E94-8ACC-C7E67D7CF4B3}" dt="2021-11-11T20:53:50.941" v="871" actId="20577"/>
          <ac:spMkLst>
            <pc:docMk/>
            <pc:sldMk cId="1208669179" sldId="298"/>
            <ac:spMk id="6" creationId="{21C19AB3-074C-4EFE-B089-ED4445AE7390}"/>
          </ac:spMkLst>
        </pc:spChg>
        <pc:spChg chg="mod">
          <ac:chgData name="LESIAK, REMY" userId="a3612a7c-9754-4a96-bbce-22dd13fca895" providerId="ADAL" clId="{F179AB5C-5965-4E94-8ACC-C7E67D7CF4B3}" dt="2021-11-11T20:54:41.484" v="983" actId="20577"/>
          <ac:spMkLst>
            <pc:docMk/>
            <pc:sldMk cId="1208669179" sldId="298"/>
            <ac:spMk id="7" creationId="{F712FD86-2C4D-4846-BE90-44B599021788}"/>
          </ac:spMkLst>
        </pc:spChg>
      </pc:sldChg>
      <pc:sldChg chg="modSp add mod ord modShow">
        <pc:chgData name="LESIAK, REMY" userId="a3612a7c-9754-4a96-bbce-22dd13fca895" providerId="ADAL" clId="{F179AB5C-5965-4E94-8ACC-C7E67D7CF4B3}" dt="2021-11-16T14:11:52.964" v="22686"/>
        <pc:sldMkLst>
          <pc:docMk/>
          <pc:sldMk cId="2158784855" sldId="299"/>
        </pc:sldMkLst>
        <pc:spChg chg="mod">
          <ac:chgData name="LESIAK, REMY" userId="a3612a7c-9754-4a96-bbce-22dd13fca895" providerId="ADAL" clId="{F179AB5C-5965-4E94-8ACC-C7E67D7CF4B3}" dt="2021-11-16T14:11:52.964" v="22686"/>
          <ac:spMkLst>
            <pc:docMk/>
            <pc:sldMk cId="2158784855" sldId="299"/>
            <ac:spMk id="3" creationId="{0421E834-3AB4-4E4E-BF51-D1F9343FE1B0}"/>
          </ac:spMkLst>
        </pc:spChg>
      </pc:sldChg>
      <pc:sldChg chg="del">
        <pc:chgData name="LESIAK, REMY" userId="a3612a7c-9754-4a96-bbce-22dd13fca895" providerId="ADAL" clId="{F179AB5C-5965-4E94-8ACC-C7E67D7CF4B3}" dt="2021-11-09T21:35:39.600" v="6" actId="47"/>
        <pc:sldMkLst>
          <pc:docMk/>
          <pc:sldMk cId="3258899717" sldId="299"/>
        </pc:sldMkLst>
      </pc:sldChg>
      <pc:sldChg chg="modSp add del mod">
        <pc:chgData name="LESIAK, REMY" userId="a3612a7c-9754-4a96-bbce-22dd13fca895" providerId="ADAL" clId="{F179AB5C-5965-4E94-8ACC-C7E67D7CF4B3}" dt="2021-11-11T21:56:42.875" v="2672" actId="47"/>
        <pc:sldMkLst>
          <pc:docMk/>
          <pc:sldMk cId="3340770863" sldId="299"/>
        </pc:sldMkLst>
        <pc:spChg chg="mod">
          <ac:chgData name="LESIAK, REMY" userId="a3612a7c-9754-4a96-bbce-22dd13fca895" providerId="ADAL" clId="{F179AB5C-5965-4E94-8ACC-C7E67D7CF4B3}" dt="2021-11-11T21:50:53.521" v="2671" actId="20577"/>
          <ac:spMkLst>
            <pc:docMk/>
            <pc:sldMk cId="3340770863" sldId="299"/>
            <ac:spMk id="2" creationId="{7D1E1D13-37E5-4451-8493-74A531C60A73}"/>
          </ac:spMkLst>
        </pc:spChg>
      </pc:sldChg>
      <pc:sldChg chg="addSp delSp modSp new del mod modShow">
        <pc:chgData name="LESIAK, REMY" userId="a3612a7c-9754-4a96-bbce-22dd13fca895" providerId="ADAL" clId="{F179AB5C-5965-4E94-8ACC-C7E67D7CF4B3}" dt="2021-11-15T15:22:39.973" v="11502" actId="2696"/>
        <pc:sldMkLst>
          <pc:docMk/>
          <pc:sldMk cId="3497438057" sldId="299"/>
        </pc:sldMkLst>
        <pc:spChg chg="del mod">
          <ac:chgData name="LESIAK, REMY" userId="a3612a7c-9754-4a96-bbce-22dd13fca895" providerId="ADAL" clId="{F179AB5C-5965-4E94-8ACC-C7E67D7CF4B3}" dt="2021-11-11T22:01:23.488" v="2681"/>
          <ac:spMkLst>
            <pc:docMk/>
            <pc:sldMk cId="3497438057" sldId="299"/>
            <ac:spMk id="2" creationId="{8C0E3DA9-EE4D-44F4-812F-AD2EF9A4B2BB}"/>
          </ac:spMkLst>
        </pc:spChg>
        <pc:spChg chg="mod">
          <ac:chgData name="LESIAK, REMY" userId="a3612a7c-9754-4a96-bbce-22dd13fca895" providerId="ADAL" clId="{F179AB5C-5965-4E94-8ACC-C7E67D7CF4B3}" dt="2021-11-11T22:01:32.981" v="2696" actId="20577"/>
          <ac:spMkLst>
            <pc:docMk/>
            <pc:sldMk cId="3497438057" sldId="299"/>
            <ac:spMk id="3" creationId="{0421E834-3AB4-4E4E-BF51-D1F9343FE1B0}"/>
          </ac:spMkLst>
        </pc:spChg>
        <pc:spChg chg="mod">
          <ac:chgData name="LESIAK, REMY" userId="a3612a7c-9754-4a96-bbce-22dd13fca895" providerId="ADAL" clId="{F179AB5C-5965-4E94-8ACC-C7E67D7CF4B3}" dt="2021-11-13T10:35:40.867" v="3253" actId="20577"/>
          <ac:spMkLst>
            <pc:docMk/>
            <pc:sldMk cId="3497438057" sldId="299"/>
            <ac:spMk id="4" creationId="{D419AB9C-E16D-4080-9811-3E220B657D96}"/>
          </ac:spMkLst>
        </pc:spChg>
        <pc:spChg chg="add del">
          <ac:chgData name="LESIAK, REMY" userId="a3612a7c-9754-4a96-bbce-22dd13fca895" providerId="ADAL" clId="{F179AB5C-5965-4E94-8ACC-C7E67D7CF4B3}" dt="2021-11-11T22:01:16.788" v="2680" actId="22"/>
          <ac:spMkLst>
            <pc:docMk/>
            <pc:sldMk cId="3497438057" sldId="299"/>
            <ac:spMk id="8" creationId="{44C96D2C-F145-4FBA-83BC-20FE0DEC5248}"/>
          </ac:spMkLst>
        </pc:spChg>
        <pc:picChg chg="add mod">
          <ac:chgData name="LESIAK, REMY" userId="a3612a7c-9754-4a96-bbce-22dd13fca895" providerId="ADAL" clId="{F179AB5C-5965-4E94-8ACC-C7E67D7CF4B3}" dt="2021-11-11T22:01:23.488" v="2681"/>
          <ac:picMkLst>
            <pc:docMk/>
            <pc:sldMk cId="3497438057" sldId="299"/>
            <ac:picMk id="9" creationId="{03673897-9707-40FF-844C-F212C29AC1D3}"/>
          </ac:picMkLst>
        </pc:picChg>
      </pc:sldChg>
      <pc:sldChg chg="del">
        <pc:chgData name="LESIAK, REMY" userId="a3612a7c-9754-4a96-bbce-22dd13fca895" providerId="ADAL" clId="{F179AB5C-5965-4E94-8ACC-C7E67D7CF4B3}" dt="2021-11-09T21:35:39.600" v="6" actId="47"/>
        <pc:sldMkLst>
          <pc:docMk/>
          <pc:sldMk cId="2000133867" sldId="300"/>
        </pc:sldMkLst>
      </pc:sldChg>
      <pc:sldChg chg="modSp new del mod">
        <pc:chgData name="LESIAK, REMY" userId="a3612a7c-9754-4a96-bbce-22dd13fca895" providerId="ADAL" clId="{F179AB5C-5965-4E94-8ACC-C7E67D7CF4B3}" dt="2021-11-13T14:00:40.518" v="4699" actId="47"/>
        <pc:sldMkLst>
          <pc:docMk/>
          <pc:sldMk cId="4022471346" sldId="300"/>
        </pc:sldMkLst>
        <pc:spChg chg="mod">
          <ac:chgData name="LESIAK, REMY" userId="a3612a7c-9754-4a96-bbce-22dd13fca895" providerId="ADAL" clId="{F179AB5C-5965-4E94-8ACC-C7E67D7CF4B3}" dt="2021-11-11T22:11:22.844" v="2718" actId="20577"/>
          <ac:spMkLst>
            <pc:docMk/>
            <pc:sldMk cId="4022471346" sldId="300"/>
            <ac:spMk id="2" creationId="{52035AA9-43AC-4213-99D3-8C805E80D7A8}"/>
          </ac:spMkLst>
        </pc:spChg>
      </pc:sldChg>
      <pc:sldChg chg="new del">
        <pc:chgData name="LESIAK, REMY" userId="a3612a7c-9754-4a96-bbce-22dd13fca895" providerId="ADAL" clId="{F179AB5C-5965-4E94-8ACC-C7E67D7CF4B3}" dt="2021-11-13T09:58:25.009" v="2965" actId="47"/>
        <pc:sldMkLst>
          <pc:docMk/>
          <pc:sldMk cId="1778542488" sldId="301"/>
        </pc:sldMkLst>
      </pc:sldChg>
      <pc:sldChg chg="addSp delSp modSp add mod">
        <pc:chgData name="LESIAK, REMY" userId="a3612a7c-9754-4a96-bbce-22dd13fca895" providerId="ADAL" clId="{F179AB5C-5965-4E94-8ACC-C7E67D7CF4B3}" dt="2021-11-16T21:22:30.026" v="34412" actId="20577"/>
        <pc:sldMkLst>
          <pc:docMk/>
          <pc:sldMk cId="4084891398" sldId="301"/>
        </pc:sldMkLst>
        <pc:spChg chg="del">
          <ac:chgData name="LESIAK, REMY" userId="a3612a7c-9754-4a96-bbce-22dd13fca895" providerId="ADAL" clId="{F179AB5C-5965-4E94-8ACC-C7E67D7CF4B3}" dt="2021-11-13T09:58:36.510" v="2967" actId="478"/>
          <ac:spMkLst>
            <pc:docMk/>
            <pc:sldMk cId="4084891398" sldId="301"/>
            <ac:spMk id="2" creationId="{7D1E1D13-37E5-4451-8493-74A531C60A73}"/>
          </ac:spMkLst>
        </pc:spChg>
        <pc:spChg chg="mod">
          <ac:chgData name="LESIAK, REMY" userId="a3612a7c-9754-4a96-bbce-22dd13fca895" providerId="ADAL" clId="{F179AB5C-5965-4E94-8ACC-C7E67D7CF4B3}" dt="2021-11-13T13:35:05.366" v="3811" actId="20577"/>
          <ac:spMkLst>
            <pc:docMk/>
            <pc:sldMk cId="4084891398" sldId="301"/>
            <ac:spMk id="4" creationId="{D213C2B4-50A2-42F2-8E7B-4DDFDA88AFFC}"/>
          </ac:spMkLst>
        </pc:spChg>
        <pc:spChg chg="add mod">
          <ac:chgData name="LESIAK, REMY" userId="a3612a7c-9754-4a96-bbce-22dd13fca895" providerId="ADAL" clId="{F179AB5C-5965-4E94-8ACC-C7E67D7CF4B3}" dt="2021-11-16T21:22:30.026" v="34412" actId="20577"/>
          <ac:spMkLst>
            <pc:docMk/>
            <pc:sldMk cId="4084891398" sldId="301"/>
            <ac:spMk id="8" creationId="{762BF7CC-CD14-4CE8-8BAD-8A11985F34C2}"/>
          </ac:spMkLst>
        </pc:spChg>
        <pc:spChg chg="add del">
          <ac:chgData name="LESIAK, REMY" userId="a3612a7c-9754-4a96-bbce-22dd13fca895" providerId="ADAL" clId="{F179AB5C-5965-4E94-8ACC-C7E67D7CF4B3}" dt="2021-11-13T13:34:15.676" v="3795" actId="22"/>
          <ac:spMkLst>
            <pc:docMk/>
            <pc:sldMk cId="4084891398" sldId="301"/>
            <ac:spMk id="10" creationId="{8121C2D3-0435-47EA-8FB3-640E7D7B29F4}"/>
          </ac:spMkLst>
        </pc:spChg>
      </pc:sldChg>
      <pc:sldChg chg="del">
        <pc:chgData name="LESIAK, REMY" userId="a3612a7c-9754-4a96-bbce-22dd13fca895" providerId="ADAL" clId="{F179AB5C-5965-4E94-8ACC-C7E67D7CF4B3}" dt="2021-11-09T21:35:39.600" v="6" actId="47"/>
        <pc:sldMkLst>
          <pc:docMk/>
          <pc:sldMk cId="4091073530" sldId="301"/>
        </pc:sldMkLst>
      </pc:sldChg>
      <pc:sldChg chg="addSp modSp new mod">
        <pc:chgData name="LESIAK, REMY" userId="a3612a7c-9754-4a96-bbce-22dd13fca895" providerId="ADAL" clId="{F179AB5C-5965-4E94-8ACC-C7E67D7CF4B3}" dt="2021-11-16T21:23:19.674" v="34418" actId="20577"/>
        <pc:sldMkLst>
          <pc:docMk/>
          <pc:sldMk cId="1217337499" sldId="302"/>
        </pc:sldMkLst>
        <pc:spChg chg="mod">
          <ac:chgData name="LESIAK, REMY" userId="a3612a7c-9754-4a96-bbce-22dd13fca895" providerId="ADAL" clId="{F179AB5C-5965-4E94-8ACC-C7E67D7CF4B3}" dt="2021-11-13T13:37:59.226" v="3970" actId="21"/>
          <ac:spMkLst>
            <pc:docMk/>
            <pc:sldMk cId="1217337499" sldId="302"/>
            <ac:spMk id="2" creationId="{4B5CDF99-5DE3-490E-A4C3-2822574D7923}"/>
          </ac:spMkLst>
        </pc:spChg>
        <pc:spChg chg="mod">
          <ac:chgData name="LESIAK, REMY" userId="a3612a7c-9754-4a96-bbce-22dd13fca895" providerId="ADAL" clId="{F179AB5C-5965-4E94-8ACC-C7E67D7CF4B3}" dt="2021-11-13T13:41:43.037" v="4041"/>
          <ac:spMkLst>
            <pc:docMk/>
            <pc:sldMk cId="1217337499" sldId="302"/>
            <ac:spMk id="3" creationId="{E98A635B-CDD8-447F-8438-8E6243183AB6}"/>
          </ac:spMkLst>
        </pc:spChg>
        <pc:spChg chg="mod">
          <ac:chgData name="LESIAK, REMY" userId="a3612a7c-9754-4a96-bbce-22dd13fca895" providerId="ADAL" clId="{F179AB5C-5965-4E94-8ACC-C7E67D7CF4B3}" dt="2021-11-13T13:41:19.607" v="4038" actId="20577"/>
          <ac:spMkLst>
            <pc:docMk/>
            <pc:sldMk cId="1217337499" sldId="302"/>
            <ac:spMk id="4" creationId="{58CC981B-7176-4144-BCA9-7CFE7E9EAAEE}"/>
          </ac:spMkLst>
        </pc:spChg>
        <pc:graphicFrameChg chg="add mod modGraphic">
          <ac:chgData name="LESIAK, REMY" userId="a3612a7c-9754-4a96-bbce-22dd13fca895" providerId="ADAL" clId="{F179AB5C-5965-4E94-8ACC-C7E67D7CF4B3}" dt="2021-11-16T21:23:19.674" v="34418" actId="20577"/>
          <ac:graphicFrameMkLst>
            <pc:docMk/>
            <pc:sldMk cId="1217337499" sldId="302"/>
            <ac:graphicFrameMk id="7" creationId="{BC1CF2F7-6020-4667-945E-7763B28DE321}"/>
          </ac:graphicFrameMkLst>
        </pc:graphicFrameChg>
      </pc:sldChg>
      <pc:sldChg chg="del">
        <pc:chgData name="LESIAK, REMY" userId="a3612a7c-9754-4a96-bbce-22dd13fca895" providerId="ADAL" clId="{F179AB5C-5965-4E94-8ACC-C7E67D7CF4B3}" dt="2021-11-09T21:35:39.600" v="6" actId="47"/>
        <pc:sldMkLst>
          <pc:docMk/>
          <pc:sldMk cId="1252600988" sldId="302"/>
        </pc:sldMkLst>
      </pc:sldChg>
      <pc:sldChg chg="modSp new del mod">
        <pc:chgData name="LESIAK, REMY" userId="a3612a7c-9754-4a96-bbce-22dd13fca895" providerId="ADAL" clId="{F179AB5C-5965-4E94-8ACC-C7E67D7CF4B3}" dt="2021-11-13T10:35:29.187" v="3243" actId="47"/>
        <pc:sldMkLst>
          <pc:docMk/>
          <pc:sldMk cId="3204788709" sldId="302"/>
        </pc:sldMkLst>
        <pc:spChg chg="mod">
          <ac:chgData name="LESIAK, REMY" userId="a3612a7c-9754-4a96-bbce-22dd13fca895" providerId="ADAL" clId="{F179AB5C-5965-4E94-8ACC-C7E67D7CF4B3}" dt="2021-11-13T10:34:29.157" v="3242" actId="20577"/>
          <ac:spMkLst>
            <pc:docMk/>
            <pc:sldMk cId="3204788709" sldId="302"/>
            <ac:spMk id="2" creationId="{0BAE2A2F-84E1-4B16-806F-76B76FD03137}"/>
          </ac:spMkLst>
        </pc:spChg>
        <pc:spChg chg="mod">
          <ac:chgData name="LESIAK, REMY" userId="a3612a7c-9754-4a96-bbce-22dd13fca895" providerId="ADAL" clId="{F179AB5C-5965-4E94-8ACC-C7E67D7CF4B3}" dt="2021-11-13T10:33:42.297" v="3197"/>
          <ac:spMkLst>
            <pc:docMk/>
            <pc:sldMk cId="3204788709" sldId="302"/>
            <ac:spMk id="3" creationId="{BBC0B520-DE6A-47EC-899B-08FBC9A4324F}"/>
          </ac:spMkLst>
        </pc:spChg>
        <pc:spChg chg="mod">
          <ac:chgData name="LESIAK, REMY" userId="a3612a7c-9754-4a96-bbce-22dd13fca895" providerId="ADAL" clId="{F179AB5C-5965-4E94-8ACC-C7E67D7CF4B3}" dt="2021-11-13T10:33:46.148" v="3207" actId="20577"/>
          <ac:spMkLst>
            <pc:docMk/>
            <pc:sldMk cId="3204788709" sldId="302"/>
            <ac:spMk id="4" creationId="{3BD79258-3D9B-4C0A-BA4F-9A6D71BEA89D}"/>
          </ac:spMkLst>
        </pc:spChg>
      </pc:sldChg>
      <pc:sldChg chg="add del">
        <pc:chgData name="LESIAK, REMY" userId="a3612a7c-9754-4a96-bbce-22dd13fca895" providerId="ADAL" clId="{F179AB5C-5965-4E94-8ACC-C7E67D7CF4B3}" dt="2021-11-13T13:28:36.641" v="3560" actId="47"/>
        <pc:sldMkLst>
          <pc:docMk/>
          <pc:sldMk cId="4122303931" sldId="302"/>
        </pc:sldMkLst>
      </pc:sldChg>
      <pc:sldChg chg="del">
        <pc:chgData name="LESIAK, REMY" userId="a3612a7c-9754-4a96-bbce-22dd13fca895" providerId="ADAL" clId="{F179AB5C-5965-4E94-8ACC-C7E67D7CF4B3}" dt="2021-11-09T21:35:39.600" v="6" actId="47"/>
        <pc:sldMkLst>
          <pc:docMk/>
          <pc:sldMk cId="3376003248" sldId="303"/>
        </pc:sldMkLst>
      </pc:sldChg>
      <pc:sldChg chg="addSp modSp add mod ord modAnim">
        <pc:chgData name="LESIAK, REMY" userId="a3612a7c-9754-4a96-bbce-22dd13fca895" providerId="ADAL" clId="{F179AB5C-5965-4E94-8ACC-C7E67D7CF4B3}" dt="2021-11-13T13:57:11.948" v="4585"/>
        <pc:sldMkLst>
          <pc:docMk/>
          <pc:sldMk cId="4187087975" sldId="303"/>
        </pc:sldMkLst>
        <pc:spChg chg="mod">
          <ac:chgData name="LESIAK, REMY" userId="a3612a7c-9754-4a96-bbce-22dd13fca895" providerId="ADAL" clId="{F179AB5C-5965-4E94-8ACC-C7E67D7CF4B3}" dt="2021-11-13T13:39:33.728" v="3995" actId="207"/>
          <ac:spMkLst>
            <pc:docMk/>
            <pc:sldMk cId="4187087975" sldId="303"/>
            <ac:spMk id="8" creationId="{762BF7CC-CD14-4CE8-8BAD-8A11985F34C2}"/>
          </ac:spMkLst>
        </pc:spChg>
        <pc:spChg chg="add mod">
          <ac:chgData name="LESIAK, REMY" userId="a3612a7c-9754-4a96-bbce-22dd13fca895" providerId="ADAL" clId="{F179AB5C-5965-4E94-8ACC-C7E67D7CF4B3}" dt="2021-11-13T13:57:09.848" v="4584" actId="1076"/>
          <ac:spMkLst>
            <pc:docMk/>
            <pc:sldMk cId="4187087975" sldId="303"/>
            <ac:spMk id="9" creationId="{08E8510E-9CC9-40DA-A283-7004765C3B47}"/>
          </ac:spMkLst>
        </pc:spChg>
      </pc:sldChg>
      <pc:sldChg chg="del">
        <pc:chgData name="LESIAK, REMY" userId="a3612a7c-9754-4a96-bbce-22dd13fca895" providerId="ADAL" clId="{F179AB5C-5965-4E94-8ACC-C7E67D7CF4B3}" dt="2021-11-09T21:35:39.600" v="6" actId="47"/>
        <pc:sldMkLst>
          <pc:docMk/>
          <pc:sldMk cId="243250453" sldId="304"/>
        </pc:sldMkLst>
      </pc:sldChg>
      <pc:sldChg chg="del">
        <pc:chgData name="LESIAK, REMY" userId="a3612a7c-9754-4a96-bbce-22dd13fca895" providerId="ADAL" clId="{F179AB5C-5965-4E94-8ACC-C7E67D7CF4B3}" dt="2021-11-09T21:35:39.600" v="6" actId="47"/>
        <pc:sldMkLst>
          <pc:docMk/>
          <pc:sldMk cId="3806347240" sldId="305"/>
        </pc:sldMkLst>
      </pc:sldChg>
      <pc:sldChg chg="del">
        <pc:chgData name="LESIAK, REMY" userId="a3612a7c-9754-4a96-bbce-22dd13fca895" providerId="ADAL" clId="{F179AB5C-5965-4E94-8ACC-C7E67D7CF4B3}" dt="2021-11-09T21:35:39.600" v="6" actId="47"/>
        <pc:sldMkLst>
          <pc:docMk/>
          <pc:sldMk cId="360448125" sldId="306"/>
        </pc:sldMkLst>
      </pc:sldChg>
      <pc:sldChg chg="del">
        <pc:chgData name="LESIAK, REMY" userId="a3612a7c-9754-4a96-bbce-22dd13fca895" providerId="ADAL" clId="{F179AB5C-5965-4E94-8ACC-C7E67D7CF4B3}" dt="2021-11-09T21:35:39.600" v="6" actId="47"/>
        <pc:sldMkLst>
          <pc:docMk/>
          <pc:sldMk cId="1659113922" sldId="307"/>
        </pc:sldMkLst>
      </pc:sldChg>
      <pc:sldChg chg="del">
        <pc:chgData name="LESIAK, REMY" userId="a3612a7c-9754-4a96-bbce-22dd13fca895" providerId="ADAL" clId="{F179AB5C-5965-4E94-8ACC-C7E67D7CF4B3}" dt="2021-11-09T21:35:39.600" v="6" actId="47"/>
        <pc:sldMkLst>
          <pc:docMk/>
          <pc:sldMk cId="955422860" sldId="308"/>
        </pc:sldMkLst>
      </pc:sldChg>
      <pc:sldChg chg="del">
        <pc:chgData name="LESIAK, REMY" userId="a3612a7c-9754-4a96-bbce-22dd13fca895" providerId="ADAL" clId="{F179AB5C-5965-4E94-8ACC-C7E67D7CF4B3}" dt="2021-11-09T21:35:39.600" v="6" actId="47"/>
        <pc:sldMkLst>
          <pc:docMk/>
          <pc:sldMk cId="3820262573" sldId="309"/>
        </pc:sldMkLst>
      </pc:sldChg>
      <pc:sldChg chg="del">
        <pc:chgData name="LESIAK, REMY" userId="a3612a7c-9754-4a96-bbce-22dd13fca895" providerId="ADAL" clId="{F179AB5C-5965-4E94-8ACC-C7E67D7CF4B3}" dt="2021-11-09T21:35:39.600" v="6" actId="47"/>
        <pc:sldMkLst>
          <pc:docMk/>
          <pc:sldMk cId="2201583168" sldId="311"/>
        </pc:sldMkLst>
      </pc:sldChg>
      <pc:sldChg chg="del">
        <pc:chgData name="LESIAK, REMY" userId="a3612a7c-9754-4a96-bbce-22dd13fca895" providerId="ADAL" clId="{F179AB5C-5965-4E94-8ACC-C7E67D7CF4B3}" dt="2021-11-09T21:35:39.600" v="6" actId="47"/>
        <pc:sldMkLst>
          <pc:docMk/>
          <pc:sldMk cId="2058580183" sldId="312"/>
        </pc:sldMkLst>
      </pc:sldChg>
      <pc:sldChg chg="del">
        <pc:chgData name="LESIAK, REMY" userId="a3612a7c-9754-4a96-bbce-22dd13fca895" providerId="ADAL" clId="{F179AB5C-5965-4E94-8ACC-C7E67D7CF4B3}" dt="2021-11-09T21:35:39.600" v="6" actId="47"/>
        <pc:sldMkLst>
          <pc:docMk/>
          <pc:sldMk cId="2180593961" sldId="313"/>
        </pc:sldMkLst>
      </pc:sldChg>
      <pc:sldChg chg="addSp delSp modSp add del mod">
        <pc:chgData name="LESIAK, REMY" userId="a3612a7c-9754-4a96-bbce-22dd13fca895" providerId="ADAL" clId="{F179AB5C-5965-4E94-8ACC-C7E67D7CF4B3}" dt="2021-11-16T13:42:36.512" v="22007" actId="1076"/>
        <pc:sldMkLst>
          <pc:docMk/>
          <pc:sldMk cId="355092177" sldId="314"/>
        </pc:sldMkLst>
        <pc:spChg chg="add del">
          <ac:chgData name="LESIAK, REMY" userId="a3612a7c-9754-4a96-bbce-22dd13fca895" providerId="ADAL" clId="{F179AB5C-5965-4E94-8ACC-C7E67D7CF4B3}" dt="2021-11-16T13:42:31.105" v="22005" actId="478"/>
          <ac:spMkLst>
            <pc:docMk/>
            <pc:sldMk cId="355092177" sldId="314"/>
            <ac:spMk id="2" creationId="{213A2916-564B-4016-AB59-97228D8C1F95}"/>
          </ac:spMkLst>
        </pc:spChg>
        <pc:spChg chg="mod">
          <ac:chgData name="LESIAK, REMY" userId="a3612a7c-9754-4a96-bbce-22dd13fca895" providerId="ADAL" clId="{F179AB5C-5965-4E94-8ACC-C7E67D7CF4B3}" dt="2021-11-16T13:41:53.602" v="22002"/>
          <ac:spMkLst>
            <pc:docMk/>
            <pc:sldMk cId="355092177" sldId="314"/>
            <ac:spMk id="3" creationId="{A147A2A2-4065-4527-B8FB-045FB0F589E5}"/>
          </ac:spMkLst>
        </pc:spChg>
        <pc:picChg chg="add mod">
          <ac:chgData name="LESIAK, REMY" userId="a3612a7c-9754-4a96-bbce-22dd13fca895" providerId="ADAL" clId="{F179AB5C-5965-4E94-8ACC-C7E67D7CF4B3}" dt="2021-11-16T13:42:36.512" v="22007" actId="1076"/>
          <ac:picMkLst>
            <pc:docMk/>
            <pc:sldMk cId="355092177" sldId="314"/>
            <ac:picMk id="7" creationId="{C76DD33B-ECF4-4E8D-8D41-1DF764A887CA}"/>
          </ac:picMkLst>
        </pc:picChg>
        <pc:picChg chg="del">
          <ac:chgData name="LESIAK, REMY" userId="a3612a7c-9754-4a96-bbce-22dd13fca895" providerId="ADAL" clId="{F179AB5C-5965-4E94-8ACC-C7E67D7CF4B3}" dt="2021-11-16T13:41:56.312" v="22003" actId="478"/>
          <ac:picMkLst>
            <pc:docMk/>
            <pc:sldMk cId="355092177" sldId="314"/>
            <ac:picMk id="9" creationId="{230158A5-82E1-4A9B-B70C-5AF63227B0C4}"/>
          </ac:picMkLst>
        </pc:picChg>
      </pc:sldChg>
      <pc:sldChg chg="del">
        <pc:chgData name="LESIAK, REMY" userId="a3612a7c-9754-4a96-bbce-22dd13fca895" providerId="ADAL" clId="{F179AB5C-5965-4E94-8ACC-C7E67D7CF4B3}" dt="2021-11-09T21:35:39.600" v="6" actId="47"/>
        <pc:sldMkLst>
          <pc:docMk/>
          <pc:sldMk cId="4043016851" sldId="315"/>
        </pc:sldMkLst>
      </pc:sldChg>
      <pc:sldChg chg="del">
        <pc:chgData name="LESIAK, REMY" userId="a3612a7c-9754-4a96-bbce-22dd13fca895" providerId="ADAL" clId="{F179AB5C-5965-4E94-8ACC-C7E67D7CF4B3}" dt="2021-11-09T21:35:39.600" v="6" actId="47"/>
        <pc:sldMkLst>
          <pc:docMk/>
          <pc:sldMk cId="3832217359" sldId="316"/>
        </pc:sldMkLst>
      </pc:sldChg>
      <pc:sldChg chg="del">
        <pc:chgData name="LESIAK, REMY" userId="a3612a7c-9754-4a96-bbce-22dd13fca895" providerId="ADAL" clId="{F179AB5C-5965-4E94-8ACC-C7E67D7CF4B3}" dt="2021-11-09T21:35:39.600" v="6" actId="47"/>
        <pc:sldMkLst>
          <pc:docMk/>
          <pc:sldMk cId="2506263166" sldId="317"/>
        </pc:sldMkLst>
      </pc:sldChg>
      <pc:sldChg chg="del">
        <pc:chgData name="LESIAK, REMY" userId="a3612a7c-9754-4a96-bbce-22dd13fca895" providerId="ADAL" clId="{F179AB5C-5965-4E94-8ACC-C7E67D7CF4B3}" dt="2021-11-09T21:35:39.600" v="6" actId="47"/>
        <pc:sldMkLst>
          <pc:docMk/>
          <pc:sldMk cId="1800292866" sldId="318"/>
        </pc:sldMkLst>
      </pc:sldChg>
      <pc:sldChg chg="del">
        <pc:chgData name="LESIAK, REMY" userId="a3612a7c-9754-4a96-bbce-22dd13fca895" providerId="ADAL" clId="{F179AB5C-5965-4E94-8ACC-C7E67D7CF4B3}" dt="2021-11-09T21:35:39.600" v="6" actId="47"/>
        <pc:sldMkLst>
          <pc:docMk/>
          <pc:sldMk cId="1354369253" sldId="319"/>
        </pc:sldMkLst>
      </pc:sldChg>
      <pc:sldChg chg="modSp add del mod">
        <pc:chgData name="LESIAK, REMY" userId="a3612a7c-9754-4a96-bbce-22dd13fca895" providerId="ADAL" clId="{F179AB5C-5965-4E94-8ACC-C7E67D7CF4B3}" dt="2021-11-13T14:13:43.701" v="4928" actId="20577"/>
        <pc:sldMkLst>
          <pc:docMk/>
          <pc:sldMk cId="2477041221" sldId="342"/>
        </pc:sldMkLst>
        <pc:spChg chg="mod">
          <ac:chgData name="LESIAK, REMY" userId="a3612a7c-9754-4a96-bbce-22dd13fca895" providerId="ADAL" clId="{F179AB5C-5965-4E94-8ACC-C7E67D7CF4B3}" dt="2021-11-13T14:13:43.701" v="4928" actId="20577"/>
          <ac:spMkLst>
            <pc:docMk/>
            <pc:sldMk cId="2477041221" sldId="342"/>
            <ac:spMk id="10" creationId="{622F30E6-9ED9-4685-BF26-310C07F08D61}"/>
          </ac:spMkLst>
        </pc:spChg>
      </pc:sldChg>
      <pc:sldChg chg="addSp delSp modSp add mod chgLayout">
        <pc:chgData name="LESIAK, REMY" userId="a3612a7c-9754-4a96-bbce-22dd13fca895" providerId="ADAL" clId="{F179AB5C-5965-4E94-8ACC-C7E67D7CF4B3}" dt="2021-11-16T21:24:14.501" v="34419" actId="20577"/>
        <pc:sldMkLst>
          <pc:docMk/>
          <pc:sldMk cId="72737281" sldId="343"/>
        </pc:sldMkLst>
        <pc:spChg chg="mod ord">
          <ac:chgData name="LESIAK, REMY" userId="a3612a7c-9754-4a96-bbce-22dd13fca895" providerId="ADAL" clId="{F179AB5C-5965-4E94-8ACC-C7E67D7CF4B3}" dt="2021-11-13T13:48:49.964" v="4250" actId="20577"/>
          <ac:spMkLst>
            <pc:docMk/>
            <pc:sldMk cId="72737281" sldId="343"/>
            <ac:spMk id="2" creationId="{4B5CDF99-5DE3-490E-A4C3-2822574D7923}"/>
          </ac:spMkLst>
        </pc:spChg>
        <pc:spChg chg="mod ord">
          <ac:chgData name="LESIAK, REMY" userId="a3612a7c-9754-4a96-bbce-22dd13fca895" providerId="ADAL" clId="{F179AB5C-5965-4E94-8ACC-C7E67D7CF4B3}" dt="2021-11-13T13:43:06.545" v="4071" actId="700"/>
          <ac:spMkLst>
            <pc:docMk/>
            <pc:sldMk cId="72737281" sldId="343"/>
            <ac:spMk id="3" creationId="{E98A635B-CDD8-447F-8438-8E6243183AB6}"/>
          </ac:spMkLst>
        </pc:spChg>
        <pc:spChg chg="mod ord">
          <ac:chgData name="LESIAK, REMY" userId="a3612a7c-9754-4a96-bbce-22dd13fca895" providerId="ADAL" clId="{F179AB5C-5965-4E94-8ACC-C7E67D7CF4B3}" dt="2021-11-13T13:43:06.545" v="4071" actId="700"/>
          <ac:spMkLst>
            <pc:docMk/>
            <pc:sldMk cId="72737281" sldId="343"/>
            <ac:spMk id="4" creationId="{58CC981B-7176-4144-BCA9-7CFE7E9EAAEE}"/>
          </ac:spMkLst>
        </pc:spChg>
        <pc:spChg chg="mod ord">
          <ac:chgData name="LESIAK, REMY" userId="a3612a7c-9754-4a96-bbce-22dd13fca895" providerId="ADAL" clId="{F179AB5C-5965-4E94-8ACC-C7E67D7CF4B3}" dt="2021-11-13T13:43:06.545" v="4071" actId="700"/>
          <ac:spMkLst>
            <pc:docMk/>
            <pc:sldMk cId="72737281" sldId="343"/>
            <ac:spMk id="5" creationId="{671353EC-7B7E-4B99-8A15-1B14E53E6455}"/>
          </ac:spMkLst>
        </pc:spChg>
        <pc:spChg chg="mod ord">
          <ac:chgData name="LESIAK, REMY" userId="a3612a7c-9754-4a96-bbce-22dd13fca895" providerId="ADAL" clId="{F179AB5C-5965-4E94-8ACC-C7E67D7CF4B3}" dt="2021-11-13T13:43:06.545" v="4071" actId="700"/>
          <ac:spMkLst>
            <pc:docMk/>
            <pc:sldMk cId="72737281" sldId="343"/>
            <ac:spMk id="6" creationId="{F0B5C6F2-02B8-44CD-895D-62FDF5C1ADC0}"/>
          </ac:spMkLst>
        </pc:spChg>
        <pc:spChg chg="add del mod">
          <ac:chgData name="LESIAK, REMY" userId="a3612a7c-9754-4a96-bbce-22dd13fca895" providerId="ADAL" clId="{F179AB5C-5965-4E94-8ACC-C7E67D7CF4B3}" dt="2021-11-13T13:43:18.652" v="4073" actId="478"/>
          <ac:spMkLst>
            <pc:docMk/>
            <pc:sldMk cId="72737281" sldId="343"/>
            <ac:spMk id="8" creationId="{D908CBD1-D469-4C0B-91DF-197499E1A0BA}"/>
          </ac:spMkLst>
        </pc:spChg>
        <pc:graphicFrameChg chg="del modGraphic">
          <ac:chgData name="LESIAK, REMY" userId="a3612a7c-9754-4a96-bbce-22dd13fca895" providerId="ADAL" clId="{F179AB5C-5965-4E94-8ACC-C7E67D7CF4B3}" dt="2021-11-13T13:43:01.323" v="4070" actId="478"/>
          <ac:graphicFrameMkLst>
            <pc:docMk/>
            <pc:sldMk cId="72737281" sldId="343"/>
            <ac:graphicFrameMk id="7" creationId="{BC1CF2F7-6020-4667-945E-7763B28DE321}"/>
          </ac:graphicFrameMkLst>
        </pc:graphicFrameChg>
        <pc:graphicFrameChg chg="add mod modGraphic">
          <ac:chgData name="LESIAK, REMY" userId="a3612a7c-9754-4a96-bbce-22dd13fca895" providerId="ADAL" clId="{F179AB5C-5965-4E94-8ACC-C7E67D7CF4B3}" dt="2021-11-16T21:24:14.501" v="34419" actId="20577"/>
          <ac:graphicFrameMkLst>
            <pc:docMk/>
            <pc:sldMk cId="72737281" sldId="343"/>
            <ac:graphicFrameMk id="9" creationId="{C54FA8B1-700F-40C5-9042-7AE018FA0AB5}"/>
          </ac:graphicFrameMkLst>
        </pc:graphicFrameChg>
      </pc:sldChg>
      <pc:sldChg chg="del">
        <pc:chgData name="LESIAK, REMY" userId="a3612a7c-9754-4a96-bbce-22dd13fca895" providerId="ADAL" clId="{F179AB5C-5965-4E94-8ACC-C7E67D7CF4B3}" dt="2021-11-09T21:35:39.600" v="6" actId="47"/>
        <pc:sldMkLst>
          <pc:docMk/>
          <pc:sldMk cId="3213546006" sldId="343"/>
        </pc:sldMkLst>
      </pc:sldChg>
      <pc:sldChg chg="modSp add mod">
        <pc:chgData name="LESIAK, REMY" userId="a3612a7c-9754-4a96-bbce-22dd13fca895" providerId="ADAL" clId="{F179AB5C-5965-4E94-8ACC-C7E67D7CF4B3}" dt="2021-11-13T14:13:39.183" v="4921" actId="20577"/>
        <pc:sldMkLst>
          <pc:docMk/>
          <pc:sldMk cId="1081641083" sldId="344"/>
        </pc:sldMkLst>
        <pc:spChg chg="mod">
          <ac:chgData name="LESIAK, REMY" userId="a3612a7c-9754-4a96-bbce-22dd13fca895" providerId="ADAL" clId="{F179AB5C-5965-4E94-8ACC-C7E67D7CF4B3}" dt="2021-11-13T14:13:39.183" v="4921" actId="20577"/>
          <ac:spMkLst>
            <pc:docMk/>
            <pc:sldMk cId="1081641083" sldId="344"/>
            <ac:spMk id="4" creationId="{58CC981B-7176-4144-BCA9-7CFE7E9EAAEE}"/>
          </ac:spMkLst>
        </pc:spChg>
        <pc:graphicFrameChg chg="mod modGraphic">
          <ac:chgData name="LESIAK, REMY" userId="a3612a7c-9754-4a96-bbce-22dd13fca895" providerId="ADAL" clId="{F179AB5C-5965-4E94-8ACC-C7E67D7CF4B3}" dt="2021-11-13T14:00:30.025" v="4698" actId="20577"/>
          <ac:graphicFrameMkLst>
            <pc:docMk/>
            <pc:sldMk cId="1081641083" sldId="344"/>
            <ac:graphicFrameMk id="9" creationId="{C54FA8B1-700F-40C5-9042-7AE018FA0AB5}"/>
          </ac:graphicFrameMkLst>
        </pc:graphicFrameChg>
      </pc:sldChg>
      <pc:sldChg chg="del">
        <pc:chgData name="LESIAK, REMY" userId="a3612a7c-9754-4a96-bbce-22dd13fca895" providerId="ADAL" clId="{F179AB5C-5965-4E94-8ACC-C7E67D7CF4B3}" dt="2021-11-09T21:35:39.600" v="6" actId="47"/>
        <pc:sldMkLst>
          <pc:docMk/>
          <pc:sldMk cId="4038710351" sldId="344"/>
        </pc:sldMkLst>
      </pc:sldChg>
      <pc:sldChg chg="modSp add mod">
        <pc:chgData name="LESIAK, REMY" userId="a3612a7c-9754-4a96-bbce-22dd13fca895" providerId="ADAL" clId="{F179AB5C-5965-4E94-8ACC-C7E67D7CF4B3}" dt="2021-11-16T14:05:32.913" v="22608" actId="20577"/>
        <pc:sldMkLst>
          <pc:docMk/>
          <pc:sldMk cId="1150167733" sldId="345"/>
        </pc:sldMkLst>
        <pc:spChg chg="mod">
          <ac:chgData name="LESIAK, REMY" userId="a3612a7c-9754-4a96-bbce-22dd13fca895" providerId="ADAL" clId="{F179AB5C-5965-4E94-8ACC-C7E67D7CF4B3}" dt="2021-11-16T14:05:32.913" v="22608" actId="20577"/>
          <ac:spMkLst>
            <pc:docMk/>
            <pc:sldMk cId="1150167733" sldId="345"/>
            <ac:spMk id="2" creationId="{00000000-0000-0000-0000-000000000000}"/>
          </ac:spMkLst>
        </pc:spChg>
      </pc:sldChg>
      <pc:sldChg chg="del">
        <pc:chgData name="LESIAK, REMY" userId="a3612a7c-9754-4a96-bbce-22dd13fca895" providerId="ADAL" clId="{F179AB5C-5965-4E94-8ACC-C7E67D7CF4B3}" dt="2021-11-09T21:35:39.600" v="6" actId="47"/>
        <pc:sldMkLst>
          <pc:docMk/>
          <pc:sldMk cId="3845245982" sldId="345"/>
        </pc:sldMkLst>
      </pc:sldChg>
      <pc:sldChg chg="modSp add del mod">
        <pc:chgData name="LESIAK, REMY" userId="a3612a7c-9754-4a96-bbce-22dd13fca895" providerId="ADAL" clId="{F179AB5C-5965-4E94-8ACC-C7E67D7CF4B3}" dt="2021-11-16T14:01:32.653" v="22389" actId="47"/>
        <pc:sldMkLst>
          <pc:docMk/>
          <pc:sldMk cId="185964672" sldId="346"/>
        </pc:sldMkLst>
        <pc:spChg chg="mod">
          <ac:chgData name="LESIAK, REMY" userId="a3612a7c-9754-4a96-bbce-22dd13fca895" providerId="ADAL" clId="{F179AB5C-5965-4E94-8ACC-C7E67D7CF4B3}" dt="2021-11-13T14:02:01.777" v="4749" actId="20577"/>
          <ac:spMkLst>
            <pc:docMk/>
            <pc:sldMk cId="185964672" sldId="346"/>
            <ac:spMk id="2" creationId="{00000000-0000-0000-0000-000000000000}"/>
          </ac:spMkLst>
        </pc:spChg>
      </pc:sldChg>
      <pc:sldChg chg="del">
        <pc:chgData name="LESIAK, REMY" userId="a3612a7c-9754-4a96-bbce-22dd13fca895" providerId="ADAL" clId="{F179AB5C-5965-4E94-8ACC-C7E67D7CF4B3}" dt="2021-11-09T21:35:39.600" v="6" actId="47"/>
        <pc:sldMkLst>
          <pc:docMk/>
          <pc:sldMk cId="3575272516" sldId="346"/>
        </pc:sldMkLst>
      </pc:sldChg>
      <pc:sldChg chg="addSp delSp modSp add mod">
        <pc:chgData name="LESIAK, REMY" userId="a3612a7c-9754-4a96-bbce-22dd13fca895" providerId="ADAL" clId="{F179AB5C-5965-4E94-8ACC-C7E67D7CF4B3}" dt="2021-11-13T14:13:21.183" v="4904" actId="1076"/>
        <pc:sldMkLst>
          <pc:docMk/>
          <pc:sldMk cId="3881447420" sldId="347"/>
        </pc:sldMkLst>
        <pc:spChg chg="mod">
          <ac:chgData name="LESIAK, REMY" userId="a3612a7c-9754-4a96-bbce-22dd13fca895" providerId="ADAL" clId="{F179AB5C-5965-4E94-8ACC-C7E67D7CF4B3}" dt="2021-11-13T14:05:06.266" v="4791" actId="20577"/>
          <ac:spMkLst>
            <pc:docMk/>
            <pc:sldMk cId="3881447420" sldId="347"/>
            <ac:spMk id="6" creationId="{21C19AB3-074C-4EFE-B089-ED4445AE7390}"/>
          </ac:spMkLst>
        </pc:spChg>
        <pc:spChg chg="del">
          <ac:chgData name="LESIAK, REMY" userId="a3612a7c-9754-4a96-bbce-22dd13fca895" providerId="ADAL" clId="{F179AB5C-5965-4E94-8ACC-C7E67D7CF4B3}" dt="2021-11-13T14:05:09.762" v="4792" actId="478"/>
          <ac:spMkLst>
            <pc:docMk/>
            <pc:sldMk cId="3881447420" sldId="347"/>
            <ac:spMk id="7" creationId="{F712FD86-2C4D-4846-BE90-44B599021788}"/>
          </ac:spMkLst>
        </pc:spChg>
        <pc:spChg chg="add del mod">
          <ac:chgData name="LESIAK, REMY" userId="a3612a7c-9754-4a96-bbce-22dd13fca895" providerId="ADAL" clId="{F179AB5C-5965-4E94-8ACC-C7E67D7CF4B3}" dt="2021-11-13T14:05:12.734" v="4793" actId="478"/>
          <ac:spMkLst>
            <pc:docMk/>
            <pc:sldMk cId="3881447420" sldId="347"/>
            <ac:spMk id="8" creationId="{5868AF83-1226-4AF7-AC9F-13FF1882540A}"/>
          </ac:spMkLst>
        </pc:spChg>
        <pc:spChg chg="add del">
          <ac:chgData name="LESIAK, REMY" userId="a3612a7c-9754-4a96-bbce-22dd13fca895" providerId="ADAL" clId="{F179AB5C-5965-4E94-8ACC-C7E67D7CF4B3}" dt="2021-11-13T14:06:39.175" v="4797" actId="478"/>
          <ac:spMkLst>
            <pc:docMk/>
            <pc:sldMk cId="3881447420" sldId="347"/>
            <ac:spMk id="10" creationId="{CDDF44F5-6981-430F-8FF3-8A1B016F2870}"/>
          </ac:spMkLst>
        </pc:spChg>
        <pc:graphicFrameChg chg="add mod modGraphic">
          <ac:chgData name="LESIAK, REMY" userId="a3612a7c-9754-4a96-bbce-22dd13fca895" providerId="ADAL" clId="{F179AB5C-5965-4E94-8ACC-C7E67D7CF4B3}" dt="2021-11-13T14:13:21.183" v="4904" actId="1076"/>
          <ac:graphicFrameMkLst>
            <pc:docMk/>
            <pc:sldMk cId="3881447420" sldId="347"/>
            <ac:graphicFrameMk id="11" creationId="{05A1C194-888D-48F1-9511-55E45BD8233E}"/>
          </ac:graphicFrameMkLst>
        </pc:graphicFrameChg>
      </pc:sldChg>
      <pc:sldChg chg="addSp delSp modSp new mod ord modClrScheme chgLayout">
        <pc:chgData name="LESIAK, REMY" userId="a3612a7c-9754-4a96-bbce-22dd13fca895" providerId="ADAL" clId="{F179AB5C-5965-4E94-8ACC-C7E67D7CF4B3}" dt="2021-11-29T21:17:16.375" v="35000" actId="478"/>
        <pc:sldMkLst>
          <pc:docMk/>
          <pc:sldMk cId="372363300" sldId="348"/>
        </pc:sldMkLst>
        <pc:spChg chg="add del mod">
          <ac:chgData name="LESIAK, REMY" userId="a3612a7c-9754-4a96-bbce-22dd13fca895" providerId="ADAL" clId="{F179AB5C-5965-4E94-8ACC-C7E67D7CF4B3}" dt="2021-11-29T21:17:12.731" v="34999" actId="478"/>
          <ac:spMkLst>
            <pc:docMk/>
            <pc:sldMk cId="372363300" sldId="348"/>
            <ac:spMk id="2" creationId="{C9B6C39B-4E22-49AD-8DB7-607295254503}"/>
          </ac:spMkLst>
        </pc:spChg>
        <pc:spChg chg="del mod ord">
          <ac:chgData name="LESIAK, REMY" userId="a3612a7c-9754-4a96-bbce-22dd13fca895" providerId="ADAL" clId="{F179AB5C-5965-4E94-8ACC-C7E67D7CF4B3}" dt="2021-11-13T14:15:48.285" v="4930" actId="700"/>
          <ac:spMkLst>
            <pc:docMk/>
            <pc:sldMk cId="372363300" sldId="348"/>
            <ac:spMk id="2" creationId="{E60B578E-D0FD-4BD1-9071-0F42A7C91A56}"/>
          </ac:spMkLst>
        </pc:spChg>
        <pc:spChg chg="mod ord">
          <ac:chgData name="LESIAK, REMY" userId="a3612a7c-9754-4a96-bbce-22dd13fca895" providerId="ADAL" clId="{F179AB5C-5965-4E94-8ACC-C7E67D7CF4B3}" dt="2021-11-13T14:15:59.290" v="4932" actId="700"/>
          <ac:spMkLst>
            <pc:docMk/>
            <pc:sldMk cId="372363300" sldId="348"/>
            <ac:spMk id="3" creationId="{DF2F3CE1-A3ED-4F46-8427-373D7021A422}"/>
          </ac:spMkLst>
        </pc:spChg>
        <pc:spChg chg="mod ord">
          <ac:chgData name="LESIAK, REMY" userId="a3612a7c-9754-4a96-bbce-22dd13fca895" providerId="ADAL" clId="{F179AB5C-5965-4E94-8ACC-C7E67D7CF4B3}" dt="2021-11-13T14:15:59.290" v="4932" actId="700"/>
          <ac:spMkLst>
            <pc:docMk/>
            <pc:sldMk cId="372363300" sldId="348"/>
            <ac:spMk id="4" creationId="{494CB6BF-C2CD-4C26-995A-65943A6F1D82}"/>
          </ac:spMkLst>
        </pc:spChg>
        <pc:spChg chg="add del mod ord">
          <ac:chgData name="LESIAK, REMY" userId="a3612a7c-9754-4a96-bbce-22dd13fca895" providerId="ADAL" clId="{F179AB5C-5965-4E94-8ACC-C7E67D7CF4B3}" dt="2021-11-13T14:15:52.400" v="4931" actId="700"/>
          <ac:spMkLst>
            <pc:docMk/>
            <pc:sldMk cId="372363300" sldId="348"/>
            <ac:spMk id="5" creationId="{C5AE25A7-4810-4882-A308-CF36F086DC52}"/>
          </ac:spMkLst>
        </pc:spChg>
        <pc:spChg chg="add del mod ord">
          <ac:chgData name="LESIAK, REMY" userId="a3612a7c-9754-4a96-bbce-22dd13fca895" providerId="ADAL" clId="{F179AB5C-5965-4E94-8ACC-C7E67D7CF4B3}" dt="2021-11-13T14:15:52.400" v="4931" actId="700"/>
          <ac:spMkLst>
            <pc:docMk/>
            <pc:sldMk cId="372363300" sldId="348"/>
            <ac:spMk id="6" creationId="{9FB7D077-29C4-47A3-9810-1A67735D7383}"/>
          </ac:spMkLst>
        </pc:spChg>
        <pc:spChg chg="add del mod ord">
          <ac:chgData name="LESIAK, REMY" userId="a3612a7c-9754-4a96-bbce-22dd13fca895" providerId="ADAL" clId="{F179AB5C-5965-4E94-8ACC-C7E67D7CF4B3}" dt="2021-11-13T14:15:52.400" v="4931" actId="700"/>
          <ac:spMkLst>
            <pc:docMk/>
            <pc:sldMk cId="372363300" sldId="348"/>
            <ac:spMk id="7" creationId="{430A6322-D4A4-49EF-9289-72F0C8F41B0F}"/>
          </ac:spMkLst>
        </pc:spChg>
        <pc:spChg chg="add del mod ord">
          <ac:chgData name="LESIAK, REMY" userId="a3612a7c-9754-4a96-bbce-22dd13fca895" providerId="ADAL" clId="{F179AB5C-5965-4E94-8ACC-C7E67D7CF4B3}" dt="2021-11-13T14:15:52.400" v="4931" actId="700"/>
          <ac:spMkLst>
            <pc:docMk/>
            <pc:sldMk cId="372363300" sldId="348"/>
            <ac:spMk id="8" creationId="{7F427546-B5F7-4EAB-9F3B-37755CD023B5}"/>
          </ac:spMkLst>
        </pc:spChg>
        <pc:spChg chg="add del mod ord">
          <ac:chgData name="LESIAK, REMY" userId="a3612a7c-9754-4a96-bbce-22dd13fca895" providerId="ADAL" clId="{F179AB5C-5965-4E94-8ACC-C7E67D7CF4B3}" dt="2021-11-13T14:15:59.290" v="4932" actId="700"/>
          <ac:spMkLst>
            <pc:docMk/>
            <pc:sldMk cId="372363300" sldId="348"/>
            <ac:spMk id="9" creationId="{252DC628-7297-4968-8DF2-1002035CCBD1}"/>
          </ac:spMkLst>
        </pc:spChg>
        <pc:spChg chg="add del mod ord">
          <ac:chgData name="LESIAK, REMY" userId="a3612a7c-9754-4a96-bbce-22dd13fca895" providerId="ADAL" clId="{F179AB5C-5965-4E94-8ACC-C7E67D7CF4B3}" dt="2021-11-13T14:15:59.290" v="4932" actId="700"/>
          <ac:spMkLst>
            <pc:docMk/>
            <pc:sldMk cId="372363300" sldId="348"/>
            <ac:spMk id="10" creationId="{76DBDE12-AE5D-4915-9E0C-D08E1F0E24D1}"/>
          </ac:spMkLst>
        </pc:spChg>
        <pc:spChg chg="add del mod ord">
          <ac:chgData name="LESIAK, REMY" userId="a3612a7c-9754-4a96-bbce-22dd13fca895" providerId="ADAL" clId="{F179AB5C-5965-4E94-8ACC-C7E67D7CF4B3}" dt="2021-11-13T14:15:59.290" v="4932" actId="700"/>
          <ac:spMkLst>
            <pc:docMk/>
            <pc:sldMk cId="372363300" sldId="348"/>
            <ac:spMk id="11" creationId="{96DCA842-5335-44DC-8F09-D1B39B42D94A}"/>
          </ac:spMkLst>
        </pc:spChg>
        <pc:spChg chg="add del mod ord">
          <ac:chgData name="LESIAK, REMY" userId="a3612a7c-9754-4a96-bbce-22dd13fca895" providerId="ADAL" clId="{F179AB5C-5965-4E94-8ACC-C7E67D7CF4B3}" dt="2021-11-13T14:15:59.290" v="4932" actId="700"/>
          <ac:spMkLst>
            <pc:docMk/>
            <pc:sldMk cId="372363300" sldId="348"/>
            <ac:spMk id="12" creationId="{F56867DB-FD4A-4DB0-887B-D16408AFE81A}"/>
          </ac:spMkLst>
        </pc:spChg>
        <pc:spChg chg="add mod ord">
          <ac:chgData name="LESIAK, REMY" userId="a3612a7c-9754-4a96-bbce-22dd13fca895" providerId="ADAL" clId="{F179AB5C-5965-4E94-8ACC-C7E67D7CF4B3}" dt="2021-11-16T14:05:36.923" v="22609"/>
          <ac:spMkLst>
            <pc:docMk/>
            <pc:sldMk cId="372363300" sldId="348"/>
            <ac:spMk id="13" creationId="{1EAE9C55-88AD-483B-9B8A-FD6293DCFEC5}"/>
          </ac:spMkLst>
        </pc:spChg>
        <pc:spChg chg="add mod ord">
          <ac:chgData name="LESIAK, REMY" userId="a3612a7c-9754-4a96-bbce-22dd13fca895" providerId="ADAL" clId="{F179AB5C-5965-4E94-8ACC-C7E67D7CF4B3}" dt="2021-11-16T14:01:38.588" v="22400" actId="20577"/>
          <ac:spMkLst>
            <pc:docMk/>
            <pc:sldMk cId="372363300" sldId="348"/>
            <ac:spMk id="14" creationId="{A9CA1EC9-E1DD-4D6B-97AF-71AF2A378DA1}"/>
          </ac:spMkLst>
        </pc:spChg>
        <pc:spChg chg="add mod ord">
          <ac:chgData name="LESIAK, REMY" userId="a3612a7c-9754-4a96-bbce-22dd13fca895" providerId="ADAL" clId="{F179AB5C-5965-4E94-8ACC-C7E67D7CF4B3}" dt="2021-11-16T21:25:29.022" v="34433" actId="20577"/>
          <ac:spMkLst>
            <pc:docMk/>
            <pc:sldMk cId="372363300" sldId="348"/>
            <ac:spMk id="15" creationId="{87EAEF7D-36A9-4D0E-8D95-F8AB6879E4C5}"/>
          </ac:spMkLst>
        </pc:spChg>
        <pc:picChg chg="add del">
          <ac:chgData name="LESIAK, REMY" userId="a3612a7c-9754-4a96-bbce-22dd13fca895" providerId="ADAL" clId="{F179AB5C-5965-4E94-8ACC-C7E67D7CF4B3}" dt="2021-11-29T21:17:16.375" v="35000" actId="478"/>
          <ac:picMkLst>
            <pc:docMk/>
            <pc:sldMk cId="372363300" sldId="348"/>
            <ac:picMk id="1026" creationId="{787D3009-6256-4BD6-A975-5E2996D42286}"/>
          </ac:picMkLst>
        </pc:picChg>
      </pc:sldChg>
      <pc:sldChg chg="del">
        <pc:chgData name="LESIAK, REMY" userId="a3612a7c-9754-4a96-bbce-22dd13fca895" providerId="ADAL" clId="{F179AB5C-5965-4E94-8ACC-C7E67D7CF4B3}" dt="2021-11-09T21:35:39.600" v="6" actId="47"/>
        <pc:sldMkLst>
          <pc:docMk/>
          <pc:sldMk cId="2540170639" sldId="348"/>
        </pc:sldMkLst>
      </pc:sldChg>
      <pc:sldChg chg="modSp add mod ord">
        <pc:chgData name="LESIAK, REMY" userId="a3612a7c-9754-4a96-bbce-22dd13fca895" providerId="ADAL" clId="{F179AB5C-5965-4E94-8ACC-C7E67D7CF4B3}" dt="2021-11-16T21:20:32.742" v="34409" actId="20577"/>
        <pc:sldMkLst>
          <pc:docMk/>
          <pc:sldMk cId="746002599" sldId="349"/>
        </pc:sldMkLst>
        <pc:spChg chg="mod">
          <ac:chgData name="LESIAK, REMY" userId="a3612a7c-9754-4a96-bbce-22dd13fca895" providerId="ADAL" clId="{F179AB5C-5965-4E94-8ACC-C7E67D7CF4B3}" dt="2021-11-16T21:19:16.064" v="34406" actId="20577"/>
          <ac:spMkLst>
            <pc:docMk/>
            <pc:sldMk cId="746002599" sldId="349"/>
            <ac:spMk id="6" creationId="{21C19AB3-074C-4EFE-B089-ED4445AE7390}"/>
          </ac:spMkLst>
        </pc:spChg>
        <pc:spChg chg="mod">
          <ac:chgData name="LESIAK, REMY" userId="a3612a7c-9754-4a96-bbce-22dd13fca895" providerId="ADAL" clId="{F179AB5C-5965-4E94-8ACC-C7E67D7CF4B3}" dt="2021-11-16T21:20:32.742" v="34409" actId="20577"/>
          <ac:spMkLst>
            <pc:docMk/>
            <pc:sldMk cId="746002599" sldId="349"/>
            <ac:spMk id="7" creationId="{F712FD86-2C4D-4846-BE90-44B599021788}"/>
          </ac:spMkLst>
        </pc:spChg>
      </pc:sldChg>
      <pc:sldChg chg="del">
        <pc:chgData name="LESIAK, REMY" userId="a3612a7c-9754-4a96-bbce-22dd13fca895" providerId="ADAL" clId="{F179AB5C-5965-4E94-8ACC-C7E67D7CF4B3}" dt="2021-11-09T21:35:39.600" v="6" actId="47"/>
        <pc:sldMkLst>
          <pc:docMk/>
          <pc:sldMk cId="4104459915" sldId="349"/>
        </pc:sldMkLst>
      </pc:sldChg>
      <pc:sldChg chg="del">
        <pc:chgData name="LESIAK, REMY" userId="a3612a7c-9754-4a96-bbce-22dd13fca895" providerId="ADAL" clId="{F179AB5C-5965-4E94-8ACC-C7E67D7CF4B3}" dt="2021-11-09T21:35:39.600" v="6" actId="47"/>
        <pc:sldMkLst>
          <pc:docMk/>
          <pc:sldMk cId="302480394" sldId="350"/>
        </pc:sldMkLst>
      </pc:sldChg>
      <pc:sldChg chg="delSp modSp add mod">
        <pc:chgData name="LESIAK, REMY" userId="a3612a7c-9754-4a96-bbce-22dd13fca895" providerId="ADAL" clId="{F179AB5C-5965-4E94-8ACC-C7E67D7CF4B3}" dt="2021-11-16T21:30:25.320" v="34455" actId="20577"/>
        <pc:sldMkLst>
          <pc:docMk/>
          <pc:sldMk cId="3724430871" sldId="350"/>
        </pc:sldMkLst>
        <pc:spChg chg="mod">
          <ac:chgData name="LESIAK, REMY" userId="a3612a7c-9754-4a96-bbce-22dd13fca895" providerId="ADAL" clId="{F179AB5C-5965-4E94-8ACC-C7E67D7CF4B3}" dt="2021-11-16T21:30:25.320" v="34455" actId="20577"/>
          <ac:spMkLst>
            <pc:docMk/>
            <pc:sldMk cId="3724430871" sldId="350"/>
            <ac:spMk id="2" creationId="{7D1E1D13-37E5-4451-8493-74A531C60A73}"/>
          </ac:spMkLst>
        </pc:spChg>
        <pc:spChg chg="mod">
          <ac:chgData name="LESIAK, REMY" userId="a3612a7c-9754-4a96-bbce-22dd13fca895" providerId="ADAL" clId="{F179AB5C-5965-4E94-8ACC-C7E67D7CF4B3}" dt="2021-11-16T14:11:05.086" v="22683"/>
          <ac:spMkLst>
            <pc:docMk/>
            <pc:sldMk cId="3724430871" sldId="350"/>
            <ac:spMk id="3" creationId="{746F7C47-C9CC-4A10-8694-874267A9455B}"/>
          </ac:spMkLst>
        </pc:spChg>
        <pc:spChg chg="mod">
          <ac:chgData name="LESIAK, REMY" userId="a3612a7c-9754-4a96-bbce-22dd13fca895" providerId="ADAL" clId="{F179AB5C-5965-4E94-8ACC-C7E67D7CF4B3}" dt="2021-11-16T14:10:35.413" v="22678" actId="20577"/>
          <ac:spMkLst>
            <pc:docMk/>
            <pc:sldMk cId="3724430871" sldId="350"/>
            <ac:spMk id="4" creationId="{D213C2B4-50A2-42F2-8E7B-4DDFDA88AFFC}"/>
          </ac:spMkLst>
        </pc:spChg>
        <pc:picChg chg="del mod">
          <ac:chgData name="LESIAK, REMY" userId="a3612a7c-9754-4a96-bbce-22dd13fca895" providerId="ADAL" clId="{F179AB5C-5965-4E94-8ACC-C7E67D7CF4B3}" dt="2021-11-13T14:40:01.907" v="5496" actId="478"/>
          <ac:picMkLst>
            <pc:docMk/>
            <pc:sldMk cId="3724430871" sldId="350"/>
            <ac:picMk id="7" creationId="{7F90D1D8-E1DC-4823-BCC7-44EA16333365}"/>
          </ac:picMkLst>
        </pc:picChg>
      </pc:sldChg>
      <pc:sldChg chg="del">
        <pc:chgData name="LESIAK, REMY" userId="a3612a7c-9754-4a96-bbce-22dd13fca895" providerId="ADAL" clId="{F179AB5C-5965-4E94-8ACC-C7E67D7CF4B3}" dt="2021-11-09T21:35:39.600" v="6" actId="47"/>
        <pc:sldMkLst>
          <pc:docMk/>
          <pc:sldMk cId="3051241217" sldId="351"/>
        </pc:sldMkLst>
      </pc:sldChg>
      <pc:sldChg chg="modSp add del mod">
        <pc:chgData name="LESIAK, REMY" userId="a3612a7c-9754-4a96-bbce-22dd13fca895" providerId="ADAL" clId="{F179AB5C-5965-4E94-8ACC-C7E67D7CF4B3}" dt="2021-11-16T14:06:28.353" v="22611" actId="47"/>
        <pc:sldMkLst>
          <pc:docMk/>
          <pc:sldMk cId="3711299520" sldId="351"/>
        </pc:sldMkLst>
        <pc:spChg chg="mod">
          <ac:chgData name="LESIAK, REMY" userId="a3612a7c-9754-4a96-bbce-22dd13fca895" providerId="ADAL" clId="{F179AB5C-5965-4E94-8ACC-C7E67D7CF4B3}" dt="2021-11-13T14:43:50.275" v="5748" actId="20577"/>
          <ac:spMkLst>
            <pc:docMk/>
            <pc:sldMk cId="3711299520" sldId="351"/>
            <ac:spMk id="2" creationId="{7D1E1D13-37E5-4451-8493-74A531C60A73}"/>
          </ac:spMkLst>
        </pc:spChg>
        <pc:spChg chg="mod">
          <ac:chgData name="LESIAK, REMY" userId="a3612a7c-9754-4a96-bbce-22dd13fca895" providerId="ADAL" clId="{F179AB5C-5965-4E94-8ACC-C7E67D7CF4B3}" dt="2021-11-13T14:43:43.960" v="5737" actId="20577"/>
          <ac:spMkLst>
            <pc:docMk/>
            <pc:sldMk cId="3711299520" sldId="351"/>
            <ac:spMk id="4" creationId="{D213C2B4-50A2-42F2-8E7B-4DDFDA88AFFC}"/>
          </ac:spMkLst>
        </pc:spChg>
      </pc:sldChg>
      <pc:sldChg chg="addSp delSp modSp add mod">
        <pc:chgData name="LESIAK, REMY" userId="a3612a7c-9754-4a96-bbce-22dd13fca895" providerId="ADAL" clId="{F179AB5C-5965-4E94-8ACC-C7E67D7CF4B3}" dt="2021-11-16T21:31:03.006" v="34457" actId="20577"/>
        <pc:sldMkLst>
          <pc:docMk/>
          <pc:sldMk cId="2460154910" sldId="352"/>
        </pc:sldMkLst>
        <pc:spChg chg="del mod">
          <ac:chgData name="LESIAK, REMY" userId="a3612a7c-9754-4a96-bbce-22dd13fca895" providerId="ADAL" clId="{F179AB5C-5965-4E94-8ACC-C7E67D7CF4B3}" dt="2021-11-13T15:07:14.623" v="6444" actId="478"/>
          <ac:spMkLst>
            <pc:docMk/>
            <pc:sldMk cId="2460154910" sldId="352"/>
            <ac:spMk id="2" creationId="{7D1E1D13-37E5-4451-8493-74A531C60A73}"/>
          </ac:spMkLst>
        </pc:spChg>
        <pc:spChg chg="mod">
          <ac:chgData name="LESIAK, REMY" userId="a3612a7c-9754-4a96-bbce-22dd13fca895" providerId="ADAL" clId="{F179AB5C-5965-4E94-8ACC-C7E67D7CF4B3}" dt="2021-11-16T14:33:26.843" v="24040"/>
          <ac:spMkLst>
            <pc:docMk/>
            <pc:sldMk cId="2460154910" sldId="352"/>
            <ac:spMk id="3" creationId="{746F7C47-C9CC-4A10-8694-874267A9455B}"/>
          </ac:spMkLst>
        </pc:spChg>
        <pc:spChg chg="mod">
          <ac:chgData name="LESIAK, REMY" userId="a3612a7c-9754-4a96-bbce-22dd13fca895" providerId="ADAL" clId="{F179AB5C-5965-4E94-8ACC-C7E67D7CF4B3}" dt="2021-11-13T15:07:11.373" v="6443" actId="20577"/>
          <ac:spMkLst>
            <pc:docMk/>
            <pc:sldMk cId="2460154910" sldId="352"/>
            <ac:spMk id="4" creationId="{D213C2B4-50A2-42F2-8E7B-4DDFDA88AFFC}"/>
          </ac:spMkLst>
        </pc:spChg>
        <pc:spChg chg="add mod">
          <ac:chgData name="LESIAK, REMY" userId="a3612a7c-9754-4a96-bbce-22dd13fca895" providerId="ADAL" clId="{F179AB5C-5965-4E94-8ACC-C7E67D7CF4B3}" dt="2021-11-16T14:40:13.610" v="24511" actId="1076"/>
          <ac:spMkLst>
            <pc:docMk/>
            <pc:sldMk cId="2460154910" sldId="352"/>
            <ac:spMk id="8" creationId="{D0A4AA8B-284B-4642-B1C3-9D675E90E576}"/>
          </ac:spMkLst>
        </pc:spChg>
        <pc:spChg chg="add mod">
          <ac:chgData name="LESIAK, REMY" userId="a3612a7c-9754-4a96-bbce-22dd13fca895" providerId="ADAL" clId="{F179AB5C-5965-4E94-8ACC-C7E67D7CF4B3}" dt="2021-11-16T21:31:03.006" v="34457" actId="20577"/>
          <ac:spMkLst>
            <pc:docMk/>
            <pc:sldMk cId="2460154910" sldId="352"/>
            <ac:spMk id="9" creationId="{AE293BAD-58DF-43EF-8853-EA327B993CA9}"/>
          </ac:spMkLst>
        </pc:spChg>
        <pc:spChg chg="add del mod">
          <ac:chgData name="LESIAK, REMY" userId="a3612a7c-9754-4a96-bbce-22dd13fca895" providerId="ADAL" clId="{F179AB5C-5965-4E94-8ACC-C7E67D7CF4B3}" dt="2021-11-13T15:07:16.941" v="6445" actId="478"/>
          <ac:spMkLst>
            <pc:docMk/>
            <pc:sldMk cId="2460154910" sldId="352"/>
            <ac:spMk id="10" creationId="{8325A6AA-F9F9-48EE-AF75-6C61D269AA35}"/>
          </ac:spMkLst>
        </pc:spChg>
        <pc:spChg chg="add mod">
          <ac:chgData name="LESIAK, REMY" userId="a3612a7c-9754-4a96-bbce-22dd13fca895" providerId="ADAL" clId="{F179AB5C-5965-4E94-8ACC-C7E67D7CF4B3}" dt="2021-11-16T14:41:02.394" v="24571" actId="1076"/>
          <ac:spMkLst>
            <pc:docMk/>
            <pc:sldMk cId="2460154910" sldId="352"/>
            <ac:spMk id="12" creationId="{F0E686BB-EFCC-4DE9-A57F-29ACD651A728}"/>
          </ac:spMkLst>
        </pc:spChg>
      </pc:sldChg>
      <pc:sldChg chg="del">
        <pc:chgData name="LESIAK, REMY" userId="a3612a7c-9754-4a96-bbce-22dd13fca895" providerId="ADAL" clId="{F179AB5C-5965-4E94-8ACC-C7E67D7CF4B3}" dt="2021-11-09T21:35:39.600" v="6" actId="47"/>
        <pc:sldMkLst>
          <pc:docMk/>
          <pc:sldMk cId="2576630479" sldId="352"/>
        </pc:sldMkLst>
      </pc:sldChg>
      <pc:sldChg chg="addSp delSp modSp add mod">
        <pc:chgData name="LESIAK, REMY" userId="a3612a7c-9754-4a96-bbce-22dd13fca895" providerId="ADAL" clId="{F179AB5C-5965-4E94-8ACC-C7E67D7CF4B3}" dt="2021-11-16T14:42:38.730" v="24667" actId="790"/>
        <pc:sldMkLst>
          <pc:docMk/>
          <pc:sldMk cId="2203352273" sldId="353"/>
        </pc:sldMkLst>
        <pc:spChg chg="mod">
          <ac:chgData name="LESIAK, REMY" userId="a3612a7c-9754-4a96-bbce-22dd13fca895" providerId="ADAL" clId="{F179AB5C-5965-4E94-8ACC-C7E67D7CF4B3}" dt="2021-11-16T14:42:38.730" v="24667" actId="790"/>
          <ac:spMkLst>
            <pc:docMk/>
            <pc:sldMk cId="2203352273" sldId="353"/>
            <ac:spMk id="3" creationId="{746F7C47-C9CC-4A10-8694-874267A9455B}"/>
          </ac:spMkLst>
        </pc:spChg>
        <pc:spChg chg="mod">
          <ac:chgData name="LESIAK, REMY" userId="a3612a7c-9754-4a96-bbce-22dd13fca895" providerId="ADAL" clId="{F179AB5C-5965-4E94-8ACC-C7E67D7CF4B3}" dt="2021-11-13T15:08:16.718" v="6469" actId="20577"/>
          <ac:spMkLst>
            <pc:docMk/>
            <pc:sldMk cId="2203352273" sldId="353"/>
            <ac:spMk id="4" creationId="{D213C2B4-50A2-42F2-8E7B-4DDFDA88AFFC}"/>
          </ac:spMkLst>
        </pc:spChg>
        <pc:spChg chg="mod">
          <ac:chgData name="LESIAK, REMY" userId="a3612a7c-9754-4a96-bbce-22dd13fca895" providerId="ADAL" clId="{F179AB5C-5965-4E94-8ACC-C7E67D7CF4B3}" dt="2021-11-16T14:41:31.099" v="24577" actId="1076"/>
          <ac:spMkLst>
            <pc:docMk/>
            <pc:sldMk cId="2203352273" sldId="353"/>
            <ac:spMk id="8" creationId="{D0A4AA8B-284B-4642-B1C3-9D675E90E576}"/>
          </ac:spMkLst>
        </pc:spChg>
        <pc:spChg chg="add mod">
          <ac:chgData name="LESIAK, REMY" userId="a3612a7c-9754-4a96-bbce-22dd13fca895" providerId="ADAL" clId="{F179AB5C-5965-4E94-8ACC-C7E67D7CF4B3}" dt="2021-11-16T14:42:33.029" v="24666" actId="1076"/>
          <ac:spMkLst>
            <pc:docMk/>
            <pc:sldMk cId="2203352273" sldId="353"/>
            <ac:spMk id="9" creationId="{17FEE738-9804-4D31-ADAB-D5EF6EB9689C}"/>
          </ac:spMkLst>
        </pc:spChg>
        <pc:spChg chg="add del mod">
          <ac:chgData name="LESIAK, REMY" userId="a3612a7c-9754-4a96-bbce-22dd13fca895" providerId="ADAL" clId="{F179AB5C-5965-4E94-8ACC-C7E67D7CF4B3}" dt="2021-11-16T14:41:25.859" v="24575"/>
          <ac:spMkLst>
            <pc:docMk/>
            <pc:sldMk cId="2203352273" sldId="353"/>
            <ac:spMk id="10" creationId="{56EB6013-7457-45CA-9F77-18CAD2819E53}"/>
          </ac:spMkLst>
        </pc:spChg>
        <pc:spChg chg="add mod">
          <ac:chgData name="LESIAK, REMY" userId="a3612a7c-9754-4a96-bbce-22dd13fca895" providerId="ADAL" clId="{F179AB5C-5965-4E94-8ACC-C7E67D7CF4B3}" dt="2021-11-16T14:42:24.772" v="24665" actId="6549"/>
          <ac:spMkLst>
            <pc:docMk/>
            <pc:sldMk cId="2203352273" sldId="353"/>
            <ac:spMk id="11" creationId="{D6D0F840-19A1-46A3-9171-72B0C1BC7C6E}"/>
          </ac:spMkLst>
        </pc:spChg>
        <pc:spChg chg="del">
          <ac:chgData name="LESIAK, REMY" userId="a3612a7c-9754-4a96-bbce-22dd13fca895" providerId="ADAL" clId="{F179AB5C-5965-4E94-8ACC-C7E67D7CF4B3}" dt="2021-11-13T15:11:32.380" v="6475" actId="478"/>
          <ac:spMkLst>
            <pc:docMk/>
            <pc:sldMk cId="2203352273" sldId="353"/>
            <ac:spMk id="12" creationId="{F0E686BB-EFCC-4DE9-A57F-29ACD651A728}"/>
          </ac:spMkLst>
        </pc:spChg>
      </pc:sldChg>
      <pc:sldChg chg="del">
        <pc:chgData name="LESIAK, REMY" userId="a3612a7c-9754-4a96-bbce-22dd13fca895" providerId="ADAL" clId="{F179AB5C-5965-4E94-8ACC-C7E67D7CF4B3}" dt="2021-11-09T21:35:39.600" v="6" actId="47"/>
        <pc:sldMkLst>
          <pc:docMk/>
          <pc:sldMk cId="3996955793" sldId="353"/>
        </pc:sldMkLst>
      </pc:sldChg>
      <pc:sldChg chg="addSp delSp modSp new mod">
        <pc:chgData name="LESIAK, REMY" userId="a3612a7c-9754-4a96-bbce-22dd13fca895" providerId="ADAL" clId="{F179AB5C-5965-4E94-8ACC-C7E67D7CF4B3}" dt="2021-11-16T21:33:30.328" v="34547" actId="20577"/>
        <pc:sldMkLst>
          <pc:docMk/>
          <pc:sldMk cId="2364233962" sldId="354"/>
        </pc:sldMkLst>
        <pc:spChg chg="del mod">
          <ac:chgData name="LESIAK, REMY" userId="a3612a7c-9754-4a96-bbce-22dd13fca895" providerId="ADAL" clId="{F179AB5C-5965-4E94-8ACC-C7E67D7CF4B3}" dt="2021-11-13T20:47:55.846" v="6501" actId="478"/>
          <ac:spMkLst>
            <pc:docMk/>
            <pc:sldMk cId="2364233962" sldId="354"/>
            <ac:spMk id="2" creationId="{8B1F2E32-250D-41D0-8C4C-954F27F7050D}"/>
          </ac:spMkLst>
        </pc:spChg>
        <pc:spChg chg="mod">
          <ac:chgData name="LESIAK, REMY" userId="a3612a7c-9754-4a96-bbce-22dd13fca895" providerId="ADAL" clId="{F179AB5C-5965-4E94-8ACC-C7E67D7CF4B3}" dt="2021-11-16T14:33:31.852" v="24042"/>
          <ac:spMkLst>
            <pc:docMk/>
            <pc:sldMk cId="2364233962" sldId="354"/>
            <ac:spMk id="3" creationId="{D8BE01EC-7814-41DC-8E8C-BD05A3FF2601}"/>
          </ac:spMkLst>
        </pc:spChg>
        <pc:spChg chg="mod">
          <ac:chgData name="LESIAK, REMY" userId="a3612a7c-9754-4a96-bbce-22dd13fca895" providerId="ADAL" clId="{F179AB5C-5965-4E94-8ACC-C7E67D7CF4B3}" dt="2021-11-16T14:33:37.627" v="24055" actId="20577"/>
          <ac:spMkLst>
            <pc:docMk/>
            <pc:sldMk cId="2364233962" sldId="354"/>
            <ac:spMk id="4" creationId="{DCBB1136-A087-4042-8765-CAF2A07923C7}"/>
          </ac:spMkLst>
        </pc:spChg>
        <pc:spChg chg="add mod">
          <ac:chgData name="LESIAK, REMY" userId="a3612a7c-9754-4a96-bbce-22dd13fca895" providerId="ADAL" clId="{F179AB5C-5965-4E94-8ACC-C7E67D7CF4B3}" dt="2021-11-16T14:43:07.550" v="24672" actId="1076"/>
          <ac:spMkLst>
            <pc:docMk/>
            <pc:sldMk cId="2364233962" sldId="354"/>
            <ac:spMk id="8" creationId="{0629234A-18FF-432D-A81E-A3FD3D3B8667}"/>
          </ac:spMkLst>
        </pc:spChg>
        <pc:spChg chg="add mod">
          <ac:chgData name="LESIAK, REMY" userId="a3612a7c-9754-4a96-bbce-22dd13fca895" providerId="ADAL" clId="{F179AB5C-5965-4E94-8ACC-C7E67D7CF4B3}" dt="2021-11-16T14:43:54.660" v="24700" actId="1076"/>
          <ac:spMkLst>
            <pc:docMk/>
            <pc:sldMk cId="2364233962" sldId="354"/>
            <ac:spMk id="9" creationId="{1BFCC9EA-A668-437B-AF41-E13F92203238}"/>
          </ac:spMkLst>
        </pc:spChg>
        <pc:spChg chg="add del mod">
          <ac:chgData name="LESIAK, REMY" userId="a3612a7c-9754-4a96-bbce-22dd13fca895" providerId="ADAL" clId="{F179AB5C-5965-4E94-8ACC-C7E67D7CF4B3}" dt="2021-11-16T14:30:54.747" v="24022" actId="478"/>
          <ac:spMkLst>
            <pc:docMk/>
            <pc:sldMk cId="2364233962" sldId="354"/>
            <ac:spMk id="10" creationId="{1832FE9C-ABBA-4DEB-87A1-5EF6FFE684C1}"/>
          </ac:spMkLst>
        </pc:spChg>
        <pc:spChg chg="add mod">
          <ac:chgData name="LESIAK, REMY" userId="a3612a7c-9754-4a96-bbce-22dd13fca895" providerId="ADAL" clId="{F179AB5C-5965-4E94-8ACC-C7E67D7CF4B3}" dt="2021-11-16T21:33:30.328" v="34547" actId="20577"/>
          <ac:spMkLst>
            <pc:docMk/>
            <pc:sldMk cId="2364233962" sldId="354"/>
            <ac:spMk id="11" creationId="{99204193-A468-4B09-8B2E-47667607DB18}"/>
          </ac:spMkLst>
        </pc:spChg>
      </pc:sldChg>
      <pc:sldChg chg="del">
        <pc:chgData name="LESIAK, REMY" userId="a3612a7c-9754-4a96-bbce-22dd13fca895" providerId="ADAL" clId="{F179AB5C-5965-4E94-8ACC-C7E67D7CF4B3}" dt="2021-11-09T21:35:39.600" v="6" actId="47"/>
        <pc:sldMkLst>
          <pc:docMk/>
          <pc:sldMk cId="2282309699" sldId="355"/>
        </pc:sldMkLst>
      </pc:sldChg>
      <pc:sldChg chg="addSp delSp modSp add mod chgLayout">
        <pc:chgData name="LESIAK, REMY" userId="a3612a7c-9754-4a96-bbce-22dd13fca895" providerId="ADAL" clId="{F179AB5C-5965-4E94-8ACC-C7E67D7CF4B3}" dt="2021-11-16T21:34:21.767" v="34548" actId="20577"/>
        <pc:sldMkLst>
          <pc:docMk/>
          <pc:sldMk cId="3683505611" sldId="355"/>
        </pc:sldMkLst>
        <pc:spChg chg="add mod ord">
          <ac:chgData name="LESIAK, REMY" userId="a3612a7c-9754-4a96-bbce-22dd13fca895" providerId="ADAL" clId="{F179AB5C-5965-4E94-8ACC-C7E67D7CF4B3}" dt="2021-11-16T21:34:21.767" v="34548" actId="20577"/>
          <ac:spMkLst>
            <pc:docMk/>
            <pc:sldMk cId="3683505611" sldId="355"/>
            <ac:spMk id="2" creationId="{55766F05-E34F-4169-ACA5-4615D45A65DF}"/>
          </ac:spMkLst>
        </pc:spChg>
        <pc:spChg chg="mod ord">
          <ac:chgData name="LESIAK, REMY" userId="a3612a7c-9754-4a96-bbce-22dd13fca895" providerId="ADAL" clId="{F179AB5C-5965-4E94-8ACC-C7E67D7CF4B3}" dt="2021-11-16T14:37:10.383" v="24318"/>
          <ac:spMkLst>
            <pc:docMk/>
            <pc:sldMk cId="3683505611" sldId="355"/>
            <ac:spMk id="3" creationId="{D8BE01EC-7814-41DC-8E8C-BD05A3FF2601}"/>
          </ac:spMkLst>
        </pc:spChg>
        <pc:spChg chg="mod ord">
          <ac:chgData name="LESIAK, REMY" userId="a3612a7c-9754-4a96-bbce-22dd13fca895" providerId="ADAL" clId="{F179AB5C-5965-4E94-8ACC-C7E67D7CF4B3}" dt="2021-11-16T14:35:31.401" v="24116" actId="700"/>
          <ac:spMkLst>
            <pc:docMk/>
            <pc:sldMk cId="3683505611" sldId="355"/>
            <ac:spMk id="4" creationId="{DCBB1136-A087-4042-8765-CAF2A07923C7}"/>
          </ac:spMkLst>
        </pc:spChg>
        <pc:spChg chg="mod ord">
          <ac:chgData name="LESIAK, REMY" userId="a3612a7c-9754-4a96-bbce-22dd13fca895" providerId="ADAL" clId="{F179AB5C-5965-4E94-8ACC-C7E67D7CF4B3}" dt="2021-11-16T14:35:31.401" v="24116" actId="700"/>
          <ac:spMkLst>
            <pc:docMk/>
            <pc:sldMk cId="3683505611" sldId="355"/>
            <ac:spMk id="5" creationId="{A61CE437-10AF-417E-AF27-E439DAC8BF4E}"/>
          </ac:spMkLst>
        </pc:spChg>
        <pc:spChg chg="mod ord">
          <ac:chgData name="LESIAK, REMY" userId="a3612a7c-9754-4a96-bbce-22dd13fca895" providerId="ADAL" clId="{F179AB5C-5965-4E94-8ACC-C7E67D7CF4B3}" dt="2021-11-16T14:35:31.401" v="24116" actId="700"/>
          <ac:spMkLst>
            <pc:docMk/>
            <pc:sldMk cId="3683505611" sldId="355"/>
            <ac:spMk id="6" creationId="{516ED32D-BABB-48E2-81B7-D85E8086E9B4}"/>
          </ac:spMkLst>
        </pc:spChg>
        <pc:spChg chg="del">
          <ac:chgData name="LESIAK, REMY" userId="a3612a7c-9754-4a96-bbce-22dd13fca895" providerId="ADAL" clId="{F179AB5C-5965-4E94-8ACC-C7E67D7CF4B3}" dt="2021-11-13T20:54:01.163" v="6513" actId="478"/>
          <ac:spMkLst>
            <pc:docMk/>
            <pc:sldMk cId="3683505611" sldId="355"/>
            <ac:spMk id="8" creationId="{0629234A-18FF-432D-A81E-A3FD3D3B8667}"/>
          </ac:spMkLst>
        </pc:spChg>
        <pc:spChg chg="add mod">
          <ac:chgData name="LESIAK, REMY" userId="a3612a7c-9754-4a96-bbce-22dd13fca895" providerId="ADAL" clId="{F179AB5C-5965-4E94-8ACC-C7E67D7CF4B3}" dt="2021-11-16T14:36:08.868" v="24181" actId="108"/>
          <ac:spMkLst>
            <pc:docMk/>
            <pc:sldMk cId="3683505611" sldId="355"/>
            <ac:spMk id="9" creationId="{7E6D3C35-3FDF-4946-B567-E0850046F9AA}"/>
          </ac:spMkLst>
        </pc:spChg>
        <pc:spChg chg="del">
          <ac:chgData name="LESIAK, REMY" userId="a3612a7c-9754-4a96-bbce-22dd13fca895" providerId="ADAL" clId="{F179AB5C-5965-4E94-8ACC-C7E67D7CF4B3}" dt="2021-11-13T20:53:55.180" v="6512" actId="478"/>
          <ac:spMkLst>
            <pc:docMk/>
            <pc:sldMk cId="3683505611" sldId="355"/>
            <ac:spMk id="10" creationId="{1832FE9C-ABBA-4DEB-87A1-5EF6FFE684C1}"/>
          </ac:spMkLst>
        </pc:spChg>
        <pc:spChg chg="add mod">
          <ac:chgData name="LESIAK, REMY" userId="a3612a7c-9754-4a96-bbce-22dd13fca895" providerId="ADAL" clId="{F179AB5C-5965-4E94-8ACC-C7E67D7CF4B3}" dt="2021-11-16T14:37:01.878" v="24317" actId="20577"/>
          <ac:spMkLst>
            <pc:docMk/>
            <pc:sldMk cId="3683505611" sldId="355"/>
            <ac:spMk id="11" creationId="{6E68D49F-6873-432F-AD27-30DECDC7DA8A}"/>
          </ac:spMkLst>
        </pc:spChg>
        <pc:spChg chg="add del mod">
          <ac:chgData name="LESIAK, REMY" userId="a3612a7c-9754-4a96-bbce-22dd13fca895" providerId="ADAL" clId="{F179AB5C-5965-4E94-8ACC-C7E67D7CF4B3}" dt="2021-11-13T20:56:36.734" v="6584" actId="478"/>
          <ac:spMkLst>
            <pc:docMk/>
            <pc:sldMk cId="3683505611" sldId="355"/>
            <ac:spMk id="12" creationId="{E9B50D5E-861F-4E22-9F19-46A8531421F1}"/>
          </ac:spMkLst>
        </pc:spChg>
        <pc:spChg chg="add del">
          <ac:chgData name="LESIAK, REMY" userId="a3612a7c-9754-4a96-bbce-22dd13fca895" providerId="ADAL" clId="{F179AB5C-5965-4E94-8ACC-C7E67D7CF4B3}" dt="2021-11-13T20:56:33.052" v="6583" actId="478"/>
          <ac:spMkLst>
            <pc:docMk/>
            <pc:sldMk cId="3683505611" sldId="355"/>
            <ac:spMk id="13" creationId="{0B1F8286-DF6C-40B5-A989-3A99CE48911D}"/>
          </ac:spMkLst>
        </pc:spChg>
      </pc:sldChg>
      <pc:sldChg chg="del">
        <pc:chgData name="LESIAK, REMY" userId="a3612a7c-9754-4a96-bbce-22dd13fca895" providerId="ADAL" clId="{F179AB5C-5965-4E94-8ACC-C7E67D7CF4B3}" dt="2021-11-09T21:35:39.600" v="6" actId="47"/>
        <pc:sldMkLst>
          <pc:docMk/>
          <pc:sldMk cId="3828052234" sldId="356"/>
        </pc:sldMkLst>
      </pc:sldChg>
      <pc:sldChg chg="addSp delSp modSp add mod">
        <pc:chgData name="LESIAK, REMY" userId="a3612a7c-9754-4a96-bbce-22dd13fca895" providerId="ADAL" clId="{F179AB5C-5965-4E94-8ACC-C7E67D7CF4B3}" dt="2021-11-16T21:34:43.431" v="34549" actId="20577"/>
        <pc:sldMkLst>
          <pc:docMk/>
          <pc:sldMk cId="4045344358" sldId="356"/>
        </pc:sldMkLst>
        <pc:spChg chg="mod">
          <ac:chgData name="LESIAK, REMY" userId="a3612a7c-9754-4a96-bbce-22dd13fca895" providerId="ADAL" clId="{F179AB5C-5965-4E94-8ACC-C7E67D7CF4B3}" dt="2021-11-16T14:37:32.878" v="24357" actId="20577"/>
          <ac:spMkLst>
            <pc:docMk/>
            <pc:sldMk cId="4045344358" sldId="356"/>
            <ac:spMk id="4" creationId="{DCBB1136-A087-4042-8765-CAF2A07923C7}"/>
          </ac:spMkLst>
        </pc:spChg>
        <pc:spChg chg="add mod">
          <ac:chgData name="LESIAK, REMY" userId="a3612a7c-9754-4a96-bbce-22dd13fca895" providerId="ADAL" clId="{F179AB5C-5965-4E94-8ACC-C7E67D7CF4B3}" dt="2021-11-16T21:34:43.431" v="34549" actId="20577"/>
          <ac:spMkLst>
            <pc:docMk/>
            <pc:sldMk cId="4045344358" sldId="356"/>
            <ac:spMk id="8" creationId="{0E0C69FA-64B6-4587-9069-59B8942C2D81}"/>
          </ac:spMkLst>
        </pc:spChg>
        <pc:spChg chg="del">
          <ac:chgData name="LESIAK, REMY" userId="a3612a7c-9754-4a96-bbce-22dd13fca895" providerId="ADAL" clId="{F179AB5C-5965-4E94-8ACC-C7E67D7CF4B3}" dt="2021-11-13T20:56:45.144" v="6586" actId="478"/>
          <ac:spMkLst>
            <pc:docMk/>
            <pc:sldMk cId="4045344358" sldId="356"/>
            <ac:spMk id="9" creationId="{7E6D3C35-3FDF-4946-B567-E0850046F9AA}"/>
          </ac:spMkLst>
        </pc:spChg>
        <pc:spChg chg="del">
          <ac:chgData name="LESIAK, REMY" userId="a3612a7c-9754-4a96-bbce-22dd13fca895" providerId="ADAL" clId="{F179AB5C-5965-4E94-8ACC-C7E67D7CF4B3}" dt="2021-11-13T20:56:42.363" v="6585" actId="478"/>
          <ac:spMkLst>
            <pc:docMk/>
            <pc:sldMk cId="4045344358" sldId="356"/>
            <ac:spMk id="11" creationId="{6E68D49F-6873-432F-AD27-30DECDC7DA8A}"/>
          </ac:spMkLst>
        </pc:spChg>
        <pc:spChg chg="mod">
          <ac:chgData name="LESIAK, REMY" userId="a3612a7c-9754-4a96-bbce-22dd13fca895" providerId="ADAL" clId="{F179AB5C-5965-4E94-8ACC-C7E67D7CF4B3}" dt="2021-11-16T14:37:47.531" v="24360" actId="1076"/>
          <ac:spMkLst>
            <pc:docMk/>
            <pc:sldMk cId="4045344358" sldId="356"/>
            <ac:spMk id="12" creationId="{E9B50D5E-861F-4E22-9F19-46A8531421F1}"/>
          </ac:spMkLst>
        </pc:spChg>
        <pc:spChg chg="mod">
          <ac:chgData name="LESIAK, REMY" userId="a3612a7c-9754-4a96-bbce-22dd13fca895" providerId="ADAL" clId="{F179AB5C-5965-4E94-8ACC-C7E67D7CF4B3}" dt="2021-11-16T14:39:48.619" v="24508" actId="1076"/>
          <ac:spMkLst>
            <pc:docMk/>
            <pc:sldMk cId="4045344358" sldId="356"/>
            <ac:spMk id="13" creationId="{0B1F8286-DF6C-40B5-A989-3A99CE48911D}"/>
          </ac:spMkLst>
        </pc:spChg>
      </pc:sldChg>
      <pc:sldChg chg="modSp add mod">
        <pc:chgData name="LESIAK, REMY" userId="a3612a7c-9754-4a96-bbce-22dd13fca895" providerId="ADAL" clId="{F179AB5C-5965-4E94-8ACC-C7E67D7CF4B3}" dt="2021-11-13T20:58:55.622" v="6603" actId="20577"/>
        <pc:sldMkLst>
          <pc:docMk/>
          <pc:sldMk cId="1558786469" sldId="357"/>
        </pc:sldMkLst>
        <pc:spChg chg="mod">
          <ac:chgData name="LESIAK, REMY" userId="a3612a7c-9754-4a96-bbce-22dd13fca895" providerId="ADAL" clId="{F179AB5C-5965-4E94-8ACC-C7E67D7CF4B3}" dt="2021-11-13T20:58:55.622" v="6603" actId="20577"/>
          <ac:spMkLst>
            <pc:docMk/>
            <pc:sldMk cId="1558786469" sldId="357"/>
            <ac:spMk id="2" creationId="{00000000-0000-0000-0000-000000000000}"/>
          </ac:spMkLst>
        </pc:spChg>
      </pc:sldChg>
      <pc:sldChg chg="del">
        <pc:chgData name="LESIAK, REMY" userId="a3612a7c-9754-4a96-bbce-22dd13fca895" providerId="ADAL" clId="{F179AB5C-5965-4E94-8ACC-C7E67D7CF4B3}" dt="2021-11-09T21:35:39.600" v="6" actId="47"/>
        <pc:sldMkLst>
          <pc:docMk/>
          <pc:sldMk cId="554923733" sldId="358"/>
        </pc:sldMkLst>
      </pc:sldChg>
      <pc:sldChg chg="addSp delSp modSp new mod modClrScheme chgLayout">
        <pc:chgData name="LESIAK, REMY" userId="a3612a7c-9754-4a96-bbce-22dd13fca895" providerId="ADAL" clId="{F179AB5C-5965-4E94-8ACC-C7E67D7CF4B3}" dt="2021-11-29T11:54:09.489" v="34881" actId="20577"/>
        <pc:sldMkLst>
          <pc:docMk/>
          <pc:sldMk cId="3392323760" sldId="358"/>
        </pc:sldMkLst>
        <pc:spChg chg="del mod ord">
          <ac:chgData name="LESIAK, REMY" userId="a3612a7c-9754-4a96-bbce-22dd13fca895" providerId="ADAL" clId="{F179AB5C-5965-4E94-8ACC-C7E67D7CF4B3}" dt="2021-11-13T20:59:13.315" v="6605" actId="700"/>
          <ac:spMkLst>
            <pc:docMk/>
            <pc:sldMk cId="3392323760" sldId="358"/>
            <ac:spMk id="2" creationId="{542360DB-D3F0-470F-A8A0-1776F528ED46}"/>
          </ac:spMkLst>
        </pc:spChg>
        <pc:spChg chg="mod ord">
          <ac:chgData name="LESIAK, REMY" userId="a3612a7c-9754-4a96-bbce-22dd13fca895" providerId="ADAL" clId="{F179AB5C-5965-4E94-8ACC-C7E67D7CF4B3}" dt="2021-11-13T20:59:13.315" v="6605" actId="700"/>
          <ac:spMkLst>
            <pc:docMk/>
            <pc:sldMk cId="3392323760" sldId="358"/>
            <ac:spMk id="3" creationId="{ED4375B6-4402-4344-B96B-37E5180027E9}"/>
          </ac:spMkLst>
        </pc:spChg>
        <pc:spChg chg="mod ord">
          <ac:chgData name="LESIAK, REMY" userId="a3612a7c-9754-4a96-bbce-22dd13fca895" providerId="ADAL" clId="{F179AB5C-5965-4E94-8ACC-C7E67D7CF4B3}" dt="2021-11-13T20:59:13.315" v="6605" actId="700"/>
          <ac:spMkLst>
            <pc:docMk/>
            <pc:sldMk cId="3392323760" sldId="358"/>
            <ac:spMk id="4" creationId="{4BE2A43D-7DE6-4DC2-87BD-A6D851985E52}"/>
          </ac:spMkLst>
        </pc:spChg>
        <pc:spChg chg="add mod ord">
          <ac:chgData name="LESIAK, REMY" userId="a3612a7c-9754-4a96-bbce-22dd13fca895" providerId="ADAL" clId="{F179AB5C-5965-4E94-8ACC-C7E67D7CF4B3}" dt="2021-11-14T14:49:28.972" v="6612" actId="20577"/>
          <ac:spMkLst>
            <pc:docMk/>
            <pc:sldMk cId="3392323760" sldId="358"/>
            <ac:spMk id="5" creationId="{02E9EFD1-A1A5-43ED-B947-04B5D4052A28}"/>
          </ac:spMkLst>
        </pc:spChg>
        <pc:spChg chg="add mod ord">
          <ac:chgData name="LESIAK, REMY" userId="a3612a7c-9754-4a96-bbce-22dd13fca895" providerId="ADAL" clId="{F179AB5C-5965-4E94-8ACC-C7E67D7CF4B3}" dt="2021-11-14T14:50:05.815" v="6652" actId="20577"/>
          <ac:spMkLst>
            <pc:docMk/>
            <pc:sldMk cId="3392323760" sldId="358"/>
            <ac:spMk id="6" creationId="{56F28D16-2492-426E-92D4-C7244CDDBF69}"/>
          </ac:spMkLst>
        </pc:spChg>
        <pc:spChg chg="add mod ord">
          <ac:chgData name="LESIAK, REMY" userId="a3612a7c-9754-4a96-bbce-22dd13fca895" providerId="ADAL" clId="{F179AB5C-5965-4E94-8ACC-C7E67D7CF4B3}" dt="2021-11-16T21:36:41.262" v="34559" actId="20577"/>
          <ac:spMkLst>
            <pc:docMk/>
            <pc:sldMk cId="3392323760" sldId="358"/>
            <ac:spMk id="7" creationId="{B707B54F-7CF1-4D26-8601-3D332EC72074}"/>
          </ac:spMkLst>
        </pc:spChg>
        <pc:spChg chg="add mod">
          <ac:chgData name="LESIAK, REMY" userId="a3612a7c-9754-4a96-bbce-22dd13fca895" providerId="ADAL" clId="{F179AB5C-5965-4E94-8ACC-C7E67D7CF4B3}" dt="2021-11-29T11:54:09.489" v="34881" actId="20577"/>
          <ac:spMkLst>
            <pc:docMk/>
            <pc:sldMk cId="3392323760" sldId="358"/>
            <ac:spMk id="9" creationId="{279EC8CB-8566-48E5-AEA0-AAE922806D65}"/>
          </ac:spMkLst>
        </pc:spChg>
        <pc:spChg chg="add del mod">
          <ac:chgData name="LESIAK, REMY" userId="a3612a7c-9754-4a96-bbce-22dd13fca895" providerId="ADAL" clId="{F179AB5C-5965-4E94-8ACC-C7E67D7CF4B3}" dt="2021-11-14T15:38:04.970" v="8496"/>
          <ac:spMkLst>
            <pc:docMk/>
            <pc:sldMk cId="3392323760" sldId="358"/>
            <ac:spMk id="10" creationId="{318C28CD-D7D2-45D7-81BF-996D5245EE0C}"/>
          </ac:spMkLst>
        </pc:spChg>
        <pc:spChg chg="add mod">
          <ac:chgData name="LESIAK, REMY" userId="a3612a7c-9754-4a96-bbce-22dd13fca895" providerId="ADAL" clId="{F179AB5C-5965-4E94-8ACC-C7E67D7CF4B3}" dt="2021-11-14T15:38:56.088" v="8558" actId="1076"/>
          <ac:spMkLst>
            <pc:docMk/>
            <pc:sldMk cId="3392323760" sldId="358"/>
            <ac:spMk id="12" creationId="{9926E674-A2B8-4786-88D2-FF0146A96B34}"/>
          </ac:spMkLst>
        </pc:spChg>
      </pc:sldChg>
      <pc:sldChg chg="del">
        <pc:chgData name="LESIAK, REMY" userId="a3612a7c-9754-4a96-bbce-22dd13fca895" providerId="ADAL" clId="{F179AB5C-5965-4E94-8ACC-C7E67D7CF4B3}" dt="2021-11-09T21:35:39.600" v="6" actId="47"/>
        <pc:sldMkLst>
          <pc:docMk/>
          <pc:sldMk cId="58941736" sldId="359"/>
        </pc:sldMkLst>
      </pc:sldChg>
      <pc:sldChg chg="add del">
        <pc:chgData name="LESIAK, REMY" userId="a3612a7c-9754-4a96-bbce-22dd13fca895" providerId="ADAL" clId="{F179AB5C-5965-4E94-8ACC-C7E67D7CF4B3}" dt="2021-11-14T14:55:18.764" v="7364"/>
        <pc:sldMkLst>
          <pc:docMk/>
          <pc:sldMk cId="996343880" sldId="359"/>
        </pc:sldMkLst>
      </pc:sldChg>
      <pc:sldChg chg="addSp delSp modSp add mod">
        <pc:chgData name="LESIAK, REMY" userId="a3612a7c-9754-4a96-bbce-22dd13fca895" providerId="ADAL" clId="{F179AB5C-5965-4E94-8ACC-C7E67D7CF4B3}" dt="2021-11-16T21:37:12.392" v="34564" actId="20577"/>
        <pc:sldMkLst>
          <pc:docMk/>
          <pc:sldMk cId="1456262173" sldId="359"/>
        </pc:sldMkLst>
        <pc:spChg chg="mod">
          <ac:chgData name="LESIAK, REMY" userId="a3612a7c-9754-4a96-bbce-22dd13fca895" providerId="ADAL" clId="{F179AB5C-5965-4E94-8ACC-C7E67D7CF4B3}" dt="2021-11-14T14:55:28.959" v="7378" actId="20577"/>
          <ac:spMkLst>
            <pc:docMk/>
            <pc:sldMk cId="1456262173" sldId="359"/>
            <ac:spMk id="6" creationId="{56F28D16-2492-426E-92D4-C7244CDDBF69}"/>
          </ac:spMkLst>
        </pc:spChg>
        <pc:spChg chg="mod">
          <ac:chgData name="LESIAK, REMY" userId="a3612a7c-9754-4a96-bbce-22dd13fca895" providerId="ADAL" clId="{F179AB5C-5965-4E94-8ACC-C7E67D7CF4B3}" dt="2021-11-16T21:36:56.141" v="34560" actId="20577"/>
          <ac:spMkLst>
            <pc:docMk/>
            <pc:sldMk cId="1456262173" sldId="359"/>
            <ac:spMk id="7" creationId="{B707B54F-7CF1-4D26-8601-3D332EC72074}"/>
          </ac:spMkLst>
        </pc:spChg>
        <pc:graphicFrameChg chg="add del mod modGraphic">
          <ac:chgData name="LESIAK, REMY" userId="a3612a7c-9754-4a96-bbce-22dd13fca895" providerId="ADAL" clId="{F179AB5C-5965-4E94-8ACC-C7E67D7CF4B3}" dt="2021-11-16T21:37:12.392" v="34564" actId="20577"/>
          <ac:graphicFrameMkLst>
            <pc:docMk/>
            <pc:sldMk cId="1456262173" sldId="359"/>
            <ac:graphicFrameMk id="2" creationId="{9214AADB-7A65-4CF5-AEA3-73E50BB2F05C}"/>
          </ac:graphicFrameMkLst>
        </pc:graphicFrameChg>
      </pc:sldChg>
      <pc:sldChg chg="del">
        <pc:chgData name="LESIAK, REMY" userId="a3612a7c-9754-4a96-bbce-22dd13fca895" providerId="ADAL" clId="{F179AB5C-5965-4E94-8ACC-C7E67D7CF4B3}" dt="2021-11-09T21:35:39.600" v="6" actId="47"/>
        <pc:sldMkLst>
          <pc:docMk/>
          <pc:sldMk cId="625018238" sldId="360"/>
        </pc:sldMkLst>
      </pc:sldChg>
      <pc:sldChg chg="addSp delSp modSp add mod">
        <pc:chgData name="LESIAK, REMY" userId="a3612a7c-9754-4a96-bbce-22dd13fca895" providerId="ADAL" clId="{F179AB5C-5965-4E94-8ACC-C7E67D7CF4B3}" dt="2021-11-16T21:37:47.016" v="34565" actId="313"/>
        <pc:sldMkLst>
          <pc:docMk/>
          <pc:sldMk cId="3547057032" sldId="360"/>
        </pc:sldMkLst>
        <pc:spChg chg="mod">
          <ac:chgData name="LESIAK, REMY" userId="a3612a7c-9754-4a96-bbce-22dd13fca895" providerId="ADAL" clId="{F179AB5C-5965-4E94-8ACC-C7E67D7CF4B3}" dt="2021-11-14T15:04:08.758" v="7721" actId="20577"/>
          <ac:spMkLst>
            <pc:docMk/>
            <pc:sldMk cId="3547057032" sldId="360"/>
            <ac:spMk id="6" creationId="{56F28D16-2492-426E-92D4-C7244CDDBF69}"/>
          </ac:spMkLst>
        </pc:spChg>
        <pc:spChg chg="mod">
          <ac:chgData name="LESIAK, REMY" userId="a3612a7c-9754-4a96-bbce-22dd13fca895" providerId="ADAL" clId="{F179AB5C-5965-4E94-8ACC-C7E67D7CF4B3}" dt="2021-11-16T21:37:47.016" v="34565" actId="313"/>
          <ac:spMkLst>
            <pc:docMk/>
            <pc:sldMk cId="3547057032" sldId="360"/>
            <ac:spMk id="7" creationId="{B707B54F-7CF1-4D26-8601-3D332EC72074}"/>
          </ac:spMkLst>
        </pc:spChg>
        <pc:spChg chg="add mod">
          <ac:chgData name="LESIAK, REMY" userId="a3612a7c-9754-4a96-bbce-22dd13fca895" providerId="ADAL" clId="{F179AB5C-5965-4E94-8ACC-C7E67D7CF4B3}" dt="2021-11-16T14:49:46.851" v="24924" actId="1076"/>
          <ac:spMkLst>
            <pc:docMk/>
            <pc:sldMk cId="3547057032" sldId="360"/>
            <ac:spMk id="8" creationId="{EFDA48FC-68B1-4916-B306-7EA4C18D112D}"/>
          </ac:spMkLst>
        </pc:spChg>
        <pc:spChg chg="add mod">
          <ac:chgData name="LESIAK, REMY" userId="a3612a7c-9754-4a96-bbce-22dd13fca895" providerId="ADAL" clId="{F179AB5C-5965-4E94-8ACC-C7E67D7CF4B3}" dt="2021-11-14T15:10:00.132" v="7867" actId="1076"/>
          <ac:spMkLst>
            <pc:docMk/>
            <pc:sldMk cId="3547057032" sldId="360"/>
            <ac:spMk id="10" creationId="{DDD563A6-6DE9-4834-B7E8-721337CB3CA2}"/>
          </ac:spMkLst>
        </pc:spChg>
        <pc:spChg chg="add mod">
          <ac:chgData name="LESIAK, REMY" userId="a3612a7c-9754-4a96-bbce-22dd13fca895" providerId="ADAL" clId="{F179AB5C-5965-4E94-8ACC-C7E67D7CF4B3}" dt="2021-11-16T14:50:22.331" v="24935" actId="1076"/>
          <ac:spMkLst>
            <pc:docMk/>
            <pc:sldMk cId="3547057032" sldId="360"/>
            <ac:spMk id="11" creationId="{E7CBB7D7-0083-4C25-AE45-5E79CB4D6ADF}"/>
          </ac:spMkLst>
        </pc:spChg>
        <pc:spChg chg="add mod">
          <ac:chgData name="LESIAK, REMY" userId="a3612a7c-9754-4a96-bbce-22dd13fca895" providerId="ADAL" clId="{F179AB5C-5965-4E94-8ACC-C7E67D7CF4B3}" dt="2021-11-16T14:51:04.822" v="24938" actId="20577"/>
          <ac:spMkLst>
            <pc:docMk/>
            <pc:sldMk cId="3547057032" sldId="360"/>
            <ac:spMk id="12" creationId="{BD76208E-FA1F-46B4-B8CA-DFBE39F1FAE5}"/>
          </ac:spMkLst>
        </pc:spChg>
        <pc:spChg chg="add del mod">
          <ac:chgData name="LESIAK, REMY" userId="a3612a7c-9754-4a96-bbce-22dd13fca895" providerId="ADAL" clId="{F179AB5C-5965-4E94-8ACC-C7E67D7CF4B3}" dt="2021-11-16T14:51:07.771" v="24939" actId="478"/>
          <ac:spMkLst>
            <pc:docMk/>
            <pc:sldMk cId="3547057032" sldId="360"/>
            <ac:spMk id="13" creationId="{B895D2AD-AB69-4156-A6BF-2210CB6D3127}"/>
          </ac:spMkLst>
        </pc:spChg>
        <pc:graphicFrameChg chg="del">
          <ac:chgData name="LESIAK, REMY" userId="a3612a7c-9754-4a96-bbce-22dd13fca895" providerId="ADAL" clId="{F179AB5C-5965-4E94-8ACC-C7E67D7CF4B3}" dt="2021-11-14T15:02:49.394" v="7687" actId="478"/>
          <ac:graphicFrameMkLst>
            <pc:docMk/>
            <pc:sldMk cId="3547057032" sldId="360"/>
            <ac:graphicFrameMk id="2" creationId="{9214AADB-7A65-4CF5-AEA3-73E50BB2F05C}"/>
          </ac:graphicFrameMkLst>
        </pc:graphicFrameChg>
      </pc:sldChg>
      <pc:sldChg chg="addSp delSp modSp add mod">
        <pc:chgData name="LESIAK, REMY" userId="a3612a7c-9754-4a96-bbce-22dd13fca895" providerId="ADAL" clId="{F179AB5C-5965-4E94-8ACC-C7E67D7CF4B3}" dt="2021-11-16T21:38:49.305" v="34571" actId="20577"/>
        <pc:sldMkLst>
          <pc:docMk/>
          <pc:sldMk cId="415976100" sldId="361"/>
        </pc:sldMkLst>
        <pc:spChg chg="add del mod">
          <ac:chgData name="LESIAK, REMY" userId="a3612a7c-9754-4a96-bbce-22dd13fca895" providerId="ADAL" clId="{F179AB5C-5965-4E94-8ACC-C7E67D7CF4B3}" dt="2021-11-14T15:20:36.596" v="8348" actId="478"/>
          <ac:spMkLst>
            <pc:docMk/>
            <pc:sldMk cId="415976100" sldId="361"/>
            <ac:spMk id="2" creationId="{DB786E46-3913-4DC1-B530-4264B685537E}"/>
          </ac:spMkLst>
        </pc:spChg>
        <pc:spChg chg="mod">
          <ac:chgData name="LESIAK, REMY" userId="a3612a7c-9754-4a96-bbce-22dd13fca895" providerId="ADAL" clId="{F179AB5C-5965-4E94-8ACC-C7E67D7CF4B3}" dt="2021-11-14T15:19:18.786" v="8151" actId="20577"/>
          <ac:spMkLst>
            <pc:docMk/>
            <pc:sldMk cId="415976100" sldId="361"/>
            <ac:spMk id="6" creationId="{56F28D16-2492-426E-92D4-C7244CDDBF69}"/>
          </ac:spMkLst>
        </pc:spChg>
        <pc:spChg chg="mod">
          <ac:chgData name="LESIAK, REMY" userId="a3612a7c-9754-4a96-bbce-22dd13fca895" providerId="ADAL" clId="{F179AB5C-5965-4E94-8ACC-C7E67D7CF4B3}" dt="2021-11-16T21:38:49.305" v="34571" actId="20577"/>
          <ac:spMkLst>
            <pc:docMk/>
            <pc:sldMk cId="415976100" sldId="361"/>
            <ac:spMk id="7" creationId="{B707B54F-7CF1-4D26-8601-3D332EC72074}"/>
          </ac:spMkLst>
        </pc:spChg>
        <pc:spChg chg="del">
          <ac:chgData name="LESIAK, REMY" userId="a3612a7c-9754-4a96-bbce-22dd13fca895" providerId="ADAL" clId="{F179AB5C-5965-4E94-8ACC-C7E67D7CF4B3}" dt="2021-11-14T15:19:26.687" v="8152" actId="478"/>
          <ac:spMkLst>
            <pc:docMk/>
            <pc:sldMk cId="415976100" sldId="361"/>
            <ac:spMk id="8" creationId="{EFDA48FC-68B1-4916-B306-7EA4C18D112D}"/>
          </ac:spMkLst>
        </pc:spChg>
        <pc:spChg chg="add mod">
          <ac:chgData name="LESIAK, REMY" userId="a3612a7c-9754-4a96-bbce-22dd13fca895" providerId="ADAL" clId="{F179AB5C-5965-4E94-8ACC-C7E67D7CF4B3}" dt="2021-11-16T14:58:24.713" v="24991" actId="1076"/>
          <ac:spMkLst>
            <pc:docMk/>
            <pc:sldMk cId="415976100" sldId="361"/>
            <ac:spMk id="9" creationId="{F6039761-84CA-42F4-9334-7A0A90E0C48F}"/>
          </ac:spMkLst>
        </pc:spChg>
        <pc:spChg chg="add del">
          <ac:chgData name="LESIAK, REMY" userId="a3612a7c-9754-4a96-bbce-22dd13fca895" providerId="ADAL" clId="{F179AB5C-5965-4E94-8ACC-C7E67D7CF4B3}" dt="2021-11-16T14:53:11.422" v="24983" actId="22"/>
          <ac:spMkLst>
            <pc:docMk/>
            <pc:sldMk cId="415976100" sldId="361"/>
            <ac:spMk id="10" creationId="{818E16A0-3EA5-41D3-ACA7-E1B72A5C5575}"/>
          </ac:spMkLst>
        </pc:spChg>
        <pc:spChg chg="del">
          <ac:chgData name="LESIAK, REMY" userId="a3612a7c-9754-4a96-bbce-22dd13fca895" providerId="ADAL" clId="{F179AB5C-5965-4E94-8ACC-C7E67D7CF4B3}" dt="2021-11-14T15:19:30.448" v="8153" actId="478"/>
          <ac:spMkLst>
            <pc:docMk/>
            <pc:sldMk cId="415976100" sldId="361"/>
            <ac:spMk id="10" creationId="{DDD563A6-6DE9-4834-B7E8-721337CB3CA2}"/>
          </ac:spMkLst>
        </pc:spChg>
        <pc:spChg chg="add mod">
          <ac:chgData name="LESIAK, REMY" userId="a3612a7c-9754-4a96-bbce-22dd13fca895" providerId="ADAL" clId="{F179AB5C-5965-4E94-8ACC-C7E67D7CF4B3}" dt="2021-11-16T14:59:32.663" v="25050" actId="1076"/>
          <ac:spMkLst>
            <pc:docMk/>
            <pc:sldMk cId="415976100" sldId="361"/>
            <ac:spMk id="11" creationId="{8AFA2477-400A-428E-8C8F-2212278B6FD5}"/>
          </ac:spMkLst>
        </pc:spChg>
        <pc:spChg chg="del">
          <ac:chgData name="LESIAK, REMY" userId="a3612a7c-9754-4a96-bbce-22dd13fca895" providerId="ADAL" clId="{F179AB5C-5965-4E94-8ACC-C7E67D7CF4B3}" dt="2021-11-14T15:20:25.154" v="8344" actId="478"/>
          <ac:spMkLst>
            <pc:docMk/>
            <pc:sldMk cId="415976100" sldId="361"/>
            <ac:spMk id="11" creationId="{E7CBB7D7-0083-4C25-AE45-5E79CB4D6ADF}"/>
          </ac:spMkLst>
        </pc:spChg>
        <pc:spChg chg="add del">
          <ac:chgData name="LESIAK, REMY" userId="a3612a7c-9754-4a96-bbce-22dd13fca895" providerId="ADAL" clId="{F179AB5C-5965-4E94-8ACC-C7E67D7CF4B3}" dt="2021-11-16T14:55:41.142" v="24985" actId="22"/>
          <ac:spMkLst>
            <pc:docMk/>
            <pc:sldMk cId="415976100" sldId="361"/>
            <ac:spMk id="12" creationId="{82CE5384-4EC3-4E63-88F3-6C03A78E192A}"/>
          </ac:spMkLst>
        </pc:spChg>
        <pc:spChg chg="del">
          <ac:chgData name="LESIAK, REMY" userId="a3612a7c-9754-4a96-bbce-22dd13fca895" providerId="ADAL" clId="{F179AB5C-5965-4E94-8ACC-C7E67D7CF4B3}" dt="2021-11-14T15:20:27.356" v="8345" actId="478"/>
          <ac:spMkLst>
            <pc:docMk/>
            <pc:sldMk cId="415976100" sldId="361"/>
            <ac:spMk id="12" creationId="{BD76208E-FA1F-46B4-B8CA-DFBE39F1FAE5}"/>
          </ac:spMkLst>
        </pc:spChg>
        <pc:spChg chg="add del mod">
          <ac:chgData name="LESIAK, REMY" userId="a3612a7c-9754-4a96-bbce-22dd13fca895" providerId="ADAL" clId="{F179AB5C-5965-4E94-8ACC-C7E67D7CF4B3}" dt="2021-11-16T14:59:10.352" v="25041" actId="478"/>
          <ac:spMkLst>
            <pc:docMk/>
            <pc:sldMk cId="415976100" sldId="361"/>
            <ac:spMk id="13" creationId="{2886FD5B-F231-4CD7-B209-034812D7A26A}"/>
          </ac:spMkLst>
        </pc:spChg>
        <pc:spChg chg="add del mod">
          <ac:chgData name="LESIAK, REMY" userId="a3612a7c-9754-4a96-bbce-22dd13fca895" providerId="ADAL" clId="{F179AB5C-5965-4E94-8ACC-C7E67D7CF4B3}" dt="2021-11-16T14:58:10.410" v="24989" actId="478"/>
          <ac:spMkLst>
            <pc:docMk/>
            <pc:sldMk cId="415976100" sldId="361"/>
            <ac:spMk id="15" creationId="{65A585B6-D944-4A46-97AA-03AD65AA3417}"/>
          </ac:spMkLst>
        </pc:spChg>
      </pc:sldChg>
      <pc:sldChg chg="del">
        <pc:chgData name="LESIAK, REMY" userId="a3612a7c-9754-4a96-bbce-22dd13fca895" providerId="ADAL" clId="{F179AB5C-5965-4E94-8ACC-C7E67D7CF4B3}" dt="2021-11-09T21:35:39.600" v="6" actId="47"/>
        <pc:sldMkLst>
          <pc:docMk/>
          <pc:sldMk cId="4286900214" sldId="361"/>
        </pc:sldMkLst>
      </pc:sldChg>
      <pc:sldChg chg="addSp delSp modSp add mod modNotesTx">
        <pc:chgData name="LESIAK, REMY" userId="a3612a7c-9754-4a96-bbce-22dd13fca895" providerId="ADAL" clId="{F179AB5C-5965-4E94-8ACC-C7E67D7CF4B3}" dt="2021-11-16T15:05:09.382" v="25304" actId="20577"/>
        <pc:sldMkLst>
          <pc:docMk/>
          <pc:sldMk cId="424865680" sldId="362"/>
        </pc:sldMkLst>
        <pc:spChg chg="add mod">
          <ac:chgData name="LESIAK, REMY" userId="a3612a7c-9754-4a96-bbce-22dd13fca895" providerId="ADAL" clId="{F179AB5C-5965-4E94-8ACC-C7E67D7CF4B3}" dt="2021-11-16T15:05:09.382" v="25304" actId="20577"/>
          <ac:spMkLst>
            <pc:docMk/>
            <pc:sldMk cId="424865680" sldId="362"/>
            <ac:spMk id="2" creationId="{B9345180-AC12-4BEC-BBE1-8CD4F42DCFCA}"/>
          </ac:spMkLst>
        </pc:spChg>
        <pc:spChg chg="mod">
          <ac:chgData name="LESIAK, REMY" userId="a3612a7c-9754-4a96-bbce-22dd13fca895" providerId="ADAL" clId="{F179AB5C-5965-4E94-8ACC-C7E67D7CF4B3}" dt="2021-11-14T15:35:59.006" v="8486" actId="20577"/>
          <ac:spMkLst>
            <pc:docMk/>
            <pc:sldMk cId="424865680" sldId="362"/>
            <ac:spMk id="6" creationId="{56F28D16-2492-426E-92D4-C7244CDDBF69}"/>
          </ac:spMkLst>
        </pc:spChg>
        <pc:spChg chg="mod">
          <ac:chgData name="LESIAK, REMY" userId="a3612a7c-9754-4a96-bbce-22dd13fca895" providerId="ADAL" clId="{F179AB5C-5965-4E94-8ACC-C7E67D7CF4B3}" dt="2021-11-16T15:04:07.582" v="25286" actId="20577"/>
          <ac:spMkLst>
            <pc:docMk/>
            <pc:sldMk cId="424865680" sldId="362"/>
            <ac:spMk id="7" creationId="{B707B54F-7CF1-4D26-8601-3D332EC72074}"/>
          </ac:spMkLst>
        </pc:spChg>
        <pc:spChg chg="add del">
          <ac:chgData name="LESIAK, REMY" userId="a3612a7c-9754-4a96-bbce-22dd13fca895" providerId="ADAL" clId="{F179AB5C-5965-4E94-8ACC-C7E67D7CF4B3}" dt="2021-11-14T15:44:23.635" v="8771"/>
          <ac:spMkLst>
            <pc:docMk/>
            <pc:sldMk cId="424865680" sldId="362"/>
            <ac:spMk id="8" creationId="{49F27393-3158-4A32-9CE0-381C7C084524}"/>
          </ac:spMkLst>
        </pc:spChg>
        <pc:spChg chg="add del mod">
          <ac:chgData name="LESIAK, REMY" userId="a3612a7c-9754-4a96-bbce-22dd13fca895" providerId="ADAL" clId="{F179AB5C-5965-4E94-8ACC-C7E67D7CF4B3}" dt="2021-11-16T15:02:52.506" v="25169" actId="478"/>
          <ac:spMkLst>
            <pc:docMk/>
            <pc:sldMk cId="424865680" sldId="362"/>
            <ac:spMk id="10" creationId="{E301C3A1-FD32-4A6F-9A85-AD4A372CBFE1}"/>
          </ac:spMkLst>
        </pc:spChg>
        <pc:spChg chg="del">
          <ac:chgData name="LESIAK, REMY" userId="a3612a7c-9754-4a96-bbce-22dd13fca895" providerId="ADAL" clId="{F179AB5C-5965-4E94-8ACC-C7E67D7CF4B3}" dt="2021-11-14T15:36:07.775" v="8491" actId="478"/>
          <ac:spMkLst>
            <pc:docMk/>
            <pc:sldMk cId="424865680" sldId="362"/>
            <ac:spMk id="13" creationId="{2886FD5B-F231-4CD7-B209-034812D7A26A}"/>
          </ac:spMkLst>
        </pc:spChg>
        <pc:spChg chg="add del mod">
          <ac:chgData name="LESIAK, REMY" userId="a3612a7c-9754-4a96-bbce-22dd13fca895" providerId="ADAL" clId="{F179AB5C-5965-4E94-8ACC-C7E67D7CF4B3}" dt="2021-11-16T15:03:00.080" v="25171" actId="478"/>
          <ac:spMkLst>
            <pc:docMk/>
            <pc:sldMk cId="424865680" sldId="362"/>
            <ac:spMk id="14" creationId="{C90253B6-1117-4262-AEAB-ECC35BA5E19E}"/>
          </ac:spMkLst>
        </pc:spChg>
        <pc:spChg chg="del">
          <ac:chgData name="LESIAK, REMY" userId="a3612a7c-9754-4a96-bbce-22dd13fca895" providerId="ADAL" clId="{F179AB5C-5965-4E94-8ACC-C7E67D7CF4B3}" dt="2021-11-14T15:36:05.376" v="8490" actId="478"/>
          <ac:spMkLst>
            <pc:docMk/>
            <pc:sldMk cId="424865680" sldId="362"/>
            <ac:spMk id="15" creationId="{65A585B6-D944-4A46-97AA-03AD65AA3417}"/>
          </ac:spMkLst>
        </pc:spChg>
      </pc:sldChg>
      <pc:sldChg chg="del">
        <pc:chgData name="LESIAK, REMY" userId="a3612a7c-9754-4a96-bbce-22dd13fca895" providerId="ADAL" clId="{F179AB5C-5965-4E94-8ACC-C7E67D7CF4B3}" dt="2021-11-09T21:35:39.600" v="6" actId="47"/>
        <pc:sldMkLst>
          <pc:docMk/>
          <pc:sldMk cId="965516935" sldId="362"/>
        </pc:sldMkLst>
      </pc:sldChg>
      <pc:sldChg chg="del">
        <pc:chgData name="LESIAK, REMY" userId="a3612a7c-9754-4a96-bbce-22dd13fca895" providerId="ADAL" clId="{F179AB5C-5965-4E94-8ACC-C7E67D7CF4B3}" dt="2021-11-09T21:35:39.600" v="6" actId="47"/>
        <pc:sldMkLst>
          <pc:docMk/>
          <pc:sldMk cId="977973457" sldId="363"/>
        </pc:sldMkLst>
      </pc:sldChg>
      <pc:sldChg chg="delSp modSp add mod">
        <pc:chgData name="LESIAK, REMY" userId="a3612a7c-9754-4a96-bbce-22dd13fca895" providerId="ADAL" clId="{F179AB5C-5965-4E94-8ACC-C7E67D7CF4B3}" dt="2021-11-16T21:42:49.440" v="34599" actId="20577"/>
        <pc:sldMkLst>
          <pc:docMk/>
          <pc:sldMk cId="3737740361" sldId="363"/>
        </pc:sldMkLst>
        <pc:spChg chg="mod">
          <ac:chgData name="LESIAK, REMY" userId="a3612a7c-9754-4a96-bbce-22dd13fca895" providerId="ADAL" clId="{F179AB5C-5965-4E94-8ACC-C7E67D7CF4B3}" dt="2021-11-14T20:44:04.627" v="10049" actId="313"/>
          <ac:spMkLst>
            <pc:docMk/>
            <pc:sldMk cId="3737740361" sldId="363"/>
            <ac:spMk id="6" creationId="{56F28D16-2492-426E-92D4-C7244CDDBF69}"/>
          </ac:spMkLst>
        </pc:spChg>
        <pc:spChg chg="mod">
          <ac:chgData name="LESIAK, REMY" userId="a3612a7c-9754-4a96-bbce-22dd13fca895" providerId="ADAL" clId="{F179AB5C-5965-4E94-8ACC-C7E67D7CF4B3}" dt="2021-11-16T21:42:49.440" v="34599" actId="20577"/>
          <ac:spMkLst>
            <pc:docMk/>
            <pc:sldMk cId="3737740361" sldId="363"/>
            <ac:spMk id="7" creationId="{B707B54F-7CF1-4D26-8601-3D332EC72074}"/>
          </ac:spMkLst>
        </pc:spChg>
        <pc:spChg chg="del">
          <ac:chgData name="LESIAK, REMY" userId="a3612a7c-9754-4a96-bbce-22dd13fca895" providerId="ADAL" clId="{F179AB5C-5965-4E94-8ACC-C7E67D7CF4B3}" dt="2021-11-14T15:47:26.209" v="8879" actId="478"/>
          <ac:spMkLst>
            <pc:docMk/>
            <pc:sldMk cId="3737740361" sldId="363"/>
            <ac:spMk id="10" creationId="{E301C3A1-FD32-4A6F-9A85-AD4A372CBFE1}"/>
          </ac:spMkLst>
        </pc:spChg>
        <pc:spChg chg="del">
          <ac:chgData name="LESIAK, REMY" userId="a3612a7c-9754-4a96-bbce-22dd13fca895" providerId="ADAL" clId="{F179AB5C-5965-4E94-8ACC-C7E67D7CF4B3}" dt="2021-11-14T15:47:30.838" v="8880" actId="478"/>
          <ac:spMkLst>
            <pc:docMk/>
            <pc:sldMk cId="3737740361" sldId="363"/>
            <ac:spMk id="14" creationId="{C90253B6-1117-4262-AEAB-ECC35BA5E19E}"/>
          </ac:spMkLst>
        </pc:spChg>
      </pc:sldChg>
      <pc:sldChg chg="del">
        <pc:chgData name="LESIAK, REMY" userId="a3612a7c-9754-4a96-bbce-22dd13fca895" providerId="ADAL" clId="{F179AB5C-5965-4E94-8ACC-C7E67D7CF4B3}" dt="2021-11-09T21:35:39.600" v="6" actId="47"/>
        <pc:sldMkLst>
          <pc:docMk/>
          <pc:sldMk cId="866116833" sldId="364"/>
        </pc:sldMkLst>
      </pc:sldChg>
      <pc:sldChg chg="addSp delSp modSp add mod chgLayout modNotesTx">
        <pc:chgData name="LESIAK, REMY" userId="a3612a7c-9754-4a96-bbce-22dd13fca895" providerId="ADAL" clId="{F179AB5C-5965-4E94-8ACC-C7E67D7CF4B3}" dt="2021-11-16T21:43:31.134" v="34603" actId="313"/>
        <pc:sldMkLst>
          <pc:docMk/>
          <pc:sldMk cId="2635701717" sldId="364"/>
        </pc:sldMkLst>
        <pc:spChg chg="mod ord">
          <ac:chgData name="LESIAK, REMY" userId="a3612a7c-9754-4a96-bbce-22dd13fca895" providerId="ADAL" clId="{F179AB5C-5965-4E94-8ACC-C7E67D7CF4B3}" dt="2021-11-14T20:24:12.674" v="9055" actId="700"/>
          <ac:spMkLst>
            <pc:docMk/>
            <pc:sldMk cId="2635701717" sldId="364"/>
            <ac:spMk id="3" creationId="{ED4375B6-4402-4344-B96B-37E5180027E9}"/>
          </ac:spMkLst>
        </pc:spChg>
        <pc:spChg chg="mod ord">
          <ac:chgData name="LESIAK, REMY" userId="a3612a7c-9754-4a96-bbce-22dd13fca895" providerId="ADAL" clId="{F179AB5C-5965-4E94-8ACC-C7E67D7CF4B3}" dt="2021-11-14T20:24:12.674" v="9055" actId="700"/>
          <ac:spMkLst>
            <pc:docMk/>
            <pc:sldMk cId="2635701717" sldId="364"/>
            <ac:spMk id="4" creationId="{4BE2A43D-7DE6-4DC2-87BD-A6D851985E52}"/>
          </ac:spMkLst>
        </pc:spChg>
        <pc:spChg chg="mod ord">
          <ac:chgData name="LESIAK, REMY" userId="a3612a7c-9754-4a96-bbce-22dd13fca895" providerId="ADAL" clId="{F179AB5C-5965-4E94-8ACC-C7E67D7CF4B3}" dt="2021-11-14T20:24:12.674" v="9055" actId="700"/>
          <ac:spMkLst>
            <pc:docMk/>
            <pc:sldMk cId="2635701717" sldId="364"/>
            <ac:spMk id="5" creationId="{02E9EFD1-A1A5-43ED-B947-04B5D4052A28}"/>
          </ac:spMkLst>
        </pc:spChg>
        <pc:spChg chg="mod ord">
          <ac:chgData name="LESIAK, REMY" userId="a3612a7c-9754-4a96-bbce-22dd13fca895" providerId="ADAL" clId="{F179AB5C-5965-4E94-8ACC-C7E67D7CF4B3}" dt="2021-11-14T20:24:12.674" v="9055" actId="700"/>
          <ac:spMkLst>
            <pc:docMk/>
            <pc:sldMk cId="2635701717" sldId="364"/>
            <ac:spMk id="6" creationId="{56F28D16-2492-426E-92D4-C7244CDDBF69}"/>
          </ac:spMkLst>
        </pc:spChg>
        <pc:spChg chg="del mod ord">
          <ac:chgData name="LESIAK, REMY" userId="a3612a7c-9754-4a96-bbce-22dd13fca895" providerId="ADAL" clId="{F179AB5C-5965-4E94-8ACC-C7E67D7CF4B3}" dt="2021-11-14T20:24:17.062" v="9056" actId="478"/>
          <ac:spMkLst>
            <pc:docMk/>
            <pc:sldMk cId="2635701717" sldId="364"/>
            <ac:spMk id="7" creationId="{B707B54F-7CF1-4D26-8601-3D332EC72074}"/>
          </ac:spMkLst>
        </pc:spChg>
        <pc:spChg chg="add mod">
          <ac:chgData name="LESIAK, REMY" userId="a3612a7c-9754-4a96-bbce-22dd13fca895" providerId="ADAL" clId="{F179AB5C-5965-4E94-8ACC-C7E67D7CF4B3}" dt="2021-11-16T21:43:12.178" v="34601" actId="20577"/>
          <ac:spMkLst>
            <pc:docMk/>
            <pc:sldMk cId="2635701717" sldId="364"/>
            <ac:spMk id="8" creationId="{CBA6F6A3-99AC-444E-B7F8-2ECA44D0CBB5}"/>
          </ac:spMkLst>
        </pc:spChg>
        <pc:graphicFrameChg chg="add mod modGraphic">
          <ac:chgData name="LESIAK, REMY" userId="a3612a7c-9754-4a96-bbce-22dd13fca895" providerId="ADAL" clId="{F179AB5C-5965-4E94-8ACC-C7E67D7CF4B3}" dt="2021-11-16T21:43:31.134" v="34603" actId="313"/>
          <ac:graphicFrameMkLst>
            <pc:docMk/>
            <pc:sldMk cId="2635701717" sldId="364"/>
            <ac:graphicFrameMk id="9" creationId="{D2668152-F573-4398-B7A8-21D2D5DD7E39}"/>
          </ac:graphicFrameMkLst>
        </pc:graphicFrameChg>
      </pc:sldChg>
      <pc:sldChg chg="del">
        <pc:chgData name="LESIAK, REMY" userId="a3612a7c-9754-4a96-bbce-22dd13fca895" providerId="ADAL" clId="{F179AB5C-5965-4E94-8ACC-C7E67D7CF4B3}" dt="2021-11-09T21:35:39.600" v="6" actId="47"/>
        <pc:sldMkLst>
          <pc:docMk/>
          <pc:sldMk cId="681254730" sldId="365"/>
        </pc:sldMkLst>
      </pc:sldChg>
      <pc:sldChg chg="modSp add mod ord">
        <pc:chgData name="LESIAK, REMY" userId="a3612a7c-9754-4a96-bbce-22dd13fca895" providerId="ADAL" clId="{F179AB5C-5965-4E94-8ACC-C7E67D7CF4B3}" dt="2021-11-16T21:44:12.895" v="34604" actId="20577"/>
        <pc:sldMkLst>
          <pc:docMk/>
          <pc:sldMk cId="4161906330" sldId="365"/>
        </pc:sldMkLst>
        <pc:spChg chg="mod">
          <ac:chgData name="LESIAK, REMY" userId="a3612a7c-9754-4a96-bbce-22dd13fca895" providerId="ADAL" clId="{F179AB5C-5965-4E94-8ACC-C7E67D7CF4B3}" dt="2021-11-14T20:38:46.065" v="9775" actId="20577"/>
          <ac:spMkLst>
            <pc:docMk/>
            <pc:sldMk cId="4161906330" sldId="365"/>
            <ac:spMk id="8" creationId="{CBA6F6A3-99AC-444E-B7F8-2ECA44D0CBB5}"/>
          </ac:spMkLst>
        </pc:spChg>
        <pc:graphicFrameChg chg="modGraphic">
          <ac:chgData name="LESIAK, REMY" userId="a3612a7c-9754-4a96-bbce-22dd13fca895" providerId="ADAL" clId="{F179AB5C-5965-4E94-8ACC-C7E67D7CF4B3}" dt="2021-11-16T21:44:12.895" v="34604" actId="20577"/>
          <ac:graphicFrameMkLst>
            <pc:docMk/>
            <pc:sldMk cId="4161906330" sldId="365"/>
            <ac:graphicFrameMk id="9" creationId="{D2668152-F573-4398-B7A8-21D2D5DD7E39}"/>
          </ac:graphicFrameMkLst>
        </pc:graphicFrameChg>
      </pc:sldChg>
      <pc:sldChg chg="del">
        <pc:chgData name="LESIAK, REMY" userId="a3612a7c-9754-4a96-bbce-22dd13fca895" providerId="ADAL" clId="{F179AB5C-5965-4E94-8ACC-C7E67D7CF4B3}" dt="2021-11-09T21:35:39.600" v="6" actId="47"/>
        <pc:sldMkLst>
          <pc:docMk/>
          <pc:sldMk cId="1492175825" sldId="366"/>
        </pc:sldMkLst>
      </pc:sldChg>
      <pc:sldChg chg="modSp add mod">
        <pc:chgData name="LESIAK, REMY" userId="a3612a7c-9754-4a96-bbce-22dd13fca895" providerId="ADAL" clId="{F179AB5C-5965-4E94-8ACC-C7E67D7CF4B3}" dt="2021-11-16T15:29:09.143" v="25772"/>
        <pc:sldMkLst>
          <pc:docMk/>
          <pc:sldMk cId="3543140549" sldId="366"/>
        </pc:sldMkLst>
        <pc:spChg chg="mod">
          <ac:chgData name="LESIAK, REMY" userId="a3612a7c-9754-4a96-bbce-22dd13fca895" providerId="ADAL" clId="{F179AB5C-5965-4E94-8ACC-C7E67D7CF4B3}" dt="2021-11-14T20:48:14.297" v="10280" actId="20577"/>
          <ac:spMkLst>
            <pc:docMk/>
            <pc:sldMk cId="3543140549" sldId="366"/>
            <ac:spMk id="8" creationId="{CBA6F6A3-99AC-444E-B7F8-2ECA44D0CBB5}"/>
          </ac:spMkLst>
        </pc:spChg>
        <pc:graphicFrameChg chg="mod modGraphic">
          <ac:chgData name="LESIAK, REMY" userId="a3612a7c-9754-4a96-bbce-22dd13fca895" providerId="ADAL" clId="{F179AB5C-5965-4E94-8ACC-C7E67D7CF4B3}" dt="2021-11-16T15:29:09.143" v="25772"/>
          <ac:graphicFrameMkLst>
            <pc:docMk/>
            <pc:sldMk cId="3543140549" sldId="366"/>
            <ac:graphicFrameMk id="9" creationId="{D2668152-F573-4398-B7A8-21D2D5DD7E39}"/>
          </ac:graphicFrameMkLst>
        </pc:graphicFrameChg>
      </pc:sldChg>
      <pc:sldChg chg="del">
        <pc:chgData name="LESIAK, REMY" userId="a3612a7c-9754-4a96-bbce-22dd13fca895" providerId="ADAL" clId="{F179AB5C-5965-4E94-8ACC-C7E67D7CF4B3}" dt="2021-11-09T21:35:39.600" v="6" actId="47"/>
        <pc:sldMkLst>
          <pc:docMk/>
          <pc:sldMk cId="353726686" sldId="367"/>
        </pc:sldMkLst>
      </pc:sldChg>
      <pc:sldChg chg="addSp delSp modSp add mod">
        <pc:chgData name="LESIAK, REMY" userId="a3612a7c-9754-4a96-bbce-22dd13fca895" providerId="ADAL" clId="{F179AB5C-5965-4E94-8ACC-C7E67D7CF4B3}" dt="2021-11-16T15:33:42.774" v="25933" actId="1038"/>
        <pc:sldMkLst>
          <pc:docMk/>
          <pc:sldMk cId="3109986454" sldId="367"/>
        </pc:sldMkLst>
        <pc:spChg chg="mod">
          <ac:chgData name="LESIAK, REMY" userId="a3612a7c-9754-4a96-bbce-22dd13fca895" providerId="ADAL" clId="{F179AB5C-5965-4E94-8ACC-C7E67D7CF4B3}" dt="2021-11-15T14:09:32.432" v="10620"/>
          <ac:spMkLst>
            <pc:docMk/>
            <pc:sldMk cId="3109986454" sldId="367"/>
            <ac:spMk id="8" creationId="{CBA6F6A3-99AC-444E-B7F8-2ECA44D0CBB5}"/>
          </ac:spMkLst>
        </pc:spChg>
        <pc:spChg chg="add del mod">
          <ac:chgData name="LESIAK, REMY" userId="a3612a7c-9754-4a96-bbce-22dd13fca895" providerId="ADAL" clId="{F179AB5C-5965-4E94-8ACC-C7E67D7CF4B3}" dt="2021-11-16T15:30:41.032" v="25776" actId="478"/>
          <ac:spMkLst>
            <pc:docMk/>
            <pc:sldMk cId="3109986454" sldId="367"/>
            <ac:spMk id="10" creationId="{D8BDD10D-17C4-41E5-9F3E-4C495CBEBA98}"/>
          </ac:spMkLst>
        </pc:spChg>
        <pc:spChg chg="add del mod">
          <ac:chgData name="LESIAK, REMY" userId="a3612a7c-9754-4a96-bbce-22dd13fca895" providerId="ADAL" clId="{F179AB5C-5965-4E94-8ACC-C7E67D7CF4B3}" dt="2021-11-16T15:31:26.212" v="25805" actId="478"/>
          <ac:spMkLst>
            <pc:docMk/>
            <pc:sldMk cId="3109986454" sldId="367"/>
            <ac:spMk id="11" creationId="{7B06DB6D-79F3-418A-9001-0878A3BCA01E}"/>
          </ac:spMkLst>
        </pc:spChg>
        <pc:spChg chg="add del mod">
          <ac:chgData name="LESIAK, REMY" userId="a3612a7c-9754-4a96-bbce-22dd13fca895" providerId="ADAL" clId="{F179AB5C-5965-4E94-8ACC-C7E67D7CF4B3}" dt="2021-11-16T15:32:28.195" v="25865" actId="478"/>
          <ac:spMkLst>
            <pc:docMk/>
            <pc:sldMk cId="3109986454" sldId="367"/>
            <ac:spMk id="13" creationId="{EE7914D6-B627-4BCE-AADD-0AA98EBF9D8C}"/>
          </ac:spMkLst>
        </pc:spChg>
        <pc:spChg chg="add mod">
          <ac:chgData name="LESIAK, REMY" userId="a3612a7c-9754-4a96-bbce-22dd13fca895" providerId="ADAL" clId="{F179AB5C-5965-4E94-8ACC-C7E67D7CF4B3}" dt="2021-11-16T15:33:36.805" v="25927" actId="1038"/>
          <ac:spMkLst>
            <pc:docMk/>
            <pc:sldMk cId="3109986454" sldId="367"/>
            <ac:spMk id="14" creationId="{166B6359-6E93-42BB-8A0C-67A07822E4F2}"/>
          </ac:spMkLst>
        </pc:spChg>
        <pc:spChg chg="add mod">
          <ac:chgData name="LESIAK, REMY" userId="a3612a7c-9754-4a96-bbce-22dd13fca895" providerId="ADAL" clId="{F179AB5C-5965-4E94-8ACC-C7E67D7CF4B3}" dt="2021-11-16T15:33:36.805" v="25927" actId="1038"/>
          <ac:spMkLst>
            <pc:docMk/>
            <pc:sldMk cId="3109986454" sldId="367"/>
            <ac:spMk id="15" creationId="{5C92DA83-6E00-498C-B70D-B06C0063393B}"/>
          </ac:spMkLst>
        </pc:spChg>
        <pc:spChg chg="add mod">
          <ac:chgData name="LESIAK, REMY" userId="a3612a7c-9754-4a96-bbce-22dd13fca895" providerId="ADAL" clId="{F179AB5C-5965-4E94-8ACC-C7E67D7CF4B3}" dt="2021-11-16T15:33:42.774" v="25933" actId="1038"/>
          <ac:spMkLst>
            <pc:docMk/>
            <pc:sldMk cId="3109986454" sldId="367"/>
            <ac:spMk id="16" creationId="{18C83B56-91DC-4EFC-9861-379188B34290}"/>
          </ac:spMkLst>
        </pc:spChg>
        <pc:spChg chg="add mod">
          <ac:chgData name="LESIAK, REMY" userId="a3612a7c-9754-4a96-bbce-22dd13fca895" providerId="ADAL" clId="{F179AB5C-5965-4E94-8ACC-C7E67D7CF4B3}" dt="2021-11-16T15:33:42.774" v="25933" actId="1038"/>
          <ac:spMkLst>
            <pc:docMk/>
            <pc:sldMk cId="3109986454" sldId="367"/>
            <ac:spMk id="17" creationId="{ABB6A680-7728-42F0-BC02-732ED1DF810C}"/>
          </ac:spMkLst>
        </pc:spChg>
        <pc:spChg chg="add mod">
          <ac:chgData name="LESIAK, REMY" userId="a3612a7c-9754-4a96-bbce-22dd13fca895" providerId="ADAL" clId="{F179AB5C-5965-4E94-8ACC-C7E67D7CF4B3}" dt="2021-11-16T15:32:40.559" v="25870" actId="14100"/>
          <ac:spMkLst>
            <pc:docMk/>
            <pc:sldMk cId="3109986454" sldId="367"/>
            <ac:spMk id="18" creationId="{40B5DD58-5AD2-4130-BAFF-5E3F938F3A01}"/>
          </ac:spMkLst>
        </pc:spChg>
        <pc:spChg chg="add mod">
          <ac:chgData name="LESIAK, REMY" userId="a3612a7c-9754-4a96-bbce-22dd13fca895" providerId="ADAL" clId="{F179AB5C-5965-4E94-8ACC-C7E67D7CF4B3}" dt="2021-11-16T15:33:23.849" v="25894" actId="1076"/>
          <ac:spMkLst>
            <pc:docMk/>
            <pc:sldMk cId="3109986454" sldId="367"/>
            <ac:spMk id="19" creationId="{599B4609-9F1F-428A-84DA-76B7E9EB2CCB}"/>
          </ac:spMkLst>
        </pc:spChg>
        <pc:graphicFrameChg chg="del">
          <ac:chgData name="LESIAK, REMY" userId="a3612a7c-9754-4a96-bbce-22dd13fca895" providerId="ADAL" clId="{F179AB5C-5965-4E94-8ACC-C7E67D7CF4B3}" dt="2021-11-15T14:07:45.425" v="10505" actId="478"/>
          <ac:graphicFrameMkLst>
            <pc:docMk/>
            <pc:sldMk cId="3109986454" sldId="367"/>
            <ac:graphicFrameMk id="9" creationId="{D2668152-F573-4398-B7A8-21D2D5DD7E39}"/>
          </ac:graphicFrameMkLst>
        </pc:graphicFrameChg>
      </pc:sldChg>
      <pc:sldChg chg="modSp add mod">
        <pc:chgData name="LESIAK, REMY" userId="a3612a7c-9754-4a96-bbce-22dd13fca895" providerId="ADAL" clId="{F179AB5C-5965-4E94-8ACC-C7E67D7CF4B3}" dt="2021-11-16T21:44:56.250" v="34608" actId="20577"/>
        <pc:sldMkLst>
          <pc:docMk/>
          <pc:sldMk cId="1078070527" sldId="368"/>
        </pc:sldMkLst>
        <pc:spChg chg="mod">
          <ac:chgData name="LESIAK, REMY" userId="a3612a7c-9754-4a96-bbce-22dd13fca895" providerId="ADAL" clId="{F179AB5C-5965-4E94-8ACC-C7E67D7CF4B3}" dt="2021-11-15T14:10:16.620" v="10677" actId="20577"/>
          <ac:spMkLst>
            <pc:docMk/>
            <pc:sldMk cId="1078070527" sldId="368"/>
            <ac:spMk id="8" creationId="{CBA6F6A3-99AC-444E-B7F8-2ECA44D0CBB5}"/>
          </ac:spMkLst>
        </pc:spChg>
        <pc:graphicFrameChg chg="mod modGraphic">
          <ac:chgData name="LESIAK, REMY" userId="a3612a7c-9754-4a96-bbce-22dd13fca895" providerId="ADAL" clId="{F179AB5C-5965-4E94-8ACC-C7E67D7CF4B3}" dt="2021-11-16T21:44:56.250" v="34608" actId="20577"/>
          <ac:graphicFrameMkLst>
            <pc:docMk/>
            <pc:sldMk cId="1078070527" sldId="368"/>
            <ac:graphicFrameMk id="9" creationId="{D2668152-F573-4398-B7A8-21D2D5DD7E39}"/>
          </ac:graphicFrameMkLst>
        </pc:graphicFrameChg>
      </pc:sldChg>
      <pc:sldChg chg="del">
        <pc:chgData name="LESIAK, REMY" userId="a3612a7c-9754-4a96-bbce-22dd13fca895" providerId="ADAL" clId="{F179AB5C-5965-4E94-8ACC-C7E67D7CF4B3}" dt="2021-11-09T21:35:39.600" v="6" actId="47"/>
        <pc:sldMkLst>
          <pc:docMk/>
          <pc:sldMk cId="1655487073" sldId="368"/>
        </pc:sldMkLst>
      </pc:sldChg>
      <pc:sldChg chg="del">
        <pc:chgData name="LESIAK, REMY" userId="a3612a7c-9754-4a96-bbce-22dd13fca895" providerId="ADAL" clId="{F179AB5C-5965-4E94-8ACC-C7E67D7CF4B3}" dt="2021-11-09T21:35:39.600" v="6" actId="47"/>
        <pc:sldMkLst>
          <pc:docMk/>
          <pc:sldMk cId="3656903009" sldId="369"/>
        </pc:sldMkLst>
      </pc:sldChg>
      <pc:sldChg chg="addSp delSp modSp add mod">
        <pc:chgData name="LESIAK, REMY" userId="a3612a7c-9754-4a96-bbce-22dd13fca895" providerId="ADAL" clId="{F179AB5C-5965-4E94-8ACC-C7E67D7CF4B3}" dt="2021-11-16T21:45:37.925" v="34611" actId="20577"/>
        <pc:sldMkLst>
          <pc:docMk/>
          <pc:sldMk cId="4293138129" sldId="369"/>
        </pc:sldMkLst>
        <pc:spChg chg="add del mod">
          <ac:chgData name="LESIAK, REMY" userId="a3612a7c-9754-4a96-bbce-22dd13fca895" providerId="ADAL" clId="{F179AB5C-5965-4E94-8ACC-C7E67D7CF4B3}" dt="2021-11-16T15:37:53.862" v="26122" actId="478"/>
          <ac:spMkLst>
            <pc:docMk/>
            <pc:sldMk cId="4293138129" sldId="369"/>
            <ac:spMk id="2" creationId="{F97140D1-D509-4A60-9E01-FA60D32F3D72}"/>
          </ac:spMkLst>
        </pc:spChg>
        <pc:spChg chg="add del mod">
          <ac:chgData name="LESIAK, REMY" userId="a3612a7c-9754-4a96-bbce-22dd13fca895" providerId="ADAL" clId="{F179AB5C-5965-4E94-8ACC-C7E67D7CF4B3}" dt="2021-11-16T15:38:02.634" v="26128"/>
          <ac:spMkLst>
            <pc:docMk/>
            <pc:sldMk cId="4293138129" sldId="369"/>
            <ac:spMk id="7" creationId="{89460F25-FBDC-4F5E-B506-A39B823C5A1B}"/>
          </ac:spMkLst>
        </pc:spChg>
        <pc:spChg chg="mod">
          <ac:chgData name="LESIAK, REMY" userId="a3612a7c-9754-4a96-bbce-22dd13fca895" providerId="ADAL" clId="{F179AB5C-5965-4E94-8ACC-C7E67D7CF4B3}" dt="2021-11-16T15:41:13.157" v="26168" actId="1076"/>
          <ac:spMkLst>
            <pc:docMk/>
            <pc:sldMk cId="4293138129" sldId="369"/>
            <ac:spMk id="8" creationId="{CBA6F6A3-99AC-444E-B7F8-2ECA44D0CBB5}"/>
          </ac:spMkLst>
        </pc:spChg>
        <pc:spChg chg="add del mod">
          <ac:chgData name="LESIAK, REMY" userId="a3612a7c-9754-4a96-bbce-22dd13fca895" providerId="ADAL" clId="{F179AB5C-5965-4E94-8ACC-C7E67D7CF4B3}" dt="2021-11-16T15:43:03.478" v="26252" actId="478"/>
          <ac:spMkLst>
            <pc:docMk/>
            <pc:sldMk cId="4293138129" sldId="369"/>
            <ac:spMk id="10" creationId="{38F34E6E-4499-40F4-95C1-655C918E6F8F}"/>
          </ac:spMkLst>
        </pc:spChg>
        <pc:spChg chg="add del mod">
          <ac:chgData name="LESIAK, REMY" userId="a3612a7c-9754-4a96-bbce-22dd13fca895" providerId="ADAL" clId="{F179AB5C-5965-4E94-8ACC-C7E67D7CF4B3}" dt="2021-11-16T15:43:04.143" v="26253" actId="478"/>
          <ac:spMkLst>
            <pc:docMk/>
            <pc:sldMk cId="4293138129" sldId="369"/>
            <ac:spMk id="11" creationId="{556F2C14-5198-4491-93E2-47B9030E35C3}"/>
          </ac:spMkLst>
        </pc:spChg>
        <pc:spChg chg="add del">
          <ac:chgData name="LESIAK, REMY" userId="a3612a7c-9754-4a96-bbce-22dd13fca895" providerId="ADAL" clId="{F179AB5C-5965-4E94-8ACC-C7E67D7CF4B3}" dt="2021-11-16T15:38:52.768" v="26139"/>
          <ac:spMkLst>
            <pc:docMk/>
            <pc:sldMk cId="4293138129" sldId="369"/>
            <ac:spMk id="12" creationId="{37CDDD84-3758-479A-A428-7F9DFF771185}"/>
          </ac:spMkLst>
        </pc:spChg>
        <pc:spChg chg="add del mod">
          <ac:chgData name="LESIAK, REMY" userId="a3612a7c-9754-4a96-bbce-22dd13fca895" providerId="ADAL" clId="{F179AB5C-5965-4E94-8ACC-C7E67D7CF4B3}" dt="2021-11-16T15:43:05.373" v="26254" actId="478"/>
          <ac:spMkLst>
            <pc:docMk/>
            <pc:sldMk cId="4293138129" sldId="369"/>
            <ac:spMk id="13" creationId="{975CFC49-E412-4D0E-9BCD-ABECA6FE6B96}"/>
          </ac:spMkLst>
        </pc:spChg>
        <pc:graphicFrameChg chg="mod modGraphic">
          <ac:chgData name="LESIAK, REMY" userId="a3612a7c-9754-4a96-bbce-22dd13fca895" providerId="ADAL" clId="{F179AB5C-5965-4E94-8ACC-C7E67D7CF4B3}" dt="2021-11-16T21:45:37.925" v="34611" actId="20577"/>
          <ac:graphicFrameMkLst>
            <pc:docMk/>
            <pc:sldMk cId="4293138129" sldId="369"/>
            <ac:graphicFrameMk id="9" creationId="{D2668152-F573-4398-B7A8-21D2D5DD7E39}"/>
          </ac:graphicFrameMkLst>
        </pc:graphicFrameChg>
      </pc:sldChg>
      <pc:sldChg chg="modSp add mod">
        <pc:chgData name="LESIAK, REMY" userId="a3612a7c-9754-4a96-bbce-22dd13fca895" providerId="ADAL" clId="{F179AB5C-5965-4E94-8ACC-C7E67D7CF4B3}" dt="2021-11-16T16:08:09.127" v="26510" actId="6549"/>
        <pc:sldMkLst>
          <pc:docMk/>
          <pc:sldMk cId="351732771" sldId="370"/>
        </pc:sldMkLst>
        <pc:spChg chg="mod">
          <ac:chgData name="LESIAK, REMY" userId="a3612a7c-9754-4a96-bbce-22dd13fca895" providerId="ADAL" clId="{F179AB5C-5965-4E94-8ACC-C7E67D7CF4B3}" dt="2021-11-16T16:08:09.127" v="26510" actId="6549"/>
          <ac:spMkLst>
            <pc:docMk/>
            <pc:sldMk cId="351732771" sldId="370"/>
            <ac:spMk id="2" creationId="{00000000-0000-0000-0000-000000000000}"/>
          </ac:spMkLst>
        </pc:spChg>
      </pc:sldChg>
      <pc:sldChg chg="del">
        <pc:chgData name="LESIAK, REMY" userId="a3612a7c-9754-4a96-bbce-22dd13fca895" providerId="ADAL" clId="{F179AB5C-5965-4E94-8ACC-C7E67D7CF4B3}" dt="2021-11-09T21:35:39.600" v="6" actId="47"/>
        <pc:sldMkLst>
          <pc:docMk/>
          <pc:sldMk cId="3444569133" sldId="370"/>
        </pc:sldMkLst>
      </pc:sldChg>
      <pc:sldChg chg="addSp delSp modSp new mod modClrScheme chgLayout">
        <pc:chgData name="LESIAK, REMY" userId="a3612a7c-9754-4a96-bbce-22dd13fca895" providerId="ADAL" clId="{F179AB5C-5965-4E94-8ACC-C7E67D7CF4B3}" dt="2021-11-16T21:49:41.652" v="34635" actId="20577"/>
        <pc:sldMkLst>
          <pc:docMk/>
          <pc:sldMk cId="1619009358" sldId="371"/>
        </pc:sldMkLst>
        <pc:spChg chg="del mod ord">
          <ac:chgData name="LESIAK, REMY" userId="a3612a7c-9754-4a96-bbce-22dd13fca895" providerId="ADAL" clId="{F179AB5C-5965-4E94-8ACC-C7E67D7CF4B3}" dt="2021-11-15T15:01:16.645" v="11257" actId="700"/>
          <ac:spMkLst>
            <pc:docMk/>
            <pc:sldMk cId="1619009358" sldId="371"/>
            <ac:spMk id="2" creationId="{A4AB3BFA-6BDE-4753-BA61-1341ECCF26F4}"/>
          </ac:spMkLst>
        </pc:spChg>
        <pc:spChg chg="mod ord">
          <ac:chgData name="LESIAK, REMY" userId="a3612a7c-9754-4a96-bbce-22dd13fca895" providerId="ADAL" clId="{F179AB5C-5965-4E94-8ACC-C7E67D7CF4B3}" dt="2021-11-15T15:01:16.645" v="11257" actId="700"/>
          <ac:spMkLst>
            <pc:docMk/>
            <pc:sldMk cId="1619009358" sldId="371"/>
            <ac:spMk id="3" creationId="{AAE7AF40-FC10-44B6-847A-229AE9A714D3}"/>
          </ac:spMkLst>
        </pc:spChg>
        <pc:spChg chg="mod ord">
          <ac:chgData name="LESIAK, REMY" userId="a3612a7c-9754-4a96-bbce-22dd13fca895" providerId="ADAL" clId="{F179AB5C-5965-4E94-8ACC-C7E67D7CF4B3}" dt="2021-11-15T15:01:16.645" v="11257" actId="700"/>
          <ac:spMkLst>
            <pc:docMk/>
            <pc:sldMk cId="1619009358" sldId="371"/>
            <ac:spMk id="4" creationId="{1B87575F-3126-46AE-B03F-E65921790677}"/>
          </ac:spMkLst>
        </pc:spChg>
        <pc:spChg chg="add mod ord">
          <ac:chgData name="LESIAK, REMY" userId="a3612a7c-9754-4a96-bbce-22dd13fca895" providerId="ADAL" clId="{F179AB5C-5965-4E94-8ACC-C7E67D7CF4B3}" dt="2021-11-16T21:01:21.747" v="33389"/>
          <ac:spMkLst>
            <pc:docMk/>
            <pc:sldMk cId="1619009358" sldId="371"/>
            <ac:spMk id="5" creationId="{E189D38E-0E28-46C6-8FE8-B2F7DADB515A}"/>
          </ac:spMkLst>
        </pc:spChg>
        <pc:spChg chg="add mod ord">
          <ac:chgData name="LESIAK, REMY" userId="a3612a7c-9754-4a96-bbce-22dd13fca895" providerId="ADAL" clId="{F179AB5C-5965-4E94-8ACC-C7E67D7CF4B3}" dt="2021-11-15T15:01:26.136" v="11269" actId="20577"/>
          <ac:spMkLst>
            <pc:docMk/>
            <pc:sldMk cId="1619009358" sldId="371"/>
            <ac:spMk id="6" creationId="{41B31986-FA42-4A9B-95C3-DF079EA98BB8}"/>
          </ac:spMkLst>
        </pc:spChg>
        <pc:spChg chg="add del mod ord">
          <ac:chgData name="LESIAK, REMY" userId="a3612a7c-9754-4a96-bbce-22dd13fca895" providerId="ADAL" clId="{F179AB5C-5965-4E94-8ACC-C7E67D7CF4B3}" dt="2021-11-16T21:49:41.652" v="34635" actId="20577"/>
          <ac:spMkLst>
            <pc:docMk/>
            <pc:sldMk cId="1619009358" sldId="371"/>
            <ac:spMk id="7" creationId="{D6D7EF62-EF47-49E9-AFFD-E3F033D39ACF}"/>
          </ac:spMkLst>
        </pc:spChg>
        <pc:spChg chg="add del mod">
          <ac:chgData name="LESIAK, REMY" userId="a3612a7c-9754-4a96-bbce-22dd13fca895" providerId="ADAL" clId="{F179AB5C-5965-4E94-8ACC-C7E67D7CF4B3}" dt="2021-11-15T15:01:39.304" v="11271"/>
          <ac:spMkLst>
            <pc:docMk/>
            <pc:sldMk cId="1619009358" sldId="371"/>
            <ac:spMk id="8" creationId="{95D56400-8626-4F4D-83BE-543361E719EC}"/>
          </ac:spMkLst>
        </pc:spChg>
      </pc:sldChg>
      <pc:sldChg chg="del">
        <pc:chgData name="LESIAK, REMY" userId="a3612a7c-9754-4a96-bbce-22dd13fca895" providerId="ADAL" clId="{F179AB5C-5965-4E94-8ACC-C7E67D7CF4B3}" dt="2021-11-09T21:35:39.600" v="6" actId="47"/>
        <pc:sldMkLst>
          <pc:docMk/>
          <pc:sldMk cId="2409818228" sldId="371"/>
        </pc:sldMkLst>
      </pc:sldChg>
      <pc:sldChg chg="modSp add mod modNotesTx">
        <pc:chgData name="LESIAK, REMY" userId="a3612a7c-9754-4a96-bbce-22dd13fca895" providerId="ADAL" clId="{F179AB5C-5965-4E94-8ACC-C7E67D7CF4B3}" dt="2021-11-16T21:50:20.524" v="34641" actId="20577"/>
        <pc:sldMkLst>
          <pc:docMk/>
          <pc:sldMk cId="2833759119" sldId="372"/>
        </pc:sldMkLst>
        <pc:spChg chg="mod">
          <ac:chgData name="LESIAK, REMY" userId="a3612a7c-9754-4a96-bbce-22dd13fca895" providerId="ADAL" clId="{F179AB5C-5965-4E94-8ACC-C7E67D7CF4B3}" dt="2021-11-16T21:03:05.747" v="33458"/>
          <ac:spMkLst>
            <pc:docMk/>
            <pc:sldMk cId="2833759119" sldId="372"/>
            <ac:spMk id="5" creationId="{E189D38E-0E28-46C6-8FE8-B2F7DADB515A}"/>
          </ac:spMkLst>
        </pc:spChg>
        <pc:spChg chg="mod">
          <ac:chgData name="LESIAK, REMY" userId="a3612a7c-9754-4a96-bbce-22dd13fca895" providerId="ADAL" clId="{F179AB5C-5965-4E94-8ACC-C7E67D7CF4B3}" dt="2021-11-16T21:03:12.947" v="33470" actId="20577"/>
          <ac:spMkLst>
            <pc:docMk/>
            <pc:sldMk cId="2833759119" sldId="372"/>
            <ac:spMk id="6" creationId="{41B31986-FA42-4A9B-95C3-DF079EA98BB8}"/>
          </ac:spMkLst>
        </pc:spChg>
        <pc:spChg chg="mod">
          <ac:chgData name="LESIAK, REMY" userId="a3612a7c-9754-4a96-bbce-22dd13fca895" providerId="ADAL" clId="{F179AB5C-5965-4E94-8ACC-C7E67D7CF4B3}" dt="2021-11-16T21:50:20.524" v="34641" actId="20577"/>
          <ac:spMkLst>
            <pc:docMk/>
            <pc:sldMk cId="2833759119" sldId="372"/>
            <ac:spMk id="7" creationId="{D6D7EF62-EF47-49E9-AFFD-E3F033D39ACF}"/>
          </ac:spMkLst>
        </pc:spChg>
      </pc:sldChg>
      <pc:sldChg chg="del">
        <pc:chgData name="LESIAK, REMY" userId="a3612a7c-9754-4a96-bbce-22dd13fca895" providerId="ADAL" clId="{F179AB5C-5965-4E94-8ACC-C7E67D7CF4B3}" dt="2021-11-09T21:35:39.600" v="6" actId="47"/>
        <pc:sldMkLst>
          <pc:docMk/>
          <pc:sldMk cId="3869919921" sldId="372"/>
        </pc:sldMkLst>
      </pc:sldChg>
      <pc:sldChg chg="addSp delSp modSp add del mod">
        <pc:chgData name="LESIAK, REMY" userId="a3612a7c-9754-4a96-bbce-22dd13fca895" providerId="ADAL" clId="{F179AB5C-5965-4E94-8ACC-C7E67D7CF4B3}" dt="2021-11-16T21:13:06.225" v="34325" actId="47"/>
        <pc:sldMkLst>
          <pc:docMk/>
          <pc:sldMk cId="95205043" sldId="373"/>
        </pc:sldMkLst>
        <pc:spChg chg="add del">
          <ac:chgData name="LESIAK, REMY" userId="a3612a7c-9754-4a96-bbce-22dd13fca895" providerId="ADAL" clId="{F179AB5C-5965-4E94-8ACC-C7E67D7CF4B3}" dt="2021-11-15T15:08:59.903" v="11390"/>
          <ac:spMkLst>
            <pc:docMk/>
            <pc:sldMk cId="95205043" sldId="373"/>
            <ac:spMk id="2" creationId="{6830E1FF-D05A-4767-B866-93856032E319}"/>
          </ac:spMkLst>
        </pc:spChg>
        <pc:spChg chg="mod">
          <ac:chgData name="LESIAK, REMY" userId="a3612a7c-9754-4a96-bbce-22dd13fca895" providerId="ADAL" clId="{F179AB5C-5965-4E94-8ACC-C7E67D7CF4B3}" dt="2021-11-16T13:45:06.690" v="22078" actId="313"/>
          <ac:spMkLst>
            <pc:docMk/>
            <pc:sldMk cId="95205043" sldId="373"/>
            <ac:spMk id="6" creationId="{41B31986-FA42-4A9B-95C3-DF079EA98BB8}"/>
          </ac:spMkLst>
        </pc:spChg>
        <pc:spChg chg="mod">
          <ac:chgData name="LESIAK, REMY" userId="a3612a7c-9754-4a96-bbce-22dd13fca895" providerId="ADAL" clId="{F179AB5C-5965-4E94-8ACC-C7E67D7CF4B3}" dt="2021-11-15T15:10:04.461" v="11408" actId="20577"/>
          <ac:spMkLst>
            <pc:docMk/>
            <pc:sldMk cId="95205043" sldId="373"/>
            <ac:spMk id="7" creationId="{D6D7EF62-EF47-49E9-AFFD-E3F033D39ACF}"/>
          </ac:spMkLst>
        </pc:spChg>
        <pc:spChg chg="add del">
          <ac:chgData name="LESIAK, REMY" userId="a3612a7c-9754-4a96-bbce-22dd13fca895" providerId="ADAL" clId="{F179AB5C-5965-4E94-8ACC-C7E67D7CF4B3}" dt="2021-11-15T15:09:50.826" v="11396"/>
          <ac:spMkLst>
            <pc:docMk/>
            <pc:sldMk cId="95205043" sldId="373"/>
            <ac:spMk id="8" creationId="{8E618D0F-7D25-47A8-BCA2-662E86FF9FBA}"/>
          </ac:spMkLst>
        </pc:spChg>
      </pc:sldChg>
      <pc:sldChg chg="del">
        <pc:chgData name="LESIAK, REMY" userId="a3612a7c-9754-4a96-bbce-22dd13fca895" providerId="ADAL" clId="{F179AB5C-5965-4E94-8ACC-C7E67D7CF4B3}" dt="2021-11-09T21:35:39.600" v="6" actId="47"/>
        <pc:sldMkLst>
          <pc:docMk/>
          <pc:sldMk cId="1374125404" sldId="373"/>
        </pc:sldMkLst>
      </pc:sldChg>
      <pc:sldChg chg="modSp add del mod ord">
        <pc:chgData name="LESIAK, REMY" userId="a3612a7c-9754-4a96-bbce-22dd13fca895" providerId="ADAL" clId="{F179AB5C-5965-4E94-8ACC-C7E67D7CF4B3}" dt="2021-11-16T20:50:50.133" v="32754" actId="47"/>
        <pc:sldMkLst>
          <pc:docMk/>
          <pc:sldMk cId="2936550285" sldId="374"/>
        </pc:sldMkLst>
        <pc:spChg chg="mod">
          <ac:chgData name="LESIAK, REMY" userId="a3612a7c-9754-4a96-bbce-22dd13fca895" providerId="ADAL" clId="{F179AB5C-5965-4E94-8ACC-C7E67D7CF4B3}" dt="2021-11-15T15:12:18.051" v="11425" actId="20577"/>
          <ac:spMkLst>
            <pc:docMk/>
            <pc:sldMk cId="2936550285" sldId="374"/>
            <ac:spMk id="6" creationId="{41B31986-FA42-4A9B-95C3-DF079EA98BB8}"/>
          </ac:spMkLst>
        </pc:spChg>
        <pc:spChg chg="mod">
          <ac:chgData name="LESIAK, REMY" userId="a3612a7c-9754-4a96-bbce-22dd13fca895" providerId="ADAL" clId="{F179AB5C-5965-4E94-8ACC-C7E67D7CF4B3}" dt="2021-11-15T15:14:33.225" v="11426"/>
          <ac:spMkLst>
            <pc:docMk/>
            <pc:sldMk cId="2936550285" sldId="374"/>
            <ac:spMk id="7" creationId="{D6D7EF62-EF47-49E9-AFFD-E3F033D39ACF}"/>
          </ac:spMkLst>
        </pc:spChg>
      </pc:sldChg>
      <pc:sldChg chg="del">
        <pc:chgData name="LESIAK, REMY" userId="a3612a7c-9754-4a96-bbce-22dd13fca895" providerId="ADAL" clId="{F179AB5C-5965-4E94-8ACC-C7E67D7CF4B3}" dt="2021-11-09T21:35:39.600" v="6" actId="47"/>
        <pc:sldMkLst>
          <pc:docMk/>
          <pc:sldMk cId="3162238344" sldId="374"/>
        </pc:sldMkLst>
      </pc:sldChg>
      <pc:sldChg chg="del">
        <pc:chgData name="LESIAK, REMY" userId="a3612a7c-9754-4a96-bbce-22dd13fca895" providerId="ADAL" clId="{F179AB5C-5965-4E94-8ACC-C7E67D7CF4B3}" dt="2021-11-09T21:35:39.600" v="6" actId="47"/>
        <pc:sldMkLst>
          <pc:docMk/>
          <pc:sldMk cId="1804957311" sldId="375"/>
        </pc:sldMkLst>
      </pc:sldChg>
      <pc:sldChg chg="addSp delSp modSp add mod modNotesTx">
        <pc:chgData name="LESIAK, REMY" userId="a3612a7c-9754-4a96-bbce-22dd13fca895" providerId="ADAL" clId="{F179AB5C-5965-4E94-8ACC-C7E67D7CF4B3}" dt="2021-11-16T20:46:17.452" v="32716" actId="20577"/>
        <pc:sldMkLst>
          <pc:docMk/>
          <pc:sldMk cId="4230637944" sldId="375"/>
        </pc:sldMkLst>
        <pc:spChg chg="mod">
          <ac:chgData name="LESIAK, REMY" userId="a3612a7c-9754-4a96-bbce-22dd13fca895" providerId="ADAL" clId="{F179AB5C-5965-4E94-8ACC-C7E67D7CF4B3}" dt="2021-11-16T16:08:12.473" v="26511"/>
          <ac:spMkLst>
            <pc:docMk/>
            <pc:sldMk cId="4230637944" sldId="375"/>
            <ac:spMk id="5" creationId="{E189D38E-0E28-46C6-8FE8-B2F7DADB515A}"/>
          </ac:spMkLst>
        </pc:spChg>
        <pc:spChg chg="mod">
          <ac:chgData name="LESIAK, REMY" userId="a3612a7c-9754-4a96-bbce-22dd13fca895" providerId="ADAL" clId="{F179AB5C-5965-4E94-8ACC-C7E67D7CF4B3}" dt="2021-11-16T20:46:17.452" v="32716" actId="20577"/>
          <ac:spMkLst>
            <pc:docMk/>
            <pc:sldMk cId="4230637944" sldId="375"/>
            <ac:spMk id="6" creationId="{41B31986-FA42-4A9B-95C3-DF079EA98BB8}"/>
          </ac:spMkLst>
        </pc:spChg>
        <pc:spChg chg="del mod">
          <ac:chgData name="LESIAK, REMY" userId="a3612a7c-9754-4a96-bbce-22dd13fca895" providerId="ADAL" clId="{F179AB5C-5965-4E94-8ACC-C7E67D7CF4B3}" dt="2021-11-16T20:45:57.562" v="32697" actId="478"/>
          <ac:spMkLst>
            <pc:docMk/>
            <pc:sldMk cId="4230637944" sldId="375"/>
            <ac:spMk id="7" creationId="{D6D7EF62-EF47-49E9-AFFD-E3F033D39ACF}"/>
          </ac:spMkLst>
        </pc:spChg>
        <pc:spChg chg="add del mod">
          <ac:chgData name="LESIAK, REMY" userId="a3612a7c-9754-4a96-bbce-22dd13fca895" providerId="ADAL" clId="{F179AB5C-5965-4E94-8ACC-C7E67D7CF4B3}" dt="2021-11-16T20:46:01.332" v="32699" actId="478"/>
          <ac:spMkLst>
            <pc:docMk/>
            <pc:sldMk cId="4230637944" sldId="375"/>
            <ac:spMk id="8" creationId="{25AC7D4A-FB67-477E-8C97-BE85232BD976}"/>
          </ac:spMkLst>
        </pc:spChg>
        <pc:picChg chg="add mod">
          <ac:chgData name="LESIAK, REMY" userId="a3612a7c-9754-4a96-bbce-22dd13fca895" providerId="ADAL" clId="{F179AB5C-5965-4E94-8ACC-C7E67D7CF4B3}" dt="2021-11-16T20:46:10.058" v="32702" actId="1076"/>
          <ac:picMkLst>
            <pc:docMk/>
            <pc:sldMk cId="4230637944" sldId="375"/>
            <ac:picMk id="9" creationId="{7AF3E85B-C82B-40A1-8159-5F1EE7F0A16B}"/>
          </ac:picMkLst>
        </pc:picChg>
      </pc:sldChg>
      <pc:sldChg chg="modSp add mod">
        <pc:chgData name="LESIAK, REMY" userId="a3612a7c-9754-4a96-bbce-22dd13fca895" providerId="ADAL" clId="{F179AB5C-5965-4E94-8ACC-C7E67D7CF4B3}" dt="2021-11-16T16:08:53.528" v="26512" actId="790"/>
        <pc:sldMkLst>
          <pc:docMk/>
          <pc:sldMk cId="1380615869" sldId="376"/>
        </pc:sldMkLst>
        <pc:spChg chg="mod">
          <ac:chgData name="LESIAK, REMY" userId="a3612a7c-9754-4a96-bbce-22dd13fca895" providerId="ADAL" clId="{F179AB5C-5965-4E94-8ACC-C7E67D7CF4B3}" dt="2021-11-16T16:08:53.528" v="26512" actId="790"/>
          <ac:spMkLst>
            <pc:docMk/>
            <pc:sldMk cId="1380615869" sldId="376"/>
            <ac:spMk id="2" creationId="{00000000-0000-0000-0000-000000000000}"/>
          </ac:spMkLst>
        </pc:spChg>
      </pc:sldChg>
      <pc:sldChg chg="del">
        <pc:chgData name="LESIAK, REMY" userId="a3612a7c-9754-4a96-bbce-22dd13fca895" providerId="ADAL" clId="{F179AB5C-5965-4E94-8ACC-C7E67D7CF4B3}" dt="2021-11-09T21:35:39.600" v="6" actId="47"/>
        <pc:sldMkLst>
          <pc:docMk/>
          <pc:sldMk cId="2897849871" sldId="376"/>
        </pc:sldMkLst>
      </pc:sldChg>
      <pc:sldChg chg="addSp delSp modSp add mod">
        <pc:chgData name="LESIAK, REMY" userId="a3612a7c-9754-4a96-bbce-22dd13fca895" providerId="ADAL" clId="{F179AB5C-5965-4E94-8ACC-C7E67D7CF4B3}" dt="2021-11-16T16:19:59.891" v="27094"/>
        <pc:sldMkLst>
          <pc:docMk/>
          <pc:sldMk cId="239769863" sldId="377"/>
        </pc:sldMkLst>
        <pc:spChg chg="mod">
          <ac:chgData name="LESIAK, REMY" userId="a3612a7c-9754-4a96-bbce-22dd13fca895" providerId="ADAL" clId="{F179AB5C-5965-4E94-8ACC-C7E67D7CF4B3}" dt="2021-11-16T16:19:59.891" v="27094"/>
          <ac:spMkLst>
            <pc:docMk/>
            <pc:sldMk cId="239769863" sldId="377"/>
            <ac:spMk id="5" creationId="{E189D38E-0E28-46C6-8FE8-B2F7DADB515A}"/>
          </ac:spMkLst>
        </pc:spChg>
        <pc:spChg chg="mod">
          <ac:chgData name="LESIAK, REMY" userId="a3612a7c-9754-4a96-bbce-22dd13fca895" providerId="ADAL" clId="{F179AB5C-5965-4E94-8ACC-C7E67D7CF4B3}" dt="2021-11-15T15:22:52.104" v="11503" actId="20577"/>
          <ac:spMkLst>
            <pc:docMk/>
            <pc:sldMk cId="239769863" sldId="377"/>
            <ac:spMk id="6" creationId="{41B31986-FA42-4A9B-95C3-DF079EA98BB8}"/>
          </ac:spMkLst>
        </pc:spChg>
        <pc:spChg chg="add del mod">
          <ac:chgData name="LESIAK, REMY" userId="a3612a7c-9754-4a96-bbce-22dd13fca895" providerId="ADAL" clId="{F179AB5C-5965-4E94-8ACC-C7E67D7CF4B3}" dt="2021-11-16T16:19:45.761" v="27092" actId="313"/>
          <ac:spMkLst>
            <pc:docMk/>
            <pc:sldMk cId="239769863" sldId="377"/>
            <ac:spMk id="7" creationId="{D6D7EF62-EF47-49E9-AFFD-E3F033D39ACF}"/>
          </ac:spMkLst>
        </pc:spChg>
        <pc:spChg chg="add del mod">
          <ac:chgData name="LESIAK, REMY" userId="a3612a7c-9754-4a96-bbce-22dd13fca895" providerId="ADAL" clId="{F179AB5C-5965-4E94-8ACC-C7E67D7CF4B3}" dt="2021-11-16T16:09:55.528" v="26548" actId="478"/>
          <ac:spMkLst>
            <pc:docMk/>
            <pc:sldMk cId="239769863" sldId="377"/>
            <ac:spMk id="8" creationId="{3E9B5E37-20D3-4250-849F-AE81400A538E}"/>
          </ac:spMkLst>
        </pc:spChg>
        <pc:spChg chg="add del">
          <ac:chgData name="LESIAK, REMY" userId="a3612a7c-9754-4a96-bbce-22dd13fca895" providerId="ADAL" clId="{F179AB5C-5965-4E94-8ACC-C7E67D7CF4B3}" dt="2021-11-15T20:33:24.535" v="11545" actId="478"/>
          <ac:spMkLst>
            <pc:docMk/>
            <pc:sldMk cId="239769863" sldId="377"/>
            <ac:spMk id="10" creationId="{0069CB1B-F6E5-4C6A-BC43-924F730F38D0}"/>
          </ac:spMkLst>
        </pc:spChg>
        <pc:spChg chg="add del mod">
          <ac:chgData name="LESIAK, REMY" userId="a3612a7c-9754-4a96-bbce-22dd13fca895" providerId="ADAL" clId="{F179AB5C-5965-4E94-8ACC-C7E67D7CF4B3}" dt="2021-11-16T16:10:20.490" v="26551" actId="478"/>
          <ac:spMkLst>
            <pc:docMk/>
            <pc:sldMk cId="239769863" sldId="377"/>
            <ac:spMk id="12" creationId="{B5D0C787-633F-4028-9189-671F0F8C1F90}"/>
          </ac:spMkLst>
        </pc:spChg>
        <pc:spChg chg="add mod">
          <ac:chgData name="LESIAK, REMY" userId="a3612a7c-9754-4a96-bbce-22dd13fca895" providerId="ADAL" clId="{F179AB5C-5965-4E94-8ACC-C7E67D7CF4B3}" dt="2021-11-16T16:11:41.424" v="26633" actId="1076"/>
          <ac:spMkLst>
            <pc:docMk/>
            <pc:sldMk cId="239769863" sldId="377"/>
            <ac:spMk id="13" creationId="{FEAF5C99-B1A8-47AA-A051-6F968556069C}"/>
          </ac:spMkLst>
        </pc:spChg>
        <pc:spChg chg="add mod">
          <ac:chgData name="LESIAK, REMY" userId="a3612a7c-9754-4a96-bbce-22dd13fca895" providerId="ADAL" clId="{F179AB5C-5965-4E94-8ACC-C7E67D7CF4B3}" dt="2021-11-16T16:19:50.529" v="27093" actId="1076"/>
          <ac:spMkLst>
            <pc:docMk/>
            <pc:sldMk cId="239769863" sldId="377"/>
            <ac:spMk id="14" creationId="{11E2EA3C-D944-47AC-8ADD-9F0BFC3DA611}"/>
          </ac:spMkLst>
        </pc:spChg>
        <pc:spChg chg="add del mod">
          <ac:chgData name="LESIAK, REMY" userId="a3612a7c-9754-4a96-bbce-22dd13fca895" providerId="ADAL" clId="{F179AB5C-5965-4E94-8ACC-C7E67D7CF4B3}" dt="2021-11-16T16:11:09.418" v="26560" actId="478"/>
          <ac:spMkLst>
            <pc:docMk/>
            <pc:sldMk cId="239769863" sldId="377"/>
            <ac:spMk id="15" creationId="{1FF8CB23-9910-4EFA-8EA7-AD8DA5148E4E}"/>
          </ac:spMkLst>
        </pc:spChg>
        <pc:spChg chg="add del mod">
          <ac:chgData name="LESIAK, REMY" userId="a3612a7c-9754-4a96-bbce-22dd13fca895" providerId="ADAL" clId="{F179AB5C-5965-4E94-8ACC-C7E67D7CF4B3}" dt="2021-11-16T16:11:07.533" v="26559" actId="478"/>
          <ac:spMkLst>
            <pc:docMk/>
            <pc:sldMk cId="239769863" sldId="377"/>
            <ac:spMk id="17" creationId="{D47410D8-8D0D-49E3-A17F-93D1AD42B67F}"/>
          </ac:spMkLst>
        </pc:spChg>
      </pc:sldChg>
      <pc:sldChg chg="del">
        <pc:chgData name="LESIAK, REMY" userId="a3612a7c-9754-4a96-bbce-22dd13fca895" providerId="ADAL" clId="{F179AB5C-5965-4E94-8ACC-C7E67D7CF4B3}" dt="2021-11-09T21:35:39.600" v="6" actId="47"/>
        <pc:sldMkLst>
          <pc:docMk/>
          <pc:sldMk cId="3346228852" sldId="377"/>
        </pc:sldMkLst>
      </pc:sldChg>
      <pc:sldChg chg="del">
        <pc:chgData name="LESIAK, REMY" userId="a3612a7c-9754-4a96-bbce-22dd13fca895" providerId="ADAL" clId="{F179AB5C-5965-4E94-8ACC-C7E67D7CF4B3}" dt="2021-11-09T21:35:39.600" v="6" actId="47"/>
        <pc:sldMkLst>
          <pc:docMk/>
          <pc:sldMk cId="1800072175" sldId="378"/>
        </pc:sldMkLst>
      </pc:sldChg>
      <pc:sldChg chg="addSp delSp modSp add mod modNotesTx">
        <pc:chgData name="LESIAK, REMY" userId="a3612a7c-9754-4a96-bbce-22dd13fca895" providerId="ADAL" clId="{F179AB5C-5965-4E94-8ACC-C7E67D7CF4B3}" dt="2021-11-16T21:54:06.260" v="34658" actId="20577"/>
        <pc:sldMkLst>
          <pc:docMk/>
          <pc:sldMk cId="1842918933" sldId="378"/>
        </pc:sldMkLst>
        <pc:spChg chg="mod">
          <ac:chgData name="LESIAK, REMY" userId="a3612a7c-9754-4a96-bbce-22dd13fca895" providerId="ADAL" clId="{F179AB5C-5965-4E94-8ACC-C7E67D7CF4B3}" dt="2021-11-16T16:42:57.715" v="28394"/>
          <ac:spMkLst>
            <pc:docMk/>
            <pc:sldMk cId="1842918933" sldId="378"/>
            <ac:spMk id="5" creationId="{E189D38E-0E28-46C6-8FE8-B2F7DADB515A}"/>
          </ac:spMkLst>
        </pc:spChg>
        <pc:spChg chg="mod">
          <ac:chgData name="LESIAK, REMY" userId="a3612a7c-9754-4a96-bbce-22dd13fca895" providerId="ADAL" clId="{F179AB5C-5965-4E94-8ACC-C7E67D7CF4B3}" dt="2021-11-15T20:45:16.152" v="11968" actId="20577"/>
          <ac:spMkLst>
            <pc:docMk/>
            <pc:sldMk cId="1842918933" sldId="378"/>
            <ac:spMk id="6" creationId="{41B31986-FA42-4A9B-95C3-DF079EA98BB8}"/>
          </ac:spMkLst>
        </pc:spChg>
        <pc:spChg chg="mod">
          <ac:chgData name="LESIAK, REMY" userId="a3612a7c-9754-4a96-bbce-22dd13fca895" providerId="ADAL" clId="{F179AB5C-5965-4E94-8ACC-C7E67D7CF4B3}" dt="2021-11-16T21:54:06.260" v="34658" actId="20577"/>
          <ac:spMkLst>
            <pc:docMk/>
            <pc:sldMk cId="1842918933" sldId="378"/>
            <ac:spMk id="7" creationId="{D6D7EF62-EF47-49E9-AFFD-E3F033D39ACF}"/>
          </ac:spMkLst>
        </pc:spChg>
        <pc:spChg chg="add del">
          <ac:chgData name="LESIAK, REMY" userId="a3612a7c-9754-4a96-bbce-22dd13fca895" providerId="ADAL" clId="{F179AB5C-5965-4E94-8ACC-C7E67D7CF4B3}" dt="2021-11-16T16:43:24.685" v="28395" actId="478"/>
          <ac:spMkLst>
            <pc:docMk/>
            <pc:sldMk cId="1842918933" sldId="378"/>
            <ac:spMk id="8" creationId="{ACE7BEA3-741F-49FF-A792-E8C1E0FE86D6}"/>
          </ac:spMkLst>
        </pc:spChg>
        <pc:spChg chg="add mod">
          <ac:chgData name="LESIAK, REMY" userId="a3612a7c-9754-4a96-bbce-22dd13fca895" providerId="ADAL" clId="{F179AB5C-5965-4E94-8ACC-C7E67D7CF4B3}" dt="2021-11-16T16:44:51.084" v="28516" actId="1076"/>
          <ac:spMkLst>
            <pc:docMk/>
            <pc:sldMk cId="1842918933" sldId="378"/>
            <ac:spMk id="9" creationId="{409B6B01-4A01-4447-AC59-8CACFC15C9BC}"/>
          </ac:spMkLst>
        </pc:spChg>
      </pc:sldChg>
      <pc:sldChg chg="addSp delSp modSp add mod">
        <pc:chgData name="LESIAK, REMY" userId="a3612a7c-9754-4a96-bbce-22dd13fca895" providerId="ADAL" clId="{F179AB5C-5965-4E94-8ACC-C7E67D7CF4B3}" dt="2021-11-16T21:51:59.088" v="34645" actId="20577"/>
        <pc:sldMkLst>
          <pc:docMk/>
          <pc:sldMk cId="2480770541" sldId="379"/>
        </pc:sldMkLst>
        <pc:spChg chg="mod">
          <ac:chgData name="LESIAK, REMY" userId="a3612a7c-9754-4a96-bbce-22dd13fca895" providerId="ADAL" clId="{F179AB5C-5965-4E94-8ACC-C7E67D7CF4B3}" dt="2021-11-16T16:20:05.711" v="27095"/>
          <ac:spMkLst>
            <pc:docMk/>
            <pc:sldMk cId="2480770541" sldId="379"/>
            <ac:spMk id="5" creationId="{E189D38E-0E28-46C6-8FE8-B2F7DADB515A}"/>
          </ac:spMkLst>
        </pc:spChg>
        <pc:spChg chg="mod">
          <ac:chgData name="LESIAK, REMY" userId="a3612a7c-9754-4a96-bbce-22dd13fca895" providerId="ADAL" clId="{F179AB5C-5965-4E94-8ACC-C7E67D7CF4B3}" dt="2021-11-15T20:35:42.176" v="11575" actId="20577"/>
          <ac:spMkLst>
            <pc:docMk/>
            <pc:sldMk cId="2480770541" sldId="379"/>
            <ac:spMk id="6" creationId="{41B31986-FA42-4A9B-95C3-DF079EA98BB8}"/>
          </ac:spMkLst>
        </pc:spChg>
        <pc:spChg chg="mod">
          <ac:chgData name="LESIAK, REMY" userId="a3612a7c-9754-4a96-bbce-22dd13fca895" providerId="ADAL" clId="{F179AB5C-5965-4E94-8ACC-C7E67D7CF4B3}" dt="2021-11-16T21:51:59.088" v="34645" actId="20577"/>
          <ac:spMkLst>
            <pc:docMk/>
            <pc:sldMk cId="2480770541" sldId="379"/>
            <ac:spMk id="7" creationId="{D6D7EF62-EF47-49E9-AFFD-E3F033D39ACF}"/>
          </ac:spMkLst>
        </pc:spChg>
        <pc:spChg chg="del mod">
          <ac:chgData name="LESIAK, REMY" userId="a3612a7c-9754-4a96-bbce-22dd13fca895" providerId="ADAL" clId="{F179AB5C-5965-4E94-8ACC-C7E67D7CF4B3}" dt="2021-11-16T16:20:24.681" v="27096" actId="478"/>
          <ac:spMkLst>
            <pc:docMk/>
            <pc:sldMk cId="2480770541" sldId="379"/>
            <ac:spMk id="8" creationId="{3E9B5E37-20D3-4250-849F-AE81400A538E}"/>
          </ac:spMkLst>
        </pc:spChg>
        <pc:spChg chg="add del">
          <ac:chgData name="LESIAK, REMY" userId="a3612a7c-9754-4a96-bbce-22dd13fca895" providerId="ADAL" clId="{F179AB5C-5965-4E94-8ACC-C7E67D7CF4B3}" dt="2021-11-15T20:40:51.545" v="11703" actId="22"/>
          <ac:spMkLst>
            <pc:docMk/>
            <pc:sldMk cId="2480770541" sldId="379"/>
            <ac:spMk id="10" creationId="{56FE424E-397D-4019-9FDB-2A21B71CC1C2}"/>
          </ac:spMkLst>
        </pc:spChg>
        <pc:spChg chg="add mod">
          <ac:chgData name="LESIAK, REMY" userId="a3612a7c-9754-4a96-bbce-22dd13fca895" providerId="ADAL" clId="{F179AB5C-5965-4E94-8ACC-C7E67D7CF4B3}" dt="2021-11-16T16:21:15.351" v="27102" actId="1076"/>
          <ac:spMkLst>
            <pc:docMk/>
            <pc:sldMk cId="2480770541" sldId="379"/>
            <ac:spMk id="11" creationId="{7343FE64-9ACB-4162-BC12-DECE60BD2859}"/>
          </ac:spMkLst>
        </pc:spChg>
        <pc:spChg chg="del">
          <ac:chgData name="LESIAK, REMY" userId="a3612a7c-9754-4a96-bbce-22dd13fca895" providerId="ADAL" clId="{F179AB5C-5965-4E94-8ACC-C7E67D7CF4B3}" dt="2021-11-15T20:35:50.515" v="11584" actId="478"/>
          <ac:spMkLst>
            <pc:docMk/>
            <pc:sldMk cId="2480770541" sldId="379"/>
            <ac:spMk id="12" creationId="{B5D0C787-633F-4028-9189-671F0F8C1F90}"/>
          </ac:spMkLst>
        </pc:spChg>
        <pc:spChg chg="add del mod">
          <ac:chgData name="LESIAK, REMY" userId="a3612a7c-9754-4a96-bbce-22dd13fca895" providerId="ADAL" clId="{F179AB5C-5965-4E94-8ACC-C7E67D7CF4B3}" dt="2021-11-16T16:22:36.321" v="27236" actId="478"/>
          <ac:spMkLst>
            <pc:docMk/>
            <pc:sldMk cId="2480770541" sldId="379"/>
            <ac:spMk id="13" creationId="{94F9DBAB-404C-475E-B259-92C92A9A5DF7}"/>
          </ac:spMkLst>
        </pc:spChg>
        <pc:spChg chg="add mod">
          <ac:chgData name="LESIAK, REMY" userId="a3612a7c-9754-4a96-bbce-22dd13fca895" providerId="ADAL" clId="{F179AB5C-5965-4E94-8ACC-C7E67D7CF4B3}" dt="2021-11-16T16:27:31.618" v="27547" actId="1076"/>
          <ac:spMkLst>
            <pc:docMk/>
            <pc:sldMk cId="2480770541" sldId="379"/>
            <ac:spMk id="14" creationId="{C8639976-7072-4199-9B43-E1444A4BD088}"/>
          </ac:spMkLst>
        </pc:spChg>
      </pc:sldChg>
      <pc:sldChg chg="del">
        <pc:chgData name="LESIAK, REMY" userId="a3612a7c-9754-4a96-bbce-22dd13fca895" providerId="ADAL" clId="{F179AB5C-5965-4E94-8ACC-C7E67D7CF4B3}" dt="2021-11-09T21:35:39.600" v="6" actId="47"/>
        <pc:sldMkLst>
          <pc:docMk/>
          <pc:sldMk cId="3917456388" sldId="379"/>
        </pc:sldMkLst>
      </pc:sldChg>
      <pc:sldChg chg="del">
        <pc:chgData name="LESIAK, REMY" userId="a3612a7c-9754-4a96-bbce-22dd13fca895" providerId="ADAL" clId="{F179AB5C-5965-4E94-8ACC-C7E67D7CF4B3}" dt="2021-11-09T21:35:39.600" v="6" actId="47"/>
        <pc:sldMkLst>
          <pc:docMk/>
          <pc:sldMk cId="1410879114" sldId="380"/>
        </pc:sldMkLst>
      </pc:sldChg>
      <pc:sldChg chg="addSp delSp modSp add mod">
        <pc:chgData name="LESIAK, REMY" userId="a3612a7c-9754-4a96-bbce-22dd13fca895" providerId="ADAL" clId="{F179AB5C-5965-4E94-8ACC-C7E67D7CF4B3}" dt="2021-11-16T21:52:28.436" v="34647" actId="20577"/>
        <pc:sldMkLst>
          <pc:docMk/>
          <pc:sldMk cId="3196907415" sldId="380"/>
        </pc:sldMkLst>
        <pc:spChg chg="mod">
          <ac:chgData name="LESIAK, REMY" userId="a3612a7c-9754-4a96-bbce-22dd13fca895" providerId="ADAL" clId="{F179AB5C-5965-4E94-8ACC-C7E67D7CF4B3}" dt="2021-11-16T16:28:04.272" v="27584"/>
          <ac:spMkLst>
            <pc:docMk/>
            <pc:sldMk cId="3196907415" sldId="380"/>
            <ac:spMk id="5" creationId="{E189D38E-0E28-46C6-8FE8-B2F7DADB515A}"/>
          </ac:spMkLst>
        </pc:spChg>
        <pc:spChg chg="mod">
          <ac:chgData name="LESIAK, REMY" userId="a3612a7c-9754-4a96-bbce-22dd13fca895" providerId="ADAL" clId="{F179AB5C-5965-4E94-8ACC-C7E67D7CF4B3}" dt="2021-11-16T21:52:28.436" v="34647" actId="20577"/>
          <ac:spMkLst>
            <pc:docMk/>
            <pc:sldMk cId="3196907415" sldId="380"/>
            <ac:spMk id="7" creationId="{D6D7EF62-EF47-49E9-AFFD-E3F033D39ACF}"/>
          </ac:spMkLst>
        </pc:spChg>
        <pc:spChg chg="del">
          <ac:chgData name="LESIAK, REMY" userId="a3612a7c-9754-4a96-bbce-22dd13fca895" providerId="ADAL" clId="{F179AB5C-5965-4E94-8ACC-C7E67D7CF4B3}" dt="2021-11-16T16:28:35.834" v="27585" actId="478"/>
          <ac:spMkLst>
            <pc:docMk/>
            <pc:sldMk cId="3196907415" sldId="380"/>
            <ac:spMk id="8" creationId="{3E9B5E37-20D3-4250-849F-AE81400A538E}"/>
          </ac:spMkLst>
        </pc:spChg>
        <pc:spChg chg="add mod">
          <ac:chgData name="LESIAK, REMY" userId="a3612a7c-9754-4a96-bbce-22dd13fca895" providerId="ADAL" clId="{F179AB5C-5965-4E94-8ACC-C7E67D7CF4B3}" dt="2021-11-16T16:35:41.843" v="27866" actId="1076"/>
          <ac:spMkLst>
            <pc:docMk/>
            <pc:sldMk cId="3196907415" sldId="380"/>
            <ac:spMk id="9" creationId="{EC7A4369-C146-4A8E-A9EF-C9F74C7197BF}"/>
          </ac:spMkLst>
        </pc:spChg>
        <pc:spChg chg="add del mod">
          <ac:chgData name="LESIAK, REMY" userId="a3612a7c-9754-4a96-bbce-22dd13fca895" providerId="ADAL" clId="{F179AB5C-5965-4E94-8ACC-C7E67D7CF4B3}" dt="2021-11-16T16:33:14.307" v="27607" actId="478"/>
          <ac:spMkLst>
            <pc:docMk/>
            <pc:sldMk cId="3196907415" sldId="380"/>
            <ac:spMk id="10" creationId="{6D4500C9-5BEC-4804-B1CC-B6062C0455E8}"/>
          </ac:spMkLst>
        </pc:spChg>
        <pc:spChg chg="add mod">
          <ac:chgData name="LESIAK, REMY" userId="a3612a7c-9754-4a96-bbce-22dd13fca895" providerId="ADAL" clId="{F179AB5C-5965-4E94-8ACC-C7E67D7CF4B3}" dt="2021-11-16T16:28:36.191" v="27586"/>
          <ac:spMkLst>
            <pc:docMk/>
            <pc:sldMk cId="3196907415" sldId="380"/>
            <ac:spMk id="11" creationId="{CEAF1DDC-4FFC-4B73-831C-2B55386B22F7}"/>
          </ac:spMkLst>
        </pc:spChg>
        <pc:spChg chg="del">
          <ac:chgData name="LESIAK, REMY" userId="a3612a7c-9754-4a96-bbce-22dd13fca895" providerId="ADAL" clId="{F179AB5C-5965-4E94-8ACC-C7E67D7CF4B3}" dt="2021-11-15T20:42:04.414" v="11803" actId="478"/>
          <ac:spMkLst>
            <pc:docMk/>
            <pc:sldMk cId="3196907415" sldId="380"/>
            <ac:spMk id="13" creationId="{94F9DBAB-404C-475E-B259-92C92A9A5DF7}"/>
          </ac:spMkLst>
        </pc:spChg>
      </pc:sldChg>
      <pc:sldChg chg="addSp delSp modSp add mod">
        <pc:chgData name="LESIAK, REMY" userId="a3612a7c-9754-4a96-bbce-22dd13fca895" providerId="ADAL" clId="{F179AB5C-5965-4E94-8ACC-C7E67D7CF4B3}" dt="2021-11-16T21:53:29.349" v="34657" actId="20577"/>
        <pc:sldMkLst>
          <pc:docMk/>
          <pc:sldMk cId="1672359896" sldId="381"/>
        </pc:sldMkLst>
        <pc:spChg chg="mod">
          <ac:chgData name="LESIAK, REMY" userId="a3612a7c-9754-4a96-bbce-22dd13fca895" providerId="ADAL" clId="{F179AB5C-5965-4E94-8ACC-C7E67D7CF4B3}" dt="2021-11-16T16:36:49.873" v="27893"/>
          <ac:spMkLst>
            <pc:docMk/>
            <pc:sldMk cId="1672359896" sldId="381"/>
            <ac:spMk id="5" creationId="{E189D38E-0E28-46C6-8FE8-B2F7DADB515A}"/>
          </ac:spMkLst>
        </pc:spChg>
        <pc:spChg chg="mod">
          <ac:chgData name="LESIAK, REMY" userId="a3612a7c-9754-4a96-bbce-22dd13fca895" providerId="ADAL" clId="{F179AB5C-5965-4E94-8ACC-C7E67D7CF4B3}" dt="2021-11-16T21:53:29.349" v="34657" actId="20577"/>
          <ac:spMkLst>
            <pc:docMk/>
            <pc:sldMk cId="1672359896" sldId="381"/>
            <ac:spMk id="7" creationId="{D6D7EF62-EF47-49E9-AFFD-E3F033D39ACF}"/>
          </ac:spMkLst>
        </pc:spChg>
        <pc:spChg chg="del">
          <ac:chgData name="LESIAK, REMY" userId="a3612a7c-9754-4a96-bbce-22dd13fca895" providerId="ADAL" clId="{F179AB5C-5965-4E94-8ACC-C7E67D7CF4B3}" dt="2021-11-16T16:36:55.864" v="27894" actId="478"/>
          <ac:spMkLst>
            <pc:docMk/>
            <pc:sldMk cId="1672359896" sldId="381"/>
            <ac:spMk id="8" creationId="{3E9B5E37-20D3-4250-849F-AE81400A538E}"/>
          </ac:spMkLst>
        </pc:spChg>
        <pc:spChg chg="del">
          <ac:chgData name="LESIAK, REMY" userId="a3612a7c-9754-4a96-bbce-22dd13fca895" providerId="ADAL" clId="{F179AB5C-5965-4E94-8ACC-C7E67D7CF4B3}" dt="2021-11-15T20:43:20.984" v="11898" actId="478"/>
          <ac:spMkLst>
            <pc:docMk/>
            <pc:sldMk cId="1672359896" sldId="381"/>
            <ac:spMk id="10" creationId="{6D4500C9-5BEC-4804-B1CC-B6062C0455E8}"/>
          </ac:spMkLst>
        </pc:spChg>
        <pc:spChg chg="add del mod">
          <ac:chgData name="LESIAK, REMY" userId="a3612a7c-9754-4a96-bbce-22dd13fca895" providerId="ADAL" clId="{F179AB5C-5965-4E94-8ACC-C7E67D7CF4B3}" dt="2021-11-15T20:44:23.098" v="11902" actId="478"/>
          <ac:spMkLst>
            <pc:docMk/>
            <pc:sldMk cId="1672359896" sldId="381"/>
            <ac:spMk id="11" creationId="{1C635F69-1427-4F1F-9133-734F7D136D5A}"/>
          </ac:spMkLst>
        </pc:spChg>
        <pc:spChg chg="add del mod">
          <ac:chgData name="LESIAK, REMY" userId="a3612a7c-9754-4a96-bbce-22dd13fca895" providerId="ADAL" clId="{F179AB5C-5965-4E94-8ACC-C7E67D7CF4B3}" dt="2021-11-16T16:37:41.994" v="27932" actId="478"/>
          <ac:spMkLst>
            <pc:docMk/>
            <pc:sldMk cId="1672359896" sldId="381"/>
            <ac:spMk id="12" creationId="{93EDA0E1-74EA-48F6-AC4A-2DB60F13CE3C}"/>
          </ac:spMkLst>
        </pc:spChg>
        <pc:spChg chg="add mod">
          <ac:chgData name="LESIAK, REMY" userId="a3612a7c-9754-4a96-bbce-22dd13fca895" providerId="ADAL" clId="{F179AB5C-5965-4E94-8ACC-C7E67D7CF4B3}" dt="2021-11-16T16:36:56.800" v="27895"/>
          <ac:spMkLst>
            <pc:docMk/>
            <pc:sldMk cId="1672359896" sldId="381"/>
            <ac:spMk id="13" creationId="{7DF1E31B-B157-4D57-9009-AC94D31EE0CF}"/>
          </ac:spMkLst>
        </pc:spChg>
        <pc:spChg chg="add mod">
          <ac:chgData name="LESIAK, REMY" userId="a3612a7c-9754-4a96-bbce-22dd13fca895" providerId="ADAL" clId="{F179AB5C-5965-4E94-8ACC-C7E67D7CF4B3}" dt="2021-11-16T16:37:50.414" v="27935" actId="1076"/>
          <ac:spMkLst>
            <pc:docMk/>
            <pc:sldMk cId="1672359896" sldId="381"/>
            <ac:spMk id="14" creationId="{08038DBA-C023-4776-B777-337F0E4BBB59}"/>
          </ac:spMkLst>
        </pc:spChg>
      </pc:sldChg>
      <pc:sldChg chg="del">
        <pc:chgData name="LESIAK, REMY" userId="a3612a7c-9754-4a96-bbce-22dd13fca895" providerId="ADAL" clId="{F179AB5C-5965-4E94-8ACC-C7E67D7CF4B3}" dt="2021-11-09T21:35:39.600" v="6" actId="47"/>
        <pc:sldMkLst>
          <pc:docMk/>
          <pc:sldMk cId="2420983499" sldId="381"/>
        </pc:sldMkLst>
      </pc:sldChg>
      <pc:sldChg chg="addSp delSp modSp add mod">
        <pc:chgData name="LESIAK, REMY" userId="a3612a7c-9754-4a96-bbce-22dd13fca895" providerId="ADAL" clId="{F179AB5C-5965-4E94-8ACC-C7E67D7CF4B3}" dt="2021-11-16T16:54:53.332" v="29614" actId="1076"/>
        <pc:sldMkLst>
          <pc:docMk/>
          <pc:sldMk cId="664183136" sldId="382"/>
        </pc:sldMkLst>
        <pc:spChg chg="mod">
          <ac:chgData name="LESIAK, REMY" userId="a3612a7c-9754-4a96-bbce-22dd13fca895" providerId="ADAL" clId="{F179AB5C-5965-4E94-8ACC-C7E67D7CF4B3}" dt="2021-11-16T16:50:18.640" v="29068"/>
          <ac:spMkLst>
            <pc:docMk/>
            <pc:sldMk cId="664183136" sldId="382"/>
            <ac:spMk id="5" creationId="{E189D38E-0E28-46C6-8FE8-B2F7DADB515A}"/>
          </ac:spMkLst>
        </pc:spChg>
        <pc:spChg chg="mod">
          <ac:chgData name="LESIAK, REMY" userId="a3612a7c-9754-4a96-bbce-22dd13fca895" providerId="ADAL" clId="{F179AB5C-5965-4E94-8ACC-C7E67D7CF4B3}" dt="2021-11-15T20:47:04.283" v="12002" actId="20577"/>
          <ac:spMkLst>
            <pc:docMk/>
            <pc:sldMk cId="664183136" sldId="382"/>
            <ac:spMk id="6" creationId="{41B31986-FA42-4A9B-95C3-DF079EA98BB8}"/>
          </ac:spMkLst>
        </pc:spChg>
        <pc:spChg chg="mod">
          <ac:chgData name="LESIAK, REMY" userId="a3612a7c-9754-4a96-bbce-22dd13fca895" providerId="ADAL" clId="{F179AB5C-5965-4E94-8ACC-C7E67D7CF4B3}" dt="2021-11-16T16:54:48.872" v="29613" actId="20577"/>
          <ac:spMkLst>
            <pc:docMk/>
            <pc:sldMk cId="664183136" sldId="382"/>
            <ac:spMk id="7" creationId="{D6D7EF62-EF47-49E9-AFFD-E3F033D39ACF}"/>
          </ac:spMkLst>
        </pc:spChg>
        <pc:spChg chg="del">
          <ac:chgData name="LESIAK, REMY" userId="a3612a7c-9754-4a96-bbce-22dd13fca895" providerId="ADAL" clId="{F179AB5C-5965-4E94-8ACC-C7E67D7CF4B3}" dt="2021-11-15T20:47:31.802" v="12003" actId="478"/>
          <ac:spMkLst>
            <pc:docMk/>
            <pc:sldMk cId="664183136" sldId="382"/>
            <ac:spMk id="8" creationId="{ACE7BEA3-741F-49FF-A792-E8C1E0FE86D6}"/>
          </ac:spMkLst>
        </pc:spChg>
        <pc:spChg chg="add del">
          <ac:chgData name="LESIAK, REMY" userId="a3612a7c-9754-4a96-bbce-22dd13fca895" providerId="ADAL" clId="{F179AB5C-5965-4E94-8ACC-C7E67D7CF4B3}" dt="2021-11-15T20:47:33.482" v="12005" actId="22"/>
          <ac:spMkLst>
            <pc:docMk/>
            <pc:sldMk cId="664183136" sldId="382"/>
            <ac:spMk id="9" creationId="{2277F1BE-043A-464F-9CFD-E5E08622311C}"/>
          </ac:spMkLst>
        </pc:spChg>
        <pc:spChg chg="add del">
          <ac:chgData name="LESIAK, REMY" userId="a3612a7c-9754-4a96-bbce-22dd13fca895" providerId="ADAL" clId="{F179AB5C-5965-4E94-8ACC-C7E67D7CF4B3}" dt="2021-11-15T20:48:44.263" v="12007" actId="22"/>
          <ac:spMkLst>
            <pc:docMk/>
            <pc:sldMk cId="664183136" sldId="382"/>
            <ac:spMk id="11" creationId="{999E0A2E-C626-4D54-B62F-6DCD74046D3D}"/>
          </ac:spMkLst>
        </pc:spChg>
        <pc:spChg chg="add del">
          <ac:chgData name="LESIAK, REMY" userId="a3612a7c-9754-4a96-bbce-22dd13fca895" providerId="ADAL" clId="{F179AB5C-5965-4E94-8ACC-C7E67D7CF4B3}" dt="2021-11-15T20:50:16.352" v="12009" actId="22"/>
          <ac:spMkLst>
            <pc:docMk/>
            <pc:sldMk cId="664183136" sldId="382"/>
            <ac:spMk id="13" creationId="{11256667-12E9-4505-B955-A2953B62CE55}"/>
          </ac:spMkLst>
        </pc:spChg>
        <pc:spChg chg="add del">
          <ac:chgData name="LESIAK, REMY" userId="a3612a7c-9754-4a96-bbce-22dd13fca895" providerId="ADAL" clId="{F179AB5C-5965-4E94-8ACC-C7E67D7CF4B3}" dt="2021-11-15T20:50:53.782" v="12013" actId="478"/>
          <ac:spMkLst>
            <pc:docMk/>
            <pc:sldMk cId="664183136" sldId="382"/>
            <ac:spMk id="15" creationId="{BD365B1F-E154-4C22-A9EB-176FDC69A154}"/>
          </ac:spMkLst>
        </pc:spChg>
        <pc:spChg chg="add del">
          <ac:chgData name="LESIAK, REMY" userId="a3612a7c-9754-4a96-bbce-22dd13fca895" providerId="ADAL" clId="{F179AB5C-5965-4E94-8ACC-C7E67D7CF4B3}" dt="2021-11-15T20:51:42.229" v="12027" actId="478"/>
          <ac:spMkLst>
            <pc:docMk/>
            <pc:sldMk cId="664183136" sldId="382"/>
            <ac:spMk id="17" creationId="{E589006C-3C6C-4A84-94E7-1415A95EC1C8}"/>
          </ac:spMkLst>
        </pc:spChg>
        <pc:spChg chg="add del">
          <ac:chgData name="LESIAK, REMY" userId="a3612a7c-9754-4a96-bbce-22dd13fca895" providerId="ADAL" clId="{F179AB5C-5965-4E94-8ACC-C7E67D7CF4B3}" dt="2021-11-15T20:52:11.756" v="12035" actId="22"/>
          <ac:spMkLst>
            <pc:docMk/>
            <pc:sldMk cId="664183136" sldId="382"/>
            <ac:spMk id="19" creationId="{BCF2E908-90A3-4B1C-80CA-DDCF78D5F309}"/>
          </ac:spMkLst>
        </pc:spChg>
        <pc:spChg chg="add del mod">
          <ac:chgData name="LESIAK, REMY" userId="a3612a7c-9754-4a96-bbce-22dd13fca895" providerId="ADAL" clId="{F179AB5C-5965-4E94-8ACC-C7E67D7CF4B3}" dt="2021-11-15T20:52:35.588" v="12040" actId="478"/>
          <ac:spMkLst>
            <pc:docMk/>
            <pc:sldMk cId="664183136" sldId="382"/>
            <ac:spMk id="21" creationId="{7D176F0F-546D-41CA-B6D8-DD7907AC3EAB}"/>
          </ac:spMkLst>
        </pc:spChg>
        <pc:spChg chg="add del mod">
          <ac:chgData name="LESIAK, REMY" userId="a3612a7c-9754-4a96-bbce-22dd13fca895" providerId="ADAL" clId="{F179AB5C-5965-4E94-8ACC-C7E67D7CF4B3}" dt="2021-11-16T16:52:37.551" v="29326" actId="478"/>
          <ac:spMkLst>
            <pc:docMk/>
            <pc:sldMk cId="664183136" sldId="382"/>
            <ac:spMk id="23" creationId="{6EB6296A-58AF-4CA6-9FA1-07D7FA5C9E57}"/>
          </ac:spMkLst>
        </pc:spChg>
        <pc:spChg chg="add mod">
          <ac:chgData name="LESIAK, REMY" userId="a3612a7c-9754-4a96-bbce-22dd13fca895" providerId="ADAL" clId="{F179AB5C-5965-4E94-8ACC-C7E67D7CF4B3}" dt="2021-11-16T16:54:53.332" v="29614" actId="1076"/>
          <ac:spMkLst>
            <pc:docMk/>
            <pc:sldMk cId="664183136" sldId="382"/>
            <ac:spMk id="24" creationId="{CA8C9C09-524E-4897-B43E-1E6A6415AEDC}"/>
          </ac:spMkLst>
        </pc:spChg>
      </pc:sldChg>
      <pc:sldChg chg="del">
        <pc:chgData name="LESIAK, REMY" userId="a3612a7c-9754-4a96-bbce-22dd13fca895" providerId="ADAL" clId="{F179AB5C-5965-4E94-8ACC-C7E67D7CF4B3}" dt="2021-11-09T21:35:39.600" v="6" actId="47"/>
        <pc:sldMkLst>
          <pc:docMk/>
          <pc:sldMk cId="2207242162" sldId="382"/>
        </pc:sldMkLst>
      </pc:sldChg>
      <pc:sldChg chg="addSp delSp modSp add mod">
        <pc:chgData name="LESIAK, REMY" userId="a3612a7c-9754-4a96-bbce-22dd13fca895" providerId="ADAL" clId="{F179AB5C-5965-4E94-8ACC-C7E67D7CF4B3}" dt="2021-11-16T21:57:36.130" v="34681" actId="20577"/>
        <pc:sldMkLst>
          <pc:docMk/>
          <pc:sldMk cId="439915151" sldId="383"/>
        </pc:sldMkLst>
        <pc:spChg chg="add mod">
          <ac:chgData name="LESIAK, REMY" userId="a3612a7c-9754-4a96-bbce-22dd13fca895" providerId="ADAL" clId="{F179AB5C-5965-4E94-8ACC-C7E67D7CF4B3}" dt="2021-11-16T16:58:27.702" v="29803" actId="1076"/>
          <ac:spMkLst>
            <pc:docMk/>
            <pc:sldMk cId="439915151" sldId="383"/>
            <ac:spMk id="2" creationId="{9D26CCBF-5D59-4C39-99C6-A97006D101F5}"/>
          </ac:spMkLst>
        </pc:spChg>
        <pc:spChg chg="mod">
          <ac:chgData name="LESIAK, REMY" userId="a3612a7c-9754-4a96-bbce-22dd13fca895" providerId="ADAL" clId="{F179AB5C-5965-4E94-8ACC-C7E67D7CF4B3}" dt="2021-11-16T16:55:08.282" v="29615"/>
          <ac:spMkLst>
            <pc:docMk/>
            <pc:sldMk cId="439915151" sldId="383"/>
            <ac:spMk id="5" creationId="{E189D38E-0E28-46C6-8FE8-B2F7DADB515A}"/>
          </ac:spMkLst>
        </pc:spChg>
        <pc:spChg chg="mod">
          <ac:chgData name="LESIAK, REMY" userId="a3612a7c-9754-4a96-bbce-22dd13fca895" providerId="ADAL" clId="{F179AB5C-5965-4E94-8ACC-C7E67D7CF4B3}" dt="2021-11-15T20:56:11.093" v="12263" actId="20577"/>
          <ac:spMkLst>
            <pc:docMk/>
            <pc:sldMk cId="439915151" sldId="383"/>
            <ac:spMk id="6" creationId="{41B31986-FA42-4A9B-95C3-DF079EA98BB8}"/>
          </ac:spMkLst>
        </pc:spChg>
        <pc:spChg chg="mod">
          <ac:chgData name="LESIAK, REMY" userId="a3612a7c-9754-4a96-bbce-22dd13fca895" providerId="ADAL" clId="{F179AB5C-5965-4E94-8ACC-C7E67D7CF4B3}" dt="2021-11-16T21:57:36.130" v="34681" actId="20577"/>
          <ac:spMkLst>
            <pc:docMk/>
            <pc:sldMk cId="439915151" sldId="383"/>
            <ac:spMk id="7" creationId="{D6D7EF62-EF47-49E9-AFFD-E3F033D39ACF}"/>
          </ac:spMkLst>
        </pc:spChg>
        <pc:spChg chg="del">
          <ac:chgData name="LESIAK, REMY" userId="a3612a7c-9754-4a96-bbce-22dd13fca895" providerId="ADAL" clId="{F179AB5C-5965-4E94-8ACC-C7E67D7CF4B3}" dt="2021-11-15T20:57:29.589" v="12324" actId="478"/>
          <ac:spMkLst>
            <pc:docMk/>
            <pc:sldMk cId="439915151" sldId="383"/>
            <ac:spMk id="23" creationId="{6EB6296A-58AF-4CA6-9FA1-07D7FA5C9E57}"/>
          </ac:spMkLst>
        </pc:spChg>
        <pc:picChg chg="add mod">
          <ac:chgData name="LESIAK, REMY" userId="a3612a7c-9754-4a96-bbce-22dd13fca895" providerId="ADAL" clId="{F179AB5C-5965-4E94-8ACC-C7E67D7CF4B3}" dt="2021-11-16T16:56:16.762" v="29618" actId="1076"/>
          <ac:picMkLst>
            <pc:docMk/>
            <pc:sldMk cId="439915151" sldId="383"/>
            <ac:picMk id="6146" creationId="{3BFE6E75-EEA4-4B5E-87DA-9409A9DD746F}"/>
          </ac:picMkLst>
        </pc:picChg>
      </pc:sldChg>
      <pc:sldChg chg="del">
        <pc:chgData name="LESIAK, REMY" userId="a3612a7c-9754-4a96-bbce-22dd13fca895" providerId="ADAL" clId="{F179AB5C-5965-4E94-8ACC-C7E67D7CF4B3}" dt="2021-11-09T21:35:39.600" v="6" actId="47"/>
        <pc:sldMkLst>
          <pc:docMk/>
          <pc:sldMk cId="3797451440" sldId="383"/>
        </pc:sldMkLst>
      </pc:sldChg>
      <pc:sldChg chg="addSp delSp modSp add mod">
        <pc:chgData name="LESIAK, REMY" userId="a3612a7c-9754-4a96-bbce-22dd13fca895" providerId="ADAL" clId="{F179AB5C-5965-4E94-8ACC-C7E67D7CF4B3}" dt="2021-12-06T10:25:37.418" v="35024" actId="20577"/>
        <pc:sldMkLst>
          <pc:docMk/>
          <pc:sldMk cId="3376048619" sldId="384"/>
        </pc:sldMkLst>
        <pc:spChg chg="add del">
          <ac:chgData name="LESIAK, REMY" userId="a3612a7c-9754-4a96-bbce-22dd13fca895" providerId="ADAL" clId="{F179AB5C-5965-4E94-8ACC-C7E67D7CF4B3}" dt="2021-11-16T07:34:15.619" v="12819"/>
          <ac:spMkLst>
            <pc:docMk/>
            <pc:sldMk cId="3376048619" sldId="384"/>
            <ac:spMk id="2" creationId="{ABD7AF85-D04F-48AF-A16F-3034406828D9}"/>
          </ac:spMkLst>
        </pc:spChg>
        <pc:spChg chg="mod">
          <ac:chgData name="LESIAK, REMY" userId="a3612a7c-9754-4a96-bbce-22dd13fca895" providerId="ADAL" clId="{F179AB5C-5965-4E94-8ACC-C7E67D7CF4B3}" dt="2021-11-16T16:59:20.833" v="29895"/>
          <ac:spMkLst>
            <pc:docMk/>
            <pc:sldMk cId="3376048619" sldId="384"/>
            <ac:spMk id="5" creationId="{E189D38E-0E28-46C6-8FE8-B2F7DADB515A}"/>
          </ac:spMkLst>
        </pc:spChg>
        <pc:spChg chg="mod">
          <ac:chgData name="LESIAK, REMY" userId="a3612a7c-9754-4a96-bbce-22dd13fca895" providerId="ADAL" clId="{F179AB5C-5965-4E94-8ACC-C7E67D7CF4B3}" dt="2021-11-16T07:29:46.103" v="12500" actId="20577"/>
          <ac:spMkLst>
            <pc:docMk/>
            <pc:sldMk cId="3376048619" sldId="384"/>
            <ac:spMk id="6" creationId="{41B31986-FA42-4A9B-95C3-DF079EA98BB8}"/>
          </ac:spMkLst>
        </pc:spChg>
        <pc:spChg chg="mod">
          <ac:chgData name="LESIAK, REMY" userId="a3612a7c-9754-4a96-bbce-22dd13fca895" providerId="ADAL" clId="{F179AB5C-5965-4E94-8ACC-C7E67D7CF4B3}" dt="2021-11-16T21:58:16.951" v="34682" actId="313"/>
          <ac:spMkLst>
            <pc:docMk/>
            <pc:sldMk cId="3376048619" sldId="384"/>
            <ac:spMk id="7" creationId="{D6D7EF62-EF47-49E9-AFFD-E3F033D39ACF}"/>
          </ac:spMkLst>
        </pc:spChg>
        <pc:spChg chg="add del mod">
          <ac:chgData name="LESIAK, REMY" userId="a3612a7c-9754-4a96-bbce-22dd13fca895" providerId="ADAL" clId="{F179AB5C-5965-4E94-8ACC-C7E67D7CF4B3}" dt="2021-11-16T07:35:40.012" v="12824" actId="478"/>
          <ac:spMkLst>
            <pc:docMk/>
            <pc:sldMk cId="3376048619" sldId="384"/>
            <ac:spMk id="9" creationId="{8389532E-B91A-4632-9ADB-681B9DECA67E}"/>
          </ac:spMkLst>
        </pc:spChg>
        <pc:spChg chg="add del mod">
          <ac:chgData name="LESIAK, REMY" userId="a3612a7c-9754-4a96-bbce-22dd13fca895" providerId="ADAL" clId="{F179AB5C-5965-4E94-8ACC-C7E67D7CF4B3}" dt="2021-11-16T17:03:00.503" v="29918" actId="478"/>
          <ac:spMkLst>
            <pc:docMk/>
            <pc:sldMk cId="3376048619" sldId="384"/>
            <ac:spMk id="11" creationId="{BA924C9B-CD1D-49C4-AD6D-E4FEA779065D}"/>
          </ac:spMkLst>
        </pc:spChg>
        <pc:spChg chg="add mod">
          <ac:chgData name="LESIAK, REMY" userId="a3612a7c-9754-4a96-bbce-22dd13fca895" providerId="ADAL" clId="{F179AB5C-5965-4E94-8ACC-C7E67D7CF4B3}" dt="2021-12-06T10:25:37.418" v="35024" actId="20577"/>
          <ac:spMkLst>
            <pc:docMk/>
            <pc:sldMk cId="3376048619" sldId="384"/>
            <ac:spMk id="14" creationId="{3F82A561-1D40-4112-82A0-5ECD1D6B82BB}"/>
          </ac:spMkLst>
        </pc:spChg>
        <pc:picChg chg="add mod">
          <ac:chgData name="LESIAK, REMY" userId="a3612a7c-9754-4a96-bbce-22dd13fca895" providerId="ADAL" clId="{F179AB5C-5965-4E94-8ACC-C7E67D7CF4B3}" dt="2021-11-16T17:03:41.204" v="29953" actId="1076"/>
          <ac:picMkLst>
            <pc:docMk/>
            <pc:sldMk cId="3376048619" sldId="384"/>
            <ac:picMk id="13" creationId="{D4541343-9B30-4193-BA66-2B14A81B23E9}"/>
          </ac:picMkLst>
        </pc:picChg>
      </pc:sldChg>
      <pc:sldChg chg="del">
        <pc:chgData name="LESIAK, REMY" userId="a3612a7c-9754-4a96-bbce-22dd13fca895" providerId="ADAL" clId="{F179AB5C-5965-4E94-8ACC-C7E67D7CF4B3}" dt="2021-11-09T21:35:39.600" v="6" actId="47"/>
        <pc:sldMkLst>
          <pc:docMk/>
          <pc:sldMk cId="3594834942" sldId="384"/>
        </pc:sldMkLst>
      </pc:sldChg>
      <pc:sldChg chg="del">
        <pc:chgData name="LESIAK, REMY" userId="a3612a7c-9754-4a96-bbce-22dd13fca895" providerId="ADAL" clId="{F179AB5C-5965-4E94-8ACC-C7E67D7CF4B3}" dt="2021-11-09T21:35:39.600" v="6" actId="47"/>
        <pc:sldMkLst>
          <pc:docMk/>
          <pc:sldMk cId="1016432946" sldId="385"/>
        </pc:sldMkLst>
      </pc:sldChg>
      <pc:sldChg chg="addSp delSp modSp add mod ord">
        <pc:chgData name="LESIAK, REMY" userId="a3612a7c-9754-4a96-bbce-22dd13fca895" providerId="ADAL" clId="{F179AB5C-5965-4E94-8ACC-C7E67D7CF4B3}" dt="2021-11-16T21:56:22.781" v="34677" actId="20577"/>
        <pc:sldMkLst>
          <pc:docMk/>
          <pc:sldMk cId="4149392367" sldId="385"/>
        </pc:sldMkLst>
        <pc:spChg chg="mod">
          <ac:chgData name="LESIAK, REMY" userId="a3612a7c-9754-4a96-bbce-22dd13fca895" providerId="ADAL" clId="{F179AB5C-5965-4E94-8ACC-C7E67D7CF4B3}" dt="2021-11-16T16:46:38.694" v="28782"/>
          <ac:spMkLst>
            <pc:docMk/>
            <pc:sldMk cId="4149392367" sldId="385"/>
            <ac:spMk id="5" creationId="{E189D38E-0E28-46C6-8FE8-B2F7DADB515A}"/>
          </ac:spMkLst>
        </pc:spChg>
        <pc:spChg chg="mod">
          <ac:chgData name="LESIAK, REMY" userId="a3612a7c-9754-4a96-bbce-22dd13fca895" providerId="ADAL" clId="{F179AB5C-5965-4E94-8ACC-C7E67D7CF4B3}" dt="2021-11-16T07:42:11.022" v="12876" actId="20577"/>
          <ac:spMkLst>
            <pc:docMk/>
            <pc:sldMk cId="4149392367" sldId="385"/>
            <ac:spMk id="6" creationId="{41B31986-FA42-4A9B-95C3-DF079EA98BB8}"/>
          </ac:spMkLst>
        </pc:spChg>
        <pc:spChg chg="mod">
          <ac:chgData name="LESIAK, REMY" userId="a3612a7c-9754-4a96-bbce-22dd13fca895" providerId="ADAL" clId="{F179AB5C-5965-4E94-8ACC-C7E67D7CF4B3}" dt="2021-11-16T21:56:22.781" v="34677" actId="20577"/>
          <ac:spMkLst>
            <pc:docMk/>
            <pc:sldMk cId="4149392367" sldId="385"/>
            <ac:spMk id="7" creationId="{D6D7EF62-EF47-49E9-AFFD-E3F033D39ACF}"/>
          </ac:spMkLst>
        </pc:spChg>
        <pc:spChg chg="add mod">
          <ac:chgData name="LESIAK, REMY" userId="a3612a7c-9754-4a96-bbce-22dd13fca895" providerId="ADAL" clId="{F179AB5C-5965-4E94-8ACC-C7E67D7CF4B3}" dt="2021-11-16T16:49:58.200" v="29066" actId="1076"/>
          <ac:spMkLst>
            <pc:docMk/>
            <pc:sldMk cId="4149392367" sldId="385"/>
            <ac:spMk id="8" creationId="{D49DA9F1-2B03-40D7-A3E9-5AF8850EC902}"/>
          </ac:spMkLst>
        </pc:spChg>
        <pc:spChg chg="add del mod">
          <ac:chgData name="LESIAK, REMY" userId="a3612a7c-9754-4a96-bbce-22dd13fca895" providerId="ADAL" clId="{F179AB5C-5965-4E94-8ACC-C7E67D7CF4B3}" dt="2021-11-16T16:47:09.464" v="28783" actId="478"/>
          <ac:spMkLst>
            <pc:docMk/>
            <pc:sldMk cId="4149392367" sldId="385"/>
            <ac:spMk id="9" creationId="{B0A22470-2379-4BA6-84AE-516FAA3C033B}"/>
          </ac:spMkLst>
        </pc:spChg>
        <pc:spChg chg="del">
          <ac:chgData name="LESIAK, REMY" userId="a3612a7c-9754-4a96-bbce-22dd13fca895" providerId="ADAL" clId="{F179AB5C-5965-4E94-8ACC-C7E67D7CF4B3}" dt="2021-11-16T07:45:09.040" v="13072" actId="478"/>
          <ac:spMkLst>
            <pc:docMk/>
            <pc:sldMk cId="4149392367" sldId="385"/>
            <ac:spMk id="23" creationId="{6EB6296A-58AF-4CA6-9FA1-07D7FA5C9E57}"/>
          </ac:spMkLst>
        </pc:spChg>
      </pc:sldChg>
      <pc:sldChg chg="del">
        <pc:chgData name="LESIAK, REMY" userId="a3612a7c-9754-4a96-bbce-22dd13fca895" providerId="ADAL" clId="{F179AB5C-5965-4E94-8ACC-C7E67D7CF4B3}" dt="2021-11-09T21:35:39.600" v="6" actId="47"/>
        <pc:sldMkLst>
          <pc:docMk/>
          <pc:sldMk cId="594316967" sldId="386"/>
        </pc:sldMkLst>
      </pc:sldChg>
      <pc:sldChg chg="addSp delSp modSp add mod">
        <pc:chgData name="LESIAK, REMY" userId="a3612a7c-9754-4a96-bbce-22dd13fca895" providerId="ADAL" clId="{F179AB5C-5965-4E94-8ACC-C7E67D7CF4B3}" dt="2021-11-16T17:06:13.714" v="29963" actId="1076"/>
        <pc:sldMkLst>
          <pc:docMk/>
          <pc:sldMk cId="2246600849" sldId="386"/>
        </pc:sldMkLst>
        <pc:spChg chg="mod">
          <ac:chgData name="LESIAK, REMY" userId="a3612a7c-9754-4a96-bbce-22dd13fca895" providerId="ADAL" clId="{F179AB5C-5965-4E94-8ACC-C7E67D7CF4B3}" dt="2021-11-16T17:03:48.049" v="29954"/>
          <ac:spMkLst>
            <pc:docMk/>
            <pc:sldMk cId="2246600849" sldId="386"/>
            <ac:spMk id="5" creationId="{E189D38E-0E28-46C6-8FE8-B2F7DADB515A}"/>
          </ac:spMkLst>
        </pc:spChg>
        <pc:spChg chg="mod">
          <ac:chgData name="LESIAK, REMY" userId="a3612a7c-9754-4a96-bbce-22dd13fca895" providerId="ADAL" clId="{F179AB5C-5965-4E94-8ACC-C7E67D7CF4B3}" dt="2021-11-16T08:00:07.186" v="13370" actId="20577"/>
          <ac:spMkLst>
            <pc:docMk/>
            <pc:sldMk cId="2246600849" sldId="386"/>
            <ac:spMk id="6" creationId="{41B31986-FA42-4A9B-95C3-DF079EA98BB8}"/>
          </ac:spMkLst>
        </pc:spChg>
        <pc:spChg chg="mod">
          <ac:chgData name="LESIAK, REMY" userId="a3612a7c-9754-4a96-bbce-22dd13fca895" providerId="ADAL" clId="{F179AB5C-5965-4E94-8ACC-C7E67D7CF4B3}" dt="2021-11-16T08:02:17.908" v="13391" actId="20577"/>
          <ac:spMkLst>
            <pc:docMk/>
            <pc:sldMk cId="2246600849" sldId="386"/>
            <ac:spMk id="7" creationId="{D6D7EF62-EF47-49E9-AFFD-E3F033D39ACF}"/>
          </ac:spMkLst>
        </pc:spChg>
        <pc:spChg chg="add del mod">
          <ac:chgData name="LESIAK, REMY" userId="a3612a7c-9754-4a96-bbce-22dd13fca895" providerId="ADAL" clId="{F179AB5C-5965-4E94-8ACC-C7E67D7CF4B3}" dt="2021-11-16T17:04:20.444" v="29955" actId="478"/>
          <ac:spMkLst>
            <pc:docMk/>
            <pc:sldMk cId="2246600849" sldId="386"/>
            <ac:spMk id="9" creationId="{348BFC34-56B7-4BDC-BFB1-966903E7CAF2}"/>
          </ac:spMkLst>
        </pc:spChg>
        <pc:spChg chg="del">
          <ac:chgData name="LESIAK, REMY" userId="a3612a7c-9754-4a96-bbce-22dd13fca895" providerId="ADAL" clId="{F179AB5C-5965-4E94-8ACC-C7E67D7CF4B3}" dt="2021-11-16T08:00:25.107" v="13388" actId="478"/>
          <ac:spMkLst>
            <pc:docMk/>
            <pc:sldMk cId="2246600849" sldId="386"/>
            <ac:spMk id="11" creationId="{BA924C9B-CD1D-49C4-AD6D-E4FEA779065D}"/>
          </ac:spMkLst>
        </pc:spChg>
        <pc:spChg chg="add del">
          <ac:chgData name="LESIAK, REMY" userId="a3612a7c-9754-4a96-bbce-22dd13fca895" providerId="ADAL" clId="{F179AB5C-5965-4E94-8ACC-C7E67D7CF4B3}" dt="2021-11-16T08:02:45.071" v="13397" actId="22"/>
          <ac:spMkLst>
            <pc:docMk/>
            <pc:sldMk cId="2246600849" sldId="386"/>
            <ac:spMk id="12" creationId="{3FE59A05-2172-48AB-86CB-72566A5FC059}"/>
          </ac:spMkLst>
        </pc:spChg>
        <pc:spChg chg="add del mod">
          <ac:chgData name="LESIAK, REMY" userId="a3612a7c-9754-4a96-bbce-22dd13fca895" providerId="ADAL" clId="{F179AB5C-5965-4E94-8ACC-C7E67D7CF4B3}" dt="2021-11-16T17:05:59.384" v="29959" actId="478"/>
          <ac:spMkLst>
            <pc:docMk/>
            <pc:sldMk cId="2246600849" sldId="386"/>
            <ac:spMk id="13" creationId="{660C7776-84E4-43ED-98AD-600996F94BAB}"/>
          </ac:spMkLst>
        </pc:spChg>
        <pc:spChg chg="add mod">
          <ac:chgData name="LESIAK, REMY" userId="a3612a7c-9754-4a96-bbce-22dd13fca895" providerId="ADAL" clId="{F179AB5C-5965-4E94-8ACC-C7E67D7CF4B3}" dt="2021-11-16T17:06:13.714" v="29963" actId="1076"/>
          <ac:spMkLst>
            <pc:docMk/>
            <pc:sldMk cId="2246600849" sldId="386"/>
            <ac:spMk id="14" creationId="{EF8A0062-F2ED-4052-8E22-06DF895A7D08}"/>
          </ac:spMkLst>
        </pc:spChg>
        <pc:spChg chg="add mod">
          <ac:chgData name="LESIAK, REMY" userId="a3612a7c-9754-4a96-bbce-22dd13fca895" providerId="ADAL" clId="{F179AB5C-5965-4E94-8ACC-C7E67D7CF4B3}" dt="2021-11-16T17:06:06.697" v="29962" actId="1076"/>
          <ac:spMkLst>
            <pc:docMk/>
            <pc:sldMk cId="2246600849" sldId="386"/>
            <ac:spMk id="15" creationId="{D61BF081-CBA9-41C7-8E1E-079BA31F5E37}"/>
          </ac:spMkLst>
        </pc:spChg>
      </pc:sldChg>
      <pc:sldChg chg="del">
        <pc:chgData name="LESIAK, REMY" userId="a3612a7c-9754-4a96-bbce-22dd13fca895" providerId="ADAL" clId="{F179AB5C-5965-4E94-8ACC-C7E67D7CF4B3}" dt="2021-11-09T21:35:39.600" v="6" actId="47"/>
        <pc:sldMkLst>
          <pc:docMk/>
          <pc:sldMk cId="1730643095" sldId="387"/>
        </pc:sldMkLst>
      </pc:sldChg>
      <pc:sldChg chg="addSp delSp modSp add mod">
        <pc:chgData name="LESIAK, REMY" userId="a3612a7c-9754-4a96-bbce-22dd13fca895" providerId="ADAL" clId="{F179AB5C-5965-4E94-8ACC-C7E67D7CF4B3}" dt="2021-11-16T21:58:54.679" v="34686" actId="20577"/>
        <pc:sldMkLst>
          <pc:docMk/>
          <pc:sldMk cId="4194771031" sldId="387"/>
        </pc:sldMkLst>
        <pc:spChg chg="mod">
          <ac:chgData name="LESIAK, REMY" userId="a3612a7c-9754-4a96-bbce-22dd13fca895" providerId="ADAL" clId="{F179AB5C-5965-4E94-8ACC-C7E67D7CF4B3}" dt="2021-11-16T17:06:48.455" v="29966"/>
          <ac:spMkLst>
            <pc:docMk/>
            <pc:sldMk cId="4194771031" sldId="387"/>
            <ac:spMk id="5" creationId="{E189D38E-0E28-46C6-8FE8-B2F7DADB515A}"/>
          </ac:spMkLst>
        </pc:spChg>
        <pc:spChg chg="mod">
          <ac:chgData name="LESIAK, REMY" userId="a3612a7c-9754-4a96-bbce-22dd13fca895" providerId="ADAL" clId="{F179AB5C-5965-4E94-8ACC-C7E67D7CF4B3}" dt="2021-11-16T08:14:57.531" v="13674" actId="20577"/>
          <ac:spMkLst>
            <pc:docMk/>
            <pc:sldMk cId="4194771031" sldId="387"/>
            <ac:spMk id="6" creationId="{41B31986-FA42-4A9B-95C3-DF079EA98BB8}"/>
          </ac:spMkLst>
        </pc:spChg>
        <pc:spChg chg="mod">
          <ac:chgData name="LESIAK, REMY" userId="a3612a7c-9754-4a96-bbce-22dd13fca895" providerId="ADAL" clId="{F179AB5C-5965-4E94-8ACC-C7E67D7CF4B3}" dt="2021-11-16T21:58:54.679" v="34686" actId="20577"/>
          <ac:spMkLst>
            <pc:docMk/>
            <pc:sldMk cId="4194771031" sldId="387"/>
            <ac:spMk id="7" creationId="{D6D7EF62-EF47-49E9-AFFD-E3F033D39ACF}"/>
          </ac:spMkLst>
        </pc:spChg>
        <pc:spChg chg="del">
          <ac:chgData name="LESIAK, REMY" userId="a3612a7c-9754-4a96-bbce-22dd13fca895" providerId="ADAL" clId="{F179AB5C-5965-4E94-8ACC-C7E67D7CF4B3}" dt="2021-11-16T08:03:42.891" v="13414" actId="478"/>
          <ac:spMkLst>
            <pc:docMk/>
            <pc:sldMk cId="4194771031" sldId="387"/>
            <ac:spMk id="9" creationId="{348BFC34-56B7-4BDC-BFB1-966903E7CAF2}"/>
          </ac:spMkLst>
        </pc:spChg>
        <pc:spChg chg="del">
          <ac:chgData name="LESIAK, REMY" userId="a3612a7c-9754-4a96-bbce-22dd13fca895" providerId="ADAL" clId="{F179AB5C-5965-4E94-8ACC-C7E67D7CF4B3}" dt="2021-11-16T08:03:44.785" v="13415" actId="478"/>
          <ac:spMkLst>
            <pc:docMk/>
            <pc:sldMk cId="4194771031" sldId="387"/>
            <ac:spMk id="13" creationId="{660C7776-84E4-43ED-98AD-600996F94BAB}"/>
          </ac:spMkLst>
        </pc:spChg>
        <pc:graphicFrameChg chg="add del mod modGraphic">
          <ac:chgData name="LESIAK, REMY" userId="a3612a7c-9754-4a96-bbce-22dd13fca895" providerId="ADAL" clId="{F179AB5C-5965-4E94-8ACC-C7E67D7CF4B3}" dt="2021-11-16T08:14:53.551" v="13666" actId="478"/>
          <ac:graphicFrameMkLst>
            <pc:docMk/>
            <pc:sldMk cId="4194771031" sldId="387"/>
            <ac:graphicFrameMk id="2" creationId="{A06F20C4-6CCF-4974-BFED-620B0B1E16ED}"/>
          </ac:graphicFrameMkLst>
        </pc:graphicFrameChg>
        <pc:graphicFrameChg chg="add mod modGraphic">
          <ac:chgData name="LESIAK, REMY" userId="a3612a7c-9754-4a96-bbce-22dd13fca895" providerId="ADAL" clId="{F179AB5C-5965-4E94-8ACC-C7E67D7CF4B3}" dt="2021-11-16T17:08:43.990" v="29988" actId="2165"/>
          <ac:graphicFrameMkLst>
            <pc:docMk/>
            <pc:sldMk cId="4194771031" sldId="387"/>
            <ac:graphicFrameMk id="8" creationId="{A7BFBEA4-E718-4FEF-9D23-4374248C5B18}"/>
          </ac:graphicFrameMkLst>
        </pc:graphicFrameChg>
      </pc:sldChg>
      <pc:sldChg chg="del">
        <pc:chgData name="LESIAK, REMY" userId="a3612a7c-9754-4a96-bbce-22dd13fca895" providerId="ADAL" clId="{F179AB5C-5965-4E94-8ACC-C7E67D7CF4B3}" dt="2021-11-09T21:35:39.600" v="6" actId="47"/>
        <pc:sldMkLst>
          <pc:docMk/>
          <pc:sldMk cId="1788068145" sldId="388"/>
        </pc:sldMkLst>
      </pc:sldChg>
      <pc:sldChg chg="modSp add mod">
        <pc:chgData name="LESIAK, REMY" userId="a3612a7c-9754-4a96-bbce-22dd13fca895" providerId="ADAL" clId="{F179AB5C-5965-4E94-8ACC-C7E67D7CF4B3}" dt="2021-11-16T21:59:30.411" v="34687" actId="20577"/>
        <pc:sldMkLst>
          <pc:docMk/>
          <pc:sldMk cId="1908991475" sldId="388"/>
        </pc:sldMkLst>
        <pc:spChg chg="mod">
          <ac:chgData name="LESIAK, REMY" userId="a3612a7c-9754-4a96-bbce-22dd13fca895" providerId="ADAL" clId="{F179AB5C-5965-4E94-8ACC-C7E67D7CF4B3}" dt="2021-11-16T17:06:50.840" v="29967"/>
          <ac:spMkLst>
            <pc:docMk/>
            <pc:sldMk cId="1908991475" sldId="388"/>
            <ac:spMk id="5" creationId="{E189D38E-0E28-46C6-8FE8-B2F7DADB515A}"/>
          </ac:spMkLst>
        </pc:spChg>
        <pc:spChg chg="mod">
          <ac:chgData name="LESIAK, REMY" userId="a3612a7c-9754-4a96-bbce-22dd13fca895" providerId="ADAL" clId="{F179AB5C-5965-4E94-8ACC-C7E67D7CF4B3}" dt="2021-11-16T08:20:39.856" v="14108" actId="20577"/>
          <ac:spMkLst>
            <pc:docMk/>
            <pc:sldMk cId="1908991475" sldId="388"/>
            <ac:spMk id="6" creationId="{41B31986-FA42-4A9B-95C3-DF079EA98BB8}"/>
          </ac:spMkLst>
        </pc:spChg>
        <pc:spChg chg="mod">
          <ac:chgData name="LESIAK, REMY" userId="a3612a7c-9754-4a96-bbce-22dd13fca895" providerId="ADAL" clId="{F179AB5C-5965-4E94-8ACC-C7E67D7CF4B3}" dt="2021-11-16T21:59:30.411" v="34687" actId="20577"/>
          <ac:spMkLst>
            <pc:docMk/>
            <pc:sldMk cId="1908991475" sldId="388"/>
            <ac:spMk id="7" creationId="{D6D7EF62-EF47-49E9-AFFD-E3F033D39ACF}"/>
          </ac:spMkLst>
        </pc:spChg>
        <pc:graphicFrameChg chg="mod modGraphic">
          <ac:chgData name="LESIAK, REMY" userId="a3612a7c-9754-4a96-bbce-22dd13fca895" providerId="ADAL" clId="{F179AB5C-5965-4E94-8ACC-C7E67D7CF4B3}" dt="2021-11-16T08:23:37.218" v="14402" actId="14734"/>
          <ac:graphicFrameMkLst>
            <pc:docMk/>
            <pc:sldMk cId="1908991475" sldId="388"/>
            <ac:graphicFrameMk id="8" creationId="{A7BFBEA4-E718-4FEF-9D23-4374248C5B18}"/>
          </ac:graphicFrameMkLst>
        </pc:graphicFrameChg>
      </pc:sldChg>
      <pc:sldChg chg="addSp delSp modSp add mod">
        <pc:chgData name="LESIAK, REMY" userId="a3612a7c-9754-4a96-bbce-22dd13fca895" providerId="ADAL" clId="{F179AB5C-5965-4E94-8ACC-C7E67D7CF4B3}" dt="2021-11-16T22:00:17.051" v="34688" actId="20577"/>
        <pc:sldMkLst>
          <pc:docMk/>
          <pc:sldMk cId="614371913" sldId="389"/>
        </pc:sldMkLst>
        <pc:spChg chg="mod">
          <ac:chgData name="LESIAK, REMY" userId="a3612a7c-9754-4a96-bbce-22dd13fca895" providerId="ADAL" clId="{F179AB5C-5965-4E94-8ACC-C7E67D7CF4B3}" dt="2021-11-16T17:06:52.594" v="29968"/>
          <ac:spMkLst>
            <pc:docMk/>
            <pc:sldMk cId="614371913" sldId="389"/>
            <ac:spMk id="5" creationId="{E189D38E-0E28-46C6-8FE8-B2F7DADB515A}"/>
          </ac:spMkLst>
        </pc:spChg>
        <pc:spChg chg="mod">
          <ac:chgData name="LESIAK, REMY" userId="a3612a7c-9754-4a96-bbce-22dd13fca895" providerId="ADAL" clId="{F179AB5C-5965-4E94-8ACC-C7E67D7CF4B3}" dt="2021-11-16T08:24:39.950" v="14413" actId="20577"/>
          <ac:spMkLst>
            <pc:docMk/>
            <pc:sldMk cId="614371913" sldId="389"/>
            <ac:spMk id="6" creationId="{41B31986-FA42-4A9B-95C3-DF079EA98BB8}"/>
          </ac:spMkLst>
        </pc:spChg>
        <pc:spChg chg="mod">
          <ac:chgData name="LESIAK, REMY" userId="a3612a7c-9754-4a96-bbce-22dd13fca895" providerId="ADAL" clId="{F179AB5C-5965-4E94-8ACC-C7E67D7CF4B3}" dt="2021-11-16T22:00:17.051" v="34688" actId="20577"/>
          <ac:spMkLst>
            <pc:docMk/>
            <pc:sldMk cId="614371913" sldId="389"/>
            <ac:spMk id="7" creationId="{D6D7EF62-EF47-49E9-AFFD-E3F033D39ACF}"/>
          </ac:spMkLst>
        </pc:spChg>
        <pc:spChg chg="add del mod">
          <ac:chgData name="LESIAK, REMY" userId="a3612a7c-9754-4a96-bbce-22dd13fca895" providerId="ADAL" clId="{F179AB5C-5965-4E94-8ACC-C7E67D7CF4B3}" dt="2021-11-16T17:12:01.906" v="29993" actId="478"/>
          <ac:spMkLst>
            <pc:docMk/>
            <pc:sldMk cId="614371913" sldId="389"/>
            <ac:spMk id="9" creationId="{B64E3F1A-4687-4788-9A92-631604A8806F}"/>
          </ac:spMkLst>
        </pc:spChg>
        <pc:spChg chg="add mod">
          <ac:chgData name="LESIAK, REMY" userId="a3612a7c-9754-4a96-bbce-22dd13fca895" providerId="ADAL" clId="{F179AB5C-5965-4E94-8ACC-C7E67D7CF4B3}" dt="2021-11-16T17:16:05.022" v="30268" actId="1076"/>
          <ac:spMkLst>
            <pc:docMk/>
            <pc:sldMk cId="614371913" sldId="389"/>
            <ac:spMk id="10" creationId="{62A12FE7-A738-4AF0-A300-E893CBB3F474}"/>
          </ac:spMkLst>
        </pc:spChg>
        <pc:graphicFrameChg chg="del">
          <ac:chgData name="LESIAK, REMY" userId="a3612a7c-9754-4a96-bbce-22dd13fca895" providerId="ADAL" clId="{F179AB5C-5965-4E94-8ACC-C7E67D7CF4B3}" dt="2021-11-16T08:25:19.381" v="14490" actId="478"/>
          <ac:graphicFrameMkLst>
            <pc:docMk/>
            <pc:sldMk cId="614371913" sldId="389"/>
            <ac:graphicFrameMk id="8" creationId="{A7BFBEA4-E718-4FEF-9D23-4374248C5B18}"/>
          </ac:graphicFrameMkLst>
        </pc:graphicFrameChg>
      </pc:sldChg>
      <pc:sldChg chg="del">
        <pc:chgData name="LESIAK, REMY" userId="a3612a7c-9754-4a96-bbce-22dd13fca895" providerId="ADAL" clId="{F179AB5C-5965-4E94-8ACC-C7E67D7CF4B3}" dt="2021-11-09T21:35:39.600" v="6" actId="47"/>
        <pc:sldMkLst>
          <pc:docMk/>
          <pc:sldMk cId="827145406" sldId="389"/>
        </pc:sldMkLst>
      </pc:sldChg>
      <pc:sldChg chg="del">
        <pc:chgData name="LESIAK, REMY" userId="a3612a7c-9754-4a96-bbce-22dd13fca895" providerId="ADAL" clId="{F179AB5C-5965-4E94-8ACC-C7E67D7CF4B3}" dt="2021-11-09T21:35:39.600" v="6" actId="47"/>
        <pc:sldMkLst>
          <pc:docMk/>
          <pc:sldMk cId="3498020482" sldId="390"/>
        </pc:sldMkLst>
      </pc:sldChg>
      <pc:sldChg chg="addSp delSp modSp add mod">
        <pc:chgData name="LESIAK, REMY" userId="a3612a7c-9754-4a96-bbce-22dd13fca895" providerId="ADAL" clId="{F179AB5C-5965-4E94-8ACC-C7E67D7CF4B3}" dt="2021-11-16T17:16:46.497" v="30290" actId="20577"/>
        <pc:sldMkLst>
          <pc:docMk/>
          <pc:sldMk cId="4271502314" sldId="390"/>
        </pc:sldMkLst>
        <pc:spChg chg="mod">
          <ac:chgData name="LESIAK, REMY" userId="a3612a7c-9754-4a96-bbce-22dd13fca895" providerId="ADAL" clId="{F179AB5C-5965-4E94-8ACC-C7E67D7CF4B3}" dt="2021-11-16T17:06:54.170" v="29969"/>
          <ac:spMkLst>
            <pc:docMk/>
            <pc:sldMk cId="4271502314" sldId="390"/>
            <ac:spMk id="5" creationId="{E189D38E-0E28-46C6-8FE8-B2F7DADB515A}"/>
          </ac:spMkLst>
        </pc:spChg>
        <pc:spChg chg="mod">
          <ac:chgData name="LESIAK, REMY" userId="a3612a7c-9754-4a96-bbce-22dd13fca895" providerId="ADAL" clId="{F179AB5C-5965-4E94-8ACC-C7E67D7CF4B3}" dt="2021-11-16T08:32:43.990" v="14517" actId="20577"/>
          <ac:spMkLst>
            <pc:docMk/>
            <pc:sldMk cId="4271502314" sldId="390"/>
            <ac:spMk id="6" creationId="{41B31986-FA42-4A9B-95C3-DF079EA98BB8}"/>
          </ac:spMkLst>
        </pc:spChg>
        <pc:spChg chg="mod">
          <ac:chgData name="LESIAK, REMY" userId="a3612a7c-9754-4a96-bbce-22dd13fca895" providerId="ADAL" clId="{F179AB5C-5965-4E94-8ACC-C7E67D7CF4B3}" dt="2021-11-16T17:16:46.497" v="30290" actId="20577"/>
          <ac:spMkLst>
            <pc:docMk/>
            <pc:sldMk cId="4271502314" sldId="390"/>
            <ac:spMk id="7" creationId="{D6D7EF62-EF47-49E9-AFFD-E3F033D39ACF}"/>
          </ac:spMkLst>
        </pc:spChg>
        <pc:spChg chg="add mod">
          <ac:chgData name="LESIAK, REMY" userId="a3612a7c-9754-4a96-bbce-22dd13fca895" providerId="ADAL" clId="{F179AB5C-5965-4E94-8ACC-C7E67D7CF4B3}" dt="2021-11-16T17:16:27.487" v="30272" actId="1076"/>
          <ac:spMkLst>
            <pc:docMk/>
            <pc:sldMk cId="4271502314" sldId="390"/>
            <ac:spMk id="8" creationId="{D6123AD6-B28F-44C3-AFD3-E9378047AAE7}"/>
          </ac:spMkLst>
        </pc:spChg>
        <pc:spChg chg="del">
          <ac:chgData name="LESIAK, REMY" userId="a3612a7c-9754-4a96-bbce-22dd13fca895" providerId="ADAL" clId="{F179AB5C-5965-4E94-8ACC-C7E67D7CF4B3}" dt="2021-11-16T08:33:29.313" v="14518" actId="478"/>
          <ac:spMkLst>
            <pc:docMk/>
            <pc:sldMk cId="4271502314" sldId="390"/>
            <ac:spMk id="9" creationId="{B64E3F1A-4687-4788-9A92-631604A8806F}"/>
          </ac:spMkLst>
        </pc:spChg>
        <pc:spChg chg="add del mod">
          <ac:chgData name="LESIAK, REMY" userId="a3612a7c-9754-4a96-bbce-22dd13fca895" providerId="ADAL" clId="{F179AB5C-5965-4E94-8ACC-C7E67D7CF4B3}" dt="2021-11-16T17:16:20.327" v="30269" actId="478"/>
          <ac:spMkLst>
            <pc:docMk/>
            <pc:sldMk cId="4271502314" sldId="390"/>
            <ac:spMk id="10" creationId="{AA938046-95D7-46E5-AA68-022BE6F3633F}"/>
          </ac:spMkLst>
        </pc:spChg>
      </pc:sldChg>
      <pc:sldChg chg="del">
        <pc:chgData name="LESIAK, REMY" userId="a3612a7c-9754-4a96-bbce-22dd13fca895" providerId="ADAL" clId="{F179AB5C-5965-4E94-8ACC-C7E67D7CF4B3}" dt="2021-11-09T21:35:39.600" v="6" actId="47"/>
        <pc:sldMkLst>
          <pc:docMk/>
          <pc:sldMk cId="37717" sldId="391"/>
        </pc:sldMkLst>
      </pc:sldChg>
      <pc:sldChg chg="modSp add mod">
        <pc:chgData name="LESIAK, REMY" userId="a3612a7c-9754-4a96-bbce-22dd13fca895" providerId="ADAL" clId="{F179AB5C-5965-4E94-8ACC-C7E67D7CF4B3}" dt="2021-11-16T17:48:58.622" v="30310" actId="313"/>
        <pc:sldMkLst>
          <pc:docMk/>
          <pc:sldMk cId="3606198368" sldId="391"/>
        </pc:sldMkLst>
        <pc:spChg chg="mod">
          <ac:chgData name="LESIAK, REMY" userId="a3612a7c-9754-4a96-bbce-22dd13fca895" providerId="ADAL" clId="{F179AB5C-5965-4E94-8ACC-C7E67D7CF4B3}" dt="2021-11-16T17:48:58.622" v="30310" actId="313"/>
          <ac:spMkLst>
            <pc:docMk/>
            <pc:sldMk cId="3606198368" sldId="391"/>
            <ac:spMk id="2" creationId="{00000000-0000-0000-0000-000000000000}"/>
          </ac:spMkLst>
        </pc:spChg>
      </pc:sldChg>
      <pc:sldChg chg="del">
        <pc:chgData name="LESIAK, REMY" userId="a3612a7c-9754-4a96-bbce-22dd13fca895" providerId="ADAL" clId="{F179AB5C-5965-4E94-8ACC-C7E67D7CF4B3}" dt="2021-11-09T21:35:39.600" v="6" actId="47"/>
        <pc:sldMkLst>
          <pc:docMk/>
          <pc:sldMk cId="618002035" sldId="392"/>
        </pc:sldMkLst>
      </pc:sldChg>
      <pc:sldChg chg="addSp delSp modSp add mod">
        <pc:chgData name="LESIAK, REMY" userId="a3612a7c-9754-4a96-bbce-22dd13fca895" providerId="ADAL" clId="{F179AB5C-5965-4E94-8ACC-C7E67D7CF4B3}" dt="2021-11-16T22:02:42.066" v="34711" actId="20577"/>
        <pc:sldMkLst>
          <pc:docMk/>
          <pc:sldMk cId="1784146855" sldId="392"/>
        </pc:sldMkLst>
        <pc:spChg chg="mod">
          <ac:chgData name="LESIAK, REMY" userId="a3612a7c-9754-4a96-bbce-22dd13fca895" providerId="ADAL" clId="{F179AB5C-5965-4E94-8ACC-C7E67D7CF4B3}" dt="2021-11-16T17:50:18.072" v="30317"/>
          <ac:spMkLst>
            <pc:docMk/>
            <pc:sldMk cId="1784146855" sldId="392"/>
            <ac:spMk id="5" creationId="{E189D38E-0E28-46C6-8FE8-B2F7DADB515A}"/>
          </ac:spMkLst>
        </pc:spChg>
        <pc:spChg chg="mod">
          <ac:chgData name="LESIAK, REMY" userId="a3612a7c-9754-4a96-bbce-22dd13fca895" providerId="ADAL" clId="{F179AB5C-5965-4E94-8ACC-C7E67D7CF4B3}" dt="2021-11-16T09:48:04.375" v="15608" actId="20577"/>
          <ac:spMkLst>
            <pc:docMk/>
            <pc:sldMk cId="1784146855" sldId="392"/>
            <ac:spMk id="6" creationId="{41B31986-FA42-4A9B-95C3-DF079EA98BB8}"/>
          </ac:spMkLst>
        </pc:spChg>
        <pc:spChg chg="mod">
          <ac:chgData name="LESIAK, REMY" userId="a3612a7c-9754-4a96-bbce-22dd13fca895" providerId="ADAL" clId="{F179AB5C-5965-4E94-8ACC-C7E67D7CF4B3}" dt="2021-11-16T22:02:42.066" v="34711" actId="20577"/>
          <ac:spMkLst>
            <pc:docMk/>
            <pc:sldMk cId="1784146855" sldId="392"/>
            <ac:spMk id="7" creationId="{D6D7EF62-EF47-49E9-AFFD-E3F033D39ACF}"/>
          </ac:spMkLst>
        </pc:spChg>
        <pc:spChg chg="add del mod">
          <ac:chgData name="LESIAK, REMY" userId="a3612a7c-9754-4a96-bbce-22dd13fca895" providerId="ADAL" clId="{F179AB5C-5965-4E94-8ACC-C7E67D7CF4B3}" dt="2021-11-16T19:40:01.924" v="30745" actId="478"/>
          <ac:spMkLst>
            <pc:docMk/>
            <pc:sldMk cId="1784146855" sldId="392"/>
            <ac:spMk id="9" creationId="{09C228BF-9A52-434C-B464-4DE3DF383E84}"/>
          </ac:spMkLst>
        </pc:spChg>
        <pc:spChg chg="del">
          <ac:chgData name="LESIAK, REMY" userId="a3612a7c-9754-4a96-bbce-22dd13fca895" providerId="ADAL" clId="{F179AB5C-5965-4E94-8ACC-C7E67D7CF4B3}" dt="2021-11-16T08:46:47.374" v="15213" actId="478"/>
          <ac:spMkLst>
            <pc:docMk/>
            <pc:sldMk cId="1784146855" sldId="392"/>
            <ac:spMk id="10" creationId="{AA938046-95D7-46E5-AA68-022BE6F3633F}"/>
          </ac:spMkLst>
        </pc:spChg>
        <pc:spChg chg="add del mod">
          <ac:chgData name="LESIAK, REMY" userId="a3612a7c-9754-4a96-bbce-22dd13fca895" providerId="ADAL" clId="{F179AB5C-5965-4E94-8ACC-C7E67D7CF4B3}" dt="2021-11-16T19:40:37.575" v="30750" actId="478"/>
          <ac:spMkLst>
            <pc:docMk/>
            <pc:sldMk cId="1784146855" sldId="392"/>
            <ac:spMk id="11" creationId="{9679AF73-7E45-4369-88CE-ECA08A082684}"/>
          </ac:spMkLst>
        </pc:spChg>
        <pc:spChg chg="add mod">
          <ac:chgData name="LESIAK, REMY" userId="a3612a7c-9754-4a96-bbce-22dd13fca895" providerId="ADAL" clId="{F179AB5C-5965-4E94-8ACC-C7E67D7CF4B3}" dt="2021-11-16T19:41:19.583" v="30768" actId="20577"/>
          <ac:spMkLst>
            <pc:docMk/>
            <pc:sldMk cId="1784146855" sldId="392"/>
            <ac:spMk id="14" creationId="{D94072B6-67B9-42FF-9EEB-597FC2A40311}"/>
          </ac:spMkLst>
        </pc:spChg>
        <pc:spChg chg="add mod">
          <ac:chgData name="LESIAK, REMY" userId="a3612a7c-9754-4a96-bbce-22dd13fca895" providerId="ADAL" clId="{F179AB5C-5965-4E94-8ACC-C7E67D7CF4B3}" dt="2021-11-16T19:41:27.478" v="30775" actId="20577"/>
          <ac:spMkLst>
            <pc:docMk/>
            <pc:sldMk cId="1784146855" sldId="392"/>
            <ac:spMk id="15" creationId="{40AFEE0E-BBF9-4589-89A2-5B19A46AF00C}"/>
          </ac:spMkLst>
        </pc:spChg>
        <pc:picChg chg="add mod">
          <ac:chgData name="LESIAK, REMY" userId="a3612a7c-9754-4a96-bbce-22dd13fca895" providerId="ADAL" clId="{F179AB5C-5965-4E94-8ACC-C7E67D7CF4B3}" dt="2021-11-16T19:37:26.284" v="30521" actId="1076"/>
          <ac:picMkLst>
            <pc:docMk/>
            <pc:sldMk cId="1784146855" sldId="392"/>
            <ac:picMk id="13" creationId="{DB5BBAAD-B1D6-4A65-A959-58DF4AC1274B}"/>
          </ac:picMkLst>
        </pc:picChg>
      </pc:sldChg>
      <pc:sldChg chg="addSp delSp modSp add mod ord">
        <pc:chgData name="LESIAK, REMY" userId="a3612a7c-9754-4a96-bbce-22dd13fca895" providerId="ADAL" clId="{F179AB5C-5965-4E94-8ACC-C7E67D7CF4B3}" dt="2021-11-16T22:01:30.322" v="34699" actId="20577"/>
        <pc:sldMkLst>
          <pc:docMk/>
          <pc:sldMk cId="3214953345" sldId="393"/>
        </pc:sldMkLst>
        <pc:spChg chg="mod">
          <ac:chgData name="LESIAK, REMY" userId="a3612a7c-9754-4a96-bbce-22dd13fca895" providerId="ADAL" clId="{F179AB5C-5965-4E94-8ACC-C7E67D7CF4B3}" dt="2021-11-16T17:07:20.485" v="29970"/>
          <ac:spMkLst>
            <pc:docMk/>
            <pc:sldMk cId="3214953345" sldId="393"/>
            <ac:spMk id="5" creationId="{E189D38E-0E28-46C6-8FE8-B2F7DADB515A}"/>
          </ac:spMkLst>
        </pc:spChg>
        <pc:spChg chg="mod">
          <ac:chgData name="LESIAK, REMY" userId="a3612a7c-9754-4a96-bbce-22dd13fca895" providerId="ADAL" clId="{F179AB5C-5965-4E94-8ACC-C7E67D7CF4B3}" dt="2021-11-16T22:00:53.668" v="34690" actId="6549"/>
          <ac:spMkLst>
            <pc:docMk/>
            <pc:sldMk cId="3214953345" sldId="393"/>
            <ac:spMk id="6" creationId="{41B31986-FA42-4A9B-95C3-DF079EA98BB8}"/>
          </ac:spMkLst>
        </pc:spChg>
        <pc:spChg chg="mod">
          <ac:chgData name="LESIAK, REMY" userId="a3612a7c-9754-4a96-bbce-22dd13fca895" providerId="ADAL" clId="{F179AB5C-5965-4E94-8ACC-C7E67D7CF4B3}" dt="2021-11-16T22:01:16.401" v="34698" actId="20577"/>
          <ac:spMkLst>
            <pc:docMk/>
            <pc:sldMk cId="3214953345" sldId="393"/>
            <ac:spMk id="7" creationId="{D6D7EF62-EF47-49E9-AFFD-E3F033D39ACF}"/>
          </ac:spMkLst>
        </pc:spChg>
        <pc:spChg chg="del">
          <ac:chgData name="LESIAK, REMY" userId="a3612a7c-9754-4a96-bbce-22dd13fca895" providerId="ADAL" clId="{F179AB5C-5965-4E94-8ACC-C7E67D7CF4B3}" dt="2021-11-16T08:39:13.864" v="14750" actId="478"/>
          <ac:spMkLst>
            <pc:docMk/>
            <pc:sldMk cId="3214953345" sldId="393"/>
            <ac:spMk id="9" creationId="{348BFC34-56B7-4BDC-BFB1-966903E7CAF2}"/>
          </ac:spMkLst>
        </pc:spChg>
        <pc:spChg chg="del">
          <ac:chgData name="LESIAK, REMY" userId="a3612a7c-9754-4a96-bbce-22dd13fca895" providerId="ADAL" clId="{F179AB5C-5965-4E94-8ACC-C7E67D7CF4B3}" dt="2021-11-16T08:39:16.944" v="14751" actId="478"/>
          <ac:spMkLst>
            <pc:docMk/>
            <pc:sldMk cId="3214953345" sldId="393"/>
            <ac:spMk id="13" creationId="{660C7776-84E4-43ED-98AD-600996F94BAB}"/>
          </ac:spMkLst>
        </pc:spChg>
        <pc:graphicFrameChg chg="add mod modGraphic">
          <ac:chgData name="LESIAK, REMY" userId="a3612a7c-9754-4a96-bbce-22dd13fca895" providerId="ADAL" clId="{F179AB5C-5965-4E94-8ACC-C7E67D7CF4B3}" dt="2021-11-16T22:01:30.322" v="34699" actId="20577"/>
          <ac:graphicFrameMkLst>
            <pc:docMk/>
            <pc:sldMk cId="3214953345" sldId="393"/>
            <ac:graphicFrameMk id="2" creationId="{D1EC6A56-E1FC-439A-AEF8-CE93CA95F8BE}"/>
          </ac:graphicFrameMkLst>
        </pc:graphicFrameChg>
      </pc:sldChg>
      <pc:sldChg chg="del">
        <pc:chgData name="LESIAK, REMY" userId="a3612a7c-9754-4a96-bbce-22dd13fca895" providerId="ADAL" clId="{F179AB5C-5965-4E94-8ACC-C7E67D7CF4B3}" dt="2021-11-09T21:35:39.600" v="6" actId="47"/>
        <pc:sldMkLst>
          <pc:docMk/>
          <pc:sldMk cId="3662463714" sldId="393"/>
        </pc:sldMkLst>
      </pc:sldChg>
      <pc:sldChg chg="modSp add mod ord">
        <pc:chgData name="LESIAK, REMY" userId="a3612a7c-9754-4a96-bbce-22dd13fca895" providerId="ADAL" clId="{F179AB5C-5965-4E94-8ACC-C7E67D7CF4B3}" dt="2021-11-16T22:01:56.119" v="34710" actId="20577"/>
        <pc:sldMkLst>
          <pc:docMk/>
          <pc:sldMk cId="2053899178" sldId="394"/>
        </pc:sldMkLst>
        <pc:spChg chg="mod">
          <ac:chgData name="LESIAK, REMY" userId="a3612a7c-9754-4a96-bbce-22dd13fca895" providerId="ADAL" clId="{F179AB5C-5965-4E94-8ACC-C7E67D7CF4B3}" dt="2021-11-16T17:49:05.097" v="30311"/>
          <ac:spMkLst>
            <pc:docMk/>
            <pc:sldMk cId="2053899178" sldId="394"/>
            <ac:spMk id="5" creationId="{E189D38E-0E28-46C6-8FE8-B2F7DADB515A}"/>
          </ac:spMkLst>
        </pc:spChg>
        <pc:spChg chg="mod">
          <ac:chgData name="LESIAK, REMY" userId="a3612a7c-9754-4a96-bbce-22dd13fca895" providerId="ADAL" clId="{F179AB5C-5965-4E94-8ACC-C7E67D7CF4B3}" dt="2021-11-16T22:01:56.119" v="34710" actId="20577"/>
          <ac:spMkLst>
            <pc:docMk/>
            <pc:sldMk cId="2053899178" sldId="394"/>
            <ac:spMk id="7" creationId="{D6D7EF62-EF47-49E9-AFFD-E3F033D39ACF}"/>
          </ac:spMkLst>
        </pc:spChg>
      </pc:sldChg>
      <pc:sldChg chg="del">
        <pc:chgData name="LESIAK, REMY" userId="a3612a7c-9754-4a96-bbce-22dd13fca895" providerId="ADAL" clId="{F179AB5C-5965-4E94-8ACC-C7E67D7CF4B3}" dt="2021-11-09T21:35:39.600" v="6" actId="47"/>
        <pc:sldMkLst>
          <pc:docMk/>
          <pc:sldMk cId="3356119723" sldId="394"/>
        </pc:sldMkLst>
      </pc:sldChg>
      <pc:sldChg chg="addSp delSp modSp add mod">
        <pc:chgData name="LESIAK, REMY" userId="a3612a7c-9754-4a96-bbce-22dd13fca895" providerId="ADAL" clId="{F179AB5C-5965-4E94-8ACC-C7E67D7CF4B3}" dt="2021-11-16T19:59:44.976" v="31633" actId="14100"/>
        <pc:sldMkLst>
          <pc:docMk/>
          <pc:sldMk cId="1665505663" sldId="395"/>
        </pc:sldMkLst>
        <pc:spChg chg="add del mod">
          <ac:chgData name="LESIAK, REMY" userId="a3612a7c-9754-4a96-bbce-22dd13fca895" providerId="ADAL" clId="{F179AB5C-5965-4E94-8ACC-C7E67D7CF4B3}" dt="2021-11-16T19:54:30.434" v="31491" actId="21"/>
          <ac:spMkLst>
            <pc:docMk/>
            <pc:sldMk cId="1665505663" sldId="395"/>
            <ac:spMk id="2" creationId="{CDC3A375-AE14-4EDA-AE2A-D6E97B1E50D3}"/>
          </ac:spMkLst>
        </pc:spChg>
        <pc:spChg chg="mod">
          <ac:chgData name="LESIAK, REMY" userId="a3612a7c-9754-4a96-bbce-22dd13fca895" providerId="ADAL" clId="{F179AB5C-5965-4E94-8ACC-C7E67D7CF4B3}" dt="2021-11-16T19:41:48.753" v="30776"/>
          <ac:spMkLst>
            <pc:docMk/>
            <pc:sldMk cId="1665505663" sldId="395"/>
            <ac:spMk id="5" creationId="{E189D38E-0E28-46C6-8FE8-B2F7DADB515A}"/>
          </ac:spMkLst>
        </pc:spChg>
        <pc:spChg chg="mod">
          <ac:chgData name="LESIAK, REMY" userId="a3612a7c-9754-4a96-bbce-22dd13fca895" providerId="ADAL" clId="{F179AB5C-5965-4E94-8ACC-C7E67D7CF4B3}" dt="2021-11-16T09:55:04.217" v="15796" actId="20577"/>
          <ac:spMkLst>
            <pc:docMk/>
            <pc:sldMk cId="1665505663" sldId="395"/>
            <ac:spMk id="6" creationId="{41B31986-FA42-4A9B-95C3-DF079EA98BB8}"/>
          </ac:spMkLst>
        </pc:spChg>
        <pc:spChg chg="mod">
          <ac:chgData name="LESIAK, REMY" userId="a3612a7c-9754-4a96-bbce-22dd13fca895" providerId="ADAL" clId="{F179AB5C-5965-4E94-8ACC-C7E67D7CF4B3}" dt="2021-11-16T19:52:24.113" v="31482" actId="6549"/>
          <ac:spMkLst>
            <pc:docMk/>
            <pc:sldMk cId="1665505663" sldId="395"/>
            <ac:spMk id="7" creationId="{D6D7EF62-EF47-49E9-AFFD-E3F033D39ACF}"/>
          </ac:spMkLst>
        </pc:spChg>
        <pc:spChg chg="add del mod">
          <ac:chgData name="LESIAK, REMY" userId="a3612a7c-9754-4a96-bbce-22dd13fca895" providerId="ADAL" clId="{F179AB5C-5965-4E94-8ACC-C7E67D7CF4B3}" dt="2021-11-16T19:54:30.434" v="31491" actId="21"/>
          <ac:spMkLst>
            <pc:docMk/>
            <pc:sldMk cId="1665505663" sldId="395"/>
            <ac:spMk id="8" creationId="{78475AA7-B2E3-48AA-B32B-D8C81D74F341}"/>
          </ac:spMkLst>
        </pc:spChg>
        <pc:spChg chg="del">
          <ac:chgData name="LESIAK, REMY" userId="a3612a7c-9754-4a96-bbce-22dd13fca895" providerId="ADAL" clId="{F179AB5C-5965-4E94-8ACC-C7E67D7CF4B3}" dt="2021-11-16T09:55:41.138" v="15799" actId="478"/>
          <ac:spMkLst>
            <pc:docMk/>
            <pc:sldMk cId="1665505663" sldId="395"/>
            <ac:spMk id="9" creationId="{09C228BF-9A52-434C-B464-4DE3DF383E84}"/>
          </ac:spMkLst>
        </pc:spChg>
        <pc:spChg chg="del">
          <ac:chgData name="LESIAK, REMY" userId="a3612a7c-9754-4a96-bbce-22dd13fca895" providerId="ADAL" clId="{F179AB5C-5965-4E94-8ACC-C7E67D7CF4B3}" dt="2021-11-16T09:55:42.568" v="15800" actId="478"/>
          <ac:spMkLst>
            <pc:docMk/>
            <pc:sldMk cId="1665505663" sldId="395"/>
            <ac:spMk id="11" creationId="{9679AF73-7E45-4369-88CE-ECA08A082684}"/>
          </ac:spMkLst>
        </pc:spChg>
        <pc:picChg chg="add del mod">
          <ac:chgData name="LESIAK, REMY" userId="a3612a7c-9754-4a96-bbce-22dd13fca895" providerId="ADAL" clId="{F179AB5C-5965-4E94-8ACC-C7E67D7CF4B3}" dt="2021-11-16T09:58:19.899" v="15957" actId="478"/>
          <ac:picMkLst>
            <pc:docMk/>
            <pc:sldMk cId="1665505663" sldId="395"/>
            <ac:picMk id="15362" creationId="{CA90A851-B81E-40FE-BF1C-DF01B4B7C38C}"/>
          </ac:picMkLst>
        </pc:picChg>
        <pc:picChg chg="add mod">
          <ac:chgData name="LESIAK, REMY" userId="a3612a7c-9754-4a96-bbce-22dd13fca895" providerId="ADAL" clId="{F179AB5C-5965-4E94-8ACC-C7E67D7CF4B3}" dt="2021-11-16T19:59:44.976" v="31633" actId="14100"/>
          <ac:picMkLst>
            <pc:docMk/>
            <pc:sldMk cId="1665505663" sldId="395"/>
            <ac:picMk id="15364" creationId="{231875F4-F1B6-46BF-A6AA-BEB05DF7966C}"/>
          </ac:picMkLst>
        </pc:picChg>
      </pc:sldChg>
      <pc:sldChg chg="del">
        <pc:chgData name="LESIAK, REMY" userId="a3612a7c-9754-4a96-bbce-22dd13fca895" providerId="ADAL" clId="{F179AB5C-5965-4E94-8ACC-C7E67D7CF4B3}" dt="2021-11-09T21:35:39.600" v="6" actId="47"/>
        <pc:sldMkLst>
          <pc:docMk/>
          <pc:sldMk cId="2212479372" sldId="395"/>
        </pc:sldMkLst>
      </pc:sldChg>
      <pc:sldChg chg="addSp delSp modSp add mod">
        <pc:chgData name="LESIAK, REMY" userId="a3612a7c-9754-4a96-bbce-22dd13fca895" providerId="ADAL" clId="{F179AB5C-5965-4E94-8ACC-C7E67D7CF4B3}" dt="2021-11-16T22:04:05.392" v="34716" actId="20577"/>
        <pc:sldMkLst>
          <pc:docMk/>
          <pc:sldMk cId="741791634" sldId="396"/>
        </pc:sldMkLst>
        <pc:spChg chg="add del">
          <ac:chgData name="LESIAK, REMY" userId="a3612a7c-9754-4a96-bbce-22dd13fca895" providerId="ADAL" clId="{F179AB5C-5965-4E94-8ACC-C7E67D7CF4B3}" dt="2021-11-16T09:59:17.309" v="15965"/>
          <ac:spMkLst>
            <pc:docMk/>
            <pc:sldMk cId="741791634" sldId="396"/>
            <ac:spMk id="2" creationId="{A6694563-7B1A-458B-93CA-869917852411}"/>
          </ac:spMkLst>
        </pc:spChg>
        <pc:spChg chg="mod">
          <ac:chgData name="LESIAK, REMY" userId="a3612a7c-9754-4a96-bbce-22dd13fca895" providerId="ADAL" clId="{F179AB5C-5965-4E94-8ACC-C7E67D7CF4B3}" dt="2021-11-16T19:55:45.394" v="31564"/>
          <ac:spMkLst>
            <pc:docMk/>
            <pc:sldMk cId="741791634" sldId="396"/>
            <ac:spMk id="5" creationId="{E189D38E-0E28-46C6-8FE8-B2F7DADB515A}"/>
          </ac:spMkLst>
        </pc:spChg>
        <pc:spChg chg="mod">
          <ac:chgData name="LESIAK, REMY" userId="a3612a7c-9754-4a96-bbce-22dd13fca895" providerId="ADAL" clId="{F179AB5C-5965-4E94-8ACC-C7E67D7CF4B3}" dt="2021-11-16T19:55:53.144" v="31580" actId="20577"/>
          <ac:spMkLst>
            <pc:docMk/>
            <pc:sldMk cId="741791634" sldId="396"/>
            <ac:spMk id="6" creationId="{41B31986-FA42-4A9B-95C3-DF079EA98BB8}"/>
          </ac:spMkLst>
        </pc:spChg>
        <pc:spChg chg="mod">
          <ac:chgData name="LESIAK, REMY" userId="a3612a7c-9754-4a96-bbce-22dd13fca895" providerId="ADAL" clId="{F179AB5C-5965-4E94-8ACC-C7E67D7CF4B3}" dt="2021-11-16T22:04:05.392" v="34716" actId="20577"/>
          <ac:spMkLst>
            <pc:docMk/>
            <pc:sldMk cId="741791634" sldId="396"/>
            <ac:spMk id="7" creationId="{D6D7EF62-EF47-49E9-AFFD-E3F033D39ACF}"/>
          </ac:spMkLst>
        </pc:spChg>
        <pc:spChg chg="add del mod">
          <ac:chgData name="LESIAK, REMY" userId="a3612a7c-9754-4a96-bbce-22dd13fca895" providerId="ADAL" clId="{F179AB5C-5965-4E94-8ACC-C7E67D7CF4B3}" dt="2021-11-16T19:54:37.494" v="31493" actId="478"/>
          <ac:spMkLst>
            <pc:docMk/>
            <pc:sldMk cId="741791634" sldId="396"/>
            <ac:spMk id="10" creationId="{61D26E46-253B-45C4-BD37-0D410410E628}"/>
          </ac:spMkLst>
        </pc:spChg>
        <pc:spChg chg="add del mod">
          <ac:chgData name="LESIAK, REMY" userId="a3612a7c-9754-4a96-bbce-22dd13fca895" providerId="ADAL" clId="{F179AB5C-5965-4E94-8ACC-C7E67D7CF4B3}" dt="2021-11-16T19:54:34.744" v="31492" actId="478"/>
          <ac:spMkLst>
            <pc:docMk/>
            <pc:sldMk cId="741791634" sldId="396"/>
            <ac:spMk id="12" creationId="{3D4E4E8B-27B7-494E-BAAB-EFDC8169C371}"/>
          </ac:spMkLst>
        </pc:spChg>
        <pc:spChg chg="add mod">
          <ac:chgData name="LESIAK, REMY" userId="a3612a7c-9754-4a96-bbce-22dd13fca895" providerId="ADAL" clId="{F179AB5C-5965-4E94-8ACC-C7E67D7CF4B3}" dt="2021-11-16T19:55:34.108" v="31562" actId="1076"/>
          <ac:spMkLst>
            <pc:docMk/>
            <pc:sldMk cId="741791634" sldId="396"/>
            <ac:spMk id="13" creationId="{2B310F75-5A37-4E12-BEE0-029AC5FCC6E4}"/>
          </ac:spMkLst>
        </pc:spChg>
        <pc:spChg chg="add mod">
          <ac:chgData name="LESIAK, REMY" userId="a3612a7c-9754-4a96-bbce-22dd13fca895" providerId="ADAL" clId="{F179AB5C-5965-4E94-8ACC-C7E67D7CF4B3}" dt="2021-11-16T19:54:41.474" v="31495" actId="1076"/>
          <ac:spMkLst>
            <pc:docMk/>
            <pc:sldMk cId="741791634" sldId="396"/>
            <ac:spMk id="14" creationId="{5615A0A2-0751-4157-B236-0EE95E243112}"/>
          </ac:spMkLst>
        </pc:spChg>
        <pc:spChg chg="add del mod">
          <ac:chgData name="LESIAK, REMY" userId="a3612a7c-9754-4a96-bbce-22dd13fca895" providerId="ADAL" clId="{F179AB5C-5965-4E94-8ACC-C7E67D7CF4B3}" dt="2021-11-16T19:54:54.774" v="31498" actId="478"/>
          <ac:spMkLst>
            <pc:docMk/>
            <pc:sldMk cId="741791634" sldId="396"/>
            <ac:spMk id="15" creationId="{CF8925AA-6B0A-4D87-8081-B938F4B3666E}"/>
          </ac:spMkLst>
        </pc:spChg>
        <pc:picChg chg="del">
          <ac:chgData name="LESIAK, REMY" userId="a3612a7c-9754-4a96-bbce-22dd13fca895" providerId="ADAL" clId="{F179AB5C-5965-4E94-8ACC-C7E67D7CF4B3}" dt="2021-11-16T09:58:38.509" v="15962" actId="478"/>
          <ac:picMkLst>
            <pc:docMk/>
            <pc:sldMk cId="741791634" sldId="396"/>
            <ac:picMk id="15364" creationId="{231875F4-F1B6-46BF-A6AA-BEB05DF7966C}"/>
          </ac:picMkLst>
        </pc:picChg>
      </pc:sldChg>
      <pc:sldChg chg="del">
        <pc:chgData name="LESIAK, REMY" userId="a3612a7c-9754-4a96-bbce-22dd13fca895" providerId="ADAL" clId="{F179AB5C-5965-4E94-8ACC-C7E67D7CF4B3}" dt="2021-11-09T21:35:39.600" v="6" actId="47"/>
        <pc:sldMkLst>
          <pc:docMk/>
          <pc:sldMk cId="962216450" sldId="396"/>
        </pc:sldMkLst>
      </pc:sldChg>
      <pc:sldChg chg="modSp add mod">
        <pc:chgData name="LESIAK, REMY" userId="a3612a7c-9754-4a96-bbce-22dd13fca895" providerId="ADAL" clId="{F179AB5C-5965-4E94-8ACC-C7E67D7CF4B3}" dt="2021-11-16T13:28:15.809" v="21543" actId="20577"/>
        <pc:sldMkLst>
          <pc:docMk/>
          <pc:sldMk cId="2247932420" sldId="397"/>
        </pc:sldMkLst>
        <pc:spChg chg="mod">
          <ac:chgData name="LESIAK, REMY" userId="a3612a7c-9754-4a96-bbce-22dd13fca895" providerId="ADAL" clId="{F179AB5C-5965-4E94-8ACC-C7E67D7CF4B3}" dt="2021-11-16T13:28:15.809" v="21543" actId="20577"/>
          <ac:spMkLst>
            <pc:docMk/>
            <pc:sldMk cId="2247932420" sldId="397"/>
            <ac:spMk id="2" creationId="{00000000-0000-0000-0000-000000000000}"/>
          </ac:spMkLst>
        </pc:spChg>
      </pc:sldChg>
      <pc:sldChg chg="add del">
        <pc:chgData name="LESIAK, REMY" userId="a3612a7c-9754-4a96-bbce-22dd13fca895" providerId="ADAL" clId="{F179AB5C-5965-4E94-8ACC-C7E67D7CF4B3}" dt="2021-11-16T10:01:56.060" v="16039"/>
        <pc:sldMkLst>
          <pc:docMk/>
          <pc:sldMk cId="3566148536" sldId="397"/>
        </pc:sldMkLst>
      </pc:sldChg>
      <pc:sldChg chg="delSp modSp add mod">
        <pc:chgData name="LESIAK, REMY" userId="a3612a7c-9754-4a96-bbce-22dd13fca895" providerId="ADAL" clId="{F179AB5C-5965-4E94-8ACC-C7E67D7CF4B3}" dt="2021-11-16T22:06:48.755" v="34729" actId="20577"/>
        <pc:sldMkLst>
          <pc:docMk/>
          <pc:sldMk cId="681513173" sldId="398"/>
        </pc:sldMkLst>
        <pc:spChg chg="mod">
          <ac:chgData name="LESIAK, REMY" userId="a3612a7c-9754-4a96-bbce-22dd13fca895" providerId="ADAL" clId="{F179AB5C-5965-4E94-8ACC-C7E67D7CF4B3}" dt="2021-11-16T20:00:31.542" v="31643"/>
          <ac:spMkLst>
            <pc:docMk/>
            <pc:sldMk cId="681513173" sldId="398"/>
            <ac:spMk id="5" creationId="{E189D38E-0E28-46C6-8FE8-B2F7DADB515A}"/>
          </ac:spMkLst>
        </pc:spChg>
        <pc:spChg chg="mod">
          <ac:chgData name="LESIAK, REMY" userId="a3612a7c-9754-4a96-bbce-22dd13fca895" providerId="ADAL" clId="{F179AB5C-5965-4E94-8ACC-C7E67D7CF4B3}" dt="2021-11-16T10:03:24.141" v="16129" actId="20577"/>
          <ac:spMkLst>
            <pc:docMk/>
            <pc:sldMk cId="681513173" sldId="398"/>
            <ac:spMk id="6" creationId="{41B31986-FA42-4A9B-95C3-DF079EA98BB8}"/>
          </ac:spMkLst>
        </pc:spChg>
        <pc:spChg chg="mod">
          <ac:chgData name="LESIAK, REMY" userId="a3612a7c-9754-4a96-bbce-22dd13fca895" providerId="ADAL" clId="{F179AB5C-5965-4E94-8ACC-C7E67D7CF4B3}" dt="2021-11-16T22:06:48.755" v="34729" actId="20577"/>
          <ac:spMkLst>
            <pc:docMk/>
            <pc:sldMk cId="681513173" sldId="398"/>
            <ac:spMk id="7" creationId="{D6D7EF62-EF47-49E9-AFFD-E3F033D39ACF}"/>
          </ac:spMkLst>
        </pc:spChg>
        <pc:picChg chg="del">
          <ac:chgData name="LESIAK, REMY" userId="a3612a7c-9754-4a96-bbce-22dd13fca895" providerId="ADAL" clId="{F179AB5C-5965-4E94-8ACC-C7E67D7CF4B3}" dt="2021-11-16T10:03:04.381" v="16110" actId="478"/>
          <ac:picMkLst>
            <pc:docMk/>
            <pc:sldMk cId="681513173" sldId="398"/>
            <ac:picMk id="15364" creationId="{231875F4-F1B6-46BF-A6AA-BEB05DF7966C}"/>
          </ac:picMkLst>
        </pc:picChg>
      </pc:sldChg>
      <pc:sldChg chg="addSp delSp modSp new mod">
        <pc:chgData name="LESIAK, REMY" userId="a3612a7c-9754-4a96-bbce-22dd13fca895" providerId="ADAL" clId="{F179AB5C-5965-4E94-8ACC-C7E67D7CF4B3}" dt="2021-11-16T20:00:36.347" v="31646" actId="20577"/>
        <pc:sldMkLst>
          <pc:docMk/>
          <pc:sldMk cId="3516809498" sldId="399"/>
        </pc:sldMkLst>
        <pc:spChg chg="del">
          <ac:chgData name="LESIAK, REMY" userId="a3612a7c-9754-4a96-bbce-22dd13fca895" providerId="ADAL" clId="{F179AB5C-5965-4E94-8ACC-C7E67D7CF4B3}" dt="2021-11-16T10:10:05.134" v="16937" actId="478"/>
          <ac:spMkLst>
            <pc:docMk/>
            <pc:sldMk cId="3516809498" sldId="399"/>
            <ac:spMk id="2" creationId="{F4A0C2E4-EE13-4270-BD5A-019C21E7FB27}"/>
          </ac:spMkLst>
        </pc:spChg>
        <pc:spChg chg="mod">
          <ac:chgData name="LESIAK, REMY" userId="a3612a7c-9754-4a96-bbce-22dd13fca895" providerId="ADAL" clId="{F179AB5C-5965-4E94-8ACC-C7E67D7CF4B3}" dt="2021-11-16T20:00:33.877" v="31644"/>
          <ac:spMkLst>
            <pc:docMk/>
            <pc:sldMk cId="3516809498" sldId="399"/>
            <ac:spMk id="3" creationId="{C6A9687E-67E6-4B84-B0E7-87328831D61B}"/>
          </ac:spMkLst>
        </pc:spChg>
        <pc:spChg chg="mod">
          <ac:chgData name="LESIAK, REMY" userId="a3612a7c-9754-4a96-bbce-22dd13fca895" providerId="ADAL" clId="{F179AB5C-5965-4E94-8ACC-C7E67D7CF4B3}" dt="2021-11-16T10:13:06.587" v="17182" actId="20577"/>
          <ac:spMkLst>
            <pc:docMk/>
            <pc:sldMk cId="3516809498" sldId="399"/>
            <ac:spMk id="4" creationId="{D5CAABFB-FB31-4F7C-8A4C-AB9DF2D7A31A}"/>
          </ac:spMkLst>
        </pc:spChg>
        <pc:spChg chg="add mod">
          <ac:chgData name="LESIAK, REMY" userId="a3612a7c-9754-4a96-bbce-22dd13fca895" providerId="ADAL" clId="{F179AB5C-5965-4E94-8ACC-C7E67D7CF4B3}" dt="2021-11-16T20:00:36.347" v="31646" actId="20577"/>
          <ac:spMkLst>
            <pc:docMk/>
            <pc:sldMk cId="3516809498" sldId="399"/>
            <ac:spMk id="9" creationId="{F9C47957-B0D9-45C9-BED1-70781B9CD499}"/>
          </ac:spMkLst>
        </pc:spChg>
        <pc:picChg chg="add del mod">
          <ac:chgData name="LESIAK, REMY" userId="a3612a7c-9754-4a96-bbce-22dd13fca895" providerId="ADAL" clId="{F179AB5C-5965-4E94-8ACC-C7E67D7CF4B3}" dt="2021-11-16T10:10:08.684" v="16940" actId="478"/>
          <ac:picMkLst>
            <pc:docMk/>
            <pc:sldMk cId="3516809498" sldId="399"/>
            <ac:picMk id="26626" creationId="{4F7A6414-EF7B-441C-99B6-578040A37330}"/>
          </ac:picMkLst>
        </pc:picChg>
        <pc:picChg chg="add mod">
          <ac:chgData name="LESIAK, REMY" userId="a3612a7c-9754-4a96-bbce-22dd13fca895" providerId="ADAL" clId="{F179AB5C-5965-4E94-8ACC-C7E67D7CF4B3}" dt="2021-11-16T10:10:48.931" v="16946" actId="1076"/>
          <ac:picMkLst>
            <pc:docMk/>
            <pc:sldMk cId="3516809498" sldId="399"/>
            <ac:picMk id="26628" creationId="{F012ED31-8E26-4D46-8B35-E871B3DC2DA2}"/>
          </ac:picMkLst>
        </pc:picChg>
      </pc:sldChg>
      <pc:sldChg chg="addSp delSp modSp add mod">
        <pc:chgData name="LESIAK, REMY" userId="a3612a7c-9754-4a96-bbce-22dd13fca895" providerId="ADAL" clId="{F179AB5C-5965-4E94-8ACC-C7E67D7CF4B3}" dt="2021-11-16T22:07:42.668" v="34738" actId="20577"/>
        <pc:sldMkLst>
          <pc:docMk/>
          <pc:sldMk cId="1537207014" sldId="400"/>
        </pc:sldMkLst>
        <pc:spChg chg="mod">
          <ac:chgData name="LESIAK, REMY" userId="a3612a7c-9754-4a96-bbce-22dd13fca895" providerId="ADAL" clId="{F179AB5C-5965-4E94-8ACC-C7E67D7CF4B3}" dt="2021-11-16T20:00:44.807" v="31647"/>
          <ac:spMkLst>
            <pc:docMk/>
            <pc:sldMk cId="1537207014" sldId="400"/>
            <ac:spMk id="3" creationId="{C6A9687E-67E6-4B84-B0E7-87328831D61B}"/>
          </ac:spMkLst>
        </pc:spChg>
        <pc:spChg chg="mod">
          <ac:chgData name="LESIAK, REMY" userId="a3612a7c-9754-4a96-bbce-22dd13fca895" providerId="ADAL" clId="{F179AB5C-5965-4E94-8ACC-C7E67D7CF4B3}" dt="2021-11-16T10:13:17.326" v="17206" actId="20577"/>
          <ac:spMkLst>
            <pc:docMk/>
            <pc:sldMk cId="1537207014" sldId="400"/>
            <ac:spMk id="4" creationId="{D5CAABFB-FB31-4F7C-8A4C-AB9DF2D7A31A}"/>
          </ac:spMkLst>
        </pc:spChg>
        <pc:spChg chg="mod">
          <ac:chgData name="LESIAK, REMY" userId="a3612a7c-9754-4a96-bbce-22dd13fca895" providerId="ADAL" clId="{F179AB5C-5965-4E94-8ACC-C7E67D7CF4B3}" dt="2021-11-16T22:07:42.668" v="34738" actId="20577"/>
          <ac:spMkLst>
            <pc:docMk/>
            <pc:sldMk cId="1537207014" sldId="400"/>
            <ac:spMk id="9" creationId="{F9C47957-B0D9-45C9-BED1-70781B9CD499}"/>
          </ac:spMkLst>
        </pc:spChg>
        <pc:picChg chg="add mod">
          <ac:chgData name="LESIAK, REMY" userId="a3612a7c-9754-4a96-bbce-22dd13fca895" providerId="ADAL" clId="{F179AB5C-5965-4E94-8ACC-C7E67D7CF4B3}" dt="2021-11-16T10:18:34.359" v="17761" actId="1076"/>
          <ac:picMkLst>
            <pc:docMk/>
            <pc:sldMk cId="1537207014" sldId="400"/>
            <ac:picMk id="8" creationId="{0135537A-B66B-41D8-9168-792F1F12945A}"/>
          </ac:picMkLst>
        </pc:picChg>
        <pc:picChg chg="del">
          <ac:chgData name="LESIAK, REMY" userId="a3612a7c-9754-4a96-bbce-22dd13fca895" providerId="ADAL" clId="{F179AB5C-5965-4E94-8ACC-C7E67D7CF4B3}" dt="2021-11-16T10:12:56.793" v="17160" actId="478"/>
          <ac:picMkLst>
            <pc:docMk/>
            <pc:sldMk cId="1537207014" sldId="400"/>
            <ac:picMk id="26628" creationId="{F012ED31-8E26-4D46-8B35-E871B3DC2DA2}"/>
          </ac:picMkLst>
        </pc:picChg>
      </pc:sldChg>
      <pc:sldChg chg="delSp modSp add mod">
        <pc:chgData name="LESIAK, REMY" userId="a3612a7c-9754-4a96-bbce-22dd13fca895" providerId="ADAL" clId="{F179AB5C-5965-4E94-8ACC-C7E67D7CF4B3}" dt="2021-11-16T22:08:18.823" v="34746" actId="20577"/>
        <pc:sldMkLst>
          <pc:docMk/>
          <pc:sldMk cId="1012418744" sldId="401"/>
        </pc:sldMkLst>
        <pc:spChg chg="mod">
          <ac:chgData name="LESIAK, REMY" userId="a3612a7c-9754-4a96-bbce-22dd13fca895" providerId="ADAL" clId="{F179AB5C-5965-4E94-8ACC-C7E67D7CF4B3}" dt="2021-11-16T20:00:46.547" v="31648"/>
          <ac:spMkLst>
            <pc:docMk/>
            <pc:sldMk cId="1012418744" sldId="401"/>
            <ac:spMk id="3" creationId="{C6A9687E-67E6-4B84-B0E7-87328831D61B}"/>
          </ac:spMkLst>
        </pc:spChg>
        <pc:spChg chg="mod">
          <ac:chgData name="LESIAK, REMY" userId="a3612a7c-9754-4a96-bbce-22dd13fca895" providerId="ADAL" clId="{F179AB5C-5965-4E94-8ACC-C7E67D7CF4B3}" dt="2021-11-16T22:08:18.823" v="34746" actId="20577"/>
          <ac:spMkLst>
            <pc:docMk/>
            <pc:sldMk cId="1012418744" sldId="401"/>
            <ac:spMk id="9" creationId="{F9C47957-B0D9-45C9-BED1-70781B9CD499}"/>
          </ac:spMkLst>
        </pc:spChg>
        <pc:picChg chg="del">
          <ac:chgData name="LESIAK, REMY" userId="a3612a7c-9754-4a96-bbce-22dd13fca895" providerId="ADAL" clId="{F179AB5C-5965-4E94-8ACC-C7E67D7CF4B3}" dt="2021-11-16T10:20:08.478" v="17979" actId="478"/>
          <ac:picMkLst>
            <pc:docMk/>
            <pc:sldMk cId="1012418744" sldId="401"/>
            <ac:picMk id="8" creationId="{0135537A-B66B-41D8-9168-792F1F12945A}"/>
          </ac:picMkLst>
        </pc:picChg>
      </pc:sldChg>
      <pc:sldChg chg="addSp delSp modSp add mod modAnim">
        <pc:chgData name="LESIAK, REMY" userId="a3612a7c-9754-4a96-bbce-22dd13fca895" providerId="ADAL" clId="{F179AB5C-5965-4E94-8ACC-C7E67D7CF4B3}" dt="2021-11-16T22:10:07.528" v="34761" actId="20577"/>
        <pc:sldMkLst>
          <pc:docMk/>
          <pc:sldMk cId="1006864056" sldId="402"/>
        </pc:sldMkLst>
        <pc:spChg chg="mod">
          <ac:chgData name="LESIAK, REMY" userId="a3612a7c-9754-4a96-bbce-22dd13fca895" providerId="ADAL" clId="{F179AB5C-5965-4E94-8ACC-C7E67D7CF4B3}" dt="2021-11-16T20:00:49.172" v="31649"/>
          <ac:spMkLst>
            <pc:docMk/>
            <pc:sldMk cId="1006864056" sldId="402"/>
            <ac:spMk id="3" creationId="{C6A9687E-67E6-4B84-B0E7-87328831D61B}"/>
          </ac:spMkLst>
        </pc:spChg>
        <pc:spChg chg="mod">
          <ac:chgData name="LESIAK, REMY" userId="a3612a7c-9754-4a96-bbce-22dd13fca895" providerId="ADAL" clId="{F179AB5C-5965-4E94-8ACC-C7E67D7CF4B3}" dt="2021-11-16T22:10:07.528" v="34761" actId="20577"/>
          <ac:spMkLst>
            <pc:docMk/>
            <pc:sldMk cId="1006864056" sldId="402"/>
            <ac:spMk id="9" creationId="{F9C47957-B0D9-45C9-BED1-70781B9CD499}"/>
          </ac:spMkLst>
        </pc:spChg>
        <pc:picChg chg="add del mod">
          <ac:chgData name="LESIAK, REMY" userId="a3612a7c-9754-4a96-bbce-22dd13fca895" providerId="ADAL" clId="{F179AB5C-5965-4E94-8ACC-C7E67D7CF4B3}" dt="2021-11-16T10:25:21.024" v="18214"/>
          <ac:picMkLst>
            <pc:docMk/>
            <pc:sldMk cId="1006864056" sldId="402"/>
            <ac:picMk id="7" creationId="{CFC72EFF-460A-4C7E-A504-059676EFDF14}"/>
          </ac:picMkLst>
        </pc:picChg>
        <pc:picChg chg="add del mod">
          <ac:chgData name="LESIAK, REMY" userId="a3612a7c-9754-4a96-bbce-22dd13fca895" providerId="ADAL" clId="{F179AB5C-5965-4E94-8ACC-C7E67D7CF4B3}" dt="2021-11-16T10:25:21.024" v="18214"/>
          <ac:picMkLst>
            <pc:docMk/>
            <pc:sldMk cId="1006864056" sldId="402"/>
            <ac:picMk id="8" creationId="{8E8D216D-78AD-4B40-A052-C7ADCB66E148}"/>
          </ac:picMkLst>
        </pc:picChg>
        <pc:picChg chg="add del mod">
          <ac:chgData name="LESIAK, REMY" userId="a3612a7c-9754-4a96-bbce-22dd13fca895" providerId="ADAL" clId="{F179AB5C-5965-4E94-8ACC-C7E67D7CF4B3}" dt="2021-11-16T10:25:21.024" v="18214"/>
          <ac:picMkLst>
            <pc:docMk/>
            <pc:sldMk cId="1006864056" sldId="402"/>
            <ac:picMk id="10" creationId="{C6E1B288-2B83-46B6-9361-B826A5531E15}"/>
          </ac:picMkLst>
        </pc:picChg>
        <pc:picChg chg="add del mod">
          <ac:chgData name="LESIAK, REMY" userId="a3612a7c-9754-4a96-bbce-22dd13fca895" providerId="ADAL" clId="{F179AB5C-5965-4E94-8ACC-C7E67D7CF4B3}" dt="2021-11-16T10:25:21.024" v="18214"/>
          <ac:picMkLst>
            <pc:docMk/>
            <pc:sldMk cId="1006864056" sldId="402"/>
            <ac:picMk id="11" creationId="{583CFF7D-533F-4A7F-9B15-C3647D3DEFC6}"/>
          </ac:picMkLst>
        </pc:picChg>
        <pc:picChg chg="add del mod">
          <ac:chgData name="LESIAK, REMY" userId="a3612a7c-9754-4a96-bbce-22dd13fca895" providerId="ADAL" clId="{F179AB5C-5965-4E94-8ACC-C7E67D7CF4B3}" dt="2021-11-16T10:25:21.024" v="18214"/>
          <ac:picMkLst>
            <pc:docMk/>
            <pc:sldMk cId="1006864056" sldId="402"/>
            <ac:picMk id="12" creationId="{C3D5E853-DD17-404F-8123-AA3BEA9F4CAD}"/>
          </ac:picMkLst>
        </pc:picChg>
        <pc:cxnChg chg="add del mod">
          <ac:chgData name="LESIAK, REMY" userId="a3612a7c-9754-4a96-bbce-22dd13fca895" providerId="ADAL" clId="{F179AB5C-5965-4E94-8ACC-C7E67D7CF4B3}" dt="2021-11-16T10:25:21.024" v="18214"/>
          <ac:cxnSpMkLst>
            <pc:docMk/>
            <pc:sldMk cId="1006864056" sldId="402"/>
            <ac:cxnSpMk id="13" creationId="{4D456FDD-5562-4D77-B5EE-442B0E5A8D79}"/>
          </ac:cxnSpMkLst>
        </pc:cxnChg>
        <pc:cxnChg chg="add del mod">
          <ac:chgData name="LESIAK, REMY" userId="a3612a7c-9754-4a96-bbce-22dd13fca895" providerId="ADAL" clId="{F179AB5C-5965-4E94-8ACC-C7E67D7CF4B3}" dt="2021-11-16T10:25:21.024" v="18214"/>
          <ac:cxnSpMkLst>
            <pc:docMk/>
            <pc:sldMk cId="1006864056" sldId="402"/>
            <ac:cxnSpMk id="14" creationId="{9BAC17FE-C31E-429A-8D56-D5DAB1EA7ADC}"/>
          </ac:cxnSpMkLst>
        </pc:cxnChg>
        <pc:cxnChg chg="add del mod">
          <ac:chgData name="LESIAK, REMY" userId="a3612a7c-9754-4a96-bbce-22dd13fca895" providerId="ADAL" clId="{F179AB5C-5965-4E94-8ACC-C7E67D7CF4B3}" dt="2021-11-16T10:25:21.024" v="18214"/>
          <ac:cxnSpMkLst>
            <pc:docMk/>
            <pc:sldMk cId="1006864056" sldId="402"/>
            <ac:cxnSpMk id="15" creationId="{58E21A77-A41C-40AB-B8F2-80C557451541}"/>
          </ac:cxnSpMkLst>
        </pc:cxnChg>
        <pc:cxnChg chg="add del mod">
          <ac:chgData name="LESIAK, REMY" userId="a3612a7c-9754-4a96-bbce-22dd13fca895" providerId="ADAL" clId="{F179AB5C-5965-4E94-8ACC-C7E67D7CF4B3}" dt="2021-11-16T10:25:21.024" v="18214"/>
          <ac:cxnSpMkLst>
            <pc:docMk/>
            <pc:sldMk cId="1006864056" sldId="402"/>
            <ac:cxnSpMk id="16" creationId="{DA8EC208-1ADF-4DAD-952B-CAA2184BB917}"/>
          </ac:cxnSpMkLst>
        </pc:cxnChg>
      </pc:sldChg>
      <pc:sldChg chg="addSp delSp modSp new mod modAnim">
        <pc:chgData name="LESIAK, REMY" userId="a3612a7c-9754-4a96-bbce-22dd13fca895" providerId="ADAL" clId="{F179AB5C-5965-4E94-8ACC-C7E67D7CF4B3}" dt="2021-11-16T20:00:57.227" v="31662" actId="20577"/>
        <pc:sldMkLst>
          <pc:docMk/>
          <pc:sldMk cId="1461190199" sldId="403"/>
        </pc:sldMkLst>
        <pc:spChg chg="del">
          <ac:chgData name="LESIAK, REMY" userId="a3612a7c-9754-4a96-bbce-22dd13fca895" providerId="ADAL" clId="{F179AB5C-5965-4E94-8ACC-C7E67D7CF4B3}" dt="2021-11-16T10:25:41.710" v="18221" actId="478"/>
          <ac:spMkLst>
            <pc:docMk/>
            <pc:sldMk cId="1461190199" sldId="403"/>
            <ac:spMk id="2" creationId="{A04E3EE0-A5CA-48E3-9FAE-28F8CF36B214}"/>
          </ac:spMkLst>
        </pc:spChg>
        <pc:spChg chg="mod">
          <ac:chgData name="LESIAK, REMY" userId="a3612a7c-9754-4a96-bbce-22dd13fca895" providerId="ADAL" clId="{F179AB5C-5965-4E94-8ACC-C7E67D7CF4B3}" dt="2021-11-16T20:00:51.631" v="31650"/>
          <ac:spMkLst>
            <pc:docMk/>
            <pc:sldMk cId="1461190199" sldId="403"/>
            <ac:spMk id="3" creationId="{05CFCFCA-A0EC-435D-8BAE-E002DEBFC3D7}"/>
          </ac:spMkLst>
        </pc:spChg>
        <pc:spChg chg="mod">
          <ac:chgData name="LESIAK, REMY" userId="a3612a7c-9754-4a96-bbce-22dd13fca895" providerId="ADAL" clId="{F179AB5C-5965-4E94-8ACC-C7E67D7CF4B3}" dt="2021-11-16T20:00:57.227" v="31662" actId="20577"/>
          <ac:spMkLst>
            <pc:docMk/>
            <pc:sldMk cId="1461190199" sldId="403"/>
            <ac:spMk id="4" creationId="{A96DED83-88A9-4B3E-BE44-481B98321FF8}"/>
          </ac:spMkLst>
        </pc:spChg>
        <pc:picChg chg="add mod">
          <ac:chgData name="LESIAK, REMY" userId="a3612a7c-9754-4a96-bbce-22dd13fca895" providerId="ADAL" clId="{F179AB5C-5965-4E94-8ACC-C7E67D7CF4B3}" dt="2021-11-16T10:25:27.992" v="18217" actId="1076"/>
          <ac:picMkLst>
            <pc:docMk/>
            <pc:sldMk cId="1461190199" sldId="403"/>
            <ac:picMk id="7" creationId="{C365A0ED-25F4-4F12-9370-F1F51FF5C404}"/>
          </ac:picMkLst>
        </pc:picChg>
        <pc:picChg chg="add mod">
          <ac:chgData name="LESIAK, REMY" userId="a3612a7c-9754-4a96-bbce-22dd13fca895" providerId="ADAL" clId="{F179AB5C-5965-4E94-8ACC-C7E67D7CF4B3}" dt="2021-11-16T10:25:27.992" v="18217" actId="1076"/>
          <ac:picMkLst>
            <pc:docMk/>
            <pc:sldMk cId="1461190199" sldId="403"/>
            <ac:picMk id="8" creationId="{E3A3026E-AB9E-45AA-8FE0-01358229F1BC}"/>
          </ac:picMkLst>
        </pc:picChg>
        <pc:picChg chg="add mod">
          <ac:chgData name="LESIAK, REMY" userId="a3612a7c-9754-4a96-bbce-22dd13fca895" providerId="ADAL" clId="{F179AB5C-5965-4E94-8ACC-C7E67D7CF4B3}" dt="2021-11-16T10:25:34.220" v="18219" actId="1076"/>
          <ac:picMkLst>
            <pc:docMk/>
            <pc:sldMk cId="1461190199" sldId="403"/>
            <ac:picMk id="9" creationId="{9AA194B4-C842-46D4-BAFD-F974DA4B9D67}"/>
          </ac:picMkLst>
        </pc:picChg>
        <pc:picChg chg="add mod">
          <ac:chgData name="LESIAK, REMY" userId="a3612a7c-9754-4a96-bbce-22dd13fca895" providerId="ADAL" clId="{F179AB5C-5965-4E94-8ACC-C7E67D7CF4B3}" dt="2021-11-16T10:25:35.520" v="18220" actId="1076"/>
          <ac:picMkLst>
            <pc:docMk/>
            <pc:sldMk cId="1461190199" sldId="403"/>
            <ac:picMk id="10" creationId="{BED2A639-D7DD-4219-BB79-ED9ABB83A919}"/>
          </ac:picMkLst>
        </pc:picChg>
        <pc:picChg chg="add mod">
          <ac:chgData name="LESIAK, REMY" userId="a3612a7c-9754-4a96-bbce-22dd13fca895" providerId="ADAL" clId="{F179AB5C-5965-4E94-8ACC-C7E67D7CF4B3}" dt="2021-11-16T10:25:32.750" v="18218" actId="1076"/>
          <ac:picMkLst>
            <pc:docMk/>
            <pc:sldMk cId="1461190199" sldId="403"/>
            <ac:picMk id="11" creationId="{EBA569DE-D131-4B44-835F-BA85D16F0EEB}"/>
          </ac:picMkLst>
        </pc:picChg>
        <pc:cxnChg chg="add mod">
          <ac:chgData name="LESIAK, REMY" userId="a3612a7c-9754-4a96-bbce-22dd13fca895" providerId="ADAL" clId="{F179AB5C-5965-4E94-8ACC-C7E67D7CF4B3}" dt="2021-11-16T10:25:27.992" v="18217" actId="1076"/>
          <ac:cxnSpMkLst>
            <pc:docMk/>
            <pc:sldMk cId="1461190199" sldId="403"/>
            <ac:cxnSpMk id="12" creationId="{DED5CF11-59C0-4A7D-B06E-2CE7DF8FFB78}"/>
          </ac:cxnSpMkLst>
        </pc:cxnChg>
        <pc:cxnChg chg="add mod">
          <ac:chgData name="LESIAK, REMY" userId="a3612a7c-9754-4a96-bbce-22dd13fca895" providerId="ADAL" clId="{F179AB5C-5965-4E94-8ACC-C7E67D7CF4B3}" dt="2021-11-16T10:25:27.992" v="18217" actId="1076"/>
          <ac:cxnSpMkLst>
            <pc:docMk/>
            <pc:sldMk cId="1461190199" sldId="403"/>
            <ac:cxnSpMk id="13" creationId="{A9719744-ABF1-4E12-AF10-7DC08BCB9963}"/>
          </ac:cxnSpMkLst>
        </pc:cxnChg>
        <pc:cxnChg chg="add mod">
          <ac:chgData name="LESIAK, REMY" userId="a3612a7c-9754-4a96-bbce-22dd13fca895" providerId="ADAL" clId="{F179AB5C-5965-4E94-8ACC-C7E67D7CF4B3}" dt="2021-11-16T10:25:27.992" v="18217" actId="1076"/>
          <ac:cxnSpMkLst>
            <pc:docMk/>
            <pc:sldMk cId="1461190199" sldId="403"/>
            <ac:cxnSpMk id="14" creationId="{A22BB477-32DD-4BAB-81CC-D8CF65C98CDC}"/>
          </ac:cxnSpMkLst>
        </pc:cxnChg>
        <pc:cxnChg chg="add mod">
          <ac:chgData name="LESIAK, REMY" userId="a3612a7c-9754-4a96-bbce-22dd13fca895" providerId="ADAL" clId="{F179AB5C-5965-4E94-8ACC-C7E67D7CF4B3}" dt="2021-11-16T10:25:27.992" v="18217" actId="1076"/>
          <ac:cxnSpMkLst>
            <pc:docMk/>
            <pc:sldMk cId="1461190199" sldId="403"/>
            <ac:cxnSpMk id="15" creationId="{50C8B612-3711-4035-AB60-CE2E2F75A6CD}"/>
          </ac:cxnSpMkLst>
        </pc:cxnChg>
      </pc:sldChg>
      <pc:sldChg chg="addSp delSp modSp new mod ord modAnim">
        <pc:chgData name="LESIAK, REMY" userId="a3612a7c-9754-4a96-bbce-22dd13fca895" providerId="ADAL" clId="{F179AB5C-5965-4E94-8ACC-C7E67D7CF4B3}" dt="2021-11-16T20:01:21.204" v="31670"/>
        <pc:sldMkLst>
          <pc:docMk/>
          <pc:sldMk cId="2808621046" sldId="404"/>
        </pc:sldMkLst>
        <pc:spChg chg="mod">
          <ac:chgData name="LESIAK, REMY" userId="a3612a7c-9754-4a96-bbce-22dd13fca895" providerId="ADAL" clId="{F179AB5C-5965-4E94-8ACC-C7E67D7CF4B3}" dt="2021-11-16T20:01:21.204" v="31670"/>
          <ac:spMkLst>
            <pc:docMk/>
            <pc:sldMk cId="2808621046" sldId="404"/>
            <ac:spMk id="3" creationId="{25FE5C6B-B277-47B8-83B4-82F15F1EA684}"/>
          </ac:spMkLst>
        </pc:spChg>
        <pc:spChg chg="mod">
          <ac:chgData name="LESIAK, REMY" userId="a3612a7c-9754-4a96-bbce-22dd13fca895" providerId="ADAL" clId="{F179AB5C-5965-4E94-8ACC-C7E67D7CF4B3}" dt="2021-11-16T11:02:46.901" v="20365" actId="20577"/>
          <ac:spMkLst>
            <pc:docMk/>
            <pc:sldMk cId="2808621046" sldId="404"/>
            <ac:spMk id="4" creationId="{39A946B7-B0C8-4271-BBB1-2C03631FBFAE}"/>
          </ac:spMkLst>
        </pc:spChg>
        <pc:picChg chg="add mod">
          <ac:chgData name="LESIAK, REMY" userId="a3612a7c-9754-4a96-bbce-22dd13fca895" providerId="ADAL" clId="{F179AB5C-5965-4E94-8ACC-C7E67D7CF4B3}" dt="2021-11-16T10:27:20.297" v="18392" actId="1076"/>
          <ac:picMkLst>
            <pc:docMk/>
            <pc:sldMk cId="2808621046" sldId="404"/>
            <ac:picMk id="7" creationId="{B8D64377-FA9D-485F-B2E7-0541E34835AD}"/>
          </ac:picMkLst>
        </pc:picChg>
        <pc:picChg chg="del">
          <ac:chgData name="LESIAK, REMY" userId="a3612a7c-9754-4a96-bbce-22dd13fca895" providerId="ADAL" clId="{F179AB5C-5965-4E94-8ACC-C7E67D7CF4B3}" dt="2021-11-16T11:00:22.560" v="20293" actId="478"/>
          <ac:picMkLst>
            <pc:docMk/>
            <pc:sldMk cId="2808621046" sldId="404"/>
            <ac:picMk id="8" creationId="{E0A8B43F-C64D-4210-9EEA-7027B541D716}"/>
          </ac:picMkLst>
        </pc:picChg>
        <pc:picChg chg="add del mod">
          <ac:chgData name="LESIAK, REMY" userId="a3612a7c-9754-4a96-bbce-22dd13fca895" providerId="ADAL" clId="{F179AB5C-5965-4E94-8ACC-C7E67D7CF4B3}" dt="2021-11-16T10:28:56.976" v="18398"/>
          <ac:picMkLst>
            <pc:docMk/>
            <pc:sldMk cId="2808621046" sldId="404"/>
            <ac:picMk id="9" creationId="{9C203423-6D52-499C-BC03-28F6503558E9}"/>
          </ac:picMkLst>
        </pc:picChg>
        <pc:picChg chg="add mod">
          <ac:chgData name="LESIAK, REMY" userId="a3612a7c-9754-4a96-bbce-22dd13fca895" providerId="ADAL" clId="{F179AB5C-5965-4E94-8ACC-C7E67D7CF4B3}" dt="2021-11-16T11:02:41.351" v="20353" actId="1076"/>
          <ac:picMkLst>
            <pc:docMk/>
            <pc:sldMk cId="2808621046" sldId="404"/>
            <ac:picMk id="28674" creationId="{122B4598-6955-4EAF-BED0-C63262D7EE1E}"/>
          </ac:picMkLst>
        </pc:picChg>
      </pc:sldChg>
      <pc:sldChg chg="delSp modSp add mod modAnim">
        <pc:chgData name="LESIAK, REMY" userId="a3612a7c-9754-4a96-bbce-22dd13fca895" providerId="ADAL" clId="{F179AB5C-5965-4E94-8ACC-C7E67D7CF4B3}" dt="2021-11-16T22:15:08.104" v="34806" actId="20577"/>
        <pc:sldMkLst>
          <pc:docMk/>
          <pc:sldMk cId="802343322" sldId="405"/>
        </pc:sldMkLst>
        <pc:spChg chg="mod">
          <ac:chgData name="LESIAK, REMY" userId="a3612a7c-9754-4a96-bbce-22dd13fca895" providerId="ADAL" clId="{F179AB5C-5965-4E94-8ACC-C7E67D7CF4B3}" dt="2021-11-16T22:15:08.104" v="34806" actId="20577"/>
          <ac:spMkLst>
            <pc:docMk/>
            <pc:sldMk cId="802343322" sldId="405"/>
            <ac:spMk id="2" creationId="{22812EF0-7F18-400D-955F-189D7C4149F8}"/>
          </ac:spMkLst>
        </pc:spChg>
        <pc:spChg chg="mod">
          <ac:chgData name="LESIAK, REMY" userId="a3612a7c-9754-4a96-bbce-22dd13fca895" providerId="ADAL" clId="{F179AB5C-5965-4E94-8ACC-C7E67D7CF4B3}" dt="2021-11-16T20:01:12.777" v="31667"/>
          <ac:spMkLst>
            <pc:docMk/>
            <pc:sldMk cId="802343322" sldId="405"/>
            <ac:spMk id="3" creationId="{25FE5C6B-B277-47B8-83B4-82F15F1EA684}"/>
          </ac:spMkLst>
        </pc:spChg>
        <pc:picChg chg="del">
          <ac:chgData name="LESIAK, REMY" userId="a3612a7c-9754-4a96-bbce-22dd13fca895" providerId="ADAL" clId="{F179AB5C-5965-4E94-8ACC-C7E67D7CF4B3}" dt="2021-11-16T10:29:01.691" v="18400" actId="478"/>
          <ac:picMkLst>
            <pc:docMk/>
            <pc:sldMk cId="802343322" sldId="405"/>
            <ac:picMk id="28674" creationId="{122B4598-6955-4EAF-BED0-C63262D7EE1E}"/>
          </ac:picMkLst>
        </pc:picChg>
      </pc:sldChg>
      <pc:sldChg chg="addSp delSp modSp add mod ord modAnim">
        <pc:chgData name="LESIAK, REMY" userId="a3612a7c-9754-4a96-bbce-22dd13fca895" providerId="ADAL" clId="{F179AB5C-5965-4E94-8ACC-C7E67D7CF4B3}" dt="2021-11-16T22:11:12.713" v="34767" actId="20577"/>
        <pc:sldMkLst>
          <pc:docMk/>
          <pc:sldMk cId="1681977883" sldId="406"/>
        </pc:sldMkLst>
        <pc:spChg chg="mod">
          <ac:chgData name="LESIAK, REMY" userId="a3612a7c-9754-4a96-bbce-22dd13fca895" providerId="ADAL" clId="{F179AB5C-5965-4E94-8ACC-C7E67D7CF4B3}" dt="2021-11-16T22:11:12.713" v="34767" actId="20577"/>
          <ac:spMkLst>
            <pc:docMk/>
            <pc:sldMk cId="1681977883" sldId="406"/>
            <ac:spMk id="2" creationId="{22812EF0-7F18-400D-955F-189D7C4149F8}"/>
          </ac:spMkLst>
        </pc:spChg>
        <pc:spChg chg="mod">
          <ac:chgData name="LESIAK, REMY" userId="a3612a7c-9754-4a96-bbce-22dd13fca895" providerId="ADAL" clId="{F179AB5C-5965-4E94-8ACC-C7E67D7CF4B3}" dt="2021-11-16T20:01:05.499" v="31664"/>
          <ac:spMkLst>
            <pc:docMk/>
            <pc:sldMk cId="1681977883" sldId="406"/>
            <ac:spMk id="3" creationId="{25FE5C6B-B277-47B8-83B4-82F15F1EA684}"/>
          </ac:spMkLst>
        </pc:spChg>
        <pc:spChg chg="mod">
          <ac:chgData name="LESIAK, REMY" userId="a3612a7c-9754-4a96-bbce-22dd13fca895" providerId="ADAL" clId="{F179AB5C-5965-4E94-8ACC-C7E67D7CF4B3}" dt="2021-11-16T10:31:42.182" v="18764" actId="20577"/>
          <ac:spMkLst>
            <pc:docMk/>
            <pc:sldMk cId="1681977883" sldId="406"/>
            <ac:spMk id="4" creationId="{39A946B7-B0C8-4271-BBB1-2C03631FBFAE}"/>
          </ac:spMkLst>
        </pc:spChg>
        <pc:picChg chg="del">
          <ac:chgData name="LESIAK, REMY" userId="a3612a7c-9754-4a96-bbce-22dd13fca895" providerId="ADAL" clId="{F179AB5C-5965-4E94-8ACC-C7E67D7CF4B3}" dt="2021-11-16T10:31:36.190" v="18752" actId="478"/>
          <ac:picMkLst>
            <pc:docMk/>
            <pc:sldMk cId="1681977883" sldId="406"/>
            <ac:picMk id="7" creationId="{B8D64377-FA9D-485F-B2E7-0541E34835AD}"/>
          </ac:picMkLst>
        </pc:picChg>
        <pc:picChg chg="add mod">
          <ac:chgData name="LESIAK, REMY" userId="a3612a7c-9754-4a96-bbce-22dd13fca895" providerId="ADAL" clId="{F179AB5C-5965-4E94-8ACC-C7E67D7CF4B3}" dt="2021-11-16T10:31:38.582" v="18754" actId="1076"/>
          <ac:picMkLst>
            <pc:docMk/>
            <pc:sldMk cId="1681977883" sldId="406"/>
            <ac:picMk id="8" creationId="{60222BE1-4882-4DDE-9232-108E46DACF61}"/>
          </ac:picMkLst>
        </pc:picChg>
        <pc:picChg chg="add mod">
          <ac:chgData name="LESIAK, REMY" userId="a3612a7c-9754-4a96-bbce-22dd13fca895" providerId="ADAL" clId="{F179AB5C-5965-4E94-8ACC-C7E67D7CF4B3}" dt="2021-11-16T10:36:41.483" v="19161" actId="1076"/>
          <ac:picMkLst>
            <pc:docMk/>
            <pc:sldMk cId="1681977883" sldId="406"/>
            <ac:picMk id="9" creationId="{E6C7A996-C15D-41CD-817F-9D505253E0F9}"/>
          </ac:picMkLst>
        </pc:picChg>
        <pc:picChg chg="add del mod">
          <ac:chgData name="LESIAK, REMY" userId="a3612a7c-9754-4a96-bbce-22dd13fca895" providerId="ADAL" clId="{F179AB5C-5965-4E94-8ACC-C7E67D7CF4B3}" dt="2021-11-16T10:36:50.854" v="19163"/>
          <ac:picMkLst>
            <pc:docMk/>
            <pc:sldMk cId="1681977883" sldId="406"/>
            <ac:picMk id="10" creationId="{3F746BB6-C1F4-4262-ABE8-D4A29EB90883}"/>
          </ac:picMkLst>
        </pc:picChg>
      </pc:sldChg>
      <pc:sldChg chg="addSp delSp modSp add mod ord modAnim">
        <pc:chgData name="LESIAK, REMY" userId="a3612a7c-9754-4a96-bbce-22dd13fca895" providerId="ADAL" clId="{F179AB5C-5965-4E94-8ACC-C7E67D7CF4B3}" dt="2021-11-16T22:12:47.014" v="34780" actId="20577"/>
        <pc:sldMkLst>
          <pc:docMk/>
          <pc:sldMk cId="2853342737" sldId="407"/>
        </pc:sldMkLst>
        <pc:spChg chg="mod">
          <ac:chgData name="LESIAK, REMY" userId="a3612a7c-9754-4a96-bbce-22dd13fca895" providerId="ADAL" clId="{F179AB5C-5965-4E94-8ACC-C7E67D7CF4B3}" dt="2021-11-16T22:12:47.014" v="34780" actId="20577"/>
          <ac:spMkLst>
            <pc:docMk/>
            <pc:sldMk cId="2853342737" sldId="407"/>
            <ac:spMk id="2" creationId="{22812EF0-7F18-400D-955F-189D7C4149F8}"/>
          </ac:spMkLst>
        </pc:spChg>
        <pc:spChg chg="mod">
          <ac:chgData name="LESIAK, REMY" userId="a3612a7c-9754-4a96-bbce-22dd13fca895" providerId="ADAL" clId="{F179AB5C-5965-4E94-8ACC-C7E67D7CF4B3}" dt="2021-11-16T20:01:07.542" v="31665"/>
          <ac:spMkLst>
            <pc:docMk/>
            <pc:sldMk cId="2853342737" sldId="407"/>
            <ac:spMk id="3" creationId="{25FE5C6B-B277-47B8-83B4-82F15F1EA684}"/>
          </ac:spMkLst>
        </pc:spChg>
        <pc:spChg chg="add del">
          <ac:chgData name="LESIAK, REMY" userId="a3612a7c-9754-4a96-bbce-22dd13fca895" providerId="ADAL" clId="{F179AB5C-5965-4E94-8ACC-C7E67D7CF4B3}" dt="2021-11-16T10:39:19.944" v="19293" actId="478"/>
          <ac:spMkLst>
            <pc:docMk/>
            <pc:sldMk cId="2853342737" sldId="407"/>
            <ac:spMk id="7" creationId="{E6BED43F-8822-4EB5-AC90-72EDC9998446}"/>
          </ac:spMkLst>
        </pc:spChg>
        <pc:picChg chg="del">
          <ac:chgData name="LESIAK, REMY" userId="a3612a7c-9754-4a96-bbce-22dd13fca895" providerId="ADAL" clId="{F179AB5C-5965-4E94-8ACC-C7E67D7CF4B3}" dt="2021-11-16T10:37:00.894" v="19165" actId="478"/>
          <ac:picMkLst>
            <pc:docMk/>
            <pc:sldMk cId="2853342737" sldId="407"/>
            <ac:picMk id="9" creationId="{E6C7A996-C15D-41CD-817F-9D505253E0F9}"/>
          </ac:picMkLst>
        </pc:picChg>
        <pc:picChg chg="add mod">
          <ac:chgData name="LESIAK, REMY" userId="a3612a7c-9754-4a96-bbce-22dd13fca895" providerId="ADAL" clId="{F179AB5C-5965-4E94-8ACC-C7E67D7CF4B3}" dt="2021-11-16T10:43:40.385" v="19762" actId="1076"/>
          <ac:picMkLst>
            <pc:docMk/>
            <pc:sldMk cId="2853342737" sldId="407"/>
            <ac:picMk id="10" creationId="{99E6AFE6-6CDA-4E91-8568-B7EB4D373F1E}"/>
          </ac:picMkLst>
        </pc:picChg>
        <pc:picChg chg="add mod">
          <ac:chgData name="LESIAK, REMY" userId="a3612a7c-9754-4a96-bbce-22dd13fca895" providerId="ADAL" clId="{F179AB5C-5965-4E94-8ACC-C7E67D7CF4B3}" dt="2021-11-16T10:45:36.866" v="19969" actId="1076"/>
          <ac:picMkLst>
            <pc:docMk/>
            <pc:sldMk cId="2853342737" sldId="407"/>
            <ac:picMk id="11" creationId="{D9D1840F-EC19-4F0C-AD08-BB6C30F7CE09}"/>
          </ac:picMkLst>
        </pc:picChg>
      </pc:sldChg>
      <pc:sldChg chg="addSp delSp modSp add mod ord">
        <pc:chgData name="LESIAK, REMY" userId="a3612a7c-9754-4a96-bbce-22dd13fca895" providerId="ADAL" clId="{F179AB5C-5965-4E94-8ACC-C7E67D7CF4B3}" dt="2021-11-16T22:13:22.974" v="34789" actId="20577"/>
        <pc:sldMkLst>
          <pc:docMk/>
          <pc:sldMk cId="4242086131" sldId="408"/>
        </pc:sldMkLst>
        <pc:spChg chg="mod">
          <ac:chgData name="LESIAK, REMY" userId="a3612a7c-9754-4a96-bbce-22dd13fca895" providerId="ADAL" clId="{F179AB5C-5965-4E94-8ACC-C7E67D7CF4B3}" dt="2021-11-16T22:13:22.974" v="34789" actId="20577"/>
          <ac:spMkLst>
            <pc:docMk/>
            <pc:sldMk cId="4242086131" sldId="408"/>
            <ac:spMk id="2" creationId="{22812EF0-7F18-400D-955F-189D7C4149F8}"/>
          </ac:spMkLst>
        </pc:spChg>
        <pc:spChg chg="mod">
          <ac:chgData name="LESIAK, REMY" userId="a3612a7c-9754-4a96-bbce-22dd13fca895" providerId="ADAL" clId="{F179AB5C-5965-4E94-8ACC-C7E67D7CF4B3}" dt="2021-11-16T20:01:10.887" v="31666"/>
          <ac:spMkLst>
            <pc:docMk/>
            <pc:sldMk cId="4242086131" sldId="408"/>
            <ac:spMk id="3" creationId="{25FE5C6B-B277-47B8-83B4-82F15F1EA684}"/>
          </ac:spMkLst>
        </pc:spChg>
        <pc:spChg chg="mod">
          <ac:chgData name="LESIAK, REMY" userId="a3612a7c-9754-4a96-bbce-22dd13fca895" providerId="ADAL" clId="{F179AB5C-5965-4E94-8ACC-C7E67D7CF4B3}" dt="2021-11-16T10:48:20.206" v="19983" actId="20577"/>
          <ac:spMkLst>
            <pc:docMk/>
            <pc:sldMk cId="4242086131" sldId="408"/>
            <ac:spMk id="4" creationId="{39A946B7-B0C8-4271-BBB1-2C03631FBFAE}"/>
          </ac:spMkLst>
        </pc:spChg>
        <pc:picChg chg="del">
          <ac:chgData name="LESIAK, REMY" userId="a3612a7c-9754-4a96-bbce-22dd13fca895" providerId="ADAL" clId="{F179AB5C-5965-4E94-8ACC-C7E67D7CF4B3}" dt="2021-11-16T10:48:29.539" v="19984" actId="478"/>
          <ac:picMkLst>
            <pc:docMk/>
            <pc:sldMk cId="4242086131" sldId="408"/>
            <ac:picMk id="7" creationId="{B8D64377-FA9D-485F-B2E7-0541E34835AD}"/>
          </ac:picMkLst>
        </pc:picChg>
        <pc:picChg chg="add mod">
          <ac:chgData name="LESIAK, REMY" userId="a3612a7c-9754-4a96-bbce-22dd13fca895" providerId="ADAL" clId="{F179AB5C-5965-4E94-8ACC-C7E67D7CF4B3}" dt="2021-11-16T10:48:35.266" v="19986" actId="1076"/>
          <ac:picMkLst>
            <pc:docMk/>
            <pc:sldMk cId="4242086131" sldId="408"/>
            <ac:picMk id="8" creationId="{2D2D59BB-D638-4C84-B4C4-30293FA3137E}"/>
          </ac:picMkLst>
        </pc:picChg>
        <pc:picChg chg="add mod">
          <ac:chgData name="LESIAK, REMY" userId="a3612a7c-9754-4a96-bbce-22dd13fca895" providerId="ADAL" clId="{F179AB5C-5965-4E94-8ACC-C7E67D7CF4B3}" dt="2021-11-16T10:52:19.158" v="20121" actId="1076"/>
          <ac:picMkLst>
            <pc:docMk/>
            <pc:sldMk cId="4242086131" sldId="408"/>
            <ac:picMk id="10" creationId="{6A7D7E7E-D422-4C66-AD4B-552CFADB7D0E}"/>
          </ac:picMkLst>
        </pc:picChg>
      </pc:sldChg>
      <pc:sldChg chg="addSp delSp modSp new mod ord">
        <pc:chgData name="LESIAK, REMY" userId="a3612a7c-9754-4a96-bbce-22dd13fca895" providerId="ADAL" clId="{F179AB5C-5965-4E94-8ACC-C7E67D7CF4B3}" dt="2021-11-16T22:10:33.186" v="34765" actId="20577"/>
        <pc:sldMkLst>
          <pc:docMk/>
          <pc:sldMk cId="4008306253" sldId="409"/>
        </pc:sldMkLst>
        <pc:spChg chg="del">
          <ac:chgData name="LESIAK, REMY" userId="a3612a7c-9754-4a96-bbce-22dd13fca895" providerId="ADAL" clId="{F179AB5C-5965-4E94-8ACC-C7E67D7CF4B3}" dt="2021-11-16T10:52:54.502" v="20167" actId="478"/>
          <ac:spMkLst>
            <pc:docMk/>
            <pc:sldMk cId="4008306253" sldId="409"/>
            <ac:spMk id="2" creationId="{AF4C1629-8E2F-418B-9841-587746274515}"/>
          </ac:spMkLst>
        </pc:spChg>
        <pc:spChg chg="mod">
          <ac:chgData name="LESIAK, REMY" userId="a3612a7c-9754-4a96-bbce-22dd13fca895" providerId="ADAL" clId="{F179AB5C-5965-4E94-8ACC-C7E67D7CF4B3}" dt="2021-11-16T20:01:01.807" v="31663"/>
          <ac:spMkLst>
            <pc:docMk/>
            <pc:sldMk cId="4008306253" sldId="409"/>
            <ac:spMk id="3" creationId="{979692C4-0B5D-4201-BC41-BF23E8993A44}"/>
          </ac:spMkLst>
        </pc:spChg>
        <pc:spChg chg="mod">
          <ac:chgData name="LESIAK, REMY" userId="a3612a7c-9754-4a96-bbce-22dd13fca895" providerId="ADAL" clId="{F179AB5C-5965-4E94-8ACC-C7E67D7CF4B3}" dt="2021-11-16T10:52:49.877" v="20166" actId="20577"/>
          <ac:spMkLst>
            <pc:docMk/>
            <pc:sldMk cId="4008306253" sldId="409"/>
            <ac:spMk id="4" creationId="{38CA364A-0884-4CA7-ACD4-44AC7581846A}"/>
          </ac:spMkLst>
        </pc:spChg>
        <pc:spChg chg="add mod">
          <ac:chgData name="LESIAK, REMY" userId="a3612a7c-9754-4a96-bbce-22dd13fca895" providerId="ADAL" clId="{F179AB5C-5965-4E94-8ACC-C7E67D7CF4B3}" dt="2021-11-16T22:10:23.945" v="34762" actId="20577"/>
          <ac:spMkLst>
            <pc:docMk/>
            <pc:sldMk cId="4008306253" sldId="409"/>
            <ac:spMk id="25" creationId="{FAC72854-D716-44D0-A33E-69B71A374324}"/>
          </ac:spMkLst>
        </pc:spChg>
        <pc:spChg chg="add mod">
          <ac:chgData name="LESIAK, REMY" userId="a3612a7c-9754-4a96-bbce-22dd13fca895" providerId="ADAL" clId="{F179AB5C-5965-4E94-8ACC-C7E67D7CF4B3}" dt="2021-11-16T22:10:29.833" v="34764" actId="20577"/>
          <ac:spMkLst>
            <pc:docMk/>
            <pc:sldMk cId="4008306253" sldId="409"/>
            <ac:spMk id="26" creationId="{966E685C-2038-4431-BA80-23A6F7714FA1}"/>
          </ac:spMkLst>
        </pc:spChg>
        <pc:spChg chg="add mod">
          <ac:chgData name="LESIAK, REMY" userId="a3612a7c-9754-4a96-bbce-22dd13fca895" providerId="ADAL" clId="{F179AB5C-5965-4E94-8ACC-C7E67D7CF4B3}" dt="2021-11-16T22:10:33.186" v="34765" actId="20577"/>
          <ac:spMkLst>
            <pc:docMk/>
            <pc:sldMk cId="4008306253" sldId="409"/>
            <ac:spMk id="30" creationId="{A3EFA15F-5A8B-4B40-B623-BFE8FB503F02}"/>
          </ac:spMkLst>
        </pc:spChg>
        <pc:spChg chg="add mod">
          <ac:chgData name="LESIAK, REMY" userId="a3612a7c-9754-4a96-bbce-22dd13fca895" providerId="ADAL" clId="{F179AB5C-5965-4E94-8ACC-C7E67D7CF4B3}" dt="2021-11-16T22:10:26.823" v="34763" actId="20577"/>
          <ac:spMkLst>
            <pc:docMk/>
            <pc:sldMk cId="4008306253" sldId="409"/>
            <ac:spMk id="32" creationId="{056D558B-959E-4813-952B-21EF901A395F}"/>
          </ac:spMkLst>
        </pc:spChg>
        <pc:picChg chg="add mod">
          <ac:chgData name="LESIAK, REMY" userId="a3612a7c-9754-4a96-bbce-22dd13fca895" providerId="ADAL" clId="{F179AB5C-5965-4E94-8ACC-C7E67D7CF4B3}" dt="2021-11-16T10:53:37.117" v="20181" actId="1076"/>
          <ac:picMkLst>
            <pc:docMk/>
            <pc:sldMk cId="4008306253" sldId="409"/>
            <ac:picMk id="7" creationId="{69997EC1-A5B6-4111-A24B-983A6E5754B6}"/>
          </ac:picMkLst>
        </pc:picChg>
        <pc:picChg chg="add mod">
          <ac:chgData name="LESIAK, REMY" userId="a3612a7c-9754-4a96-bbce-22dd13fca895" providerId="ADAL" clId="{F179AB5C-5965-4E94-8ACC-C7E67D7CF4B3}" dt="2021-11-16T10:54:36.548" v="20224" actId="1035"/>
          <ac:picMkLst>
            <pc:docMk/>
            <pc:sldMk cId="4008306253" sldId="409"/>
            <ac:picMk id="8" creationId="{4B44B16E-8DAE-4D5A-BF9E-011FDF1FDF56}"/>
          </ac:picMkLst>
        </pc:picChg>
        <pc:picChg chg="add mod">
          <ac:chgData name="LESIAK, REMY" userId="a3612a7c-9754-4a96-bbce-22dd13fca895" providerId="ADAL" clId="{F179AB5C-5965-4E94-8ACC-C7E67D7CF4B3}" dt="2021-11-16T10:53:38.538" v="20182" actId="1076"/>
          <ac:picMkLst>
            <pc:docMk/>
            <pc:sldMk cId="4008306253" sldId="409"/>
            <ac:picMk id="9" creationId="{513B0899-E712-4DE9-95D2-F6C916122D33}"/>
          </ac:picMkLst>
        </pc:picChg>
        <pc:picChg chg="add mod">
          <ac:chgData name="LESIAK, REMY" userId="a3612a7c-9754-4a96-bbce-22dd13fca895" providerId="ADAL" clId="{F179AB5C-5965-4E94-8ACC-C7E67D7CF4B3}" dt="2021-11-16T10:54:32.568" v="20210" actId="1038"/>
          <ac:picMkLst>
            <pc:docMk/>
            <pc:sldMk cId="4008306253" sldId="409"/>
            <ac:picMk id="10" creationId="{0B3AF6A2-1B28-431E-A2F6-ECFA8327DF23}"/>
          </ac:picMkLst>
        </pc:picChg>
        <pc:cxnChg chg="add mod">
          <ac:chgData name="LESIAK, REMY" userId="a3612a7c-9754-4a96-bbce-22dd13fca895" providerId="ADAL" clId="{F179AB5C-5965-4E94-8ACC-C7E67D7CF4B3}" dt="2021-11-16T10:54:48.592" v="20228" actId="14100"/>
          <ac:cxnSpMkLst>
            <pc:docMk/>
            <pc:sldMk cId="4008306253" sldId="409"/>
            <ac:cxnSpMk id="11" creationId="{D522B8C6-1995-4472-88C8-F63BBA0273BD}"/>
          </ac:cxnSpMkLst>
        </pc:cxnChg>
        <pc:cxnChg chg="add mod">
          <ac:chgData name="LESIAK, REMY" userId="a3612a7c-9754-4a96-bbce-22dd13fca895" providerId="ADAL" clId="{F179AB5C-5965-4E94-8ACC-C7E67D7CF4B3}" dt="2021-11-16T10:54:51.612" v="20229" actId="14100"/>
          <ac:cxnSpMkLst>
            <pc:docMk/>
            <pc:sldMk cId="4008306253" sldId="409"/>
            <ac:cxnSpMk id="17" creationId="{47585212-99CA-4AD7-A786-88AEABA94B47}"/>
          </ac:cxnSpMkLst>
        </pc:cxnChg>
        <pc:cxnChg chg="add mod">
          <ac:chgData name="LESIAK, REMY" userId="a3612a7c-9754-4a96-bbce-22dd13fca895" providerId="ADAL" clId="{F179AB5C-5965-4E94-8ACC-C7E67D7CF4B3}" dt="2021-11-16T10:55:05.359" v="20233" actId="14100"/>
          <ac:cxnSpMkLst>
            <pc:docMk/>
            <pc:sldMk cId="4008306253" sldId="409"/>
            <ac:cxnSpMk id="22" creationId="{BD1BD960-8EC1-4FCE-8D30-53D6096D929E}"/>
          </ac:cxnSpMkLst>
        </pc:cxnChg>
        <pc:cxnChg chg="add mod">
          <ac:chgData name="LESIAK, REMY" userId="a3612a7c-9754-4a96-bbce-22dd13fca895" providerId="ADAL" clId="{F179AB5C-5965-4E94-8ACC-C7E67D7CF4B3}" dt="2021-11-16T10:56:14.094" v="20288" actId="14100"/>
          <ac:cxnSpMkLst>
            <pc:docMk/>
            <pc:sldMk cId="4008306253" sldId="409"/>
            <ac:cxnSpMk id="27" creationId="{805EDFD8-FAC3-4059-805F-5454EFC52A29}"/>
          </ac:cxnSpMkLst>
        </pc:cxnChg>
      </pc:sldChg>
      <pc:sldChg chg="addSp modSp new mod ord">
        <pc:chgData name="LESIAK, REMY" userId="a3612a7c-9754-4a96-bbce-22dd13fca895" providerId="ADAL" clId="{F179AB5C-5965-4E94-8ACC-C7E67D7CF4B3}" dt="2021-11-16T20:01:14.682" v="31668"/>
        <pc:sldMkLst>
          <pc:docMk/>
          <pc:sldMk cId="3872412698" sldId="410"/>
        </pc:sldMkLst>
        <pc:spChg chg="mod">
          <ac:chgData name="LESIAK, REMY" userId="a3612a7c-9754-4a96-bbce-22dd13fca895" providerId="ADAL" clId="{F179AB5C-5965-4E94-8ACC-C7E67D7CF4B3}" dt="2021-11-16T20:01:14.682" v="31668"/>
          <ac:spMkLst>
            <pc:docMk/>
            <pc:sldMk cId="3872412698" sldId="410"/>
            <ac:spMk id="3" creationId="{94031DC5-5A64-4B33-97FC-E7C8BDF30CD3}"/>
          </ac:spMkLst>
        </pc:spChg>
        <pc:spChg chg="mod">
          <ac:chgData name="LESIAK, REMY" userId="a3612a7c-9754-4a96-bbce-22dd13fca895" providerId="ADAL" clId="{F179AB5C-5965-4E94-8ACC-C7E67D7CF4B3}" dt="2021-11-16T11:02:33.981" v="20352" actId="20577"/>
          <ac:spMkLst>
            <pc:docMk/>
            <pc:sldMk cId="3872412698" sldId="410"/>
            <ac:spMk id="4" creationId="{793F3FB1-7D8A-42E1-A1C1-8689F000FB76}"/>
          </ac:spMkLst>
        </pc:spChg>
        <pc:picChg chg="add mod">
          <ac:chgData name="LESIAK, REMY" userId="a3612a7c-9754-4a96-bbce-22dd13fca895" providerId="ADAL" clId="{F179AB5C-5965-4E94-8ACC-C7E67D7CF4B3}" dt="2021-11-16T11:02:29.701" v="20338" actId="14100"/>
          <ac:picMkLst>
            <pc:docMk/>
            <pc:sldMk cId="3872412698" sldId="410"/>
            <ac:picMk id="7" creationId="{15979164-42E0-4ABB-BD21-BA330B12E79A}"/>
          </ac:picMkLst>
        </pc:picChg>
        <pc:picChg chg="add mod">
          <ac:chgData name="LESIAK, REMY" userId="a3612a7c-9754-4a96-bbce-22dd13fca895" providerId="ADAL" clId="{F179AB5C-5965-4E94-8ACC-C7E67D7CF4B3}" dt="2021-11-16T11:00:47.370" v="20298" actId="1076"/>
          <ac:picMkLst>
            <pc:docMk/>
            <pc:sldMk cId="3872412698" sldId="410"/>
            <ac:picMk id="8" creationId="{21D2758A-7C94-4EFF-B95F-630932C926A3}"/>
          </ac:picMkLst>
        </pc:picChg>
      </pc:sldChg>
      <pc:sldChg chg="addSp modSp new mod">
        <pc:chgData name="LESIAK, REMY" userId="a3612a7c-9754-4a96-bbce-22dd13fca895" providerId="ADAL" clId="{F179AB5C-5965-4E94-8ACC-C7E67D7CF4B3}" dt="2021-11-16T20:01:17.534" v="31669"/>
        <pc:sldMkLst>
          <pc:docMk/>
          <pc:sldMk cId="3109851103" sldId="411"/>
        </pc:sldMkLst>
        <pc:spChg chg="mod">
          <ac:chgData name="LESIAK, REMY" userId="a3612a7c-9754-4a96-bbce-22dd13fca895" providerId="ADAL" clId="{F179AB5C-5965-4E94-8ACC-C7E67D7CF4B3}" dt="2021-11-16T20:01:17.534" v="31669"/>
          <ac:spMkLst>
            <pc:docMk/>
            <pc:sldMk cId="3109851103" sldId="411"/>
            <ac:spMk id="3" creationId="{E45F9703-B886-4525-A5AE-E4159A11E86D}"/>
          </ac:spMkLst>
        </pc:spChg>
        <pc:spChg chg="mod">
          <ac:chgData name="LESIAK, REMY" userId="a3612a7c-9754-4a96-bbce-22dd13fca895" providerId="ADAL" clId="{F179AB5C-5965-4E94-8ACC-C7E67D7CF4B3}" dt="2021-11-16T11:02:18.531" v="20335" actId="20577"/>
          <ac:spMkLst>
            <pc:docMk/>
            <pc:sldMk cId="3109851103" sldId="411"/>
            <ac:spMk id="4" creationId="{1FBA1158-F41E-48BB-888A-518DE9C1EEDF}"/>
          </ac:spMkLst>
        </pc:spChg>
        <pc:picChg chg="add mod">
          <ac:chgData name="LESIAK, REMY" userId="a3612a7c-9754-4a96-bbce-22dd13fca895" providerId="ADAL" clId="{F179AB5C-5965-4E94-8ACC-C7E67D7CF4B3}" dt="2021-11-16T11:01:51.961" v="20304" actId="14100"/>
          <ac:picMkLst>
            <pc:docMk/>
            <pc:sldMk cId="3109851103" sldId="411"/>
            <ac:picMk id="7" creationId="{31AFBBFB-3F11-49CD-9BC1-CC761F31046B}"/>
          </ac:picMkLst>
        </pc:picChg>
        <pc:picChg chg="add mod">
          <ac:chgData name="LESIAK, REMY" userId="a3612a7c-9754-4a96-bbce-22dd13fca895" providerId="ADAL" clId="{F179AB5C-5965-4E94-8ACC-C7E67D7CF4B3}" dt="2021-11-16T11:02:05.501" v="20307"/>
          <ac:picMkLst>
            <pc:docMk/>
            <pc:sldMk cId="3109851103" sldId="411"/>
            <ac:picMk id="8" creationId="{A75D9494-F775-4E7A-A51C-C5D5E2BF4561}"/>
          </ac:picMkLst>
        </pc:picChg>
      </pc:sldChg>
      <pc:sldChg chg="modSp add mod">
        <pc:chgData name="LESIAK, REMY" userId="a3612a7c-9754-4a96-bbce-22dd13fca895" providerId="ADAL" clId="{F179AB5C-5965-4E94-8ACC-C7E67D7CF4B3}" dt="2021-11-16T13:18:18.629" v="20599" actId="20577"/>
        <pc:sldMkLst>
          <pc:docMk/>
          <pc:sldMk cId="517899060" sldId="412"/>
        </pc:sldMkLst>
        <pc:spChg chg="mod">
          <ac:chgData name="LESIAK, REMY" userId="a3612a7c-9754-4a96-bbce-22dd13fca895" providerId="ADAL" clId="{F179AB5C-5965-4E94-8ACC-C7E67D7CF4B3}" dt="2021-11-16T13:18:18.629" v="20599" actId="20577"/>
          <ac:spMkLst>
            <pc:docMk/>
            <pc:sldMk cId="517899060" sldId="412"/>
            <ac:spMk id="2" creationId="{00000000-0000-0000-0000-000000000000}"/>
          </ac:spMkLst>
        </pc:spChg>
      </pc:sldChg>
      <pc:sldChg chg="addSp delSp modSp new mod modClrScheme chgLayout">
        <pc:chgData name="LESIAK, REMY" userId="a3612a7c-9754-4a96-bbce-22dd13fca895" providerId="ADAL" clId="{F179AB5C-5965-4E94-8ACC-C7E67D7CF4B3}" dt="2021-11-16T22:04:29.773" v="34718" actId="313"/>
        <pc:sldMkLst>
          <pc:docMk/>
          <pc:sldMk cId="3819025869" sldId="413"/>
        </pc:sldMkLst>
        <pc:spChg chg="del mod ord">
          <ac:chgData name="LESIAK, REMY" userId="a3612a7c-9754-4a96-bbce-22dd13fca895" providerId="ADAL" clId="{F179AB5C-5965-4E94-8ACC-C7E67D7CF4B3}" dt="2021-11-16T13:14:47.890" v="20413" actId="700"/>
          <ac:spMkLst>
            <pc:docMk/>
            <pc:sldMk cId="3819025869" sldId="413"/>
            <ac:spMk id="2" creationId="{3D3A277C-5EC6-4281-AA66-6194AE25AE0A}"/>
          </ac:spMkLst>
        </pc:spChg>
        <pc:spChg chg="mod ord">
          <ac:chgData name="LESIAK, REMY" userId="a3612a7c-9754-4a96-bbce-22dd13fca895" providerId="ADAL" clId="{F179AB5C-5965-4E94-8ACC-C7E67D7CF4B3}" dt="2021-11-16T13:14:47.890" v="20413" actId="700"/>
          <ac:spMkLst>
            <pc:docMk/>
            <pc:sldMk cId="3819025869" sldId="413"/>
            <ac:spMk id="3" creationId="{0F496467-D995-483A-858B-2DEB15BC698A}"/>
          </ac:spMkLst>
        </pc:spChg>
        <pc:spChg chg="mod ord">
          <ac:chgData name="LESIAK, REMY" userId="a3612a7c-9754-4a96-bbce-22dd13fca895" providerId="ADAL" clId="{F179AB5C-5965-4E94-8ACC-C7E67D7CF4B3}" dt="2021-11-16T13:14:47.890" v="20413" actId="700"/>
          <ac:spMkLst>
            <pc:docMk/>
            <pc:sldMk cId="3819025869" sldId="413"/>
            <ac:spMk id="4" creationId="{AF579193-2098-41AA-8601-362BDFA9A184}"/>
          </ac:spMkLst>
        </pc:spChg>
        <pc:spChg chg="add mod ord">
          <ac:chgData name="LESIAK, REMY" userId="a3612a7c-9754-4a96-bbce-22dd13fca895" providerId="ADAL" clId="{F179AB5C-5965-4E94-8ACC-C7E67D7CF4B3}" dt="2021-11-16T13:18:22.339" v="20600"/>
          <ac:spMkLst>
            <pc:docMk/>
            <pc:sldMk cId="3819025869" sldId="413"/>
            <ac:spMk id="5" creationId="{C8339123-BA46-4425-AAA2-A878775C4318}"/>
          </ac:spMkLst>
        </pc:spChg>
        <pc:spChg chg="add mod ord">
          <ac:chgData name="LESIAK, REMY" userId="a3612a7c-9754-4a96-bbce-22dd13fca895" providerId="ADAL" clId="{F179AB5C-5965-4E94-8ACC-C7E67D7CF4B3}" dt="2021-11-16T13:15:01.811" v="20422" actId="20577"/>
          <ac:spMkLst>
            <pc:docMk/>
            <pc:sldMk cId="3819025869" sldId="413"/>
            <ac:spMk id="6" creationId="{9D28BC42-8951-4113-A7AB-D623ED7C20FE}"/>
          </ac:spMkLst>
        </pc:spChg>
        <pc:spChg chg="add mod ord">
          <ac:chgData name="LESIAK, REMY" userId="a3612a7c-9754-4a96-bbce-22dd13fca895" providerId="ADAL" clId="{F179AB5C-5965-4E94-8ACC-C7E67D7CF4B3}" dt="2021-11-16T22:04:29.773" v="34718" actId="313"/>
          <ac:spMkLst>
            <pc:docMk/>
            <pc:sldMk cId="3819025869" sldId="413"/>
            <ac:spMk id="7" creationId="{6A1875CA-B52D-40E8-B853-F72E433BDFDA}"/>
          </ac:spMkLst>
        </pc:spChg>
        <pc:picChg chg="add mod">
          <ac:chgData name="LESIAK, REMY" userId="a3612a7c-9754-4a96-bbce-22dd13fca895" providerId="ADAL" clId="{F179AB5C-5965-4E94-8ACC-C7E67D7CF4B3}" dt="2021-11-16T13:18:05.819" v="20582" actId="1076"/>
          <ac:picMkLst>
            <pc:docMk/>
            <pc:sldMk cId="3819025869" sldId="413"/>
            <ac:picMk id="8" creationId="{9057CA16-B41D-4A72-8653-D5600E59FB47}"/>
          </ac:picMkLst>
        </pc:picChg>
      </pc:sldChg>
      <pc:sldChg chg="addSp delSp modSp add mod">
        <pc:chgData name="LESIAK, REMY" userId="a3612a7c-9754-4a96-bbce-22dd13fca895" providerId="ADAL" clId="{F179AB5C-5965-4E94-8ACC-C7E67D7CF4B3}" dt="2021-11-16T13:20:13.700" v="20809" actId="1076"/>
        <pc:sldMkLst>
          <pc:docMk/>
          <pc:sldMk cId="4097591612" sldId="414"/>
        </pc:sldMkLst>
        <pc:spChg chg="mod">
          <ac:chgData name="LESIAK, REMY" userId="a3612a7c-9754-4a96-bbce-22dd13fca895" providerId="ADAL" clId="{F179AB5C-5965-4E94-8ACC-C7E67D7CF4B3}" dt="2021-11-16T13:20:08.970" v="20808" actId="20577"/>
          <ac:spMkLst>
            <pc:docMk/>
            <pc:sldMk cId="4097591612" sldId="414"/>
            <ac:spMk id="7" creationId="{6A1875CA-B52D-40E8-B853-F72E433BDFDA}"/>
          </ac:spMkLst>
        </pc:spChg>
        <pc:picChg chg="del mod">
          <ac:chgData name="LESIAK, REMY" userId="a3612a7c-9754-4a96-bbce-22dd13fca895" providerId="ADAL" clId="{F179AB5C-5965-4E94-8ACC-C7E67D7CF4B3}" dt="2021-11-16T13:18:57" v="20633" actId="478"/>
          <ac:picMkLst>
            <pc:docMk/>
            <pc:sldMk cId="4097591612" sldId="414"/>
            <ac:picMk id="8" creationId="{9057CA16-B41D-4A72-8653-D5600E59FB47}"/>
          </ac:picMkLst>
        </pc:picChg>
        <pc:picChg chg="add mod">
          <ac:chgData name="LESIAK, REMY" userId="a3612a7c-9754-4a96-bbce-22dd13fca895" providerId="ADAL" clId="{F179AB5C-5965-4E94-8ACC-C7E67D7CF4B3}" dt="2021-11-16T13:20:13.700" v="20809" actId="1076"/>
          <ac:picMkLst>
            <pc:docMk/>
            <pc:sldMk cId="4097591612" sldId="414"/>
            <ac:picMk id="35842" creationId="{16E61C99-A180-4D0B-8964-B9B17D8AD0A3}"/>
          </ac:picMkLst>
        </pc:picChg>
      </pc:sldChg>
      <pc:sldChg chg="modSp add mod">
        <pc:chgData name="LESIAK, REMY" userId="a3612a7c-9754-4a96-bbce-22dd13fca895" providerId="ADAL" clId="{F179AB5C-5965-4E94-8ACC-C7E67D7CF4B3}" dt="2021-11-16T22:05:07.774" v="34724" actId="20577"/>
        <pc:sldMkLst>
          <pc:docMk/>
          <pc:sldMk cId="1404388706" sldId="415"/>
        </pc:sldMkLst>
        <pc:spChg chg="mod">
          <ac:chgData name="LESIAK, REMY" userId="a3612a7c-9754-4a96-bbce-22dd13fca895" providerId="ADAL" clId="{F179AB5C-5965-4E94-8ACC-C7E67D7CF4B3}" dt="2021-11-16T22:05:07.774" v="34724" actId="20577"/>
          <ac:spMkLst>
            <pc:docMk/>
            <pc:sldMk cId="1404388706" sldId="415"/>
            <ac:spMk id="7" creationId="{6A1875CA-B52D-40E8-B853-F72E433BDFDA}"/>
          </ac:spMkLst>
        </pc:spChg>
      </pc:sldChg>
      <pc:sldChg chg="addSp delSp modSp add mod">
        <pc:chgData name="LESIAK, REMY" userId="a3612a7c-9754-4a96-bbce-22dd13fca895" providerId="ADAL" clId="{F179AB5C-5965-4E94-8ACC-C7E67D7CF4B3}" dt="2021-11-16T22:05:49.453" v="34726" actId="20577"/>
        <pc:sldMkLst>
          <pc:docMk/>
          <pc:sldMk cId="3650735906" sldId="416"/>
        </pc:sldMkLst>
        <pc:spChg chg="mod">
          <ac:chgData name="LESIAK, REMY" userId="a3612a7c-9754-4a96-bbce-22dd13fca895" providerId="ADAL" clId="{F179AB5C-5965-4E94-8ACC-C7E67D7CF4B3}" dt="2021-11-16T13:21:49.450" v="20921" actId="20577"/>
          <ac:spMkLst>
            <pc:docMk/>
            <pc:sldMk cId="3650735906" sldId="416"/>
            <ac:spMk id="6" creationId="{9D28BC42-8951-4113-A7AB-D623ED7C20FE}"/>
          </ac:spMkLst>
        </pc:spChg>
        <pc:spChg chg="mod">
          <ac:chgData name="LESIAK, REMY" userId="a3612a7c-9754-4a96-bbce-22dd13fca895" providerId="ADAL" clId="{F179AB5C-5965-4E94-8ACC-C7E67D7CF4B3}" dt="2021-11-16T22:05:49.453" v="34726" actId="20577"/>
          <ac:spMkLst>
            <pc:docMk/>
            <pc:sldMk cId="3650735906" sldId="416"/>
            <ac:spMk id="7" creationId="{6A1875CA-B52D-40E8-B853-F72E433BDFDA}"/>
          </ac:spMkLst>
        </pc:spChg>
        <pc:picChg chg="del">
          <ac:chgData name="LESIAK, REMY" userId="a3612a7c-9754-4a96-bbce-22dd13fca895" providerId="ADAL" clId="{F179AB5C-5965-4E94-8ACC-C7E67D7CF4B3}" dt="2021-11-16T13:22:15.320" v="21038" actId="478"/>
          <ac:picMkLst>
            <pc:docMk/>
            <pc:sldMk cId="3650735906" sldId="416"/>
            <ac:picMk id="35842" creationId="{16E61C99-A180-4D0B-8964-B9B17D8AD0A3}"/>
          </ac:picMkLst>
        </pc:picChg>
        <pc:picChg chg="add mod">
          <ac:chgData name="LESIAK, REMY" userId="a3612a7c-9754-4a96-bbce-22dd13fca895" providerId="ADAL" clId="{F179AB5C-5965-4E94-8ACC-C7E67D7CF4B3}" dt="2021-11-16T13:26:58.463" v="21441" actId="1076"/>
          <ac:picMkLst>
            <pc:docMk/>
            <pc:sldMk cId="3650735906" sldId="416"/>
            <ac:picMk id="39938" creationId="{80B78A42-5D9D-4B89-A02B-B34206993A97}"/>
          </ac:picMkLst>
        </pc:picChg>
      </pc:sldChg>
      <pc:sldChg chg="delSp modSp add mod">
        <pc:chgData name="LESIAK, REMY" userId="a3612a7c-9754-4a96-bbce-22dd13fca895" providerId="ADAL" clId="{F179AB5C-5965-4E94-8ACC-C7E67D7CF4B3}" dt="2021-11-16T21:46:42.794" v="34618" actId="20577"/>
        <pc:sldMkLst>
          <pc:docMk/>
          <pc:sldMk cId="826619318" sldId="417"/>
        </pc:sldMkLst>
        <pc:spChg chg="del">
          <ac:chgData name="LESIAK, REMY" userId="a3612a7c-9754-4a96-bbce-22dd13fca895" providerId="ADAL" clId="{F179AB5C-5965-4E94-8ACC-C7E67D7CF4B3}" dt="2021-11-16T13:31:54.060" v="21559" actId="478"/>
          <ac:spMkLst>
            <pc:docMk/>
            <pc:sldMk cId="826619318" sldId="417"/>
            <ac:spMk id="2" creationId="{F97140D1-D509-4A60-9E01-FA60D32F3D72}"/>
          </ac:spMkLst>
        </pc:spChg>
        <pc:spChg chg="mod">
          <ac:chgData name="LESIAK, REMY" userId="a3612a7c-9754-4a96-bbce-22dd13fca895" providerId="ADAL" clId="{F179AB5C-5965-4E94-8ACC-C7E67D7CF4B3}" dt="2021-11-16T13:31:49.981" v="21557" actId="20577"/>
          <ac:spMkLst>
            <pc:docMk/>
            <pc:sldMk cId="826619318" sldId="417"/>
            <ac:spMk id="6" creationId="{56F28D16-2492-426E-92D4-C7244CDDBF69}"/>
          </ac:spMkLst>
        </pc:spChg>
        <pc:spChg chg="mod">
          <ac:chgData name="LESIAK, REMY" userId="a3612a7c-9754-4a96-bbce-22dd13fca895" providerId="ADAL" clId="{F179AB5C-5965-4E94-8ACC-C7E67D7CF4B3}" dt="2021-11-16T21:46:42.794" v="34618" actId="20577"/>
          <ac:spMkLst>
            <pc:docMk/>
            <pc:sldMk cId="826619318" sldId="417"/>
            <ac:spMk id="8" creationId="{CBA6F6A3-99AC-444E-B7F8-2ECA44D0CBB5}"/>
          </ac:spMkLst>
        </pc:spChg>
        <pc:graphicFrameChg chg="del">
          <ac:chgData name="LESIAK, REMY" userId="a3612a7c-9754-4a96-bbce-22dd13fca895" providerId="ADAL" clId="{F179AB5C-5965-4E94-8ACC-C7E67D7CF4B3}" dt="2021-11-16T13:31:52.641" v="21558" actId="478"/>
          <ac:graphicFrameMkLst>
            <pc:docMk/>
            <pc:sldMk cId="826619318" sldId="417"/>
            <ac:graphicFrameMk id="9" creationId="{D2668152-F573-4398-B7A8-21D2D5DD7E39}"/>
          </ac:graphicFrameMkLst>
        </pc:graphicFrameChg>
      </pc:sldChg>
      <pc:sldChg chg="modSp add del mod">
        <pc:chgData name="LESIAK, REMY" userId="a3612a7c-9754-4a96-bbce-22dd13fca895" providerId="ADAL" clId="{F179AB5C-5965-4E94-8ACC-C7E67D7CF4B3}" dt="2021-11-16T21:12:45.025" v="34313" actId="47"/>
        <pc:sldMkLst>
          <pc:docMk/>
          <pc:sldMk cId="174410573" sldId="418"/>
        </pc:sldMkLst>
        <pc:spChg chg="mod">
          <ac:chgData name="LESIAK, REMY" userId="a3612a7c-9754-4a96-bbce-22dd13fca895" providerId="ADAL" clId="{F179AB5C-5965-4E94-8ACC-C7E67D7CF4B3}" dt="2021-11-16T13:44:19.942" v="22010" actId="6549"/>
          <ac:spMkLst>
            <pc:docMk/>
            <pc:sldMk cId="174410573" sldId="418"/>
            <ac:spMk id="6" creationId="{41B31986-FA42-4A9B-95C3-DF079EA98BB8}"/>
          </ac:spMkLst>
        </pc:spChg>
        <pc:spChg chg="mod">
          <ac:chgData name="LESIAK, REMY" userId="a3612a7c-9754-4a96-bbce-22dd13fca895" providerId="ADAL" clId="{F179AB5C-5965-4E94-8ACC-C7E67D7CF4B3}" dt="2021-11-16T13:44:39.367" v="22060" actId="20577"/>
          <ac:spMkLst>
            <pc:docMk/>
            <pc:sldMk cId="174410573" sldId="418"/>
            <ac:spMk id="7" creationId="{D6D7EF62-EF47-49E9-AFFD-E3F033D39ACF}"/>
          </ac:spMkLst>
        </pc:spChg>
      </pc:sldChg>
      <pc:sldChg chg="addSp delSp modSp add del mod">
        <pc:chgData name="LESIAK, REMY" userId="a3612a7c-9754-4a96-bbce-22dd13fca895" providerId="ADAL" clId="{F179AB5C-5965-4E94-8ACC-C7E67D7CF4B3}" dt="2021-11-16T13:41:44.397" v="22001" actId="47"/>
        <pc:sldMkLst>
          <pc:docMk/>
          <pc:sldMk cId="2796496926" sldId="418"/>
        </pc:sldMkLst>
        <pc:spChg chg="del">
          <ac:chgData name="LESIAK, REMY" userId="a3612a7c-9754-4a96-bbce-22dd13fca895" providerId="ADAL" clId="{F179AB5C-5965-4E94-8ACC-C7E67D7CF4B3}" dt="2021-11-16T13:41:13.236" v="21998" actId="478"/>
          <ac:spMkLst>
            <pc:docMk/>
            <pc:sldMk cId="2796496926" sldId="418"/>
            <ac:spMk id="2" creationId="{7D1E1D13-37E5-4451-8493-74A531C60A73}"/>
          </ac:spMkLst>
        </pc:spChg>
        <pc:spChg chg="mod">
          <ac:chgData name="LESIAK, REMY" userId="a3612a7c-9754-4a96-bbce-22dd13fca895" providerId="ADAL" clId="{F179AB5C-5965-4E94-8ACC-C7E67D7CF4B3}" dt="2021-11-16T13:41:07.062" v="21996" actId="20577"/>
          <ac:spMkLst>
            <pc:docMk/>
            <pc:sldMk cId="2796496926" sldId="418"/>
            <ac:spMk id="4" creationId="{D213C2B4-50A2-42F2-8E7B-4DDFDA88AFFC}"/>
          </ac:spMkLst>
        </pc:spChg>
        <pc:spChg chg="add del mod">
          <ac:chgData name="LESIAK, REMY" userId="a3612a7c-9754-4a96-bbce-22dd13fca895" providerId="ADAL" clId="{F179AB5C-5965-4E94-8ACC-C7E67D7CF4B3}" dt="2021-11-16T13:41:16.037" v="21999" actId="478"/>
          <ac:spMkLst>
            <pc:docMk/>
            <pc:sldMk cId="2796496926" sldId="418"/>
            <ac:spMk id="9" creationId="{414D4FF6-CAEB-4F83-8937-9C10D3683092}"/>
          </ac:spMkLst>
        </pc:spChg>
        <pc:picChg chg="del">
          <ac:chgData name="LESIAK, REMY" userId="a3612a7c-9754-4a96-bbce-22dd13fca895" providerId="ADAL" clId="{F179AB5C-5965-4E94-8ACC-C7E67D7CF4B3}" dt="2021-11-16T13:41:09.682" v="21997" actId="478"/>
          <ac:picMkLst>
            <pc:docMk/>
            <pc:sldMk cId="2796496926" sldId="418"/>
            <ac:picMk id="7" creationId="{37A69C61-947E-4F36-8EDE-DC348AFDF658}"/>
          </ac:picMkLst>
        </pc:picChg>
      </pc:sldChg>
      <pc:sldChg chg="add del">
        <pc:chgData name="LESIAK, REMY" userId="a3612a7c-9754-4a96-bbce-22dd13fca895" providerId="ADAL" clId="{F179AB5C-5965-4E94-8ACC-C7E67D7CF4B3}" dt="2021-11-16T21:13:10.171" v="34326" actId="47"/>
        <pc:sldMkLst>
          <pc:docMk/>
          <pc:sldMk cId="576184524" sldId="419"/>
        </pc:sldMkLst>
      </pc:sldChg>
      <pc:sldChg chg="addSp delSp modSp new mod ord">
        <pc:chgData name="LESIAK, REMY" userId="a3612a7c-9754-4a96-bbce-22dd13fca895" providerId="ADAL" clId="{F179AB5C-5965-4E94-8ACC-C7E67D7CF4B3}" dt="2021-11-29T11:51:23.799" v="34814" actId="207"/>
        <pc:sldMkLst>
          <pc:docMk/>
          <pc:sldMk cId="5397804" sldId="420"/>
        </pc:sldMkLst>
        <pc:spChg chg="del">
          <ac:chgData name="LESIAK, REMY" userId="a3612a7c-9754-4a96-bbce-22dd13fca895" providerId="ADAL" clId="{F179AB5C-5965-4E94-8ACC-C7E67D7CF4B3}" dt="2021-11-16T13:51:17.523" v="22114" actId="478"/>
          <ac:spMkLst>
            <pc:docMk/>
            <pc:sldMk cId="5397804" sldId="420"/>
            <ac:spMk id="2" creationId="{B8554E04-8802-433A-A28B-94A1D6934E2B}"/>
          </ac:spMkLst>
        </pc:spChg>
        <pc:spChg chg="mod">
          <ac:chgData name="LESIAK, REMY" userId="a3612a7c-9754-4a96-bbce-22dd13fca895" providerId="ADAL" clId="{F179AB5C-5965-4E94-8ACC-C7E67D7CF4B3}" dt="2021-11-16T14:10:55.518" v="22680" actId="790"/>
          <ac:spMkLst>
            <pc:docMk/>
            <pc:sldMk cId="5397804" sldId="420"/>
            <ac:spMk id="3" creationId="{AF940A49-60F7-489E-ACB8-E484532CA98F}"/>
          </ac:spMkLst>
        </pc:spChg>
        <pc:spChg chg="mod">
          <ac:chgData name="LESIAK, REMY" userId="a3612a7c-9754-4a96-bbce-22dd13fca895" providerId="ADAL" clId="{F179AB5C-5965-4E94-8ACC-C7E67D7CF4B3}" dt="2021-11-16T13:51:15.322" v="22113" actId="20577"/>
          <ac:spMkLst>
            <pc:docMk/>
            <pc:sldMk cId="5397804" sldId="420"/>
            <ac:spMk id="4" creationId="{62E29A71-4EB3-4E37-BE3B-DEEA02F0885C}"/>
          </ac:spMkLst>
        </pc:spChg>
        <pc:spChg chg="add mod">
          <ac:chgData name="LESIAK, REMY" userId="a3612a7c-9754-4a96-bbce-22dd13fca895" providerId="ADAL" clId="{F179AB5C-5965-4E94-8ACC-C7E67D7CF4B3}" dt="2021-11-16T13:57:36.993" v="22320" actId="692"/>
          <ac:spMkLst>
            <pc:docMk/>
            <pc:sldMk cId="5397804" sldId="420"/>
            <ac:spMk id="7" creationId="{6BD7A7AD-7B8B-4556-B80A-310AE5EBE9CE}"/>
          </ac:spMkLst>
        </pc:spChg>
        <pc:spChg chg="add mod">
          <ac:chgData name="LESIAK, REMY" userId="a3612a7c-9754-4a96-bbce-22dd13fca895" providerId="ADAL" clId="{F179AB5C-5965-4E94-8ACC-C7E67D7CF4B3}" dt="2021-11-16T13:54:52.783" v="22256" actId="1076"/>
          <ac:spMkLst>
            <pc:docMk/>
            <pc:sldMk cId="5397804" sldId="420"/>
            <ac:spMk id="8" creationId="{33D2D0CB-5C62-4E7A-9557-5AB3661184EE}"/>
          </ac:spMkLst>
        </pc:spChg>
        <pc:spChg chg="add mod">
          <ac:chgData name="LESIAK, REMY" userId="a3612a7c-9754-4a96-bbce-22dd13fca895" providerId="ADAL" clId="{F179AB5C-5965-4E94-8ACC-C7E67D7CF4B3}" dt="2021-11-16T13:57:19.903" v="22309" actId="14100"/>
          <ac:spMkLst>
            <pc:docMk/>
            <pc:sldMk cId="5397804" sldId="420"/>
            <ac:spMk id="9" creationId="{D7A8A66E-627F-4CAC-8AA3-6B28BAAEAC42}"/>
          </ac:spMkLst>
        </pc:spChg>
        <pc:spChg chg="add mod">
          <ac:chgData name="LESIAK, REMY" userId="a3612a7c-9754-4a96-bbce-22dd13fca895" providerId="ADAL" clId="{F179AB5C-5965-4E94-8ACC-C7E67D7CF4B3}" dt="2021-11-16T13:59:08.493" v="22359" actId="20577"/>
          <ac:spMkLst>
            <pc:docMk/>
            <pc:sldMk cId="5397804" sldId="420"/>
            <ac:spMk id="10" creationId="{AEAB13C9-19F2-4694-B6BC-CE3DD29C0237}"/>
          </ac:spMkLst>
        </pc:spChg>
        <pc:spChg chg="add mod">
          <ac:chgData name="LESIAK, REMY" userId="a3612a7c-9754-4a96-bbce-22dd13fca895" providerId="ADAL" clId="{F179AB5C-5965-4E94-8ACC-C7E67D7CF4B3}" dt="2021-11-16T13:56:59.613" v="22303" actId="14100"/>
          <ac:spMkLst>
            <pc:docMk/>
            <pc:sldMk cId="5397804" sldId="420"/>
            <ac:spMk id="11" creationId="{82726A0C-82CD-4CA4-AEA9-92DB4C8B0687}"/>
          </ac:spMkLst>
        </pc:spChg>
        <pc:spChg chg="add del mod">
          <ac:chgData name="LESIAK, REMY" userId="a3612a7c-9754-4a96-bbce-22dd13fca895" providerId="ADAL" clId="{F179AB5C-5965-4E94-8ACC-C7E67D7CF4B3}" dt="2021-11-16T13:59:28.843" v="22365" actId="478"/>
          <ac:spMkLst>
            <pc:docMk/>
            <pc:sldMk cId="5397804" sldId="420"/>
            <ac:spMk id="12" creationId="{1C9F1CAE-FFDF-4681-BE76-A7557CD6D57D}"/>
          </ac:spMkLst>
        </pc:spChg>
        <pc:spChg chg="add mod">
          <ac:chgData name="LESIAK, REMY" userId="a3612a7c-9754-4a96-bbce-22dd13fca895" providerId="ADAL" clId="{F179AB5C-5965-4E94-8ACC-C7E67D7CF4B3}" dt="2021-11-16T13:58:31.223" v="22338" actId="20577"/>
          <ac:spMkLst>
            <pc:docMk/>
            <pc:sldMk cId="5397804" sldId="420"/>
            <ac:spMk id="13" creationId="{DAC2D70A-6AC9-4E75-8767-6206BE3DB9C5}"/>
          </ac:spMkLst>
        </pc:spChg>
        <pc:spChg chg="add mod">
          <ac:chgData name="LESIAK, REMY" userId="a3612a7c-9754-4a96-bbce-22dd13fca895" providerId="ADAL" clId="{F179AB5C-5965-4E94-8ACC-C7E67D7CF4B3}" dt="2021-11-16T13:57:01.873" v="22304" actId="14100"/>
          <ac:spMkLst>
            <pc:docMk/>
            <pc:sldMk cId="5397804" sldId="420"/>
            <ac:spMk id="14" creationId="{4958FA0A-05C9-4562-A54A-8812C3396E0D}"/>
          </ac:spMkLst>
        </pc:spChg>
        <pc:spChg chg="add mod">
          <ac:chgData name="LESIAK, REMY" userId="a3612a7c-9754-4a96-bbce-22dd13fca895" providerId="ADAL" clId="{F179AB5C-5965-4E94-8ACC-C7E67D7CF4B3}" dt="2021-11-29T11:51:23.799" v="34814" actId="207"/>
          <ac:spMkLst>
            <pc:docMk/>
            <pc:sldMk cId="5397804" sldId="420"/>
            <ac:spMk id="15" creationId="{A8FB15D0-D029-4450-9E2F-81DFE369AAC6}"/>
          </ac:spMkLst>
        </pc:spChg>
        <pc:spChg chg="add mod">
          <ac:chgData name="LESIAK, REMY" userId="a3612a7c-9754-4a96-bbce-22dd13fca895" providerId="ADAL" clId="{F179AB5C-5965-4E94-8ACC-C7E67D7CF4B3}" dt="2021-11-16T13:58:35.163" v="22340" actId="6549"/>
          <ac:spMkLst>
            <pc:docMk/>
            <pc:sldMk cId="5397804" sldId="420"/>
            <ac:spMk id="16" creationId="{ABE4CB7D-C5D5-4FD1-A822-7D20DDF765F8}"/>
          </ac:spMkLst>
        </pc:spChg>
        <pc:spChg chg="add mod">
          <ac:chgData name="LESIAK, REMY" userId="a3612a7c-9754-4a96-bbce-22dd13fca895" providerId="ADAL" clId="{F179AB5C-5965-4E94-8ACC-C7E67D7CF4B3}" dt="2021-11-16T13:58:38.403" v="22342" actId="6549"/>
          <ac:spMkLst>
            <pc:docMk/>
            <pc:sldMk cId="5397804" sldId="420"/>
            <ac:spMk id="17" creationId="{47C8CB08-FAF8-473B-95F9-FB42FA2FB66B}"/>
          </ac:spMkLst>
        </pc:spChg>
        <pc:spChg chg="add mod">
          <ac:chgData name="LESIAK, REMY" userId="a3612a7c-9754-4a96-bbce-22dd13fca895" providerId="ADAL" clId="{F179AB5C-5965-4E94-8ACC-C7E67D7CF4B3}" dt="2021-11-16T13:57:42.513" v="22322" actId="1076"/>
          <ac:spMkLst>
            <pc:docMk/>
            <pc:sldMk cId="5397804" sldId="420"/>
            <ac:spMk id="18" creationId="{02A4563C-E9E2-4BDC-97A9-6AEC167352C8}"/>
          </ac:spMkLst>
        </pc:spChg>
        <pc:spChg chg="add mod">
          <ac:chgData name="LESIAK, REMY" userId="a3612a7c-9754-4a96-bbce-22dd13fca895" providerId="ADAL" clId="{F179AB5C-5965-4E94-8ACC-C7E67D7CF4B3}" dt="2021-11-16T13:59:13.873" v="22361" actId="20577"/>
          <ac:spMkLst>
            <pc:docMk/>
            <pc:sldMk cId="5397804" sldId="420"/>
            <ac:spMk id="19" creationId="{D29A0631-6E9B-4B58-8FE2-330CFC24F356}"/>
          </ac:spMkLst>
        </pc:spChg>
        <pc:spChg chg="add mod">
          <ac:chgData name="LESIAK, REMY" userId="a3612a7c-9754-4a96-bbce-22dd13fca895" providerId="ADAL" clId="{F179AB5C-5965-4E94-8ACC-C7E67D7CF4B3}" dt="2021-11-16T13:58:07.007" v="22328" actId="14100"/>
          <ac:spMkLst>
            <pc:docMk/>
            <pc:sldMk cId="5397804" sldId="420"/>
            <ac:spMk id="20" creationId="{4A4A3A25-9DDA-4471-8EEC-1DA5D76A56F4}"/>
          </ac:spMkLst>
        </pc:spChg>
        <pc:spChg chg="add mod">
          <ac:chgData name="LESIAK, REMY" userId="a3612a7c-9754-4a96-bbce-22dd13fca895" providerId="ADAL" clId="{F179AB5C-5965-4E94-8ACC-C7E67D7CF4B3}" dt="2021-11-16T13:58:42.369" v="22344" actId="6549"/>
          <ac:spMkLst>
            <pc:docMk/>
            <pc:sldMk cId="5397804" sldId="420"/>
            <ac:spMk id="21" creationId="{2AAA1FD8-DC99-4BF1-B641-B2CE7494C9CB}"/>
          </ac:spMkLst>
        </pc:spChg>
        <pc:spChg chg="add mod">
          <ac:chgData name="LESIAK, REMY" userId="a3612a7c-9754-4a96-bbce-22dd13fca895" providerId="ADAL" clId="{F179AB5C-5965-4E94-8ACC-C7E67D7CF4B3}" dt="2021-11-16T14:00:42.093" v="22382" actId="1076"/>
          <ac:spMkLst>
            <pc:docMk/>
            <pc:sldMk cId="5397804" sldId="420"/>
            <ac:spMk id="22" creationId="{85D76E52-1CCE-4259-8A93-8CDCF3C41D4D}"/>
          </ac:spMkLst>
        </pc:spChg>
        <pc:spChg chg="add mod">
          <ac:chgData name="LESIAK, REMY" userId="a3612a7c-9754-4a96-bbce-22dd13fca895" providerId="ADAL" clId="{F179AB5C-5965-4E94-8ACC-C7E67D7CF4B3}" dt="2021-11-16T14:00:34.713" v="22381" actId="1076"/>
          <ac:spMkLst>
            <pc:docMk/>
            <pc:sldMk cId="5397804" sldId="420"/>
            <ac:spMk id="23" creationId="{6513329B-1A0A-4D80-A3F0-541ED66514CC}"/>
          </ac:spMkLst>
        </pc:spChg>
        <pc:spChg chg="add mod">
          <ac:chgData name="LESIAK, REMY" userId="a3612a7c-9754-4a96-bbce-22dd13fca895" providerId="ADAL" clId="{F179AB5C-5965-4E94-8ACC-C7E67D7CF4B3}" dt="2021-11-16T14:00:30.673" v="22380" actId="1076"/>
          <ac:spMkLst>
            <pc:docMk/>
            <pc:sldMk cId="5397804" sldId="420"/>
            <ac:spMk id="24" creationId="{73905D34-D568-402E-A4BD-C0F57CD06EF1}"/>
          </ac:spMkLst>
        </pc:spChg>
        <pc:spChg chg="add mod">
          <ac:chgData name="LESIAK, REMY" userId="a3612a7c-9754-4a96-bbce-22dd13fca895" providerId="ADAL" clId="{F179AB5C-5965-4E94-8ACC-C7E67D7CF4B3}" dt="2021-11-16T14:00:00.973" v="22373" actId="20577"/>
          <ac:spMkLst>
            <pc:docMk/>
            <pc:sldMk cId="5397804" sldId="420"/>
            <ac:spMk id="25" creationId="{C14BAB1E-8F0C-4F04-80C3-0E7F833A6BBB}"/>
          </ac:spMkLst>
        </pc:spChg>
        <pc:spChg chg="add mod">
          <ac:chgData name="LESIAK, REMY" userId="a3612a7c-9754-4a96-bbce-22dd13fca895" providerId="ADAL" clId="{F179AB5C-5965-4E94-8ACC-C7E67D7CF4B3}" dt="2021-11-16T14:00:13.803" v="22379" actId="20577"/>
          <ac:spMkLst>
            <pc:docMk/>
            <pc:sldMk cId="5397804" sldId="420"/>
            <ac:spMk id="26" creationId="{CB4019E2-EAF5-4488-AAB4-EBA3FD02819E}"/>
          </ac:spMkLst>
        </pc:spChg>
      </pc:sldChg>
      <pc:sldChg chg="addSp modSp add mod">
        <pc:chgData name="LESIAK, REMY" userId="a3612a7c-9754-4a96-bbce-22dd13fca895" providerId="ADAL" clId="{F179AB5C-5965-4E94-8ACC-C7E67D7CF4B3}" dt="2021-11-29T11:52:57.719" v="34872" actId="20577"/>
        <pc:sldMkLst>
          <pc:docMk/>
          <pc:sldMk cId="3706552711" sldId="421"/>
        </pc:sldMkLst>
        <pc:spChg chg="add mod">
          <ac:chgData name="LESIAK, REMY" userId="a3612a7c-9754-4a96-bbce-22dd13fca895" providerId="ADAL" clId="{F179AB5C-5965-4E94-8ACC-C7E67D7CF4B3}" dt="2021-11-16T14:09:28.333" v="22651" actId="20577"/>
          <ac:spMkLst>
            <pc:docMk/>
            <pc:sldMk cId="3706552711" sldId="421"/>
            <ac:spMk id="2" creationId="{937345D1-1F50-497B-85B8-9DB7BF93C649}"/>
          </ac:spMkLst>
        </pc:spChg>
        <pc:spChg chg="mod">
          <ac:chgData name="LESIAK, REMY" userId="a3612a7c-9754-4a96-bbce-22dd13fca895" providerId="ADAL" clId="{F179AB5C-5965-4E94-8ACC-C7E67D7CF4B3}" dt="2021-11-16T14:10:30.364" v="22675" actId="20577"/>
          <ac:spMkLst>
            <pc:docMk/>
            <pc:sldMk cId="3706552711" sldId="421"/>
            <ac:spMk id="4" creationId="{62E29A71-4EB3-4E37-BE3B-DEEA02F0885C}"/>
          </ac:spMkLst>
        </pc:spChg>
        <pc:spChg chg="mod">
          <ac:chgData name="LESIAK, REMY" userId="a3612a7c-9754-4a96-bbce-22dd13fca895" providerId="ADAL" clId="{F179AB5C-5965-4E94-8ACC-C7E67D7CF4B3}" dt="2021-11-16T14:09:57.903" v="22661" actId="1076"/>
          <ac:spMkLst>
            <pc:docMk/>
            <pc:sldMk cId="3706552711" sldId="421"/>
            <ac:spMk id="7" creationId="{6BD7A7AD-7B8B-4556-B80A-310AE5EBE9CE}"/>
          </ac:spMkLst>
        </pc:spChg>
        <pc:spChg chg="mod">
          <ac:chgData name="LESIAK, REMY" userId="a3612a7c-9754-4a96-bbce-22dd13fca895" providerId="ADAL" clId="{F179AB5C-5965-4E94-8ACC-C7E67D7CF4B3}" dt="2021-11-16T14:09:11.973" v="22639" actId="1036"/>
          <ac:spMkLst>
            <pc:docMk/>
            <pc:sldMk cId="3706552711" sldId="421"/>
            <ac:spMk id="8" creationId="{33D2D0CB-5C62-4E7A-9557-5AB3661184EE}"/>
          </ac:spMkLst>
        </pc:spChg>
        <pc:spChg chg="mod">
          <ac:chgData name="LESIAK, REMY" userId="a3612a7c-9754-4a96-bbce-22dd13fca895" providerId="ADAL" clId="{F179AB5C-5965-4E94-8ACC-C7E67D7CF4B3}" dt="2021-11-16T14:09:11.973" v="22639" actId="1036"/>
          <ac:spMkLst>
            <pc:docMk/>
            <pc:sldMk cId="3706552711" sldId="421"/>
            <ac:spMk id="9" creationId="{D7A8A66E-627F-4CAC-8AA3-6B28BAAEAC42}"/>
          </ac:spMkLst>
        </pc:spChg>
        <pc:spChg chg="mod">
          <ac:chgData name="LESIAK, REMY" userId="a3612a7c-9754-4a96-bbce-22dd13fca895" providerId="ADAL" clId="{F179AB5C-5965-4E94-8ACC-C7E67D7CF4B3}" dt="2021-11-16T14:09:11.973" v="22639" actId="1036"/>
          <ac:spMkLst>
            <pc:docMk/>
            <pc:sldMk cId="3706552711" sldId="421"/>
            <ac:spMk id="10" creationId="{AEAB13C9-19F2-4694-B6BC-CE3DD29C0237}"/>
          </ac:spMkLst>
        </pc:spChg>
        <pc:spChg chg="mod">
          <ac:chgData name="LESIAK, REMY" userId="a3612a7c-9754-4a96-bbce-22dd13fca895" providerId="ADAL" clId="{F179AB5C-5965-4E94-8ACC-C7E67D7CF4B3}" dt="2021-11-16T14:09:11.973" v="22639" actId="1036"/>
          <ac:spMkLst>
            <pc:docMk/>
            <pc:sldMk cId="3706552711" sldId="421"/>
            <ac:spMk id="11" creationId="{82726A0C-82CD-4CA4-AEA9-92DB4C8B0687}"/>
          </ac:spMkLst>
        </pc:spChg>
        <pc:spChg chg="mod">
          <ac:chgData name="LESIAK, REMY" userId="a3612a7c-9754-4a96-bbce-22dd13fca895" providerId="ADAL" clId="{F179AB5C-5965-4E94-8ACC-C7E67D7CF4B3}" dt="2021-11-16T14:09:11.973" v="22639" actId="1036"/>
          <ac:spMkLst>
            <pc:docMk/>
            <pc:sldMk cId="3706552711" sldId="421"/>
            <ac:spMk id="13" creationId="{DAC2D70A-6AC9-4E75-8767-6206BE3DB9C5}"/>
          </ac:spMkLst>
        </pc:spChg>
        <pc:spChg chg="mod">
          <ac:chgData name="LESIAK, REMY" userId="a3612a7c-9754-4a96-bbce-22dd13fca895" providerId="ADAL" clId="{F179AB5C-5965-4E94-8ACC-C7E67D7CF4B3}" dt="2021-11-16T14:09:11.973" v="22639" actId="1036"/>
          <ac:spMkLst>
            <pc:docMk/>
            <pc:sldMk cId="3706552711" sldId="421"/>
            <ac:spMk id="14" creationId="{4958FA0A-05C9-4562-A54A-8812C3396E0D}"/>
          </ac:spMkLst>
        </pc:spChg>
        <pc:spChg chg="mod">
          <ac:chgData name="LESIAK, REMY" userId="a3612a7c-9754-4a96-bbce-22dd13fca895" providerId="ADAL" clId="{F179AB5C-5965-4E94-8ACC-C7E67D7CF4B3}" dt="2021-11-29T11:52:57.719" v="34872" actId="20577"/>
          <ac:spMkLst>
            <pc:docMk/>
            <pc:sldMk cId="3706552711" sldId="421"/>
            <ac:spMk id="15" creationId="{A8FB15D0-D029-4450-9E2F-81DFE369AAC6}"/>
          </ac:spMkLst>
        </pc:spChg>
        <pc:spChg chg="mod">
          <ac:chgData name="LESIAK, REMY" userId="a3612a7c-9754-4a96-bbce-22dd13fca895" providerId="ADAL" clId="{F179AB5C-5965-4E94-8ACC-C7E67D7CF4B3}" dt="2021-11-16T14:09:11.973" v="22639" actId="1036"/>
          <ac:spMkLst>
            <pc:docMk/>
            <pc:sldMk cId="3706552711" sldId="421"/>
            <ac:spMk id="16" creationId="{ABE4CB7D-C5D5-4FD1-A822-7D20DDF765F8}"/>
          </ac:spMkLst>
        </pc:spChg>
        <pc:spChg chg="mod">
          <ac:chgData name="LESIAK, REMY" userId="a3612a7c-9754-4a96-bbce-22dd13fca895" providerId="ADAL" clId="{F179AB5C-5965-4E94-8ACC-C7E67D7CF4B3}" dt="2021-11-16T14:09:11.973" v="22639" actId="1036"/>
          <ac:spMkLst>
            <pc:docMk/>
            <pc:sldMk cId="3706552711" sldId="421"/>
            <ac:spMk id="17" creationId="{47C8CB08-FAF8-473B-95F9-FB42FA2FB66B}"/>
          </ac:spMkLst>
        </pc:spChg>
        <pc:spChg chg="mod">
          <ac:chgData name="LESIAK, REMY" userId="a3612a7c-9754-4a96-bbce-22dd13fca895" providerId="ADAL" clId="{F179AB5C-5965-4E94-8ACC-C7E67D7CF4B3}" dt="2021-11-16T14:09:11.973" v="22639" actId="1036"/>
          <ac:spMkLst>
            <pc:docMk/>
            <pc:sldMk cId="3706552711" sldId="421"/>
            <ac:spMk id="18" creationId="{02A4563C-E9E2-4BDC-97A9-6AEC167352C8}"/>
          </ac:spMkLst>
        </pc:spChg>
        <pc:spChg chg="mod">
          <ac:chgData name="LESIAK, REMY" userId="a3612a7c-9754-4a96-bbce-22dd13fca895" providerId="ADAL" clId="{F179AB5C-5965-4E94-8ACC-C7E67D7CF4B3}" dt="2021-11-16T14:09:11.973" v="22639" actId="1036"/>
          <ac:spMkLst>
            <pc:docMk/>
            <pc:sldMk cId="3706552711" sldId="421"/>
            <ac:spMk id="19" creationId="{D29A0631-6E9B-4B58-8FE2-330CFC24F356}"/>
          </ac:spMkLst>
        </pc:spChg>
        <pc:spChg chg="mod">
          <ac:chgData name="LESIAK, REMY" userId="a3612a7c-9754-4a96-bbce-22dd13fca895" providerId="ADAL" clId="{F179AB5C-5965-4E94-8ACC-C7E67D7CF4B3}" dt="2021-11-16T14:09:11.973" v="22639" actId="1036"/>
          <ac:spMkLst>
            <pc:docMk/>
            <pc:sldMk cId="3706552711" sldId="421"/>
            <ac:spMk id="20" creationId="{4A4A3A25-9DDA-4471-8EEC-1DA5D76A56F4}"/>
          </ac:spMkLst>
        </pc:spChg>
        <pc:spChg chg="mod">
          <ac:chgData name="LESIAK, REMY" userId="a3612a7c-9754-4a96-bbce-22dd13fca895" providerId="ADAL" clId="{F179AB5C-5965-4E94-8ACC-C7E67D7CF4B3}" dt="2021-11-16T14:09:11.973" v="22639" actId="1036"/>
          <ac:spMkLst>
            <pc:docMk/>
            <pc:sldMk cId="3706552711" sldId="421"/>
            <ac:spMk id="21" creationId="{2AAA1FD8-DC99-4BF1-B641-B2CE7494C9CB}"/>
          </ac:spMkLst>
        </pc:spChg>
        <pc:spChg chg="mod">
          <ac:chgData name="LESIAK, REMY" userId="a3612a7c-9754-4a96-bbce-22dd13fca895" providerId="ADAL" clId="{F179AB5C-5965-4E94-8ACC-C7E67D7CF4B3}" dt="2021-11-16T14:09:11.973" v="22639" actId="1036"/>
          <ac:spMkLst>
            <pc:docMk/>
            <pc:sldMk cId="3706552711" sldId="421"/>
            <ac:spMk id="22" creationId="{85D76E52-1CCE-4259-8A93-8CDCF3C41D4D}"/>
          </ac:spMkLst>
        </pc:spChg>
        <pc:spChg chg="mod">
          <ac:chgData name="LESIAK, REMY" userId="a3612a7c-9754-4a96-bbce-22dd13fca895" providerId="ADAL" clId="{F179AB5C-5965-4E94-8ACC-C7E67D7CF4B3}" dt="2021-11-16T14:09:11.973" v="22639" actId="1036"/>
          <ac:spMkLst>
            <pc:docMk/>
            <pc:sldMk cId="3706552711" sldId="421"/>
            <ac:spMk id="23" creationId="{6513329B-1A0A-4D80-A3F0-541ED66514CC}"/>
          </ac:spMkLst>
        </pc:spChg>
        <pc:spChg chg="mod">
          <ac:chgData name="LESIAK, REMY" userId="a3612a7c-9754-4a96-bbce-22dd13fca895" providerId="ADAL" clId="{F179AB5C-5965-4E94-8ACC-C7E67D7CF4B3}" dt="2021-11-16T14:09:11.973" v="22639" actId="1036"/>
          <ac:spMkLst>
            <pc:docMk/>
            <pc:sldMk cId="3706552711" sldId="421"/>
            <ac:spMk id="24" creationId="{73905D34-D568-402E-A4BD-C0F57CD06EF1}"/>
          </ac:spMkLst>
        </pc:spChg>
        <pc:spChg chg="mod">
          <ac:chgData name="LESIAK, REMY" userId="a3612a7c-9754-4a96-bbce-22dd13fca895" providerId="ADAL" clId="{F179AB5C-5965-4E94-8ACC-C7E67D7CF4B3}" dt="2021-11-16T14:09:11.973" v="22639" actId="1036"/>
          <ac:spMkLst>
            <pc:docMk/>
            <pc:sldMk cId="3706552711" sldId="421"/>
            <ac:spMk id="25" creationId="{C14BAB1E-8F0C-4F04-80C3-0E7F833A6BBB}"/>
          </ac:spMkLst>
        </pc:spChg>
        <pc:spChg chg="mod">
          <ac:chgData name="LESIAK, REMY" userId="a3612a7c-9754-4a96-bbce-22dd13fca895" providerId="ADAL" clId="{F179AB5C-5965-4E94-8ACC-C7E67D7CF4B3}" dt="2021-11-16T14:09:11.973" v="22639" actId="1036"/>
          <ac:spMkLst>
            <pc:docMk/>
            <pc:sldMk cId="3706552711" sldId="421"/>
            <ac:spMk id="26" creationId="{CB4019E2-EAF5-4488-AAB4-EBA3FD02819E}"/>
          </ac:spMkLst>
        </pc:spChg>
        <pc:cxnChg chg="add mod ord">
          <ac:chgData name="LESIAK, REMY" userId="a3612a7c-9754-4a96-bbce-22dd13fca895" providerId="ADAL" clId="{F179AB5C-5965-4E94-8ACC-C7E67D7CF4B3}" dt="2021-11-16T14:09:54.154" v="22658" actId="692"/>
          <ac:cxnSpMkLst>
            <pc:docMk/>
            <pc:sldMk cId="3706552711" sldId="421"/>
            <ac:cxnSpMk id="27" creationId="{EA930A18-ED4D-4A88-BC93-2476C9331494}"/>
          </ac:cxnSpMkLst>
        </pc:cxnChg>
        <pc:cxnChg chg="add mod">
          <ac:chgData name="LESIAK, REMY" userId="a3612a7c-9754-4a96-bbce-22dd13fca895" providerId="ADAL" clId="{F179AB5C-5965-4E94-8ACC-C7E67D7CF4B3}" dt="2021-11-16T14:10:01.393" v="22662" actId="1076"/>
          <ac:cxnSpMkLst>
            <pc:docMk/>
            <pc:sldMk cId="3706552711" sldId="421"/>
            <ac:cxnSpMk id="28" creationId="{9028566E-960C-4A92-85FB-5D014BEA0895}"/>
          </ac:cxnSpMkLst>
        </pc:cxnChg>
        <pc:cxnChg chg="add mod">
          <ac:chgData name="LESIAK, REMY" userId="a3612a7c-9754-4a96-bbce-22dd13fca895" providerId="ADAL" clId="{F179AB5C-5965-4E94-8ACC-C7E67D7CF4B3}" dt="2021-11-16T14:10:10.363" v="22665" actId="1076"/>
          <ac:cxnSpMkLst>
            <pc:docMk/>
            <pc:sldMk cId="3706552711" sldId="421"/>
            <ac:cxnSpMk id="29" creationId="{5CF8B66A-2217-4F65-863C-C45C9E1EF80F}"/>
          </ac:cxnSpMkLst>
        </pc:cxnChg>
      </pc:sldChg>
      <pc:sldChg chg="addSp delSp modSp add mod">
        <pc:chgData name="LESIAK, REMY" userId="a3612a7c-9754-4a96-bbce-22dd13fca895" providerId="ADAL" clId="{F179AB5C-5965-4E94-8ACC-C7E67D7CF4B3}" dt="2021-11-29T11:53:29.287" v="34878" actId="14100"/>
        <pc:sldMkLst>
          <pc:docMk/>
          <pc:sldMk cId="3428675748" sldId="422"/>
        </pc:sldMkLst>
        <pc:spChg chg="del">
          <ac:chgData name="LESIAK, REMY" userId="a3612a7c-9754-4a96-bbce-22dd13fca895" providerId="ADAL" clId="{F179AB5C-5965-4E94-8ACC-C7E67D7CF4B3}" dt="2021-11-16T14:12:26.574" v="22707" actId="478"/>
          <ac:spMkLst>
            <pc:docMk/>
            <pc:sldMk cId="3428675748" sldId="422"/>
            <ac:spMk id="2" creationId="{937345D1-1F50-497B-85B8-9DB7BF93C649}"/>
          </ac:spMkLst>
        </pc:spChg>
        <pc:spChg chg="mod">
          <ac:chgData name="LESIAK, REMY" userId="a3612a7c-9754-4a96-bbce-22dd13fca895" providerId="ADAL" clId="{F179AB5C-5965-4E94-8ACC-C7E67D7CF4B3}" dt="2021-11-16T16:09:16.213" v="26513"/>
          <ac:spMkLst>
            <pc:docMk/>
            <pc:sldMk cId="3428675748" sldId="422"/>
            <ac:spMk id="3" creationId="{AF940A49-60F7-489E-ACB8-E484532CA98F}"/>
          </ac:spMkLst>
        </pc:spChg>
        <pc:spChg chg="mod">
          <ac:chgData name="LESIAK, REMY" userId="a3612a7c-9754-4a96-bbce-22dd13fca895" providerId="ADAL" clId="{F179AB5C-5965-4E94-8ACC-C7E67D7CF4B3}" dt="2021-11-16T16:09:29.773" v="26545" actId="20577"/>
          <ac:spMkLst>
            <pc:docMk/>
            <pc:sldMk cId="3428675748" sldId="422"/>
            <ac:spMk id="4" creationId="{62E29A71-4EB3-4E37-BE3B-DEEA02F0885C}"/>
          </ac:spMkLst>
        </pc:spChg>
        <pc:spChg chg="mod">
          <ac:chgData name="LESIAK, REMY" userId="a3612a7c-9754-4a96-bbce-22dd13fca895" providerId="ADAL" clId="{F179AB5C-5965-4E94-8ACC-C7E67D7CF4B3}" dt="2021-11-16T14:12:39.795" v="22742" actId="1036"/>
          <ac:spMkLst>
            <pc:docMk/>
            <pc:sldMk cId="3428675748" sldId="422"/>
            <ac:spMk id="7" creationId="{6BD7A7AD-7B8B-4556-B80A-310AE5EBE9CE}"/>
          </ac:spMkLst>
        </pc:spChg>
        <pc:spChg chg="mod">
          <ac:chgData name="LESIAK, REMY" userId="a3612a7c-9754-4a96-bbce-22dd13fca895" providerId="ADAL" clId="{F179AB5C-5965-4E94-8ACC-C7E67D7CF4B3}" dt="2021-11-16T14:12:39.795" v="22742" actId="1036"/>
          <ac:spMkLst>
            <pc:docMk/>
            <pc:sldMk cId="3428675748" sldId="422"/>
            <ac:spMk id="8" creationId="{33D2D0CB-5C62-4E7A-9557-5AB3661184EE}"/>
          </ac:spMkLst>
        </pc:spChg>
        <pc:spChg chg="mod">
          <ac:chgData name="LESIAK, REMY" userId="a3612a7c-9754-4a96-bbce-22dd13fca895" providerId="ADAL" clId="{F179AB5C-5965-4E94-8ACC-C7E67D7CF4B3}" dt="2021-11-16T14:12:39.795" v="22742" actId="1036"/>
          <ac:spMkLst>
            <pc:docMk/>
            <pc:sldMk cId="3428675748" sldId="422"/>
            <ac:spMk id="9" creationId="{D7A8A66E-627F-4CAC-8AA3-6B28BAAEAC42}"/>
          </ac:spMkLst>
        </pc:spChg>
        <pc:spChg chg="mod">
          <ac:chgData name="LESIAK, REMY" userId="a3612a7c-9754-4a96-bbce-22dd13fca895" providerId="ADAL" clId="{F179AB5C-5965-4E94-8ACC-C7E67D7CF4B3}" dt="2021-11-16T14:12:39.795" v="22742" actId="1036"/>
          <ac:spMkLst>
            <pc:docMk/>
            <pc:sldMk cId="3428675748" sldId="422"/>
            <ac:spMk id="10" creationId="{AEAB13C9-19F2-4694-B6BC-CE3DD29C0237}"/>
          </ac:spMkLst>
        </pc:spChg>
        <pc:spChg chg="mod">
          <ac:chgData name="LESIAK, REMY" userId="a3612a7c-9754-4a96-bbce-22dd13fca895" providerId="ADAL" clId="{F179AB5C-5965-4E94-8ACC-C7E67D7CF4B3}" dt="2021-11-16T14:12:39.795" v="22742" actId="1036"/>
          <ac:spMkLst>
            <pc:docMk/>
            <pc:sldMk cId="3428675748" sldId="422"/>
            <ac:spMk id="11" creationId="{82726A0C-82CD-4CA4-AEA9-92DB4C8B0687}"/>
          </ac:spMkLst>
        </pc:spChg>
        <pc:spChg chg="mod">
          <ac:chgData name="LESIAK, REMY" userId="a3612a7c-9754-4a96-bbce-22dd13fca895" providerId="ADAL" clId="{F179AB5C-5965-4E94-8ACC-C7E67D7CF4B3}" dt="2021-11-16T14:12:39.795" v="22742" actId="1036"/>
          <ac:spMkLst>
            <pc:docMk/>
            <pc:sldMk cId="3428675748" sldId="422"/>
            <ac:spMk id="13" creationId="{DAC2D70A-6AC9-4E75-8767-6206BE3DB9C5}"/>
          </ac:spMkLst>
        </pc:spChg>
        <pc:spChg chg="mod">
          <ac:chgData name="LESIAK, REMY" userId="a3612a7c-9754-4a96-bbce-22dd13fca895" providerId="ADAL" clId="{F179AB5C-5965-4E94-8ACC-C7E67D7CF4B3}" dt="2021-11-16T14:12:39.795" v="22742" actId="1036"/>
          <ac:spMkLst>
            <pc:docMk/>
            <pc:sldMk cId="3428675748" sldId="422"/>
            <ac:spMk id="14" creationId="{4958FA0A-05C9-4562-A54A-8812C3396E0D}"/>
          </ac:spMkLst>
        </pc:spChg>
        <pc:spChg chg="mod">
          <ac:chgData name="LESIAK, REMY" userId="a3612a7c-9754-4a96-bbce-22dd13fca895" providerId="ADAL" clId="{F179AB5C-5965-4E94-8ACC-C7E67D7CF4B3}" dt="2021-11-16T14:12:39.795" v="22742" actId="1036"/>
          <ac:spMkLst>
            <pc:docMk/>
            <pc:sldMk cId="3428675748" sldId="422"/>
            <ac:spMk id="15" creationId="{A8FB15D0-D029-4450-9E2F-81DFE369AAC6}"/>
          </ac:spMkLst>
        </pc:spChg>
        <pc:spChg chg="mod">
          <ac:chgData name="LESIAK, REMY" userId="a3612a7c-9754-4a96-bbce-22dd13fca895" providerId="ADAL" clId="{F179AB5C-5965-4E94-8ACC-C7E67D7CF4B3}" dt="2021-11-16T14:12:39.795" v="22742" actId="1036"/>
          <ac:spMkLst>
            <pc:docMk/>
            <pc:sldMk cId="3428675748" sldId="422"/>
            <ac:spMk id="16" creationId="{ABE4CB7D-C5D5-4FD1-A822-7D20DDF765F8}"/>
          </ac:spMkLst>
        </pc:spChg>
        <pc:spChg chg="mod">
          <ac:chgData name="LESIAK, REMY" userId="a3612a7c-9754-4a96-bbce-22dd13fca895" providerId="ADAL" clId="{F179AB5C-5965-4E94-8ACC-C7E67D7CF4B3}" dt="2021-11-16T14:12:39.795" v="22742" actId="1036"/>
          <ac:spMkLst>
            <pc:docMk/>
            <pc:sldMk cId="3428675748" sldId="422"/>
            <ac:spMk id="17" creationId="{47C8CB08-FAF8-473B-95F9-FB42FA2FB66B}"/>
          </ac:spMkLst>
        </pc:spChg>
        <pc:spChg chg="mod">
          <ac:chgData name="LESIAK, REMY" userId="a3612a7c-9754-4a96-bbce-22dd13fca895" providerId="ADAL" clId="{F179AB5C-5965-4E94-8ACC-C7E67D7CF4B3}" dt="2021-11-16T14:12:39.795" v="22742" actId="1036"/>
          <ac:spMkLst>
            <pc:docMk/>
            <pc:sldMk cId="3428675748" sldId="422"/>
            <ac:spMk id="18" creationId="{02A4563C-E9E2-4BDC-97A9-6AEC167352C8}"/>
          </ac:spMkLst>
        </pc:spChg>
        <pc:spChg chg="mod">
          <ac:chgData name="LESIAK, REMY" userId="a3612a7c-9754-4a96-bbce-22dd13fca895" providerId="ADAL" clId="{F179AB5C-5965-4E94-8ACC-C7E67D7CF4B3}" dt="2021-11-16T14:12:39.795" v="22742" actId="1036"/>
          <ac:spMkLst>
            <pc:docMk/>
            <pc:sldMk cId="3428675748" sldId="422"/>
            <ac:spMk id="19" creationId="{D29A0631-6E9B-4B58-8FE2-330CFC24F356}"/>
          </ac:spMkLst>
        </pc:spChg>
        <pc:spChg chg="mod">
          <ac:chgData name="LESIAK, REMY" userId="a3612a7c-9754-4a96-bbce-22dd13fca895" providerId="ADAL" clId="{F179AB5C-5965-4E94-8ACC-C7E67D7CF4B3}" dt="2021-11-16T14:12:39.795" v="22742" actId="1036"/>
          <ac:spMkLst>
            <pc:docMk/>
            <pc:sldMk cId="3428675748" sldId="422"/>
            <ac:spMk id="20" creationId="{4A4A3A25-9DDA-4471-8EEC-1DA5D76A56F4}"/>
          </ac:spMkLst>
        </pc:spChg>
        <pc:spChg chg="mod">
          <ac:chgData name="LESIAK, REMY" userId="a3612a7c-9754-4a96-bbce-22dd13fca895" providerId="ADAL" clId="{F179AB5C-5965-4E94-8ACC-C7E67D7CF4B3}" dt="2021-11-16T14:12:39.795" v="22742" actId="1036"/>
          <ac:spMkLst>
            <pc:docMk/>
            <pc:sldMk cId="3428675748" sldId="422"/>
            <ac:spMk id="21" creationId="{2AAA1FD8-DC99-4BF1-B641-B2CE7494C9CB}"/>
          </ac:spMkLst>
        </pc:spChg>
        <pc:spChg chg="mod">
          <ac:chgData name="LESIAK, REMY" userId="a3612a7c-9754-4a96-bbce-22dd13fca895" providerId="ADAL" clId="{F179AB5C-5965-4E94-8ACC-C7E67D7CF4B3}" dt="2021-11-16T14:12:39.795" v="22742" actId="1036"/>
          <ac:spMkLst>
            <pc:docMk/>
            <pc:sldMk cId="3428675748" sldId="422"/>
            <ac:spMk id="22" creationId="{85D76E52-1CCE-4259-8A93-8CDCF3C41D4D}"/>
          </ac:spMkLst>
        </pc:spChg>
        <pc:spChg chg="mod">
          <ac:chgData name="LESIAK, REMY" userId="a3612a7c-9754-4a96-bbce-22dd13fca895" providerId="ADAL" clId="{F179AB5C-5965-4E94-8ACC-C7E67D7CF4B3}" dt="2021-11-16T14:12:39.795" v="22742" actId="1036"/>
          <ac:spMkLst>
            <pc:docMk/>
            <pc:sldMk cId="3428675748" sldId="422"/>
            <ac:spMk id="23" creationId="{6513329B-1A0A-4D80-A3F0-541ED66514CC}"/>
          </ac:spMkLst>
        </pc:spChg>
        <pc:spChg chg="mod">
          <ac:chgData name="LESIAK, REMY" userId="a3612a7c-9754-4a96-bbce-22dd13fca895" providerId="ADAL" clId="{F179AB5C-5965-4E94-8ACC-C7E67D7CF4B3}" dt="2021-11-16T14:12:39.795" v="22742" actId="1036"/>
          <ac:spMkLst>
            <pc:docMk/>
            <pc:sldMk cId="3428675748" sldId="422"/>
            <ac:spMk id="24" creationId="{73905D34-D568-402E-A4BD-C0F57CD06EF1}"/>
          </ac:spMkLst>
        </pc:spChg>
        <pc:spChg chg="mod">
          <ac:chgData name="LESIAK, REMY" userId="a3612a7c-9754-4a96-bbce-22dd13fca895" providerId="ADAL" clId="{F179AB5C-5965-4E94-8ACC-C7E67D7CF4B3}" dt="2021-11-16T14:14:16.111" v="22769" actId="1076"/>
          <ac:spMkLst>
            <pc:docMk/>
            <pc:sldMk cId="3428675748" sldId="422"/>
            <ac:spMk id="25" creationId="{C14BAB1E-8F0C-4F04-80C3-0E7F833A6BBB}"/>
          </ac:spMkLst>
        </pc:spChg>
        <pc:spChg chg="mod">
          <ac:chgData name="LESIAK, REMY" userId="a3612a7c-9754-4a96-bbce-22dd13fca895" providerId="ADAL" clId="{F179AB5C-5965-4E94-8ACC-C7E67D7CF4B3}" dt="2021-11-16T14:12:39.795" v="22742" actId="1036"/>
          <ac:spMkLst>
            <pc:docMk/>
            <pc:sldMk cId="3428675748" sldId="422"/>
            <ac:spMk id="26" creationId="{CB4019E2-EAF5-4488-AAB4-EBA3FD02819E}"/>
          </ac:spMkLst>
        </pc:spChg>
        <pc:spChg chg="add mod">
          <ac:chgData name="LESIAK, REMY" userId="a3612a7c-9754-4a96-bbce-22dd13fca895" providerId="ADAL" clId="{F179AB5C-5965-4E94-8ACC-C7E67D7CF4B3}" dt="2021-11-16T14:13:05.723" v="22753" actId="20577"/>
          <ac:spMkLst>
            <pc:docMk/>
            <pc:sldMk cId="3428675748" sldId="422"/>
            <ac:spMk id="34" creationId="{AB02886F-C480-4AB3-A7AE-A2B70B26C8A0}"/>
          </ac:spMkLst>
        </pc:spChg>
        <pc:cxnChg chg="del mod">
          <ac:chgData name="LESIAK, REMY" userId="a3612a7c-9754-4a96-bbce-22dd13fca895" providerId="ADAL" clId="{F179AB5C-5965-4E94-8ACC-C7E67D7CF4B3}" dt="2021-11-16T14:12:32.250" v="22710" actId="478"/>
          <ac:cxnSpMkLst>
            <pc:docMk/>
            <pc:sldMk cId="3428675748" sldId="422"/>
            <ac:cxnSpMk id="27" creationId="{EA930A18-ED4D-4A88-BC93-2476C9331494}"/>
          </ac:cxnSpMkLst>
        </pc:cxnChg>
        <pc:cxnChg chg="del mod">
          <ac:chgData name="LESIAK, REMY" userId="a3612a7c-9754-4a96-bbce-22dd13fca895" providerId="ADAL" clId="{F179AB5C-5965-4E94-8ACC-C7E67D7CF4B3}" dt="2021-11-16T14:12:31.091" v="22709" actId="478"/>
          <ac:cxnSpMkLst>
            <pc:docMk/>
            <pc:sldMk cId="3428675748" sldId="422"/>
            <ac:cxnSpMk id="28" creationId="{9028566E-960C-4A92-85FB-5D014BEA0895}"/>
          </ac:cxnSpMkLst>
        </pc:cxnChg>
        <pc:cxnChg chg="del mod">
          <ac:chgData name="LESIAK, REMY" userId="a3612a7c-9754-4a96-bbce-22dd13fca895" providerId="ADAL" clId="{F179AB5C-5965-4E94-8ACC-C7E67D7CF4B3}" dt="2021-11-16T14:12:29.361" v="22708" actId="478"/>
          <ac:cxnSpMkLst>
            <pc:docMk/>
            <pc:sldMk cId="3428675748" sldId="422"/>
            <ac:cxnSpMk id="29" creationId="{5CF8B66A-2217-4F65-863C-C45C9E1EF80F}"/>
          </ac:cxnSpMkLst>
        </pc:cxnChg>
        <pc:cxnChg chg="add mod">
          <ac:chgData name="LESIAK, REMY" userId="a3612a7c-9754-4a96-bbce-22dd13fca895" providerId="ADAL" clId="{F179AB5C-5965-4E94-8ACC-C7E67D7CF4B3}" dt="2021-11-29T11:53:29.287" v="34878" actId="14100"/>
          <ac:cxnSpMkLst>
            <pc:docMk/>
            <pc:sldMk cId="3428675748" sldId="422"/>
            <ac:cxnSpMk id="29" creationId="{B4669840-05E5-4087-AF8F-2AE55C9781F9}"/>
          </ac:cxnSpMkLst>
        </pc:cxnChg>
        <pc:cxnChg chg="add mod">
          <ac:chgData name="LESIAK, REMY" userId="a3612a7c-9754-4a96-bbce-22dd13fca895" providerId="ADAL" clId="{F179AB5C-5965-4E94-8ACC-C7E67D7CF4B3}" dt="2021-11-16T14:14:55.463" v="22778" actId="14100"/>
          <ac:cxnSpMkLst>
            <pc:docMk/>
            <pc:sldMk cId="3428675748" sldId="422"/>
            <ac:cxnSpMk id="36" creationId="{AC6DC2D6-9004-48B1-8EA3-DFEC33DCF11D}"/>
          </ac:cxnSpMkLst>
        </pc:cxnChg>
        <pc:cxnChg chg="add mod">
          <ac:chgData name="LESIAK, REMY" userId="a3612a7c-9754-4a96-bbce-22dd13fca895" providerId="ADAL" clId="{F179AB5C-5965-4E94-8ACC-C7E67D7CF4B3}" dt="2021-11-16T14:14:27.894" v="22772" actId="14100"/>
          <ac:cxnSpMkLst>
            <pc:docMk/>
            <pc:sldMk cId="3428675748" sldId="422"/>
            <ac:cxnSpMk id="39" creationId="{67E4C322-9052-4819-8673-C22753E35E41}"/>
          </ac:cxnSpMkLst>
        </pc:cxnChg>
        <pc:cxnChg chg="add mod">
          <ac:chgData name="LESIAK, REMY" userId="a3612a7c-9754-4a96-bbce-22dd13fca895" providerId="ADAL" clId="{F179AB5C-5965-4E94-8ACC-C7E67D7CF4B3}" dt="2021-11-29T11:53:18.074" v="34873" actId="1076"/>
          <ac:cxnSpMkLst>
            <pc:docMk/>
            <pc:sldMk cId="3428675748" sldId="422"/>
            <ac:cxnSpMk id="44" creationId="{5352E6C2-C9BE-4969-9C77-A7F217C5AD09}"/>
          </ac:cxnSpMkLst>
        </pc:cxnChg>
      </pc:sldChg>
      <pc:sldChg chg="modSp add mod">
        <pc:chgData name="LESIAK, REMY" userId="a3612a7c-9754-4a96-bbce-22dd13fca895" providerId="ADAL" clId="{F179AB5C-5965-4E94-8ACC-C7E67D7CF4B3}" dt="2021-11-29T11:55:27.542" v="34997" actId="207"/>
        <pc:sldMkLst>
          <pc:docMk/>
          <pc:sldMk cId="486310135" sldId="423"/>
        </pc:sldMkLst>
        <pc:spChg chg="mod">
          <ac:chgData name="LESIAK, REMY" userId="a3612a7c-9754-4a96-bbce-22dd13fca895" providerId="ADAL" clId="{F179AB5C-5965-4E94-8ACC-C7E67D7CF4B3}" dt="2021-11-29T11:55:27.542" v="34997" actId="207"/>
          <ac:spMkLst>
            <pc:docMk/>
            <pc:sldMk cId="486310135" sldId="423"/>
            <ac:spMk id="2" creationId="{7D1E1D13-37E5-4451-8493-74A531C60A73}"/>
          </ac:spMkLst>
        </pc:spChg>
        <pc:spChg chg="mod">
          <ac:chgData name="LESIAK, REMY" userId="a3612a7c-9754-4a96-bbce-22dd13fca895" providerId="ADAL" clId="{F179AB5C-5965-4E94-8ACC-C7E67D7CF4B3}" dt="2021-11-16T14:18:16.884" v="22805" actId="20577"/>
          <ac:spMkLst>
            <pc:docMk/>
            <pc:sldMk cId="486310135" sldId="423"/>
            <ac:spMk id="4" creationId="{D213C2B4-50A2-42F2-8E7B-4DDFDA88AFFC}"/>
          </ac:spMkLst>
        </pc:spChg>
      </pc:sldChg>
      <pc:sldChg chg="modSp add mod">
        <pc:chgData name="LESIAK, REMY" userId="a3612a7c-9754-4a96-bbce-22dd13fca895" providerId="ADAL" clId="{F179AB5C-5965-4E94-8ACC-C7E67D7CF4B3}" dt="2021-11-16T14:32:08.167" v="24038" actId="20577"/>
        <pc:sldMkLst>
          <pc:docMk/>
          <pc:sldMk cId="2357098286" sldId="424"/>
        </pc:sldMkLst>
        <pc:spChg chg="mod">
          <ac:chgData name="LESIAK, REMY" userId="a3612a7c-9754-4a96-bbce-22dd13fca895" providerId="ADAL" clId="{F179AB5C-5965-4E94-8ACC-C7E67D7CF4B3}" dt="2021-11-16T14:31:57.597" v="24028"/>
          <ac:spMkLst>
            <pc:docMk/>
            <pc:sldMk cId="2357098286" sldId="424"/>
            <ac:spMk id="3" creationId="{0421E834-3AB4-4E4E-BF51-D1F9343FE1B0}"/>
          </ac:spMkLst>
        </pc:spChg>
        <pc:spChg chg="mod">
          <ac:chgData name="LESIAK, REMY" userId="a3612a7c-9754-4a96-bbce-22dd13fca895" providerId="ADAL" clId="{F179AB5C-5965-4E94-8ACC-C7E67D7CF4B3}" dt="2021-11-16T14:32:08.167" v="24038" actId="20577"/>
          <ac:spMkLst>
            <pc:docMk/>
            <pc:sldMk cId="2357098286" sldId="424"/>
            <ac:spMk id="4" creationId="{D419AB9C-E16D-4080-9811-3E220B657D96}"/>
          </ac:spMkLst>
        </pc:spChg>
      </pc:sldChg>
      <pc:sldChg chg="addSp delSp modSp add mod">
        <pc:chgData name="LESIAK, REMY" userId="a3612a7c-9754-4a96-bbce-22dd13fca895" providerId="ADAL" clId="{F179AB5C-5965-4E94-8ACC-C7E67D7CF4B3}" dt="2021-11-16T21:40:10.417" v="34574" actId="20577"/>
        <pc:sldMkLst>
          <pc:docMk/>
          <pc:sldMk cId="2770988975" sldId="425"/>
        </pc:sldMkLst>
        <pc:spChg chg="del">
          <ac:chgData name="LESIAK, REMY" userId="a3612a7c-9754-4a96-bbce-22dd13fca895" providerId="ADAL" clId="{F179AB5C-5965-4E94-8ACC-C7E67D7CF4B3}" dt="2021-11-16T15:04:12.984" v="25287" actId="478"/>
          <ac:spMkLst>
            <pc:docMk/>
            <pc:sldMk cId="2770988975" sldId="425"/>
            <ac:spMk id="2" creationId="{B9345180-AC12-4BEC-BBE1-8CD4F42DCFCA}"/>
          </ac:spMkLst>
        </pc:spChg>
        <pc:spChg chg="mod">
          <ac:chgData name="LESIAK, REMY" userId="a3612a7c-9754-4a96-bbce-22dd13fca895" providerId="ADAL" clId="{F179AB5C-5965-4E94-8ACC-C7E67D7CF4B3}" dt="2021-11-16T21:40:10.417" v="34574" actId="20577"/>
          <ac:spMkLst>
            <pc:docMk/>
            <pc:sldMk cId="2770988975" sldId="425"/>
            <ac:spMk id="7" creationId="{B707B54F-7CF1-4D26-8601-3D332EC72074}"/>
          </ac:spMkLst>
        </pc:spChg>
        <pc:spChg chg="add mod">
          <ac:chgData name="LESIAK, REMY" userId="a3612a7c-9754-4a96-bbce-22dd13fca895" providerId="ADAL" clId="{F179AB5C-5965-4E94-8ACC-C7E67D7CF4B3}" dt="2021-11-16T15:05:25.936" v="25306" actId="1076"/>
          <ac:spMkLst>
            <pc:docMk/>
            <pc:sldMk cId="2770988975" sldId="425"/>
            <ac:spMk id="8" creationId="{5303C087-CD3C-4E70-97B2-6332A86946CF}"/>
          </ac:spMkLst>
        </pc:spChg>
        <pc:spChg chg="del">
          <ac:chgData name="LESIAK, REMY" userId="a3612a7c-9754-4a96-bbce-22dd13fca895" providerId="ADAL" clId="{F179AB5C-5965-4E94-8ACC-C7E67D7CF4B3}" dt="2021-11-16T15:04:19.083" v="25290" actId="478"/>
          <ac:spMkLst>
            <pc:docMk/>
            <pc:sldMk cId="2770988975" sldId="425"/>
            <ac:spMk id="10" creationId="{E301C3A1-FD32-4A6F-9A85-AD4A372CBFE1}"/>
          </ac:spMkLst>
        </pc:spChg>
        <pc:spChg chg="del mod">
          <ac:chgData name="LESIAK, REMY" userId="a3612a7c-9754-4a96-bbce-22dd13fca895" providerId="ADAL" clId="{F179AB5C-5965-4E94-8ACC-C7E67D7CF4B3}" dt="2021-11-16T15:04:46.911" v="25296" actId="478"/>
          <ac:spMkLst>
            <pc:docMk/>
            <pc:sldMk cId="2770988975" sldId="425"/>
            <ac:spMk id="14" creationId="{C90253B6-1117-4262-AEAB-ECC35BA5E19E}"/>
          </ac:spMkLst>
        </pc:spChg>
      </pc:sldChg>
      <pc:sldChg chg="addSp delSp modSp add mod">
        <pc:chgData name="LESIAK, REMY" userId="a3612a7c-9754-4a96-bbce-22dd13fca895" providerId="ADAL" clId="{F179AB5C-5965-4E94-8ACC-C7E67D7CF4B3}" dt="2021-11-16T15:49:05.936" v="26398" actId="1076"/>
        <pc:sldMkLst>
          <pc:docMk/>
          <pc:sldMk cId="1520658892" sldId="426"/>
        </pc:sldMkLst>
        <pc:spChg chg="add mod">
          <ac:chgData name="LESIAK, REMY" userId="a3612a7c-9754-4a96-bbce-22dd13fca895" providerId="ADAL" clId="{F179AB5C-5965-4E94-8ACC-C7E67D7CF4B3}" dt="2021-11-16T15:48:22.211" v="26392" actId="1076"/>
          <ac:spMkLst>
            <pc:docMk/>
            <pc:sldMk cId="1520658892" sldId="426"/>
            <ac:spMk id="2" creationId="{3B50C33A-118E-4EDD-8BA7-F75D1C37969E}"/>
          </ac:spMkLst>
        </pc:spChg>
        <pc:spChg chg="mod">
          <ac:chgData name="LESIAK, REMY" userId="a3612a7c-9754-4a96-bbce-22dd13fca895" providerId="ADAL" clId="{F179AB5C-5965-4E94-8ACC-C7E67D7CF4B3}" dt="2021-11-16T15:47:34.391" v="26389" actId="5793"/>
          <ac:spMkLst>
            <pc:docMk/>
            <pc:sldMk cId="1520658892" sldId="426"/>
            <ac:spMk id="8" creationId="{CBA6F6A3-99AC-444E-B7F8-2ECA44D0CBB5}"/>
          </ac:spMkLst>
        </pc:spChg>
        <pc:spChg chg="mod">
          <ac:chgData name="LESIAK, REMY" userId="a3612a7c-9754-4a96-bbce-22dd13fca895" providerId="ADAL" clId="{F179AB5C-5965-4E94-8ACC-C7E67D7CF4B3}" dt="2021-11-16T15:44:18.454" v="26283" actId="1076"/>
          <ac:spMkLst>
            <pc:docMk/>
            <pc:sldMk cId="1520658892" sldId="426"/>
            <ac:spMk id="10" creationId="{38F34E6E-4499-40F4-95C1-655C918E6F8F}"/>
          </ac:spMkLst>
        </pc:spChg>
        <pc:spChg chg="mod">
          <ac:chgData name="LESIAK, REMY" userId="a3612a7c-9754-4a96-bbce-22dd13fca895" providerId="ADAL" clId="{F179AB5C-5965-4E94-8ACC-C7E67D7CF4B3}" dt="2021-11-16T15:44:16.693" v="26282" actId="1076"/>
          <ac:spMkLst>
            <pc:docMk/>
            <pc:sldMk cId="1520658892" sldId="426"/>
            <ac:spMk id="11" creationId="{556F2C14-5198-4491-93E2-47B9030E35C3}"/>
          </ac:spMkLst>
        </pc:spChg>
        <pc:spChg chg="add mod">
          <ac:chgData name="LESIAK, REMY" userId="a3612a7c-9754-4a96-bbce-22dd13fca895" providerId="ADAL" clId="{F179AB5C-5965-4E94-8ACC-C7E67D7CF4B3}" dt="2021-11-16T15:49:05.936" v="26398" actId="1076"/>
          <ac:spMkLst>
            <pc:docMk/>
            <pc:sldMk cId="1520658892" sldId="426"/>
            <ac:spMk id="12" creationId="{EE5BAB49-8317-4F37-A9EB-35B94735CE78}"/>
          </ac:spMkLst>
        </pc:spChg>
        <pc:spChg chg="mod">
          <ac:chgData name="LESIAK, REMY" userId="a3612a7c-9754-4a96-bbce-22dd13fca895" providerId="ADAL" clId="{F179AB5C-5965-4E94-8ACC-C7E67D7CF4B3}" dt="2021-11-16T15:44:23.301" v="26284" actId="1076"/>
          <ac:spMkLst>
            <pc:docMk/>
            <pc:sldMk cId="1520658892" sldId="426"/>
            <ac:spMk id="13" creationId="{975CFC49-E412-4D0E-9BCD-ABECA6FE6B96}"/>
          </ac:spMkLst>
        </pc:spChg>
        <pc:spChg chg="add del">
          <ac:chgData name="LESIAK, REMY" userId="a3612a7c-9754-4a96-bbce-22dd13fca895" providerId="ADAL" clId="{F179AB5C-5965-4E94-8ACC-C7E67D7CF4B3}" dt="2021-11-16T15:48:33.771" v="26394" actId="22"/>
          <ac:spMkLst>
            <pc:docMk/>
            <pc:sldMk cId="1520658892" sldId="426"/>
            <ac:spMk id="14" creationId="{CDD90D7B-3325-4C21-8A29-1A9B254552EA}"/>
          </ac:spMkLst>
        </pc:spChg>
        <pc:graphicFrameChg chg="del">
          <ac:chgData name="LESIAK, REMY" userId="a3612a7c-9754-4a96-bbce-22dd13fca895" providerId="ADAL" clId="{F179AB5C-5965-4E94-8ACC-C7E67D7CF4B3}" dt="2021-11-16T15:42:57.066" v="26250" actId="478"/>
          <ac:graphicFrameMkLst>
            <pc:docMk/>
            <pc:sldMk cId="1520658892" sldId="426"/>
            <ac:graphicFrameMk id="9" creationId="{D2668152-F573-4398-B7A8-21D2D5DD7E39}"/>
          </ac:graphicFrameMkLst>
        </pc:graphicFrameChg>
      </pc:sldChg>
      <pc:sldChg chg="addSp delSp modSp add mod">
        <pc:chgData name="LESIAK, REMY" userId="a3612a7c-9754-4a96-bbce-22dd13fca895" providerId="ADAL" clId="{F179AB5C-5965-4E94-8ACC-C7E67D7CF4B3}" dt="2021-11-16T19:57:24.235" v="31631"/>
        <pc:sldMkLst>
          <pc:docMk/>
          <pc:sldMk cId="1469660916" sldId="427"/>
        </pc:sldMkLst>
        <pc:spChg chg="add mod">
          <ac:chgData name="LESIAK, REMY" userId="a3612a7c-9754-4a96-bbce-22dd13fca895" providerId="ADAL" clId="{F179AB5C-5965-4E94-8ACC-C7E67D7CF4B3}" dt="2021-11-16T19:56:58.305" v="31599" actId="14100"/>
          <ac:spMkLst>
            <pc:docMk/>
            <pc:sldMk cId="1469660916" sldId="427"/>
            <ac:spMk id="2" creationId="{9AFD3A06-EE90-4D9A-85E7-9003483B4614}"/>
          </ac:spMkLst>
        </pc:spChg>
        <pc:spChg chg="mod">
          <ac:chgData name="LESIAK, REMY" userId="a3612a7c-9754-4a96-bbce-22dd13fca895" providerId="ADAL" clId="{F179AB5C-5965-4E94-8ACC-C7E67D7CF4B3}" dt="2021-11-16T19:55:46.814" v="31565"/>
          <ac:spMkLst>
            <pc:docMk/>
            <pc:sldMk cId="1469660916" sldId="427"/>
            <ac:spMk id="5" creationId="{E189D38E-0E28-46C6-8FE8-B2F7DADB515A}"/>
          </ac:spMkLst>
        </pc:spChg>
        <pc:spChg chg="mod">
          <ac:chgData name="LESIAK, REMY" userId="a3612a7c-9754-4a96-bbce-22dd13fca895" providerId="ADAL" clId="{F179AB5C-5965-4E94-8ACC-C7E67D7CF4B3}" dt="2021-11-16T19:55:59.534" v="31590" actId="20577"/>
          <ac:spMkLst>
            <pc:docMk/>
            <pc:sldMk cId="1469660916" sldId="427"/>
            <ac:spMk id="6" creationId="{41B31986-FA42-4A9B-95C3-DF079EA98BB8}"/>
          </ac:spMkLst>
        </pc:spChg>
        <pc:spChg chg="mod">
          <ac:chgData name="LESIAK, REMY" userId="a3612a7c-9754-4a96-bbce-22dd13fca895" providerId="ADAL" clId="{F179AB5C-5965-4E94-8ACC-C7E67D7CF4B3}" dt="2021-11-16T19:57:19.360" v="31629" actId="20577"/>
          <ac:spMkLst>
            <pc:docMk/>
            <pc:sldMk cId="1469660916" sldId="427"/>
            <ac:spMk id="7" creationId="{D6D7EF62-EF47-49E9-AFFD-E3F033D39ACF}"/>
          </ac:spMkLst>
        </pc:spChg>
        <pc:spChg chg="add mod">
          <ac:chgData name="LESIAK, REMY" userId="a3612a7c-9754-4a96-bbce-22dd13fca895" providerId="ADAL" clId="{F179AB5C-5965-4E94-8ACC-C7E67D7CF4B3}" dt="2021-11-16T19:57:05.075" v="31601" actId="1076"/>
          <ac:spMkLst>
            <pc:docMk/>
            <pc:sldMk cId="1469660916" sldId="427"/>
            <ac:spMk id="8" creationId="{9E12E2F5-1430-40EE-A2C3-3979B97B91AB}"/>
          </ac:spMkLst>
        </pc:spChg>
        <pc:spChg chg="add del">
          <ac:chgData name="LESIAK, REMY" userId="a3612a7c-9754-4a96-bbce-22dd13fca895" providerId="ADAL" clId="{F179AB5C-5965-4E94-8ACC-C7E67D7CF4B3}" dt="2021-11-16T19:57:24.235" v="31631"/>
          <ac:spMkLst>
            <pc:docMk/>
            <pc:sldMk cId="1469660916" sldId="427"/>
            <ac:spMk id="9" creationId="{D0975223-30C8-4136-8DB1-8E9FDC1CE67B}"/>
          </ac:spMkLst>
        </pc:spChg>
        <pc:spChg chg="del mod">
          <ac:chgData name="LESIAK, REMY" userId="a3612a7c-9754-4a96-bbce-22dd13fca895" providerId="ADAL" clId="{F179AB5C-5965-4E94-8ACC-C7E67D7CF4B3}" dt="2021-11-16T19:56:32.155" v="31592" actId="478"/>
          <ac:spMkLst>
            <pc:docMk/>
            <pc:sldMk cId="1469660916" sldId="427"/>
            <ac:spMk id="13" creationId="{2B310F75-5A37-4E12-BEE0-029AC5FCC6E4}"/>
          </ac:spMkLst>
        </pc:spChg>
        <pc:spChg chg="del">
          <ac:chgData name="LESIAK, REMY" userId="a3612a7c-9754-4a96-bbce-22dd13fca895" providerId="ADAL" clId="{F179AB5C-5965-4E94-8ACC-C7E67D7CF4B3}" dt="2021-11-16T19:56:35.740" v="31593" actId="478"/>
          <ac:spMkLst>
            <pc:docMk/>
            <pc:sldMk cId="1469660916" sldId="427"/>
            <ac:spMk id="14" creationId="{5615A0A2-0751-4157-B236-0EE95E243112}"/>
          </ac:spMkLst>
        </pc:spChg>
      </pc:sldChg>
      <pc:sldChg chg="delSp modSp add del mod">
        <pc:chgData name="LESIAK, REMY" userId="a3612a7c-9754-4a96-bbce-22dd13fca895" providerId="ADAL" clId="{F179AB5C-5965-4E94-8ACC-C7E67D7CF4B3}" dt="2021-11-16T17:14:53.846" v="30155" actId="47"/>
        <pc:sldMkLst>
          <pc:docMk/>
          <pc:sldMk cId="3281192562" sldId="427"/>
        </pc:sldMkLst>
        <pc:spChg chg="mod">
          <ac:chgData name="LESIAK, REMY" userId="a3612a7c-9754-4a96-bbce-22dd13fca895" providerId="ADAL" clId="{F179AB5C-5965-4E94-8ACC-C7E67D7CF4B3}" dt="2021-11-16T17:12:42.411" v="30002" actId="20577"/>
          <ac:spMkLst>
            <pc:docMk/>
            <pc:sldMk cId="3281192562" sldId="427"/>
            <ac:spMk id="6" creationId="{41B31986-FA42-4A9B-95C3-DF079EA98BB8}"/>
          </ac:spMkLst>
        </pc:spChg>
        <pc:spChg chg="mod">
          <ac:chgData name="LESIAK, REMY" userId="a3612a7c-9754-4a96-bbce-22dd13fca895" providerId="ADAL" clId="{F179AB5C-5965-4E94-8ACC-C7E67D7CF4B3}" dt="2021-11-16T17:13:28.396" v="30153" actId="20577"/>
          <ac:spMkLst>
            <pc:docMk/>
            <pc:sldMk cId="3281192562" sldId="427"/>
            <ac:spMk id="7" creationId="{D6D7EF62-EF47-49E9-AFFD-E3F033D39ACF}"/>
          </ac:spMkLst>
        </pc:spChg>
        <pc:graphicFrameChg chg="del">
          <ac:chgData name="LESIAK, REMY" userId="a3612a7c-9754-4a96-bbce-22dd13fca895" providerId="ADAL" clId="{F179AB5C-5965-4E94-8ACC-C7E67D7CF4B3}" dt="2021-11-16T17:13:31.921" v="30154" actId="478"/>
          <ac:graphicFrameMkLst>
            <pc:docMk/>
            <pc:sldMk cId="3281192562" sldId="427"/>
            <ac:graphicFrameMk id="8" creationId="{A7BFBEA4-E718-4FEF-9D23-4374248C5B18}"/>
          </ac:graphicFrameMkLst>
        </pc:graphicFrameChg>
      </pc:sldChg>
      <pc:sldChg chg="addSp delSp modSp add mod">
        <pc:chgData name="LESIAK, REMY" userId="a3612a7c-9754-4a96-bbce-22dd13fca895" providerId="ADAL" clId="{F179AB5C-5965-4E94-8ACC-C7E67D7CF4B3}" dt="2021-11-16T21:48:37.419" v="34631" actId="20577"/>
        <pc:sldMkLst>
          <pc:docMk/>
          <pc:sldMk cId="2097112129" sldId="428"/>
        </pc:sldMkLst>
        <pc:spChg chg="mod">
          <ac:chgData name="LESIAK, REMY" userId="a3612a7c-9754-4a96-bbce-22dd13fca895" providerId="ADAL" clId="{F179AB5C-5965-4E94-8ACC-C7E67D7CF4B3}" dt="2021-11-16T21:48:37.419" v="34631" actId="20577"/>
          <ac:spMkLst>
            <pc:docMk/>
            <pc:sldMk cId="2097112129" sldId="428"/>
            <ac:spMk id="7" creationId="{D6D7EF62-EF47-49E9-AFFD-E3F033D39ACF}"/>
          </ac:spMkLst>
        </pc:spChg>
        <pc:spChg chg="add del mod">
          <ac:chgData name="LESIAK, REMY" userId="a3612a7c-9754-4a96-bbce-22dd13fca895" providerId="ADAL" clId="{F179AB5C-5965-4E94-8ACC-C7E67D7CF4B3}" dt="2021-11-16T20:45:24.380" v="32689" actId="478"/>
          <ac:spMkLst>
            <pc:docMk/>
            <pc:sldMk cId="2097112129" sldId="428"/>
            <ac:spMk id="8" creationId="{EBC28597-27AD-4A4D-9DDE-DC74DA060DEF}"/>
          </ac:spMkLst>
        </pc:spChg>
        <pc:picChg chg="add del mod">
          <ac:chgData name="LESIAK, REMY" userId="a3612a7c-9754-4a96-bbce-22dd13fca895" providerId="ADAL" clId="{F179AB5C-5965-4E94-8ACC-C7E67D7CF4B3}" dt="2021-11-16T20:45:48.775" v="32696" actId="21"/>
          <ac:picMkLst>
            <pc:docMk/>
            <pc:sldMk cId="2097112129" sldId="428"/>
            <ac:picMk id="52226" creationId="{84B0673C-11E1-4D0A-ACD5-4295A517E4E3}"/>
          </ac:picMkLst>
        </pc:picChg>
      </pc:sldChg>
      <pc:sldChg chg="add del">
        <pc:chgData name="LESIAK, REMY" userId="a3612a7c-9754-4a96-bbce-22dd13fca895" providerId="ADAL" clId="{F179AB5C-5965-4E94-8ACC-C7E67D7CF4B3}" dt="2021-11-16T20:00:04.172" v="31634" actId="47"/>
        <pc:sldMkLst>
          <pc:docMk/>
          <pc:sldMk cId="3818075592" sldId="428"/>
        </pc:sldMkLst>
      </pc:sldChg>
      <pc:sldChg chg="addSp modSp add mod">
        <pc:chgData name="LESIAK, REMY" userId="a3612a7c-9754-4a96-bbce-22dd13fca895" providerId="ADAL" clId="{F179AB5C-5965-4E94-8ACC-C7E67D7CF4B3}" dt="2021-11-29T11:52:45.283" v="34870" actId="14100"/>
        <pc:sldMkLst>
          <pc:docMk/>
          <pc:sldMk cId="3755931534" sldId="429"/>
        </pc:sldMkLst>
        <pc:spChg chg="add mod">
          <ac:chgData name="LESIAK, REMY" userId="a3612a7c-9754-4a96-bbce-22dd13fca895" providerId="ADAL" clId="{F179AB5C-5965-4E94-8ACC-C7E67D7CF4B3}" dt="2021-11-29T11:52:13" v="34864" actId="207"/>
          <ac:spMkLst>
            <pc:docMk/>
            <pc:sldMk cId="3755931534" sldId="429"/>
            <ac:spMk id="2" creationId="{9A0F438D-72EC-4EB6-B700-CC3C352B28AE}"/>
          </ac:spMkLst>
        </pc:spChg>
        <pc:spChg chg="add mod">
          <ac:chgData name="LESIAK, REMY" userId="a3612a7c-9754-4a96-bbce-22dd13fca895" providerId="ADAL" clId="{F179AB5C-5965-4E94-8ACC-C7E67D7CF4B3}" dt="2021-11-29T11:52:45.283" v="34870" actId="14100"/>
          <ac:spMkLst>
            <pc:docMk/>
            <pc:sldMk cId="3755931534" sldId="429"/>
            <ac:spMk id="12" creationId="{EF0E9B9E-9B44-4A03-BB30-84761E76382B}"/>
          </ac:spMkLst>
        </pc:spChg>
        <pc:spChg chg="mod">
          <ac:chgData name="LESIAK, REMY" userId="a3612a7c-9754-4a96-bbce-22dd13fca895" providerId="ADAL" clId="{F179AB5C-5965-4E94-8ACC-C7E67D7CF4B3}" dt="2021-11-29T11:51:13.289" v="34812" actId="20577"/>
          <ac:spMkLst>
            <pc:docMk/>
            <pc:sldMk cId="3755931534" sldId="429"/>
            <ac:spMk id="15" creationId="{A8FB15D0-D029-4450-9E2F-81DFE369AAC6}"/>
          </ac:spMkLst>
        </pc:spChg>
      </pc:sldChg>
    </pc:docChg>
  </pc:docChgLst>
  <pc:docChgLst>
    <pc:chgData name="LESIAK, REMY" userId="a3612a7c-9754-4a96-bbce-22dd13fca895" providerId="ADAL" clId="{EB87E3E4-684A-474A-9008-0815F63A6B75}"/>
    <pc:docChg chg="undo redo custSel addSld delSld modSld sldOrd addSection delSection">
      <pc:chgData name="LESIAK, REMY" userId="a3612a7c-9754-4a96-bbce-22dd13fca895" providerId="ADAL" clId="{EB87E3E4-684A-474A-9008-0815F63A6B75}" dt="2021-11-09T15:51:04.578" v="38931" actId="20577"/>
      <pc:docMkLst>
        <pc:docMk/>
      </pc:docMkLst>
      <pc:sldChg chg="del">
        <pc:chgData name="LESIAK, REMY" userId="a3612a7c-9754-4a96-bbce-22dd13fca895" providerId="ADAL" clId="{EB87E3E4-684A-474A-9008-0815F63A6B75}" dt="2021-10-21T13:00:20.637" v="13994" actId="47"/>
        <pc:sldMkLst>
          <pc:docMk/>
          <pc:sldMk cId="3181951672" sldId="258"/>
        </pc:sldMkLst>
      </pc:sldChg>
      <pc:sldChg chg="del">
        <pc:chgData name="LESIAK, REMY" userId="a3612a7c-9754-4a96-bbce-22dd13fca895" providerId="ADAL" clId="{EB87E3E4-684A-474A-9008-0815F63A6B75}" dt="2021-10-09T05:50:14.345" v="5" actId="47"/>
        <pc:sldMkLst>
          <pc:docMk/>
          <pc:sldMk cId="1066424463" sldId="259"/>
        </pc:sldMkLst>
      </pc:sldChg>
      <pc:sldChg chg="del">
        <pc:chgData name="LESIAK, REMY" userId="a3612a7c-9754-4a96-bbce-22dd13fca895" providerId="ADAL" clId="{EB87E3E4-684A-474A-9008-0815F63A6B75}" dt="2021-10-09T05:50:15.273" v="6" actId="47"/>
        <pc:sldMkLst>
          <pc:docMk/>
          <pc:sldMk cId="773861253" sldId="260"/>
        </pc:sldMkLst>
      </pc:sldChg>
      <pc:sldChg chg="del">
        <pc:chgData name="LESIAK, REMY" userId="a3612a7c-9754-4a96-bbce-22dd13fca895" providerId="ADAL" clId="{EB87E3E4-684A-474A-9008-0815F63A6B75}" dt="2021-10-09T05:54:46.654" v="72" actId="47"/>
        <pc:sldMkLst>
          <pc:docMk/>
          <pc:sldMk cId="2588630753" sldId="265"/>
        </pc:sldMkLst>
      </pc:sldChg>
      <pc:sldChg chg="delSp modSp mod">
        <pc:chgData name="LESIAK, REMY" userId="a3612a7c-9754-4a96-bbce-22dd13fca895" providerId="ADAL" clId="{EB87E3E4-684A-474A-9008-0815F63A6B75}" dt="2021-11-06T13:33:38.393" v="24216" actId="207"/>
        <pc:sldMkLst>
          <pc:docMk/>
          <pc:sldMk cId="1236839876" sldId="266"/>
        </pc:sldMkLst>
        <pc:spChg chg="mod">
          <ac:chgData name="LESIAK, REMY" userId="a3612a7c-9754-4a96-bbce-22dd13fca895" providerId="ADAL" clId="{EB87E3E4-684A-474A-9008-0815F63A6B75}" dt="2021-10-21T06:46:11.827" v="9907" actId="20577"/>
          <ac:spMkLst>
            <pc:docMk/>
            <pc:sldMk cId="1236839876" sldId="266"/>
            <ac:spMk id="2" creationId="{00000000-0000-0000-0000-000000000000}"/>
          </ac:spMkLst>
        </pc:spChg>
        <pc:spChg chg="mod">
          <ac:chgData name="LESIAK, REMY" userId="a3612a7c-9754-4a96-bbce-22dd13fca895" providerId="ADAL" clId="{EB87E3E4-684A-474A-9008-0815F63A6B75}" dt="2021-10-09T05:52:53.653" v="14" actId="20577"/>
          <ac:spMkLst>
            <pc:docMk/>
            <pc:sldMk cId="1236839876" sldId="266"/>
            <ac:spMk id="6" creationId="{00000000-0000-0000-0000-000000000000}"/>
          </ac:spMkLst>
        </pc:spChg>
        <pc:spChg chg="mod">
          <ac:chgData name="LESIAK, REMY" userId="a3612a7c-9754-4a96-bbce-22dd13fca895" providerId="ADAL" clId="{EB87E3E4-684A-474A-9008-0815F63A6B75}" dt="2021-11-06T13:33:38.393" v="24216" actId="207"/>
          <ac:spMkLst>
            <pc:docMk/>
            <pc:sldMk cId="1236839876" sldId="266"/>
            <ac:spMk id="7" creationId="{00000000-0000-0000-0000-000000000000}"/>
          </ac:spMkLst>
        </pc:spChg>
        <pc:spChg chg="mod">
          <ac:chgData name="LESIAK, REMY" userId="a3612a7c-9754-4a96-bbce-22dd13fca895" providerId="ADAL" clId="{EB87E3E4-684A-474A-9008-0815F63A6B75}" dt="2021-11-06T13:31:54.355" v="24214" actId="1076"/>
          <ac:spMkLst>
            <pc:docMk/>
            <pc:sldMk cId="1236839876" sldId="266"/>
            <ac:spMk id="8" creationId="{00000000-0000-0000-0000-000000000000}"/>
          </ac:spMkLst>
        </pc:spChg>
        <pc:spChg chg="mod">
          <ac:chgData name="LESIAK, REMY" userId="a3612a7c-9754-4a96-bbce-22dd13fca895" providerId="ADAL" clId="{EB87E3E4-684A-474A-9008-0815F63A6B75}" dt="2021-10-21T06:46:22.445" v="9920" actId="20577"/>
          <ac:spMkLst>
            <pc:docMk/>
            <pc:sldMk cId="1236839876" sldId="266"/>
            <ac:spMk id="9" creationId="{00000000-0000-0000-0000-000000000000}"/>
          </ac:spMkLst>
        </pc:spChg>
        <pc:spChg chg="del">
          <ac:chgData name="LESIAK, REMY" userId="a3612a7c-9754-4a96-bbce-22dd13fca895" providerId="ADAL" clId="{EB87E3E4-684A-474A-9008-0815F63A6B75}" dt="2021-10-21T06:45:42.439" v="9882" actId="478"/>
          <ac:spMkLst>
            <pc:docMk/>
            <pc:sldMk cId="1236839876" sldId="266"/>
            <ac:spMk id="12" creationId="{00000000-0000-0000-0000-000000000000}"/>
          </ac:spMkLst>
        </pc:spChg>
        <pc:spChg chg="del">
          <ac:chgData name="LESIAK, REMY" userId="a3612a7c-9754-4a96-bbce-22dd13fca895" providerId="ADAL" clId="{EB87E3E4-684A-474A-9008-0815F63A6B75}" dt="2021-10-21T06:45:46.886" v="9884" actId="478"/>
          <ac:spMkLst>
            <pc:docMk/>
            <pc:sldMk cId="1236839876" sldId="266"/>
            <ac:spMk id="13" creationId="{00000000-0000-0000-0000-000000000000}"/>
          </ac:spMkLst>
        </pc:spChg>
        <pc:spChg chg="del">
          <ac:chgData name="LESIAK, REMY" userId="a3612a7c-9754-4a96-bbce-22dd13fca895" providerId="ADAL" clId="{EB87E3E4-684A-474A-9008-0815F63A6B75}" dt="2021-10-21T06:45:44.803" v="9883" actId="478"/>
          <ac:spMkLst>
            <pc:docMk/>
            <pc:sldMk cId="1236839876" sldId="266"/>
            <ac:spMk id="14" creationId="{00000000-0000-0000-0000-000000000000}"/>
          </ac:spMkLst>
        </pc:spChg>
      </pc:sldChg>
      <pc:sldChg chg="modSp mod">
        <pc:chgData name="LESIAK, REMY" userId="a3612a7c-9754-4a96-bbce-22dd13fca895" providerId="ADAL" clId="{EB87E3E4-684A-474A-9008-0815F63A6B75}" dt="2021-11-06T14:33:51.875" v="24224" actId="790"/>
        <pc:sldMkLst>
          <pc:docMk/>
          <pc:sldMk cId="4283854177" sldId="267"/>
        </pc:sldMkLst>
        <pc:spChg chg="mod">
          <ac:chgData name="LESIAK, REMY" userId="a3612a7c-9754-4a96-bbce-22dd13fca895" providerId="ADAL" clId="{EB87E3E4-684A-474A-9008-0815F63A6B75}" dt="2021-11-06T14:33:51.875" v="24224" actId="790"/>
          <ac:spMkLst>
            <pc:docMk/>
            <pc:sldMk cId="4283854177" sldId="267"/>
            <ac:spMk id="2" creationId="{00000000-0000-0000-0000-000000000000}"/>
          </ac:spMkLst>
        </pc:spChg>
      </pc:sldChg>
      <pc:sldChg chg="addSp delSp modSp del mod chgLayout">
        <pc:chgData name="LESIAK, REMY" userId="a3612a7c-9754-4a96-bbce-22dd13fca895" providerId="ADAL" clId="{EB87E3E4-684A-474A-9008-0815F63A6B75}" dt="2021-10-21T14:19:47.343" v="14887" actId="47"/>
        <pc:sldMkLst>
          <pc:docMk/>
          <pc:sldMk cId="2398266403" sldId="268"/>
        </pc:sldMkLst>
        <pc:spChg chg="mod ord">
          <ac:chgData name="LESIAK, REMY" userId="a3612a7c-9754-4a96-bbce-22dd13fca895" providerId="ADAL" clId="{EB87E3E4-684A-474A-9008-0815F63A6B75}" dt="2021-10-09T12:29:08.132" v="1078" actId="700"/>
          <ac:spMkLst>
            <pc:docMk/>
            <pc:sldMk cId="2398266403" sldId="268"/>
            <ac:spMk id="3" creationId="{00000000-0000-0000-0000-000000000000}"/>
          </ac:spMkLst>
        </pc:spChg>
        <pc:spChg chg="mod ord">
          <ac:chgData name="LESIAK, REMY" userId="a3612a7c-9754-4a96-bbce-22dd13fca895" providerId="ADAL" clId="{EB87E3E4-684A-474A-9008-0815F63A6B75}" dt="2021-10-09T12:29:08.132" v="1078" actId="700"/>
          <ac:spMkLst>
            <pc:docMk/>
            <pc:sldMk cId="2398266403" sldId="268"/>
            <ac:spMk id="5" creationId="{00000000-0000-0000-0000-000000000000}"/>
          </ac:spMkLst>
        </pc:spChg>
        <pc:spChg chg="mod ord">
          <ac:chgData name="LESIAK, REMY" userId="a3612a7c-9754-4a96-bbce-22dd13fca895" providerId="ADAL" clId="{EB87E3E4-684A-474A-9008-0815F63A6B75}" dt="2021-10-09T12:29:08.132" v="1078" actId="700"/>
          <ac:spMkLst>
            <pc:docMk/>
            <pc:sldMk cId="2398266403" sldId="268"/>
            <ac:spMk id="6" creationId="{00000000-0000-0000-0000-000000000000}"/>
          </ac:spMkLst>
        </pc:spChg>
        <pc:spChg chg="add del mod">
          <ac:chgData name="LESIAK, REMY" userId="a3612a7c-9754-4a96-bbce-22dd13fca895" providerId="ADAL" clId="{EB87E3E4-684A-474A-9008-0815F63A6B75}" dt="2021-10-09T12:28:46.322" v="1075" actId="478"/>
          <ac:spMkLst>
            <pc:docMk/>
            <pc:sldMk cId="2398266403" sldId="268"/>
            <ac:spMk id="7" creationId="{8CD51696-C39E-48CA-B8A6-0047E1173FD2}"/>
          </ac:spMkLst>
        </pc:spChg>
        <pc:spChg chg="add mod ord">
          <ac:chgData name="LESIAK, REMY" userId="a3612a7c-9754-4a96-bbce-22dd13fca895" providerId="ADAL" clId="{EB87E3E4-684A-474A-9008-0815F63A6B75}" dt="2021-10-09T12:32:23.838" v="1635" actId="20577"/>
          <ac:spMkLst>
            <pc:docMk/>
            <pc:sldMk cId="2398266403" sldId="268"/>
            <ac:spMk id="8" creationId="{C8452466-745B-47DE-A7D6-9DBB6E9A1264}"/>
          </ac:spMkLst>
        </pc:spChg>
        <pc:spChg chg="add del mod">
          <ac:chgData name="LESIAK, REMY" userId="a3612a7c-9754-4a96-bbce-22dd13fca895" providerId="ADAL" clId="{EB87E3E4-684A-474A-9008-0815F63A6B75}" dt="2021-10-09T12:28:49.484" v="1076" actId="478"/>
          <ac:spMkLst>
            <pc:docMk/>
            <pc:sldMk cId="2398266403" sldId="268"/>
            <ac:spMk id="9" creationId="{9FDAB021-CF3E-4B4B-B533-634887FF05CF}"/>
          </ac:spMkLst>
        </pc:spChg>
        <pc:spChg chg="mod ord">
          <ac:chgData name="LESIAK, REMY" userId="a3612a7c-9754-4a96-bbce-22dd13fca895" providerId="ADAL" clId="{EB87E3E4-684A-474A-9008-0815F63A6B75}" dt="2021-10-09T12:29:08.132" v="1078" actId="700"/>
          <ac:spMkLst>
            <pc:docMk/>
            <pc:sldMk cId="2398266403" sldId="268"/>
            <ac:spMk id="10" creationId="{00000000-0000-0000-0000-000000000000}"/>
          </ac:spMkLst>
        </pc:spChg>
        <pc:spChg chg="del mod">
          <ac:chgData name="LESIAK, REMY" userId="a3612a7c-9754-4a96-bbce-22dd13fca895" providerId="ADAL" clId="{EB87E3E4-684A-474A-9008-0815F63A6B75}" dt="2021-10-09T12:27:21.617" v="977" actId="478"/>
          <ac:spMkLst>
            <pc:docMk/>
            <pc:sldMk cId="2398266403" sldId="268"/>
            <ac:spMk id="11" creationId="{00000000-0000-0000-0000-000000000000}"/>
          </ac:spMkLst>
        </pc:spChg>
        <pc:spChg chg="add del mod">
          <ac:chgData name="LESIAK, REMY" userId="a3612a7c-9754-4a96-bbce-22dd13fca895" providerId="ADAL" clId="{EB87E3E4-684A-474A-9008-0815F63A6B75}" dt="2021-10-09T12:28:52.565" v="1077" actId="478"/>
          <ac:spMkLst>
            <pc:docMk/>
            <pc:sldMk cId="2398266403" sldId="268"/>
            <ac:spMk id="12" creationId="{A7A6F092-2370-46B3-B23C-98BA5454427D}"/>
          </ac:spMkLst>
        </pc:spChg>
        <pc:graphicFrameChg chg="add del mod modGraphic">
          <ac:chgData name="LESIAK, REMY" userId="a3612a7c-9754-4a96-bbce-22dd13fca895" providerId="ADAL" clId="{EB87E3E4-684A-474A-9008-0815F63A6B75}" dt="2021-10-09T12:28:41.827" v="1074" actId="478"/>
          <ac:graphicFrameMkLst>
            <pc:docMk/>
            <pc:sldMk cId="2398266403" sldId="268"/>
            <ac:graphicFrameMk id="2" creationId="{1B4D97E1-20EA-4A4D-9DE2-49CE4F8E5E9B}"/>
          </ac:graphicFrameMkLst>
        </pc:graphicFrameChg>
      </pc:sldChg>
      <pc:sldChg chg="addSp delSp modSp del mod">
        <pc:chgData name="LESIAK, REMY" userId="a3612a7c-9754-4a96-bbce-22dd13fca895" providerId="ADAL" clId="{EB87E3E4-684A-474A-9008-0815F63A6B75}" dt="2021-10-09T05:59:35.093" v="134" actId="47"/>
        <pc:sldMkLst>
          <pc:docMk/>
          <pc:sldMk cId="1116556115" sldId="269"/>
        </pc:sldMkLst>
        <pc:spChg chg="add mod">
          <ac:chgData name="LESIAK, REMY" userId="a3612a7c-9754-4a96-bbce-22dd13fca895" providerId="ADAL" clId="{EB87E3E4-684A-474A-9008-0815F63A6B75}" dt="2021-10-09T05:59:31.100" v="133" actId="478"/>
          <ac:spMkLst>
            <pc:docMk/>
            <pc:sldMk cId="1116556115" sldId="269"/>
            <ac:spMk id="3" creationId="{C12432F3-B0BF-4A37-9164-B23CDBBAA105}"/>
          </ac:spMkLst>
        </pc:spChg>
        <pc:spChg chg="del mod">
          <ac:chgData name="LESIAK, REMY" userId="a3612a7c-9754-4a96-bbce-22dd13fca895" providerId="ADAL" clId="{EB87E3E4-684A-474A-9008-0815F63A6B75}" dt="2021-10-09T05:59:31.100" v="133" actId="478"/>
          <ac:spMkLst>
            <pc:docMk/>
            <pc:sldMk cId="1116556115" sldId="269"/>
            <ac:spMk id="4" creationId="{00000000-0000-0000-0000-000000000000}"/>
          </ac:spMkLst>
        </pc:spChg>
      </pc:sldChg>
      <pc:sldChg chg="del">
        <pc:chgData name="LESIAK, REMY" userId="a3612a7c-9754-4a96-bbce-22dd13fca895" providerId="ADAL" clId="{EB87E3E4-684A-474A-9008-0815F63A6B75}" dt="2021-10-21T13:00:15.341" v="13989" actId="47"/>
        <pc:sldMkLst>
          <pc:docMk/>
          <pc:sldMk cId="1536621547" sldId="270"/>
        </pc:sldMkLst>
      </pc:sldChg>
      <pc:sldChg chg="del">
        <pc:chgData name="LESIAK, REMY" userId="a3612a7c-9754-4a96-bbce-22dd13fca895" providerId="ADAL" clId="{EB87E3E4-684A-474A-9008-0815F63A6B75}" dt="2021-10-21T13:00:16.256" v="13990" actId="47"/>
        <pc:sldMkLst>
          <pc:docMk/>
          <pc:sldMk cId="288514293" sldId="271"/>
        </pc:sldMkLst>
      </pc:sldChg>
      <pc:sldChg chg="del">
        <pc:chgData name="LESIAK, REMY" userId="a3612a7c-9754-4a96-bbce-22dd13fca895" providerId="ADAL" clId="{EB87E3E4-684A-474A-9008-0815F63A6B75}" dt="2021-10-21T13:00:16.889" v="13991" actId="47"/>
        <pc:sldMkLst>
          <pc:docMk/>
          <pc:sldMk cId="2653236177" sldId="272"/>
        </pc:sldMkLst>
      </pc:sldChg>
      <pc:sldChg chg="del">
        <pc:chgData name="LESIAK, REMY" userId="a3612a7c-9754-4a96-bbce-22dd13fca895" providerId="ADAL" clId="{EB87E3E4-684A-474A-9008-0815F63A6B75}" dt="2021-10-21T13:00:17.397" v="13992" actId="47"/>
        <pc:sldMkLst>
          <pc:docMk/>
          <pc:sldMk cId="73181614" sldId="273"/>
        </pc:sldMkLst>
      </pc:sldChg>
      <pc:sldChg chg="del">
        <pc:chgData name="LESIAK, REMY" userId="a3612a7c-9754-4a96-bbce-22dd13fca895" providerId="ADAL" clId="{EB87E3E4-684A-474A-9008-0815F63A6B75}" dt="2021-10-21T13:00:19.699" v="13993" actId="47"/>
        <pc:sldMkLst>
          <pc:docMk/>
          <pc:sldMk cId="3672875078" sldId="274"/>
        </pc:sldMkLst>
      </pc:sldChg>
      <pc:sldChg chg="delSp modSp mod">
        <pc:chgData name="LESIAK, REMY" userId="a3612a7c-9754-4a96-bbce-22dd13fca895" providerId="ADAL" clId="{EB87E3E4-684A-474A-9008-0815F63A6B75}" dt="2021-10-21T14:17:43.800" v="14844" actId="20577"/>
        <pc:sldMkLst>
          <pc:docMk/>
          <pc:sldMk cId="3812379231" sldId="275"/>
        </pc:sldMkLst>
        <pc:spChg chg="mod">
          <ac:chgData name="LESIAK, REMY" userId="a3612a7c-9754-4a96-bbce-22dd13fca895" providerId="ADAL" clId="{EB87E3E4-684A-474A-9008-0815F63A6B75}" dt="2021-10-09T05:50:08.533" v="4" actId="20577"/>
          <ac:spMkLst>
            <pc:docMk/>
            <pc:sldMk cId="3812379231" sldId="275"/>
            <ac:spMk id="8" creationId="{3A31E77C-DA3B-40C4-822E-57A5360B0498}"/>
          </ac:spMkLst>
        </pc:spChg>
        <pc:spChg chg="mod">
          <ac:chgData name="LESIAK, REMY" userId="a3612a7c-9754-4a96-bbce-22dd13fca895" providerId="ADAL" clId="{EB87E3E4-684A-474A-9008-0815F63A6B75}" dt="2021-10-21T14:17:43.800" v="14844" actId="20577"/>
          <ac:spMkLst>
            <pc:docMk/>
            <pc:sldMk cId="3812379231" sldId="275"/>
            <ac:spMk id="28" creationId="{00000000-0000-0000-0000-000000000000}"/>
          </ac:spMkLst>
        </pc:spChg>
        <pc:spChg chg="del">
          <ac:chgData name="LESIAK, REMY" userId="a3612a7c-9754-4a96-bbce-22dd13fca895" providerId="ADAL" clId="{EB87E3E4-684A-474A-9008-0815F63A6B75}" dt="2021-10-21T06:45:20.903" v="9881" actId="478"/>
          <ac:spMkLst>
            <pc:docMk/>
            <pc:sldMk cId="3812379231" sldId="275"/>
            <ac:spMk id="32" creationId="{00000000-0000-0000-0000-000000000000}"/>
          </ac:spMkLst>
        </pc:spChg>
      </pc:sldChg>
      <pc:sldChg chg="modSp add del mod">
        <pc:chgData name="LESIAK, REMY" userId="a3612a7c-9754-4a96-bbce-22dd13fca895" providerId="ADAL" clId="{EB87E3E4-684A-474A-9008-0815F63A6B75}" dt="2021-10-21T14:19:47.343" v="14887" actId="47"/>
        <pc:sldMkLst>
          <pc:docMk/>
          <pc:sldMk cId="968553327" sldId="276"/>
        </pc:sldMkLst>
        <pc:spChg chg="mod">
          <ac:chgData name="LESIAK, REMY" userId="a3612a7c-9754-4a96-bbce-22dd13fca895" providerId="ADAL" clId="{EB87E3E4-684A-474A-9008-0815F63A6B75}" dt="2021-10-09T12:32:36.770" v="1636"/>
          <ac:spMkLst>
            <pc:docMk/>
            <pc:sldMk cId="968553327" sldId="276"/>
            <ac:spMk id="3" creationId="{00000000-0000-0000-0000-000000000000}"/>
          </ac:spMkLst>
        </pc:spChg>
        <pc:spChg chg="mod">
          <ac:chgData name="LESIAK, REMY" userId="a3612a7c-9754-4a96-bbce-22dd13fca895" providerId="ADAL" clId="{EB87E3E4-684A-474A-9008-0815F63A6B75}" dt="2021-10-09T12:32:40.377" v="1639" actId="20577"/>
          <ac:spMkLst>
            <pc:docMk/>
            <pc:sldMk cId="968553327" sldId="276"/>
            <ac:spMk id="10" creationId="{00000000-0000-0000-0000-000000000000}"/>
          </ac:spMkLst>
        </pc:spChg>
        <pc:spChg chg="mod">
          <ac:chgData name="LESIAK, REMY" userId="a3612a7c-9754-4a96-bbce-22dd13fca895" providerId="ADAL" clId="{EB87E3E4-684A-474A-9008-0815F63A6B75}" dt="2021-10-09T13:02:30.755" v="2709" actId="20577"/>
          <ac:spMkLst>
            <pc:docMk/>
            <pc:sldMk cId="968553327" sldId="276"/>
            <ac:spMk id="11" creationId="{00000000-0000-0000-0000-000000000000}"/>
          </ac:spMkLst>
        </pc:spChg>
      </pc:sldChg>
      <pc:sldChg chg="del">
        <pc:chgData name="LESIAK, REMY" userId="a3612a7c-9754-4a96-bbce-22dd13fca895" providerId="ADAL" clId="{EB87E3E4-684A-474A-9008-0815F63A6B75}" dt="2021-10-09T05:50:19.797" v="7" actId="47"/>
        <pc:sldMkLst>
          <pc:docMk/>
          <pc:sldMk cId="1226206286" sldId="276"/>
        </pc:sldMkLst>
      </pc:sldChg>
      <pc:sldChg chg="modSp add del mod">
        <pc:chgData name="LESIAK, REMY" userId="a3612a7c-9754-4a96-bbce-22dd13fca895" providerId="ADAL" clId="{EB87E3E4-684A-474A-9008-0815F63A6B75}" dt="2021-10-21T14:19:47.343" v="14887" actId="47"/>
        <pc:sldMkLst>
          <pc:docMk/>
          <pc:sldMk cId="1074597646" sldId="277"/>
        </pc:sldMkLst>
        <pc:spChg chg="mod">
          <ac:chgData name="LESIAK, REMY" userId="a3612a7c-9754-4a96-bbce-22dd13fca895" providerId="ADAL" clId="{EB87E3E4-684A-474A-9008-0815F63A6B75}" dt="2021-10-09T14:31:11.321" v="4896" actId="790"/>
          <ac:spMkLst>
            <pc:docMk/>
            <pc:sldMk cId="1074597646" sldId="277"/>
            <ac:spMk id="11" creationId="{00000000-0000-0000-0000-000000000000}"/>
          </ac:spMkLst>
        </pc:spChg>
      </pc:sldChg>
      <pc:sldChg chg="del">
        <pc:chgData name="LESIAK, REMY" userId="a3612a7c-9754-4a96-bbce-22dd13fca895" providerId="ADAL" clId="{EB87E3E4-684A-474A-9008-0815F63A6B75}" dt="2021-10-09T05:50:20.745" v="8" actId="47"/>
        <pc:sldMkLst>
          <pc:docMk/>
          <pc:sldMk cId="2088379096" sldId="277"/>
        </pc:sldMkLst>
      </pc:sldChg>
      <pc:sldChg chg="modSp add del mod">
        <pc:chgData name="LESIAK, REMY" userId="a3612a7c-9754-4a96-bbce-22dd13fca895" providerId="ADAL" clId="{EB87E3E4-684A-474A-9008-0815F63A6B75}" dt="2021-10-09T14:28:06.048" v="4886" actId="47"/>
        <pc:sldMkLst>
          <pc:docMk/>
          <pc:sldMk cId="1865355345" sldId="278"/>
        </pc:sldMkLst>
        <pc:spChg chg="mod">
          <ac:chgData name="LESIAK, REMY" userId="a3612a7c-9754-4a96-bbce-22dd13fca895" providerId="ADAL" clId="{EB87E3E4-684A-474A-9008-0815F63A6B75}" dt="2021-10-09T06:03:51.841" v="495" actId="20577"/>
          <ac:spMkLst>
            <pc:docMk/>
            <pc:sldMk cId="1865355345" sldId="278"/>
            <ac:spMk id="3" creationId="{00000000-0000-0000-0000-000000000000}"/>
          </ac:spMkLst>
        </pc:spChg>
        <pc:spChg chg="mod">
          <ac:chgData name="LESIAK, REMY" userId="a3612a7c-9754-4a96-bbce-22dd13fca895" providerId="ADAL" clId="{EB87E3E4-684A-474A-9008-0815F63A6B75}" dt="2021-10-09T06:04:46.742" v="554" actId="20577"/>
          <ac:spMkLst>
            <pc:docMk/>
            <pc:sldMk cId="1865355345" sldId="278"/>
            <ac:spMk id="10" creationId="{00000000-0000-0000-0000-000000000000}"/>
          </ac:spMkLst>
        </pc:spChg>
        <pc:spChg chg="mod">
          <ac:chgData name="LESIAK, REMY" userId="a3612a7c-9754-4a96-bbce-22dd13fca895" providerId="ADAL" clId="{EB87E3E4-684A-474A-9008-0815F63A6B75}" dt="2021-10-09T06:04:25.469" v="553" actId="5793"/>
          <ac:spMkLst>
            <pc:docMk/>
            <pc:sldMk cId="1865355345" sldId="278"/>
            <ac:spMk id="11" creationId="{00000000-0000-0000-0000-000000000000}"/>
          </ac:spMkLst>
        </pc:spChg>
      </pc:sldChg>
      <pc:sldChg chg="del">
        <pc:chgData name="LESIAK, REMY" userId="a3612a7c-9754-4a96-bbce-22dd13fca895" providerId="ADAL" clId="{EB87E3E4-684A-474A-9008-0815F63A6B75}" dt="2021-10-09T05:50:22.002" v="9" actId="47"/>
        <pc:sldMkLst>
          <pc:docMk/>
          <pc:sldMk cId="3245124225" sldId="278"/>
        </pc:sldMkLst>
      </pc:sldChg>
      <pc:sldChg chg="addSp delSp modSp add mod">
        <pc:chgData name="LESIAK, REMY" userId="a3612a7c-9754-4a96-bbce-22dd13fca895" providerId="ADAL" clId="{EB87E3E4-684A-474A-9008-0815F63A6B75}" dt="2021-11-07T15:54:01.536" v="26919" actId="5793"/>
        <pc:sldMkLst>
          <pc:docMk/>
          <pc:sldMk cId="1758976226" sldId="279"/>
        </pc:sldMkLst>
        <pc:spChg chg="mod">
          <ac:chgData name="LESIAK, REMY" userId="a3612a7c-9754-4a96-bbce-22dd13fca895" providerId="ADAL" clId="{EB87E3E4-684A-474A-9008-0815F63A6B75}" dt="2021-10-21T14:43:42.649" v="16079" actId="20577"/>
          <ac:spMkLst>
            <pc:docMk/>
            <pc:sldMk cId="1758976226" sldId="279"/>
            <ac:spMk id="3" creationId="{00000000-0000-0000-0000-000000000000}"/>
          </ac:spMkLst>
        </pc:spChg>
        <pc:spChg chg="add del mod">
          <ac:chgData name="LESIAK, REMY" userId="a3612a7c-9754-4a96-bbce-22dd13fca895" providerId="ADAL" clId="{EB87E3E4-684A-474A-9008-0815F63A6B75}" dt="2021-10-09T12:28:33.429" v="1072"/>
          <ac:spMkLst>
            <pc:docMk/>
            <pc:sldMk cId="1758976226" sldId="279"/>
            <ac:spMk id="7" creationId="{14B395EB-3864-49E5-BD28-7C57291917CC}"/>
          </ac:spMkLst>
        </pc:spChg>
        <pc:spChg chg="mod">
          <ac:chgData name="LESIAK, REMY" userId="a3612a7c-9754-4a96-bbce-22dd13fca895" providerId="ADAL" clId="{EB87E3E4-684A-474A-9008-0815F63A6B75}" dt="2021-10-21T14:20:17.397" v="14917" actId="20577"/>
          <ac:spMkLst>
            <pc:docMk/>
            <pc:sldMk cId="1758976226" sldId="279"/>
            <ac:spMk id="10" creationId="{00000000-0000-0000-0000-000000000000}"/>
          </ac:spMkLst>
        </pc:spChg>
        <pc:spChg chg="mod">
          <ac:chgData name="LESIAK, REMY" userId="a3612a7c-9754-4a96-bbce-22dd13fca895" providerId="ADAL" clId="{EB87E3E4-684A-474A-9008-0815F63A6B75}" dt="2021-11-07T15:54:01.536" v="26919" actId="5793"/>
          <ac:spMkLst>
            <pc:docMk/>
            <pc:sldMk cId="1758976226" sldId="279"/>
            <ac:spMk id="11" creationId="{00000000-0000-0000-0000-000000000000}"/>
          </ac:spMkLst>
        </pc:spChg>
      </pc:sldChg>
      <pc:sldChg chg="del">
        <pc:chgData name="LESIAK, REMY" userId="a3612a7c-9754-4a96-bbce-22dd13fca895" providerId="ADAL" clId="{EB87E3E4-684A-474A-9008-0815F63A6B75}" dt="2021-10-09T05:50:22.746" v="10" actId="47"/>
        <pc:sldMkLst>
          <pc:docMk/>
          <pc:sldMk cId="1821232708" sldId="279"/>
        </pc:sldMkLst>
      </pc:sldChg>
      <pc:sldChg chg="addSp modSp add del mod">
        <pc:chgData name="LESIAK, REMY" userId="a3612a7c-9754-4a96-bbce-22dd13fca895" providerId="ADAL" clId="{EB87E3E4-684A-474A-9008-0815F63A6B75}" dt="2021-10-21T14:19:47.343" v="14887" actId="47"/>
        <pc:sldMkLst>
          <pc:docMk/>
          <pc:sldMk cId="248815493" sldId="280"/>
        </pc:sldMkLst>
        <pc:spChg chg="mod">
          <ac:chgData name="LESIAK, REMY" userId="a3612a7c-9754-4a96-bbce-22dd13fca895" providerId="ADAL" clId="{EB87E3E4-684A-474A-9008-0815F63A6B75}" dt="2021-10-09T13:09:33.685" v="2899" actId="20577"/>
          <ac:spMkLst>
            <pc:docMk/>
            <pc:sldMk cId="248815493" sldId="280"/>
            <ac:spMk id="3" creationId="{00000000-0000-0000-0000-000000000000}"/>
          </ac:spMkLst>
        </pc:spChg>
        <pc:spChg chg="add mod">
          <ac:chgData name="LESIAK, REMY" userId="a3612a7c-9754-4a96-bbce-22dd13fca895" providerId="ADAL" clId="{EB87E3E4-684A-474A-9008-0815F63A6B75}" dt="2021-10-20T12:20:57.475" v="9874" actId="20577"/>
          <ac:spMkLst>
            <pc:docMk/>
            <pc:sldMk cId="248815493" sldId="280"/>
            <ac:spMk id="7" creationId="{0282744F-7868-470B-914D-52B40C073D08}"/>
          </ac:spMkLst>
        </pc:spChg>
        <pc:spChg chg="mod">
          <ac:chgData name="LESIAK, REMY" userId="a3612a7c-9754-4a96-bbce-22dd13fca895" providerId="ADAL" clId="{EB87E3E4-684A-474A-9008-0815F63A6B75}" dt="2021-10-09T13:10:21.899" v="2909" actId="20577"/>
          <ac:spMkLst>
            <pc:docMk/>
            <pc:sldMk cId="248815493" sldId="280"/>
            <ac:spMk id="10" creationId="{00000000-0000-0000-0000-000000000000}"/>
          </ac:spMkLst>
        </pc:spChg>
        <pc:spChg chg="mod">
          <ac:chgData name="LESIAK, REMY" userId="a3612a7c-9754-4a96-bbce-22dd13fca895" providerId="ADAL" clId="{EB87E3E4-684A-474A-9008-0815F63A6B75}" dt="2021-10-09T13:13:48.735" v="3216" actId="20577"/>
          <ac:spMkLst>
            <pc:docMk/>
            <pc:sldMk cId="248815493" sldId="280"/>
            <ac:spMk id="11" creationId="{00000000-0000-0000-0000-000000000000}"/>
          </ac:spMkLst>
        </pc:spChg>
      </pc:sldChg>
      <pc:sldChg chg="addSp modSp add del mod">
        <pc:chgData name="LESIAK, REMY" userId="a3612a7c-9754-4a96-bbce-22dd13fca895" providerId="ADAL" clId="{EB87E3E4-684A-474A-9008-0815F63A6B75}" dt="2021-10-21T14:19:47.343" v="14887" actId="47"/>
        <pc:sldMkLst>
          <pc:docMk/>
          <pc:sldMk cId="3680958825" sldId="281"/>
        </pc:sldMkLst>
        <pc:spChg chg="add mod">
          <ac:chgData name="LESIAK, REMY" userId="a3612a7c-9754-4a96-bbce-22dd13fca895" providerId="ADAL" clId="{EB87E3E4-684A-474A-9008-0815F63A6B75}" dt="2021-10-10T07:33:10.435" v="5010" actId="1076"/>
          <ac:spMkLst>
            <pc:docMk/>
            <pc:sldMk cId="3680958825" sldId="281"/>
            <ac:spMk id="2" creationId="{7D92971E-9F48-45B3-B2E2-9333205FAD0A}"/>
          </ac:spMkLst>
        </pc:spChg>
        <pc:spChg chg="mod">
          <ac:chgData name="LESIAK, REMY" userId="a3612a7c-9754-4a96-bbce-22dd13fca895" providerId="ADAL" clId="{EB87E3E4-684A-474A-9008-0815F63A6B75}" dt="2021-10-21T07:03:12.247" v="10478" actId="20577"/>
          <ac:spMkLst>
            <pc:docMk/>
            <pc:sldMk cId="3680958825" sldId="281"/>
            <ac:spMk id="3" creationId="{00000000-0000-0000-0000-000000000000}"/>
          </ac:spMkLst>
        </pc:spChg>
        <pc:spChg chg="add mod">
          <ac:chgData name="LESIAK, REMY" userId="a3612a7c-9754-4a96-bbce-22dd13fca895" providerId="ADAL" clId="{EB87E3E4-684A-474A-9008-0815F63A6B75}" dt="2021-10-10T07:41:55.568" v="5289" actId="5793"/>
          <ac:spMkLst>
            <pc:docMk/>
            <pc:sldMk cId="3680958825" sldId="281"/>
            <ac:spMk id="4" creationId="{D9AE6C58-77DA-4FF5-927C-FE7D0FB600B3}"/>
          </ac:spMkLst>
        </pc:spChg>
        <pc:spChg chg="mod">
          <ac:chgData name="LESIAK, REMY" userId="a3612a7c-9754-4a96-bbce-22dd13fca895" providerId="ADAL" clId="{EB87E3E4-684A-474A-9008-0815F63A6B75}" dt="2021-10-21T07:03:18.378" v="10488" actId="20577"/>
          <ac:spMkLst>
            <pc:docMk/>
            <pc:sldMk cId="3680958825" sldId="281"/>
            <ac:spMk id="10" creationId="{00000000-0000-0000-0000-000000000000}"/>
          </ac:spMkLst>
        </pc:spChg>
        <pc:spChg chg="mod">
          <ac:chgData name="LESIAK, REMY" userId="a3612a7c-9754-4a96-bbce-22dd13fca895" providerId="ADAL" clId="{EB87E3E4-684A-474A-9008-0815F63A6B75}" dt="2021-10-10T07:30:32.745" v="5007" actId="20577"/>
          <ac:spMkLst>
            <pc:docMk/>
            <pc:sldMk cId="3680958825" sldId="281"/>
            <ac:spMk id="11" creationId="{00000000-0000-0000-0000-000000000000}"/>
          </ac:spMkLst>
        </pc:spChg>
      </pc:sldChg>
      <pc:sldChg chg="modSp add del mod">
        <pc:chgData name="LESIAK, REMY" userId="a3612a7c-9754-4a96-bbce-22dd13fca895" providerId="ADAL" clId="{EB87E3E4-684A-474A-9008-0815F63A6B75}" dt="2021-10-21T07:01:05.319" v="10454" actId="47"/>
        <pc:sldMkLst>
          <pc:docMk/>
          <pc:sldMk cId="2402388967" sldId="282"/>
        </pc:sldMkLst>
        <pc:spChg chg="mod">
          <ac:chgData name="LESIAK, REMY" userId="a3612a7c-9754-4a96-bbce-22dd13fca895" providerId="ADAL" clId="{EB87E3E4-684A-474A-9008-0815F63A6B75}" dt="2021-10-09T06:05:51.701" v="601" actId="20577"/>
          <ac:spMkLst>
            <pc:docMk/>
            <pc:sldMk cId="2402388967" sldId="282"/>
            <ac:spMk id="10" creationId="{00000000-0000-0000-0000-000000000000}"/>
          </ac:spMkLst>
        </pc:spChg>
      </pc:sldChg>
      <pc:sldChg chg="addSp delSp modSp add del mod ord">
        <pc:chgData name="LESIAK, REMY" userId="a3612a7c-9754-4a96-bbce-22dd13fca895" providerId="ADAL" clId="{EB87E3E4-684A-474A-9008-0815F63A6B75}" dt="2021-10-21T14:19:47.343" v="14887" actId="47"/>
        <pc:sldMkLst>
          <pc:docMk/>
          <pc:sldMk cId="668751220" sldId="283"/>
        </pc:sldMkLst>
        <pc:spChg chg="add del mod">
          <ac:chgData name="LESIAK, REMY" userId="a3612a7c-9754-4a96-bbce-22dd13fca895" providerId="ADAL" clId="{EB87E3E4-684A-474A-9008-0815F63A6B75}" dt="2021-10-21T06:49:09.555" v="10013"/>
          <ac:spMkLst>
            <pc:docMk/>
            <pc:sldMk cId="668751220" sldId="283"/>
            <ac:spMk id="2" creationId="{7655665B-3DF4-4B45-B560-3DB0B7D7F09E}"/>
          </ac:spMkLst>
        </pc:spChg>
        <pc:spChg chg="add del mod">
          <ac:chgData name="LESIAK, REMY" userId="a3612a7c-9754-4a96-bbce-22dd13fca895" providerId="ADAL" clId="{EB87E3E4-684A-474A-9008-0815F63A6B75}" dt="2021-10-21T06:53:00.800" v="10045" actId="478"/>
          <ac:spMkLst>
            <pc:docMk/>
            <pc:sldMk cId="668751220" sldId="283"/>
            <ac:spMk id="9" creationId="{C29BDD78-B97A-4A20-867E-A6A59E1F06B3}"/>
          </ac:spMkLst>
        </pc:spChg>
        <pc:spChg chg="mod">
          <ac:chgData name="LESIAK, REMY" userId="a3612a7c-9754-4a96-bbce-22dd13fca895" providerId="ADAL" clId="{EB87E3E4-684A-474A-9008-0815F63A6B75}" dt="2021-10-21T06:48:13.340" v="10009" actId="20577"/>
          <ac:spMkLst>
            <pc:docMk/>
            <pc:sldMk cId="668751220" sldId="283"/>
            <ac:spMk id="10" creationId="{00000000-0000-0000-0000-000000000000}"/>
          </ac:spMkLst>
        </pc:spChg>
        <pc:spChg chg="mod">
          <ac:chgData name="LESIAK, REMY" userId="a3612a7c-9754-4a96-bbce-22dd13fca895" providerId="ADAL" clId="{EB87E3E4-684A-474A-9008-0815F63A6B75}" dt="2021-10-21T13:55:26.525" v="14760" actId="313"/>
          <ac:spMkLst>
            <pc:docMk/>
            <pc:sldMk cId="668751220" sldId="283"/>
            <ac:spMk id="11" creationId="{00000000-0000-0000-0000-000000000000}"/>
          </ac:spMkLst>
        </pc:spChg>
        <pc:spChg chg="add del mod">
          <ac:chgData name="LESIAK, REMY" userId="a3612a7c-9754-4a96-bbce-22dd13fca895" providerId="ADAL" clId="{EB87E3E4-684A-474A-9008-0815F63A6B75}" dt="2021-10-21T06:51:15.894" v="10027" actId="478"/>
          <ac:spMkLst>
            <pc:docMk/>
            <pc:sldMk cId="668751220" sldId="283"/>
            <ac:spMk id="12" creationId="{AEED9CFD-AB29-4C98-B454-EA6334ABBCAE}"/>
          </ac:spMkLst>
        </pc:spChg>
        <pc:spChg chg="add del mod">
          <ac:chgData name="LESIAK, REMY" userId="a3612a7c-9754-4a96-bbce-22dd13fca895" providerId="ADAL" clId="{EB87E3E4-684A-474A-9008-0815F63A6B75}" dt="2021-10-21T06:51:17.089" v="10028" actId="478"/>
          <ac:spMkLst>
            <pc:docMk/>
            <pc:sldMk cId="668751220" sldId="283"/>
            <ac:spMk id="13" creationId="{9C0D0CD1-0071-48C7-9A51-D9E27F06E4AC}"/>
          </ac:spMkLst>
        </pc:spChg>
        <pc:spChg chg="add del mod">
          <ac:chgData name="LESIAK, REMY" userId="a3612a7c-9754-4a96-bbce-22dd13fca895" providerId="ADAL" clId="{EB87E3E4-684A-474A-9008-0815F63A6B75}" dt="2021-10-21T07:01:10.013" v="10455" actId="478"/>
          <ac:spMkLst>
            <pc:docMk/>
            <pc:sldMk cId="668751220" sldId="283"/>
            <ac:spMk id="15" creationId="{6F2A66BB-281E-4A0F-BEF6-0D1BA10134A4}"/>
          </ac:spMkLst>
        </pc:spChg>
        <pc:spChg chg="add del mod">
          <ac:chgData name="LESIAK, REMY" userId="a3612a7c-9754-4a96-bbce-22dd13fca895" providerId="ADAL" clId="{EB87E3E4-684A-474A-9008-0815F63A6B75}" dt="2021-10-21T07:01:11.664" v="10456" actId="478"/>
          <ac:spMkLst>
            <pc:docMk/>
            <pc:sldMk cId="668751220" sldId="283"/>
            <ac:spMk id="17" creationId="{0979FBD5-648F-4BBB-B31A-29386EFC02B5}"/>
          </ac:spMkLst>
        </pc:spChg>
        <pc:spChg chg="add del mod">
          <ac:chgData name="LESIAK, REMY" userId="a3612a7c-9754-4a96-bbce-22dd13fca895" providerId="ADAL" clId="{EB87E3E4-684A-474A-9008-0815F63A6B75}" dt="2021-10-21T07:01:12.729" v="10457" actId="478"/>
          <ac:spMkLst>
            <pc:docMk/>
            <pc:sldMk cId="668751220" sldId="283"/>
            <ac:spMk id="19" creationId="{14912AAC-4216-46CA-A741-623D3037D2B5}"/>
          </ac:spMkLst>
        </pc:spChg>
      </pc:sldChg>
      <pc:sldChg chg="addSp delSp modSp new mod modClrScheme chgLayout">
        <pc:chgData name="LESIAK, REMY" userId="a3612a7c-9754-4a96-bbce-22dd13fca895" providerId="ADAL" clId="{EB87E3E4-684A-474A-9008-0815F63A6B75}" dt="2021-10-31T09:26:37.647" v="22227" actId="6549"/>
        <pc:sldMkLst>
          <pc:docMk/>
          <pc:sldMk cId="2261060129" sldId="284"/>
        </pc:sldMkLst>
        <pc:spChg chg="del">
          <ac:chgData name="LESIAK, REMY" userId="a3612a7c-9754-4a96-bbce-22dd13fca895" providerId="ADAL" clId="{EB87E3E4-684A-474A-9008-0815F63A6B75}" dt="2021-10-09T06:13:12.474" v="622" actId="700"/>
          <ac:spMkLst>
            <pc:docMk/>
            <pc:sldMk cId="2261060129" sldId="284"/>
            <ac:spMk id="2" creationId="{DBFA78BE-BBC2-44EC-85BD-97AC017D43CA}"/>
          </ac:spMkLst>
        </pc:spChg>
        <pc:spChg chg="del mod ord">
          <ac:chgData name="LESIAK, REMY" userId="a3612a7c-9754-4a96-bbce-22dd13fca895" providerId="ADAL" clId="{EB87E3E4-684A-474A-9008-0815F63A6B75}" dt="2021-10-09T06:13:12.474" v="622" actId="700"/>
          <ac:spMkLst>
            <pc:docMk/>
            <pc:sldMk cId="2261060129" sldId="284"/>
            <ac:spMk id="3" creationId="{BAE77E53-7BAF-42C5-9518-30F0A5270F95}"/>
          </ac:spMkLst>
        </pc:spChg>
        <pc:spChg chg="del mod ord">
          <ac:chgData name="LESIAK, REMY" userId="a3612a7c-9754-4a96-bbce-22dd13fca895" providerId="ADAL" clId="{EB87E3E4-684A-474A-9008-0815F63A6B75}" dt="2021-10-09T06:13:12.474" v="622" actId="700"/>
          <ac:spMkLst>
            <pc:docMk/>
            <pc:sldMk cId="2261060129" sldId="284"/>
            <ac:spMk id="4" creationId="{346629ED-9358-4D02-BE77-FA5E07B8594C}"/>
          </ac:spMkLst>
        </pc:spChg>
        <pc:spChg chg="mod ord">
          <ac:chgData name="LESIAK, REMY" userId="a3612a7c-9754-4a96-bbce-22dd13fca895" providerId="ADAL" clId="{EB87E3E4-684A-474A-9008-0815F63A6B75}" dt="2021-10-09T06:13:12.474" v="622" actId="700"/>
          <ac:spMkLst>
            <pc:docMk/>
            <pc:sldMk cId="2261060129" sldId="284"/>
            <ac:spMk id="5" creationId="{322DFB31-F662-4B30-8019-96582E3F14B1}"/>
          </ac:spMkLst>
        </pc:spChg>
        <pc:spChg chg="mod ord">
          <ac:chgData name="LESIAK, REMY" userId="a3612a7c-9754-4a96-bbce-22dd13fca895" providerId="ADAL" clId="{EB87E3E4-684A-474A-9008-0815F63A6B75}" dt="2021-10-09T06:13:12.474" v="622" actId="700"/>
          <ac:spMkLst>
            <pc:docMk/>
            <pc:sldMk cId="2261060129" sldId="284"/>
            <ac:spMk id="6" creationId="{71F92E87-717D-4B28-B481-15D3D1719E94}"/>
          </ac:spMkLst>
        </pc:spChg>
        <pc:spChg chg="del mod ord">
          <ac:chgData name="LESIAK, REMY" userId="a3612a7c-9754-4a96-bbce-22dd13fca895" providerId="ADAL" clId="{EB87E3E4-684A-474A-9008-0815F63A6B75}" dt="2021-10-09T06:13:12.474" v="622" actId="700"/>
          <ac:spMkLst>
            <pc:docMk/>
            <pc:sldMk cId="2261060129" sldId="284"/>
            <ac:spMk id="7" creationId="{73C1CD4E-F830-4A14-96E7-224B2216E2B3}"/>
          </ac:spMkLst>
        </pc:spChg>
        <pc:spChg chg="del">
          <ac:chgData name="LESIAK, REMY" userId="a3612a7c-9754-4a96-bbce-22dd13fca895" providerId="ADAL" clId="{EB87E3E4-684A-474A-9008-0815F63A6B75}" dt="2021-10-09T06:13:12.474" v="622" actId="700"/>
          <ac:spMkLst>
            <pc:docMk/>
            <pc:sldMk cId="2261060129" sldId="284"/>
            <ac:spMk id="8" creationId="{355EEC98-ED5E-4E62-8FA8-686A144E7287}"/>
          </ac:spMkLst>
        </pc:spChg>
        <pc:spChg chg="del">
          <ac:chgData name="LESIAK, REMY" userId="a3612a7c-9754-4a96-bbce-22dd13fca895" providerId="ADAL" clId="{EB87E3E4-684A-474A-9008-0815F63A6B75}" dt="2021-10-09T06:13:12.474" v="622" actId="700"/>
          <ac:spMkLst>
            <pc:docMk/>
            <pc:sldMk cId="2261060129" sldId="284"/>
            <ac:spMk id="9" creationId="{1FBE6781-0F57-4DFA-97A6-71B348AB4873}"/>
          </ac:spMkLst>
        </pc:spChg>
        <pc:spChg chg="add mod ord">
          <ac:chgData name="LESIAK, REMY" userId="a3612a7c-9754-4a96-bbce-22dd13fca895" providerId="ADAL" clId="{EB87E3E4-684A-474A-9008-0815F63A6B75}" dt="2021-10-09T06:13:12.474" v="622" actId="700"/>
          <ac:spMkLst>
            <pc:docMk/>
            <pc:sldMk cId="2261060129" sldId="284"/>
            <ac:spMk id="10" creationId="{72C273EC-DEFD-4D45-8B32-B0A398927BA5}"/>
          </ac:spMkLst>
        </pc:spChg>
        <pc:spChg chg="add mod ord">
          <ac:chgData name="LESIAK, REMY" userId="a3612a7c-9754-4a96-bbce-22dd13fca895" providerId="ADAL" clId="{EB87E3E4-684A-474A-9008-0815F63A6B75}" dt="2021-10-09T06:13:12.474" v="622" actId="700"/>
          <ac:spMkLst>
            <pc:docMk/>
            <pc:sldMk cId="2261060129" sldId="284"/>
            <ac:spMk id="11" creationId="{D2C2A3DE-4ABA-4A20-A8DF-6915BF9A5158}"/>
          </ac:spMkLst>
        </pc:spChg>
        <pc:spChg chg="add mod ord">
          <ac:chgData name="LESIAK, REMY" userId="a3612a7c-9754-4a96-bbce-22dd13fca895" providerId="ADAL" clId="{EB87E3E4-684A-474A-9008-0815F63A6B75}" dt="2021-10-31T09:26:37.647" v="22227" actId="6549"/>
          <ac:spMkLst>
            <pc:docMk/>
            <pc:sldMk cId="2261060129" sldId="284"/>
            <ac:spMk id="12" creationId="{FFA5D004-62B2-4F07-ADAE-CE5A18C381D3}"/>
          </ac:spMkLst>
        </pc:spChg>
      </pc:sldChg>
      <pc:sldChg chg="addSp delSp modSp add mod">
        <pc:chgData name="LESIAK, REMY" userId="a3612a7c-9754-4a96-bbce-22dd13fca895" providerId="ADAL" clId="{EB87E3E4-684A-474A-9008-0815F63A6B75}" dt="2021-11-07T15:54:55.027" v="26925" actId="20577"/>
        <pc:sldMkLst>
          <pc:docMk/>
          <pc:sldMk cId="3248736241" sldId="285"/>
        </pc:sldMkLst>
        <pc:spChg chg="add mod">
          <ac:chgData name="LESIAK, REMY" userId="a3612a7c-9754-4a96-bbce-22dd13fca895" providerId="ADAL" clId="{EB87E3E4-684A-474A-9008-0815F63A6B75}" dt="2021-10-21T14:43:46.374" v="16080"/>
          <ac:spMkLst>
            <pc:docMk/>
            <pc:sldMk cId="3248736241" sldId="285"/>
            <ac:spMk id="2" creationId="{49DE4AC3-B4E0-4B55-82F6-6E7C395C3E6F}"/>
          </ac:spMkLst>
        </pc:spChg>
        <pc:spChg chg="del mod">
          <ac:chgData name="LESIAK, REMY" userId="a3612a7c-9754-4a96-bbce-22dd13fca895" providerId="ADAL" clId="{EB87E3E4-684A-474A-9008-0815F63A6B75}" dt="2021-10-21T14:42:34.360" v="16071" actId="478"/>
          <ac:spMkLst>
            <pc:docMk/>
            <pc:sldMk cId="3248736241" sldId="285"/>
            <ac:spMk id="3" creationId="{00000000-0000-0000-0000-000000000000}"/>
          </ac:spMkLst>
        </pc:spChg>
        <pc:spChg chg="mod">
          <ac:chgData name="LESIAK, REMY" userId="a3612a7c-9754-4a96-bbce-22dd13fca895" providerId="ADAL" clId="{EB87E3E4-684A-474A-9008-0815F63A6B75}" dt="2021-10-21T14:34:45.271" v="15630" actId="20577"/>
          <ac:spMkLst>
            <pc:docMk/>
            <pc:sldMk cId="3248736241" sldId="285"/>
            <ac:spMk id="10" creationId="{00000000-0000-0000-0000-000000000000}"/>
          </ac:spMkLst>
        </pc:spChg>
        <pc:spChg chg="mod">
          <ac:chgData name="LESIAK, REMY" userId="a3612a7c-9754-4a96-bbce-22dd13fca895" providerId="ADAL" clId="{EB87E3E4-684A-474A-9008-0815F63A6B75}" dt="2021-11-07T15:54:55.027" v="26925" actId="20577"/>
          <ac:spMkLst>
            <pc:docMk/>
            <pc:sldMk cId="3248736241" sldId="285"/>
            <ac:spMk id="11" creationId="{00000000-0000-0000-0000-000000000000}"/>
          </ac:spMkLst>
        </pc:spChg>
        <pc:picChg chg="add mod">
          <ac:chgData name="LESIAK, REMY" userId="a3612a7c-9754-4a96-bbce-22dd13fca895" providerId="ADAL" clId="{EB87E3E4-684A-474A-9008-0815F63A6B75}" dt="2021-10-21T14:43:20.901" v="16074" actId="1076"/>
          <ac:picMkLst>
            <pc:docMk/>
            <pc:sldMk cId="3248736241" sldId="285"/>
            <ac:picMk id="1026" creationId="{550CA4C5-C095-413D-849E-FB83FC227CE5}"/>
          </ac:picMkLst>
        </pc:picChg>
        <pc:picChg chg="add del mod">
          <ac:chgData name="LESIAK, REMY" userId="a3612a7c-9754-4a96-bbce-22dd13fca895" providerId="ADAL" clId="{EB87E3E4-684A-474A-9008-0815F63A6B75}" dt="2021-10-21T14:42:34.360" v="16071" actId="478"/>
          <ac:picMkLst>
            <pc:docMk/>
            <pc:sldMk cId="3248736241" sldId="285"/>
            <ac:picMk id="1028" creationId="{4AC24F81-FC12-4EA1-AA08-A5B671067295}"/>
          </ac:picMkLst>
        </pc:picChg>
        <pc:picChg chg="add mod">
          <ac:chgData name="LESIAK, REMY" userId="a3612a7c-9754-4a96-bbce-22dd13fca895" providerId="ADAL" clId="{EB87E3E4-684A-474A-9008-0815F63A6B75}" dt="2021-10-21T14:43:22.109" v="16075" actId="1076"/>
          <ac:picMkLst>
            <pc:docMk/>
            <pc:sldMk cId="3248736241" sldId="285"/>
            <ac:picMk id="1030" creationId="{DC4D403F-F7B2-4980-B283-2D87C05C65D5}"/>
          </ac:picMkLst>
        </pc:picChg>
      </pc:sldChg>
      <pc:sldChg chg="add del">
        <pc:chgData name="LESIAK, REMY" userId="a3612a7c-9754-4a96-bbce-22dd13fca895" providerId="ADAL" clId="{EB87E3E4-684A-474A-9008-0815F63A6B75}" dt="2021-10-21T14:19:47.343" v="14887" actId="47"/>
        <pc:sldMkLst>
          <pc:docMk/>
          <pc:sldMk cId="3515421594" sldId="285"/>
        </pc:sldMkLst>
      </pc:sldChg>
      <pc:sldChg chg="addSp delSp modSp add mod ord">
        <pc:chgData name="LESIAK, REMY" userId="a3612a7c-9754-4a96-bbce-22dd13fca895" providerId="ADAL" clId="{EB87E3E4-684A-474A-9008-0815F63A6B75}" dt="2021-11-08T21:01:28.700" v="28156" actId="5793"/>
        <pc:sldMkLst>
          <pc:docMk/>
          <pc:sldMk cId="3891357388" sldId="286"/>
        </pc:sldMkLst>
        <pc:spChg chg="mod">
          <ac:chgData name="LESIAK, REMY" userId="a3612a7c-9754-4a96-bbce-22dd13fca895" providerId="ADAL" clId="{EB87E3E4-684A-474A-9008-0815F63A6B75}" dt="2021-10-21T14:51:46.320" v="16548"/>
          <ac:spMkLst>
            <pc:docMk/>
            <pc:sldMk cId="3891357388" sldId="286"/>
            <ac:spMk id="2" creationId="{49DE4AC3-B4E0-4B55-82F6-6E7C395C3E6F}"/>
          </ac:spMkLst>
        </pc:spChg>
        <pc:spChg chg="mod">
          <ac:chgData name="LESIAK, REMY" userId="a3612a7c-9754-4a96-bbce-22dd13fca895" providerId="ADAL" clId="{EB87E3E4-684A-474A-9008-0815F63A6B75}" dt="2021-10-21T14:51:53.077" v="16560" actId="20577"/>
          <ac:spMkLst>
            <pc:docMk/>
            <pc:sldMk cId="3891357388" sldId="286"/>
            <ac:spMk id="10" creationId="{00000000-0000-0000-0000-000000000000}"/>
          </ac:spMkLst>
        </pc:spChg>
        <pc:spChg chg="mod">
          <ac:chgData name="LESIAK, REMY" userId="a3612a7c-9754-4a96-bbce-22dd13fca895" providerId="ADAL" clId="{EB87E3E4-684A-474A-9008-0815F63A6B75}" dt="2021-11-08T21:01:28.700" v="28156" actId="5793"/>
          <ac:spMkLst>
            <pc:docMk/>
            <pc:sldMk cId="3891357388" sldId="286"/>
            <ac:spMk id="11" creationId="{00000000-0000-0000-0000-000000000000}"/>
          </ac:spMkLst>
        </pc:spChg>
        <pc:picChg chg="del">
          <ac:chgData name="LESIAK, REMY" userId="a3612a7c-9754-4a96-bbce-22dd13fca895" providerId="ADAL" clId="{EB87E3E4-684A-474A-9008-0815F63A6B75}" dt="2021-10-21T14:44:38.628" v="16112" actId="478"/>
          <ac:picMkLst>
            <pc:docMk/>
            <pc:sldMk cId="3891357388" sldId="286"/>
            <ac:picMk id="1026" creationId="{550CA4C5-C095-413D-849E-FB83FC227CE5}"/>
          </ac:picMkLst>
        </pc:picChg>
        <pc:picChg chg="del">
          <ac:chgData name="LESIAK, REMY" userId="a3612a7c-9754-4a96-bbce-22dd13fca895" providerId="ADAL" clId="{EB87E3E4-684A-474A-9008-0815F63A6B75}" dt="2021-10-21T14:44:39.468" v="16113" actId="478"/>
          <ac:picMkLst>
            <pc:docMk/>
            <pc:sldMk cId="3891357388" sldId="286"/>
            <ac:picMk id="1030" creationId="{DC4D403F-F7B2-4980-B283-2D87C05C65D5}"/>
          </ac:picMkLst>
        </pc:picChg>
        <pc:picChg chg="add mod">
          <ac:chgData name="LESIAK, REMY" userId="a3612a7c-9754-4a96-bbce-22dd13fca895" providerId="ADAL" clId="{EB87E3E4-684A-474A-9008-0815F63A6B75}" dt="2021-10-21T14:59:13.773" v="16827" actId="1076"/>
          <ac:picMkLst>
            <pc:docMk/>
            <pc:sldMk cId="3891357388" sldId="286"/>
            <ac:picMk id="5122" creationId="{646C3EC1-CF57-4B25-B951-1FB319E20085}"/>
          </ac:picMkLst>
        </pc:picChg>
      </pc:sldChg>
      <pc:sldChg chg="addSp delSp modSp add del mod">
        <pc:chgData name="LESIAK, REMY" userId="a3612a7c-9754-4a96-bbce-22dd13fca895" providerId="ADAL" clId="{EB87E3E4-684A-474A-9008-0815F63A6B75}" dt="2021-10-21T14:19:47.343" v="14887" actId="47"/>
        <pc:sldMkLst>
          <pc:docMk/>
          <pc:sldMk cId="4152541263" sldId="286"/>
        </pc:sldMkLst>
        <pc:spChg chg="add del mod">
          <ac:chgData name="LESIAK, REMY" userId="a3612a7c-9754-4a96-bbce-22dd13fca895" providerId="ADAL" clId="{EB87E3E4-684A-474A-9008-0815F63A6B75}" dt="2021-10-09T12:51:11.890" v="2312" actId="478"/>
          <ac:spMkLst>
            <pc:docMk/>
            <pc:sldMk cId="4152541263" sldId="286"/>
            <ac:spMk id="4" creationId="{198FCAAC-E59B-4A35-BEA2-82E83CE73ADB}"/>
          </ac:spMkLst>
        </pc:spChg>
        <pc:spChg chg="del">
          <ac:chgData name="LESIAK, REMY" userId="a3612a7c-9754-4a96-bbce-22dd13fca895" providerId="ADAL" clId="{EB87E3E4-684A-474A-9008-0815F63A6B75}" dt="2021-10-09T12:39:54.152" v="2250" actId="478"/>
          <ac:spMkLst>
            <pc:docMk/>
            <pc:sldMk cId="4152541263" sldId="286"/>
            <ac:spMk id="11" creationId="{00000000-0000-0000-0000-000000000000}"/>
          </ac:spMkLst>
        </pc:spChg>
        <pc:spChg chg="add del mod">
          <ac:chgData name="LESIAK, REMY" userId="a3612a7c-9754-4a96-bbce-22dd13fca895" providerId="ADAL" clId="{EB87E3E4-684A-474A-9008-0815F63A6B75}" dt="2021-10-09T12:51:35.333" v="2344" actId="1038"/>
          <ac:spMkLst>
            <pc:docMk/>
            <pc:sldMk cId="4152541263" sldId="286"/>
            <ac:spMk id="12" creationId="{E6C8CA96-70A8-4F4F-9F0E-9C9D7D351C9A}"/>
          </ac:spMkLst>
        </pc:spChg>
        <pc:spChg chg="add del">
          <ac:chgData name="LESIAK, REMY" userId="a3612a7c-9754-4a96-bbce-22dd13fca895" providerId="ADAL" clId="{EB87E3E4-684A-474A-9008-0815F63A6B75}" dt="2021-10-09T12:48:27.943" v="2270" actId="22"/>
          <ac:spMkLst>
            <pc:docMk/>
            <pc:sldMk cId="4152541263" sldId="286"/>
            <ac:spMk id="13" creationId="{4403CC70-8BCE-4797-AB43-65A10CB085EC}"/>
          </ac:spMkLst>
        </pc:spChg>
        <pc:spChg chg="add del">
          <ac:chgData name="LESIAK, REMY" userId="a3612a7c-9754-4a96-bbce-22dd13fca895" providerId="ADAL" clId="{EB87E3E4-684A-474A-9008-0815F63A6B75}" dt="2021-10-09T12:48:42.396" v="2272" actId="22"/>
          <ac:spMkLst>
            <pc:docMk/>
            <pc:sldMk cId="4152541263" sldId="286"/>
            <ac:spMk id="14" creationId="{CDBA96CD-EEC3-4BAD-B42C-D87C99BB977F}"/>
          </ac:spMkLst>
        </pc:spChg>
        <pc:graphicFrameChg chg="add mod modGraphic">
          <ac:chgData name="LESIAK, REMY" userId="a3612a7c-9754-4a96-bbce-22dd13fca895" providerId="ADAL" clId="{EB87E3E4-684A-474A-9008-0815F63A6B75}" dt="2021-10-09T12:52:13.829" v="2355" actId="1076"/>
          <ac:graphicFrameMkLst>
            <pc:docMk/>
            <pc:sldMk cId="4152541263" sldId="286"/>
            <ac:graphicFrameMk id="15" creationId="{F512FC8C-A861-447B-A665-76AA70EB1420}"/>
          </ac:graphicFrameMkLst>
        </pc:graphicFrameChg>
      </pc:sldChg>
      <pc:sldChg chg="modSp new mod">
        <pc:chgData name="LESIAK, REMY" userId="a3612a7c-9754-4a96-bbce-22dd13fca895" providerId="ADAL" clId="{EB87E3E4-684A-474A-9008-0815F63A6B75}" dt="2021-11-07T16:20:37.281" v="27525"/>
        <pc:sldMkLst>
          <pc:docMk/>
          <pc:sldMk cId="33382824" sldId="287"/>
        </pc:sldMkLst>
        <pc:spChg chg="mod">
          <ac:chgData name="LESIAK, REMY" userId="a3612a7c-9754-4a96-bbce-22dd13fca895" providerId="ADAL" clId="{EB87E3E4-684A-474A-9008-0815F63A6B75}" dt="2021-11-07T16:20:37.281" v="27525"/>
          <ac:spMkLst>
            <pc:docMk/>
            <pc:sldMk cId="33382824" sldId="287"/>
            <ac:spMk id="2" creationId="{49AC4D8C-CCCC-42F8-B127-5FDC1B0ED2DB}"/>
          </ac:spMkLst>
        </pc:spChg>
        <pc:spChg chg="mod">
          <ac:chgData name="LESIAK, REMY" userId="a3612a7c-9754-4a96-bbce-22dd13fca895" providerId="ADAL" clId="{EB87E3E4-684A-474A-9008-0815F63A6B75}" dt="2021-10-21T14:44:25.294" v="16109" actId="20577"/>
          <ac:spMkLst>
            <pc:docMk/>
            <pc:sldMk cId="33382824" sldId="287"/>
            <ac:spMk id="3" creationId="{711E91C6-0AFE-4572-9EAE-6AFA3C7D7371}"/>
          </ac:spMkLst>
        </pc:spChg>
      </pc:sldChg>
      <pc:sldChg chg="addSp delSp modSp new del mod">
        <pc:chgData name="LESIAK, REMY" userId="a3612a7c-9754-4a96-bbce-22dd13fca895" providerId="ADAL" clId="{EB87E3E4-684A-474A-9008-0815F63A6B75}" dt="2021-10-21T14:19:47.343" v="14887" actId="47"/>
        <pc:sldMkLst>
          <pc:docMk/>
          <pc:sldMk cId="3736234556" sldId="287"/>
        </pc:sldMkLst>
        <pc:spChg chg="del">
          <ac:chgData name="LESIAK, REMY" userId="a3612a7c-9754-4a96-bbce-22dd13fca895" providerId="ADAL" clId="{EB87E3E4-684A-474A-9008-0815F63A6B75}" dt="2021-10-09T12:54:46.344" v="2363" actId="478"/>
          <ac:spMkLst>
            <pc:docMk/>
            <pc:sldMk cId="3736234556" sldId="287"/>
            <ac:spMk id="2" creationId="{F92F0C1F-A2CF-4EDB-B290-515740F9056A}"/>
          </ac:spMkLst>
        </pc:spChg>
        <pc:spChg chg="mod">
          <ac:chgData name="LESIAK, REMY" userId="a3612a7c-9754-4a96-bbce-22dd13fca895" providerId="ADAL" clId="{EB87E3E4-684A-474A-9008-0815F63A6B75}" dt="2021-10-09T12:55:49.939" v="2498"/>
          <ac:spMkLst>
            <pc:docMk/>
            <pc:sldMk cId="3736234556" sldId="287"/>
            <ac:spMk id="3" creationId="{C65A8050-58D4-47D2-BC1F-00A2DCC5B23D}"/>
          </ac:spMkLst>
        </pc:spChg>
        <pc:spChg chg="mod">
          <ac:chgData name="LESIAK, REMY" userId="a3612a7c-9754-4a96-bbce-22dd13fca895" providerId="ADAL" clId="{EB87E3E4-684A-474A-9008-0815F63A6B75}" dt="2021-10-09T12:55:40.987" v="2497" actId="20577"/>
          <ac:spMkLst>
            <pc:docMk/>
            <pc:sldMk cId="3736234556" sldId="287"/>
            <ac:spMk id="4" creationId="{BA11862E-704C-4D7A-B8ED-44FE74E929DC}"/>
          </ac:spMkLst>
        </pc:spChg>
        <pc:spChg chg="add mod">
          <ac:chgData name="LESIAK, REMY" userId="a3612a7c-9754-4a96-bbce-22dd13fca895" providerId="ADAL" clId="{EB87E3E4-684A-474A-9008-0815F63A6B75}" dt="2021-10-20T12:19:51.699" v="9867" actId="6549"/>
          <ac:spMkLst>
            <pc:docMk/>
            <pc:sldMk cId="3736234556" sldId="287"/>
            <ac:spMk id="8" creationId="{02D80B52-1B9C-4F24-B162-1C689D41279B}"/>
          </ac:spMkLst>
        </pc:spChg>
      </pc:sldChg>
      <pc:sldChg chg="modSp add del mod">
        <pc:chgData name="LESIAK, REMY" userId="a3612a7c-9754-4a96-bbce-22dd13fca895" providerId="ADAL" clId="{EB87E3E4-684A-474A-9008-0815F63A6B75}" dt="2021-10-21T14:19:47.343" v="14887" actId="47"/>
        <pc:sldMkLst>
          <pc:docMk/>
          <pc:sldMk cId="1128848650" sldId="288"/>
        </pc:sldMkLst>
        <pc:spChg chg="mod">
          <ac:chgData name="LESIAK, REMY" userId="a3612a7c-9754-4a96-bbce-22dd13fca895" providerId="ADAL" clId="{EB87E3E4-684A-474A-9008-0815F63A6B75}" dt="2021-10-09T12:58:30.700" v="2545" actId="20577"/>
          <ac:spMkLst>
            <pc:docMk/>
            <pc:sldMk cId="1128848650" sldId="288"/>
            <ac:spMk id="10" creationId="{00000000-0000-0000-0000-000000000000}"/>
          </ac:spMkLst>
        </pc:spChg>
        <pc:spChg chg="mod">
          <ac:chgData name="LESIAK, REMY" userId="a3612a7c-9754-4a96-bbce-22dd13fca895" providerId="ADAL" clId="{EB87E3E4-684A-474A-9008-0815F63A6B75}" dt="2021-10-20T12:21:30.197" v="9875" actId="20577"/>
          <ac:spMkLst>
            <pc:docMk/>
            <pc:sldMk cId="1128848650" sldId="288"/>
            <ac:spMk id="12" creationId="{E6C8CA96-70A8-4F4F-9F0E-9C9D7D351C9A}"/>
          </ac:spMkLst>
        </pc:spChg>
      </pc:sldChg>
      <pc:sldChg chg="modSp add mod">
        <pc:chgData name="LESIAK, REMY" userId="a3612a7c-9754-4a96-bbce-22dd13fca895" providerId="ADAL" clId="{EB87E3E4-684A-474A-9008-0815F63A6B75}" dt="2021-10-21T14:48:24.902" v="16399" actId="20577"/>
        <pc:sldMkLst>
          <pc:docMk/>
          <pc:sldMk cId="2079528377" sldId="288"/>
        </pc:sldMkLst>
        <pc:spChg chg="mod">
          <ac:chgData name="LESIAK, REMY" userId="a3612a7c-9754-4a96-bbce-22dd13fca895" providerId="ADAL" clId="{EB87E3E4-684A-474A-9008-0815F63A6B75}" dt="2021-10-21T14:48:24.902" v="16399" actId="20577"/>
          <ac:spMkLst>
            <pc:docMk/>
            <pc:sldMk cId="2079528377" sldId="288"/>
            <ac:spMk id="2" creationId="{00000000-0000-0000-0000-000000000000}"/>
          </ac:spMkLst>
        </pc:spChg>
      </pc:sldChg>
      <pc:sldChg chg="add del">
        <pc:chgData name="LESIAK, REMY" userId="a3612a7c-9754-4a96-bbce-22dd13fca895" providerId="ADAL" clId="{EB87E3E4-684A-474A-9008-0815F63A6B75}" dt="2021-10-21T14:19:47.343" v="14887" actId="47"/>
        <pc:sldMkLst>
          <pc:docMk/>
          <pc:sldMk cId="1308669564" sldId="289"/>
        </pc:sldMkLst>
      </pc:sldChg>
      <pc:sldChg chg="addSp delSp modSp add mod">
        <pc:chgData name="LESIAK, REMY" userId="a3612a7c-9754-4a96-bbce-22dd13fca895" providerId="ADAL" clId="{EB87E3E4-684A-474A-9008-0815F63A6B75}" dt="2021-11-08T16:56:23.461" v="27643" actId="108"/>
        <pc:sldMkLst>
          <pc:docMk/>
          <pc:sldMk cId="3682269158" sldId="289"/>
        </pc:sldMkLst>
        <pc:spChg chg="mod">
          <ac:chgData name="LESIAK, REMY" userId="a3612a7c-9754-4a96-bbce-22dd13fca895" providerId="ADAL" clId="{EB87E3E4-684A-474A-9008-0815F63A6B75}" dt="2021-10-21T15:13:22.655" v="17233"/>
          <ac:spMkLst>
            <pc:docMk/>
            <pc:sldMk cId="3682269158" sldId="289"/>
            <ac:spMk id="2" creationId="{49DE4AC3-B4E0-4B55-82F6-6E7C395C3E6F}"/>
          </ac:spMkLst>
        </pc:spChg>
        <pc:spChg chg="mod">
          <ac:chgData name="LESIAK, REMY" userId="a3612a7c-9754-4a96-bbce-22dd13fca895" providerId="ADAL" clId="{EB87E3E4-684A-474A-9008-0815F63A6B75}" dt="2021-10-21T15:13:27.355" v="17235" actId="20577"/>
          <ac:spMkLst>
            <pc:docMk/>
            <pc:sldMk cId="3682269158" sldId="289"/>
            <ac:spMk id="10" creationId="{00000000-0000-0000-0000-000000000000}"/>
          </ac:spMkLst>
        </pc:spChg>
        <pc:spChg chg="mod">
          <ac:chgData name="LESIAK, REMY" userId="a3612a7c-9754-4a96-bbce-22dd13fca895" providerId="ADAL" clId="{EB87E3E4-684A-474A-9008-0815F63A6B75}" dt="2021-11-08T16:56:23.461" v="27643" actId="108"/>
          <ac:spMkLst>
            <pc:docMk/>
            <pc:sldMk cId="3682269158" sldId="289"/>
            <ac:spMk id="11" creationId="{00000000-0000-0000-0000-000000000000}"/>
          </ac:spMkLst>
        </pc:spChg>
        <pc:picChg chg="add del mod">
          <ac:chgData name="LESIAK, REMY" userId="a3612a7c-9754-4a96-bbce-22dd13fca895" providerId="ADAL" clId="{EB87E3E4-684A-474A-9008-0815F63A6B75}" dt="2021-10-21T15:09:20.116" v="17167"/>
          <ac:picMkLst>
            <pc:docMk/>
            <pc:sldMk cId="3682269158" sldId="289"/>
            <ac:picMk id="4098" creationId="{C0E77C68-092C-4F2F-BC68-B51F91B01A3C}"/>
          </ac:picMkLst>
        </pc:picChg>
        <pc:picChg chg="add mod">
          <ac:chgData name="LESIAK, REMY" userId="a3612a7c-9754-4a96-bbce-22dd13fca895" providerId="ADAL" clId="{EB87E3E4-684A-474A-9008-0815F63A6B75}" dt="2021-10-21T15:09:29.803" v="17172" actId="1076"/>
          <ac:picMkLst>
            <pc:docMk/>
            <pc:sldMk cId="3682269158" sldId="289"/>
            <ac:picMk id="4100" creationId="{3C58E3CA-43ED-4C7A-B44E-4D376D373BC8}"/>
          </ac:picMkLst>
        </pc:picChg>
      </pc:sldChg>
      <pc:sldChg chg="addSp delSp modSp add del mod">
        <pc:chgData name="LESIAK, REMY" userId="a3612a7c-9754-4a96-bbce-22dd13fca895" providerId="ADAL" clId="{EB87E3E4-684A-474A-9008-0815F63A6B75}" dt="2021-10-21T14:19:47.343" v="14887" actId="47"/>
        <pc:sldMkLst>
          <pc:docMk/>
          <pc:sldMk cId="1347668158" sldId="290"/>
        </pc:sldMkLst>
        <pc:spChg chg="add del mod">
          <ac:chgData name="LESIAK, REMY" userId="a3612a7c-9754-4a96-bbce-22dd13fca895" providerId="ADAL" clId="{EB87E3E4-684A-474A-9008-0815F63A6B75}" dt="2021-10-09T13:14:48.736" v="3257" actId="478"/>
          <ac:spMkLst>
            <pc:docMk/>
            <pc:sldMk cId="1347668158" sldId="290"/>
            <ac:spMk id="4" creationId="{F5ECF62B-38D1-4621-BDF4-5074B65C5557}"/>
          </ac:spMkLst>
        </pc:spChg>
        <pc:spChg chg="del mod">
          <ac:chgData name="LESIAK, REMY" userId="a3612a7c-9754-4a96-bbce-22dd13fca895" providerId="ADAL" clId="{EB87E3E4-684A-474A-9008-0815F63A6B75}" dt="2021-10-09T13:22:30.494" v="3368" actId="478"/>
          <ac:spMkLst>
            <pc:docMk/>
            <pc:sldMk cId="1347668158" sldId="290"/>
            <ac:spMk id="7" creationId="{0282744F-7868-470B-914D-52B40C073D08}"/>
          </ac:spMkLst>
        </pc:spChg>
        <pc:spChg chg="mod">
          <ac:chgData name="LESIAK, REMY" userId="a3612a7c-9754-4a96-bbce-22dd13fca895" providerId="ADAL" clId="{EB87E3E4-684A-474A-9008-0815F63A6B75}" dt="2021-10-09T13:14:31.871" v="3253" actId="20577"/>
          <ac:spMkLst>
            <pc:docMk/>
            <pc:sldMk cId="1347668158" sldId="290"/>
            <ac:spMk id="10" creationId="{00000000-0000-0000-0000-000000000000}"/>
          </ac:spMkLst>
        </pc:spChg>
        <pc:spChg chg="del">
          <ac:chgData name="LESIAK, REMY" userId="a3612a7c-9754-4a96-bbce-22dd13fca895" providerId="ADAL" clId="{EB87E3E4-684A-474A-9008-0815F63A6B75}" dt="2021-10-09T13:14:45.225" v="3255" actId="478"/>
          <ac:spMkLst>
            <pc:docMk/>
            <pc:sldMk cId="1347668158" sldId="290"/>
            <ac:spMk id="11" creationId="{00000000-0000-0000-0000-000000000000}"/>
          </ac:spMkLst>
        </pc:spChg>
        <pc:graphicFrameChg chg="add mod modGraphic">
          <ac:chgData name="LESIAK, REMY" userId="a3612a7c-9754-4a96-bbce-22dd13fca895" providerId="ADAL" clId="{EB87E3E4-684A-474A-9008-0815F63A6B75}" dt="2021-10-10T08:16:55.501" v="6862" actId="20577"/>
          <ac:graphicFrameMkLst>
            <pc:docMk/>
            <pc:sldMk cId="1347668158" sldId="290"/>
            <ac:graphicFrameMk id="8" creationId="{7B50A414-D579-405E-94C2-C1CFAA73EE81}"/>
          </ac:graphicFrameMkLst>
        </pc:graphicFrameChg>
      </pc:sldChg>
      <pc:sldChg chg="addSp delSp modSp add mod">
        <pc:chgData name="LESIAK, REMY" userId="a3612a7c-9754-4a96-bbce-22dd13fca895" providerId="ADAL" clId="{EB87E3E4-684A-474A-9008-0815F63A6B75}" dt="2021-11-08T16:56:30.111" v="27644" actId="108"/>
        <pc:sldMkLst>
          <pc:docMk/>
          <pc:sldMk cId="3344217172" sldId="290"/>
        </pc:sldMkLst>
        <pc:spChg chg="mod">
          <ac:chgData name="LESIAK, REMY" userId="a3612a7c-9754-4a96-bbce-22dd13fca895" providerId="ADAL" clId="{EB87E3E4-684A-474A-9008-0815F63A6B75}" dt="2021-10-21T15:06:34.153" v="17067"/>
          <ac:spMkLst>
            <pc:docMk/>
            <pc:sldMk cId="3344217172" sldId="290"/>
            <ac:spMk id="2" creationId="{49DE4AC3-B4E0-4B55-82F6-6E7C395C3E6F}"/>
          </ac:spMkLst>
        </pc:spChg>
        <pc:spChg chg="mod">
          <ac:chgData name="LESIAK, REMY" userId="a3612a7c-9754-4a96-bbce-22dd13fca895" providerId="ADAL" clId="{EB87E3E4-684A-474A-9008-0815F63A6B75}" dt="2021-10-21T15:07:33.010" v="17102" actId="20577"/>
          <ac:spMkLst>
            <pc:docMk/>
            <pc:sldMk cId="3344217172" sldId="290"/>
            <ac:spMk id="10" creationId="{00000000-0000-0000-0000-000000000000}"/>
          </ac:spMkLst>
        </pc:spChg>
        <pc:spChg chg="mod">
          <ac:chgData name="LESIAK, REMY" userId="a3612a7c-9754-4a96-bbce-22dd13fca895" providerId="ADAL" clId="{EB87E3E4-684A-474A-9008-0815F63A6B75}" dt="2021-11-08T16:56:30.111" v="27644" actId="108"/>
          <ac:spMkLst>
            <pc:docMk/>
            <pc:sldMk cId="3344217172" sldId="290"/>
            <ac:spMk id="11" creationId="{00000000-0000-0000-0000-000000000000}"/>
          </ac:spMkLst>
        </pc:spChg>
        <pc:picChg chg="add del mod">
          <ac:chgData name="LESIAK, REMY" userId="a3612a7c-9754-4a96-bbce-22dd13fca895" providerId="ADAL" clId="{EB87E3E4-684A-474A-9008-0815F63A6B75}" dt="2021-10-21T15:03:12.350" v="16961"/>
          <ac:picMkLst>
            <pc:docMk/>
            <pc:sldMk cId="3344217172" sldId="290"/>
            <ac:picMk id="3074" creationId="{2A35A547-0473-40CB-BE24-F116D58B1E7F}"/>
          </ac:picMkLst>
        </pc:picChg>
        <pc:picChg chg="add mod">
          <ac:chgData name="LESIAK, REMY" userId="a3612a7c-9754-4a96-bbce-22dd13fca895" providerId="ADAL" clId="{EB87E3E4-684A-474A-9008-0815F63A6B75}" dt="2021-10-21T15:03:23.168" v="16965" actId="1076"/>
          <ac:picMkLst>
            <pc:docMk/>
            <pc:sldMk cId="3344217172" sldId="290"/>
            <ac:picMk id="3076" creationId="{5A222515-1602-48F4-802E-7C08DED00851}"/>
          </ac:picMkLst>
        </pc:picChg>
      </pc:sldChg>
      <pc:sldChg chg="addSp delSp modSp add mod ord">
        <pc:chgData name="LESIAK, REMY" userId="a3612a7c-9754-4a96-bbce-22dd13fca895" providerId="ADAL" clId="{EB87E3E4-684A-474A-9008-0815F63A6B75}" dt="2021-11-08T16:56:35.556" v="27645" actId="108"/>
        <pc:sldMkLst>
          <pc:docMk/>
          <pc:sldMk cId="1310548586" sldId="291"/>
        </pc:sldMkLst>
        <pc:spChg chg="mod">
          <ac:chgData name="LESIAK, REMY" userId="a3612a7c-9754-4a96-bbce-22dd13fca895" providerId="ADAL" clId="{EB87E3E4-684A-474A-9008-0815F63A6B75}" dt="2021-10-21T14:51:43.688" v="16547"/>
          <ac:spMkLst>
            <pc:docMk/>
            <pc:sldMk cId="1310548586" sldId="291"/>
            <ac:spMk id="2" creationId="{49DE4AC3-B4E0-4B55-82F6-6E7C395C3E6F}"/>
          </ac:spMkLst>
        </pc:spChg>
        <pc:spChg chg="mod">
          <ac:chgData name="LESIAK, REMY" userId="a3612a7c-9754-4a96-bbce-22dd13fca895" providerId="ADAL" clId="{EB87E3E4-684A-474A-9008-0815F63A6B75}" dt="2021-10-21T14:48:54.983" v="16421" actId="20577"/>
          <ac:spMkLst>
            <pc:docMk/>
            <pc:sldMk cId="1310548586" sldId="291"/>
            <ac:spMk id="10" creationId="{00000000-0000-0000-0000-000000000000}"/>
          </ac:spMkLst>
        </pc:spChg>
        <pc:spChg chg="mod">
          <ac:chgData name="LESIAK, REMY" userId="a3612a7c-9754-4a96-bbce-22dd13fca895" providerId="ADAL" clId="{EB87E3E4-684A-474A-9008-0815F63A6B75}" dt="2021-11-08T16:56:35.556" v="27645" actId="108"/>
          <ac:spMkLst>
            <pc:docMk/>
            <pc:sldMk cId="1310548586" sldId="291"/>
            <ac:spMk id="11" creationId="{00000000-0000-0000-0000-000000000000}"/>
          </ac:spMkLst>
        </pc:spChg>
        <pc:picChg chg="add del mod">
          <ac:chgData name="LESIAK, REMY" userId="a3612a7c-9754-4a96-bbce-22dd13fca895" providerId="ADAL" clId="{EB87E3E4-684A-474A-9008-0815F63A6B75}" dt="2021-10-21T15:00:40.391" v="16850" actId="478"/>
          <ac:picMkLst>
            <pc:docMk/>
            <pc:sldMk cId="1310548586" sldId="291"/>
            <ac:picMk id="2050" creationId="{81E30A5D-7436-4D5A-B6CD-99D69F8D130F}"/>
          </ac:picMkLst>
        </pc:picChg>
        <pc:picChg chg="add mod">
          <ac:chgData name="LESIAK, REMY" userId="a3612a7c-9754-4a96-bbce-22dd13fca895" providerId="ADAL" clId="{EB87E3E4-684A-474A-9008-0815F63A6B75}" dt="2021-10-21T15:00:49.372" v="16855" actId="1076"/>
          <ac:picMkLst>
            <pc:docMk/>
            <pc:sldMk cId="1310548586" sldId="291"/>
            <ac:picMk id="2052" creationId="{EF58E989-D096-4E15-BB39-0D699DA93DEC}"/>
          </ac:picMkLst>
        </pc:picChg>
      </pc:sldChg>
      <pc:sldChg chg="modSp add del mod">
        <pc:chgData name="LESIAK, REMY" userId="a3612a7c-9754-4a96-bbce-22dd13fca895" providerId="ADAL" clId="{EB87E3E4-684A-474A-9008-0815F63A6B75}" dt="2021-10-21T14:19:47.343" v="14887" actId="47"/>
        <pc:sldMkLst>
          <pc:docMk/>
          <pc:sldMk cId="4011002627" sldId="291"/>
        </pc:sldMkLst>
        <pc:spChg chg="mod">
          <ac:chgData name="LESIAK, REMY" userId="a3612a7c-9754-4a96-bbce-22dd13fca895" providerId="ADAL" clId="{EB87E3E4-684A-474A-9008-0815F63A6B75}" dt="2021-10-09T13:24:39.155" v="3414" actId="20577"/>
          <ac:spMkLst>
            <pc:docMk/>
            <pc:sldMk cId="4011002627" sldId="291"/>
            <ac:spMk id="10" creationId="{00000000-0000-0000-0000-000000000000}"/>
          </ac:spMkLst>
        </pc:spChg>
        <pc:spChg chg="mod">
          <ac:chgData name="LESIAK, REMY" userId="a3612a7c-9754-4a96-bbce-22dd13fca895" providerId="ADAL" clId="{EB87E3E4-684A-474A-9008-0815F63A6B75}" dt="2021-10-21T13:00:07.219" v="13988" actId="20577"/>
          <ac:spMkLst>
            <pc:docMk/>
            <pc:sldMk cId="4011002627" sldId="291"/>
            <ac:spMk id="11" creationId="{00000000-0000-0000-0000-000000000000}"/>
          </ac:spMkLst>
        </pc:spChg>
      </pc:sldChg>
      <pc:sldChg chg="addSp modSp add del mod">
        <pc:chgData name="LESIAK, REMY" userId="a3612a7c-9754-4a96-bbce-22dd13fca895" providerId="ADAL" clId="{EB87E3E4-684A-474A-9008-0815F63A6B75}" dt="2021-10-21T14:19:47.343" v="14887" actId="47"/>
        <pc:sldMkLst>
          <pc:docMk/>
          <pc:sldMk cId="1328335562" sldId="292"/>
        </pc:sldMkLst>
        <pc:spChg chg="add mod">
          <ac:chgData name="LESIAK, REMY" userId="a3612a7c-9754-4a96-bbce-22dd13fca895" providerId="ADAL" clId="{EB87E3E4-684A-474A-9008-0815F63A6B75}" dt="2021-10-09T14:21:37.668" v="4858" actId="207"/>
          <ac:spMkLst>
            <pc:docMk/>
            <pc:sldMk cId="1328335562" sldId="292"/>
            <ac:spMk id="7" creationId="{081DC453-E22F-4E5B-B5B7-8EC187C8F741}"/>
          </ac:spMkLst>
        </pc:spChg>
        <pc:spChg chg="mod">
          <ac:chgData name="LESIAK, REMY" userId="a3612a7c-9754-4a96-bbce-22dd13fca895" providerId="ADAL" clId="{EB87E3E4-684A-474A-9008-0815F63A6B75}" dt="2021-10-21T13:59:08.497" v="14824" actId="6549"/>
          <ac:spMkLst>
            <pc:docMk/>
            <pc:sldMk cId="1328335562" sldId="292"/>
            <ac:spMk id="10" creationId="{00000000-0000-0000-0000-000000000000}"/>
          </ac:spMkLst>
        </pc:spChg>
        <pc:spChg chg="mod">
          <ac:chgData name="LESIAK, REMY" userId="a3612a7c-9754-4a96-bbce-22dd13fca895" providerId="ADAL" clId="{EB87E3E4-684A-474A-9008-0815F63A6B75}" dt="2021-10-09T14:22:18.193" v="4885" actId="1038"/>
          <ac:spMkLst>
            <pc:docMk/>
            <pc:sldMk cId="1328335562" sldId="292"/>
            <ac:spMk id="11" creationId="{00000000-0000-0000-0000-000000000000}"/>
          </ac:spMkLst>
        </pc:spChg>
      </pc:sldChg>
      <pc:sldChg chg="add del">
        <pc:chgData name="LESIAK, REMY" userId="a3612a7c-9754-4a96-bbce-22dd13fca895" providerId="ADAL" clId="{EB87E3E4-684A-474A-9008-0815F63A6B75}" dt="2021-10-09T13:33:03.704" v="3808"/>
        <pc:sldMkLst>
          <pc:docMk/>
          <pc:sldMk cId="2409904651" sldId="292"/>
        </pc:sldMkLst>
      </pc:sldChg>
      <pc:sldChg chg="addSp delSp modSp add mod">
        <pc:chgData name="LESIAK, REMY" userId="a3612a7c-9754-4a96-bbce-22dd13fca895" providerId="ADAL" clId="{EB87E3E4-684A-474A-9008-0815F63A6B75}" dt="2021-11-08T16:57:13.407" v="27653" actId="108"/>
        <pc:sldMkLst>
          <pc:docMk/>
          <pc:sldMk cId="4248314570" sldId="292"/>
        </pc:sldMkLst>
        <pc:spChg chg="mod">
          <ac:chgData name="LESIAK, REMY" userId="a3612a7c-9754-4a96-bbce-22dd13fca895" providerId="ADAL" clId="{EB87E3E4-684A-474A-9008-0815F63A6B75}" dt="2021-10-21T15:13:24.529" v="17234"/>
          <ac:spMkLst>
            <pc:docMk/>
            <pc:sldMk cId="4248314570" sldId="292"/>
            <ac:spMk id="2" creationId="{49DE4AC3-B4E0-4B55-82F6-6E7C395C3E6F}"/>
          </ac:spMkLst>
        </pc:spChg>
        <pc:spChg chg="mod">
          <ac:chgData name="LESIAK, REMY" userId="a3612a7c-9754-4a96-bbce-22dd13fca895" providerId="ADAL" clId="{EB87E3E4-684A-474A-9008-0815F63A6B75}" dt="2021-10-21T15:13:37.366" v="17257" actId="20577"/>
          <ac:spMkLst>
            <pc:docMk/>
            <pc:sldMk cId="4248314570" sldId="292"/>
            <ac:spMk id="10" creationId="{00000000-0000-0000-0000-000000000000}"/>
          </ac:spMkLst>
        </pc:spChg>
        <pc:spChg chg="mod">
          <ac:chgData name="LESIAK, REMY" userId="a3612a7c-9754-4a96-bbce-22dd13fca895" providerId="ADAL" clId="{EB87E3E4-684A-474A-9008-0815F63A6B75}" dt="2021-11-08T16:57:13.407" v="27653" actId="108"/>
          <ac:spMkLst>
            <pc:docMk/>
            <pc:sldMk cId="4248314570" sldId="292"/>
            <ac:spMk id="11" creationId="{00000000-0000-0000-0000-000000000000}"/>
          </ac:spMkLst>
        </pc:spChg>
        <pc:picChg chg="del">
          <ac:chgData name="LESIAK, REMY" userId="a3612a7c-9754-4a96-bbce-22dd13fca895" providerId="ADAL" clId="{EB87E3E4-684A-474A-9008-0815F63A6B75}" dt="2021-10-21T15:19:03.307" v="17305" actId="478"/>
          <ac:picMkLst>
            <pc:docMk/>
            <pc:sldMk cId="4248314570" sldId="292"/>
            <ac:picMk id="4100" creationId="{3C58E3CA-43ED-4C7A-B44E-4D376D373BC8}"/>
          </ac:picMkLst>
        </pc:picChg>
        <pc:picChg chg="add mod">
          <ac:chgData name="LESIAK, REMY" userId="a3612a7c-9754-4a96-bbce-22dd13fca895" providerId="ADAL" clId="{EB87E3E4-684A-474A-9008-0815F63A6B75}" dt="2021-10-21T15:19:06.083" v="17307" actId="1076"/>
          <ac:picMkLst>
            <pc:docMk/>
            <pc:sldMk cId="4248314570" sldId="292"/>
            <ac:picMk id="7170" creationId="{927792DC-9684-4FCB-AD9B-2CEE6169F05F}"/>
          </ac:picMkLst>
        </pc:picChg>
      </pc:sldChg>
      <pc:sldChg chg="addSp delSp modSp add del mod">
        <pc:chgData name="LESIAK, REMY" userId="a3612a7c-9754-4a96-bbce-22dd13fca895" providerId="ADAL" clId="{EB87E3E4-684A-474A-9008-0815F63A6B75}" dt="2021-10-21T14:19:47.343" v="14887" actId="47"/>
        <pc:sldMkLst>
          <pc:docMk/>
          <pc:sldMk cId="957962022" sldId="293"/>
        </pc:sldMkLst>
        <pc:spChg chg="del">
          <ac:chgData name="LESIAK, REMY" userId="a3612a7c-9754-4a96-bbce-22dd13fca895" providerId="ADAL" clId="{EB87E3E4-684A-474A-9008-0815F63A6B75}" dt="2021-10-10T07:42:15.463" v="5291" actId="478"/>
          <ac:spMkLst>
            <pc:docMk/>
            <pc:sldMk cId="957962022" sldId="293"/>
            <ac:spMk id="2" creationId="{7D92971E-9F48-45B3-B2E2-9333205FAD0A}"/>
          </ac:spMkLst>
        </pc:spChg>
        <pc:spChg chg="mod">
          <ac:chgData name="LESIAK, REMY" userId="a3612a7c-9754-4a96-bbce-22dd13fca895" providerId="ADAL" clId="{EB87E3E4-684A-474A-9008-0815F63A6B75}" dt="2021-10-21T07:03:22.820" v="10489"/>
          <ac:spMkLst>
            <pc:docMk/>
            <pc:sldMk cId="957962022" sldId="293"/>
            <ac:spMk id="3" creationId="{00000000-0000-0000-0000-000000000000}"/>
          </ac:spMkLst>
        </pc:spChg>
        <pc:spChg chg="del">
          <ac:chgData name="LESIAK, REMY" userId="a3612a7c-9754-4a96-bbce-22dd13fca895" providerId="ADAL" clId="{EB87E3E4-684A-474A-9008-0815F63A6B75}" dt="2021-10-10T07:42:16.863" v="5292" actId="478"/>
          <ac:spMkLst>
            <pc:docMk/>
            <pc:sldMk cId="957962022" sldId="293"/>
            <ac:spMk id="4" creationId="{D9AE6C58-77DA-4FF5-927C-FE7D0FB600B3}"/>
          </ac:spMkLst>
        </pc:spChg>
        <pc:spChg chg="add del mod">
          <ac:chgData name="LESIAK, REMY" userId="a3612a7c-9754-4a96-bbce-22dd13fca895" providerId="ADAL" clId="{EB87E3E4-684A-474A-9008-0815F63A6B75}" dt="2021-10-10T07:44:18.280" v="5295"/>
          <ac:spMkLst>
            <pc:docMk/>
            <pc:sldMk cId="957962022" sldId="293"/>
            <ac:spMk id="7" creationId="{4E9D3D70-A19B-42A9-A21D-2FEED2B4A068}"/>
          </ac:spMkLst>
        </pc:spChg>
        <pc:spChg chg="add mod">
          <ac:chgData name="LESIAK, REMY" userId="a3612a7c-9754-4a96-bbce-22dd13fca895" providerId="ADAL" clId="{EB87E3E4-684A-474A-9008-0815F63A6B75}" dt="2021-10-10T07:45:15.316" v="5307" actId="20577"/>
          <ac:spMkLst>
            <pc:docMk/>
            <pc:sldMk cId="957962022" sldId="293"/>
            <ac:spMk id="8" creationId="{CB2E04F1-3E40-4D0F-9E63-96DF08E84CC7}"/>
          </ac:spMkLst>
        </pc:spChg>
        <pc:spChg chg="mod">
          <ac:chgData name="LESIAK, REMY" userId="a3612a7c-9754-4a96-bbce-22dd13fca895" providerId="ADAL" clId="{EB87E3E4-684A-474A-9008-0815F63A6B75}" dt="2021-10-21T07:03:31.218" v="10490" actId="6549"/>
          <ac:spMkLst>
            <pc:docMk/>
            <pc:sldMk cId="957962022" sldId="293"/>
            <ac:spMk id="10" creationId="{00000000-0000-0000-0000-000000000000}"/>
          </ac:spMkLst>
        </pc:spChg>
        <pc:spChg chg="add del mod">
          <ac:chgData name="LESIAK, REMY" userId="a3612a7c-9754-4a96-bbce-22dd13fca895" providerId="ADAL" clId="{EB87E3E4-684A-474A-9008-0815F63A6B75}" dt="2021-10-10T08:02:40.904" v="6106" actId="20577"/>
          <ac:spMkLst>
            <pc:docMk/>
            <pc:sldMk cId="957962022" sldId="293"/>
            <ac:spMk id="11" creationId="{00000000-0000-0000-0000-000000000000}"/>
          </ac:spMkLst>
        </pc:spChg>
      </pc:sldChg>
      <pc:sldChg chg="modSp add mod">
        <pc:chgData name="LESIAK, REMY" userId="a3612a7c-9754-4a96-bbce-22dd13fca895" providerId="ADAL" clId="{EB87E3E4-684A-474A-9008-0815F63A6B75}" dt="2021-10-21T15:21:56.466" v="17430" actId="20577"/>
        <pc:sldMkLst>
          <pc:docMk/>
          <pc:sldMk cId="2918554882" sldId="293"/>
        </pc:sldMkLst>
        <pc:spChg chg="mod">
          <ac:chgData name="LESIAK, REMY" userId="a3612a7c-9754-4a96-bbce-22dd13fca895" providerId="ADAL" clId="{EB87E3E4-684A-474A-9008-0815F63A6B75}" dt="2021-10-21T15:21:56.466" v="17430" actId="20577"/>
          <ac:spMkLst>
            <pc:docMk/>
            <pc:sldMk cId="2918554882" sldId="293"/>
            <ac:spMk id="2" creationId="{00000000-0000-0000-0000-000000000000}"/>
          </ac:spMkLst>
        </pc:spChg>
      </pc:sldChg>
      <pc:sldChg chg="add del">
        <pc:chgData name="LESIAK, REMY" userId="a3612a7c-9754-4a96-bbce-22dd13fca895" providerId="ADAL" clId="{EB87E3E4-684A-474A-9008-0815F63A6B75}" dt="2021-10-21T15:13:16.044" v="17232" actId="47"/>
        <pc:sldMkLst>
          <pc:docMk/>
          <pc:sldMk cId="3041384458" sldId="293"/>
        </pc:sldMkLst>
      </pc:sldChg>
      <pc:sldChg chg="modSp add del mod">
        <pc:chgData name="LESIAK, REMY" userId="a3612a7c-9754-4a96-bbce-22dd13fca895" providerId="ADAL" clId="{EB87E3E4-684A-474A-9008-0815F63A6B75}" dt="2021-11-06T13:34:11.152" v="24217" actId="47"/>
        <pc:sldMkLst>
          <pc:docMk/>
          <pc:sldMk cId="644573819" sldId="294"/>
        </pc:sldMkLst>
        <pc:spChg chg="mod">
          <ac:chgData name="LESIAK, REMY" userId="a3612a7c-9754-4a96-bbce-22dd13fca895" providerId="ADAL" clId="{EB87E3E4-684A-474A-9008-0815F63A6B75}" dt="2021-10-21T15:25:09.565" v="17438" actId="20577"/>
          <ac:spMkLst>
            <pc:docMk/>
            <pc:sldMk cId="644573819" sldId="294"/>
            <ac:spMk id="2" creationId="{00000000-0000-0000-0000-000000000000}"/>
          </ac:spMkLst>
        </pc:spChg>
      </pc:sldChg>
      <pc:sldChg chg="addSp delSp modSp add del mod">
        <pc:chgData name="LESIAK, REMY" userId="a3612a7c-9754-4a96-bbce-22dd13fca895" providerId="ADAL" clId="{EB87E3E4-684A-474A-9008-0815F63A6B75}" dt="2021-10-21T14:19:47.343" v="14887" actId="47"/>
        <pc:sldMkLst>
          <pc:docMk/>
          <pc:sldMk cId="2263901724" sldId="294"/>
        </pc:sldMkLst>
        <pc:spChg chg="mod">
          <ac:chgData name="LESIAK, REMY" userId="a3612a7c-9754-4a96-bbce-22dd13fca895" providerId="ADAL" clId="{EB87E3E4-684A-474A-9008-0815F63A6B75}" dt="2021-10-21T07:03:50.681" v="10493"/>
          <ac:spMkLst>
            <pc:docMk/>
            <pc:sldMk cId="2263901724" sldId="294"/>
            <ac:spMk id="3" creationId="{00000000-0000-0000-0000-000000000000}"/>
          </ac:spMkLst>
        </pc:spChg>
        <pc:spChg chg="add del mod">
          <ac:chgData name="LESIAK, REMY" userId="a3612a7c-9754-4a96-bbce-22dd13fca895" providerId="ADAL" clId="{EB87E3E4-684A-474A-9008-0815F63A6B75}" dt="2021-10-21T07:04:11.124" v="10538" actId="478"/>
          <ac:spMkLst>
            <pc:docMk/>
            <pc:sldMk cId="2263901724" sldId="294"/>
            <ac:spMk id="4" creationId="{255BDD88-2A1C-4E1B-83A6-7DB3A3000010}"/>
          </ac:spMkLst>
        </pc:spChg>
        <pc:spChg chg="add del mod">
          <ac:chgData name="LESIAK, REMY" userId="a3612a7c-9754-4a96-bbce-22dd13fca895" providerId="ADAL" clId="{EB87E3E4-684A-474A-9008-0815F63A6B75}" dt="2021-10-10T07:53:25.491" v="5827" actId="478"/>
          <ac:spMkLst>
            <pc:docMk/>
            <pc:sldMk cId="2263901724" sldId="294"/>
            <ac:spMk id="4" creationId="{B8607B08-468B-4DF6-93C5-29FB596BE0CC}"/>
          </ac:spMkLst>
        </pc:spChg>
        <pc:spChg chg="del">
          <ac:chgData name="LESIAK, REMY" userId="a3612a7c-9754-4a96-bbce-22dd13fca895" providerId="ADAL" clId="{EB87E3E4-684A-474A-9008-0815F63A6B75}" dt="2021-10-10T07:52:30.628" v="5799" actId="478"/>
          <ac:spMkLst>
            <pc:docMk/>
            <pc:sldMk cId="2263901724" sldId="294"/>
            <ac:spMk id="8" creationId="{CB2E04F1-3E40-4D0F-9E63-96DF08E84CC7}"/>
          </ac:spMkLst>
        </pc:spChg>
        <pc:spChg chg="mod">
          <ac:chgData name="LESIAK, REMY" userId="a3612a7c-9754-4a96-bbce-22dd13fca895" providerId="ADAL" clId="{EB87E3E4-684A-474A-9008-0815F63A6B75}" dt="2021-10-21T07:04:06.873" v="10536" actId="20577"/>
          <ac:spMkLst>
            <pc:docMk/>
            <pc:sldMk cId="2263901724" sldId="294"/>
            <ac:spMk id="10" creationId="{00000000-0000-0000-0000-000000000000}"/>
          </ac:spMkLst>
        </pc:spChg>
        <pc:spChg chg="del mod">
          <ac:chgData name="LESIAK, REMY" userId="a3612a7c-9754-4a96-bbce-22dd13fca895" providerId="ADAL" clId="{EB87E3E4-684A-474A-9008-0815F63A6B75}" dt="2021-10-10T07:53:23.522" v="5826" actId="478"/>
          <ac:spMkLst>
            <pc:docMk/>
            <pc:sldMk cId="2263901724" sldId="294"/>
            <ac:spMk id="11" creationId="{00000000-0000-0000-0000-000000000000}"/>
          </ac:spMkLst>
        </pc:spChg>
        <pc:spChg chg="add del mod">
          <ac:chgData name="LESIAK, REMY" userId="a3612a7c-9754-4a96-bbce-22dd13fca895" providerId="ADAL" clId="{EB87E3E4-684A-474A-9008-0815F63A6B75}" dt="2021-10-21T07:04:09.347" v="10537" actId="478"/>
          <ac:spMkLst>
            <pc:docMk/>
            <pc:sldMk cId="2263901724" sldId="294"/>
            <ac:spMk id="12" creationId="{E45AAA18-217D-4323-B224-4749B4283990}"/>
          </ac:spMkLst>
        </pc:spChg>
        <pc:graphicFrameChg chg="add mod modGraphic">
          <ac:chgData name="LESIAK, REMY" userId="a3612a7c-9754-4a96-bbce-22dd13fca895" providerId="ADAL" clId="{EB87E3E4-684A-474A-9008-0815F63A6B75}" dt="2021-10-10T08:14:39.232" v="6807" actId="20577"/>
          <ac:graphicFrameMkLst>
            <pc:docMk/>
            <pc:sldMk cId="2263901724" sldId="294"/>
            <ac:graphicFrameMk id="7" creationId="{8EDBDA4E-316B-46E4-AE60-283484A10896}"/>
          </ac:graphicFrameMkLst>
        </pc:graphicFrameChg>
      </pc:sldChg>
      <pc:sldChg chg="addSp delSp modSp new mod modClrScheme chgLayout">
        <pc:chgData name="LESIAK, REMY" userId="a3612a7c-9754-4a96-bbce-22dd13fca895" providerId="ADAL" clId="{EB87E3E4-684A-474A-9008-0815F63A6B75}" dt="2021-10-30T12:28:55.567" v="17678"/>
        <pc:sldMkLst>
          <pc:docMk/>
          <pc:sldMk cId="1548684824" sldId="295"/>
        </pc:sldMkLst>
        <pc:spChg chg="del mod ord">
          <ac:chgData name="LESIAK, REMY" userId="a3612a7c-9754-4a96-bbce-22dd13fca895" providerId="ADAL" clId="{EB87E3E4-684A-474A-9008-0815F63A6B75}" dt="2021-10-30T12:08:04.632" v="17443" actId="700"/>
          <ac:spMkLst>
            <pc:docMk/>
            <pc:sldMk cId="1548684824" sldId="295"/>
            <ac:spMk id="2" creationId="{3658A585-85A4-4DA3-A080-735D44DDE123}"/>
          </ac:spMkLst>
        </pc:spChg>
        <pc:spChg chg="mod ord">
          <ac:chgData name="LESIAK, REMY" userId="a3612a7c-9754-4a96-bbce-22dd13fca895" providerId="ADAL" clId="{EB87E3E4-684A-474A-9008-0815F63A6B75}" dt="2021-10-30T12:08:04.632" v="17443" actId="700"/>
          <ac:spMkLst>
            <pc:docMk/>
            <pc:sldMk cId="1548684824" sldId="295"/>
            <ac:spMk id="3" creationId="{13C9F6A1-5659-4B33-B5A6-296A7CDFA806}"/>
          </ac:spMkLst>
        </pc:spChg>
        <pc:spChg chg="mod ord">
          <ac:chgData name="LESIAK, REMY" userId="a3612a7c-9754-4a96-bbce-22dd13fca895" providerId="ADAL" clId="{EB87E3E4-684A-474A-9008-0815F63A6B75}" dt="2021-10-30T12:08:04.632" v="17443" actId="700"/>
          <ac:spMkLst>
            <pc:docMk/>
            <pc:sldMk cId="1548684824" sldId="295"/>
            <ac:spMk id="4" creationId="{B506F0E6-D437-421E-B6DA-95A9403E2EDC}"/>
          </ac:spMkLst>
        </pc:spChg>
        <pc:spChg chg="add mod ord">
          <ac:chgData name="LESIAK, REMY" userId="a3612a7c-9754-4a96-bbce-22dd13fca895" providerId="ADAL" clId="{EB87E3E4-684A-474A-9008-0815F63A6B75}" dt="2021-10-30T12:08:55.806" v="17450" actId="20577"/>
          <ac:spMkLst>
            <pc:docMk/>
            <pc:sldMk cId="1548684824" sldId="295"/>
            <ac:spMk id="5" creationId="{5917FAB9-4633-4DEF-8F36-6675B813BEB4}"/>
          </ac:spMkLst>
        </pc:spChg>
        <pc:spChg chg="add mod ord">
          <ac:chgData name="LESIAK, REMY" userId="a3612a7c-9754-4a96-bbce-22dd13fca895" providerId="ADAL" clId="{EB87E3E4-684A-474A-9008-0815F63A6B75}" dt="2021-10-30T12:09:00.524" v="17462" actId="20577"/>
          <ac:spMkLst>
            <pc:docMk/>
            <pc:sldMk cId="1548684824" sldId="295"/>
            <ac:spMk id="6" creationId="{89A27480-B31B-44D5-9CEB-6BFD2D5BE6BF}"/>
          </ac:spMkLst>
        </pc:spChg>
        <pc:spChg chg="add mod ord">
          <ac:chgData name="LESIAK, REMY" userId="a3612a7c-9754-4a96-bbce-22dd13fca895" providerId="ADAL" clId="{EB87E3E4-684A-474A-9008-0815F63A6B75}" dt="2021-10-30T12:09:32.028" v="17562" actId="20577"/>
          <ac:spMkLst>
            <pc:docMk/>
            <pc:sldMk cId="1548684824" sldId="295"/>
            <ac:spMk id="7" creationId="{D5731BDA-20CD-40C2-A5B7-B40425E4D0F3}"/>
          </ac:spMkLst>
        </pc:spChg>
        <pc:spChg chg="add mod">
          <ac:chgData name="LESIAK, REMY" userId="a3612a7c-9754-4a96-bbce-22dd13fca895" providerId="ADAL" clId="{EB87E3E4-684A-474A-9008-0815F63A6B75}" dt="2021-10-30T12:27:21.037" v="17654" actId="1076"/>
          <ac:spMkLst>
            <pc:docMk/>
            <pc:sldMk cId="1548684824" sldId="295"/>
            <ac:spMk id="8" creationId="{8391102D-1C2C-45E2-BA24-9CCF741956EE}"/>
          </ac:spMkLst>
        </pc:spChg>
        <pc:spChg chg="add del mod">
          <ac:chgData name="LESIAK, REMY" userId="a3612a7c-9754-4a96-bbce-22dd13fca895" providerId="ADAL" clId="{EB87E3E4-684A-474A-9008-0815F63A6B75}" dt="2021-10-30T12:27:47.084" v="17658" actId="21"/>
          <ac:spMkLst>
            <pc:docMk/>
            <pc:sldMk cId="1548684824" sldId="295"/>
            <ac:spMk id="9" creationId="{A09F1CEF-289C-4477-A3CC-240B725C3215}"/>
          </ac:spMkLst>
        </pc:spChg>
        <pc:spChg chg="add mod">
          <ac:chgData name="LESIAK, REMY" userId="a3612a7c-9754-4a96-bbce-22dd13fca895" providerId="ADAL" clId="{EB87E3E4-684A-474A-9008-0815F63A6B75}" dt="2021-10-30T12:28:07.082" v="17668" actId="20577"/>
          <ac:spMkLst>
            <pc:docMk/>
            <pc:sldMk cId="1548684824" sldId="295"/>
            <ac:spMk id="10" creationId="{F222B476-188E-4BC5-9798-69B72BF49BB3}"/>
          </ac:spMkLst>
        </pc:spChg>
        <pc:spChg chg="add mod">
          <ac:chgData name="LESIAK, REMY" userId="a3612a7c-9754-4a96-bbce-22dd13fca895" providerId="ADAL" clId="{EB87E3E4-684A-474A-9008-0815F63A6B75}" dt="2021-10-30T12:15:29.803" v="17613" actId="20577"/>
          <ac:spMkLst>
            <pc:docMk/>
            <pc:sldMk cId="1548684824" sldId="295"/>
            <ac:spMk id="11" creationId="{05A15620-74DC-4C4C-86F9-34D5448FBB24}"/>
          </ac:spMkLst>
        </pc:spChg>
        <pc:spChg chg="add mod">
          <ac:chgData name="LESIAK, REMY" userId="a3612a7c-9754-4a96-bbce-22dd13fca895" providerId="ADAL" clId="{EB87E3E4-684A-474A-9008-0815F63A6B75}" dt="2021-10-30T12:25:02.954" v="17631" actId="1076"/>
          <ac:spMkLst>
            <pc:docMk/>
            <pc:sldMk cId="1548684824" sldId="295"/>
            <ac:spMk id="22" creationId="{07E010D6-CD71-46B8-B5F4-F21A58B53878}"/>
          </ac:spMkLst>
        </pc:spChg>
        <pc:spChg chg="add mod">
          <ac:chgData name="LESIAK, REMY" userId="a3612a7c-9754-4a96-bbce-22dd13fca895" providerId="ADAL" clId="{EB87E3E4-684A-474A-9008-0815F63A6B75}" dt="2021-10-30T12:25:12.941" v="17633" actId="1076"/>
          <ac:spMkLst>
            <pc:docMk/>
            <pc:sldMk cId="1548684824" sldId="295"/>
            <ac:spMk id="23" creationId="{53024B05-3AF9-429D-BA70-F5A7C9BCD481}"/>
          </ac:spMkLst>
        </pc:spChg>
        <pc:spChg chg="add mod">
          <ac:chgData name="LESIAK, REMY" userId="a3612a7c-9754-4a96-bbce-22dd13fca895" providerId="ADAL" clId="{EB87E3E4-684A-474A-9008-0815F63A6B75}" dt="2021-10-30T12:25:26.472" v="17635" actId="1076"/>
          <ac:spMkLst>
            <pc:docMk/>
            <pc:sldMk cId="1548684824" sldId="295"/>
            <ac:spMk id="24" creationId="{7EE8DA18-3057-4DA0-BDF8-0CCF69CE25D1}"/>
          </ac:spMkLst>
        </pc:spChg>
        <pc:spChg chg="add mod">
          <ac:chgData name="LESIAK, REMY" userId="a3612a7c-9754-4a96-bbce-22dd13fca895" providerId="ADAL" clId="{EB87E3E4-684A-474A-9008-0815F63A6B75}" dt="2021-10-30T12:25:38.248" v="17637" actId="1076"/>
          <ac:spMkLst>
            <pc:docMk/>
            <pc:sldMk cId="1548684824" sldId="295"/>
            <ac:spMk id="25" creationId="{FBCEAFC1-261A-45BC-BFDF-C99057AB4B38}"/>
          </ac:spMkLst>
        </pc:spChg>
        <pc:spChg chg="add mod">
          <ac:chgData name="LESIAK, REMY" userId="a3612a7c-9754-4a96-bbce-22dd13fca895" providerId="ADAL" clId="{EB87E3E4-684A-474A-9008-0815F63A6B75}" dt="2021-10-30T12:25:51.116" v="17639" actId="1076"/>
          <ac:spMkLst>
            <pc:docMk/>
            <pc:sldMk cId="1548684824" sldId="295"/>
            <ac:spMk id="26" creationId="{8F2DDF1D-55C8-4B39-86B5-B036C80CB5D0}"/>
          </ac:spMkLst>
        </pc:spChg>
        <pc:spChg chg="add mod">
          <ac:chgData name="LESIAK, REMY" userId="a3612a7c-9754-4a96-bbce-22dd13fca895" providerId="ADAL" clId="{EB87E3E4-684A-474A-9008-0815F63A6B75}" dt="2021-10-30T12:25:59.921" v="17643" actId="20577"/>
          <ac:spMkLst>
            <pc:docMk/>
            <pc:sldMk cId="1548684824" sldId="295"/>
            <ac:spMk id="27" creationId="{FCE763D8-A893-42DB-9D65-C608014FD5BB}"/>
          </ac:spMkLst>
        </pc:spChg>
        <pc:spChg chg="add mod">
          <ac:chgData name="LESIAK, REMY" userId="a3612a7c-9754-4a96-bbce-22dd13fca895" providerId="ADAL" clId="{EB87E3E4-684A-474A-9008-0815F63A6B75}" dt="2021-10-30T12:27:50.646" v="17662" actId="1076"/>
          <ac:spMkLst>
            <pc:docMk/>
            <pc:sldMk cId="1548684824" sldId="295"/>
            <ac:spMk id="28" creationId="{A4750C7A-7C4F-4586-8C71-34B9B1F31CBB}"/>
          </ac:spMkLst>
        </pc:spChg>
        <pc:spChg chg="add mod">
          <ac:chgData name="LESIAK, REMY" userId="a3612a7c-9754-4a96-bbce-22dd13fca895" providerId="ADAL" clId="{EB87E3E4-684A-474A-9008-0815F63A6B75}" dt="2021-10-30T12:28:31.400" v="17675" actId="1038"/>
          <ac:spMkLst>
            <pc:docMk/>
            <pc:sldMk cId="1548684824" sldId="295"/>
            <ac:spMk id="32" creationId="{5FE355E1-2D93-425C-9FED-630590FD170E}"/>
          </ac:spMkLst>
        </pc:spChg>
        <pc:spChg chg="add mod">
          <ac:chgData name="LESIAK, REMY" userId="a3612a7c-9754-4a96-bbce-22dd13fca895" providerId="ADAL" clId="{EB87E3E4-684A-474A-9008-0815F63A6B75}" dt="2021-10-30T12:27:54.958" v="17663" actId="1076"/>
          <ac:spMkLst>
            <pc:docMk/>
            <pc:sldMk cId="1548684824" sldId="295"/>
            <ac:spMk id="33" creationId="{4A83184B-6DB1-4E2E-9198-ED89DBB875F9}"/>
          </ac:spMkLst>
        </pc:spChg>
        <pc:spChg chg="add mod">
          <ac:chgData name="LESIAK, REMY" userId="a3612a7c-9754-4a96-bbce-22dd13fca895" providerId="ADAL" clId="{EB87E3E4-684A-474A-9008-0815F63A6B75}" dt="2021-10-30T12:28:12.626" v="17669" actId="20577"/>
          <ac:spMkLst>
            <pc:docMk/>
            <pc:sldMk cId="1548684824" sldId="295"/>
            <ac:spMk id="34" creationId="{B4458F31-CAD1-4C62-B895-245361F124A6}"/>
          </ac:spMkLst>
        </pc:spChg>
        <pc:spChg chg="add mod">
          <ac:chgData name="LESIAK, REMY" userId="a3612a7c-9754-4a96-bbce-22dd13fca895" providerId="ADAL" clId="{EB87E3E4-684A-474A-9008-0815F63A6B75}" dt="2021-10-30T12:28:38.287" v="17676" actId="1076"/>
          <ac:spMkLst>
            <pc:docMk/>
            <pc:sldMk cId="1548684824" sldId="295"/>
            <ac:spMk id="35" creationId="{1BB56EA8-E47C-4E0C-A879-9E5C94E27791}"/>
          </ac:spMkLst>
        </pc:spChg>
        <pc:spChg chg="add del mod">
          <ac:chgData name="LESIAK, REMY" userId="a3612a7c-9754-4a96-bbce-22dd13fca895" providerId="ADAL" clId="{EB87E3E4-684A-474A-9008-0815F63A6B75}" dt="2021-10-30T12:28:55.567" v="17678"/>
          <ac:spMkLst>
            <pc:docMk/>
            <pc:sldMk cId="1548684824" sldId="295"/>
            <ac:spMk id="36" creationId="{D763AD4A-723F-41DD-B0DA-EA75B66D4F01}"/>
          </ac:spMkLst>
        </pc:spChg>
        <pc:cxnChg chg="add mod">
          <ac:chgData name="LESIAK, REMY" userId="a3612a7c-9754-4a96-bbce-22dd13fca895" providerId="ADAL" clId="{EB87E3E4-684A-474A-9008-0815F63A6B75}" dt="2021-10-30T12:27:47.084" v="17658" actId="21"/>
          <ac:cxnSpMkLst>
            <pc:docMk/>
            <pc:sldMk cId="1548684824" sldId="295"/>
            <ac:cxnSpMk id="13" creationId="{6FC573FF-75B5-4872-B7AA-30580593C487}"/>
          </ac:cxnSpMkLst>
        </pc:cxnChg>
        <pc:cxnChg chg="add mod">
          <ac:chgData name="LESIAK, REMY" userId="a3612a7c-9754-4a96-bbce-22dd13fca895" providerId="ADAL" clId="{EB87E3E4-684A-474A-9008-0815F63A6B75}" dt="2021-10-30T12:27:21.037" v="17654" actId="1076"/>
          <ac:cxnSpMkLst>
            <pc:docMk/>
            <pc:sldMk cId="1548684824" sldId="295"/>
            <ac:cxnSpMk id="16" creationId="{87C5CB76-D08D-4209-8EAA-8FDF99C7EBD3}"/>
          </ac:cxnSpMkLst>
        </pc:cxnChg>
        <pc:cxnChg chg="add mod">
          <ac:chgData name="LESIAK, REMY" userId="a3612a7c-9754-4a96-bbce-22dd13fca895" providerId="ADAL" clId="{EB87E3E4-684A-474A-9008-0815F63A6B75}" dt="2021-10-30T12:27:21.037" v="17654" actId="1076"/>
          <ac:cxnSpMkLst>
            <pc:docMk/>
            <pc:sldMk cId="1548684824" sldId="295"/>
            <ac:cxnSpMk id="19" creationId="{71BC6651-4175-4F7E-95AB-5404CD416F39}"/>
          </ac:cxnSpMkLst>
        </pc:cxnChg>
      </pc:sldChg>
      <pc:sldChg chg="addSp delSp modSp add del mod">
        <pc:chgData name="LESIAK, REMY" userId="a3612a7c-9754-4a96-bbce-22dd13fca895" providerId="ADAL" clId="{EB87E3E4-684A-474A-9008-0815F63A6B75}" dt="2021-10-21T14:19:47.343" v="14887" actId="47"/>
        <pc:sldMkLst>
          <pc:docMk/>
          <pc:sldMk cId="3663905678" sldId="295"/>
        </pc:sldMkLst>
        <pc:spChg chg="add mod">
          <ac:chgData name="LESIAK, REMY" userId="a3612a7c-9754-4a96-bbce-22dd13fca895" providerId="ADAL" clId="{EB87E3E4-684A-474A-9008-0815F63A6B75}" dt="2021-10-10T08:04:54.068" v="6175" actId="20577"/>
          <ac:spMkLst>
            <pc:docMk/>
            <pc:sldMk cId="3663905678" sldId="295"/>
            <ac:spMk id="2" creationId="{0A2EA31C-F35E-4DDB-89F4-A32AABE46D36}"/>
          </ac:spMkLst>
        </pc:spChg>
        <pc:spChg chg="mod">
          <ac:chgData name="LESIAK, REMY" userId="a3612a7c-9754-4a96-bbce-22dd13fca895" providerId="ADAL" clId="{EB87E3E4-684A-474A-9008-0815F63A6B75}" dt="2021-10-21T07:03:36.244" v="10491"/>
          <ac:spMkLst>
            <pc:docMk/>
            <pc:sldMk cId="3663905678" sldId="295"/>
            <ac:spMk id="3" creationId="{00000000-0000-0000-0000-000000000000}"/>
          </ac:spMkLst>
        </pc:spChg>
        <pc:spChg chg="del">
          <ac:chgData name="LESIAK, REMY" userId="a3612a7c-9754-4a96-bbce-22dd13fca895" providerId="ADAL" clId="{EB87E3E4-684A-474A-9008-0815F63A6B75}" dt="2021-10-10T08:03:04.514" v="6108" actId="478"/>
          <ac:spMkLst>
            <pc:docMk/>
            <pc:sldMk cId="3663905678" sldId="295"/>
            <ac:spMk id="8" creationId="{CB2E04F1-3E40-4D0F-9E63-96DF08E84CC7}"/>
          </ac:spMkLst>
        </pc:spChg>
        <pc:spChg chg="mod">
          <ac:chgData name="LESIAK, REMY" userId="a3612a7c-9754-4a96-bbce-22dd13fca895" providerId="ADAL" clId="{EB87E3E4-684A-474A-9008-0815F63A6B75}" dt="2021-10-21T07:03:44.072" v="10492" actId="6549"/>
          <ac:spMkLst>
            <pc:docMk/>
            <pc:sldMk cId="3663905678" sldId="295"/>
            <ac:spMk id="10" creationId="{00000000-0000-0000-0000-000000000000}"/>
          </ac:spMkLst>
        </pc:spChg>
        <pc:spChg chg="mod">
          <ac:chgData name="LESIAK, REMY" userId="a3612a7c-9754-4a96-bbce-22dd13fca895" providerId="ADAL" clId="{EB87E3E4-684A-474A-9008-0815F63A6B75}" dt="2021-10-10T08:08:56.033" v="6541" actId="20577"/>
          <ac:spMkLst>
            <pc:docMk/>
            <pc:sldMk cId="3663905678" sldId="295"/>
            <ac:spMk id="11" creationId="{00000000-0000-0000-0000-000000000000}"/>
          </ac:spMkLst>
        </pc:spChg>
      </pc:sldChg>
      <pc:sldChg chg="addSp delSp modSp add mod">
        <pc:chgData name="LESIAK, REMY" userId="a3612a7c-9754-4a96-bbce-22dd13fca895" providerId="ADAL" clId="{EB87E3E4-684A-474A-9008-0815F63A6B75}" dt="2021-11-08T21:05:50.455" v="28234" actId="20577"/>
        <pc:sldMkLst>
          <pc:docMk/>
          <pc:sldMk cId="1708263105" sldId="296"/>
        </pc:sldMkLst>
        <pc:spChg chg="add mod">
          <ac:chgData name="LESIAK, REMY" userId="a3612a7c-9754-4a96-bbce-22dd13fca895" providerId="ADAL" clId="{EB87E3E4-684A-474A-9008-0815F63A6B75}" dt="2021-11-08T21:02:43.683" v="28158" actId="207"/>
          <ac:spMkLst>
            <pc:docMk/>
            <pc:sldMk cId="1708263105" sldId="296"/>
            <ac:spMk id="2" creationId="{B05B07DB-137A-4DB9-9D44-D82188DEDDAC}"/>
          </ac:spMkLst>
        </pc:spChg>
        <pc:spChg chg="mod">
          <ac:chgData name="LESIAK, REMY" userId="a3612a7c-9754-4a96-bbce-22dd13fca895" providerId="ADAL" clId="{EB87E3E4-684A-474A-9008-0815F63A6B75}" dt="2021-10-30T12:29:42.599" v="17719" actId="20577"/>
          <ac:spMkLst>
            <pc:docMk/>
            <pc:sldMk cId="1708263105" sldId="296"/>
            <ac:spMk id="6" creationId="{89A27480-B31B-44D5-9CEB-6BFD2D5BE6BF}"/>
          </ac:spMkLst>
        </pc:spChg>
        <pc:spChg chg="add mod">
          <ac:chgData name="LESIAK, REMY" userId="a3612a7c-9754-4a96-bbce-22dd13fca895" providerId="ADAL" clId="{EB87E3E4-684A-474A-9008-0815F63A6B75}" dt="2021-11-08T21:03:46.310" v="28176" actId="20577"/>
          <ac:spMkLst>
            <pc:docMk/>
            <pc:sldMk cId="1708263105" sldId="296"/>
            <ac:spMk id="7" creationId="{4C1FA076-EF1E-4C38-997E-4CEC0EF2AA44}"/>
          </ac:spMkLst>
        </pc:spChg>
        <pc:spChg chg="del mod">
          <ac:chgData name="LESIAK, REMY" userId="a3612a7c-9754-4a96-bbce-22dd13fca895" providerId="ADAL" clId="{EB87E3E4-684A-474A-9008-0815F63A6B75}" dt="2021-11-06T14:35:49.892" v="24277" actId="478"/>
          <ac:spMkLst>
            <pc:docMk/>
            <pc:sldMk cId="1708263105" sldId="296"/>
            <ac:spMk id="7" creationId="{D5731BDA-20CD-40C2-A5B7-B40425E4D0F3}"/>
          </ac:spMkLst>
        </pc:spChg>
        <pc:spChg chg="del">
          <ac:chgData name="LESIAK, REMY" userId="a3612a7c-9754-4a96-bbce-22dd13fca895" providerId="ADAL" clId="{EB87E3E4-684A-474A-9008-0815F63A6B75}" dt="2021-10-30T12:29:04.230" v="17680" actId="478"/>
          <ac:spMkLst>
            <pc:docMk/>
            <pc:sldMk cId="1708263105" sldId="296"/>
            <ac:spMk id="8" creationId="{8391102D-1C2C-45E2-BA24-9CCF741956EE}"/>
          </ac:spMkLst>
        </pc:spChg>
        <pc:spChg chg="add mod">
          <ac:chgData name="LESIAK, REMY" userId="a3612a7c-9754-4a96-bbce-22dd13fca895" providerId="ADAL" clId="{EB87E3E4-684A-474A-9008-0815F63A6B75}" dt="2021-11-08T21:05:08.918" v="28193" actId="207"/>
          <ac:spMkLst>
            <pc:docMk/>
            <pc:sldMk cId="1708263105" sldId="296"/>
            <ac:spMk id="8" creationId="{BF41F201-DAFB-4F6C-B35D-2CEAFBFB624D}"/>
          </ac:spMkLst>
        </pc:spChg>
        <pc:spChg chg="del">
          <ac:chgData name="LESIAK, REMY" userId="a3612a7c-9754-4a96-bbce-22dd13fca895" providerId="ADAL" clId="{EB87E3E4-684A-474A-9008-0815F63A6B75}" dt="2021-10-30T12:29:04.230" v="17680" actId="478"/>
          <ac:spMkLst>
            <pc:docMk/>
            <pc:sldMk cId="1708263105" sldId="296"/>
            <ac:spMk id="9" creationId="{A09F1CEF-289C-4477-A3CC-240B725C3215}"/>
          </ac:spMkLst>
        </pc:spChg>
        <pc:spChg chg="add del mod">
          <ac:chgData name="LESIAK, REMY" userId="a3612a7c-9754-4a96-bbce-22dd13fca895" providerId="ADAL" clId="{EB87E3E4-684A-474A-9008-0815F63A6B75}" dt="2021-11-06T14:35:52.944" v="24278" actId="478"/>
          <ac:spMkLst>
            <pc:docMk/>
            <pc:sldMk cId="1708263105" sldId="296"/>
            <ac:spMk id="9" creationId="{F7B51A7B-BB55-4985-8586-DC95C03A49C4}"/>
          </ac:spMkLst>
        </pc:spChg>
        <pc:spChg chg="add mod">
          <ac:chgData name="LESIAK, REMY" userId="a3612a7c-9754-4a96-bbce-22dd13fca895" providerId="ADAL" clId="{EB87E3E4-684A-474A-9008-0815F63A6B75}" dt="2021-11-06T14:36:37.527" v="24287" actId="1076"/>
          <ac:spMkLst>
            <pc:docMk/>
            <pc:sldMk cId="1708263105" sldId="296"/>
            <ac:spMk id="10" creationId="{8FC21CC4-5950-4D9F-BF68-7C5C3043703D}"/>
          </ac:spMkLst>
        </pc:spChg>
        <pc:spChg chg="del">
          <ac:chgData name="LESIAK, REMY" userId="a3612a7c-9754-4a96-bbce-22dd13fca895" providerId="ADAL" clId="{EB87E3E4-684A-474A-9008-0815F63A6B75}" dt="2021-10-30T12:29:04.230" v="17680" actId="478"/>
          <ac:spMkLst>
            <pc:docMk/>
            <pc:sldMk cId="1708263105" sldId="296"/>
            <ac:spMk id="10" creationId="{F222B476-188E-4BC5-9798-69B72BF49BB3}"/>
          </ac:spMkLst>
        </pc:spChg>
        <pc:spChg chg="del">
          <ac:chgData name="LESIAK, REMY" userId="a3612a7c-9754-4a96-bbce-22dd13fca895" providerId="ADAL" clId="{EB87E3E4-684A-474A-9008-0815F63A6B75}" dt="2021-10-30T12:29:04.230" v="17680" actId="478"/>
          <ac:spMkLst>
            <pc:docMk/>
            <pc:sldMk cId="1708263105" sldId="296"/>
            <ac:spMk id="11" creationId="{05A15620-74DC-4C4C-86F9-34D5448FBB24}"/>
          </ac:spMkLst>
        </pc:spChg>
        <pc:spChg chg="add mod">
          <ac:chgData name="LESIAK, REMY" userId="a3612a7c-9754-4a96-bbce-22dd13fca895" providerId="ADAL" clId="{EB87E3E4-684A-474A-9008-0815F63A6B75}" dt="2021-11-06T14:38:40.645" v="24328" actId="113"/>
          <ac:spMkLst>
            <pc:docMk/>
            <pc:sldMk cId="1708263105" sldId="296"/>
            <ac:spMk id="12" creationId="{7F931AD5-EBFE-4E4D-9D1F-35A1FED318C8}"/>
          </ac:spMkLst>
        </pc:spChg>
        <pc:spChg chg="add mod">
          <ac:chgData name="LESIAK, REMY" userId="a3612a7c-9754-4a96-bbce-22dd13fca895" providerId="ADAL" clId="{EB87E3E4-684A-474A-9008-0815F63A6B75}" dt="2021-11-08T21:03:56.480" v="28183" actId="20577"/>
          <ac:spMkLst>
            <pc:docMk/>
            <pc:sldMk cId="1708263105" sldId="296"/>
            <ac:spMk id="17" creationId="{96CE6D69-A8CA-4175-8FCF-7931BAFF3AE0}"/>
          </ac:spMkLst>
        </pc:spChg>
        <pc:spChg chg="add mod">
          <ac:chgData name="LESIAK, REMY" userId="a3612a7c-9754-4a96-bbce-22dd13fca895" providerId="ADAL" clId="{EB87E3E4-684A-474A-9008-0815F63A6B75}" dt="2021-11-08T21:05:28.110" v="28206" actId="14100"/>
          <ac:spMkLst>
            <pc:docMk/>
            <pc:sldMk cId="1708263105" sldId="296"/>
            <ac:spMk id="18" creationId="{A806EA5B-A6A5-4E15-B5DC-6D2E25308C9F}"/>
          </ac:spMkLst>
        </pc:spChg>
        <pc:spChg chg="add mod">
          <ac:chgData name="LESIAK, REMY" userId="a3612a7c-9754-4a96-bbce-22dd13fca895" providerId="ADAL" clId="{EB87E3E4-684A-474A-9008-0815F63A6B75}" dt="2021-11-08T21:05:35.360" v="28208" actId="1076"/>
          <ac:spMkLst>
            <pc:docMk/>
            <pc:sldMk cId="1708263105" sldId="296"/>
            <ac:spMk id="19" creationId="{A8681A8C-25CF-4B19-9D6E-37FB735A0F91}"/>
          </ac:spMkLst>
        </pc:spChg>
        <pc:spChg chg="add mod">
          <ac:chgData name="LESIAK, REMY" userId="a3612a7c-9754-4a96-bbce-22dd13fca895" providerId="ADAL" clId="{EB87E3E4-684A-474A-9008-0815F63A6B75}" dt="2021-11-08T21:05:39.760" v="28216" actId="20577"/>
          <ac:spMkLst>
            <pc:docMk/>
            <pc:sldMk cId="1708263105" sldId="296"/>
            <ac:spMk id="20" creationId="{4D248319-5865-48D9-9F09-68D15FD607DC}"/>
          </ac:spMkLst>
        </pc:spChg>
        <pc:spChg chg="add mod">
          <ac:chgData name="LESIAK, REMY" userId="a3612a7c-9754-4a96-bbce-22dd13fca895" providerId="ADAL" clId="{EB87E3E4-684A-474A-9008-0815F63A6B75}" dt="2021-11-08T21:05:35.360" v="28208" actId="1076"/>
          <ac:spMkLst>
            <pc:docMk/>
            <pc:sldMk cId="1708263105" sldId="296"/>
            <ac:spMk id="21" creationId="{AE3A1DDF-C766-4555-9F62-A221899894D7}"/>
          </ac:spMkLst>
        </pc:spChg>
        <pc:spChg chg="del">
          <ac:chgData name="LESIAK, REMY" userId="a3612a7c-9754-4a96-bbce-22dd13fca895" providerId="ADAL" clId="{EB87E3E4-684A-474A-9008-0815F63A6B75}" dt="2021-10-30T12:29:04.230" v="17680" actId="478"/>
          <ac:spMkLst>
            <pc:docMk/>
            <pc:sldMk cId="1708263105" sldId="296"/>
            <ac:spMk id="22" creationId="{07E010D6-CD71-46B8-B5F4-F21A58B53878}"/>
          </ac:spMkLst>
        </pc:spChg>
        <pc:spChg chg="add mod">
          <ac:chgData name="LESIAK, REMY" userId="a3612a7c-9754-4a96-bbce-22dd13fca895" providerId="ADAL" clId="{EB87E3E4-684A-474A-9008-0815F63A6B75}" dt="2021-11-08T21:05:46.460" v="28226" actId="20577"/>
          <ac:spMkLst>
            <pc:docMk/>
            <pc:sldMk cId="1708263105" sldId="296"/>
            <ac:spMk id="22" creationId="{120F14F1-9592-41CE-8C1B-3D3B5DAE088C}"/>
          </ac:spMkLst>
        </pc:spChg>
        <pc:spChg chg="del">
          <ac:chgData name="LESIAK, REMY" userId="a3612a7c-9754-4a96-bbce-22dd13fca895" providerId="ADAL" clId="{EB87E3E4-684A-474A-9008-0815F63A6B75}" dt="2021-10-30T12:29:04.230" v="17680" actId="478"/>
          <ac:spMkLst>
            <pc:docMk/>
            <pc:sldMk cId="1708263105" sldId="296"/>
            <ac:spMk id="23" creationId="{53024B05-3AF9-429D-BA70-F5A7C9BCD481}"/>
          </ac:spMkLst>
        </pc:spChg>
        <pc:spChg chg="add mod">
          <ac:chgData name="LESIAK, REMY" userId="a3612a7c-9754-4a96-bbce-22dd13fca895" providerId="ADAL" clId="{EB87E3E4-684A-474A-9008-0815F63A6B75}" dt="2021-11-08T21:05:35.360" v="28208" actId="1076"/>
          <ac:spMkLst>
            <pc:docMk/>
            <pc:sldMk cId="1708263105" sldId="296"/>
            <ac:spMk id="23" creationId="{64A05693-0D8E-461B-BEF1-5C2C6535DA3C}"/>
          </ac:spMkLst>
        </pc:spChg>
        <pc:spChg chg="add mod">
          <ac:chgData name="LESIAK, REMY" userId="a3612a7c-9754-4a96-bbce-22dd13fca895" providerId="ADAL" clId="{EB87E3E4-684A-474A-9008-0815F63A6B75}" dt="2021-11-08T21:05:50.455" v="28234" actId="20577"/>
          <ac:spMkLst>
            <pc:docMk/>
            <pc:sldMk cId="1708263105" sldId="296"/>
            <ac:spMk id="24" creationId="{6D912A21-65B6-4509-814B-53691E536B87}"/>
          </ac:spMkLst>
        </pc:spChg>
        <pc:spChg chg="del">
          <ac:chgData name="LESIAK, REMY" userId="a3612a7c-9754-4a96-bbce-22dd13fca895" providerId="ADAL" clId="{EB87E3E4-684A-474A-9008-0815F63A6B75}" dt="2021-10-30T12:29:04.230" v="17680" actId="478"/>
          <ac:spMkLst>
            <pc:docMk/>
            <pc:sldMk cId="1708263105" sldId="296"/>
            <ac:spMk id="24" creationId="{7EE8DA18-3057-4DA0-BDF8-0CCF69CE25D1}"/>
          </ac:spMkLst>
        </pc:spChg>
        <pc:spChg chg="del">
          <ac:chgData name="LESIAK, REMY" userId="a3612a7c-9754-4a96-bbce-22dd13fca895" providerId="ADAL" clId="{EB87E3E4-684A-474A-9008-0815F63A6B75}" dt="2021-10-30T12:29:04.230" v="17680" actId="478"/>
          <ac:spMkLst>
            <pc:docMk/>
            <pc:sldMk cId="1708263105" sldId="296"/>
            <ac:spMk id="25" creationId="{FBCEAFC1-261A-45BC-BFDF-C99057AB4B38}"/>
          </ac:spMkLst>
        </pc:spChg>
        <pc:spChg chg="del">
          <ac:chgData name="LESIAK, REMY" userId="a3612a7c-9754-4a96-bbce-22dd13fca895" providerId="ADAL" clId="{EB87E3E4-684A-474A-9008-0815F63A6B75}" dt="2021-10-30T12:29:04.230" v="17680" actId="478"/>
          <ac:spMkLst>
            <pc:docMk/>
            <pc:sldMk cId="1708263105" sldId="296"/>
            <ac:spMk id="26" creationId="{8F2DDF1D-55C8-4B39-86B5-B036C80CB5D0}"/>
          </ac:spMkLst>
        </pc:spChg>
        <pc:spChg chg="del">
          <ac:chgData name="LESIAK, REMY" userId="a3612a7c-9754-4a96-bbce-22dd13fca895" providerId="ADAL" clId="{EB87E3E4-684A-474A-9008-0815F63A6B75}" dt="2021-10-30T12:29:04.230" v="17680" actId="478"/>
          <ac:spMkLst>
            <pc:docMk/>
            <pc:sldMk cId="1708263105" sldId="296"/>
            <ac:spMk id="27" creationId="{FCE763D8-A893-42DB-9D65-C608014FD5BB}"/>
          </ac:spMkLst>
        </pc:spChg>
        <pc:spChg chg="del mod">
          <ac:chgData name="LESIAK, REMY" userId="a3612a7c-9754-4a96-bbce-22dd13fca895" providerId="ADAL" clId="{EB87E3E4-684A-474A-9008-0815F63A6B75}" dt="2021-10-30T12:29:07.077" v="17682" actId="478"/>
          <ac:spMkLst>
            <pc:docMk/>
            <pc:sldMk cId="1708263105" sldId="296"/>
            <ac:spMk id="28" creationId="{A4750C7A-7C4F-4586-8C71-34B9B1F31CBB}"/>
          </ac:spMkLst>
        </pc:spChg>
        <pc:spChg chg="add del mod">
          <ac:chgData name="LESIAK, REMY" userId="a3612a7c-9754-4a96-bbce-22dd13fca895" providerId="ADAL" clId="{EB87E3E4-684A-474A-9008-0815F63A6B75}" dt="2021-11-08T21:03:40.247" v="28171"/>
          <ac:spMkLst>
            <pc:docMk/>
            <pc:sldMk cId="1708263105" sldId="296"/>
            <ac:spMk id="29" creationId="{11891FF1-6468-4863-9D50-64684E0F9D20}"/>
          </ac:spMkLst>
        </pc:spChg>
        <pc:spChg chg="add mod ord">
          <ac:chgData name="LESIAK, REMY" userId="a3612a7c-9754-4a96-bbce-22dd13fca895" providerId="ADAL" clId="{EB87E3E4-684A-474A-9008-0815F63A6B75}" dt="2021-11-08T21:04:52.370" v="28191" actId="1076"/>
          <ac:spMkLst>
            <pc:docMk/>
            <pc:sldMk cId="1708263105" sldId="296"/>
            <ac:spMk id="30" creationId="{3629CB87-B2C6-4323-B285-DA10596CE980}"/>
          </ac:spMkLst>
        </pc:spChg>
        <pc:spChg chg="add del mod">
          <ac:chgData name="LESIAK, REMY" userId="a3612a7c-9754-4a96-bbce-22dd13fca895" providerId="ADAL" clId="{EB87E3E4-684A-474A-9008-0815F63A6B75}" dt="2021-11-08T21:05:13.360" v="28194" actId="478"/>
          <ac:spMkLst>
            <pc:docMk/>
            <pc:sldMk cId="1708263105" sldId="296"/>
            <ac:spMk id="31" creationId="{20F5CD6C-E0D9-4B38-8B68-F150E9E4D701}"/>
          </ac:spMkLst>
        </pc:spChg>
        <pc:spChg chg="del">
          <ac:chgData name="LESIAK, REMY" userId="a3612a7c-9754-4a96-bbce-22dd13fca895" providerId="ADAL" clId="{EB87E3E4-684A-474A-9008-0815F63A6B75}" dt="2021-10-30T12:29:10.179" v="17683" actId="478"/>
          <ac:spMkLst>
            <pc:docMk/>
            <pc:sldMk cId="1708263105" sldId="296"/>
            <ac:spMk id="32" creationId="{5FE355E1-2D93-425C-9FED-630590FD170E}"/>
          </ac:spMkLst>
        </pc:spChg>
        <pc:spChg chg="del">
          <ac:chgData name="LESIAK, REMY" userId="a3612a7c-9754-4a96-bbce-22dd13fca895" providerId="ADAL" clId="{EB87E3E4-684A-474A-9008-0815F63A6B75}" dt="2021-10-30T12:29:04.230" v="17680" actId="478"/>
          <ac:spMkLst>
            <pc:docMk/>
            <pc:sldMk cId="1708263105" sldId="296"/>
            <ac:spMk id="33" creationId="{4A83184B-6DB1-4E2E-9198-ED89DBB875F9}"/>
          </ac:spMkLst>
        </pc:spChg>
        <pc:spChg chg="del">
          <ac:chgData name="LESIAK, REMY" userId="a3612a7c-9754-4a96-bbce-22dd13fca895" providerId="ADAL" clId="{EB87E3E4-684A-474A-9008-0815F63A6B75}" dt="2021-10-30T12:29:04.230" v="17680" actId="478"/>
          <ac:spMkLst>
            <pc:docMk/>
            <pc:sldMk cId="1708263105" sldId="296"/>
            <ac:spMk id="34" creationId="{B4458F31-CAD1-4C62-B895-245361F124A6}"/>
          </ac:spMkLst>
        </pc:spChg>
        <pc:spChg chg="del">
          <ac:chgData name="LESIAK, REMY" userId="a3612a7c-9754-4a96-bbce-22dd13fca895" providerId="ADAL" clId="{EB87E3E4-684A-474A-9008-0815F63A6B75}" dt="2021-10-30T12:29:04.230" v="17680" actId="478"/>
          <ac:spMkLst>
            <pc:docMk/>
            <pc:sldMk cId="1708263105" sldId="296"/>
            <ac:spMk id="35" creationId="{1BB56EA8-E47C-4E0C-A879-9E5C94E27791}"/>
          </ac:spMkLst>
        </pc:spChg>
        <pc:spChg chg="add del mod">
          <ac:chgData name="LESIAK, REMY" userId="a3612a7c-9754-4a96-bbce-22dd13fca895" providerId="ADAL" clId="{EB87E3E4-684A-474A-9008-0815F63A6B75}" dt="2021-11-08T21:05:17.221" v="28195" actId="478"/>
          <ac:spMkLst>
            <pc:docMk/>
            <pc:sldMk cId="1708263105" sldId="296"/>
            <ac:spMk id="36" creationId="{F89003D6-F3CA-4EAA-B791-E8D1BAE3C8E6}"/>
          </ac:spMkLst>
        </pc:spChg>
        <pc:spChg chg="add del mod">
          <ac:chgData name="LESIAK, REMY" userId="a3612a7c-9754-4a96-bbce-22dd13fca895" providerId="ADAL" clId="{EB87E3E4-684A-474A-9008-0815F63A6B75}" dt="2021-11-08T21:05:19.480" v="28197" actId="478"/>
          <ac:spMkLst>
            <pc:docMk/>
            <pc:sldMk cId="1708263105" sldId="296"/>
            <ac:spMk id="37" creationId="{0B10F474-B085-4AE2-83AA-909521570236}"/>
          </ac:spMkLst>
        </pc:spChg>
        <pc:spChg chg="add del mod">
          <ac:chgData name="LESIAK, REMY" userId="a3612a7c-9754-4a96-bbce-22dd13fca895" providerId="ADAL" clId="{EB87E3E4-684A-474A-9008-0815F63A6B75}" dt="2021-11-08T21:05:21.163" v="28198" actId="478"/>
          <ac:spMkLst>
            <pc:docMk/>
            <pc:sldMk cId="1708263105" sldId="296"/>
            <ac:spMk id="38" creationId="{52099B00-3F7B-445F-9839-0B7EA20CE228}"/>
          </ac:spMkLst>
        </pc:spChg>
        <pc:cxnChg chg="del mod">
          <ac:chgData name="LESIAK, REMY" userId="a3612a7c-9754-4a96-bbce-22dd13fca895" providerId="ADAL" clId="{EB87E3E4-684A-474A-9008-0815F63A6B75}" dt="2021-10-30T12:29:04.230" v="17680" actId="478"/>
          <ac:cxnSpMkLst>
            <pc:docMk/>
            <pc:sldMk cId="1708263105" sldId="296"/>
            <ac:cxnSpMk id="13" creationId="{6FC573FF-75B5-4872-B7AA-30580593C487}"/>
          </ac:cxnSpMkLst>
        </pc:cxnChg>
        <pc:cxnChg chg="del mod">
          <ac:chgData name="LESIAK, REMY" userId="a3612a7c-9754-4a96-bbce-22dd13fca895" providerId="ADAL" clId="{EB87E3E4-684A-474A-9008-0815F63A6B75}" dt="2021-10-30T12:29:04.230" v="17680" actId="478"/>
          <ac:cxnSpMkLst>
            <pc:docMk/>
            <pc:sldMk cId="1708263105" sldId="296"/>
            <ac:cxnSpMk id="16" creationId="{87C5CB76-D08D-4209-8EAA-8FDF99C7EBD3}"/>
          </ac:cxnSpMkLst>
        </pc:cxnChg>
        <pc:cxnChg chg="del mod">
          <ac:chgData name="LESIAK, REMY" userId="a3612a7c-9754-4a96-bbce-22dd13fca895" providerId="ADAL" clId="{EB87E3E4-684A-474A-9008-0815F63A6B75}" dt="2021-10-30T12:29:04.230" v="17680" actId="478"/>
          <ac:cxnSpMkLst>
            <pc:docMk/>
            <pc:sldMk cId="1708263105" sldId="296"/>
            <ac:cxnSpMk id="19" creationId="{71BC6651-4175-4F7E-95AB-5404CD416F39}"/>
          </ac:cxnSpMkLst>
        </pc:cxnChg>
      </pc:sldChg>
      <pc:sldChg chg="addSp delSp modSp add del mod">
        <pc:chgData name="LESIAK, REMY" userId="a3612a7c-9754-4a96-bbce-22dd13fca895" providerId="ADAL" clId="{EB87E3E4-684A-474A-9008-0815F63A6B75}" dt="2021-10-21T14:19:47.343" v="14887" actId="47"/>
        <pc:sldMkLst>
          <pc:docMk/>
          <pc:sldMk cId="3490430216" sldId="296"/>
        </pc:sldMkLst>
        <pc:spChg chg="mod">
          <ac:chgData name="LESIAK, REMY" userId="a3612a7c-9754-4a96-bbce-22dd13fca895" providerId="ADAL" clId="{EB87E3E4-684A-474A-9008-0815F63A6B75}" dt="2021-10-21T07:04:18.349" v="10539"/>
          <ac:spMkLst>
            <pc:docMk/>
            <pc:sldMk cId="3490430216" sldId="296"/>
            <ac:spMk id="3" creationId="{00000000-0000-0000-0000-000000000000}"/>
          </ac:spMkLst>
        </pc:spChg>
        <pc:spChg chg="add mod">
          <ac:chgData name="LESIAK, REMY" userId="a3612a7c-9754-4a96-bbce-22dd13fca895" providerId="ADAL" clId="{EB87E3E4-684A-474A-9008-0815F63A6B75}" dt="2021-10-21T07:05:39.560" v="10542" actId="1076"/>
          <ac:spMkLst>
            <pc:docMk/>
            <pc:sldMk cId="3490430216" sldId="296"/>
            <ac:spMk id="8" creationId="{C402C2A9-AA8A-480A-A47D-AD4815287175}"/>
          </ac:spMkLst>
        </pc:spChg>
        <pc:spChg chg="add del">
          <ac:chgData name="LESIAK, REMY" userId="a3612a7c-9754-4a96-bbce-22dd13fca895" providerId="ADAL" clId="{EB87E3E4-684A-474A-9008-0815F63A6B75}" dt="2021-10-10T08:22:07.136" v="6907" actId="22"/>
          <ac:spMkLst>
            <pc:docMk/>
            <pc:sldMk cId="3490430216" sldId="296"/>
            <ac:spMk id="9" creationId="{749F0EFD-985A-4F37-ADE1-28087D45EFA8}"/>
          </ac:spMkLst>
        </pc:spChg>
        <pc:spChg chg="add mod">
          <ac:chgData name="LESIAK, REMY" userId="a3612a7c-9754-4a96-bbce-22dd13fca895" providerId="ADAL" clId="{EB87E3E4-684A-474A-9008-0815F63A6B75}" dt="2021-10-21T07:06:14.352" v="10552" actId="20577"/>
          <ac:spMkLst>
            <pc:docMk/>
            <pc:sldMk cId="3490430216" sldId="296"/>
            <ac:spMk id="9" creationId="{D0F710A6-0A4C-4FC0-9569-6FAF83D9A7BA}"/>
          </ac:spMkLst>
        </pc:spChg>
        <pc:spChg chg="mod">
          <ac:chgData name="LESIAK, REMY" userId="a3612a7c-9754-4a96-bbce-22dd13fca895" providerId="ADAL" clId="{EB87E3E4-684A-474A-9008-0815F63A6B75}" dt="2021-10-21T07:10:13.620" v="10720" actId="20577"/>
          <ac:spMkLst>
            <pc:docMk/>
            <pc:sldMk cId="3490430216" sldId="296"/>
            <ac:spMk id="10" creationId="{00000000-0000-0000-0000-000000000000}"/>
          </ac:spMkLst>
        </pc:spChg>
        <pc:spChg chg="add mod">
          <ac:chgData name="LESIAK, REMY" userId="a3612a7c-9754-4a96-bbce-22dd13fca895" providerId="ADAL" clId="{EB87E3E4-684A-474A-9008-0815F63A6B75}" dt="2021-10-21T07:06:41.759" v="10582" actId="313"/>
          <ac:spMkLst>
            <pc:docMk/>
            <pc:sldMk cId="3490430216" sldId="296"/>
            <ac:spMk id="11" creationId="{4CDF84E4-4493-4E69-8670-BFAFADE94A35}"/>
          </ac:spMkLst>
        </pc:spChg>
        <pc:spChg chg="mod">
          <ac:chgData name="LESIAK, REMY" userId="a3612a7c-9754-4a96-bbce-22dd13fca895" providerId="ADAL" clId="{EB87E3E4-684A-474A-9008-0815F63A6B75}" dt="2021-10-20T12:32:18.237" v="9876" actId="20577"/>
          <ac:spMkLst>
            <pc:docMk/>
            <pc:sldMk cId="3490430216" sldId="296"/>
            <ac:spMk id="12" creationId="{E45AAA18-217D-4323-B224-4749B4283990}"/>
          </ac:spMkLst>
        </pc:spChg>
        <pc:spChg chg="add mod">
          <ac:chgData name="LESIAK, REMY" userId="a3612a7c-9754-4a96-bbce-22dd13fca895" providerId="ADAL" clId="{EB87E3E4-684A-474A-9008-0815F63A6B75}" dt="2021-10-21T07:06:32.091" v="10565" actId="20577"/>
          <ac:spMkLst>
            <pc:docMk/>
            <pc:sldMk cId="3490430216" sldId="296"/>
            <ac:spMk id="13" creationId="{CD23478D-1171-4512-B128-EAA89A569814}"/>
          </ac:spMkLst>
        </pc:spChg>
        <pc:spChg chg="add mod">
          <ac:chgData name="LESIAK, REMY" userId="a3612a7c-9754-4a96-bbce-22dd13fca895" providerId="ADAL" clId="{EB87E3E4-684A-474A-9008-0815F63A6B75}" dt="2021-10-21T07:06:50.881" v="10588" actId="20577"/>
          <ac:spMkLst>
            <pc:docMk/>
            <pc:sldMk cId="3490430216" sldId="296"/>
            <ac:spMk id="14" creationId="{6F8F9045-80AF-4317-8624-B22731C941EF}"/>
          </ac:spMkLst>
        </pc:spChg>
        <pc:graphicFrameChg chg="del mod modGraphic">
          <ac:chgData name="LESIAK, REMY" userId="a3612a7c-9754-4a96-bbce-22dd13fca895" providerId="ADAL" clId="{EB87E3E4-684A-474A-9008-0815F63A6B75}" dt="2021-10-19T11:26:11.847" v="8590" actId="478"/>
          <ac:graphicFrameMkLst>
            <pc:docMk/>
            <pc:sldMk cId="3490430216" sldId="296"/>
            <ac:graphicFrameMk id="7" creationId="{8EDBDA4E-316B-46E4-AE60-283484A10896}"/>
          </ac:graphicFrameMkLst>
        </pc:graphicFrameChg>
      </pc:sldChg>
      <pc:sldChg chg="addSp delSp modSp add del mod">
        <pc:chgData name="LESIAK, REMY" userId="a3612a7c-9754-4a96-bbce-22dd13fca895" providerId="ADAL" clId="{EB87E3E4-684A-474A-9008-0815F63A6B75}" dt="2021-10-21T14:19:47.343" v="14887" actId="47"/>
        <pc:sldMkLst>
          <pc:docMk/>
          <pc:sldMk cId="1610993703" sldId="297"/>
        </pc:sldMkLst>
        <pc:spChg chg="add del">
          <ac:chgData name="LESIAK, REMY" userId="a3612a7c-9754-4a96-bbce-22dd13fca895" providerId="ADAL" clId="{EB87E3E4-684A-474A-9008-0815F63A6B75}" dt="2021-10-10T08:30:27.885" v="7162"/>
          <ac:spMkLst>
            <pc:docMk/>
            <pc:sldMk cId="1610993703" sldId="297"/>
            <ac:spMk id="2" creationId="{11C0CDA0-AB0A-4A07-8EA7-85D62A55E328}"/>
          </ac:spMkLst>
        </pc:spChg>
        <pc:spChg chg="mod">
          <ac:chgData name="LESIAK, REMY" userId="a3612a7c-9754-4a96-bbce-22dd13fca895" providerId="ADAL" clId="{EB87E3E4-684A-474A-9008-0815F63A6B75}" dt="2021-10-21T07:09:30.791" v="10652"/>
          <ac:spMkLst>
            <pc:docMk/>
            <pc:sldMk cId="1610993703" sldId="297"/>
            <ac:spMk id="3" creationId="{00000000-0000-0000-0000-000000000000}"/>
          </ac:spMkLst>
        </pc:spChg>
        <pc:spChg chg="add del mod">
          <ac:chgData name="LESIAK, REMY" userId="a3612a7c-9754-4a96-bbce-22dd13fca895" providerId="ADAL" clId="{EB87E3E4-684A-474A-9008-0815F63A6B75}" dt="2021-10-21T07:10:00.284" v="10701" actId="478"/>
          <ac:spMkLst>
            <pc:docMk/>
            <pc:sldMk cId="1610993703" sldId="297"/>
            <ac:spMk id="4" creationId="{91E9091E-E880-49EA-AC56-03632305D2C3}"/>
          </ac:spMkLst>
        </pc:spChg>
        <pc:spChg chg="mod">
          <ac:chgData name="LESIAK, REMY" userId="a3612a7c-9754-4a96-bbce-22dd13fca895" providerId="ADAL" clId="{EB87E3E4-684A-474A-9008-0815F63A6B75}" dt="2021-10-21T07:30:59.140" v="11621" actId="20577"/>
          <ac:spMkLst>
            <pc:docMk/>
            <pc:sldMk cId="1610993703" sldId="297"/>
            <ac:spMk id="10" creationId="{00000000-0000-0000-0000-000000000000}"/>
          </ac:spMkLst>
        </pc:spChg>
        <pc:spChg chg="del mod">
          <ac:chgData name="LESIAK, REMY" userId="a3612a7c-9754-4a96-bbce-22dd13fca895" providerId="ADAL" clId="{EB87E3E4-684A-474A-9008-0815F63A6B75}" dt="2021-10-21T07:09:57.948" v="10700" actId="478"/>
          <ac:spMkLst>
            <pc:docMk/>
            <pc:sldMk cId="1610993703" sldId="297"/>
            <ac:spMk id="12" creationId="{E45AAA18-217D-4323-B224-4749B4283990}"/>
          </ac:spMkLst>
        </pc:spChg>
        <pc:graphicFrameChg chg="mod modGraphic">
          <ac:chgData name="LESIAK, REMY" userId="a3612a7c-9754-4a96-bbce-22dd13fca895" providerId="ADAL" clId="{EB87E3E4-684A-474A-9008-0815F63A6B75}" dt="2021-10-21T07:10:31.582" v="10721" actId="1076"/>
          <ac:graphicFrameMkLst>
            <pc:docMk/>
            <pc:sldMk cId="1610993703" sldId="297"/>
            <ac:graphicFrameMk id="7" creationId="{8EDBDA4E-316B-46E4-AE60-283484A10896}"/>
          </ac:graphicFrameMkLst>
        </pc:graphicFrameChg>
      </pc:sldChg>
      <pc:sldChg chg="delSp modSp add mod">
        <pc:chgData name="LESIAK, REMY" userId="a3612a7c-9754-4a96-bbce-22dd13fca895" providerId="ADAL" clId="{EB87E3E4-684A-474A-9008-0815F63A6B75}" dt="2021-11-06T14:39:29.987" v="24338" actId="113"/>
        <pc:sldMkLst>
          <pc:docMk/>
          <pc:sldMk cId="4129750323" sldId="297"/>
        </pc:sldMkLst>
        <pc:spChg chg="del">
          <ac:chgData name="LESIAK, REMY" userId="a3612a7c-9754-4a96-bbce-22dd13fca895" providerId="ADAL" clId="{EB87E3E4-684A-474A-9008-0815F63A6B75}" dt="2021-10-30T12:32:58.663" v="17866" actId="478"/>
          <ac:spMkLst>
            <pc:docMk/>
            <pc:sldMk cId="4129750323" sldId="297"/>
            <ac:spMk id="2" creationId="{B05B07DB-137A-4DB9-9D44-D82188DEDDAC}"/>
          </ac:spMkLst>
        </pc:spChg>
        <pc:spChg chg="mod">
          <ac:chgData name="LESIAK, REMY" userId="a3612a7c-9754-4a96-bbce-22dd13fca895" providerId="ADAL" clId="{EB87E3E4-684A-474A-9008-0815F63A6B75}" dt="2021-10-30T12:34:08.971" v="17910" actId="20577"/>
          <ac:spMkLst>
            <pc:docMk/>
            <pc:sldMk cId="4129750323" sldId="297"/>
            <ac:spMk id="6" creationId="{89A27480-B31B-44D5-9CEB-6BFD2D5BE6BF}"/>
          </ac:spMkLst>
        </pc:spChg>
        <pc:spChg chg="mod">
          <ac:chgData name="LESIAK, REMY" userId="a3612a7c-9754-4a96-bbce-22dd13fca895" providerId="ADAL" clId="{EB87E3E4-684A-474A-9008-0815F63A6B75}" dt="2021-11-06T14:39:29.987" v="24338" actId="113"/>
          <ac:spMkLst>
            <pc:docMk/>
            <pc:sldMk cId="4129750323" sldId="297"/>
            <ac:spMk id="7" creationId="{D5731BDA-20CD-40C2-A5B7-B40425E4D0F3}"/>
          </ac:spMkLst>
        </pc:spChg>
        <pc:spChg chg="del">
          <ac:chgData name="LESIAK, REMY" userId="a3612a7c-9754-4a96-bbce-22dd13fca895" providerId="ADAL" clId="{EB87E3E4-684A-474A-9008-0815F63A6B75}" dt="2021-10-30T12:32:58.663" v="17866" actId="478"/>
          <ac:spMkLst>
            <pc:docMk/>
            <pc:sldMk cId="4129750323" sldId="297"/>
            <ac:spMk id="12" creationId="{7F931AD5-EBFE-4E4D-9D1F-35A1FED318C8}"/>
          </ac:spMkLst>
        </pc:spChg>
        <pc:spChg chg="del">
          <ac:chgData name="LESIAK, REMY" userId="a3612a7c-9754-4a96-bbce-22dd13fca895" providerId="ADAL" clId="{EB87E3E4-684A-474A-9008-0815F63A6B75}" dt="2021-10-30T12:32:58.663" v="17866" actId="478"/>
          <ac:spMkLst>
            <pc:docMk/>
            <pc:sldMk cId="4129750323" sldId="297"/>
            <ac:spMk id="29" creationId="{11891FF1-6468-4863-9D50-64684E0F9D20}"/>
          </ac:spMkLst>
        </pc:spChg>
        <pc:spChg chg="del">
          <ac:chgData name="LESIAK, REMY" userId="a3612a7c-9754-4a96-bbce-22dd13fca895" providerId="ADAL" clId="{EB87E3E4-684A-474A-9008-0815F63A6B75}" dt="2021-10-30T12:32:58.663" v="17866" actId="478"/>
          <ac:spMkLst>
            <pc:docMk/>
            <pc:sldMk cId="4129750323" sldId="297"/>
            <ac:spMk id="30" creationId="{3629CB87-B2C6-4323-B285-DA10596CE980}"/>
          </ac:spMkLst>
        </pc:spChg>
        <pc:spChg chg="del">
          <ac:chgData name="LESIAK, REMY" userId="a3612a7c-9754-4a96-bbce-22dd13fca895" providerId="ADAL" clId="{EB87E3E4-684A-474A-9008-0815F63A6B75}" dt="2021-10-30T12:32:58.663" v="17866" actId="478"/>
          <ac:spMkLst>
            <pc:docMk/>
            <pc:sldMk cId="4129750323" sldId="297"/>
            <ac:spMk id="31" creationId="{20F5CD6C-E0D9-4B38-8B68-F150E9E4D701}"/>
          </ac:spMkLst>
        </pc:spChg>
        <pc:spChg chg="del">
          <ac:chgData name="LESIAK, REMY" userId="a3612a7c-9754-4a96-bbce-22dd13fca895" providerId="ADAL" clId="{EB87E3E4-684A-474A-9008-0815F63A6B75}" dt="2021-10-30T12:32:58.663" v="17866" actId="478"/>
          <ac:spMkLst>
            <pc:docMk/>
            <pc:sldMk cId="4129750323" sldId="297"/>
            <ac:spMk id="36" creationId="{F89003D6-F3CA-4EAA-B791-E8D1BAE3C8E6}"/>
          </ac:spMkLst>
        </pc:spChg>
        <pc:spChg chg="del">
          <ac:chgData name="LESIAK, REMY" userId="a3612a7c-9754-4a96-bbce-22dd13fca895" providerId="ADAL" clId="{EB87E3E4-684A-474A-9008-0815F63A6B75}" dt="2021-10-30T12:32:58.663" v="17866" actId="478"/>
          <ac:spMkLst>
            <pc:docMk/>
            <pc:sldMk cId="4129750323" sldId="297"/>
            <ac:spMk id="37" creationId="{0B10F474-B085-4AE2-83AA-909521570236}"/>
          </ac:spMkLst>
        </pc:spChg>
        <pc:spChg chg="del">
          <ac:chgData name="LESIAK, REMY" userId="a3612a7c-9754-4a96-bbce-22dd13fca895" providerId="ADAL" clId="{EB87E3E4-684A-474A-9008-0815F63A6B75}" dt="2021-10-30T12:32:58.663" v="17866" actId="478"/>
          <ac:spMkLst>
            <pc:docMk/>
            <pc:sldMk cId="4129750323" sldId="297"/>
            <ac:spMk id="38" creationId="{52099B00-3F7B-445F-9839-0B7EA20CE228}"/>
          </ac:spMkLst>
        </pc:spChg>
      </pc:sldChg>
      <pc:sldChg chg="addSp delSp modSp add mod">
        <pc:chgData name="LESIAK, REMY" userId="a3612a7c-9754-4a96-bbce-22dd13fca895" providerId="ADAL" clId="{EB87E3E4-684A-474A-9008-0815F63A6B75}" dt="2021-11-06T14:45:05.261" v="24626" actId="14100"/>
        <pc:sldMkLst>
          <pc:docMk/>
          <pc:sldMk cId="11955312" sldId="298"/>
        </pc:sldMkLst>
        <pc:spChg chg="add del">
          <ac:chgData name="LESIAK, REMY" userId="a3612a7c-9754-4a96-bbce-22dd13fca895" providerId="ADAL" clId="{EB87E3E4-684A-474A-9008-0815F63A6B75}" dt="2021-11-06T14:44:12.450" v="24616"/>
          <ac:spMkLst>
            <pc:docMk/>
            <pc:sldMk cId="11955312" sldId="298"/>
            <ac:spMk id="2" creationId="{E9B5D6D9-A58B-4552-B3A3-C13656750442}"/>
          </ac:spMkLst>
        </pc:spChg>
        <pc:spChg chg="mod">
          <ac:chgData name="LESIAK, REMY" userId="a3612a7c-9754-4a96-bbce-22dd13fca895" providerId="ADAL" clId="{EB87E3E4-684A-474A-9008-0815F63A6B75}" dt="2021-11-06T14:43:59.369" v="24614" actId="20577"/>
          <ac:spMkLst>
            <pc:docMk/>
            <pc:sldMk cId="11955312" sldId="298"/>
            <ac:spMk id="7" creationId="{D5731BDA-20CD-40C2-A5B7-B40425E4D0F3}"/>
          </ac:spMkLst>
        </pc:spChg>
        <pc:spChg chg="add mod">
          <ac:chgData name="LESIAK, REMY" userId="a3612a7c-9754-4a96-bbce-22dd13fca895" providerId="ADAL" clId="{EB87E3E4-684A-474A-9008-0815F63A6B75}" dt="2021-11-06T14:45:05.261" v="24626" actId="14100"/>
          <ac:spMkLst>
            <pc:docMk/>
            <pc:sldMk cId="11955312" sldId="298"/>
            <ac:spMk id="9" creationId="{882B8C1A-D8C8-4FB2-87F6-F419AD414734}"/>
          </ac:spMkLst>
        </pc:spChg>
      </pc:sldChg>
      <pc:sldChg chg="modSp add del mod ord">
        <pc:chgData name="LESIAK, REMY" userId="a3612a7c-9754-4a96-bbce-22dd13fca895" providerId="ADAL" clId="{EB87E3E4-684A-474A-9008-0815F63A6B75}" dt="2021-10-21T14:19:47.343" v="14887" actId="47"/>
        <pc:sldMkLst>
          <pc:docMk/>
          <pc:sldMk cId="1388430439" sldId="298"/>
        </pc:sldMkLst>
        <pc:spChg chg="mod">
          <ac:chgData name="LESIAK, REMY" userId="a3612a7c-9754-4a96-bbce-22dd13fca895" providerId="ADAL" clId="{EB87E3E4-684A-474A-9008-0815F63A6B75}" dt="2021-10-21T07:10:43.873" v="10722"/>
          <ac:spMkLst>
            <pc:docMk/>
            <pc:sldMk cId="1388430439" sldId="298"/>
            <ac:spMk id="3" creationId="{00000000-0000-0000-0000-000000000000}"/>
          </ac:spMkLst>
        </pc:spChg>
        <pc:spChg chg="mod">
          <ac:chgData name="LESIAK, REMY" userId="a3612a7c-9754-4a96-bbce-22dd13fca895" providerId="ADAL" clId="{EB87E3E4-684A-474A-9008-0815F63A6B75}" dt="2021-10-21T07:11:19.836" v="10779" actId="20577"/>
          <ac:spMkLst>
            <pc:docMk/>
            <pc:sldMk cId="1388430439" sldId="298"/>
            <ac:spMk id="10" creationId="{00000000-0000-0000-0000-000000000000}"/>
          </ac:spMkLst>
        </pc:spChg>
        <pc:spChg chg="mod">
          <ac:chgData name="LESIAK, REMY" userId="a3612a7c-9754-4a96-bbce-22dd13fca895" providerId="ADAL" clId="{EB87E3E4-684A-474A-9008-0815F63A6B75}" dt="2021-10-21T07:15:15.561" v="10983" actId="20577"/>
          <ac:spMkLst>
            <pc:docMk/>
            <pc:sldMk cId="1388430439" sldId="298"/>
            <ac:spMk id="12" creationId="{E45AAA18-217D-4323-B224-4749B4283990}"/>
          </ac:spMkLst>
        </pc:spChg>
        <pc:graphicFrameChg chg="mod modGraphic">
          <ac:chgData name="LESIAK, REMY" userId="a3612a7c-9754-4a96-bbce-22dd13fca895" providerId="ADAL" clId="{EB87E3E4-684A-474A-9008-0815F63A6B75}" dt="2021-10-21T07:16:48.147" v="11051" actId="20577"/>
          <ac:graphicFrameMkLst>
            <pc:docMk/>
            <pc:sldMk cId="1388430439" sldId="298"/>
            <ac:graphicFrameMk id="7" creationId="{8EDBDA4E-316B-46E4-AE60-283484A10896}"/>
          </ac:graphicFrameMkLst>
        </pc:graphicFrameChg>
      </pc:sldChg>
      <pc:sldChg chg="addSp delSp modSp add del mod modNotesTx">
        <pc:chgData name="LESIAK, REMY" userId="a3612a7c-9754-4a96-bbce-22dd13fca895" providerId="ADAL" clId="{EB87E3E4-684A-474A-9008-0815F63A6B75}" dt="2021-10-21T14:19:47.343" v="14887" actId="47"/>
        <pc:sldMkLst>
          <pc:docMk/>
          <pc:sldMk cId="1851314786" sldId="299"/>
        </pc:sldMkLst>
        <pc:spChg chg="mod">
          <ac:chgData name="LESIAK, REMY" userId="a3612a7c-9754-4a96-bbce-22dd13fca895" providerId="ADAL" clId="{EB87E3E4-684A-474A-9008-0815F63A6B75}" dt="2021-10-21T07:43:33.237" v="11934"/>
          <ac:spMkLst>
            <pc:docMk/>
            <pc:sldMk cId="1851314786" sldId="299"/>
            <ac:spMk id="3" creationId="{00000000-0000-0000-0000-000000000000}"/>
          </ac:spMkLst>
        </pc:spChg>
        <pc:spChg chg="add del mod">
          <ac:chgData name="LESIAK, REMY" userId="a3612a7c-9754-4a96-bbce-22dd13fca895" providerId="ADAL" clId="{EB87E3E4-684A-474A-9008-0815F63A6B75}" dt="2021-10-21T07:43:54.485" v="11989" actId="478"/>
          <ac:spMkLst>
            <pc:docMk/>
            <pc:sldMk cId="1851314786" sldId="299"/>
            <ac:spMk id="4" creationId="{548DFDF5-54B5-4A08-AB54-07BE1983B2EE}"/>
          </ac:spMkLst>
        </pc:spChg>
        <pc:spChg chg="mod">
          <ac:chgData name="LESIAK, REMY" userId="a3612a7c-9754-4a96-bbce-22dd13fca895" providerId="ADAL" clId="{EB87E3E4-684A-474A-9008-0815F63A6B75}" dt="2021-10-21T07:43:49.860" v="11987" actId="6549"/>
          <ac:spMkLst>
            <pc:docMk/>
            <pc:sldMk cId="1851314786" sldId="299"/>
            <ac:spMk id="10" creationId="{00000000-0000-0000-0000-000000000000}"/>
          </ac:spMkLst>
        </pc:spChg>
        <pc:spChg chg="del mod">
          <ac:chgData name="LESIAK, REMY" userId="a3612a7c-9754-4a96-bbce-22dd13fca895" providerId="ADAL" clId="{EB87E3E4-684A-474A-9008-0815F63A6B75}" dt="2021-10-21T07:43:52.352" v="11988" actId="478"/>
          <ac:spMkLst>
            <pc:docMk/>
            <pc:sldMk cId="1851314786" sldId="299"/>
            <ac:spMk id="12" creationId="{E45AAA18-217D-4323-B224-4749B4283990}"/>
          </ac:spMkLst>
        </pc:spChg>
        <pc:graphicFrameChg chg="mod modGraphic">
          <ac:chgData name="LESIAK, REMY" userId="a3612a7c-9754-4a96-bbce-22dd13fca895" providerId="ADAL" clId="{EB87E3E4-684A-474A-9008-0815F63A6B75}" dt="2021-10-21T08:36:54.346" v="12191" actId="20577"/>
          <ac:graphicFrameMkLst>
            <pc:docMk/>
            <pc:sldMk cId="1851314786" sldId="299"/>
            <ac:graphicFrameMk id="7" creationId="{8EDBDA4E-316B-46E4-AE60-283484A10896}"/>
          </ac:graphicFrameMkLst>
        </pc:graphicFrameChg>
      </pc:sldChg>
      <pc:sldChg chg="modSp add mod">
        <pc:chgData name="LESIAK, REMY" userId="a3612a7c-9754-4a96-bbce-22dd13fca895" providerId="ADAL" clId="{EB87E3E4-684A-474A-9008-0815F63A6B75}" dt="2021-11-06T14:45:46.751" v="24638" actId="20577"/>
        <pc:sldMkLst>
          <pc:docMk/>
          <pc:sldMk cId="3258899717" sldId="299"/>
        </pc:sldMkLst>
        <pc:spChg chg="mod">
          <ac:chgData name="LESIAK, REMY" userId="a3612a7c-9754-4a96-bbce-22dd13fca895" providerId="ADAL" clId="{EB87E3E4-684A-474A-9008-0815F63A6B75}" dt="2021-11-06T14:45:46.751" v="24638" actId="20577"/>
          <ac:spMkLst>
            <pc:docMk/>
            <pc:sldMk cId="3258899717" sldId="299"/>
            <ac:spMk id="7" creationId="{D5731BDA-20CD-40C2-A5B7-B40425E4D0F3}"/>
          </ac:spMkLst>
        </pc:spChg>
      </pc:sldChg>
      <pc:sldChg chg="addSp modSp add mod">
        <pc:chgData name="LESIAK, REMY" userId="a3612a7c-9754-4a96-bbce-22dd13fca895" providerId="ADAL" clId="{EB87E3E4-684A-474A-9008-0815F63A6B75}" dt="2021-11-09T10:55:52.621" v="33959" actId="1076"/>
        <pc:sldMkLst>
          <pc:docMk/>
          <pc:sldMk cId="2000133867" sldId="300"/>
        </pc:sldMkLst>
        <pc:spChg chg="mod">
          <ac:chgData name="LESIAK, REMY" userId="a3612a7c-9754-4a96-bbce-22dd13fca895" providerId="ADAL" clId="{EB87E3E4-684A-474A-9008-0815F63A6B75}" dt="2021-10-30T12:53:37.654" v="19366" actId="20577"/>
          <ac:spMkLst>
            <pc:docMk/>
            <pc:sldMk cId="2000133867" sldId="300"/>
            <ac:spMk id="6" creationId="{89A27480-B31B-44D5-9CEB-6BFD2D5BE6BF}"/>
          </ac:spMkLst>
        </pc:spChg>
        <pc:spChg chg="mod">
          <ac:chgData name="LESIAK, REMY" userId="a3612a7c-9754-4a96-bbce-22dd13fca895" providerId="ADAL" clId="{EB87E3E4-684A-474A-9008-0815F63A6B75}" dt="2021-11-09T10:55:39.875" v="33956" actId="20577"/>
          <ac:spMkLst>
            <pc:docMk/>
            <pc:sldMk cId="2000133867" sldId="300"/>
            <ac:spMk id="7" creationId="{D5731BDA-20CD-40C2-A5B7-B40425E4D0F3}"/>
          </ac:spMkLst>
        </pc:spChg>
        <pc:spChg chg="add mod">
          <ac:chgData name="LESIAK, REMY" userId="a3612a7c-9754-4a96-bbce-22dd13fca895" providerId="ADAL" clId="{EB87E3E4-684A-474A-9008-0815F63A6B75}" dt="2021-11-09T10:55:52.621" v="33959" actId="1076"/>
          <ac:spMkLst>
            <pc:docMk/>
            <pc:sldMk cId="2000133867" sldId="300"/>
            <ac:spMk id="9" creationId="{FCA85F94-132F-415B-8FA8-C0753B8DEA8F}"/>
          </ac:spMkLst>
        </pc:spChg>
        <pc:graphicFrameChg chg="add mod modGraphic">
          <ac:chgData name="LESIAK, REMY" userId="a3612a7c-9754-4a96-bbce-22dd13fca895" providerId="ADAL" clId="{EB87E3E4-684A-474A-9008-0815F63A6B75}" dt="2021-11-09T10:55:48.005" v="33957" actId="1076"/>
          <ac:graphicFrameMkLst>
            <pc:docMk/>
            <pc:sldMk cId="2000133867" sldId="300"/>
            <ac:graphicFrameMk id="2" creationId="{56284897-D005-4B54-96D1-87B99006C3C8}"/>
          </ac:graphicFrameMkLst>
        </pc:graphicFrameChg>
      </pc:sldChg>
      <pc:sldChg chg="addSp delSp modSp add del mod">
        <pc:chgData name="LESIAK, REMY" userId="a3612a7c-9754-4a96-bbce-22dd13fca895" providerId="ADAL" clId="{EB87E3E4-684A-474A-9008-0815F63A6B75}" dt="2021-10-21T14:19:47.343" v="14887" actId="47"/>
        <pc:sldMkLst>
          <pc:docMk/>
          <pc:sldMk cId="2172528873" sldId="300"/>
        </pc:sldMkLst>
        <pc:spChg chg="add del">
          <ac:chgData name="LESIAK, REMY" userId="a3612a7c-9754-4a96-bbce-22dd13fca895" providerId="ADAL" clId="{EB87E3E4-684A-474A-9008-0815F63A6B75}" dt="2021-10-21T08:34:32.615" v="12128" actId="22"/>
          <ac:spMkLst>
            <pc:docMk/>
            <pc:sldMk cId="2172528873" sldId="300"/>
            <ac:spMk id="9" creationId="{01B691A5-9A6F-45DD-BBC7-1D53168B737F}"/>
          </ac:spMkLst>
        </pc:spChg>
        <pc:spChg chg="mod">
          <ac:chgData name="LESIAK, REMY" userId="a3612a7c-9754-4a96-bbce-22dd13fca895" providerId="ADAL" clId="{EB87E3E4-684A-474A-9008-0815F63A6B75}" dt="2021-10-21T08:34:22.186" v="12126"/>
          <ac:spMkLst>
            <pc:docMk/>
            <pc:sldMk cId="2172528873" sldId="300"/>
            <ac:spMk id="10" creationId="{00000000-0000-0000-0000-000000000000}"/>
          </ac:spMkLst>
        </pc:spChg>
        <pc:spChg chg="mod">
          <ac:chgData name="LESIAK, REMY" userId="a3612a7c-9754-4a96-bbce-22dd13fca895" providerId="ADAL" clId="{EB87E3E4-684A-474A-9008-0815F63A6B75}" dt="2021-10-19T11:17:04.371" v="8321" actId="20577"/>
          <ac:spMkLst>
            <pc:docMk/>
            <pc:sldMk cId="2172528873" sldId="300"/>
            <ac:spMk id="12" creationId="{E45AAA18-217D-4323-B224-4749B4283990}"/>
          </ac:spMkLst>
        </pc:spChg>
        <pc:graphicFrameChg chg="mod modGraphic">
          <ac:chgData name="LESIAK, REMY" userId="a3612a7c-9754-4a96-bbce-22dd13fca895" providerId="ADAL" clId="{EB87E3E4-684A-474A-9008-0815F63A6B75}" dt="2021-10-19T11:22:04.405" v="8573" actId="20577"/>
          <ac:graphicFrameMkLst>
            <pc:docMk/>
            <pc:sldMk cId="2172528873" sldId="300"/>
            <ac:graphicFrameMk id="7" creationId="{8EDBDA4E-316B-46E4-AE60-283484A10896}"/>
          </ac:graphicFrameMkLst>
        </pc:graphicFrameChg>
      </pc:sldChg>
      <pc:sldChg chg="addSp delSp modSp add del mod modNotesTx">
        <pc:chgData name="LESIAK, REMY" userId="a3612a7c-9754-4a96-bbce-22dd13fca895" providerId="ADAL" clId="{EB87E3E4-684A-474A-9008-0815F63A6B75}" dt="2021-10-21T14:19:47.343" v="14887" actId="47"/>
        <pc:sldMkLst>
          <pc:docMk/>
          <pc:sldMk cId="3928504664" sldId="301"/>
        </pc:sldMkLst>
        <pc:spChg chg="mod">
          <ac:chgData name="LESIAK, REMY" userId="a3612a7c-9754-4a96-bbce-22dd13fca895" providerId="ADAL" clId="{EB87E3E4-684A-474A-9008-0815F63A6B75}" dt="2021-10-21T12:52:48.212" v="13843"/>
          <ac:spMkLst>
            <pc:docMk/>
            <pc:sldMk cId="3928504664" sldId="301"/>
            <ac:spMk id="3" creationId="{00000000-0000-0000-0000-000000000000}"/>
          </ac:spMkLst>
        </pc:spChg>
        <pc:spChg chg="add del mod">
          <ac:chgData name="LESIAK, REMY" userId="a3612a7c-9754-4a96-bbce-22dd13fca895" providerId="ADAL" clId="{EB87E3E4-684A-474A-9008-0815F63A6B75}" dt="2021-10-21T12:52:34.273" v="13827" actId="5793"/>
          <ac:spMkLst>
            <pc:docMk/>
            <pc:sldMk cId="3928504664" sldId="301"/>
            <ac:spMk id="4" creationId="{1C2C7EE9-C055-4853-AF5A-0A8954BC82E8}"/>
          </ac:spMkLst>
        </pc:spChg>
        <pc:spChg chg="add del mod">
          <ac:chgData name="LESIAK, REMY" userId="a3612a7c-9754-4a96-bbce-22dd13fca895" providerId="ADAL" clId="{EB87E3E4-684A-474A-9008-0815F63A6B75}" dt="2021-10-19T11:32:25.063" v="8765" actId="478"/>
          <ac:spMkLst>
            <pc:docMk/>
            <pc:sldMk cId="3928504664" sldId="301"/>
            <ac:spMk id="8" creationId="{FF427F46-4A7A-4405-A8A6-BDC05A1790E0}"/>
          </ac:spMkLst>
        </pc:spChg>
        <pc:spChg chg="mod">
          <ac:chgData name="LESIAK, REMY" userId="a3612a7c-9754-4a96-bbce-22dd13fca895" providerId="ADAL" clId="{EB87E3E4-684A-474A-9008-0815F63A6B75}" dt="2021-10-21T12:52:40.528" v="13841" actId="6549"/>
          <ac:spMkLst>
            <pc:docMk/>
            <pc:sldMk cId="3928504664" sldId="301"/>
            <ac:spMk id="10" creationId="{00000000-0000-0000-0000-000000000000}"/>
          </ac:spMkLst>
        </pc:spChg>
        <pc:spChg chg="add mod">
          <ac:chgData name="LESIAK, REMY" userId="a3612a7c-9754-4a96-bbce-22dd13fca895" providerId="ADAL" clId="{EB87E3E4-684A-474A-9008-0815F63A6B75}" dt="2021-10-19T11:42:12.420" v="9068"/>
          <ac:spMkLst>
            <pc:docMk/>
            <pc:sldMk cId="3928504664" sldId="301"/>
            <ac:spMk id="11" creationId="{DCCEE899-825C-40D8-893C-DEBB97886D64}"/>
          </ac:spMkLst>
        </pc:spChg>
        <pc:spChg chg="del mod">
          <ac:chgData name="LESIAK, REMY" userId="a3612a7c-9754-4a96-bbce-22dd13fca895" providerId="ADAL" clId="{EB87E3E4-684A-474A-9008-0815F63A6B75}" dt="2021-10-19T11:31:22.008" v="8730" actId="478"/>
          <ac:spMkLst>
            <pc:docMk/>
            <pc:sldMk cId="3928504664" sldId="301"/>
            <ac:spMk id="12" creationId="{E45AAA18-217D-4323-B224-4749B4283990}"/>
          </ac:spMkLst>
        </pc:spChg>
        <pc:spChg chg="add mod">
          <ac:chgData name="LESIAK, REMY" userId="a3612a7c-9754-4a96-bbce-22dd13fca895" providerId="ADAL" clId="{EB87E3E4-684A-474A-9008-0815F63A6B75}" dt="2021-10-19T11:43:33.765" v="9095" actId="1036"/>
          <ac:spMkLst>
            <pc:docMk/>
            <pc:sldMk cId="3928504664" sldId="301"/>
            <ac:spMk id="13" creationId="{3790319B-D419-4DDE-AC14-DC08294DA11C}"/>
          </ac:spMkLst>
        </pc:spChg>
        <pc:spChg chg="add mod">
          <ac:chgData name="LESIAK, REMY" userId="a3612a7c-9754-4a96-bbce-22dd13fca895" providerId="ADAL" clId="{EB87E3E4-684A-474A-9008-0815F63A6B75}" dt="2021-10-19T11:49:25.227" v="9360" actId="207"/>
          <ac:spMkLst>
            <pc:docMk/>
            <pc:sldMk cId="3928504664" sldId="301"/>
            <ac:spMk id="14" creationId="{EB245D23-73F1-4C7D-86E8-22DF51FFE5CF}"/>
          </ac:spMkLst>
        </pc:spChg>
        <pc:spChg chg="add del">
          <ac:chgData name="LESIAK, REMY" userId="a3612a7c-9754-4a96-bbce-22dd13fca895" providerId="ADAL" clId="{EB87E3E4-684A-474A-9008-0815F63A6B75}" dt="2021-10-19T11:41:18.802" v="9016"/>
          <ac:spMkLst>
            <pc:docMk/>
            <pc:sldMk cId="3928504664" sldId="301"/>
            <ac:spMk id="15" creationId="{9CC1E117-FCCD-4EEA-A7B1-81C07120656B}"/>
          </ac:spMkLst>
        </pc:spChg>
        <pc:spChg chg="add del">
          <ac:chgData name="LESIAK, REMY" userId="a3612a7c-9754-4a96-bbce-22dd13fca895" providerId="ADAL" clId="{EB87E3E4-684A-474A-9008-0815F63A6B75}" dt="2021-10-19T11:42:07.571" v="9067"/>
          <ac:spMkLst>
            <pc:docMk/>
            <pc:sldMk cId="3928504664" sldId="301"/>
            <ac:spMk id="16" creationId="{C4C61D86-806F-43BC-9F5F-D70D327620DE}"/>
          </ac:spMkLst>
        </pc:spChg>
        <pc:spChg chg="add mod">
          <ac:chgData name="LESIAK, REMY" userId="a3612a7c-9754-4a96-bbce-22dd13fca895" providerId="ADAL" clId="{EB87E3E4-684A-474A-9008-0815F63A6B75}" dt="2021-10-19T11:42:44.790" v="9071"/>
          <ac:spMkLst>
            <pc:docMk/>
            <pc:sldMk cId="3928504664" sldId="301"/>
            <ac:spMk id="17" creationId="{D9ED0824-197E-481D-9095-CC66BC025D74}"/>
          </ac:spMkLst>
        </pc:spChg>
        <pc:spChg chg="add mod">
          <ac:chgData name="LESIAK, REMY" userId="a3612a7c-9754-4a96-bbce-22dd13fca895" providerId="ADAL" clId="{EB87E3E4-684A-474A-9008-0815F63A6B75}" dt="2021-10-19T11:49:21.154" v="9359" actId="207"/>
          <ac:spMkLst>
            <pc:docMk/>
            <pc:sldMk cId="3928504664" sldId="301"/>
            <ac:spMk id="18" creationId="{CBA53AF1-D475-468F-8EBE-6FF9071EFC7A}"/>
          </ac:spMkLst>
        </pc:spChg>
        <pc:graphicFrameChg chg="add del modGraphic">
          <ac:chgData name="LESIAK, REMY" userId="a3612a7c-9754-4a96-bbce-22dd13fca895" providerId="ADAL" clId="{EB87E3E4-684A-474A-9008-0815F63A6B75}" dt="2021-10-19T11:31:55.888" v="8761" actId="478"/>
          <ac:graphicFrameMkLst>
            <pc:docMk/>
            <pc:sldMk cId="3928504664" sldId="301"/>
            <ac:graphicFrameMk id="7" creationId="{8EDBDA4E-316B-46E4-AE60-283484A10896}"/>
          </ac:graphicFrameMkLst>
        </pc:graphicFrameChg>
      </pc:sldChg>
      <pc:sldChg chg="modSp add mod">
        <pc:chgData name="LESIAK, REMY" userId="a3612a7c-9754-4a96-bbce-22dd13fca895" providerId="ADAL" clId="{EB87E3E4-684A-474A-9008-0815F63A6B75}" dt="2021-10-30T13:05:38.625" v="19875" actId="20577"/>
        <pc:sldMkLst>
          <pc:docMk/>
          <pc:sldMk cId="4091073530" sldId="301"/>
        </pc:sldMkLst>
        <pc:spChg chg="mod">
          <ac:chgData name="LESIAK, REMY" userId="a3612a7c-9754-4a96-bbce-22dd13fca895" providerId="ADAL" clId="{EB87E3E4-684A-474A-9008-0815F63A6B75}" dt="2021-10-30T13:05:38.625" v="19875" actId="20577"/>
          <ac:spMkLst>
            <pc:docMk/>
            <pc:sldMk cId="4091073530" sldId="301"/>
            <ac:spMk id="2" creationId="{00000000-0000-0000-0000-000000000000}"/>
          </ac:spMkLst>
        </pc:spChg>
      </pc:sldChg>
      <pc:sldChg chg="addSp delSp modSp new mod modClrScheme chgLayout">
        <pc:chgData name="LESIAK, REMY" userId="a3612a7c-9754-4a96-bbce-22dd13fca895" providerId="ADAL" clId="{EB87E3E4-684A-474A-9008-0815F63A6B75}" dt="2021-10-30T13:32:17.346" v="21242" actId="20577"/>
        <pc:sldMkLst>
          <pc:docMk/>
          <pc:sldMk cId="1252600988" sldId="302"/>
        </pc:sldMkLst>
        <pc:spChg chg="del mod ord">
          <ac:chgData name="LESIAK, REMY" userId="a3612a7c-9754-4a96-bbce-22dd13fca895" providerId="ADAL" clId="{EB87E3E4-684A-474A-9008-0815F63A6B75}" dt="2021-10-30T13:05:55.129" v="19877" actId="700"/>
          <ac:spMkLst>
            <pc:docMk/>
            <pc:sldMk cId="1252600988" sldId="302"/>
            <ac:spMk id="2" creationId="{6534998E-6615-45A9-92C7-A271D83F3C70}"/>
          </ac:spMkLst>
        </pc:spChg>
        <pc:spChg chg="mod ord">
          <ac:chgData name="LESIAK, REMY" userId="a3612a7c-9754-4a96-bbce-22dd13fca895" providerId="ADAL" clId="{EB87E3E4-684A-474A-9008-0815F63A6B75}" dt="2021-10-30T13:05:55.129" v="19877" actId="700"/>
          <ac:spMkLst>
            <pc:docMk/>
            <pc:sldMk cId="1252600988" sldId="302"/>
            <ac:spMk id="3" creationId="{9787D920-AE0F-4721-9460-7C4081E2A2D0}"/>
          </ac:spMkLst>
        </pc:spChg>
        <pc:spChg chg="mod ord">
          <ac:chgData name="LESIAK, REMY" userId="a3612a7c-9754-4a96-bbce-22dd13fca895" providerId="ADAL" clId="{EB87E3E4-684A-474A-9008-0815F63A6B75}" dt="2021-10-30T13:05:55.129" v="19877" actId="700"/>
          <ac:spMkLst>
            <pc:docMk/>
            <pc:sldMk cId="1252600988" sldId="302"/>
            <ac:spMk id="4" creationId="{C6BB88FF-0E26-46B6-82D5-A24029B95237}"/>
          </ac:spMkLst>
        </pc:spChg>
        <pc:spChg chg="add mod ord">
          <ac:chgData name="LESIAK, REMY" userId="a3612a7c-9754-4a96-bbce-22dd13fca895" providerId="ADAL" clId="{EB87E3E4-684A-474A-9008-0815F63A6B75}" dt="2021-10-30T13:06:11.951" v="19896" actId="20577"/>
          <ac:spMkLst>
            <pc:docMk/>
            <pc:sldMk cId="1252600988" sldId="302"/>
            <ac:spMk id="5" creationId="{93098852-C1C9-401E-AAA1-57FA1854E823}"/>
          </ac:spMkLst>
        </pc:spChg>
        <pc:spChg chg="add mod ord">
          <ac:chgData name="LESIAK, REMY" userId="a3612a7c-9754-4a96-bbce-22dd13fca895" providerId="ADAL" clId="{EB87E3E4-684A-474A-9008-0815F63A6B75}" dt="2021-10-30T13:32:17.346" v="21242" actId="20577"/>
          <ac:spMkLst>
            <pc:docMk/>
            <pc:sldMk cId="1252600988" sldId="302"/>
            <ac:spMk id="6" creationId="{A5C0B673-3F58-4E53-85B0-38CE1842051A}"/>
          </ac:spMkLst>
        </pc:spChg>
        <pc:spChg chg="add mod ord">
          <ac:chgData name="LESIAK, REMY" userId="a3612a7c-9754-4a96-bbce-22dd13fca895" providerId="ADAL" clId="{EB87E3E4-684A-474A-9008-0815F63A6B75}" dt="2021-10-30T13:16:00.466" v="20160" actId="14100"/>
          <ac:spMkLst>
            <pc:docMk/>
            <pc:sldMk cId="1252600988" sldId="302"/>
            <ac:spMk id="7" creationId="{BAAA4D41-6E41-493B-AE69-C4FF1EE55B01}"/>
          </ac:spMkLst>
        </pc:spChg>
        <pc:spChg chg="add mod">
          <ac:chgData name="LESIAK, REMY" userId="a3612a7c-9754-4a96-bbce-22dd13fca895" providerId="ADAL" clId="{EB87E3E4-684A-474A-9008-0815F63A6B75}" dt="2021-10-30T13:12:57.854" v="20064" actId="14100"/>
          <ac:spMkLst>
            <pc:docMk/>
            <pc:sldMk cId="1252600988" sldId="302"/>
            <ac:spMk id="8" creationId="{91E978E5-C6FD-4999-9716-88DC3F1F4331}"/>
          </ac:spMkLst>
        </pc:spChg>
        <pc:spChg chg="add mod">
          <ac:chgData name="LESIAK, REMY" userId="a3612a7c-9754-4a96-bbce-22dd13fca895" providerId="ADAL" clId="{EB87E3E4-684A-474A-9008-0815F63A6B75}" dt="2021-10-30T13:17:02.329" v="20386" actId="20577"/>
          <ac:spMkLst>
            <pc:docMk/>
            <pc:sldMk cId="1252600988" sldId="302"/>
            <ac:spMk id="10" creationId="{D855E97E-8A1A-41EE-A505-41279D964416}"/>
          </ac:spMkLst>
        </pc:spChg>
        <pc:picChg chg="add mod">
          <ac:chgData name="LESIAK, REMY" userId="a3612a7c-9754-4a96-bbce-22dd13fca895" providerId="ADAL" clId="{EB87E3E4-684A-474A-9008-0815F63A6B75}" dt="2021-10-30T13:15:53.919" v="20159" actId="14100"/>
          <ac:picMkLst>
            <pc:docMk/>
            <pc:sldMk cId="1252600988" sldId="302"/>
            <ac:picMk id="9" creationId="{16345161-49E3-4D94-AC6A-85F41BC31189}"/>
          </ac:picMkLst>
        </pc:picChg>
      </pc:sldChg>
      <pc:sldChg chg="addSp delSp modSp add del mod">
        <pc:chgData name="LESIAK, REMY" userId="a3612a7c-9754-4a96-bbce-22dd13fca895" providerId="ADAL" clId="{EB87E3E4-684A-474A-9008-0815F63A6B75}" dt="2021-10-21T14:19:47.343" v="14887" actId="47"/>
        <pc:sldMkLst>
          <pc:docMk/>
          <pc:sldMk cId="3478089368" sldId="302"/>
        </pc:sldMkLst>
        <pc:spChg chg="mod">
          <ac:chgData name="LESIAK, REMY" userId="a3612a7c-9754-4a96-bbce-22dd13fca895" providerId="ADAL" clId="{EB87E3E4-684A-474A-9008-0815F63A6B75}" dt="2021-10-21T07:09:19.259" v="10637"/>
          <ac:spMkLst>
            <pc:docMk/>
            <pc:sldMk cId="3478089368" sldId="302"/>
            <ac:spMk id="3" creationId="{00000000-0000-0000-0000-000000000000}"/>
          </ac:spMkLst>
        </pc:spChg>
        <pc:spChg chg="add del mod">
          <ac:chgData name="LESIAK, REMY" userId="a3612a7c-9754-4a96-bbce-22dd13fca895" providerId="ADAL" clId="{EB87E3E4-684A-474A-9008-0815F63A6B75}" dt="2021-10-19T11:27:37.387" v="8715" actId="478"/>
          <ac:spMkLst>
            <pc:docMk/>
            <pc:sldMk cId="3478089368" sldId="302"/>
            <ac:spMk id="4" creationId="{143AF263-312A-49C4-9F72-DADA65B59009}"/>
          </ac:spMkLst>
        </pc:spChg>
        <pc:spChg chg="add del">
          <ac:chgData name="LESIAK, REMY" userId="a3612a7c-9754-4a96-bbce-22dd13fca895" providerId="ADAL" clId="{EB87E3E4-684A-474A-9008-0815F63A6B75}" dt="2021-10-21T07:18:17.821" v="11053" actId="22"/>
          <ac:spMkLst>
            <pc:docMk/>
            <pc:sldMk cId="3478089368" sldId="302"/>
            <ac:spMk id="8" creationId="{F826512B-AA67-494B-868B-4CD27C9A6F52}"/>
          </ac:spMkLst>
        </pc:spChg>
        <pc:spChg chg="mod">
          <ac:chgData name="LESIAK, REMY" userId="a3612a7c-9754-4a96-bbce-22dd13fca895" providerId="ADAL" clId="{EB87E3E4-684A-474A-9008-0815F63A6B75}" dt="2021-10-21T07:09:24.037" v="10651" actId="20577"/>
          <ac:spMkLst>
            <pc:docMk/>
            <pc:sldMk cId="3478089368" sldId="302"/>
            <ac:spMk id="10" creationId="{00000000-0000-0000-0000-000000000000}"/>
          </ac:spMkLst>
        </pc:spChg>
        <pc:spChg chg="del">
          <ac:chgData name="LESIAK, REMY" userId="a3612a7c-9754-4a96-bbce-22dd13fca895" providerId="ADAL" clId="{EB87E3E4-684A-474A-9008-0815F63A6B75}" dt="2021-10-19T11:27:35.267" v="8714" actId="478"/>
          <ac:spMkLst>
            <pc:docMk/>
            <pc:sldMk cId="3478089368" sldId="302"/>
            <ac:spMk id="12" creationId="{E45AAA18-217D-4323-B224-4749B4283990}"/>
          </ac:spMkLst>
        </pc:spChg>
        <pc:graphicFrameChg chg="mod">
          <ac:chgData name="LESIAK, REMY" userId="a3612a7c-9754-4a96-bbce-22dd13fca895" providerId="ADAL" clId="{EB87E3E4-684A-474A-9008-0815F63A6B75}" dt="2021-10-19T11:27:44.572" v="8717" actId="1076"/>
          <ac:graphicFrameMkLst>
            <pc:docMk/>
            <pc:sldMk cId="3478089368" sldId="302"/>
            <ac:graphicFrameMk id="7" creationId="{8EDBDA4E-316B-46E4-AE60-283484A10896}"/>
          </ac:graphicFrameMkLst>
        </pc:graphicFrameChg>
      </pc:sldChg>
      <pc:sldChg chg="modSp add del mod ord modNotesTx">
        <pc:chgData name="LESIAK, REMY" userId="a3612a7c-9754-4a96-bbce-22dd13fca895" providerId="ADAL" clId="{EB87E3E4-684A-474A-9008-0815F63A6B75}" dt="2021-10-21T14:19:47.343" v="14887" actId="47"/>
        <pc:sldMkLst>
          <pc:docMk/>
          <pc:sldMk cId="1838735260" sldId="303"/>
        </pc:sldMkLst>
        <pc:spChg chg="mod">
          <ac:chgData name="LESIAK, REMY" userId="a3612a7c-9754-4a96-bbce-22dd13fca895" providerId="ADAL" clId="{EB87E3E4-684A-474A-9008-0815F63A6B75}" dt="2021-10-21T12:51:08.115" v="13760"/>
          <ac:spMkLst>
            <pc:docMk/>
            <pc:sldMk cId="1838735260" sldId="303"/>
            <ac:spMk id="3" creationId="{00000000-0000-0000-0000-000000000000}"/>
          </ac:spMkLst>
        </pc:spChg>
        <pc:spChg chg="mod">
          <ac:chgData name="LESIAK, REMY" userId="a3612a7c-9754-4a96-bbce-22dd13fca895" providerId="ADAL" clId="{EB87E3E4-684A-474A-9008-0815F63A6B75}" dt="2021-10-21T12:52:18.928" v="13824" actId="14100"/>
          <ac:spMkLst>
            <pc:docMk/>
            <pc:sldMk cId="1838735260" sldId="303"/>
            <ac:spMk id="4" creationId="{1C2C7EE9-C055-4853-AF5A-0A8954BC82E8}"/>
          </ac:spMkLst>
        </pc:spChg>
        <pc:spChg chg="mod">
          <ac:chgData name="LESIAK, REMY" userId="a3612a7c-9754-4a96-bbce-22dd13fca895" providerId="ADAL" clId="{EB87E3E4-684A-474A-9008-0815F63A6B75}" dt="2021-10-21T12:52:07.557" v="13822" actId="20577"/>
          <ac:spMkLst>
            <pc:docMk/>
            <pc:sldMk cId="1838735260" sldId="303"/>
            <ac:spMk id="10" creationId="{00000000-0000-0000-0000-000000000000}"/>
          </ac:spMkLst>
        </pc:spChg>
        <pc:spChg chg="mod">
          <ac:chgData name="LESIAK, REMY" userId="a3612a7c-9754-4a96-bbce-22dd13fca895" providerId="ADAL" clId="{EB87E3E4-684A-474A-9008-0815F63A6B75}" dt="2021-10-19T11:40:10.669" v="8931" actId="1076"/>
          <ac:spMkLst>
            <pc:docMk/>
            <pc:sldMk cId="1838735260" sldId="303"/>
            <ac:spMk id="11" creationId="{DCCEE899-825C-40D8-893C-DEBB97886D64}"/>
          </ac:spMkLst>
        </pc:spChg>
        <pc:spChg chg="mod">
          <ac:chgData name="LESIAK, REMY" userId="a3612a7c-9754-4a96-bbce-22dd13fca895" providerId="ADAL" clId="{EB87E3E4-684A-474A-9008-0815F63A6B75}" dt="2021-10-19T11:40:13.689" v="8932" actId="1076"/>
          <ac:spMkLst>
            <pc:docMk/>
            <pc:sldMk cId="1838735260" sldId="303"/>
            <ac:spMk id="13" creationId="{3790319B-D419-4DDE-AC14-DC08294DA11C}"/>
          </ac:spMkLst>
        </pc:spChg>
      </pc:sldChg>
      <pc:sldChg chg="addSp delSp modSp add mod">
        <pc:chgData name="LESIAK, REMY" userId="a3612a7c-9754-4a96-bbce-22dd13fca895" providerId="ADAL" clId="{EB87E3E4-684A-474A-9008-0815F63A6B75}" dt="2021-10-30T13:32:24.234" v="21249" actId="20577"/>
        <pc:sldMkLst>
          <pc:docMk/>
          <pc:sldMk cId="3376003248" sldId="303"/>
        </pc:sldMkLst>
        <pc:spChg chg="add del">
          <ac:chgData name="LESIAK, REMY" userId="a3612a7c-9754-4a96-bbce-22dd13fca895" providerId="ADAL" clId="{EB87E3E4-684A-474A-9008-0815F63A6B75}" dt="2021-10-30T13:09:48.693" v="20009" actId="478"/>
          <ac:spMkLst>
            <pc:docMk/>
            <pc:sldMk cId="3376003248" sldId="303"/>
            <ac:spMk id="2" creationId="{01DFEAC7-A79B-4321-8721-A932BB62448B}"/>
          </ac:spMkLst>
        </pc:spChg>
        <pc:spChg chg="mod">
          <ac:chgData name="LESIAK, REMY" userId="a3612a7c-9754-4a96-bbce-22dd13fca895" providerId="ADAL" clId="{EB87E3E4-684A-474A-9008-0815F63A6B75}" dt="2021-10-30T13:32:24.234" v="21249" actId="20577"/>
          <ac:spMkLst>
            <pc:docMk/>
            <pc:sldMk cId="3376003248" sldId="303"/>
            <ac:spMk id="6" creationId="{A5C0B673-3F58-4E53-85B0-38CE1842051A}"/>
          </ac:spMkLst>
        </pc:spChg>
        <pc:spChg chg="mod">
          <ac:chgData name="LESIAK, REMY" userId="a3612a7c-9754-4a96-bbce-22dd13fca895" providerId="ADAL" clId="{EB87E3E4-684A-474A-9008-0815F63A6B75}" dt="2021-10-30T13:11:50.648" v="20062" actId="20577"/>
          <ac:spMkLst>
            <pc:docMk/>
            <pc:sldMk cId="3376003248" sldId="303"/>
            <ac:spMk id="7" creationId="{BAAA4D41-6E41-493B-AE69-C4FF1EE55B01}"/>
          </ac:spMkLst>
        </pc:spChg>
        <pc:spChg chg="del mod">
          <ac:chgData name="LESIAK, REMY" userId="a3612a7c-9754-4a96-bbce-22dd13fca895" providerId="ADAL" clId="{EB87E3E4-684A-474A-9008-0815F63A6B75}" dt="2021-10-30T13:09:48.693" v="20009" actId="478"/>
          <ac:spMkLst>
            <pc:docMk/>
            <pc:sldMk cId="3376003248" sldId="303"/>
            <ac:spMk id="8" creationId="{91E978E5-C6FD-4999-9716-88DC3F1F4331}"/>
          </ac:spMkLst>
        </pc:spChg>
        <pc:spChg chg="add mod">
          <ac:chgData name="LESIAK, REMY" userId="a3612a7c-9754-4a96-bbce-22dd13fca895" providerId="ADAL" clId="{EB87E3E4-684A-474A-9008-0815F63A6B75}" dt="2021-10-30T13:23:08.024" v="20493" actId="14100"/>
          <ac:spMkLst>
            <pc:docMk/>
            <pc:sldMk cId="3376003248" sldId="303"/>
            <ac:spMk id="10" creationId="{D85BC0C6-44AC-47EA-8AE2-CA2AE24139EE}"/>
          </ac:spMkLst>
        </pc:spChg>
        <pc:spChg chg="add del">
          <ac:chgData name="LESIAK, REMY" userId="a3612a7c-9754-4a96-bbce-22dd13fca895" providerId="ADAL" clId="{EB87E3E4-684A-474A-9008-0815F63A6B75}" dt="2021-10-30T13:10:18.676" v="20016" actId="478"/>
          <ac:spMkLst>
            <pc:docMk/>
            <pc:sldMk cId="3376003248" sldId="303"/>
            <ac:spMk id="11" creationId="{CE04CE1F-6213-4BE8-A5E9-298C117464EC}"/>
          </ac:spMkLst>
        </pc:spChg>
        <pc:graphicFrameChg chg="add mod modGraphic">
          <ac:chgData name="LESIAK, REMY" userId="a3612a7c-9754-4a96-bbce-22dd13fca895" providerId="ADAL" clId="{EB87E3E4-684A-474A-9008-0815F63A6B75}" dt="2021-10-30T13:25:17.485" v="20701" actId="1035"/>
          <ac:graphicFrameMkLst>
            <pc:docMk/>
            <pc:sldMk cId="3376003248" sldId="303"/>
            <ac:graphicFrameMk id="13" creationId="{DE47BD62-E400-41C3-AD0F-6F5F85A21467}"/>
          </ac:graphicFrameMkLst>
        </pc:graphicFrameChg>
        <pc:picChg chg="del">
          <ac:chgData name="LESIAK, REMY" userId="a3612a7c-9754-4a96-bbce-22dd13fca895" providerId="ADAL" clId="{EB87E3E4-684A-474A-9008-0815F63A6B75}" dt="2021-10-30T13:10:16.038" v="20014" actId="478"/>
          <ac:picMkLst>
            <pc:docMk/>
            <pc:sldMk cId="3376003248" sldId="303"/>
            <ac:picMk id="9" creationId="{16345161-49E3-4D94-AC6A-85F41BC31189}"/>
          </ac:picMkLst>
        </pc:picChg>
        <pc:picChg chg="add mod">
          <ac:chgData name="LESIAK, REMY" userId="a3612a7c-9754-4a96-bbce-22dd13fca895" providerId="ADAL" clId="{EB87E3E4-684A-474A-9008-0815F63A6B75}" dt="2021-10-30T13:23:43.997" v="20519" actId="1035"/>
          <ac:picMkLst>
            <pc:docMk/>
            <pc:sldMk cId="3376003248" sldId="303"/>
            <ac:picMk id="12" creationId="{B5A7919A-5858-4B3D-8CF3-8B36A3786F2A}"/>
          </ac:picMkLst>
        </pc:picChg>
      </pc:sldChg>
      <pc:sldChg chg="addSp delSp modSp add mod ord">
        <pc:chgData name="LESIAK, REMY" userId="a3612a7c-9754-4a96-bbce-22dd13fca895" providerId="ADAL" clId="{EB87E3E4-684A-474A-9008-0815F63A6B75}" dt="2021-10-30T13:32:34.013" v="21256" actId="20577"/>
        <pc:sldMkLst>
          <pc:docMk/>
          <pc:sldMk cId="243250453" sldId="304"/>
        </pc:sldMkLst>
        <pc:spChg chg="mod">
          <ac:chgData name="LESIAK, REMY" userId="a3612a7c-9754-4a96-bbce-22dd13fca895" providerId="ADAL" clId="{EB87E3E4-684A-474A-9008-0815F63A6B75}" dt="2021-10-30T13:32:34.013" v="21256" actId="20577"/>
          <ac:spMkLst>
            <pc:docMk/>
            <pc:sldMk cId="243250453" sldId="304"/>
            <ac:spMk id="6" creationId="{A5C0B673-3F58-4E53-85B0-38CE1842051A}"/>
          </ac:spMkLst>
        </pc:spChg>
        <pc:spChg chg="del mod">
          <ac:chgData name="LESIAK, REMY" userId="a3612a7c-9754-4a96-bbce-22dd13fca895" providerId="ADAL" clId="{EB87E3E4-684A-474A-9008-0815F63A6B75}" dt="2021-10-30T13:18:30.718" v="20409" actId="478"/>
          <ac:spMkLst>
            <pc:docMk/>
            <pc:sldMk cId="243250453" sldId="304"/>
            <ac:spMk id="7" creationId="{BAAA4D41-6E41-493B-AE69-C4FF1EE55B01}"/>
          </ac:spMkLst>
        </pc:spChg>
        <pc:spChg chg="del">
          <ac:chgData name="LESIAK, REMY" userId="a3612a7c-9754-4a96-bbce-22dd13fca895" providerId="ADAL" clId="{EB87E3E4-684A-474A-9008-0815F63A6B75}" dt="2021-10-30T13:17:54.710" v="20392" actId="478"/>
          <ac:spMkLst>
            <pc:docMk/>
            <pc:sldMk cId="243250453" sldId="304"/>
            <ac:spMk id="10" creationId="{D85BC0C6-44AC-47EA-8AE2-CA2AE24139EE}"/>
          </ac:spMkLst>
        </pc:spChg>
        <pc:spChg chg="add del">
          <ac:chgData name="LESIAK, REMY" userId="a3612a7c-9754-4a96-bbce-22dd13fca895" providerId="ADAL" clId="{EB87E3E4-684A-474A-9008-0815F63A6B75}" dt="2021-10-30T13:18:25.326" v="20408" actId="478"/>
          <ac:spMkLst>
            <pc:docMk/>
            <pc:sldMk cId="243250453" sldId="304"/>
            <ac:spMk id="11" creationId="{E35AEC93-2B32-4D34-AB14-6BDA28D22649}"/>
          </ac:spMkLst>
        </pc:spChg>
        <pc:spChg chg="add del mod">
          <ac:chgData name="LESIAK, REMY" userId="a3612a7c-9754-4a96-bbce-22dd13fca895" providerId="ADAL" clId="{EB87E3E4-684A-474A-9008-0815F63A6B75}" dt="2021-10-30T13:18:33.631" v="20410" actId="478"/>
          <ac:spMkLst>
            <pc:docMk/>
            <pc:sldMk cId="243250453" sldId="304"/>
            <ac:spMk id="13" creationId="{82D22CC7-A042-4437-BA70-FCB1A40F033F}"/>
          </ac:spMkLst>
        </pc:spChg>
        <pc:spChg chg="add del mod">
          <ac:chgData name="LESIAK, REMY" userId="a3612a7c-9754-4a96-bbce-22dd13fca895" providerId="ADAL" clId="{EB87E3E4-684A-474A-9008-0815F63A6B75}" dt="2021-10-30T13:30:33.997" v="21135" actId="478"/>
          <ac:spMkLst>
            <pc:docMk/>
            <pc:sldMk cId="243250453" sldId="304"/>
            <ac:spMk id="15" creationId="{264DAC61-6892-41E2-8214-B39D4198EE7F}"/>
          </ac:spMkLst>
        </pc:spChg>
        <pc:graphicFrameChg chg="add del">
          <ac:chgData name="LESIAK, REMY" userId="a3612a7c-9754-4a96-bbce-22dd13fca895" providerId="ADAL" clId="{EB87E3E4-684A-474A-9008-0815F63A6B75}" dt="2021-10-30T13:18:43.766" v="20412" actId="3680"/>
          <ac:graphicFrameMkLst>
            <pc:docMk/>
            <pc:sldMk cId="243250453" sldId="304"/>
            <ac:graphicFrameMk id="9" creationId="{7A10F9F2-00DD-4B47-BA0F-AC8332A0FE4A}"/>
          </ac:graphicFrameMkLst>
        </pc:graphicFrameChg>
        <pc:graphicFrameChg chg="add mod modGraphic">
          <ac:chgData name="LESIAK, REMY" userId="a3612a7c-9754-4a96-bbce-22dd13fca895" providerId="ADAL" clId="{EB87E3E4-684A-474A-9008-0815F63A6B75}" dt="2021-10-30T13:30:45.083" v="21138" actId="14734"/>
          <ac:graphicFrameMkLst>
            <pc:docMk/>
            <pc:sldMk cId="243250453" sldId="304"/>
            <ac:graphicFrameMk id="14" creationId="{F218150F-37DB-4D9E-8751-302C12000DB5}"/>
          </ac:graphicFrameMkLst>
        </pc:graphicFrameChg>
        <pc:picChg chg="del mod">
          <ac:chgData name="LESIAK, REMY" userId="a3612a7c-9754-4a96-bbce-22dd13fca895" providerId="ADAL" clId="{EB87E3E4-684A-474A-9008-0815F63A6B75}" dt="2021-10-30T13:18:22.447" v="20407" actId="478"/>
          <ac:picMkLst>
            <pc:docMk/>
            <pc:sldMk cId="243250453" sldId="304"/>
            <ac:picMk id="12" creationId="{B5A7919A-5858-4B3D-8CF3-8B36A3786F2A}"/>
          </ac:picMkLst>
        </pc:picChg>
      </pc:sldChg>
      <pc:sldChg chg="add del">
        <pc:chgData name="LESIAK, REMY" userId="a3612a7c-9754-4a96-bbce-22dd13fca895" providerId="ADAL" clId="{EB87E3E4-684A-474A-9008-0815F63A6B75}" dt="2021-10-30T13:17:23.173" v="20387" actId="47"/>
        <pc:sldMkLst>
          <pc:docMk/>
          <pc:sldMk cId="2148591843" sldId="304"/>
        </pc:sldMkLst>
      </pc:sldChg>
      <pc:sldChg chg="addSp delSp modSp add del mod modNotesTx">
        <pc:chgData name="LESIAK, REMY" userId="a3612a7c-9754-4a96-bbce-22dd13fca895" providerId="ADAL" clId="{EB87E3E4-684A-474A-9008-0815F63A6B75}" dt="2021-10-21T14:19:47.343" v="14887" actId="47"/>
        <pc:sldMkLst>
          <pc:docMk/>
          <pc:sldMk cId="3462979163" sldId="304"/>
        </pc:sldMkLst>
        <pc:spChg chg="add del mod">
          <ac:chgData name="LESIAK, REMY" userId="a3612a7c-9754-4a96-bbce-22dd13fca895" providerId="ADAL" clId="{EB87E3E4-684A-474A-9008-0815F63A6B75}" dt="2021-10-21T12:54:48.235" v="13859" actId="478"/>
          <ac:spMkLst>
            <pc:docMk/>
            <pc:sldMk cId="3462979163" sldId="304"/>
            <ac:spMk id="2" creationId="{1744A2AC-FAA8-4B1D-A835-FDDFB432EF8B}"/>
          </ac:spMkLst>
        </pc:spChg>
        <pc:spChg chg="mod">
          <ac:chgData name="LESIAK, REMY" userId="a3612a7c-9754-4a96-bbce-22dd13fca895" providerId="ADAL" clId="{EB87E3E4-684A-474A-9008-0815F63A6B75}" dt="2021-10-21T12:52:51.676" v="13845"/>
          <ac:spMkLst>
            <pc:docMk/>
            <pc:sldMk cId="3462979163" sldId="304"/>
            <ac:spMk id="3" creationId="{00000000-0000-0000-0000-000000000000}"/>
          </ac:spMkLst>
        </pc:spChg>
        <pc:spChg chg="mod">
          <ac:chgData name="LESIAK, REMY" userId="a3612a7c-9754-4a96-bbce-22dd13fca895" providerId="ADAL" clId="{EB87E3E4-684A-474A-9008-0815F63A6B75}" dt="2021-10-21T12:54:40.047" v="13858" actId="113"/>
          <ac:spMkLst>
            <pc:docMk/>
            <pc:sldMk cId="3462979163" sldId="304"/>
            <ac:spMk id="4" creationId="{1C2C7EE9-C055-4853-AF5A-0A8954BC82E8}"/>
          </ac:spMkLst>
        </pc:spChg>
        <pc:spChg chg="add del">
          <ac:chgData name="LESIAK, REMY" userId="a3612a7c-9754-4a96-bbce-22dd13fca895" providerId="ADAL" clId="{EB87E3E4-684A-474A-9008-0815F63A6B75}" dt="2021-10-19T11:47:56.161" v="9347"/>
          <ac:spMkLst>
            <pc:docMk/>
            <pc:sldMk cId="3462979163" sldId="304"/>
            <ac:spMk id="7" creationId="{6F6A2685-47BD-4375-8B20-D393EB284E15}"/>
          </ac:spMkLst>
        </pc:spChg>
        <pc:spChg chg="mod">
          <ac:chgData name="LESIAK, REMY" userId="a3612a7c-9754-4a96-bbce-22dd13fca895" providerId="ADAL" clId="{EB87E3E4-684A-474A-9008-0815F63A6B75}" dt="2021-10-21T12:55:03.795" v="13886" actId="6549"/>
          <ac:spMkLst>
            <pc:docMk/>
            <pc:sldMk cId="3462979163" sldId="304"/>
            <ac:spMk id="10" creationId="{00000000-0000-0000-0000-000000000000}"/>
          </ac:spMkLst>
        </pc:spChg>
        <pc:spChg chg="mod">
          <ac:chgData name="LESIAK, REMY" userId="a3612a7c-9754-4a96-bbce-22dd13fca895" providerId="ADAL" clId="{EB87E3E4-684A-474A-9008-0815F63A6B75}" dt="2021-10-21T12:59:01.052" v="13948" actId="20577"/>
          <ac:spMkLst>
            <pc:docMk/>
            <pc:sldMk cId="3462979163" sldId="304"/>
            <ac:spMk id="11" creationId="{DCCEE899-825C-40D8-893C-DEBB97886D64}"/>
          </ac:spMkLst>
        </pc:spChg>
        <pc:spChg chg="mod">
          <ac:chgData name="LESIAK, REMY" userId="a3612a7c-9754-4a96-bbce-22dd13fca895" providerId="ADAL" clId="{EB87E3E4-684A-474A-9008-0815F63A6B75}" dt="2021-10-21T12:54:53.804" v="13884" actId="1036"/>
          <ac:spMkLst>
            <pc:docMk/>
            <pc:sldMk cId="3462979163" sldId="304"/>
            <ac:spMk id="13" creationId="{3790319B-D419-4DDE-AC14-DC08294DA11C}"/>
          </ac:spMkLst>
        </pc:spChg>
        <pc:spChg chg="mod">
          <ac:chgData name="LESIAK, REMY" userId="a3612a7c-9754-4a96-bbce-22dd13fca895" providerId="ADAL" clId="{EB87E3E4-684A-474A-9008-0815F63A6B75}" dt="2021-10-21T12:58:58.651" v="13947" actId="20577"/>
          <ac:spMkLst>
            <pc:docMk/>
            <pc:sldMk cId="3462979163" sldId="304"/>
            <ac:spMk id="14" creationId="{EB245D23-73F1-4C7D-86E8-22DF51FFE5CF}"/>
          </ac:spMkLst>
        </pc:spChg>
        <pc:spChg chg="del">
          <ac:chgData name="LESIAK, REMY" userId="a3612a7c-9754-4a96-bbce-22dd13fca895" providerId="ADAL" clId="{EB87E3E4-684A-474A-9008-0815F63A6B75}" dt="2021-10-19T11:48:10.231" v="9350" actId="478"/>
          <ac:spMkLst>
            <pc:docMk/>
            <pc:sldMk cId="3462979163" sldId="304"/>
            <ac:spMk id="17" creationId="{D9ED0824-197E-481D-9095-CC66BC025D74}"/>
          </ac:spMkLst>
        </pc:spChg>
        <pc:spChg chg="del">
          <ac:chgData name="LESIAK, REMY" userId="a3612a7c-9754-4a96-bbce-22dd13fca895" providerId="ADAL" clId="{EB87E3E4-684A-474A-9008-0815F63A6B75}" dt="2021-10-19T11:48:34.767" v="9354" actId="478"/>
          <ac:spMkLst>
            <pc:docMk/>
            <pc:sldMk cId="3462979163" sldId="304"/>
            <ac:spMk id="18" creationId="{CBA53AF1-D475-468F-8EBE-6FF9071EFC7A}"/>
          </ac:spMkLst>
        </pc:spChg>
      </pc:sldChg>
      <pc:sldChg chg="addSp delSp modSp add del mod modNotesTx">
        <pc:chgData name="LESIAK, REMY" userId="a3612a7c-9754-4a96-bbce-22dd13fca895" providerId="ADAL" clId="{EB87E3E4-684A-474A-9008-0815F63A6B75}" dt="2021-10-21T14:19:47.343" v="14887" actId="47"/>
        <pc:sldMkLst>
          <pc:docMk/>
          <pc:sldMk cId="1604409409" sldId="305"/>
        </pc:sldMkLst>
        <pc:spChg chg="del">
          <ac:chgData name="LESIAK, REMY" userId="a3612a7c-9754-4a96-bbce-22dd13fca895" providerId="ADAL" clId="{EB87E3E4-684A-474A-9008-0815F63A6B75}" dt="2021-10-19T11:50:42.900" v="9392" actId="478"/>
          <ac:spMkLst>
            <pc:docMk/>
            <pc:sldMk cId="1604409409" sldId="305"/>
            <ac:spMk id="2" creationId="{1744A2AC-FAA8-4B1D-A835-FDDFB432EF8B}"/>
          </ac:spMkLst>
        </pc:spChg>
        <pc:spChg chg="mod">
          <ac:chgData name="LESIAK, REMY" userId="a3612a7c-9754-4a96-bbce-22dd13fca895" providerId="ADAL" clId="{EB87E3E4-684A-474A-9008-0815F63A6B75}" dt="2021-10-21T12:52:53.665" v="13847"/>
          <ac:spMkLst>
            <pc:docMk/>
            <pc:sldMk cId="1604409409" sldId="305"/>
            <ac:spMk id="3" creationId="{00000000-0000-0000-0000-000000000000}"/>
          </ac:spMkLst>
        </pc:spChg>
        <pc:spChg chg="mod">
          <ac:chgData name="LESIAK, REMY" userId="a3612a7c-9754-4a96-bbce-22dd13fca895" providerId="ADAL" clId="{EB87E3E4-684A-474A-9008-0815F63A6B75}" dt="2021-10-21T12:56:14.567" v="13897"/>
          <ac:spMkLst>
            <pc:docMk/>
            <pc:sldMk cId="1604409409" sldId="305"/>
            <ac:spMk id="4" creationId="{1C2C7EE9-C055-4853-AF5A-0A8954BC82E8}"/>
          </ac:spMkLst>
        </pc:spChg>
        <pc:spChg chg="add del">
          <ac:chgData name="LESIAK, REMY" userId="a3612a7c-9754-4a96-bbce-22dd13fca895" providerId="ADAL" clId="{EB87E3E4-684A-474A-9008-0815F63A6B75}" dt="2021-10-19T11:50:53.361" v="9394"/>
          <ac:spMkLst>
            <pc:docMk/>
            <pc:sldMk cId="1604409409" sldId="305"/>
            <ac:spMk id="7" creationId="{999DF231-5074-46CE-B527-169978CAE3B4}"/>
          </ac:spMkLst>
        </pc:spChg>
        <pc:spChg chg="add del">
          <ac:chgData name="LESIAK, REMY" userId="a3612a7c-9754-4a96-bbce-22dd13fca895" providerId="ADAL" clId="{EB87E3E4-684A-474A-9008-0815F63A6B75}" dt="2021-10-19T11:51:29.191" v="9400"/>
          <ac:spMkLst>
            <pc:docMk/>
            <pc:sldMk cId="1604409409" sldId="305"/>
            <ac:spMk id="8" creationId="{072AE2F5-D160-4BD4-AC80-63B85FEB88D3}"/>
          </ac:spMkLst>
        </pc:spChg>
        <pc:spChg chg="mod">
          <ac:chgData name="LESIAK, REMY" userId="a3612a7c-9754-4a96-bbce-22dd13fca895" providerId="ADAL" clId="{EB87E3E4-684A-474A-9008-0815F63A6B75}" dt="2021-10-21T12:55:41.441" v="13893" actId="6549"/>
          <ac:spMkLst>
            <pc:docMk/>
            <pc:sldMk cId="1604409409" sldId="305"/>
            <ac:spMk id="10" creationId="{00000000-0000-0000-0000-000000000000}"/>
          </ac:spMkLst>
        </pc:spChg>
        <pc:spChg chg="mod">
          <ac:chgData name="LESIAK, REMY" userId="a3612a7c-9754-4a96-bbce-22dd13fca895" providerId="ADAL" clId="{EB87E3E4-684A-474A-9008-0815F63A6B75}" dt="2021-10-21T12:58:37.935" v="13942" actId="20577"/>
          <ac:spMkLst>
            <pc:docMk/>
            <pc:sldMk cId="1604409409" sldId="305"/>
            <ac:spMk id="11" creationId="{DCCEE899-825C-40D8-893C-DEBB97886D64}"/>
          </ac:spMkLst>
        </pc:spChg>
        <pc:spChg chg="mod">
          <ac:chgData name="LESIAK, REMY" userId="a3612a7c-9754-4a96-bbce-22dd13fca895" providerId="ADAL" clId="{EB87E3E4-684A-474A-9008-0815F63A6B75}" dt="2021-10-21T12:55:37.417" v="13892" actId="1076"/>
          <ac:spMkLst>
            <pc:docMk/>
            <pc:sldMk cId="1604409409" sldId="305"/>
            <ac:spMk id="13" creationId="{3790319B-D419-4DDE-AC14-DC08294DA11C}"/>
          </ac:spMkLst>
        </pc:spChg>
        <pc:spChg chg="mod">
          <ac:chgData name="LESIAK, REMY" userId="a3612a7c-9754-4a96-bbce-22dd13fca895" providerId="ADAL" clId="{EB87E3E4-684A-474A-9008-0815F63A6B75}" dt="2021-10-21T12:58:42.212" v="13946" actId="20577"/>
          <ac:spMkLst>
            <pc:docMk/>
            <pc:sldMk cId="1604409409" sldId="305"/>
            <ac:spMk id="14" creationId="{EB245D23-73F1-4C7D-86E8-22DF51FFE5CF}"/>
          </ac:spMkLst>
        </pc:spChg>
      </pc:sldChg>
      <pc:sldChg chg="addSp delSp modSp add mod">
        <pc:chgData name="LESIAK, REMY" userId="a3612a7c-9754-4a96-bbce-22dd13fca895" providerId="ADAL" clId="{EB87E3E4-684A-474A-9008-0815F63A6B75}" dt="2021-10-30T13:36:24.113" v="21343" actId="1076"/>
        <pc:sldMkLst>
          <pc:docMk/>
          <pc:sldMk cId="3806347240" sldId="305"/>
        </pc:sldMkLst>
        <pc:spChg chg="add del">
          <ac:chgData name="LESIAK, REMY" userId="a3612a7c-9754-4a96-bbce-22dd13fca895" providerId="ADAL" clId="{EB87E3E4-684A-474A-9008-0815F63A6B75}" dt="2021-10-30T13:31:22.585" v="21142" actId="478"/>
          <ac:spMkLst>
            <pc:docMk/>
            <pc:sldMk cId="3806347240" sldId="305"/>
            <ac:spMk id="2" creationId="{523FC692-4F78-4009-A241-D863CC419031}"/>
          </ac:spMkLst>
        </pc:spChg>
        <pc:spChg chg="mod">
          <ac:chgData name="LESIAK, REMY" userId="a3612a7c-9754-4a96-bbce-22dd13fca895" providerId="ADAL" clId="{EB87E3E4-684A-474A-9008-0815F63A6B75}" dt="2021-10-30T13:32:40.852" v="21265" actId="20577"/>
          <ac:spMkLst>
            <pc:docMk/>
            <pc:sldMk cId="3806347240" sldId="305"/>
            <ac:spMk id="6" creationId="{A5C0B673-3F58-4E53-85B0-38CE1842051A}"/>
          </ac:spMkLst>
        </pc:spChg>
        <pc:spChg chg="mod">
          <ac:chgData name="LESIAK, REMY" userId="a3612a7c-9754-4a96-bbce-22dd13fca895" providerId="ADAL" clId="{EB87E3E4-684A-474A-9008-0815F63A6B75}" dt="2021-10-30T13:33:02.795" v="21337" actId="20577"/>
          <ac:spMkLst>
            <pc:docMk/>
            <pc:sldMk cId="3806347240" sldId="305"/>
            <ac:spMk id="7" creationId="{BAAA4D41-6E41-493B-AE69-C4FF1EE55B01}"/>
          </ac:spMkLst>
        </pc:spChg>
        <pc:spChg chg="del mod">
          <ac:chgData name="LESIAK, REMY" userId="a3612a7c-9754-4a96-bbce-22dd13fca895" providerId="ADAL" clId="{EB87E3E4-684A-474A-9008-0815F63A6B75}" dt="2021-10-30T13:31:22.585" v="21142" actId="478"/>
          <ac:spMkLst>
            <pc:docMk/>
            <pc:sldMk cId="3806347240" sldId="305"/>
            <ac:spMk id="8" creationId="{91E978E5-C6FD-4999-9716-88DC3F1F4331}"/>
          </ac:spMkLst>
        </pc:spChg>
        <pc:spChg chg="del">
          <ac:chgData name="LESIAK, REMY" userId="a3612a7c-9754-4a96-bbce-22dd13fca895" providerId="ADAL" clId="{EB87E3E4-684A-474A-9008-0815F63A6B75}" dt="2021-10-30T13:33:40.186" v="21338" actId="478"/>
          <ac:spMkLst>
            <pc:docMk/>
            <pc:sldMk cId="3806347240" sldId="305"/>
            <ac:spMk id="10" creationId="{D855E97E-8A1A-41EE-A505-41279D964416}"/>
          </ac:spMkLst>
        </pc:spChg>
        <pc:spChg chg="add mod">
          <ac:chgData name="LESIAK, REMY" userId="a3612a7c-9754-4a96-bbce-22dd13fca895" providerId="ADAL" clId="{EB87E3E4-684A-474A-9008-0815F63A6B75}" dt="2021-10-30T13:31:51.964" v="21206" actId="1076"/>
          <ac:spMkLst>
            <pc:docMk/>
            <pc:sldMk cId="3806347240" sldId="305"/>
            <ac:spMk id="11" creationId="{CEEF4FA4-645F-43B5-9C22-C5D7AC993654}"/>
          </ac:spMkLst>
        </pc:spChg>
        <pc:spChg chg="add del">
          <ac:chgData name="LESIAK, REMY" userId="a3612a7c-9754-4a96-bbce-22dd13fca895" providerId="ADAL" clId="{EB87E3E4-684A-474A-9008-0815F63A6B75}" dt="2021-10-30T13:33:43.500" v="21340" actId="478"/>
          <ac:spMkLst>
            <pc:docMk/>
            <pc:sldMk cId="3806347240" sldId="305"/>
            <ac:spMk id="12" creationId="{7C04401F-F95A-425F-9A4E-388AF502D9DF}"/>
          </ac:spMkLst>
        </pc:spChg>
        <pc:picChg chg="del">
          <ac:chgData name="LESIAK, REMY" userId="a3612a7c-9754-4a96-bbce-22dd13fca895" providerId="ADAL" clId="{EB87E3E4-684A-474A-9008-0815F63A6B75}" dt="2021-10-30T13:31:56.737" v="21207" actId="478"/>
          <ac:picMkLst>
            <pc:docMk/>
            <pc:sldMk cId="3806347240" sldId="305"/>
            <ac:picMk id="9" creationId="{16345161-49E3-4D94-AC6A-85F41BC31189}"/>
          </ac:picMkLst>
        </pc:picChg>
        <pc:picChg chg="add mod">
          <ac:chgData name="LESIAK, REMY" userId="a3612a7c-9754-4a96-bbce-22dd13fca895" providerId="ADAL" clId="{EB87E3E4-684A-474A-9008-0815F63A6B75}" dt="2021-10-30T13:36:24.113" v="21343" actId="1076"/>
          <ac:picMkLst>
            <pc:docMk/>
            <pc:sldMk cId="3806347240" sldId="305"/>
            <ac:picMk id="13" creationId="{2C60F758-BEBB-47E5-8838-EEBE57F2A92B}"/>
          </ac:picMkLst>
        </pc:picChg>
      </pc:sldChg>
      <pc:sldChg chg="addSp delSp modSp add mod">
        <pc:chgData name="LESIAK, REMY" userId="a3612a7c-9754-4a96-bbce-22dd13fca895" providerId="ADAL" clId="{EB87E3E4-684A-474A-9008-0815F63A6B75}" dt="2021-10-30T13:38:35.806" v="21509" actId="1076"/>
        <pc:sldMkLst>
          <pc:docMk/>
          <pc:sldMk cId="360448125" sldId="306"/>
        </pc:sldMkLst>
        <pc:spChg chg="add del mod">
          <ac:chgData name="LESIAK, REMY" userId="a3612a7c-9754-4a96-bbce-22dd13fca895" providerId="ADAL" clId="{EB87E3E4-684A-474A-9008-0815F63A6B75}" dt="2021-10-30T13:38:16.217" v="21504" actId="20577"/>
          <ac:spMkLst>
            <pc:docMk/>
            <pc:sldMk cId="360448125" sldId="306"/>
            <ac:spMk id="2" creationId="{FA70752B-9EF5-4189-8804-3F9BE575FAC3}"/>
          </ac:spMkLst>
        </pc:spChg>
        <pc:spChg chg="mod">
          <ac:chgData name="LESIAK, REMY" userId="a3612a7c-9754-4a96-bbce-22dd13fca895" providerId="ADAL" clId="{EB87E3E4-684A-474A-9008-0815F63A6B75}" dt="2021-10-30T13:37:31.786" v="21450" actId="20577"/>
          <ac:spMkLst>
            <pc:docMk/>
            <pc:sldMk cId="360448125" sldId="306"/>
            <ac:spMk id="6" creationId="{A5C0B673-3F58-4E53-85B0-38CE1842051A}"/>
          </ac:spMkLst>
        </pc:spChg>
        <pc:spChg chg="mod">
          <ac:chgData name="LESIAK, REMY" userId="a3612a7c-9754-4a96-bbce-22dd13fca895" providerId="ADAL" clId="{EB87E3E4-684A-474A-9008-0815F63A6B75}" dt="2021-10-30T13:37:40.129" v="21460" actId="20577"/>
          <ac:spMkLst>
            <pc:docMk/>
            <pc:sldMk cId="360448125" sldId="306"/>
            <ac:spMk id="7" creationId="{BAAA4D41-6E41-493B-AE69-C4FF1EE55B01}"/>
          </ac:spMkLst>
        </pc:spChg>
        <pc:spChg chg="add del">
          <ac:chgData name="LESIAK, REMY" userId="a3612a7c-9754-4a96-bbce-22dd13fca895" providerId="ADAL" clId="{EB87E3E4-684A-474A-9008-0815F63A6B75}" dt="2021-10-30T13:38:28.766" v="21507" actId="478"/>
          <ac:spMkLst>
            <pc:docMk/>
            <pc:sldMk cId="360448125" sldId="306"/>
            <ac:spMk id="8" creationId="{16BD8375-D2CB-457F-AC53-33B95CD96941}"/>
          </ac:spMkLst>
        </pc:spChg>
        <pc:spChg chg="del">
          <ac:chgData name="LESIAK, REMY" userId="a3612a7c-9754-4a96-bbce-22dd13fca895" providerId="ADAL" clId="{EB87E3E4-684A-474A-9008-0815F63A6B75}" dt="2021-10-30T13:37:55.411" v="21461" actId="478"/>
          <ac:spMkLst>
            <pc:docMk/>
            <pc:sldMk cId="360448125" sldId="306"/>
            <ac:spMk id="11" creationId="{CEEF4FA4-645F-43B5-9C22-C5D7AC993654}"/>
          </ac:spMkLst>
        </pc:spChg>
        <pc:picChg chg="add mod">
          <ac:chgData name="LESIAK, REMY" userId="a3612a7c-9754-4a96-bbce-22dd13fca895" providerId="ADAL" clId="{EB87E3E4-684A-474A-9008-0815F63A6B75}" dt="2021-10-30T13:38:35.806" v="21509" actId="1076"/>
          <ac:picMkLst>
            <pc:docMk/>
            <pc:sldMk cId="360448125" sldId="306"/>
            <ac:picMk id="9" creationId="{ED37FBAF-8B82-44EC-9E20-D7158EDF3DA1}"/>
          </ac:picMkLst>
        </pc:picChg>
        <pc:picChg chg="del">
          <ac:chgData name="LESIAK, REMY" userId="a3612a7c-9754-4a96-bbce-22dd13fca895" providerId="ADAL" clId="{EB87E3E4-684A-474A-9008-0815F63A6B75}" dt="2021-10-30T13:38:24" v="21505" actId="478"/>
          <ac:picMkLst>
            <pc:docMk/>
            <pc:sldMk cId="360448125" sldId="306"/>
            <ac:picMk id="13" creationId="{2C60F758-BEBB-47E5-8838-EEBE57F2A92B}"/>
          </ac:picMkLst>
        </pc:picChg>
      </pc:sldChg>
      <pc:sldChg chg="modSp add del mod modNotesTx">
        <pc:chgData name="LESIAK, REMY" userId="a3612a7c-9754-4a96-bbce-22dd13fca895" providerId="ADAL" clId="{EB87E3E4-684A-474A-9008-0815F63A6B75}" dt="2021-10-21T14:19:47.343" v="14887" actId="47"/>
        <pc:sldMkLst>
          <pc:docMk/>
          <pc:sldMk cId="3022015363" sldId="306"/>
        </pc:sldMkLst>
        <pc:spChg chg="mod">
          <ac:chgData name="LESIAK, REMY" userId="a3612a7c-9754-4a96-bbce-22dd13fca895" providerId="ADAL" clId="{EB87E3E4-684A-474A-9008-0815F63A6B75}" dt="2021-10-21T12:52:58.638" v="13849"/>
          <ac:spMkLst>
            <pc:docMk/>
            <pc:sldMk cId="3022015363" sldId="306"/>
            <ac:spMk id="3" creationId="{00000000-0000-0000-0000-000000000000}"/>
          </ac:spMkLst>
        </pc:spChg>
        <pc:spChg chg="mod">
          <ac:chgData name="LESIAK, REMY" userId="a3612a7c-9754-4a96-bbce-22dd13fca895" providerId="ADAL" clId="{EB87E3E4-684A-474A-9008-0815F63A6B75}" dt="2021-10-21T12:56:22.101" v="13900" actId="5793"/>
          <ac:spMkLst>
            <pc:docMk/>
            <pc:sldMk cId="3022015363" sldId="306"/>
            <ac:spMk id="4" creationId="{1C2C7EE9-C055-4853-AF5A-0A8954BC82E8}"/>
          </ac:spMkLst>
        </pc:spChg>
        <pc:spChg chg="mod">
          <ac:chgData name="LESIAK, REMY" userId="a3612a7c-9754-4a96-bbce-22dd13fca895" providerId="ADAL" clId="{EB87E3E4-684A-474A-9008-0815F63A6B75}" dt="2021-10-21T12:56:41.873" v="13908" actId="1076"/>
          <ac:spMkLst>
            <pc:docMk/>
            <pc:sldMk cId="3022015363" sldId="306"/>
            <ac:spMk id="11" creationId="{DCCEE899-825C-40D8-893C-DEBB97886D64}"/>
          </ac:spMkLst>
        </pc:spChg>
        <pc:spChg chg="mod">
          <ac:chgData name="LESIAK, REMY" userId="a3612a7c-9754-4a96-bbce-22dd13fca895" providerId="ADAL" clId="{EB87E3E4-684A-474A-9008-0815F63A6B75}" dt="2021-10-19T11:53:37.053" v="9458" actId="207"/>
          <ac:spMkLst>
            <pc:docMk/>
            <pc:sldMk cId="3022015363" sldId="306"/>
            <ac:spMk id="13" creationId="{3790319B-D419-4DDE-AC14-DC08294DA11C}"/>
          </ac:spMkLst>
        </pc:spChg>
        <pc:spChg chg="mod">
          <ac:chgData name="LESIAK, REMY" userId="a3612a7c-9754-4a96-bbce-22dd13fca895" providerId="ADAL" clId="{EB87E3E4-684A-474A-9008-0815F63A6B75}" dt="2021-10-21T12:56:39.593" v="13907" actId="1076"/>
          <ac:spMkLst>
            <pc:docMk/>
            <pc:sldMk cId="3022015363" sldId="306"/>
            <ac:spMk id="14" creationId="{EB245D23-73F1-4C7D-86E8-22DF51FFE5CF}"/>
          </ac:spMkLst>
        </pc:spChg>
      </pc:sldChg>
      <pc:sldChg chg="modSp add mod">
        <pc:chgData name="LESIAK, REMY" userId="a3612a7c-9754-4a96-bbce-22dd13fca895" providerId="ADAL" clId="{EB87E3E4-684A-474A-9008-0815F63A6B75}" dt="2021-11-09T12:59:49.028" v="34121" actId="20577"/>
        <pc:sldMkLst>
          <pc:docMk/>
          <pc:sldMk cId="1659113922" sldId="307"/>
        </pc:sldMkLst>
        <pc:spChg chg="mod">
          <ac:chgData name="LESIAK, REMY" userId="a3612a7c-9754-4a96-bbce-22dd13fca895" providerId="ADAL" clId="{EB87E3E4-684A-474A-9008-0815F63A6B75}" dt="2021-11-09T12:59:49.028" v="34121" actId="20577"/>
          <ac:spMkLst>
            <pc:docMk/>
            <pc:sldMk cId="1659113922" sldId="307"/>
            <ac:spMk id="2" creationId="{00000000-0000-0000-0000-000000000000}"/>
          </ac:spMkLst>
        </pc:spChg>
      </pc:sldChg>
      <pc:sldChg chg="addSp delSp modSp add del mod modNotesTx">
        <pc:chgData name="LESIAK, REMY" userId="a3612a7c-9754-4a96-bbce-22dd13fca895" providerId="ADAL" clId="{EB87E3E4-684A-474A-9008-0815F63A6B75}" dt="2021-10-21T14:19:47.343" v="14887" actId="47"/>
        <pc:sldMkLst>
          <pc:docMk/>
          <pc:sldMk cId="3301730120" sldId="307"/>
        </pc:sldMkLst>
        <pc:spChg chg="add del">
          <ac:chgData name="LESIAK, REMY" userId="a3612a7c-9754-4a96-bbce-22dd13fca895" providerId="ADAL" clId="{EB87E3E4-684A-474A-9008-0815F63A6B75}" dt="2021-10-19T11:55:02.124" v="9551"/>
          <ac:spMkLst>
            <pc:docMk/>
            <pc:sldMk cId="3301730120" sldId="307"/>
            <ac:spMk id="2" creationId="{FA03ACF0-CB14-401E-BC95-D7BDFD55F996}"/>
          </ac:spMkLst>
        </pc:spChg>
        <pc:spChg chg="mod">
          <ac:chgData name="LESIAK, REMY" userId="a3612a7c-9754-4a96-bbce-22dd13fca895" providerId="ADAL" clId="{EB87E3E4-684A-474A-9008-0815F63A6B75}" dt="2021-10-21T12:53:03.279" v="13851"/>
          <ac:spMkLst>
            <pc:docMk/>
            <pc:sldMk cId="3301730120" sldId="307"/>
            <ac:spMk id="3" creationId="{00000000-0000-0000-0000-000000000000}"/>
          </ac:spMkLst>
        </pc:spChg>
        <pc:spChg chg="mod">
          <ac:chgData name="LESIAK, REMY" userId="a3612a7c-9754-4a96-bbce-22dd13fca895" providerId="ADAL" clId="{EB87E3E4-684A-474A-9008-0815F63A6B75}" dt="2021-10-21T12:57:12.412" v="13911" actId="5793"/>
          <ac:spMkLst>
            <pc:docMk/>
            <pc:sldMk cId="3301730120" sldId="307"/>
            <ac:spMk id="4" creationId="{1C2C7EE9-C055-4853-AF5A-0A8954BC82E8}"/>
          </ac:spMkLst>
        </pc:spChg>
        <pc:spChg chg="mod">
          <ac:chgData name="LESIAK, REMY" userId="a3612a7c-9754-4a96-bbce-22dd13fca895" providerId="ADAL" clId="{EB87E3E4-684A-474A-9008-0815F63A6B75}" dt="2021-10-21T12:57:17.618" v="13912" actId="20577"/>
          <ac:spMkLst>
            <pc:docMk/>
            <pc:sldMk cId="3301730120" sldId="307"/>
            <ac:spMk id="11" creationId="{DCCEE899-825C-40D8-893C-DEBB97886D64}"/>
          </ac:spMkLst>
        </pc:spChg>
        <pc:spChg chg="add mod">
          <ac:chgData name="LESIAK, REMY" userId="a3612a7c-9754-4a96-bbce-22dd13fca895" providerId="ADAL" clId="{EB87E3E4-684A-474A-9008-0815F63A6B75}" dt="2021-10-21T12:57:19.710" v="13913" actId="20577"/>
          <ac:spMkLst>
            <pc:docMk/>
            <pc:sldMk cId="3301730120" sldId="307"/>
            <ac:spMk id="12" creationId="{ECE727EA-D4E5-4434-BD8D-DDF2015F42C8}"/>
          </ac:spMkLst>
        </pc:spChg>
        <pc:spChg chg="mod">
          <ac:chgData name="LESIAK, REMY" userId="a3612a7c-9754-4a96-bbce-22dd13fca895" providerId="ADAL" clId="{EB87E3E4-684A-474A-9008-0815F63A6B75}" dt="2021-10-19T11:55:15.158" v="9556" actId="207"/>
          <ac:spMkLst>
            <pc:docMk/>
            <pc:sldMk cId="3301730120" sldId="307"/>
            <ac:spMk id="13" creationId="{3790319B-D419-4DDE-AC14-DC08294DA11C}"/>
          </ac:spMkLst>
        </pc:spChg>
        <pc:spChg chg="del">
          <ac:chgData name="LESIAK, REMY" userId="a3612a7c-9754-4a96-bbce-22dd13fca895" providerId="ADAL" clId="{EB87E3E4-684A-474A-9008-0815F63A6B75}" dt="2021-10-19T11:55:54.469" v="9596" actId="478"/>
          <ac:spMkLst>
            <pc:docMk/>
            <pc:sldMk cId="3301730120" sldId="307"/>
            <ac:spMk id="14" creationId="{EB245D23-73F1-4C7D-86E8-22DF51FFE5CF}"/>
          </ac:spMkLst>
        </pc:spChg>
        <pc:spChg chg="add mod">
          <ac:chgData name="LESIAK, REMY" userId="a3612a7c-9754-4a96-bbce-22dd13fca895" providerId="ADAL" clId="{EB87E3E4-684A-474A-9008-0815F63A6B75}" dt="2021-10-21T12:57:21.811" v="13914" actId="20577"/>
          <ac:spMkLst>
            <pc:docMk/>
            <pc:sldMk cId="3301730120" sldId="307"/>
            <ac:spMk id="15" creationId="{45F2E536-D38F-4A09-9E93-283CEC17398F}"/>
          </ac:spMkLst>
        </pc:spChg>
        <pc:spChg chg="add mod">
          <ac:chgData name="LESIAK, REMY" userId="a3612a7c-9754-4a96-bbce-22dd13fca895" providerId="ADAL" clId="{EB87E3E4-684A-474A-9008-0815F63A6B75}" dt="2021-10-21T12:57:27.916" v="13919" actId="20577"/>
          <ac:spMkLst>
            <pc:docMk/>
            <pc:sldMk cId="3301730120" sldId="307"/>
            <ac:spMk id="16" creationId="{84CD0284-4A2C-42F7-A522-E045BFC62ECF}"/>
          </ac:spMkLst>
        </pc:spChg>
        <pc:spChg chg="add del mod">
          <ac:chgData name="LESIAK, REMY" userId="a3612a7c-9754-4a96-bbce-22dd13fca895" providerId="ADAL" clId="{EB87E3E4-684A-474A-9008-0815F63A6B75}" dt="2021-10-21T12:57:30.660" v="13920" actId="20577"/>
          <ac:spMkLst>
            <pc:docMk/>
            <pc:sldMk cId="3301730120" sldId="307"/>
            <ac:spMk id="17" creationId="{B6A7DFE0-7F9F-45B1-AA09-B3A8F8990FC6}"/>
          </ac:spMkLst>
        </pc:spChg>
      </pc:sldChg>
      <pc:sldChg chg="modSp add mod">
        <pc:chgData name="LESIAK, REMY" userId="a3612a7c-9754-4a96-bbce-22dd13fca895" providerId="ADAL" clId="{EB87E3E4-684A-474A-9008-0815F63A6B75}" dt="2021-10-30T13:42:13.245" v="21560" actId="20577"/>
        <pc:sldMkLst>
          <pc:docMk/>
          <pc:sldMk cId="955422860" sldId="308"/>
        </pc:sldMkLst>
        <pc:spChg chg="mod">
          <ac:chgData name="LESIAK, REMY" userId="a3612a7c-9754-4a96-bbce-22dd13fca895" providerId="ADAL" clId="{EB87E3E4-684A-474A-9008-0815F63A6B75}" dt="2021-10-30T13:42:13.245" v="21560" actId="20577"/>
          <ac:spMkLst>
            <pc:docMk/>
            <pc:sldMk cId="955422860" sldId="308"/>
            <ac:spMk id="2" creationId="{00000000-0000-0000-0000-000000000000}"/>
          </ac:spMkLst>
        </pc:spChg>
      </pc:sldChg>
      <pc:sldChg chg="addSp delSp modSp add del mod">
        <pc:chgData name="LESIAK, REMY" userId="a3612a7c-9754-4a96-bbce-22dd13fca895" providerId="ADAL" clId="{EB87E3E4-684A-474A-9008-0815F63A6B75}" dt="2021-10-21T14:19:47.343" v="14887" actId="47"/>
        <pc:sldMkLst>
          <pc:docMk/>
          <pc:sldMk cId="3050136518" sldId="308"/>
        </pc:sldMkLst>
        <pc:spChg chg="mod">
          <ac:chgData name="LESIAK, REMY" userId="a3612a7c-9754-4a96-bbce-22dd13fca895" providerId="ADAL" clId="{EB87E3E4-684A-474A-9008-0815F63A6B75}" dt="2021-10-21T12:53:06.617" v="13853"/>
          <ac:spMkLst>
            <pc:docMk/>
            <pc:sldMk cId="3050136518" sldId="308"/>
            <ac:spMk id="3" creationId="{00000000-0000-0000-0000-000000000000}"/>
          </ac:spMkLst>
        </pc:spChg>
        <pc:spChg chg="mod">
          <ac:chgData name="LESIAK, REMY" userId="a3612a7c-9754-4a96-bbce-22dd13fca895" providerId="ADAL" clId="{EB87E3E4-684A-474A-9008-0815F63A6B75}" dt="2021-10-21T12:57:42.573" v="13922" actId="113"/>
          <ac:spMkLst>
            <pc:docMk/>
            <pc:sldMk cId="3050136518" sldId="308"/>
            <ac:spMk id="4" creationId="{1C2C7EE9-C055-4853-AF5A-0A8954BC82E8}"/>
          </ac:spMkLst>
        </pc:spChg>
        <pc:spChg chg="del">
          <ac:chgData name="LESIAK, REMY" userId="a3612a7c-9754-4a96-bbce-22dd13fca895" providerId="ADAL" clId="{EB87E3E4-684A-474A-9008-0815F63A6B75}" dt="2021-10-19T12:07:39.001" v="9859" actId="478"/>
          <ac:spMkLst>
            <pc:docMk/>
            <pc:sldMk cId="3050136518" sldId="308"/>
            <ac:spMk id="11" creationId="{DCCEE899-825C-40D8-893C-DEBB97886D64}"/>
          </ac:spMkLst>
        </pc:spChg>
        <pc:spChg chg="del">
          <ac:chgData name="LESIAK, REMY" userId="a3612a7c-9754-4a96-bbce-22dd13fca895" providerId="ADAL" clId="{EB87E3E4-684A-474A-9008-0815F63A6B75}" dt="2021-10-19T12:07:39.690" v="9860" actId="478"/>
          <ac:spMkLst>
            <pc:docMk/>
            <pc:sldMk cId="3050136518" sldId="308"/>
            <ac:spMk id="12" creationId="{ECE727EA-D4E5-4434-BD8D-DDF2015F42C8}"/>
          </ac:spMkLst>
        </pc:spChg>
        <pc:spChg chg="del">
          <ac:chgData name="LESIAK, REMY" userId="a3612a7c-9754-4a96-bbce-22dd13fca895" providerId="ADAL" clId="{EB87E3E4-684A-474A-9008-0815F63A6B75}" dt="2021-10-19T12:05:35.790" v="9774" actId="478"/>
          <ac:spMkLst>
            <pc:docMk/>
            <pc:sldMk cId="3050136518" sldId="308"/>
            <ac:spMk id="13" creationId="{3790319B-D419-4DDE-AC14-DC08294DA11C}"/>
          </ac:spMkLst>
        </pc:spChg>
        <pc:spChg chg="add mod">
          <ac:chgData name="LESIAK, REMY" userId="a3612a7c-9754-4a96-bbce-22dd13fca895" providerId="ADAL" clId="{EB87E3E4-684A-474A-9008-0815F63A6B75}" dt="2021-10-19T12:07:18.671" v="9856"/>
          <ac:spMkLst>
            <pc:docMk/>
            <pc:sldMk cId="3050136518" sldId="308"/>
            <ac:spMk id="14" creationId="{9A2AB666-A466-47A6-B872-CD459FCAA355}"/>
          </ac:spMkLst>
        </pc:spChg>
        <pc:spChg chg="del">
          <ac:chgData name="LESIAK, REMY" userId="a3612a7c-9754-4a96-bbce-22dd13fca895" providerId="ADAL" clId="{EB87E3E4-684A-474A-9008-0815F63A6B75}" dt="2021-10-19T12:07:40.652" v="9861" actId="478"/>
          <ac:spMkLst>
            <pc:docMk/>
            <pc:sldMk cId="3050136518" sldId="308"/>
            <ac:spMk id="15" creationId="{45F2E536-D38F-4A09-9E93-283CEC17398F}"/>
          </ac:spMkLst>
        </pc:spChg>
        <pc:spChg chg="del">
          <ac:chgData name="LESIAK, REMY" userId="a3612a7c-9754-4a96-bbce-22dd13fca895" providerId="ADAL" clId="{EB87E3E4-684A-474A-9008-0815F63A6B75}" dt="2021-10-19T12:07:41.206" v="9862" actId="478"/>
          <ac:spMkLst>
            <pc:docMk/>
            <pc:sldMk cId="3050136518" sldId="308"/>
            <ac:spMk id="16" creationId="{84CD0284-4A2C-42F7-A522-E045BFC62ECF}"/>
          </ac:spMkLst>
        </pc:spChg>
        <pc:spChg chg="del">
          <ac:chgData name="LESIAK, REMY" userId="a3612a7c-9754-4a96-bbce-22dd13fca895" providerId="ADAL" clId="{EB87E3E4-684A-474A-9008-0815F63A6B75}" dt="2021-10-19T12:07:41.836" v="9863" actId="478"/>
          <ac:spMkLst>
            <pc:docMk/>
            <pc:sldMk cId="3050136518" sldId="308"/>
            <ac:spMk id="17" creationId="{B6A7DFE0-7F9F-45B1-AA09-B3A8F8990FC6}"/>
          </ac:spMkLst>
        </pc:spChg>
        <pc:spChg chg="add mod">
          <ac:chgData name="LESIAK, REMY" userId="a3612a7c-9754-4a96-bbce-22dd13fca895" providerId="ADAL" clId="{EB87E3E4-684A-474A-9008-0815F63A6B75}" dt="2021-10-21T12:58:08.022" v="13933" actId="2710"/>
          <ac:spMkLst>
            <pc:docMk/>
            <pc:sldMk cId="3050136518" sldId="308"/>
            <ac:spMk id="18" creationId="{B59413C1-18B6-4232-A2B6-2CF0E7AC5F45}"/>
          </ac:spMkLst>
        </pc:spChg>
        <pc:spChg chg="add mod">
          <ac:chgData name="LESIAK, REMY" userId="a3612a7c-9754-4a96-bbce-22dd13fca895" providerId="ADAL" clId="{EB87E3E4-684A-474A-9008-0815F63A6B75}" dt="2021-10-21T12:58:11.931" v="13934" actId="2710"/>
          <ac:spMkLst>
            <pc:docMk/>
            <pc:sldMk cId="3050136518" sldId="308"/>
            <ac:spMk id="19" creationId="{B578565D-435C-40D0-BC91-EB7B9FC72AEC}"/>
          </ac:spMkLst>
        </pc:spChg>
      </pc:sldChg>
      <pc:sldChg chg="addSp delSp modSp add del mod">
        <pc:chgData name="LESIAK, REMY" userId="a3612a7c-9754-4a96-bbce-22dd13fca895" providerId="ADAL" clId="{EB87E3E4-684A-474A-9008-0815F63A6B75}" dt="2021-10-21T14:19:47.343" v="14887" actId="47"/>
        <pc:sldMkLst>
          <pc:docMk/>
          <pc:sldMk cId="3409163837" sldId="309"/>
        </pc:sldMkLst>
        <pc:spChg chg="mod">
          <ac:chgData name="LESIAK, REMY" userId="a3612a7c-9754-4a96-bbce-22dd13fca895" providerId="ADAL" clId="{EB87E3E4-684A-474A-9008-0815F63A6B75}" dt="2021-10-21T07:08:15.633" v="10605" actId="20577"/>
          <ac:spMkLst>
            <pc:docMk/>
            <pc:sldMk cId="3409163837" sldId="309"/>
            <ac:spMk id="3" creationId="{00000000-0000-0000-0000-000000000000}"/>
          </ac:spMkLst>
        </pc:spChg>
        <pc:spChg chg="add del mod">
          <ac:chgData name="LESIAK, REMY" userId="a3612a7c-9754-4a96-bbce-22dd13fca895" providerId="ADAL" clId="{EB87E3E4-684A-474A-9008-0815F63A6B75}" dt="2021-10-21T06:59:33.171" v="10437" actId="478"/>
          <ac:spMkLst>
            <pc:docMk/>
            <pc:sldMk cId="3409163837" sldId="309"/>
            <ac:spMk id="4" creationId="{0BEFBB5F-EF7D-4A9B-B14C-D3BE0A827CF8}"/>
          </ac:spMkLst>
        </pc:spChg>
        <pc:spChg chg="mod">
          <ac:chgData name="LESIAK, REMY" userId="a3612a7c-9754-4a96-bbce-22dd13fca895" providerId="ADAL" clId="{EB87E3E4-684A-474A-9008-0815F63A6B75}" dt="2021-10-21T13:55:15.810" v="14758" actId="20577"/>
          <ac:spMkLst>
            <pc:docMk/>
            <pc:sldMk cId="3409163837" sldId="309"/>
            <ac:spMk id="9" creationId="{C29BDD78-B97A-4A20-867E-A6A59E1F06B3}"/>
          </ac:spMkLst>
        </pc:spChg>
        <pc:spChg chg="mod">
          <ac:chgData name="LESIAK, REMY" userId="a3612a7c-9754-4a96-bbce-22dd13fca895" providerId="ADAL" clId="{EB87E3E4-684A-474A-9008-0815F63A6B75}" dt="2021-10-21T06:59:27.817" v="10435" actId="20577"/>
          <ac:spMkLst>
            <pc:docMk/>
            <pc:sldMk cId="3409163837" sldId="309"/>
            <ac:spMk id="10" creationId="{00000000-0000-0000-0000-000000000000}"/>
          </ac:spMkLst>
        </pc:spChg>
        <pc:spChg chg="del">
          <ac:chgData name="LESIAK, REMY" userId="a3612a7c-9754-4a96-bbce-22dd13fca895" providerId="ADAL" clId="{EB87E3E4-684A-474A-9008-0815F63A6B75}" dt="2021-10-21T06:59:31.464" v="10436" actId="478"/>
          <ac:spMkLst>
            <pc:docMk/>
            <pc:sldMk cId="3409163837" sldId="309"/>
            <ac:spMk id="11" creationId="{00000000-0000-0000-0000-000000000000}"/>
          </ac:spMkLst>
        </pc:spChg>
        <pc:spChg chg="mod">
          <ac:chgData name="LESIAK, REMY" userId="a3612a7c-9754-4a96-bbce-22dd13fca895" providerId="ADAL" clId="{EB87E3E4-684A-474A-9008-0815F63A6B75}" dt="2021-10-21T07:00:08.904" v="10446" actId="1076"/>
          <ac:spMkLst>
            <pc:docMk/>
            <pc:sldMk cId="3409163837" sldId="309"/>
            <ac:spMk id="15" creationId="{6F2A66BB-281E-4A0F-BEF6-0D1BA10134A4}"/>
          </ac:spMkLst>
        </pc:spChg>
        <pc:spChg chg="mod">
          <ac:chgData name="LESIAK, REMY" userId="a3612a7c-9754-4a96-bbce-22dd13fca895" providerId="ADAL" clId="{EB87E3E4-684A-474A-9008-0815F63A6B75}" dt="2021-10-21T07:00:58.930" v="10453" actId="1076"/>
          <ac:spMkLst>
            <pc:docMk/>
            <pc:sldMk cId="3409163837" sldId="309"/>
            <ac:spMk id="17" creationId="{0979FBD5-648F-4BBB-B31A-29386EFC02B5}"/>
          </ac:spMkLst>
        </pc:spChg>
        <pc:spChg chg="mod">
          <ac:chgData name="LESIAK, REMY" userId="a3612a7c-9754-4a96-bbce-22dd13fca895" providerId="ADAL" clId="{EB87E3E4-684A-474A-9008-0815F63A6B75}" dt="2021-10-21T07:00:48.277" v="10452" actId="208"/>
          <ac:spMkLst>
            <pc:docMk/>
            <pc:sldMk cId="3409163837" sldId="309"/>
            <ac:spMk id="19" creationId="{14912AAC-4216-46CA-A741-623D3037D2B5}"/>
          </ac:spMkLst>
        </pc:spChg>
      </pc:sldChg>
      <pc:sldChg chg="modSp add mod">
        <pc:chgData name="LESIAK, REMY" userId="a3612a7c-9754-4a96-bbce-22dd13fca895" providerId="ADAL" clId="{EB87E3E4-684A-474A-9008-0815F63A6B75}" dt="2021-10-30T13:42:44.688" v="21582" actId="20577"/>
        <pc:sldMkLst>
          <pc:docMk/>
          <pc:sldMk cId="3820262573" sldId="309"/>
        </pc:sldMkLst>
        <pc:spChg chg="mod">
          <ac:chgData name="LESIAK, REMY" userId="a3612a7c-9754-4a96-bbce-22dd13fca895" providerId="ADAL" clId="{EB87E3E4-684A-474A-9008-0815F63A6B75}" dt="2021-10-30T13:42:44.688" v="21582" actId="20577"/>
          <ac:spMkLst>
            <pc:docMk/>
            <pc:sldMk cId="3820262573" sldId="309"/>
            <ac:spMk id="2" creationId="{00000000-0000-0000-0000-000000000000}"/>
          </ac:spMkLst>
        </pc:spChg>
      </pc:sldChg>
      <pc:sldChg chg="modSp add del mod">
        <pc:chgData name="LESIAK, REMY" userId="a3612a7c-9754-4a96-bbce-22dd13fca895" providerId="ADAL" clId="{EB87E3E4-684A-474A-9008-0815F63A6B75}" dt="2021-11-09T14:54:43.261" v="37475" actId="47"/>
        <pc:sldMkLst>
          <pc:docMk/>
          <pc:sldMk cId="1110254924" sldId="310"/>
        </pc:sldMkLst>
        <pc:spChg chg="mod">
          <ac:chgData name="LESIAK, REMY" userId="a3612a7c-9754-4a96-bbce-22dd13fca895" providerId="ADAL" clId="{EB87E3E4-684A-474A-9008-0815F63A6B75}" dt="2021-10-30T13:42:53.781" v="21590" actId="20577"/>
          <ac:spMkLst>
            <pc:docMk/>
            <pc:sldMk cId="1110254924" sldId="310"/>
            <ac:spMk id="2" creationId="{00000000-0000-0000-0000-000000000000}"/>
          </ac:spMkLst>
        </pc:spChg>
      </pc:sldChg>
      <pc:sldChg chg="add del">
        <pc:chgData name="LESIAK, REMY" userId="a3612a7c-9754-4a96-bbce-22dd13fca895" providerId="ADAL" clId="{EB87E3E4-684A-474A-9008-0815F63A6B75}" dt="2021-11-09T14:59:45.851" v="37994" actId="47"/>
        <pc:sldMkLst>
          <pc:docMk/>
          <pc:sldMk cId="2059457887" sldId="310"/>
        </pc:sldMkLst>
      </pc:sldChg>
      <pc:sldChg chg="modSp new del mod">
        <pc:chgData name="LESIAK, REMY" userId="a3612a7c-9754-4a96-bbce-22dd13fca895" providerId="ADAL" clId="{EB87E3E4-684A-474A-9008-0815F63A6B75}" dt="2021-10-21T14:19:47.343" v="14887" actId="47"/>
        <pc:sldMkLst>
          <pc:docMk/>
          <pc:sldMk cId="3571735343" sldId="310"/>
        </pc:sldMkLst>
        <pc:spChg chg="mod">
          <ac:chgData name="LESIAK, REMY" userId="a3612a7c-9754-4a96-bbce-22dd13fca895" providerId="ADAL" clId="{EB87E3E4-684A-474A-9008-0815F63A6B75}" dt="2021-10-21T13:54:48.524" v="14752"/>
          <ac:spMkLst>
            <pc:docMk/>
            <pc:sldMk cId="3571735343" sldId="310"/>
            <ac:spMk id="2" creationId="{62F78481-CBE8-4907-A075-FACE9BAF42CD}"/>
          </ac:spMkLst>
        </pc:spChg>
        <pc:spChg chg="mod">
          <ac:chgData name="LESIAK, REMY" userId="a3612a7c-9754-4a96-bbce-22dd13fca895" providerId="ADAL" clId="{EB87E3E4-684A-474A-9008-0815F63A6B75}" dt="2021-10-21T07:08:37.170" v="10620" actId="20577"/>
          <ac:spMkLst>
            <pc:docMk/>
            <pc:sldMk cId="3571735343" sldId="310"/>
            <ac:spMk id="3" creationId="{CF072348-B86A-4DCF-A1F5-64A9FC8E15D3}"/>
          </ac:spMkLst>
        </pc:spChg>
        <pc:spChg chg="mod">
          <ac:chgData name="LESIAK, REMY" userId="a3612a7c-9754-4a96-bbce-22dd13fca895" providerId="ADAL" clId="{EB87E3E4-684A-474A-9008-0815F63A6B75}" dt="2021-10-21T06:56:18.322" v="10332" actId="20577"/>
          <ac:spMkLst>
            <pc:docMk/>
            <pc:sldMk cId="3571735343" sldId="310"/>
            <ac:spMk id="4" creationId="{1189506D-E869-4D08-875A-32FE12B47F6C}"/>
          </ac:spMkLst>
        </pc:spChg>
      </pc:sldChg>
      <pc:sldChg chg="modSp new mod">
        <pc:chgData name="LESIAK, REMY" userId="a3612a7c-9754-4a96-bbce-22dd13fca895" providerId="ADAL" clId="{EB87E3E4-684A-474A-9008-0815F63A6B75}" dt="2021-11-08T21:17:52.020" v="28585" actId="20577"/>
        <pc:sldMkLst>
          <pc:docMk/>
          <pc:sldMk cId="2201583168" sldId="311"/>
        </pc:sldMkLst>
        <pc:spChg chg="mod">
          <ac:chgData name="LESIAK, REMY" userId="a3612a7c-9754-4a96-bbce-22dd13fca895" providerId="ADAL" clId="{EB87E3E4-684A-474A-9008-0815F63A6B75}" dt="2021-11-08T21:17:52.020" v="28585" actId="20577"/>
          <ac:spMkLst>
            <pc:docMk/>
            <pc:sldMk cId="2201583168" sldId="311"/>
            <ac:spMk id="2" creationId="{2FDDDB30-1EAB-4D50-ABD8-A83648736E9C}"/>
          </ac:spMkLst>
        </pc:spChg>
        <pc:spChg chg="mod">
          <ac:chgData name="LESIAK, REMY" userId="a3612a7c-9754-4a96-bbce-22dd13fca895" providerId="ADAL" clId="{EB87E3E4-684A-474A-9008-0815F63A6B75}" dt="2021-10-30T13:50:30.082" v="21600" actId="20577"/>
          <ac:spMkLst>
            <pc:docMk/>
            <pc:sldMk cId="2201583168" sldId="311"/>
            <ac:spMk id="3" creationId="{A147A2A2-4065-4527-B8FB-045FB0F589E5}"/>
          </ac:spMkLst>
        </pc:spChg>
        <pc:spChg chg="mod">
          <ac:chgData name="LESIAK, REMY" userId="a3612a7c-9754-4a96-bbce-22dd13fca895" providerId="ADAL" clId="{EB87E3E4-684A-474A-9008-0815F63A6B75}" dt="2021-10-30T13:50:37.338" v="21616" actId="20577"/>
          <ac:spMkLst>
            <pc:docMk/>
            <pc:sldMk cId="2201583168" sldId="311"/>
            <ac:spMk id="4" creationId="{6287B15A-EA24-4908-971A-5F4B915335AD}"/>
          </ac:spMkLst>
        </pc:spChg>
      </pc:sldChg>
      <pc:sldChg chg="modSp add del mod">
        <pc:chgData name="LESIAK, REMY" userId="a3612a7c-9754-4a96-bbce-22dd13fca895" providerId="ADAL" clId="{EB87E3E4-684A-474A-9008-0815F63A6B75}" dt="2021-10-21T14:19:47.343" v="14887" actId="47"/>
        <pc:sldMkLst>
          <pc:docMk/>
          <pc:sldMk cId="4285230251" sldId="311"/>
        </pc:sldMkLst>
        <pc:spChg chg="mod">
          <ac:chgData name="LESIAK, REMY" userId="a3612a7c-9754-4a96-bbce-22dd13fca895" providerId="ADAL" clId="{EB87E3E4-684A-474A-9008-0815F63A6B75}" dt="2021-10-21T07:02:54.684" v="10471" actId="20577"/>
          <ac:spMkLst>
            <pc:docMk/>
            <pc:sldMk cId="4285230251" sldId="311"/>
            <ac:spMk id="2" creationId="{00000000-0000-0000-0000-000000000000}"/>
          </ac:spMkLst>
        </pc:spChg>
      </pc:sldChg>
      <pc:sldChg chg="addSp modSp add del mod">
        <pc:chgData name="LESIAK, REMY" userId="a3612a7c-9754-4a96-bbce-22dd13fca895" providerId="ADAL" clId="{EB87E3E4-684A-474A-9008-0815F63A6B75}" dt="2021-10-21T14:19:47.343" v="14887" actId="47"/>
        <pc:sldMkLst>
          <pc:docMk/>
          <pc:sldMk cId="1399993554" sldId="312"/>
        </pc:sldMkLst>
        <pc:spChg chg="mod">
          <ac:chgData name="LESIAK, REMY" userId="a3612a7c-9754-4a96-bbce-22dd13fca895" providerId="ADAL" clId="{EB87E3E4-684A-474A-9008-0815F63A6B75}" dt="2021-10-21T13:00:37.449" v="13996"/>
          <ac:spMkLst>
            <pc:docMk/>
            <pc:sldMk cId="1399993554" sldId="312"/>
            <ac:spMk id="3" creationId="{00000000-0000-0000-0000-000000000000}"/>
          </ac:spMkLst>
        </pc:spChg>
        <pc:spChg chg="add mod">
          <ac:chgData name="LESIAK, REMY" userId="a3612a7c-9754-4a96-bbce-22dd13fca895" providerId="ADAL" clId="{EB87E3E4-684A-474A-9008-0815F63A6B75}" dt="2021-10-21T13:46:31.687" v="14612" actId="20577"/>
          <ac:spMkLst>
            <pc:docMk/>
            <pc:sldMk cId="1399993554" sldId="312"/>
            <ac:spMk id="8" creationId="{0AE0BCB4-4E23-4ECF-A9DD-E8DDE09DC215}"/>
          </ac:spMkLst>
        </pc:spChg>
        <pc:spChg chg="mod">
          <ac:chgData name="LESIAK, REMY" userId="a3612a7c-9754-4a96-bbce-22dd13fca895" providerId="ADAL" clId="{EB87E3E4-684A-474A-9008-0815F63A6B75}" dt="2021-10-21T13:00:45.392" v="14003" actId="6549"/>
          <ac:spMkLst>
            <pc:docMk/>
            <pc:sldMk cId="1399993554" sldId="312"/>
            <ac:spMk id="10" creationId="{00000000-0000-0000-0000-000000000000}"/>
          </ac:spMkLst>
        </pc:spChg>
        <pc:spChg chg="mod">
          <ac:chgData name="LESIAK, REMY" userId="a3612a7c-9754-4a96-bbce-22dd13fca895" providerId="ADAL" clId="{EB87E3E4-684A-474A-9008-0815F63A6B75}" dt="2021-10-21T13:44:21.621" v="14472" actId="6549"/>
          <ac:spMkLst>
            <pc:docMk/>
            <pc:sldMk cId="1399993554" sldId="312"/>
            <ac:spMk id="11" creationId="{00000000-0000-0000-0000-000000000000}"/>
          </ac:spMkLst>
        </pc:spChg>
      </pc:sldChg>
      <pc:sldChg chg="addSp delSp modSp new mod">
        <pc:chgData name="LESIAK, REMY" userId="a3612a7c-9754-4a96-bbce-22dd13fca895" providerId="ADAL" clId="{EB87E3E4-684A-474A-9008-0815F63A6B75}" dt="2021-11-08T21:24:53.411" v="28600" actId="1076"/>
        <pc:sldMkLst>
          <pc:docMk/>
          <pc:sldMk cId="2058580183" sldId="312"/>
        </pc:sldMkLst>
        <pc:spChg chg="del">
          <ac:chgData name="LESIAK, REMY" userId="a3612a7c-9754-4a96-bbce-22dd13fca895" providerId="ADAL" clId="{EB87E3E4-684A-474A-9008-0815F63A6B75}" dt="2021-10-30T14:25:58.078" v="21964" actId="478"/>
          <ac:spMkLst>
            <pc:docMk/>
            <pc:sldMk cId="2058580183" sldId="312"/>
            <ac:spMk id="2" creationId="{09E5BC4A-2535-479C-A340-AEBC22EAB79B}"/>
          </ac:spMkLst>
        </pc:spChg>
        <pc:spChg chg="mod">
          <ac:chgData name="LESIAK, REMY" userId="a3612a7c-9754-4a96-bbce-22dd13fca895" providerId="ADAL" clId="{EB87E3E4-684A-474A-9008-0815F63A6B75}" dt="2021-10-30T14:27:37.702" v="21983" actId="20577"/>
          <ac:spMkLst>
            <pc:docMk/>
            <pc:sldMk cId="2058580183" sldId="312"/>
            <ac:spMk id="3" creationId="{01568CCE-739B-4986-8AA5-E9508EFE74AD}"/>
          </ac:spMkLst>
        </pc:spChg>
        <pc:spChg chg="mod">
          <ac:chgData name="LESIAK, REMY" userId="a3612a7c-9754-4a96-bbce-22dd13fca895" providerId="ADAL" clId="{EB87E3E4-684A-474A-9008-0815F63A6B75}" dt="2021-10-30T14:27:52.109" v="22015" actId="20577"/>
          <ac:spMkLst>
            <pc:docMk/>
            <pc:sldMk cId="2058580183" sldId="312"/>
            <ac:spMk id="4" creationId="{C0008434-0D1D-485E-A31B-E5F44ACF4640}"/>
          </ac:spMkLst>
        </pc:spChg>
        <pc:spChg chg="add mod">
          <ac:chgData name="LESIAK, REMY" userId="a3612a7c-9754-4a96-bbce-22dd13fca895" providerId="ADAL" clId="{EB87E3E4-684A-474A-9008-0815F63A6B75}" dt="2021-11-08T21:24:35.521" v="28594" actId="14100"/>
          <ac:spMkLst>
            <pc:docMk/>
            <pc:sldMk cId="2058580183" sldId="312"/>
            <ac:spMk id="8" creationId="{448E276E-5064-4BD8-B97A-10776DC434F3}"/>
          </ac:spMkLst>
        </pc:spChg>
        <pc:spChg chg="add mod">
          <ac:chgData name="LESIAK, REMY" userId="a3612a7c-9754-4a96-bbce-22dd13fca895" providerId="ADAL" clId="{EB87E3E4-684A-474A-9008-0815F63A6B75}" dt="2021-11-08T21:24:43.501" v="28596" actId="1076"/>
          <ac:spMkLst>
            <pc:docMk/>
            <pc:sldMk cId="2058580183" sldId="312"/>
            <ac:spMk id="10" creationId="{88860910-675E-4053-B859-955563B3ABDD}"/>
          </ac:spMkLst>
        </pc:spChg>
        <pc:spChg chg="add mod">
          <ac:chgData name="LESIAK, REMY" userId="a3612a7c-9754-4a96-bbce-22dd13fca895" providerId="ADAL" clId="{EB87E3E4-684A-474A-9008-0815F63A6B75}" dt="2021-11-08T21:24:53.411" v="28600" actId="1076"/>
          <ac:spMkLst>
            <pc:docMk/>
            <pc:sldMk cId="2058580183" sldId="312"/>
            <ac:spMk id="11" creationId="{C697CD73-6528-41D5-883D-33A7D1B8C8C6}"/>
          </ac:spMkLst>
        </pc:spChg>
        <pc:picChg chg="add mod">
          <ac:chgData name="LESIAK, REMY" userId="a3612a7c-9754-4a96-bbce-22dd13fca895" providerId="ADAL" clId="{EB87E3E4-684A-474A-9008-0815F63A6B75}" dt="2021-11-08T21:23:21.900" v="28591" actId="1076"/>
          <ac:picMkLst>
            <pc:docMk/>
            <pc:sldMk cId="2058580183" sldId="312"/>
            <ac:picMk id="7" creationId="{0327C27E-0D1D-4A37-9F00-E7502A54384A}"/>
          </ac:picMkLst>
        </pc:picChg>
        <pc:picChg chg="add del">
          <ac:chgData name="LESIAK, REMY" userId="a3612a7c-9754-4a96-bbce-22dd13fca895" providerId="ADAL" clId="{EB87E3E4-684A-474A-9008-0815F63A6B75}" dt="2021-10-30T14:26:35.746" v="21972"/>
          <ac:picMkLst>
            <pc:docMk/>
            <pc:sldMk cId="2058580183" sldId="312"/>
            <ac:picMk id="7" creationId="{2143F567-14CC-42BA-B946-28735AE7BCE0}"/>
          </ac:picMkLst>
        </pc:picChg>
        <pc:picChg chg="add del mod">
          <ac:chgData name="LESIAK, REMY" userId="a3612a7c-9754-4a96-bbce-22dd13fca895" providerId="ADAL" clId="{EB87E3E4-684A-474A-9008-0815F63A6B75}" dt="2021-11-08T21:23:10.531" v="28586" actId="478"/>
          <ac:picMkLst>
            <pc:docMk/>
            <pc:sldMk cId="2058580183" sldId="312"/>
            <ac:picMk id="9" creationId="{6BC94ABF-A61C-4B20-89D7-BDE4D126956B}"/>
          </ac:picMkLst>
        </pc:picChg>
      </pc:sldChg>
      <pc:sldChg chg="modSp add del mod">
        <pc:chgData name="LESIAK, REMY" userId="a3612a7c-9754-4a96-bbce-22dd13fca895" providerId="ADAL" clId="{EB87E3E4-684A-474A-9008-0815F63A6B75}" dt="2021-10-21T14:19:47.343" v="14887" actId="47"/>
        <pc:sldMkLst>
          <pc:docMk/>
          <pc:sldMk cId="182371106" sldId="313"/>
        </pc:sldMkLst>
        <pc:spChg chg="mod">
          <ac:chgData name="LESIAK, REMY" userId="a3612a7c-9754-4a96-bbce-22dd13fca895" providerId="ADAL" clId="{EB87E3E4-684A-474A-9008-0815F63A6B75}" dt="2021-10-21T07:08:10.170" v="10597" actId="20577"/>
          <ac:spMkLst>
            <pc:docMk/>
            <pc:sldMk cId="182371106" sldId="313"/>
            <ac:spMk id="2" creationId="{00000000-0000-0000-0000-000000000000}"/>
          </ac:spMkLst>
        </pc:spChg>
      </pc:sldChg>
      <pc:sldChg chg="add del">
        <pc:chgData name="LESIAK, REMY" userId="a3612a7c-9754-4a96-bbce-22dd13fca895" providerId="ADAL" clId="{EB87E3E4-684A-474A-9008-0815F63A6B75}" dt="2021-10-30T14:26:23.296" v="21970"/>
        <pc:sldMkLst>
          <pc:docMk/>
          <pc:sldMk cId="311288465" sldId="313"/>
        </pc:sldMkLst>
      </pc:sldChg>
      <pc:sldChg chg="addSp delSp modSp add mod">
        <pc:chgData name="LESIAK, REMY" userId="a3612a7c-9754-4a96-bbce-22dd13fca895" providerId="ADAL" clId="{EB87E3E4-684A-474A-9008-0815F63A6B75}" dt="2021-10-30T14:44:25.861" v="22226" actId="403"/>
        <pc:sldMkLst>
          <pc:docMk/>
          <pc:sldMk cId="2180593961" sldId="313"/>
        </pc:sldMkLst>
        <pc:spChg chg="add del">
          <ac:chgData name="LESIAK, REMY" userId="a3612a7c-9754-4a96-bbce-22dd13fca895" providerId="ADAL" clId="{EB87E3E4-684A-474A-9008-0815F63A6B75}" dt="2021-10-30T14:33:15.208" v="22023" actId="478"/>
          <ac:spMkLst>
            <pc:docMk/>
            <pc:sldMk cId="2180593961" sldId="313"/>
            <ac:spMk id="2" creationId="{A067ADE1-5C13-488D-AE7B-7BA8236124E7}"/>
          </ac:spMkLst>
        </pc:spChg>
        <pc:spChg chg="mod">
          <ac:chgData name="LESIAK, REMY" userId="a3612a7c-9754-4a96-bbce-22dd13fca895" providerId="ADAL" clId="{EB87E3E4-684A-474A-9008-0815F63A6B75}" dt="2021-10-30T14:28:21.701" v="22020" actId="20577"/>
          <ac:spMkLst>
            <pc:docMk/>
            <pc:sldMk cId="2180593961" sldId="313"/>
            <ac:spMk id="4" creationId="{C0008434-0D1D-485E-A31B-E5F44ACF4640}"/>
          </ac:spMkLst>
        </pc:spChg>
        <pc:spChg chg="add mod">
          <ac:chgData name="LESIAK, REMY" userId="a3612a7c-9754-4a96-bbce-22dd13fca895" providerId="ADAL" clId="{EB87E3E4-684A-474A-9008-0815F63A6B75}" dt="2021-10-30T14:41:02.707" v="22026" actId="208"/>
          <ac:spMkLst>
            <pc:docMk/>
            <pc:sldMk cId="2180593961" sldId="313"/>
            <ac:spMk id="7" creationId="{A0001980-4975-4EBE-93E9-0A0B5E65D41C}"/>
          </ac:spMkLst>
        </pc:spChg>
        <pc:spChg chg="add del">
          <ac:chgData name="LESIAK, REMY" userId="a3612a7c-9754-4a96-bbce-22dd13fca895" providerId="ADAL" clId="{EB87E3E4-684A-474A-9008-0815F63A6B75}" dt="2021-10-30T14:41:15.379" v="22028" actId="478"/>
          <ac:spMkLst>
            <pc:docMk/>
            <pc:sldMk cId="2180593961" sldId="313"/>
            <ac:spMk id="8" creationId="{4D87BBA4-D033-42A9-A99E-DF12C1833C66}"/>
          </ac:spMkLst>
        </pc:spChg>
        <pc:spChg chg="add mod">
          <ac:chgData name="LESIAK, REMY" userId="a3612a7c-9754-4a96-bbce-22dd13fca895" providerId="ADAL" clId="{EB87E3E4-684A-474A-9008-0815F63A6B75}" dt="2021-10-30T14:44:25.861" v="22226" actId="403"/>
          <ac:spMkLst>
            <pc:docMk/>
            <pc:sldMk cId="2180593961" sldId="313"/>
            <ac:spMk id="10" creationId="{F2E95566-17F4-4539-B3AF-5492DA1A27F4}"/>
          </ac:spMkLst>
        </pc:spChg>
        <pc:picChg chg="del">
          <ac:chgData name="LESIAK, REMY" userId="a3612a7c-9754-4a96-bbce-22dd13fca895" providerId="ADAL" clId="{EB87E3E4-684A-474A-9008-0815F63A6B75}" dt="2021-10-30T14:28:23.716" v="22021" actId="478"/>
          <ac:picMkLst>
            <pc:docMk/>
            <pc:sldMk cId="2180593961" sldId="313"/>
            <ac:picMk id="9" creationId="{6BC94ABF-A61C-4B20-89D7-BDE4D126956B}"/>
          </ac:picMkLst>
        </pc:picChg>
      </pc:sldChg>
      <pc:sldChg chg="add del">
        <pc:chgData name="LESIAK, REMY" userId="a3612a7c-9754-4a96-bbce-22dd13fca895" providerId="ADAL" clId="{EB87E3E4-684A-474A-9008-0815F63A6B75}" dt="2021-10-30T14:26:01.215" v="21966"/>
        <pc:sldMkLst>
          <pc:docMk/>
          <pc:sldMk cId="2867273272" sldId="313"/>
        </pc:sldMkLst>
      </pc:sldChg>
      <pc:sldChg chg="add del">
        <pc:chgData name="LESIAK, REMY" userId="a3612a7c-9754-4a96-bbce-22dd13fca895" providerId="ADAL" clId="{EB87E3E4-684A-474A-9008-0815F63A6B75}" dt="2021-10-30T14:26:10.234" v="21968"/>
        <pc:sldMkLst>
          <pc:docMk/>
          <pc:sldMk cId="3893985132" sldId="313"/>
        </pc:sldMkLst>
      </pc:sldChg>
      <pc:sldChg chg="addSp delSp modSp add mod ord">
        <pc:chgData name="LESIAK, REMY" userId="a3612a7c-9754-4a96-bbce-22dd13fca895" providerId="ADAL" clId="{EB87E3E4-684A-474A-9008-0815F63A6B75}" dt="2021-11-06T14:38:32.622" v="24327" actId="20577"/>
        <pc:sldMkLst>
          <pc:docMk/>
          <pc:sldMk cId="355092177" sldId="314"/>
        </pc:sldMkLst>
        <pc:spChg chg="del mod">
          <ac:chgData name="LESIAK, REMY" userId="a3612a7c-9754-4a96-bbce-22dd13fca895" providerId="ADAL" clId="{EB87E3E4-684A-474A-9008-0815F63A6B75}" dt="2021-10-31T09:32:18.281" v="22287" actId="478"/>
          <ac:spMkLst>
            <pc:docMk/>
            <pc:sldMk cId="355092177" sldId="314"/>
            <ac:spMk id="2" creationId="{2FDDDB30-1EAB-4D50-ABD8-A83648736E9C}"/>
          </ac:spMkLst>
        </pc:spChg>
        <pc:spChg chg="mod">
          <ac:chgData name="LESIAK, REMY" userId="a3612a7c-9754-4a96-bbce-22dd13fca895" providerId="ADAL" clId="{EB87E3E4-684A-474A-9008-0815F63A6B75}" dt="2021-10-31T09:41:30.935" v="22384" actId="1076"/>
          <ac:spMkLst>
            <pc:docMk/>
            <pc:sldMk cId="355092177" sldId="314"/>
            <ac:spMk id="4" creationId="{6287B15A-EA24-4908-971A-5F4B915335AD}"/>
          </ac:spMkLst>
        </pc:spChg>
        <pc:spChg chg="add del mod">
          <ac:chgData name="LESIAK, REMY" userId="a3612a7c-9754-4a96-bbce-22dd13fca895" providerId="ADAL" clId="{EB87E3E4-684A-474A-9008-0815F63A6B75}" dt="2021-11-06T14:38:17.935" v="24305" actId="478"/>
          <ac:spMkLst>
            <pc:docMk/>
            <pc:sldMk cId="355092177" sldId="314"/>
            <ac:spMk id="12" creationId="{5FD53AA4-070B-4AB3-BE9A-7D5623028F8D}"/>
          </ac:spMkLst>
        </pc:spChg>
        <pc:spChg chg="add del mod">
          <ac:chgData name="LESIAK, REMY" userId="a3612a7c-9754-4a96-bbce-22dd13fca895" providerId="ADAL" clId="{EB87E3E4-684A-474A-9008-0815F63A6B75}" dt="2021-10-31T09:32:20.551" v="22288" actId="478"/>
          <ac:spMkLst>
            <pc:docMk/>
            <pc:sldMk cId="355092177" sldId="314"/>
            <ac:spMk id="14" creationId="{EB95C4AB-3651-4214-865A-5208549FCC44}"/>
          </ac:spMkLst>
        </pc:spChg>
        <pc:spChg chg="add mod">
          <ac:chgData name="LESIAK, REMY" userId="a3612a7c-9754-4a96-bbce-22dd13fca895" providerId="ADAL" clId="{EB87E3E4-684A-474A-9008-0815F63A6B75}" dt="2021-10-31T09:44:29.609" v="22501" actId="1076"/>
          <ac:spMkLst>
            <pc:docMk/>
            <pc:sldMk cId="355092177" sldId="314"/>
            <ac:spMk id="16" creationId="{ED932F3E-5C9F-44DE-8044-68425AE56E3F}"/>
          </ac:spMkLst>
        </pc:spChg>
        <pc:spChg chg="add mod">
          <ac:chgData name="LESIAK, REMY" userId="a3612a7c-9754-4a96-bbce-22dd13fca895" providerId="ADAL" clId="{EB87E3E4-684A-474A-9008-0815F63A6B75}" dt="2021-10-31T09:41:23.703" v="22381" actId="1038"/>
          <ac:spMkLst>
            <pc:docMk/>
            <pc:sldMk cId="355092177" sldId="314"/>
            <ac:spMk id="18" creationId="{0401D352-3D45-40B9-AB17-10B5B0AB0768}"/>
          </ac:spMkLst>
        </pc:spChg>
        <pc:spChg chg="add mod">
          <ac:chgData name="LESIAK, REMY" userId="a3612a7c-9754-4a96-bbce-22dd13fca895" providerId="ADAL" clId="{EB87E3E4-684A-474A-9008-0815F63A6B75}" dt="2021-11-06T14:38:32.622" v="24327" actId="20577"/>
          <ac:spMkLst>
            <pc:docMk/>
            <pc:sldMk cId="355092177" sldId="314"/>
            <ac:spMk id="22" creationId="{9BE69271-5014-4672-A431-5DC4B935A8EA}"/>
          </ac:spMkLst>
        </pc:spChg>
        <pc:spChg chg="add mod">
          <ac:chgData name="LESIAK, REMY" userId="a3612a7c-9754-4a96-bbce-22dd13fca895" providerId="ADAL" clId="{EB87E3E4-684A-474A-9008-0815F63A6B75}" dt="2021-10-31T09:41:59.279" v="22469" actId="20577"/>
          <ac:spMkLst>
            <pc:docMk/>
            <pc:sldMk cId="355092177" sldId="314"/>
            <ac:spMk id="24" creationId="{04854FAF-8572-49FF-9D61-5D13F088FAE5}"/>
          </ac:spMkLst>
        </pc:spChg>
        <pc:spChg chg="add mod">
          <ac:chgData name="LESIAK, REMY" userId="a3612a7c-9754-4a96-bbce-22dd13fca895" providerId="ADAL" clId="{EB87E3E4-684A-474A-9008-0815F63A6B75}" dt="2021-10-31T09:42:13.050" v="22477" actId="20577"/>
          <ac:spMkLst>
            <pc:docMk/>
            <pc:sldMk cId="355092177" sldId="314"/>
            <ac:spMk id="25" creationId="{058E3253-EEB9-486F-8E51-53D0FDA2925A}"/>
          </ac:spMkLst>
        </pc:spChg>
        <pc:picChg chg="add del">
          <ac:chgData name="LESIAK, REMY" userId="a3612a7c-9754-4a96-bbce-22dd13fca895" providerId="ADAL" clId="{EB87E3E4-684A-474A-9008-0815F63A6B75}" dt="2021-10-31T09:29:19.066" v="22256" actId="478"/>
          <ac:picMkLst>
            <pc:docMk/>
            <pc:sldMk cId="355092177" sldId="314"/>
            <ac:picMk id="7" creationId="{0BA42B58-100E-480D-816B-A3596217865C}"/>
          </ac:picMkLst>
        </pc:picChg>
        <pc:picChg chg="add mod">
          <ac:chgData name="LESIAK, REMY" userId="a3612a7c-9754-4a96-bbce-22dd13fca895" providerId="ADAL" clId="{EB87E3E4-684A-474A-9008-0815F63A6B75}" dt="2021-10-31T09:31:09.284" v="22266" actId="1076"/>
          <ac:picMkLst>
            <pc:docMk/>
            <pc:sldMk cId="355092177" sldId="314"/>
            <ac:picMk id="9" creationId="{230158A5-82E1-4A9B-B70C-5AF63227B0C4}"/>
          </ac:picMkLst>
        </pc:picChg>
        <pc:picChg chg="add mod">
          <ac:chgData name="LESIAK, REMY" userId="a3612a7c-9754-4a96-bbce-22dd13fca895" providerId="ADAL" clId="{EB87E3E4-684A-474A-9008-0815F63A6B75}" dt="2021-10-31T09:41:40.368" v="22444" actId="1038"/>
          <ac:picMkLst>
            <pc:docMk/>
            <pc:sldMk cId="355092177" sldId="314"/>
            <ac:picMk id="17" creationId="{BE8B225C-F63E-47DB-8BE0-AC6AAA8733CC}"/>
          </ac:picMkLst>
        </pc:picChg>
        <pc:picChg chg="add mod">
          <ac:chgData name="LESIAK, REMY" userId="a3612a7c-9754-4a96-bbce-22dd13fca895" providerId="ADAL" clId="{EB87E3E4-684A-474A-9008-0815F63A6B75}" dt="2021-10-31T09:31:09.284" v="22266" actId="1076"/>
          <ac:picMkLst>
            <pc:docMk/>
            <pc:sldMk cId="355092177" sldId="314"/>
            <ac:picMk id="1026" creationId="{B079A0AC-0A93-42E6-81FA-6A2D77E09451}"/>
          </ac:picMkLst>
        </pc:picChg>
        <pc:picChg chg="add mod">
          <ac:chgData name="LESIAK, REMY" userId="a3612a7c-9754-4a96-bbce-22dd13fca895" providerId="ADAL" clId="{EB87E3E4-684A-474A-9008-0815F63A6B75}" dt="2021-10-31T09:41:40.368" v="22444" actId="1038"/>
          <ac:picMkLst>
            <pc:docMk/>
            <pc:sldMk cId="355092177" sldId="314"/>
            <ac:picMk id="1028" creationId="{40894425-05C6-40FA-AC2F-0BDCB06B7076}"/>
          </ac:picMkLst>
        </pc:picChg>
        <pc:picChg chg="add mod">
          <ac:chgData name="LESIAK, REMY" userId="a3612a7c-9754-4a96-bbce-22dd13fca895" providerId="ADAL" clId="{EB87E3E4-684A-474A-9008-0815F63A6B75}" dt="2021-10-31T09:41:40.368" v="22444" actId="1038"/>
          <ac:picMkLst>
            <pc:docMk/>
            <pc:sldMk cId="355092177" sldId="314"/>
            <ac:picMk id="1030" creationId="{2BEE9223-5B6E-4069-91AA-A2DC2180D62B}"/>
          </ac:picMkLst>
        </pc:picChg>
        <pc:picChg chg="add mod">
          <ac:chgData name="LESIAK, REMY" userId="a3612a7c-9754-4a96-bbce-22dd13fca895" providerId="ADAL" clId="{EB87E3E4-684A-474A-9008-0815F63A6B75}" dt="2021-10-31T09:41:40.368" v="22444" actId="1038"/>
          <ac:picMkLst>
            <pc:docMk/>
            <pc:sldMk cId="355092177" sldId="314"/>
            <ac:picMk id="1032" creationId="{99E3CA0F-582C-4D5E-96B0-368ADB08F1E4}"/>
          </ac:picMkLst>
        </pc:picChg>
        <pc:picChg chg="add mod">
          <ac:chgData name="LESIAK, REMY" userId="a3612a7c-9754-4a96-bbce-22dd13fca895" providerId="ADAL" clId="{EB87E3E4-684A-474A-9008-0815F63A6B75}" dt="2021-10-31T09:41:40.368" v="22444" actId="1038"/>
          <ac:picMkLst>
            <pc:docMk/>
            <pc:sldMk cId="355092177" sldId="314"/>
            <ac:picMk id="1034" creationId="{2537890A-7DD4-4C75-9718-5C004611CA10}"/>
          </ac:picMkLst>
        </pc:picChg>
        <pc:cxnChg chg="add mod">
          <ac:chgData name="LESIAK, REMY" userId="a3612a7c-9754-4a96-bbce-22dd13fca895" providerId="ADAL" clId="{EB87E3E4-684A-474A-9008-0815F63A6B75}" dt="2021-10-31T09:41:28.561" v="22382" actId="1076"/>
          <ac:cxnSpMkLst>
            <pc:docMk/>
            <pc:sldMk cId="355092177" sldId="314"/>
            <ac:cxnSpMk id="11" creationId="{D63BB360-69EE-4E4A-879A-B57FA9347F13}"/>
          </ac:cxnSpMkLst>
        </pc:cxnChg>
        <pc:cxnChg chg="add mod">
          <ac:chgData name="LESIAK, REMY" userId="a3612a7c-9754-4a96-bbce-22dd13fca895" providerId="ADAL" clId="{EB87E3E4-684A-474A-9008-0815F63A6B75}" dt="2021-10-31T09:43:13.631" v="22492" actId="14100"/>
          <ac:cxnSpMkLst>
            <pc:docMk/>
            <pc:sldMk cId="355092177" sldId="314"/>
            <ac:cxnSpMk id="20" creationId="{0D36AC3B-11E2-4CDC-926C-89F3C6CBC32A}"/>
          </ac:cxnSpMkLst>
        </pc:cxnChg>
        <pc:cxnChg chg="add mod">
          <ac:chgData name="LESIAK, REMY" userId="a3612a7c-9754-4a96-bbce-22dd13fca895" providerId="ADAL" clId="{EB87E3E4-684A-474A-9008-0815F63A6B75}" dt="2021-10-31T09:43:07.715" v="22491" actId="692"/>
          <ac:cxnSpMkLst>
            <pc:docMk/>
            <pc:sldMk cId="355092177" sldId="314"/>
            <ac:cxnSpMk id="29" creationId="{38C00BD0-1228-4EDC-9F02-757CA56B9A53}"/>
          </ac:cxnSpMkLst>
        </pc:cxnChg>
        <pc:cxnChg chg="add mod">
          <ac:chgData name="LESIAK, REMY" userId="a3612a7c-9754-4a96-bbce-22dd13fca895" providerId="ADAL" clId="{EB87E3E4-684A-474A-9008-0815F63A6B75}" dt="2021-10-31T09:43:16.886" v="22493" actId="14100"/>
          <ac:cxnSpMkLst>
            <pc:docMk/>
            <pc:sldMk cId="355092177" sldId="314"/>
            <ac:cxnSpMk id="32" creationId="{B0470364-FF1C-41BF-8633-14F5DF8DF287}"/>
          </ac:cxnSpMkLst>
        </pc:cxnChg>
      </pc:sldChg>
      <pc:sldChg chg="modSp add del mod">
        <pc:chgData name="LESIAK, REMY" userId="a3612a7c-9754-4a96-bbce-22dd13fca895" providerId="ADAL" clId="{EB87E3E4-684A-474A-9008-0815F63A6B75}" dt="2021-10-21T14:19:47.343" v="14887" actId="47"/>
        <pc:sldMkLst>
          <pc:docMk/>
          <pc:sldMk cId="2202086160" sldId="314"/>
        </pc:sldMkLst>
        <pc:spChg chg="mod">
          <ac:chgData name="LESIAK, REMY" userId="a3612a7c-9754-4a96-bbce-22dd13fca895" providerId="ADAL" clId="{EB87E3E4-684A-474A-9008-0815F63A6B75}" dt="2021-10-21T07:08:46.518" v="10634" actId="20577"/>
          <ac:spMkLst>
            <pc:docMk/>
            <pc:sldMk cId="2202086160" sldId="314"/>
            <ac:spMk id="2" creationId="{00000000-0000-0000-0000-000000000000}"/>
          </ac:spMkLst>
        </pc:spChg>
      </pc:sldChg>
      <pc:sldChg chg="addSp delSp modSp add del mod">
        <pc:chgData name="LESIAK, REMY" userId="a3612a7c-9754-4a96-bbce-22dd13fca895" providerId="ADAL" clId="{EB87E3E4-684A-474A-9008-0815F63A6B75}" dt="2021-10-21T14:19:47.343" v="14887" actId="47"/>
        <pc:sldMkLst>
          <pc:docMk/>
          <pc:sldMk cId="2639634982" sldId="315"/>
        </pc:sldMkLst>
        <pc:spChg chg="add del mod">
          <ac:chgData name="LESIAK, REMY" userId="a3612a7c-9754-4a96-bbce-22dd13fca895" providerId="ADAL" clId="{EB87E3E4-684A-474A-9008-0815F63A6B75}" dt="2021-10-21T07:18:52.549" v="11057" actId="478"/>
          <ac:spMkLst>
            <pc:docMk/>
            <pc:sldMk cId="2639634982" sldId="315"/>
            <ac:spMk id="4" creationId="{BA42527C-8F62-4FD0-B5D4-42968378E291}"/>
          </ac:spMkLst>
        </pc:spChg>
        <pc:spChg chg="add del">
          <ac:chgData name="LESIAK, REMY" userId="a3612a7c-9754-4a96-bbce-22dd13fca895" providerId="ADAL" clId="{EB87E3E4-684A-474A-9008-0815F63A6B75}" dt="2021-10-21T07:19:10.819" v="11060"/>
          <ac:spMkLst>
            <pc:docMk/>
            <pc:sldMk cId="2639634982" sldId="315"/>
            <ac:spMk id="7" creationId="{DA99143C-93CF-44C1-9F9E-6B621BE3B20C}"/>
          </ac:spMkLst>
        </pc:spChg>
        <pc:spChg chg="del">
          <ac:chgData name="LESIAK, REMY" userId="a3612a7c-9754-4a96-bbce-22dd13fca895" providerId="ADAL" clId="{EB87E3E4-684A-474A-9008-0815F63A6B75}" dt="2021-10-21T07:18:54.783" v="11058" actId="478"/>
          <ac:spMkLst>
            <pc:docMk/>
            <pc:sldMk cId="2639634982" sldId="315"/>
            <ac:spMk id="8" creationId="{C402C2A9-AA8A-480A-A47D-AD4815287175}"/>
          </ac:spMkLst>
        </pc:spChg>
        <pc:spChg chg="mod">
          <ac:chgData name="LESIAK, REMY" userId="a3612a7c-9754-4a96-bbce-22dd13fca895" providerId="ADAL" clId="{EB87E3E4-684A-474A-9008-0815F63A6B75}" dt="2021-10-21T07:24:45.744" v="11336" actId="1035"/>
          <ac:spMkLst>
            <pc:docMk/>
            <pc:sldMk cId="2639634982" sldId="315"/>
            <ac:spMk id="9" creationId="{D0F710A6-0A4C-4FC0-9569-6FAF83D9A7BA}"/>
          </ac:spMkLst>
        </pc:spChg>
        <pc:spChg chg="mod">
          <ac:chgData name="LESIAK, REMY" userId="a3612a7c-9754-4a96-bbce-22dd13fca895" providerId="ADAL" clId="{EB87E3E4-684A-474A-9008-0815F63A6B75}" dt="2021-10-21T07:18:48.320" v="11055"/>
          <ac:spMkLst>
            <pc:docMk/>
            <pc:sldMk cId="2639634982" sldId="315"/>
            <ac:spMk id="10" creationId="{00000000-0000-0000-0000-000000000000}"/>
          </ac:spMkLst>
        </pc:spChg>
        <pc:spChg chg="mod">
          <ac:chgData name="LESIAK, REMY" userId="a3612a7c-9754-4a96-bbce-22dd13fca895" providerId="ADAL" clId="{EB87E3E4-684A-474A-9008-0815F63A6B75}" dt="2021-10-21T07:21:17.318" v="11174" actId="1076"/>
          <ac:spMkLst>
            <pc:docMk/>
            <pc:sldMk cId="2639634982" sldId="315"/>
            <ac:spMk id="11" creationId="{4CDF84E4-4493-4E69-8670-BFAFADE94A35}"/>
          </ac:spMkLst>
        </pc:spChg>
        <pc:spChg chg="del">
          <ac:chgData name="LESIAK, REMY" userId="a3612a7c-9754-4a96-bbce-22dd13fca895" providerId="ADAL" clId="{EB87E3E4-684A-474A-9008-0815F63A6B75}" dt="2021-10-21T07:18:50.145" v="11056" actId="478"/>
          <ac:spMkLst>
            <pc:docMk/>
            <pc:sldMk cId="2639634982" sldId="315"/>
            <ac:spMk id="12" creationId="{E45AAA18-217D-4323-B224-4749B4283990}"/>
          </ac:spMkLst>
        </pc:spChg>
        <pc:spChg chg="mod">
          <ac:chgData name="LESIAK, REMY" userId="a3612a7c-9754-4a96-bbce-22dd13fca895" providerId="ADAL" clId="{EB87E3E4-684A-474A-9008-0815F63A6B75}" dt="2021-10-21T07:24:43.784" v="11313" actId="1035"/>
          <ac:spMkLst>
            <pc:docMk/>
            <pc:sldMk cId="2639634982" sldId="315"/>
            <ac:spMk id="13" creationId="{CD23478D-1171-4512-B128-EAA89A569814}"/>
          </ac:spMkLst>
        </pc:spChg>
        <pc:spChg chg="mod">
          <ac:chgData name="LESIAK, REMY" userId="a3612a7c-9754-4a96-bbce-22dd13fca895" providerId="ADAL" clId="{EB87E3E4-684A-474A-9008-0815F63A6B75}" dt="2021-10-21T07:23:01.089" v="11235" actId="20577"/>
          <ac:spMkLst>
            <pc:docMk/>
            <pc:sldMk cId="2639634982" sldId="315"/>
            <ac:spMk id="14" creationId="{6F8F9045-80AF-4317-8624-B22731C941EF}"/>
          </ac:spMkLst>
        </pc:spChg>
        <pc:spChg chg="add mod">
          <ac:chgData name="LESIAK, REMY" userId="a3612a7c-9754-4a96-bbce-22dd13fca895" providerId="ADAL" clId="{EB87E3E4-684A-474A-9008-0815F63A6B75}" dt="2021-10-21T07:24:39.450" v="11283" actId="1076"/>
          <ac:spMkLst>
            <pc:docMk/>
            <pc:sldMk cId="2639634982" sldId="315"/>
            <ac:spMk id="16" creationId="{6807BC63-C051-410D-BB79-B1949056568F}"/>
          </ac:spMkLst>
        </pc:spChg>
        <pc:spChg chg="add mod">
          <ac:chgData name="LESIAK, REMY" userId="a3612a7c-9754-4a96-bbce-22dd13fca895" providerId="ADAL" clId="{EB87E3E4-684A-474A-9008-0815F63A6B75}" dt="2021-10-21T07:21:29.234" v="11192" actId="313"/>
          <ac:spMkLst>
            <pc:docMk/>
            <pc:sldMk cId="2639634982" sldId="315"/>
            <ac:spMk id="17" creationId="{23FA6017-FBEB-4D28-9A5E-EBA248AAD5E2}"/>
          </ac:spMkLst>
        </pc:spChg>
        <pc:spChg chg="add mod">
          <ac:chgData name="LESIAK, REMY" userId="a3612a7c-9754-4a96-bbce-22dd13fca895" providerId="ADAL" clId="{EB87E3E4-684A-474A-9008-0815F63A6B75}" dt="2021-10-21T07:22:00.203" v="11228" actId="20577"/>
          <ac:spMkLst>
            <pc:docMk/>
            <pc:sldMk cId="2639634982" sldId="315"/>
            <ac:spMk id="18" creationId="{63136F9A-69D2-4E37-9092-A92D18A2A577}"/>
          </ac:spMkLst>
        </pc:spChg>
        <pc:spChg chg="add mod">
          <ac:chgData name="LESIAK, REMY" userId="a3612a7c-9754-4a96-bbce-22dd13fca895" providerId="ADAL" clId="{EB87E3E4-684A-474A-9008-0815F63A6B75}" dt="2021-10-21T07:24:02.125" v="11282" actId="313"/>
          <ac:spMkLst>
            <pc:docMk/>
            <pc:sldMk cId="2639634982" sldId="315"/>
            <ac:spMk id="19" creationId="{7C550807-1C20-4783-92AF-832A9F5334C4}"/>
          </ac:spMkLst>
        </pc:spChg>
        <pc:spChg chg="add mod">
          <ac:chgData name="LESIAK, REMY" userId="a3612a7c-9754-4a96-bbce-22dd13fca895" providerId="ADAL" clId="{EB87E3E4-684A-474A-9008-0815F63A6B75}" dt="2021-10-21T07:23:58.240" v="11276" actId="20577"/>
          <ac:spMkLst>
            <pc:docMk/>
            <pc:sldMk cId="2639634982" sldId="315"/>
            <ac:spMk id="20" creationId="{DDB21401-C108-4064-A91F-B219BDF58A34}"/>
          </ac:spMkLst>
        </pc:spChg>
      </pc:sldChg>
      <pc:sldChg chg="addSp delSp modSp new mod modClrScheme chgLayout modNotesTx">
        <pc:chgData name="LESIAK, REMY" userId="a3612a7c-9754-4a96-bbce-22dd13fca895" providerId="ADAL" clId="{EB87E3E4-684A-474A-9008-0815F63A6B75}" dt="2021-11-07T14:57:21.998" v="24844" actId="20577"/>
        <pc:sldMkLst>
          <pc:docMk/>
          <pc:sldMk cId="4043016851" sldId="315"/>
        </pc:sldMkLst>
        <pc:spChg chg="del mod ord">
          <ac:chgData name="LESIAK, REMY" userId="a3612a7c-9754-4a96-bbce-22dd13fca895" providerId="ADAL" clId="{EB87E3E4-684A-474A-9008-0815F63A6B75}" dt="2021-10-31T09:47:18.601" v="22504" actId="700"/>
          <ac:spMkLst>
            <pc:docMk/>
            <pc:sldMk cId="4043016851" sldId="315"/>
            <ac:spMk id="2" creationId="{A96106CC-1B02-4D7E-A2D4-055BCA1B9FFA}"/>
          </ac:spMkLst>
        </pc:spChg>
        <pc:spChg chg="mod ord">
          <ac:chgData name="LESIAK, REMY" userId="a3612a7c-9754-4a96-bbce-22dd13fca895" providerId="ADAL" clId="{EB87E3E4-684A-474A-9008-0815F63A6B75}" dt="2021-10-31T09:47:18.601" v="22504" actId="700"/>
          <ac:spMkLst>
            <pc:docMk/>
            <pc:sldMk cId="4043016851" sldId="315"/>
            <ac:spMk id="3" creationId="{20989D82-C6BB-43EC-8353-4BD3EF760514}"/>
          </ac:spMkLst>
        </pc:spChg>
        <pc:spChg chg="mod ord">
          <ac:chgData name="LESIAK, REMY" userId="a3612a7c-9754-4a96-bbce-22dd13fca895" providerId="ADAL" clId="{EB87E3E4-684A-474A-9008-0815F63A6B75}" dt="2021-10-31T09:47:18.601" v="22504" actId="700"/>
          <ac:spMkLst>
            <pc:docMk/>
            <pc:sldMk cId="4043016851" sldId="315"/>
            <ac:spMk id="4" creationId="{F7C0EFC1-FBDC-4C0A-AC81-D48768909D3A}"/>
          </ac:spMkLst>
        </pc:spChg>
        <pc:spChg chg="add mod ord">
          <ac:chgData name="LESIAK, REMY" userId="a3612a7c-9754-4a96-bbce-22dd13fca895" providerId="ADAL" clId="{EB87E3E4-684A-474A-9008-0815F63A6B75}" dt="2021-10-31T09:47:26.907" v="22519" actId="20577"/>
          <ac:spMkLst>
            <pc:docMk/>
            <pc:sldMk cId="4043016851" sldId="315"/>
            <ac:spMk id="5" creationId="{1494334F-A066-4DF4-B2CB-67321A1A41C0}"/>
          </ac:spMkLst>
        </pc:spChg>
        <pc:spChg chg="add mod ord">
          <ac:chgData name="LESIAK, REMY" userId="a3612a7c-9754-4a96-bbce-22dd13fca895" providerId="ADAL" clId="{EB87E3E4-684A-474A-9008-0815F63A6B75}" dt="2021-10-31T09:48:47.726" v="22529" actId="20577"/>
          <ac:spMkLst>
            <pc:docMk/>
            <pc:sldMk cId="4043016851" sldId="315"/>
            <ac:spMk id="6" creationId="{D51EC726-FACB-4632-8662-8539E6F96274}"/>
          </ac:spMkLst>
        </pc:spChg>
        <pc:spChg chg="add mod ord">
          <ac:chgData name="LESIAK, REMY" userId="a3612a7c-9754-4a96-bbce-22dd13fca895" providerId="ADAL" clId="{EB87E3E4-684A-474A-9008-0815F63A6B75}" dt="2021-11-07T14:57:21.998" v="24844" actId="20577"/>
          <ac:spMkLst>
            <pc:docMk/>
            <pc:sldMk cId="4043016851" sldId="315"/>
            <ac:spMk id="7" creationId="{33F36477-AA4A-4AE4-A387-7E297297613C}"/>
          </ac:spMkLst>
        </pc:spChg>
      </pc:sldChg>
      <pc:sldChg chg="modSp add del mod">
        <pc:chgData name="LESIAK, REMY" userId="a3612a7c-9754-4a96-bbce-22dd13fca895" providerId="ADAL" clId="{EB87E3E4-684A-474A-9008-0815F63A6B75}" dt="2021-10-21T14:19:47.343" v="14887" actId="47"/>
        <pc:sldMkLst>
          <pc:docMk/>
          <pc:sldMk cId="1939386204" sldId="316"/>
        </pc:sldMkLst>
        <pc:spChg chg="mod">
          <ac:chgData name="LESIAK, REMY" userId="a3612a7c-9754-4a96-bbce-22dd13fca895" providerId="ADAL" clId="{EB87E3E4-684A-474A-9008-0815F63A6B75}" dt="2021-10-21T07:25:13.520" v="11349" actId="208"/>
          <ac:spMkLst>
            <pc:docMk/>
            <pc:sldMk cId="1939386204" sldId="316"/>
            <ac:spMk id="14" creationId="{6F8F9045-80AF-4317-8624-B22731C941EF}"/>
          </ac:spMkLst>
        </pc:spChg>
        <pc:spChg chg="mod">
          <ac:chgData name="LESIAK, REMY" userId="a3612a7c-9754-4a96-bbce-22dd13fca895" providerId="ADAL" clId="{EB87E3E4-684A-474A-9008-0815F63A6B75}" dt="2021-10-21T07:26:58.341" v="11475" actId="6549"/>
          <ac:spMkLst>
            <pc:docMk/>
            <pc:sldMk cId="1939386204" sldId="316"/>
            <ac:spMk id="16" creationId="{6807BC63-C051-410D-BB79-B1949056568F}"/>
          </ac:spMkLst>
        </pc:spChg>
      </pc:sldChg>
      <pc:sldChg chg="addSp modSp add mod modAnim">
        <pc:chgData name="LESIAK, REMY" userId="a3612a7c-9754-4a96-bbce-22dd13fca895" providerId="ADAL" clId="{EB87E3E4-684A-474A-9008-0815F63A6B75}" dt="2021-11-07T14:58:23.978" v="24886" actId="20577"/>
        <pc:sldMkLst>
          <pc:docMk/>
          <pc:sldMk cId="3832217359" sldId="316"/>
        </pc:sldMkLst>
        <pc:spChg chg="add mod">
          <ac:chgData name="LESIAK, REMY" userId="a3612a7c-9754-4a96-bbce-22dd13fca895" providerId="ADAL" clId="{EB87E3E4-684A-474A-9008-0815F63A6B75}" dt="2021-10-31T10:14:02.061" v="23798" actId="1035"/>
          <ac:spMkLst>
            <pc:docMk/>
            <pc:sldMk cId="3832217359" sldId="316"/>
            <ac:spMk id="2" creationId="{D4704B5C-69C4-4EFC-A3EA-A62619F5B388}"/>
          </ac:spMkLst>
        </pc:spChg>
        <pc:spChg chg="mod">
          <ac:chgData name="LESIAK, REMY" userId="a3612a7c-9754-4a96-bbce-22dd13fca895" providerId="ADAL" clId="{EB87E3E4-684A-474A-9008-0815F63A6B75}" dt="2021-10-31T09:49:01.363" v="22548" actId="20577"/>
          <ac:spMkLst>
            <pc:docMk/>
            <pc:sldMk cId="3832217359" sldId="316"/>
            <ac:spMk id="6" creationId="{D51EC726-FACB-4632-8662-8539E6F96274}"/>
          </ac:spMkLst>
        </pc:spChg>
        <pc:spChg chg="mod">
          <ac:chgData name="LESIAK, REMY" userId="a3612a7c-9754-4a96-bbce-22dd13fca895" providerId="ADAL" clId="{EB87E3E4-684A-474A-9008-0815F63A6B75}" dt="2021-11-07T14:58:23.978" v="24886" actId="20577"/>
          <ac:spMkLst>
            <pc:docMk/>
            <pc:sldMk cId="3832217359" sldId="316"/>
            <ac:spMk id="7" creationId="{33F36477-AA4A-4AE4-A387-7E297297613C}"/>
          </ac:spMkLst>
        </pc:spChg>
        <pc:spChg chg="add mod">
          <ac:chgData name="LESIAK, REMY" userId="a3612a7c-9754-4a96-bbce-22dd13fca895" providerId="ADAL" clId="{EB87E3E4-684A-474A-9008-0815F63A6B75}" dt="2021-10-31T10:14:02.061" v="23798" actId="1035"/>
          <ac:spMkLst>
            <pc:docMk/>
            <pc:sldMk cId="3832217359" sldId="316"/>
            <ac:spMk id="8" creationId="{F3B307C0-B175-493C-9220-CC4FCC084064}"/>
          </ac:spMkLst>
        </pc:spChg>
        <pc:spChg chg="add mod">
          <ac:chgData name="LESIAK, REMY" userId="a3612a7c-9754-4a96-bbce-22dd13fca895" providerId="ADAL" clId="{EB87E3E4-684A-474A-9008-0815F63A6B75}" dt="2021-10-31T10:14:02.061" v="23798" actId="1035"/>
          <ac:spMkLst>
            <pc:docMk/>
            <pc:sldMk cId="3832217359" sldId="316"/>
            <ac:spMk id="9" creationId="{51CB64FD-66BE-41A4-9475-BBA3EB636B4D}"/>
          </ac:spMkLst>
        </pc:spChg>
        <pc:spChg chg="add mod">
          <ac:chgData name="LESIAK, REMY" userId="a3612a7c-9754-4a96-bbce-22dd13fca895" providerId="ADAL" clId="{EB87E3E4-684A-474A-9008-0815F63A6B75}" dt="2021-10-31T10:14:02.061" v="23798" actId="1035"/>
          <ac:spMkLst>
            <pc:docMk/>
            <pc:sldMk cId="3832217359" sldId="316"/>
            <ac:spMk id="10" creationId="{A6A89FD0-D476-4721-BC7E-4CB3A890BBE9}"/>
          </ac:spMkLst>
        </pc:spChg>
        <pc:spChg chg="add mod">
          <ac:chgData name="LESIAK, REMY" userId="a3612a7c-9754-4a96-bbce-22dd13fca895" providerId="ADAL" clId="{EB87E3E4-684A-474A-9008-0815F63A6B75}" dt="2021-10-31T10:14:02.061" v="23798" actId="1035"/>
          <ac:spMkLst>
            <pc:docMk/>
            <pc:sldMk cId="3832217359" sldId="316"/>
            <ac:spMk id="11" creationId="{02C16A86-A22E-460C-A851-40584BCEE0B3}"/>
          </ac:spMkLst>
        </pc:spChg>
        <pc:spChg chg="add mod">
          <ac:chgData name="LESIAK, REMY" userId="a3612a7c-9754-4a96-bbce-22dd13fca895" providerId="ADAL" clId="{EB87E3E4-684A-474A-9008-0815F63A6B75}" dt="2021-10-31T10:14:02.061" v="23798" actId="1035"/>
          <ac:spMkLst>
            <pc:docMk/>
            <pc:sldMk cId="3832217359" sldId="316"/>
            <ac:spMk id="12" creationId="{454C686C-6C05-442A-B021-31B9A6F9716A}"/>
          </ac:spMkLst>
        </pc:spChg>
        <pc:spChg chg="add mod">
          <ac:chgData name="LESIAK, REMY" userId="a3612a7c-9754-4a96-bbce-22dd13fca895" providerId="ADAL" clId="{EB87E3E4-684A-474A-9008-0815F63A6B75}" dt="2021-10-31T10:14:02.061" v="23798" actId="1035"/>
          <ac:spMkLst>
            <pc:docMk/>
            <pc:sldMk cId="3832217359" sldId="316"/>
            <ac:spMk id="13" creationId="{B1BE91DA-0410-418B-BBF7-3A41FB2203D9}"/>
          </ac:spMkLst>
        </pc:spChg>
        <pc:spChg chg="add mod">
          <ac:chgData name="LESIAK, REMY" userId="a3612a7c-9754-4a96-bbce-22dd13fca895" providerId="ADAL" clId="{EB87E3E4-684A-474A-9008-0815F63A6B75}" dt="2021-10-31T10:14:02.061" v="23798" actId="1035"/>
          <ac:spMkLst>
            <pc:docMk/>
            <pc:sldMk cId="3832217359" sldId="316"/>
            <ac:spMk id="14" creationId="{C86949E7-CCD4-4F69-8931-613BBD89DD33}"/>
          </ac:spMkLst>
        </pc:spChg>
        <pc:spChg chg="add mod">
          <ac:chgData name="LESIAK, REMY" userId="a3612a7c-9754-4a96-bbce-22dd13fca895" providerId="ADAL" clId="{EB87E3E4-684A-474A-9008-0815F63A6B75}" dt="2021-10-31T10:14:02.061" v="23798" actId="1035"/>
          <ac:spMkLst>
            <pc:docMk/>
            <pc:sldMk cId="3832217359" sldId="316"/>
            <ac:spMk id="15" creationId="{134F371E-CA4F-4FCF-9C19-0577B31FCBF2}"/>
          </ac:spMkLst>
        </pc:spChg>
        <pc:spChg chg="add mod">
          <ac:chgData name="LESIAK, REMY" userId="a3612a7c-9754-4a96-bbce-22dd13fca895" providerId="ADAL" clId="{EB87E3E4-684A-474A-9008-0815F63A6B75}" dt="2021-10-31T10:14:02.061" v="23798" actId="1035"/>
          <ac:spMkLst>
            <pc:docMk/>
            <pc:sldMk cId="3832217359" sldId="316"/>
            <ac:spMk id="16" creationId="{066C904F-F706-4254-8A5E-9263D767F917}"/>
          </ac:spMkLst>
        </pc:spChg>
        <pc:spChg chg="add mod">
          <ac:chgData name="LESIAK, REMY" userId="a3612a7c-9754-4a96-bbce-22dd13fca895" providerId="ADAL" clId="{EB87E3E4-684A-474A-9008-0815F63A6B75}" dt="2021-10-31T10:14:02.061" v="23798" actId="1035"/>
          <ac:spMkLst>
            <pc:docMk/>
            <pc:sldMk cId="3832217359" sldId="316"/>
            <ac:spMk id="17" creationId="{AAA8C1F5-1494-4FCC-B3C5-7AD8B7CDE6C7}"/>
          </ac:spMkLst>
        </pc:spChg>
        <pc:cxnChg chg="add mod">
          <ac:chgData name="LESIAK, REMY" userId="a3612a7c-9754-4a96-bbce-22dd13fca895" providerId="ADAL" clId="{EB87E3E4-684A-474A-9008-0815F63A6B75}" dt="2021-10-31T10:14:02.061" v="23798" actId="1035"/>
          <ac:cxnSpMkLst>
            <pc:docMk/>
            <pc:sldMk cId="3832217359" sldId="316"/>
            <ac:cxnSpMk id="19" creationId="{38018FF8-8F2A-4B9D-B375-30FBF876BEE9}"/>
          </ac:cxnSpMkLst>
        </pc:cxnChg>
        <pc:cxnChg chg="add mod">
          <ac:chgData name="LESIAK, REMY" userId="a3612a7c-9754-4a96-bbce-22dd13fca895" providerId="ADAL" clId="{EB87E3E4-684A-474A-9008-0815F63A6B75}" dt="2021-10-31T10:14:02.061" v="23798" actId="1035"/>
          <ac:cxnSpMkLst>
            <pc:docMk/>
            <pc:sldMk cId="3832217359" sldId="316"/>
            <ac:cxnSpMk id="20" creationId="{C079055A-4D42-46A3-B203-7C726EAAF132}"/>
          </ac:cxnSpMkLst>
        </pc:cxnChg>
      </pc:sldChg>
      <pc:sldChg chg="addSp modSp add mod">
        <pc:chgData name="LESIAK, REMY" userId="a3612a7c-9754-4a96-bbce-22dd13fca895" providerId="ADAL" clId="{EB87E3E4-684A-474A-9008-0815F63A6B75}" dt="2021-11-07T15:12:54.899" v="25484" actId="1036"/>
        <pc:sldMkLst>
          <pc:docMk/>
          <pc:sldMk cId="2506263166" sldId="317"/>
        </pc:sldMkLst>
        <pc:spChg chg="mod">
          <ac:chgData name="LESIAK, REMY" userId="a3612a7c-9754-4a96-bbce-22dd13fca895" providerId="ADAL" clId="{EB87E3E4-684A-474A-9008-0815F63A6B75}" dt="2021-10-31T09:49:18.206" v="22567" actId="20577"/>
          <ac:spMkLst>
            <pc:docMk/>
            <pc:sldMk cId="2506263166" sldId="317"/>
            <ac:spMk id="6" creationId="{D51EC726-FACB-4632-8662-8539E6F96274}"/>
          </ac:spMkLst>
        </pc:spChg>
        <pc:spChg chg="mod">
          <ac:chgData name="LESIAK, REMY" userId="a3612a7c-9754-4a96-bbce-22dd13fca895" providerId="ADAL" clId="{EB87E3E4-684A-474A-9008-0815F63A6B75}" dt="2021-11-07T15:12:43.702" v="25456" actId="20577"/>
          <ac:spMkLst>
            <pc:docMk/>
            <pc:sldMk cId="2506263166" sldId="317"/>
            <ac:spMk id="7" creationId="{33F36477-AA4A-4AE4-A387-7E297297613C}"/>
          </ac:spMkLst>
        </pc:spChg>
        <pc:spChg chg="add mod">
          <ac:chgData name="LESIAK, REMY" userId="a3612a7c-9754-4a96-bbce-22dd13fca895" providerId="ADAL" clId="{EB87E3E4-684A-474A-9008-0815F63A6B75}" dt="2021-11-07T15:07:49.009" v="25323" actId="207"/>
          <ac:spMkLst>
            <pc:docMk/>
            <pc:sldMk cId="2506263166" sldId="317"/>
            <ac:spMk id="8" creationId="{3A5E9DBA-3975-4BD8-B9D6-D93988DEBA9F}"/>
          </ac:spMkLst>
        </pc:spChg>
        <pc:graphicFrameChg chg="add mod modGraphic">
          <ac:chgData name="LESIAK, REMY" userId="a3612a7c-9754-4a96-bbce-22dd13fca895" providerId="ADAL" clId="{EB87E3E4-684A-474A-9008-0815F63A6B75}" dt="2021-11-07T15:12:54.899" v="25484" actId="1036"/>
          <ac:graphicFrameMkLst>
            <pc:docMk/>
            <pc:sldMk cId="2506263166" sldId="317"/>
            <ac:graphicFrameMk id="9" creationId="{8CB07728-8FFE-4B4E-A510-D0200D9C6BBF}"/>
          </ac:graphicFrameMkLst>
        </pc:graphicFrameChg>
      </pc:sldChg>
      <pc:sldChg chg="addSp delSp modSp add del mod">
        <pc:chgData name="LESIAK, REMY" userId="a3612a7c-9754-4a96-bbce-22dd13fca895" providerId="ADAL" clId="{EB87E3E4-684A-474A-9008-0815F63A6B75}" dt="2021-10-21T14:19:47.343" v="14887" actId="47"/>
        <pc:sldMkLst>
          <pc:docMk/>
          <pc:sldMk cId="3884405849" sldId="317"/>
        </pc:sldMkLst>
        <pc:spChg chg="mod">
          <ac:chgData name="LESIAK, REMY" userId="a3612a7c-9754-4a96-bbce-22dd13fca895" providerId="ADAL" clId="{EB87E3E4-684A-474A-9008-0815F63A6B75}" dt="2021-10-21T07:26:01.905" v="11362" actId="20577"/>
          <ac:spMkLst>
            <pc:docMk/>
            <pc:sldMk cId="3884405849" sldId="317"/>
            <ac:spMk id="9" creationId="{D0F710A6-0A4C-4FC0-9569-6FAF83D9A7BA}"/>
          </ac:spMkLst>
        </pc:spChg>
        <pc:spChg chg="mod">
          <ac:chgData name="LESIAK, REMY" userId="a3612a7c-9754-4a96-bbce-22dd13fca895" providerId="ADAL" clId="{EB87E3E4-684A-474A-9008-0815F63A6B75}" dt="2021-10-21T07:27:41.446" v="11488" actId="20577"/>
          <ac:spMkLst>
            <pc:docMk/>
            <pc:sldMk cId="3884405849" sldId="317"/>
            <ac:spMk id="10" creationId="{00000000-0000-0000-0000-000000000000}"/>
          </ac:spMkLst>
        </pc:spChg>
        <pc:spChg chg="mod">
          <ac:chgData name="LESIAK, REMY" userId="a3612a7c-9754-4a96-bbce-22dd13fca895" providerId="ADAL" clId="{EB87E3E4-684A-474A-9008-0815F63A6B75}" dt="2021-10-21T07:26:47.197" v="11463" actId="1035"/>
          <ac:spMkLst>
            <pc:docMk/>
            <pc:sldMk cId="3884405849" sldId="317"/>
            <ac:spMk id="11" creationId="{4CDF84E4-4493-4E69-8670-BFAFADE94A35}"/>
          </ac:spMkLst>
        </pc:spChg>
        <pc:spChg chg="mod">
          <ac:chgData name="LESIAK, REMY" userId="a3612a7c-9754-4a96-bbce-22dd13fca895" providerId="ADAL" clId="{EB87E3E4-684A-474A-9008-0815F63A6B75}" dt="2021-10-21T07:26:06.491" v="11366" actId="20577"/>
          <ac:spMkLst>
            <pc:docMk/>
            <pc:sldMk cId="3884405849" sldId="317"/>
            <ac:spMk id="13" creationId="{CD23478D-1171-4512-B128-EAA89A569814}"/>
          </ac:spMkLst>
        </pc:spChg>
        <pc:spChg chg="del">
          <ac:chgData name="LESIAK, REMY" userId="a3612a7c-9754-4a96-bbce-22dd13fca895" providerId="ADAL" clId="{EB87E3E4-684A-474A-9008-0815F63A6B75}" dt="2021-10-21T07:26:32.362" v="11411" actId="478"/>
          <ac:spMkLst>
            <pc:docMk/>
            <pc:sldMk cId="3884405849" sldId="317"/>
            <ac:spMk id="14" creationId="{6F8F9045-80AF-4317-8624-B22731C941EF}"/>
          </ac:spMkLst>
        </pc:spChg>
        <pc:spChg chg="mod">
          <ac:chgData name="LESIAK, REMY" userId="a3612a7c-9754-4a96-bbce-22dd13fca895" providerId="ADAL" clId="{EB87E3E4-684A-474A-9008-0815F63A6B75}" dt="2021-10-21T07:26:54.740" v="11474" actId="1035"/>
          <ac:spMkLst>
            <pc:docMk/>
            <pc:sldMk cId="3884405849" sldId="317"/>
            <ac:spMk id="16" creationId="{6807BC63-C051-410D-BB79-B1949056568F}"/>
          </ac:spMkLst>
        </pc:spChg>
        <pc:spChg chg="del mod">
          <ac:chgData name="LESIAK, REMY" userId="a3612a7c-9754-4a96-bbce-22dd13fca895" providerId="ADAL" clId="{EB87E3E4-684A-474A-9008-0815F63A6B75}" dt="2021-10-21T07:26:45.007" v="11446" actId="478"/>
          <ac:spMkLst>
            <pc:docMk/>
            <pc:sldMk cId="3884405849" sldId="317"/>
            <ac:spMk id="17" creationId="{23FA6017-FBEB-4D28-9A5E-EBA248AAD5E2}"/>
          </ac:spMkLst>
        </pc:spChg>
        <pc:spChg chg="del">
          <ac:chgData name="LESIAK, REMY" userId="a3612a7c-9754-4a96-bbce-22dd13fca895" providerId="ADAL" clId="{EB87E3E4-684A-474A-9008-0815F63A6B75}" dt="2021-10-21T07:26:31.778" v="11410" actId="478"/>
          <ac:spMkLst>
            <pc:docMk/>
            <pc:sldMk cId="3884405849" sldId="317"/>
            <ac:spMk id="18" creationId="{63136F9A-69D2-4E37-9092-A92D18A2A577}"/>
          </ac:spMkLst>
        </pc:spChg>
        <pc:spChg chg="mod">
          <ac:chgData name="LESIAK, REMY" userId="a3612a7c-9754-4a96-bbce-22dd13fca895" providerId="ADAL" clId="{EB87E3E4-684A-474A-9008-0815F63A6B75}" dt="2021-10-21T07:26:41.685" v="11444" actId="1035"/>
          <ac:spMkLst>
            <pc:docMk/>
            <pc:sldMk cId="3884405849" sldId="317"/>
            <ac:spMk id="19" creationId="{7C550807-1C20-4783-92AF-832A9F5334C4}"/>
          </ac:spMkLst>
        </pc:spChg>
        <pc:spChg chg="mod">
          <ac:chgData name="LESIAK, REMY" userId="a3612a7c-9754-4a96-bbce-22dd13fca895" providerId="ADAL" clId="{EB87E3E4-684A-474A-9008-0815F63A6B75}" dt="2021-10-21T07:26:41.685" v="11444" actId="1035"/>
          <ac:spMkLst>
            <pc:docMk/>
            <pc:sldMk cId="3884405849" sldId="317"/>
            <ac:spMk id="20" creationId="{DDB21401-C108-4064-A91F-B219BDF58A34}"/>
          </ac:spMkLst>
        </pc:spChg>
        <pc:spChg chg="add del">
          <ac:chgData name="LESIAK, REMY" userId="a3612a7c-9754-4a96-bbce-22dd13fca895" providerId="ADAL" clId="{EB87E3E4-684A-474A-9008-0815F63A6B75}" dt="2021-10-21T07:27:46.518" v="11490" actId="22"/>
          <ac:spMkLst>
            <pc:docMk/>
            <pc:sldMk cId="3884405849" sldId="317"/>
            <ac:spMk id="21" creationId="{3C7BF7C6-44E3-4921-9AE7-2837175946F8}"/>
          </ac:spMkLst>
        </pc:spChg>
      </pc:sldChg>
      <pc:sldChg chg="addSp delSp modSp add mod ord">
        <pc:chgData name="LESIAK, REMY" userId="a3612a7c-9754-4a96-bbce-22dd13fca895" providerId="ADAL" clId="{EB87E3E4-684A-474A-9008-0815F63A6B75}" dt="2021-11-09T13:06:16.789" v="34523" actId="22"/>
        <pc:sldMkLst>
          <pc:docMk/>
          <pc:sldMk cId="1800292866" sldId="318"/>
        </pc:sldMkLst>
        <pc:spChg chg="mod">
          <ac:chgData name="LESIAK, REMY" userId="a3612a7c-9754-4a96-bbce-22dd13fca895" providerId="ADAL" clId="{EB87E3E4-684A-474A-9008-0815F63A6B75}" dt="2021-11-08T21:29:45.821" v="28720" actId="20577"/>
          <ac:spMkLst>
            <pc:docMk/>
            <pc:sldMk cId="1800292866" sldId="318"/>
            <ac:spMk id="5" creationId="{1494334F-A066-4DF4-B2CB-67321A1A41C0}"/>
          </ac:spMkLst>
        </pc:spChg>
        <pc:spChg chg="mod">
          <ac:chgData name="LESIAK, REMY" userId="a3612a7c-9754-4a96-bbce-22dd13fca895" providerId="ADAL" clId="{EB87E3E4-684A-474A-9008-0815F63A6B75}" dt="2021-11-08T21:31:46.771" v="28748" actId="20577"/>
          <ac:spMkLst>
            <pc:docMk/>
            <pc:sldMk cId="1800292866" sldId="318"/>
            <ac:spMk id="6" creationId="{D51EC726-FACB-4632-8662-8539E6F96274}"/>
          </ac:spMkLst>
        </pc:spChg>
        <pc:spChg chg="del mod">
          <ac:chgData name="LESIAK, REMY" userId="a3612a7c-9754-4a96-bbce-22dd13fca895" providerId="ADAL" clId="{EB87E3E4-684A-474A-9008-0815F63A6B75}" dt="2021-11-08T21:32:12.601" v="28749" actId="478"/>
          <ac:spMkLst>
            <pc:docMk/>
            <pc:sldMk cId="1800292866" sldId="318"/>
            <ac:spMk id="7" creationId="{33F36477-AA4A-4AE4-A387-7E297297613C}"/>
          </ac:spMkLst>
        </pc:spChg>
        <pc:spChg chg="add del mod">
          <ac:chgData name="LESIAK, REMY" userId="a3612a7c-9754-4a96-bbce-22dd13fca895" providerId="ADAL" clId="{EB87E3E4-684A-474A-9008-0815F63A6B75}" dt="2021-11-08T21:32:18.301" v="28750" actId="478"/>
          <ac:spMkLst>
            <pc:docMk/>
            <pc:sldMk cId="1800292866" sldId="318"/>
            <ac:spMk id="8" creationId="{5D71E1A7-7AD3-4A6D-9BF8-9039A35892B0}"/>
          </ac:spMkLst>
        </pc:spChg>
        <pc:spChg chg="add del">
          <ac:chgData name="LESIAK, REMY" userId="a3612a7c-9754-4a96-bbce-22dd13fca895" providerId="ADAL" clId="{EB87E3E4-684A-474A-9008-0815F63A6B75}" dt="2021-11-09T13:06:16.789" v="34523" actId="22"/>
          <ac:spMkLst>
            <pc:docMk/>
            <pc:sldMk cId="1800292866" sldId="318"/>
            <ac:spMk id="8" creationId="{B8D93467-5036-4289-8211-1FCF1C7118A3}"/>
          </ac:spMkLst>
        </pc:spChg>
        <pc:graphicFrameChg chg="add mod modGraphic">
          <ac:chgData name="LESIAK, REMY" userId="a3612a7c-9754-4a96-bbce-22dd13fca895" providerId="ADAL" clId="{EB87E3E4-684A-474A-9008-0815F63A6B75}" dt="2021-11-09T11:00:44.258" v="34052" actId="2165"/>
          <ac:graphicFrameMkLst>
            <pc:docMk/>
            <pc:sldMk cId="1800292866" sldId="318"/>
            <ac:graphicFrameMk id="9" creationId="{6BB2687D-0D0E-45F9-A390-98DEACF7BD5A}"/>
          </ac:graphicFrameMkLst>
        </pc:graphicFrameChg>
        <pc:graphicFrameChg chg="add del mod">
          <ac:chgData name="LESIAK, REMY" userId="a3612a7c-9754-4a96-bbce-22dd13fca895" providerId="ADAL" clId="{EB87E3E4-684A-474A-9008-0815F63A6B75}" dt="2021-11-08T21:35:35.531" v="28870"/>
          <ac:graphicFrameMkLst>
            <pc:docMk/>
            <pc:sldMk cId="1800292866" sldId="318"/>
            <ac:graphicFrameMk id="10" creationId="{2FD50D89-3B39-41A5-8F99-8AA19C4C5CCF}"/>
          </ac:graphicFrameMkLst>
        </pc:graphicFrameChg>
      </pc:sldChg>
      <pc:sldChg chg="addSp modSp add del mod">
        <pc:chgData name="LESIAK, REMY" userId="a3612a7c-9754-4a96-bbce-22dd13fca895" providerId="ADAL" clId="{EB87E3E4-684A-474A-9008-0815F63A6B75}" dt="2021-10-21T14:19:47.343" v="14887" actId="47"/>
        <pc:sldMkLst>
          <pc:docMk/>
          <pc:sldMk cId="4232856180" sldId="318"/>
        </pc:sldMkLst>
        <pc:spChg chg="mod">
          <ac:chgData name="LESIAK, REMY" userId="a3612a7c-9754-4a96-bbce-22dd13fca895" providerId="ADAL" clId="{EB87E3E4-684A-474A-9008-0815F63A6B75}" dt="2021-10-21T07:30:15.840" v="11620" actId="1036"/>
          <ac:spMkLst>
            <pc:docMk/>
            <pc:sldMk cId="4232856180" sldId="318"/>
            <ac:spMk id="9" creationId="{D0F710A6-0A4C-4FC0-9569-6FAF83D9A7BA}"/>
          </ac:spMkLst>
        </pc:spChg>
        <pc:spChg chg="mod">
          <ac:chgData name="LESIAK, REMY" userId="a3612a7c-9754-4a96-bbce-22dd13fca895" providerId="ADAL" clId="{EB87E3E4-684A-474A-9008-0815F63A6B75}" dt="2021-10-21T07:27:59.474" v="11513" actId="20577"/>
          <ac:spMkLst>
            <pc:docMk/>
            <pc:sldMk cId="4232856180" sldId="318"/>
            <ac:spMk id="10" creationId="{00000000-0000-0000-0000-000000000000}"/>
          </ac:spMkLst>
        </pc:spChg>
        <pc:spChg chg="mod">
          <ac:chgData name="LESIAK, REMY" userId="a3612a7c-9754-4a96-bbce-22dd13fca895" providerId="ADAL" clId="{EB87E3E4-684A-474A-9008-0815F63A6B75}" dt="2021-10-21T07:30:15.840" v="11620" actId="1036"/>
          <ac:spMkLst>
            <pc:docMk/>
            <pc:sldMk cId="4232856180" sldId="318"/>
            <ac:spMk id="11" creationId="{4CDF84E4-4493-4E69-8670-BFAFADE94A35}"/>
          </ac:spMkLst>
        </pc:spChg>
        <pc:spChg chg="add mod">
          <ac:chgData name="LESIAK, REMY" userId="a3612a7c-9754-4a96-bbce-22dd13fca895" providerId="ADAL" clId="{EB87E3E4-684A-474A-9008-0815F63A6B75}" dt="2021-10-21T07:30:15.840" v="11620" actId="1036"/>
          <ac:spMkLst>
            <pc:docMk/>
            <pc:sldMk cId="4232856180" sldId="318"/>
            <ac:spMk id="12" creationId="{DC3E7867-2CC9-4138-A9E6-F74B9C78254B}"/>
          </ac:spMkLst>
        </pc:spChg>
        <pc:spChg chg="mod">
          <ac:chgData name="LESIAK, REMY" userId="a3612a7c-9754-4a96-bbce-22dd13fca895" providerId="ADAL" clId="{EB87E3E4-684A-474A-9008-0815F63A6B75}" dt="2021-10-21T07:30:15.840" v="11620" actId="1036"/>
          <ac:spMkLst>
            <pc:docMk/>
            <pc:sldMk cId="4232856180" sldId="318"/>
            <ac:spMk id="13" creationId="{CD23478D-1171-4512-B128-EAA89A569814}"/>
          </ac:spMkLst>
        </pc:spChg>
        <pc:spChg chg="add mod">
          <ac:chgData name="LESIAK, REMY" userId="a3612a7c-9754-4a96-bbce-22dd13fca895" providerId="ADAL" clId="{EB87E3E4-684A-474A-9008-0815F63A6B75}" dt="2021-10-21T07:30:15.840" v="11620" actId="1036"/>
          <ac:spMkLst>
            <pc:docMk/>
            <pc:sldMk cId="4232856180" sldId="318"/>
            <ac:spMk id="14" creationId="{70760FF8-6ED6-418E-9F30-3F776A22AAE7}"/>
          </ac:spMkLst>
        </pc:spChg>
        <pc:spChg chg="add mod">
          <ac:chgData name="LESIAK, REMY" userId="a3612a7c-9754-4a96-bbce-22dd13fca895" providerId="ADAL" clId="{EB87E3E4-684A-474A-9008-0815F63A6B75}" dt="2021-10-21T07:29:54.908" v="11580" actId="20577"/>
          <ac:spMkLst>
            <pc:docMk/>
            <pc:sldMk cId="4232856180" sldId="318"/>
            <ac:spMk id="15" creationId="{ABA0BEEB-F7FD-4887-BDC0-88A1EDEFD67C}"/>
          </ac:spMkLst>
        </pc:spChg>
        <pc:spChg chg="mod">
          <ac:chgData name="LESIAK, REMY" userId="a3612a7c-9754-4a96-bbce-22dd13fca895" providerId="ADAL" clId="{EB87E3E4-684A-474A-9008-0815F63A6B75}" dt="2021-10-21T07:28:27.733" v="11516" actId="1076"/>
          <ac:spMkLst>
            <pc:docMk/>
            <pc:sldMk cId="4232856180" sldId="318"/>
            <ac:spMk id="16" creationId="{6807BC63-C051-410D-BB79-B1949056568F}"/>
          </ac:spMkLst>
        </pc:spChg>
        <pc:spChg chg="add mod">
          <ac:chgData name="LESIAK, REMY" userId="a3612a7c-9754-4a96-bbce-22dd13fca895" providerId="ADAL" clId="{EB87E3E4-684A-474A-9008-0815F63A6B75}" dt="2021-10-21T07:30:03.834" v="11600" actId="20577"/>
          <ac:spMkLst>
            <pc:docMk/>
            <pc:sldMk cId="4232856180" sldId="318"/>
            <ac:spMk id="17" creationId="{58096912-65A8-4A23-B358-05A8DF2E0282}"/>
          </ac:spMkLst>
        </pc:spChg>
        <pc:spChg chg="mod">
          <ac:chgData name="LESIAK, REMY" userId="a3612a7c-9754-4a96-bbce-22dd13fca895" providerId="ADAL" clId="{EB87E3E4-684A-474A-9008-0815F63A6B75}" dt="2021-10-21T07:29:09.860" v="11540" actId="20577"/>
          <ac:spMkLst>
            <pc:docMk/>
            <pc:sldMk cId="4232856180" sldId="318"/>
            <ac:spMk id="19" creationId="{7C550807-1C20-4783-92AF-832A9F5334C4}"/>
          </ac:spMkLst>
        </pc:spChg>
        <pc:spChg chg="mod">
          <ac:chgData name="LESIAK, REMY" userId="a3612a7c-9754-4a96-bbce-22dd13fca895" providerId="ADAL" clId="{EB87E3E4-684A-474A-9008-0815F63A6B75}" dt="2021-10-21T07:29:36.422" v="11576" actId="20577"/>
          <ac:spMkLst>
            <pc:docMk/>
            <pc:sldMk cId="4232856180" sldId="318"/>
            <ac:spMk id="20" creationId="{DDB21401-C108-4064-A91F-B219BDF58A34}"/>
          </ac:spMkLst>
        </pc:spChg>
      </pc:sldChg>
      <pc:sldChg chg="modSp add mod">
        <pc:chgData name="LESIAK, REMY" userId="a3612a7c-9754-4a96-bbce-22dd13fca895" providerId="ADAL" clId="{EB87E3E4-684A-474A-9008-0815F63A6B75}" dt="2021-11-06T13:34:36.675" v="24223" actId="1076"/>
        <pc:sldMkLst>
          <pc:docMk/>
          <pc:sldMk cId="1354369253" sldId="319"/>
        </pc:sldMkLst>
        <pc:spChg chg="mod">
          <ac:chgData name="LESIAK, REMY" userId="a3612a7c-9754-4a96-bbce-22dd13fca895" providerId="ADAL" clId="{EB87E3E4-684A-474A-9008-0815F63A6B75}" dt="2021-11-06T13:34:32.743" v="24222" actId="1076"/>
          <ac:spMkLst>
            <pc:docMk/>
            <pc:sldMk cId="1354369253" sldId="319"/>
            <ac:spMk id="7" creationId="{00000000-0000-0000-0000-000000000000}"/>
          </ac:spMkLst>
        </pc:spChg>
        <pc:spChg chg="mod">
          <ac:chgData name="LESIAK, REMY" userId="a3612a7c-9754-4a96-bbce-22dd13fca895" providerId="ADAL" clId="{EB87E3E4-684A-474A-9008-0815F63A6B75}" dt="2021-11-06T13:34:36.675" v="24223" actId="1076"/>
          <ac:spMkLst>
            <pc:docMk/>
            <pc:sldMk cId="1354369253" sldId="319"/>
            <ac:spMk id="8" creationId="{00000000-0000-0000-0000-000000000000}"/>
          </ac:spMkLst>
        </pc:spChg>
      </pc:sldChg>
      <pc:sldChg chg="addSp delSp modSp add del mod">
        <pc:chgData name="LESIAK, REMY" userId="a3612a7c-9754-4a96-bbce-22dd13fca895" providerId="ADAL" clId="{EB87E3E4-684A-474A-9008-0815F63A6B75}" dt="2021-10-21T14:19:47.343" v="14887" actId="47"/>
        <pc:sldMkLst>
          <pc:docMk/>
          <pc:sldMk cId="2229336945" sldId="319"/>
        </pc:sldMkLst>
        <pc:spChg chg="add del">
          <ac:chgData name="LESIAK, REMY" userId="a3612a7c-9754-4a96-bbce-22dd13fca895" providerId="ADAL" clId="{EB87E3E4-684A-474A-9008-0815F63A6B75}" dt="2021-10-21T07:32:10.238" v="11630"/>
          <ac:spMkLst>
            <pc:docMk/>
            <pc:sldMk cId="2229336945" sldId="319"/>
            <ac:spMk id="2" creationId="{7D0B9E6C-E198-448D-A478-846FDC1CC3E4}"/>
          </ac:spMkLst>
        </pc:spChg>
        <pc:spChg chg="add del">
          <ac:chgData name="LESIAK, REMY" userId="a3612a7c-9754-4a96-bbce-22dd13fca895" providerId="ADAL" clId="{EB87E3E4-684A-474A-9008-0815F63A6B75}" dt="2021-10-21T07:32:12.488" v="11632"/>
          <ac:spMkLst>
            <pc:docMk/>
            <pc:sldMk cId="2229336945" sldId="319"/>
            <ac:spMk id="4" creationId="{CC1DCD0A-39E2-4D08-BB93-C6470B176736}"/>
          </ac:spMkLst>
        </pc:spChg>
        <pc:spChg chg="mod">
          <ac:chgData name="LESIAK, REMY" userId="a3612a7c-9754-4a96-bbce-22dd13fca895" providerId="ADAL" clId="{EB87E3E4-684A-474A-9008-0815F63A6B75}" dt="2021-10-21T07:32:27.450" v="11672" actId="313"/>
          <ac:spMkLst>
            <pc:docMk/>
            <pc:sldMk cId="2229336945" sldId="319"/>
            <ac:spMk id="9" creationId="{D0F710A6-0A4C-4FC0-9569-6FAF83D9A7BA}"/>
          </ac:spMkLst>
        </pc:spChg>
        <pc:spChg chg="mod">
          <ac:chgData name="LESIAK, REMY" userId="a3612a7c-9754-4a96-bbce-22dd13fca895" providerId="ADAL" clId="{EB87E3E4-684A-474A-9008-0815F63A6B75}" dt="2021-10-21T07:31:59.987" v="11627" actId="313"/>
          <ac:spMkLst>
            <pc:docMk/>
            <pc:sldMk cId="2229336945" sldId="319"/>
            <ac:spMk id="10" creationId="{00000000-0000-0000-0000-000000000000}"/>
          </ac:spMkLst>
        </pc:spChg>
        <pc:spChg chg="mod">
          <ac:chgData name="LESIAK, REMY" userId="a3612a7c-9754-4a96-bbce-22dd13fca895" providerId="ADAL" clId="{EB87E3E4-684A-474A-9008-0815F63A6B75}" dt="2021-10-21T07:32:43.385" v="11682" actId="313"/>
          <ac:spMkLst>
            <pc:docMk/>
            <pc:sldMk cId="2229336945" sldId="319"/>
            <ac:spMk id="11" creationId="{4CDF84E4-4493-4E69-8670-BFAFADE94A35}"/>
          </ac:spMkLst>
        </pc:spChg>
        <pc:spChg chg="mod">
          <ac:chgData name="LESIAK, REMY" userId="a3612a7c-9754-4a96-bbce-22dd13fca895" providerId="ADAL" clId="{EB87E3E4-684A-474A-9008-0815F63A6B75}" dt="2021-10-21T07:32:37.928" v="11678" actId="313"/>
          <ac:spMkLst>
            <pc:docMk/>
            <pc:sldMk cId="2229336945" sldId="319"/>
            <ac:spMk id="13" creationId="{CD23478D-1171-4512-B128-EAA89A569814}"/>
          </ac:spMkLst>
        </pc:spChg>
        <pc:spChg chg="mod">
          <ac:chgData name="LESIAK, REMY" userId="a3612a7c-9754-4a96-bbce-22dd13fca895" providerId="ADAL" clId="{EB87E3E4-684A-474A-9008-0815F63A6B75}" dt="2021-10-21T07:31:54.370" v="11626"/>
          <ac:spMkLst>
            <pc:docMk/>
            <pc:sldMk cId="2229336945" sldId="319"/>
            <ac:spMk id="16" creationId="{6807BC63-C051-410D-BB79-B1949056568F}"/>
          </ac:spMkLst>
        </pc:spChg>
        <pc:spChg chg="mod">
          <ac:chgData name="LESIAK, REMY" userId="a3612a7c-9754-4a96-bbce-22dd13fca895" providerId="ADAL" clId="{EB87E3E4-684A-474A-9008-0815F63A6B75}" dt="2021-10-21T07:32:48.453" v="11684" actId="20577"/>
          <ac:spMkLst>
            <pc:docMk/>
            <pc:sldMk cId="2229336945" sldId="319"/>
            <ac:spMk id="19" creationId="{7C550807-1C20-4783-92AF-832A9F5334C4}"/>
          </ac:spMkLst>
        </pc:spChg>
        <pc:spChg chg="mod">
          <ac:chgData name="LESIAK, REMY" userId="a3612a7c-9754-4a96-bbce-22dd13fca895" providerId="ADAL" clId="{EB87E3E4-684A-474A-9008-0815F63A6B75}" dt="2021-10-21T07:33:03.048" v="11710" actId="20577"/>
          <ac:spMkLst>
            <pc:docMk/>
            <pc:sldMk cId="2229336945" sldId="319"/>
            <ac:spMk id="20" creationId="{DDB21401-C108-4064-A91F-B219BDF58A34}"/>
          </ac:spMkLst>
        </pc:spChg>
      </pc:sldChg>
      <pc:sldChg chg="addSp modSp add del mod">
        <pc:chgData name="LESIAK, REMY" userId="a3612a7c-9754-4a96-bbce-22dd13fca895" providerId="ADAL" clId="{EB87E3E4-684A-474A-9008-0815F63A6B75}" dt="2021-10-21T14:19:47.343" v="14887" actId="47"/>
        <pc:sldMkLst>
          <pc:docMk/>
          <pc:sldMk cId="2882046842" sldId="320"/>
        </pc:sldMkLst>
        <pc:spChg chg="mod">
          <ac:chgData name="LESIAK, REMY" userId="a3612a7c-9754-4a96-bbce-22dd13fca895" providerId="ADAL" clId="{EB87E3E4-684A-474A-9008-0815F63A6B75}" dt="2021-10-21T07:34:28.603" v="11742" actId="208"/>
          <ac:spMkLst>
            <pc:docMk/>
            <pc:sldMk cId="2882046842" sldId="320"/>
            <ac:spMk id="9" creationId="{D0F710A6-0A4C-4FC0-9569-6FAF83D9A7BA}"/>
          </ac:spMkLst>
        </pc:spChg>
        <pc:spChg chg="mod">
          <ac:chgData name="LESIAK, REMY" userId="a3612a7c-9754-4a96-bbce-22dd13fca895" providerId="ADAL" clId="{EB87E3E4-684A-474A-9008-0815F63A6B75}" dt="2021-10-21T07:33:23.458" v="11720" actId="20577"/>
          <ac:spMkLst>
            <pc:docMk/>
            <pc:sldMk cId="2882046842" sldId="320"/>
            <ac:spMk id="10" creationId="{00000000-0000-0000-0000-000000000000}"/>
          </ac:spMkLst>
        </pc:spChg>
        <pc:spChg chg="mod">
          <ac:chgData name="LESIAK, REMY" userId="a3612a7c-9754-4a96-bbce-22dd13fca895" providerId="ADAL" clId="{EB87E3E4-684A-474A-9008-0815F63A6B75}" dt="2021-10-21T07:34:11.402" v="11733" actId="20577"/>
          <ac:spMkLst>
            <pc:docMk/>
            <pc:sldMk cId="2882046842" sldId="320"/>
            <ac:spMk id="11" creationId="{4CDF84E4-4493-4E69-8670-BFAFADE94A35}"/>
          </ac:spMkLst>
        </pc:spChg>
        <pc:spChg chg="add mod">
          <ac:chgData name="LESIAK, REMY" userId="a3612a7c-9754-4a96-bbce-22dd13fca895" providerId="ADAL" clId="{EB87E3E4-684A-474A-9008-0815F63A6B75}" dt="2021-10-21T07:34:49.944" v="11778" actId="20577"/>
          <ac:spMkLst>
            <pc:docMk/>
            <pc:sldMk cId="2882046842" sldId="320"/>
            <ac:spMk id="12" creationId="{2637540B-8900-462F-BF36-721C913B66DE}"/>
          </ac:spMkLst>
        </pc:spChg>
        <pc:spChg chg="mod">
          <ac:chgData name="LESIAK, REMY" userId="a3612a7c-9754-4a96-bbce-22dd13fca895" providerId="ADAL" clId="{EB87E3E4-684A-474A-9008-0815F63A6B75}" dt="2021-10-21T07:34:06.754" v="11728" actId="20577"/>
          <ac:spMkLst>
            <pc:docMk/>
            <pc:sldMk cId="2882046842" sldId="320"/>
            <ac:spMk id="13" creationId="{CD23478D-1171-4512-B128-EAA89A569814}"/>
          </ac:spMkLst>
        </pc:spChg>
        <pc:spChg chg="mod">
          <ac:chgData name="LESIAK, REMY" userId="a3612a7c-9754-4a96-bbce-22dd13fca895" providerId="ADAL" clId="{EB87E3E4-684A-474A-9008-0815F63A6B75}" dt="2021-10-21T07:33:40.593" v="11721"/>
          <ac:spMkLst>
            <pc:docMk/>
            <pc:sldMk cId="2882046842" sldId="320"/>
            <ac:spMk id="16" creationId="{6807BC63-C051-410D-BB79-B1949056568F}"/>
          </ac:spMkLst>
        </pc:spChg>
        <pc:spChg chg="mod">
          <ac:chgData name="LESIAK, REMY" userId="a3612a7c-9754-4a96-bbce-22dd13fca895" providerId="ADAL" clId="{EB87E3E4-684A-474A-9008-0815F63A6B75}" dt="2021-10-21T07:34:18.258" v="11741" actId="313"/>
          <ac:spMkLst>
            <pc:docMk/>
            <pc:sldMk cId="2882046842" sldId="320"/>
            <ac:spMk id="19" creationId="{7C550807-1C20-4783-92AF-832A9F5334C4}"/>
          </ac:spMkLst>
        </pc:spChg>
        <pc:spChg chg="mod">
          <ac:chgData name="LESIAK, REMY" userId="a3612a7c-9754-4a96-bbce-22dd13fca895" providerId="ADAL" clId="{EB87E3E4-684A-474A-9008-0815F63A6B75}" dt="2021-10-21T07:35:02.604" v="11790" actId="20577"/>
          <ac:spMkLst>
            <pc:docMk/>
            <pc:sldMk cId="2882046842" sldId="320"/>
            <ac:spMk id="20" creationId="{DDB21401-C108-4064-A91F-B219BDF58A34}"/>
          </ac:spMkLst>
        </pc:spChg>
      </pc:sldChg>
      <pc:sldChg chg="addSp delSp modSp add del mod modNotesTx">
        <pc:chgData name="LESIAK, REMY" userId="a3612a7c-9754-4a96-bbce-22dd13fca895" providerId="ADAL" clId="{EB87E3E4-684A-474A-9008-0815F63A6B75}" dt="2021-10-21T14:19:47.343" v="14887" actId="47"/>
        <pc:sldMkLst>
          <pc:docMk/>
          <pc:sldMk cId="4018318721" sldId="321"/>
        </pc:sldMkLst>
        <pc:spChg chg="add del">
          <ac:chgData name="LESIAK, REMY" userId="a3612a7c-9754-4a96-bbce-22dd13fca895" providerId="ADAL" clId="{EB87E3E4-684A-474A-9008-0815F63A6B75}" dt="2021-10-21T07:36:29.621" v="11842"/>
          <ac:spMkLst>
            <pc:docMk/>
            <pc:sldMk cId="4018318721" sldId="321"/>
            <ac:spMk id="2" creationId="{E0B031A3-ECA5-4B01-9D96-EDFC0CED1063}"/>
          </ac:spMkLst>
        </pc:spChg>
        <pc:spChg chg="mod">
          <ac:chgData name="LESIAK, REMY" userId="a3612a7c-9754-4a96-bbce-22dd13fca895" providerId="ADAL" clId="{EB87E3E4-684A-474A-9008-0815F63A6B75}" dt="2021-10-21T07:38:05.370" v="11863" actId="208"/>
          <ac:spMkLst>
            <pc:docMk/>
            <pc:sldMk cId="4018318721" sldId="321"/>
            <ac:spMk id="9" creationId="{D0F710A6-0A4C-4FC0-9569-6FAF83D9A7BA}"/>
          </ac:spMkLst>
        </pc:spChg>
        <pc:spChg chg="mod">
          <ac:chgData name="LESIAK, REMY" userId="a3612a7c-9754-4a96-bbce-22dd13fca895" providerId="ADAL" clId="{EB87E3E4-684A-474A-9008-0815F63A6B75}" dt="2021-10-21T07:35:32.529" v="11820" actId="20577"/>
          <ac:spMkLst>
            <pc:docMk/>
            <pc:sldMk cId="4018318721" sldId="321"/>
            <ac:spMk id="10" creationId="{00000000-0000-0000-0000-000000000000}"/>
          </ac:spMkLst>
        </pc:spChg>
        <pc:spChg chg="mod">
          <ac:chgData name="LESIAK, REMY" userId="a3612a7c-9754-4a96-bbce-22dd13fca895" providerId="ADAL" clId="{EB87E3E4-684A-474A-9008-0815F63A6B75}" dt="2021-10-21T07:38:20.321" v="11888" actId="1076"/>
          <ac:spMkLst>
            <pc:docMk/>
            <pc:sldMk cId="4018318721" sldId="321"/>
            <ac:spMk id="11" creationId="{4CDF84E4-4493-4E69-8670-BFAFADE94A35}"/>
          </ac:spMkLst>
        </pc:spChg>
        <pc:spChg chg="del">
          <ac:chgData name="LESIAK, REMY" userId="a3612a7c-9754-4a96-bbce-22dd13fca895" providerId="ADAL" clId="{EB87E3E4-684A-474A-9008-0815F63A6B75}" dt="2021-10-21T07:36:21.077" v="11840" actId="478"/>
          <ac:spMkLst>
            <pc:docMk/>
            <pc:sldMk cId="4018318721" sldId="321"/>
            <ac:spMk id="12" creationId="{2637540B-8900-462F-BF36-721C913B66DE}"/>
          </ac:spMkLst>
        </pc:spChg>
        <pc:spChg chg="mod">
          <ac:chgData name="LESIAK, REMY" userId="a3612a7c-9754-4a96-bbce-22dd13fca895" providerId="ADAL" clId="{EB87E3E4-684A-474A-9008-0815F63A6B75}" dt="2021-10-21T07:40:03.709" v="11917" actId="1076"/>
          <ac:spMkLst>
            <pc:docMk/>
            <pc:sldMk cId="4018318721" sldId="321"/>
            <ac:spMk id="13" creationId="{CD23478D-1171-4512-B128-EAA89A569814}"/>
          </ac:spMkLst>
        </pc:spChg>
        <pc:spChg chg="add mod">
          <ac:chgData name="LESIAK, REMY" userId="a3612a7c-9754-4a96-bbce-22dd13fca895" providerId="ADAL" clId="{EB87E3E4-684A-474A-9008-0815F63A6B75}" dt="2021-10-21T08:32:39.919" v="12083" actId="20577"/>
          <ac:spMkLst>
            <pc:docMk/>
            <pc:sldMk cId="4018318721" sldId="321"/>
            <ac:spMk id="14" creationId="{2AB864A1-790F-4FEB-BB7B-1570DC9CE7DA}"/>
          </ac:spMkLst>
        </pc:spChg>
        <pc:spChg chg="mod">
          <ac:chgData name="LESIAK, REMY" userId="a3612a7c-9754-4a96-bbce-22dd13fca895" providerId="ADAL" clId="{EB87E3E4-684A-474A-9008-0815F63A6B75}" dt="2021-10-21T07:36:05.553" v="11839" actId="1037"/>
          <ac:spMkLst>
            <pc:docMk/>
            <pc:sldMk cId="4018318721" sldId="321"/>
            <ac:spMk id="16" creationId="{6807BC63-C051-410D-BB79-B1949056568F}"/>
          </ac:spMkLst>
        </pc:spChg>
        <pc:spChg chg="mod">
          <ac:chgData name="LESIAK, REMY" userId="a3612a7c-9754-4a96-bbce-22dd13fca895" providerId="ADAL" clId="{EB87E3E4-684A-474A-9008-0815F63A6B75}" dt="2021-10-21T07:42:55.093" v="11932" actId="1076"/>
          <ac:spMkLst>
            <pc:docMk/>
            <pc:sldMk cId="4018318721" sldId="321"/>
            <ac:spMk id="19" creationId="{7C550807-1C20-4783-92AF-832A9F5334C4}"/>
          </ac:spMkLst>
        </pc:spChg>
        <pc:spChg chg="del mod">
          <ac:chgData name="LESIAK, REMY" userId="a3612a7c-9754-4a96-bbce-22dd13fca895" providerId="ADAL" clId="{EB87E3E4-684A-474A-9008-0815F63A6B75}" dt="2021-10-21T07:42:50.433" v="11931" actId="478"/>
          <ac:spMkLst>
            <pc:docMk/>
            <pc:sldMk cId="4018318721" sldId="321"/>
            <ac:spMk id="20" creationId="{DDB21401-C108-4064-A91F-B219BDF58A34}"/>
          </ac:spMkLst>
        </pc:spChg>
      </pc:sldChg>
      <pc:sldChg chg="addSp delSp modSp add del mod">
        <pc:chgData name="LESIAK, REMY" userId="a3612a7c-9754-4a96-bbce-22dd13fca895" providerId="ADAL" clId="{EB87E3E4-684A-474A-9008-0815F63A6B75}" dt="2021-10-21T14:19:47.343" v="14887" actId="47"/>
        <pc:sldMkLst>
          <pc:docMk/>
          <pc:sldMk cId="988296848" sldId="322"/>
        </pc:sldMkLst>
        <pc:spChg chg="mod">
          <ac:chgData name="LESIAK, REMY" userId="a3612a7c-9754-4a96-bbce-22dd13fca895" providerId="ADAL" clId="{EB87E3E4-684A-474A-9008-0815F63A6B75}" dt="2021-10-21T08:28:35.147" v="12022"/>
          <ac:spMkLst>
            <pc:docMk/>
            <pc:sldMk cId="988296848" sldId="322"/>
            <ac:spMk id="3" creationId="{00000000-0000-0000-0000-000000000000}"/>
          </ac:spMkLst>
        </pc:spChg>
        <pc:spChg chg="del">
          <ac:chgData name="LESIAK, REMY" userId="a3612a7c-9754-4a96-bbce-22dd13fca895" providerId="ADAL" clId="{EB87E3E4-684A-474A-9008-0815F63A6B75}" dt="2021-10-21T08:28:57.230" v="12024" actId="478"/>
          <ac:spMkLst>
            <pc:docMk/>
            <pc:sldMk cId="988296848" sldId="322"/>
            <ac:spMk id="4" creationId="{1C2C7EE9-C055-4853-AF5A-0A8954BC82E8}"/>
          </ac:spMkLst>
        </pc:spChg>
        <pc:spChg chg="add del mod">
          <ac:chgData name="LESIAK, REMY" userId="a3612a7c-9754-4a96-bbce-22dd13fca895" providerId="ADAL" clId="{EB87E3E4-684A-474A-9008-0815F63A6B75}" dt="2021-10-21T08:28:58.972" v="12025" actId="478"/>
          <ac:spMkLst>
            <pc:docMk/>
            <pc:sldMk cId="988296848" sldId="322"/>
            <ac:spMk id="7" creationId="{FB2FBE90-1DCD-47B7-9476-17602AEF469B}"/>
          </ac:spMkLst>
        </pc:spChg>
        <pc:spChg chg="add del">
          <ac:chgData name="LESIAK, REMY" userId="a3612a7c-9754-4a96-bbce-22dd13fca895" providerId="ADAL" clId="{EB87E3E4-684A-474A-9008-0815F63A6B75}" dt="2021-10-21T08:30:34.987" v="12036"/>
          <ac:spMkLst>
            <pc:docMk/>
            <pc:sldMk cId="988296848" sldId="322"/>
            <ac:spMk id="8" creationId="{9AF173D5-2E0E-4F86-89F9-C283A75D80A7}"/>
          </ac:spMkLst>
        </pc:spChg>
        <pc:spChg chg="mod">
          <ac:chgData name="LESIAK, REMY" userId="a3612a7c-9754-4a96-bbce-22dd13fca895" providerId="ADAL" clId="{EB87E3E4-684A-474A-9008-0815F63A6B75}" dt="2021-10-21T08:28:45.822" v="12023"/>
          <ac:spMkLst>
            <pc:docMk/>
            <pc:sldMk cId="988296848" sldId="322"/>
            <ac:spMk id="10" creationId="{00000000-0000-0000-0000-000000000000}"/>
          </ac:spMkLst>
        </pc:spChg>
        <pc:spChg chg="mod">
          <ac:chgData name="LESIAK, REMY" userId="a3612a7c-9754-4a96-bbce-22dd13fca895" providerId="ADAL" clId="{EB87E3E4-684A-474A-9008-0815F63A6B75}" dt="2021-10-21T08:30:46.666" v="12062" actId="1036"/>
          <ac:spMkLst>
            <pc:docMk/>
            <pc:sldMk cId="988296848" sldId="322"/>
            <ac:spMk id="11" creationId="{DCCEE899-825C-40D8-893C-DEBB97886D64}"/>
          </ac:spMkLst>
        </pc:spChg>
        <pc:spChg chg="add mod">
          <ac:chgData name="LESIAK, REMY" userId="a3612a7c-9754-4a96-bbce-22dd13fca895" providerId="ADAL" clId="{EB87E3E4-684A-474A-9008-0815F63A6B75}" dt="2021-10-21T08:30:46.666" v="12062" actId="1036"/>
          <ac:spMkLst>
            <pc:docMk/>
            <pc:sldMk cId="988296848" sldId="322"/>
            <ac:spMk id="12" creationId="{26204418-FA11-4773-89E0-44FC9F901640}"/>
          </ac:spMkLst>
        </pc:spChg>
        <pc:spChg chg="mod">
          <ac:chgData name="LESIAK, REMY" userId="a3612a7c-9754-4a96-bbce-22dd13fca895" providerId="ADAL" clId="{EB87E3E4-684A-474A-9008-0815F63A6B75}" dt="2021-10-21T08:30:49.942" v="12063" actId="1076"/>
          <ac:spMkLst>
            <pc:docMk/>
            <pc:sldMk cId="988296848" sldId="322"/>
            <ac:spMk id="13" creationId="{3790319B-D419-4DDE-AC14-DC08294DA11C}"/>
          </ac:spMkLst>
        </pc:spChg>
        <pc:spChg chg="mod">
          <ac:chgData name="LESIAK, REMY" userId="a3612a7c-9754-4a96-bbce-22dd13fca895" providerId="ADAL" clId="{EB87E3E4-684A-474A-9008-0815F63A6B75}" dt="2021-10-21T08:30:46.666" v="12062" actId="1036"/>
          <ac:spMkLst>
            <pc:docMk/>
            <pc:sldMk cId="988296848" sldId="322"/>
            <ac:spMk id="14" creationId="{EB245D23-73F1-4C7D-86E8-22DF51FFE5CF}"/>
          </ac:spMkLst>
        </pc:spChg>
      </pc:sldChg>
      <pc:sldChg chg="addSp delSp modSp add del mod">
        <pc:chgData name="LESIAK, REMY" userId="a3612a7c-9754-4a96-bbce-22dd13fca895" providerId="ADAL" clId="{EB87E3E4-684A-474A-9008-0815F63A6B75}" dt="2021-10-21T14:19:47.343" v="14887" actId="47"/>
        <pc:sldMkLst>
          <pc:docMk/>
          <pc:sldMk cId="2832019407" sldId="323"/>
        </pc:sldMkLst>
        <pc:spChg chg="mod">
          <ac:chgData name="LESIAK, REMY" userId="a3612a7c-9754-4a96-bbce-22dd13fca895" providerId="ADAL" clId="{EB87E3E4-684A-474A-9008-0815F63A6B75}" dt="2021-10-21T08:31:22.806" v="12072" actId="20577"/>
          <ac:spMkLst>
            <pc:docMk/>
            <pc:sldMk cId="2832019407" sldId="323"/>
            <ac:spMk id="10" creationId="{00000000-0000-0000-0000-000000000000}"/>
          </ac:spMkLst>
        </pc:spChg>
        <pc:spChg chg="mod">
          <ac:chgData name="LESIAK, REMY" userId="a3612a7c-9754-4a96-bbce-22dd13fca895" providerId="ADAL" clId="{EB87E3E4-684A-474A-9008-0815F63A6B75}" dt="2021-10-21T08:32:09.093" v="12075" actId="208"/>
          <ac:spMkLst>
            <pc:docMk/>
            <pc:sldMk cId="2832019407" sldId="323"/>
            <ac:spMk id="12" creationId="{26204418-FA11-4773-89E0-44FC9F901640}"/>
          </ac:spMkLst>
        </pc:spChg>
        <pc:spChg chg="mod">
          <ac:chgData name="LESIAK, REMY" userId="a3612a7c-9754-4a96-bbce-22dd13fca895" providerId="ADAL" clId="{EB87E3E4-684A-474A-9008-0815F63A6B75}" dt="2021-10-21T08:31:34.829" v="12074" actId="1076"/>
          <ac:spMkLst>
            <pc:docMk/>
            <pc:sldMk cId="2832019407" sldId="323"/>
            <ac:spMk id="13" creationId="{3790319B-D419-4DDE-AC14-DC08294DA11C}"/>
          </ac:spMkLst>
        </pc:spChg>
        <pc:spChg chg="add del mod">
          <ac:chgData name="LESIAK, REMY" userId="a3612a7c-9754-4a96-bbce-22dd13fca895" providerId="ADAL" clId="{EB87E3E4-684A-474A-9008-0815F63A6B75}" dt="2021-10-21T08:33:02.434" v="12111" actId="1036"/>
          <ac:spMkLst>
            <pc:docMk/>
            <pc:sldMk cId="2832019407" sldId="323"/>
            <ac:spMk id="14" creationId="{EB245D23-73F1-4C7D-86E8-22DF51FFE5CF}"/>
          </ac:spMkLst>
        </pc:spChg>
        <pc:spChg chg="add mod">
          <ac:chgData name="LESIAK, REMY" userId="a3612a7c-9754-4a96-bbce-22dd13fca895" providerId="ADAL" clId="{EB87E3E4-684A-474A-9008-0815F63A6B75}" dt="2021-10-21T08:33:08.778" v="12125" actId="20577"/>
          <ac:spMkLst>
            <pc:docMk/>
            <pc:sldMk cId="2832019407" sldId="323"/>
            <ac:spMk id="15" creationId="{C337FBCA-D7AA-4ACB-BB98-1C6E58ADB7E5}"/>
          </ac:spMkLst>
        </pc:spChg>
      </pc:sldChg>
      <pc:sldChg chg="delSp modSp add del mod">
        <pc:chgData name="LESIAK, REMY" userId="a3612a7c-9754-4a96-bbce-22dd13fca895" providerId="ADAL" clId="{EB87E3E4-684A-474A-9008-0815F63A6B75}" dt="2021-10-21T14:19:47.343" v="14887" actId="47"/>
        <pc:sldMkLst>
          <pc:docMk/>
          <pc:sldMk cId="3625030393" sldId="324"/>
        </pc:sldMkLst>
        <pc:spChg chg="mod">
          <ac:chgData name="LESIAK, REMY" userId="a3612a7c-9754-4a96-bbce-22dd13fca895" providerId="ADAL" clId="{EB87E3E4-684A-474A-9008-0815F63A6B75}" dt="2021-10-21T12:38:50.276" v="12979"/>
          <ac:spMkLst>
            <pc:docMk/>
            <pc:sldMk cId="3625030393" sldId="324"/>
            <ac:spMk id="3" creationId="{00000000-0000-0000-0000-000000000000}"/>
          </ac:spMkLst>
        </pc:spChg>
        <pc:spChg chg="mod">
          <ac:chgData name="LESIAK, REMY" userId="a3612a7c-9754-4a96-bbce-22dd13fca895" providerId="ADAL" clId="{EB87E3E4-684A-474A-9008-0815F63A6B75}" dt="2021-10-21T08:34:41.657" v="12134" actId="20577"/>
          <ac:spMkLst>
            <pc:docMk/>
            <pc:sldMk cId="3625030393" sldId="324"/>
            <ac:spMk id="10" creationId="{00000000-0000-0000-0000-000000000000}"/>
          </ac:spMkLst>
        </pc:spChg>
        <pc:spChg chg="del mod">
          <ac:chgData name="LESIAK, REMY" userId="a3612a7c-9754-4a96-bbce-22dd13fca895" providerId="ADAL" clId="{EB87E3E4-684A-474A-9008-0815F63A6B75}" dt="2021-10-21T08:34:47.553" v="12136" actId="478"/>
          <ac:spMkLst>
            <pc:docMk/>
            <pc:sldMk cId="3625030393" sldId="324"/>
            <ac:spMk id="12" creationId="{E45AAA18-217D-4323-B224-4749B4283990}"/>
          </ac:spMkLst>
        </pc:spChg>
        <pc:graphicFrameChg chg="mod modGraphic">
          <ac:chgData name="LESIAK, REMY" userId="a3612a7c-9754-4a96-bbce-22dd13fca895" providerId="ADAL" clId="{EB87E3E4-684A-474A-9008-0815F63A6B75}" dt="2021-10-21T12:51:38.668" v="13794" actId="20577"/>
          <ac:graphicFrameMkLst>
            <pc:docMk/>
            <pc:sldMk cId="3625030393" sldId="324"/>
            <ac:graphicFrameMk id="7" creationId="{8EDBDA4E-316B-46E4-AE60-283484A10896}"/>
          </ac:graphicFrameMkLst>
        </pc:graphicFrameChg>
      </pc:sldChg>
      <pc:sldChg chg="addSp delSp modSp add del mod">
        <pc:chgData name="LESIAK, REMY" userId="a3612a7c-9754-4a96-bbce-22dd13fca895" providerId="ADAL" clId="{EB87E3E4-684A-474A-9008-0815F63A6B75}" dt="2021-10-21T14:19:47.343" v="14887" actId="47"/>
        <pc:sldMkLst>
          <pc:docMk/>
          <pc:sldMk cId="3834267934" sldId="325"/>
        </pc:sldMkLst>
        <pc:spChg chg="add del">
          <ac:chgData name="LESIAK, REMY" userId="a3612a7c-9754-4a96-bbce-22dd13fca895" providerId="ADAL" clId="{EB87E3E4-684A-474A-9008-0815F63A6B75}" dt="2021-10-21T08:36:10.982" v="12149"/>
          <ac:spMkLst>
            <pc:docMk/>
            <pc:sldMk cId="3834267934" sldId="325"/>
            <ac:spMk id="2" creationId="{AF371ABC-1610-4EDD-A6A8-60C3FB1B7CA0}"/>
          </ac:spMkLst>
        </pc:spChg>
        <pc:spChg chg="mod">
          <ac:chgData name="LESIAK, REMY" userId="a3612a7c-9754-4a96-bbce-22dd13fca895" providerId="ADAL" clId="{EB87E3E4-684A-474A-9008-0815F63A6B75}" dt="2021-10-21T08:35:30.888" v="12146" actId="20577"/>
          <ac:spMkLst>
            <pc:docMk/>
            <pc:sldMk cId="3834267934" sldId="325"/>
            <ac:spMk id="10" creationId="{00000000-0000-0000-0000-000000000000}"/>
          </ac:spMkLst>
        </pc:spChg>
        <pc:spChg chg="mod">
          <ac:chgData name="LESIAK, REMY" userId="a3612a7c-9754-4a96-bbce-22dd13fca895" providerId="ADAL" clId="{EB87E3E4-684A-474A-9008-0815F63A6B75}" dt="2021-10-21T08:36:33.181" v="12179" actId="1035"/>
          <ac:spMkLst>
            <pc:docMk/>
            <pc:sldMk cId="3834267934" sldId="325"/>
            <ac:spMk id="12" creationId="{26204418-FA11-4773-89E0-44FC9F901640}"/>
          </ac:spMkLst>
        </pc:spChg>
        <pc:spChg chg="mod">
          <ac:chgData name="LESIAK, REMY" userId="a3612a7c-9754-4a96-bbce-22dd13fca895" providerId="ADAL" clId="{EB87E3E4-684A-474A-9008-0815F63A6B75}" dt="2021-10-21T08:35:43.709" v="12147"/>
          <ac:spMkLst>
            <pc:docMk/>
            <pc:sldMk cId="3834267934" sldId="325"/>
            <ac:spMk id="13" creationId="{3790319B-D419-4DDE-AC14-DC08294DA11C}"/>
          </ac:spMkLst>
        </pc:spChg>
        <pc:spChg chg="mod">
          <ac:chgData name="LESIAK, REMY" userId="a3612a7c-9754-4a96-bbce-22dd13fca895" providerId="ADAL" clId="{EB87E3E4-684A-474A-9008-0815F63A6B75}" dt="2021-10-21T08:38:03.528" v="12254" actId="208"/>
          <ac:spMkLst>
            <pc:docMk/>
            <pc:sldMk cId="3834267934" sldId="325"/>
            <ac:spMk id="14" creationId="{EB245D23-73F1-4C7D-86E8-22DF51FFE5CF}"/>
          </ac:spMkLst>
        </pc:spChg>
        <pc:spChg chg="mod">
          <ac:chgData name="LESIAK, REMY" userId="a3612a7c-9754-4a96-bbce-22dd13fca895" providerId="ADAL" clId="{EB87E3E4-684A-474A-9008-0815F63A6B75}" dt="2021-10-21T08:38:08.480" v="12256" actId="1036"/>
          <ac:spMkLst>
            <pc:docMk/>
            <pc:sldMk cId="3834267934" sldId="325"/>
            <ac:spMk id="15" creationId="{C337FBCA-D7AA-4ACB-BB98-1C6E58ADB7E5}"/>
          </ac:spMkLst>
        </pc:spChg>
        <pc:spChg chg="add mod">
          <ac:chgData name="LESIAK, REMY" userId="a3612a7c-9754-4a96-bbce-22dd13fca895" providerId="ADAL" clId="{EB87E3E4-684A-474A-9008-0815F63A6B75}" dt="2021-10-21T08:37:25.597" v="12230" actId="313"/>
          <ac:spMkLst>
            <pc:docMk/>
            <pc:sldMk cId="3834267934" sldId="325"/>
            <ac:spMk id="16" creationId="{2239D341-D6D0-4383-B66F-229CA38E5530}"/>
          </ac:spMkLst>
        </pc:spChg>
      </pc:sldChg>
      <pc:sldChg chg="addSp delSp modSp add del mod">
        <pc:chgData name="LESIAK, REMY" userId="a3612a7c-9754-4a96-bbce-22dd13fca895" providerId="ADAL" clId="{EB87E3E4-684A-474A-9008-0815F63A6B75}" dt="2021-10-21T14:19:47.343" v="14887" actId="47"/>
        <pc:sldMkLst>
          <pc:docMk/>
          <pc:sldMk cId="3524712083" sldId="326"/>
        </pc:sldMkLst>
        <pc:spChg chg="mod">
          <ac:chgData name="LESIAK, REMY" userId="a3612a7c-9754-4a96-bbce-22dd13fca895" providerId="ADAL" clId="{EB87E3E4-684A-474A-9008-0815F63A6B75}" dt="2021-10-21T08:38:40.445" v="12276" actId="20577"/>
          <ac:spMkLst>
            <pc:docMk/>
            <pc:sldMk cId="3524712083" sldId="326"/>
            <ac:spMk id="10" creationId="{00000000-0000-0000-0000-000000000000}"/>
          </ac:spMkLst>
        </pc:spChg>
        <pc:spChg chg="mod">
          <ac:chgData name="LESIAK, REMY" userId="a3612a7c-9754-4a96-bbce-22dd13fca895" providerId="ADAL" clId="{EB87E3E4-684A-474A-9008-0815F63A6B75}" dt="2021-10-21T08:39:55.299" v="12308" actId="208"/>
          <ac:spMkLst>
            <pc:docMk/>
            <pc:sldMk cId="3524712083" sldId="326"/>
            <ac:spMk id="11" creationId="{DCCEE899-825C-40D8-893C-DEBB97886D64}"/>
          </ac:spMkLst>
        </pc:spChg>
        <pc:spChg chg="mod">
          <ac:chgData name="LESIAK, REMY" userId="a3612a7c-9754-4a96-bbce-22dd13fca895" providerId="ADAL" clId="{EB87E3E4-684A-474A-9008-0815F63A6B75}" dt="2021-10-21T08:40:28.020" v="12335" actId="1036"/>
          <ac:spMkLst>
            <pc:docMk/>
            <pc:sldMk cId="3524712083" sldId="326"/>
            <ac:spMk id="12" creationId="{26204418-FA11-4773-89E0-44FC9F901640}"/>
          </ac:spMkLst>
        </pc:spChg>
        <pc:spChg chg="mod">
          <ac:chgData name="LESIAK, REMY" userId="a3612a7c-9754-4a96-bbce-22dd13fca895" providerId="ADAL" clId="{EB87E3E4-684A-474A-9008-0815F63A6B75}" dt="2021-10-21T08:38:53.366" v="12278" actId="14100"/>
          <ac:spMkLst>
            <pc:docMk/>
            <pc:sldMk cId="3524712083" sldId="326"/>
            <ac:spMk id="13" creationId="{3790319B-D419-4DDE-AC14-DC08294DA11C}"/>
          </ac:spMkLst>
        </pc:spChg>
        <pc:spChg chg="mod">
          <ac:chgData name="LESIAK, REMY" userId="a3612a7c-9754-4a96-bbce-22dd13fca895" providerId="ADAL" clId="{EB87E3E4-684A-474A-9008-0815F63A6B75}" dt="2021-10-21T08:41:07.212" v="12368" actId="20577"/>
          <ac:spMkLst>
            <pc:docMk/>
            <pc:sldMk cId="3524712083" sldId="326"/>
            <ac:spMk id="14" creationId="{EB245D23-73F1-4C7D-86E8-22DF51FFE5CF}"/>
          </ac:spMkLst>
        </pc:spChg>
        <pc:spChg chg="mod">
          <ac:chgData name="LESIAK, REMY" userId="a3612a7c-9754-4a96-bbce-22dd13fca895" providerId="ADAL" clId="{EB87E3E4-684A-474A-9008-0815F63A6B75}" dt="2021-10-21T08:41:51.641" v="12441" actId="20577"/>
          <ac:spMkLst>
            <pc:docMk/>
            <pc:sldMk cId="3524712083" sldId="326"/>
            <ac:spMk id="15" creationId="{C337FBCA-D7AA-4ACB-BB98-1C6E58ADB7E5}"/>
          </ac:spMkLst>
        </pc:spChg>
        <pc:spChg chg="del">
          <ac:chgData name="LESIAK, REMY" userId="a3612a7c-9754-4a96-bbce-22dd13fca895" providerId="ADAL" clId="{EB87E3E4-684A-474A-9008-0815F63A6B75}" dt="2021-10-21T08:40:19.713" v="12311" actId="478"/>
          <ac:spMkLst>
            <pc:docMk/>
            <pc:sldMk cId="3524712083" sldId="326"/>
            <ac:spMk id="16" creationId="{2239D341-D6D0-4383-B66F-229CA38E5530}"/>
          </ac:spMkLst>
        </pc:spChg>
        <pc:spChg chg="add mod">
          <ac:chgData name="LESIAK, REMY" userId="a3612a7c-9754-4a96-bbce-22dd13fca895" providerId="ADAL" clId="{EB87E3E4-684A-474A-9008-0815F63A6B75}" dt="2021-10-21T08:41:33.433" v="12397" actId="20577"/>
          <ac:spMkLst>
            <pc:docMk/>
            <pc:sldMk cId="3524712083" sldId="326"/>
            <ac:spMk id="17" creationId="{2CF8AA42-C79E-40D9-8CAA-952748CD3845}"/>
          </ac:spMkLst>
        </pc:spChg>
        <pc:spChg chg="add mod">
          <ac:chgData name="LESIAK, REMY" userId="a3612a7c-9754-4a96-bbce-22dd13fca895" providerId="ADAL" clId="{EB87E3E4-684A-474A-9008-0815F63A6B75}" dt="2021-10-21T08:40:52.085" v="12366" actId="20577"/>
          <ac:spMkLst>
            <pc:docMk/>
            <pc:sldMk cId="3524712083" sldId="326"/>
            <ac:spMk id="18" creationId="{F9373F7B-1D49-4EAC-B119-7B744B62E2BF}"/>
          </ac:spMkLst>
        </pc:spChg>
      </pc:sldChg>
      <pc:sldChg chg="addSp delSp modSp add del mod">
        <pc:chgData name="LESIAK, REMY" userId="a3612a7c-9754-4a96-bbce-22dd13fca895" providerId="ADAL" clId="{EB87E3E4-684A-474A-9008-0815F63A6B75}" dt="2021-10-21T14:19:47.343" v="14887" actId="47"/>
        <pc:sldMkLst>
          <pc:docMk/>
          <pc:sldMk cId="595501159" sldId="327"/>
        </pc:sldMkLst>
        <pc:spChg chg="add del">
          <ac:chgData name="LESIAK, REMY" userId="a3612a7c-9754-4a96-bbce-22dd13fca895" providerId="ADAL" clId="{EB87E3E4-684A-474A-9008-0815F63A6B75}" dt="2021-10-21T08:45:28.704" v="12455"/>
          <ac:spMkLst>
            <pc:docMk/>
            <pc:sldMk cId="595501159" sldId="327"/>
            <ac:spMk id="2" creationId="{B4E800E0-839E-43E5-8DAA-7F37BF705E7E}"/>
          </ac:spMkLst>
        </pc:spChg>
        <pc:spChg chg="mod">
          <ac:chgData name="LESIAK, REMY" userId="a3612a7c-9754-4a96-bbce-22dd13fca895" providerId="ADAL" clId="{EB87E3E4-684A-474A-9008-0815F63A6B75}" dt="2021-10-21T08:45:12.383" v="12453" actId="20577"/>
          <ac:spMkLst>
            <pc:docMk/>
            <pc:sldMk cId="595501159" sldId="327"/>
            <ac:spMk id="10" creationId="{00000000-0000-0000-0000-000000000000}"/>
          </ac:spMkLst>
        </pc:spChg>
        <pc:spChg chg="mod">
          <ac:chgData name="LESIAK, REMY" userId="a3612a7c-9754-4a96-bbce-22dd13fca895" providerId="ADAL" clId="{EB87E3E4-684A-474A-9008-0815F63A6B75}" dt="2021-10-21T08:47:31.990" v="12511" actId="208"/>
          <ac:spMkLst>
            <pc:docMk/>
            <pc:sldMk cId="595501159" sldId="327"/>
            <ac:spMk id="11" creationId="{DCCEE899-825C-40D8-893C-DEBB97886D64}"/>
          </ac:spMkLst>
        </pc:spChg>
        <pc:spChg chg="mod">
          <ac:chgData name="LESIAK, REMY" userId="a3612a7c-9754-4a96-bbce-22dd13fca895" providerId="ADAL" clId="{EB87E3E4-684A-474A-9008-0815F63A6B75}" dt="2021-10-21T08:46:49.912" v="12485" actId="20577"/>
          <ac:spMkLst>
            <pc:docMk/>
            <pc:sldMk cId="595501159" sldId="327"/>
            <ac:spMk id="12" creationId="{26204418-FA11-4773-89E0-44FC9F901640}"/>
          </ac:spMkLst>
        </pc:spChg>
        <pc:spChg chg="mod">
          <ac:chgData name="LESIAK, REMY" userId="a3612a7c-9754-4a96-bbce-22dd13fca895" providerId="ADAL" clId="{EB87E3E4-684A-474A-9008-0815F63A6B75}" dt="2021-10-21T08:45:32.757" v="12456"/>
          <ac:spMkLst>
            <pc:docMk/>
            <pc:sldMk cId="595501159" sldId="327"/>
            <ac:spMk id="13" creationId="{3790319B-D419-4DDE-AC14-DC08294DA11C}"/>
          </ac:spMkLst>
        </pc:spChg>
        <pc:spChg chg="mod">
          <ac:chgData name="LESIAK, REMY" userId="a3612a7c-9754-4a96-bbce-22dd13fca895" providerId="ADAL" clId="{EB87E3E4-684A-474A-9008-0815F63A6B75}" dt="2021-10-21T08:47:21.982" v="12507" actId="6549"/>
          <ac:spMkLst>
            <pc:docMk/>
            <pc:sldMk cId="595501159" sldId="327"/>
            <ac:spMk id="14" creationId="{EB245D23-73F1-4C7D-86E8-22DF51FFE5CF}"/>
          </ac:spMkLst>
        </pc:spChg>
        <pc:spChg chg="del">
          <ac:chgData name="LESIAK, REMY" userId="a3612a7c-9754-4a96-bbce-22dd13fca895" providerId="ADAL" clId="{EB87E3E4-684A-474A-9008-0815F63A6B75}" dt="2021-10-21T08:46:33.584" v="12472" actId="478"/>
          <ac:spMkLst>
            <pc:docMk/>
            <pc:sldMk cId="595501159" sldId="327"/>
            <ac:spMk id="15" creationId="{C337FBCA-D7AA-4ACB-BB98-1C6E58ADB7E5}"/>
          </ac:spMkLst>
        </pc:spChg>
        <pc:spChg chg="add mod">
          <ac:chgData name="LESIAK, REMY" userId="a3612a7c-9754-4a96-bbce-22dd13fca895" providerId="ADAL" clId="{EB87E3E4-684A-474A-9008-0815F63A6B75}" dt="2021-10-21T08:47:12.801" v="12501" actId="20577"/>
          <ac:spMkLst>
            <pc:docMk/>
            <pc:sldMk cId="595501159" sldId="327"/>
            <ac:spMk id="16" creationId="{905F39EF-4D7A-4C89-AFB8-7B111DF02991}"/>
          </ac:spMkLst>
        </pc:spChg>
        <pc:spChg chg="add mod">
          <ac:chgData name="LESIAK, REMY" userId="a3612a7c-9754-4a96-bbce-22dd13fca895" providerId="ADAL" clId="{EB87E3E4-684A-474A-9008-0815F63A6B75}" dt="2021-10-21T08:47:35.070" v="12512" actId="208"/>
          <ac:spMkLst>
            <pc:docMk/>
            <pc:sldMk cId="595501159" sldId="327"/>
            <ac:spMk id="17" creationId="{67E10B74-FCDD-4A40-BEB2-737C7E5168CD}"/>
          </ac:spMkLst>
        </pc:spChg>
      </pc:sldChg>
      <pc:sldChg chg="addSp delSp modSp add del mod">
        <pc:chgData name="LESIAK, REMY" userId="a3612a7c-9754-4a96-bbce-22dd13fca895" providerId="ADAL" clId="{EB87E3E4-684A-474A-9008-0815F63A6B75}" dt="2021-10-21T14:19:47.343" v="14887" actId="47"/>
        <pc:sldMkLst>
          <pc:docMk/>
          <pc:sldMk cId="821696489" sldId="328"/>
        </pc:sldMkLst>
        <pc:spChg chg="mod">
          <ac:chgData name="LESIAK, REMY" userId="a3612a7c-9754-4a96-bbce-22dd13fca895" providerId="ADAL" clId="{EB87E3E4-684A-474A-9008-0815F63A6B75}" dt="2021-10-21T08:48:12.651" v="12543" actId="20577"/>
          <ac:spMkLst>
            <pc:docMk/>
            <pc:sldMk cId="821696489" sldId="328"/>
            <ac:spMk id="10" creationId="{00000000-0000-0000-0000-000000000000}"/>
          </ac:spMkLst>
        </pc:spChg>
        <pc:spChg chg="mod">
          <ac:chgData name="LESIAK, REMY" userId="a3612a7c-9754-4a96-bbce-22dd13fca895" providerId="ADAL" clId="{EB87E3E4-684A-474A-9008-0815F63A6B75}" dt="2021-10-21T08:49:11.693" v="12609" actId="208"/>
          <ac:spMkLst>
            <pc:docMk/>
            <pc:sldMk cId="821696489" sldId="328"/>
            <ac:spMk id="11" creationId="{DCCEE899-825C-40D8-893C-DEBB97886D64}"/>
          </ac:spMkLst>
        </pc:spChg>
        <pc:spChg chg="del">
          <ac:chgData name="LESIAK, REMY" userId="a3612a7c-9754-4a96-bbce-22dd13fca895" providerId="ADAL" clId="{EB87E3E4-684A-474A-9008-0815F63A6B75}" dt="2021-10-21T08:48:55.609" v="12561" actId="478"/>
          <ac:spMkLst>
            <pc:docMk/>
            <pc:sldMk cId="821696489" sldId="328"/>
            <ac:spMk id="12" creationId="{26204418-FA11-4773-89E0-44FC9F901640}"/>
          </ac:spMkLst>
        </pc:spChg>
        <pc:spChg chg="mod">
          <ac:chgData name="LESIAK, REMY" userId="a3612a7c-9754-4a96-bbce-22dd13fca895" providerId="ADAL" clId="{EB87E3E4-684A-474A-9008-0815F63A6B75}" dt="2021-10-21T08:48:21.879" v="12544"/>
          <ac:spMkLst>
            <pc:docMk/>
            <pc:sldMk cId="821696489" sldId="328"/>
            <ac:spMk id="13" creationId="{3790319B-D419-4DDE-AC14-DC08294DA11C}"/>
          </ac:spMkLst>
        </pc:spChg>
        <pc:spChg chg="del">
          <ac:chgData name="LESIAK, REMY" userId="a3612a7c-9754-4a96-bbce-22dd13fca895" providerId="ADAL" clId="{EB87E3E4-684A-474A-9008-0815F63A6B75}" dt="2021-10-21T08:48:48.844" v="12560" actId="478"/>
          <ac:spMkLst>
            <pc:docMk/>
            <pc:sldMk cId="821696489" sldId="328"/>
            <ac:spMk id="14" creationId="{EB245D23-73F1-4C7D-86E8-22DF51FFE5CF}"/>
          </ac:spMkLst>
        </pc:spChg>
        <pc:spChg chg="add mod">
          <ac:chgData name="LESIAK, REMY" userId="a3612a7c-9754-4a96-bbce-22dd13fca895" providerId="ADAL" clId="{EB87E3E4-684A-474A-9008-0815F63A6B75}" dt="2021-10-21T08:49:34.010" v="12654" actId="20577"/>
          <ac:spMkLst>
            <pc:docMk/>
            <pc:sldMk cId="821696489" sldId="328"/>
            <ac:spMk id="15" creationId="{076B7037-9F15-4A6C-B396-405D7519BE64}"/>
          </ac:spMkLst>
        </pc:spChg>
        <pc:spChg chg="mod">
          <ac:chgData name="LESIAK, REMY" userId="a3612a7c-9754-4a96-bbce-22dd13fca895" providerId="ADAL" clId="{EB87E3E4-684A-474A-9008-0815F63A6B75}" dt="2021-10-21T08:48:35.946" v="12553" actId="20577"/>
          <ac:spMkLst>
            <pc:docMk/>
            <pc:sldMk cId="821696489" sldId="328"/>
            <ac:spMk id="16" creationId="{905F39EF-4D7A-4C89-AFB8-7B111DF02991}"/>
          </ac:spMkLst>
        </pc:spChg>
        <pc:spChg chg="mod">
          <ac:chgData name="LESIAK, REMY" userId="a3612a7c-9754-4a96-bbce-22dd13fca895" providerId="ADAL" clId="{EB87E3E4-684A-474A-9008-0815F63A6B75}" dt="2021-10-21T08:49:13.892" v="12622" actId="1036"/>
          <ac:spMkLst>
            <pc:docMk/>
            <pc:sldMk cId="821696489" sldId="328"/>
            <ac:spMk id="17" creationId="{67E10B74-FCDD-4A40-BEB2-737C7E5168CD}"/>
          </ac:spMkLst>
        </pc:spChg>
      </pc:sldChg>
      <pc:sldChg chg="addSp delSp modSp add del mod">
        <pc:chgData name="LESIAK, REMY" userId="a3612a7c-9754-4a96-bbce-22dd13fca895" providerId="ADAL" clId="{EB87E3E4-684A-474A-9008-0815F63A6B75}" dt="2021-10-21T14:19:47.343" v="14887" actId="47"/>
        <pc:sldMkLst>
          <pc:docMk/>
          <pc:sldMk cId="1614925196" sldId="329"/>
        </pc:sldMkLst>
        <pc:spChg chg="add del">
          <ac:chgData name="LESIAK, REMY" userId="a3612a7c-9754-4a96-bbce-22dd13fca895" providerId="ADAL" clId="{EB87E3E4-684A-474A-9008-0815F63A6B75}" dt="2021-10-21T08:53:19.772" v="12731"/>
          <ac:spMkLst>
            <pc:docMk/>
            <pc:sldMk cId="1614925196" sldId="329"/>
            <ac:spMk id="2" creationId="{308527AA-D8E8-4BE2-8BC8-3ECD1035B71A}"/>
          </ac:spMkLst>
        </pc:spChg>
        <pc:spChg chg="mod">
          <ac:chgData name="LESIAK, REMY" userId="a3612a7c-9754-4a96-bbce-22dd13fca895" providerId="ADAL" clId="{EB87E3E4-684A-474A-9008-0815F63A6B75}" dt="2021-10-21T08:50:38.606" v="12672" actId="20577"/>
          <ac:spMkLst>
            <pc:docMk/>
            <pc:sldMk cId="1614925196" sldId="329"/>
            <ac:spMk id="10" creationId="{00000000-0000-0000-0000-000000000000}"/>
          </ac:spMkLst>
        </pc:spChg>
        <pc:spChg chg="mod">
          <ac:chgData name="LESIAK, REMY" userId="a3612a7c-9754-4a96-bbce-22dd13fca895" providerId="ADAL" clId="{EB87E3E4-684A-474A-9008-0815F63A6B75}" dt="2021-10-21T08:51:38.095" v="12681" actId="1076"/>
          <ac:spMkLst>
            <pc:docMk/>
            <pc:sldMk cId="1614925196" sldId="329"/>
            <ac:spMk id="11" creationId="{DCCEE899-825C-40D8-893C-DEBB97886D64}"/>
          </ac:spMkLst>
        </pc:spChg>
        <pc:spChg chg="mod">
          <ac:chgData name="LESIAK, REMY" userId="a3612a7c-9754-4a96-bbce-22dd13fca895" providerId="ADAL" clId="{EB87E3E4-684A-474A-9008-0815F63A6B75}" dt="2021-10-21T08:53:04.737" v="12729" actId="208"/>
          <ac:spMkLst>
            <pc:docMk/>
            <pc:sldMk cId="1614925196" sldId="329"/>
            <ac:spMk id="12" creationId="{26204418-FA11-4773-89E0-44FC9F901640}"/>
          </ac:spMkLst>
        </pc:spChg>
        <pc:spChg chg="mod">
          <ac:chgData name="LESIAK, REMY" userId="a3612a7c-9754-4a96-bbce-22dd13fca895" providerId="ADAL" clId="{EB87E3E4-684A-474A-9008-0815F63A6B75}" dt="2021-10-21T08:53:00.508" v="12728" actId="14100"/>
          <ac:spMkLst>
            <pc:docMk/>
            <pc:sldMk cId="1614925196" sldId="329"/>
            <ac:spMk id="13" creationId="{3790319B-D419-4DDE-AC14-DC08294DA11C}"/>
          </ac:spMkLst>
        </pc:spChg>
        <pc:spChg chg="mod">
          <ac:chgData name="LESIAK, REMY" userId="a3612a7c-9754-4a96-bbce-22dd13fca895" providerId="ADAL" clId="{EB87E3E4-684A-474A-9008-0815F63A6B75}" dt="2021-10-21T08:54:29.105" v="12788" actId="208"/>
          <ac:spMkLst>
            <pc:docMk/>
            <pc:sldMk cId="1614925196" sldId="329"/>
            <ac:spMk id="14" creationId="{EB245D23-73F1-4C7D-86E8-22DF51FFE5CF}"/>
          </ac:spMkLst>
        </pc:spChg>
        <pc:spChg chg="mod">
          <ac:chgData name="LESIAK, REMY" userId="a3612a7c-9754-4a96-bbce-22dd13fca895" providerId="ADAL" clId="{EB87E3E4-684A-474A-9008-0815F63A6B75}" dt="2021-10-21T08:54:46.455" v="12826" actId="20577"/>
          <ac:spMkLst>
            <pc:docMk/>
            <pc:sldMk cId="1614925196" sldId="329"/>
            <ac:spMk id="15" creationId="{C337FBCA-D7AA-4ACB-BB98-1C6E58ADB7E5}"/>
          </ac:spMkLst>
        </pc:spChg>
        <pc:spChg chg="add mod">
          <ac:chgData name="LESIAK, REMY" userId="a3612a7c-9754-4a96-bbce-22dd13fca895" providerId="ADAL" clId="{EB87E3E4-684A-474A-9008-0815F63A6B75}" dt="2021-10-21T08:53:50.926" v="12785" actId="20577"/>
          <ac:spMkLst>
            <pc:docMk/>
            <pc:sldMk cId="1614925196" sldId="329"/>
            <ac:spMk id="16" creationId="{D96D59FF-D17E-40C4-9432-29CD971D3A40}"/>
          </ac:spMkLst>
        </pc:spChg>
        <pc:spChg chg="mod">
          <ac:chgData name="LESIAK, REMY" userId="a3612a7c-9754-4a96-bbce-22dd13fca895" providerId="ADAL" clId="{EB87E3E4-684A-474A-9008-0815F63A6B75}" dt="2021-10-21T08:52:57.091" v="12727" actId="20577"/>
          <ac:spMkLst>
            <pc:docMk/>
            <pc:sldMk cId="1614925196" sldId="329"/>
            <ac:spMk id="17" creationId="{2CF8AA42-C79E-40D9-8CAA-952748CD3845}"/>
          </ac:spMkLst>
        </pc:spChg>
        <pc:spChg chg="mod">
          <ac:chgData name="LESIAK, REMY" userId="a3612a7c-9754-4a96-bbce-22dd13fca895" providerId="ADAL" clId="{EB87E3E4-684A-474A-9008-0815F63A6B75}" dt="2021-10-21T08:53:28.518" v="12734" actId="208"/>
          <ac:spMkLst>
            <pc:docMk/>
            <pc:sldMk cId="1614925196" sldId="329"/>
            <ac:spMk id="18" creationId="{F9373F7B-1D49-4EAC-B119-7B744B62E2BF}"/>
          </ac:spMkLst>
        </pc:spChg>
        <pc:spChg chg="add mod">
          <ac:chgData name="LESIAK, REMY" userId="a3612a7c-9754-4a96-bbce-22dd13fca895" providerId="ADAL" clId="{EB87E3E4-684A-474A-9008-0815F63A6B75}" dt="2021-10-21T08:55:10.110" v="12830" actId="20577"/>
          <ac:spMkLst>
            <pc:docMk/>
            <pc:sldMk cId="1614925196" sldId="329"/>
            <ac:spMk id="19" creationId="{84253743-EB03-4B98-951D-27956E01C0A3}"/>
          </ac:spMkLst>
        </pc:spChg>
        <pc:spChg chg="add mod">
          <ac:chgData name="LESIAK, REMY" userId="a3612a7c-9754-4a96-bbce-22dd13fca895" providerId="ADAL" clId="{EB87E3E4-684A-474A-9008-0815F63A6B75}" dt="2021-10-21T08:57:23.487" v="12903" actId="20577"/>
          <ac:spMkLst>
            <pc:docMk/>
            <pc:sldMk cId="1614925196" sldId="329"/>
            <ac:spMk id="20" creationId="{8DB06A6E-D21F-4AA5-9A8B-E07CE30DF5B4}"/>
          </ac:spMkLst>
        </pc:spChg>
      </pc:sldChg>
      <pc:sldChg chg="delSp modSp add del mod">
        <pc:chgData name="LESIAK, REMY" userId="a3612a7c-9754-4a96-bbce-22dd13fca895" providerId="ADAL" clId="{EB87E3E4-684A-474A-9008-0815F63A6B75}" dt="2021-10-21T14:19:47.343" v="14887" actId="47"/>
        <pc:sldMkLst>
          <pc:docMk/>
          <pc:sldMk cId="3821265717" sldId="330"/>
        </pc:sldMkLst>
        <pc:spChg chg="mod">
          <ac:chgData name="LESIAK, REMY" userId="a3612a7c-9754-4a96-bbce-22dd13fca895" providerId="ADAL" clId="{EB87E3E4-684A-474A-9008-0815F63A6B75}" dt="2021-10-21T08:56:27.004" v="12894" actId="20577"/>
          <ac:spMkLst>
            <pc:docMk/>
            <pc:sldMk cId="3821265717" sldId="330"/>
            <ac:spMk id="10" creationId="{00000000-0000-0000-0000-000000000000}"/>
          </ac:spMkLst>
        </pc:spChg>
        <pc:spChg chg="mod">
          <ac:chgData name="LESIAK, REMY" userId="a3612a7c-9754-4a96-bbce-22dd13fca895" providerId="ADAL" clId="{EB87E3E4-684A-474A-9008-0815F63A6B75}" dt="2021-10-21T08:57:55.912" v="12969" actId="1076"/>
          <ac:spMkLst>
            <pc:docMk/>
            <pc:sldMk cId="3821265717" sldId="330"/>
            <ac:spMk id="11" creationId="{DCCEE899-825C-40D8-893C-DEBB97886D64}"/>
          </ac:spMkLst>
        </pc:spChg>
        <pc:spChg chg="del">
          <ac:chgData name="LESIAK, REMY" userId="a3612a7c-9754-4a96-bbce-22dd13fca895" providerId="ADAL" clId="{EB87E3E4-684A-474A-9008-0815F63A6B75}" dt="2021-10-21T08:56:51.668" v="12896" actId="478"/>
          <ac:spMkLst>
            <pc:docMk/>
            <pc:sldMk cId="3821265717" sldId="330"/>
            <ac:spMk id="12" creationId="{26204418-FA11-4773-89E0-44FC9F901640}"/>
          </ac:spMkLst>
        </pc:spChg>
        <pc:spChg chg="mod">
          <ac:chgData name="LESIAK, REMY" userId="a3612a7c-9754-4a96-bbce-22dd13fca895" providerId="ADAL" clId="{EB87E3E4-684A-474A-9008-0815F63A6B75}" dt="2021-10-21T08:58:39.962" v="12978" actId="1036"/>
          <ac:spMkLst>
            <pc:docMk/>
            <pc:sldMk cId="3821265717" sldId="330"/>
            <ac:spMk id="13" creationId="{3790319B-D419-4DDE-AC14-DC08294DA11C}"/>
          </ac:spMkLst>
        </pc:spChg>
        <pc:spChg chg="mod">
          <ac:chgData name="LESIAK, REMY" userId="a3612a7c-9754-4a96-bbce-22dd13fca895" providerId="ADAL" clId="{EB87E3E4-684A-474A-9008-0815F63A6B75}" dt="2021-10-21T08:57:55.912" v="12969" actId="1076"/>
          <ac:spMkLst>
            <pc:docMk/>
            <pc:sldMk cId="3821265717" sldId="330"/>
            <ac:spMk id="14" creationId="{EB245D23-73F1-4C7D-86E8-22DF51FFE5CF}"/>
          </ac:spMkLst>
        </pc:spChg>
        <pc:spChg chg="mod">
          <ac:chgData name="LESIAK, REMY" userId="a3612a7c-9754-4a96-bbce-22dd13fca895" providerId="ADAL" clId="{EB87E3E4-684A-474A-9008-0815F63A6B75}" dt="2021-10-21T08:57:55.912" v="12969" actId="1076"/>
          <ac:spMkLst>
            <pc:docMk/>
            <pc:sldMk cId="3821265717" sldId="330"/>
            <ac:spMk id="15" creationId="{C337FBCA-D7AA-4ACB-BB98-1C6E58ADB7E5}"/>
          </ac:spMkLst>
        </pc:spChg>
        <pc:spChg chg="del">
          <ac:chgData name="LESIAK, REMY" userId="a3612a7c-9754-4a96-bbce-22dd13fca895" providerId="ADAL" clId="{EB87E3E4-684A-474A-9008-0815F63A6B75}" dt="2021-10-21T08:56:54.373" v="12898" actId="478"/>
          <ac:spMkLst>
            <pc:docMk/>
            <pc:sldMk cId="3821265717" sldId="330"/>
            <ac:spMk id="16" creationId="{D96D59FF-D17E-40C4-9432-29CD971D3A40}"/>
          </ac:spMkLst>
        </pc:spChg>
        <pc:spChg chg="del">
          <ac:chgData name="LESIAK, REMY" userId="a3612a7c-9754-4a96-bbce-22dd13fca895" providerId="ADAL" clId="{EB87E3E4-684A-474A-9008-0815F63A6B75}" dt="2021-10-21T08:56:52.592" v="12897" actId="478"/>
          <ac:spMkLst>
            <pc:docMk/>
            <pc:sldMk cId="3821265717" sldId="330"/>
            <ac:spMk id="17" creationId="{2CF8AA42-C79E-40D9-8CAA-952748CD3845}"/>
          </ac:spMkLst>
        </pc:spChg>
        <pc:spChg chg="del">
          <ac:chgData name="LESIAK, REMY" userId="a3612a7c-9754-4a96-bbce-22dd13fca895" providerId="ADAL" clId="{EB87E3E4-684A-474A-9008-0815F63A6B75}" dt="2021-10-21T08:56:55.302" v="12899" actId="478"/>
          <ac:spMkLst>
            <pc:docMk/>
            <pc:sldMk cId="3821265717" sldId="330"/>
            <ac:spMk id="18" creationId="{F9373F7B-1D49-4EAC-B119-7B744B62E2BF}"/>
          </ac:spMkLst>
        </pc:spChg>
        <pc:spChg chg="mod">
          <ac:chgData name="LESIAK, REMY" userId="a3612a7c-9754-4a96-bbce-22dd13fca895" providerId="ADAL" clId="{EB87E3E4-684A-474A-9008-0815F63A6B75}" dt="2021-10-21T08:57:51.518" v="12968" actId="1035"/>
          <ac:spMkLst>
            <pc:docMk/>
            <pc:sldMk cId="3821265717" sldId="330"/>
            <ac:spMk id="19" creationId="{84253743-EB03-4B98-951D-27956E01C0A3}"/>
          </ac:spMkLst>
        </pc:spChg>
        <pc:spChg chg="mod">
          <ac:chgData name="LESIAK, REMY" userId="a3612a7c-9754-4a96-bbce-22dd13fca895" providerId="ADAL" clId="{EB87E3E4-684A-474A-9008-0815F63A6B75}" dt="2021-10-21T08:57:51.518" v="12968" actId="1035"/>
          <ac:spMkLst>
            <pc:docMk/>
            <pc:sldMk cId="3821265717" sldId="330"/>
            <ac:spMk id="20" creationId="{8DB06A6E-D21F-4AA5-9A8B-E07CE30DF5B4}"/>
          </ac:spMkLst>
        </pc:spChg>
      </pc:sldChg>
      <pc:sldChg chg="addSp delSp modSp new del mod setBg modNotesTx">
        <pc:chgData name="LESIAK, REMY" userId="a3612a7c-9754-4a96-bbce-22dd13fca895" providerId="ADAL" clId="{EB87E3E4-684A-474A-9008-0815F63A6B75}" dt="2021-10-21T14:19:47.343" v="14887" actId="47"/>
        <pc:sldMkLst>
          <pc:docMk/>
          <pc:sldMk cId="921756440" sldId="331"/>
        </pc:sldMkLst>
        <pc:spChg chg="del">
          <ac:chgData name="LESIAK, REMY" userId="a3612a7c-9754-4a96-bbce-22dd13fca895" providerId="ADAL" clId="{EB87E3E4-684A-474A-9008-0815F63A6B75}" dt="2021-10-21T13:37:16.188" v="14391" actId="478"/>
          <ac:spMkLst>
            <pc:docMk/>
            <pc:sldMk cId="921756440" sldId="331"/>
            <ac:spMk id="2" creationId="{222E6B0A-E23B-4793-961E-45AA1299045D}"/>
          </ac:spMkLst>
        </pc:spChg>
        <pc:spChg chg="mod">
          <ac:chgData name="LESIAK, REMY" userId="a3612a7c-9754-4a96-bbce-22dd13fca895" providerId="ADAL" clId="{EB87E3E4-684A-474A-9008-0815F63A6B75}" dt="2021-10-21T13:37:03.123" v="14389"/>
          <ac:spMkLst>
            <pc:docMk/>
            <pc:sldMk cId="921756440" sldId="331"/>
            <ac:spMk id="3" creationId="{B7A2D992-26AD-466F-B52F-7C5EF3B63353}"/>
          </ac:spMkLst>
        </pc:spChg>
        <pc:spChg chg="mod">
          <ac:chgData name="LESIAK, REMY" userId="a3612a7c-9754-4a96-bbce-22dd13fca895" providerId="ADAL" clId="{EB87E3E4-684A-474A-9008-0815F63A6B75}" dt="2021-10-21T13:37:32.937" v="14415" actId="20577"/>
          <ac:spMkLst>
            <pc:docMk/>
            <pc:sldMk cId="921756440" sldId="331"/>
            <ac:spMk id="4" creationId="{A48F7E4A-D721-44EC-8828-4A72B986C623}"/>
          </ac:spMkLst>
        </pc:spChg>
        <pc:spChg chg="add del">
          <ac:chgData name="LESIAK, REMY" userId="a3612a7c-9754-4a96-bbce-22dd13fca895" providerId="ADAL" clId="{EB87E3E4-684A-474A-9008-0815F63A6B75}" dt="2021-10-21T13:37:45.436" v="14417"/>
          <ac:spMkLst>
            <pc:docMk/>
            <pc:sldMk cId="921756440" sldId="331"/>
            <ac:spMk id="7" creationId="{91485802-7919-4B3F-A740-BC3EFEDE41C2}"/>
          </ac:spMkLst>
        </pc:spChg>
        <pc:spChg chg="add mod">
          <ac:chgData name="LESIAK, REMY" userId="a3612a7c-9754-4a96-bbce-22dd13fca895" providerId="ADAL" clId="{EB87E3E4-684A-474A-9008-0815F63A6B75}" dt="2021-10-21T13:38:09.325" v="14425" actId="14100"/>
          <ac:spMkLst>
            <pc:docMk/>
            <pc:sldMk cId="921756440" sldId="331"/>
            <ac:spMk id="9" creationId="{73B2C4EE-539C-4FF1-8A57-BD24EA6EE82F}"/>
          </ac:spMkLst>
        </pc:spChg>
      </pc:sldChg>
      <pc:sldChg chg="modSp add del mod">
        <pc:chgData name="LESIAK, REMY" userId="a3612a7c-9754-4a96-bbce-22dd13fca895" providerId="ADAL" clId="{EB87E3E4-684A-474A-9008-0815F63A6B75}" dt="2021-10-21T14:19:47.343" v="14887" actId="47"/>
        <pc:sldMkLst>
          <pc:docMk/>
          <pc:sldMk cId="3400282925" sldId="332"/>
        </pc:sldMkLst>
        <pc:spChg chg="mod">
          <ac:chgData name="LESIAK, REMY" userId="a3612a7c-9754-4a96-bbce-22dd13fca895" providerId="ADAL" clId="{EB87E3E4-684A-474A-9008-0815F63A6B75}" dt="2021-10-21T13:44:30.364" v="14475" actId="20577"/>
          <ac:spMkLst>
            <pc:docMk/>
            <pc:sldMk cId="3400282925" sldId="332"/>
            <ac:spMk id="4" creationId="{A48F7E4A-D721-44EC-8828-4A72B986C623}"/>
          </ac:spMkLst>
        </pc:spChg>
        <pc:spChg chg="mod">
          <ac:chgData name="LESIAK, REMY" userId="a3612a7c-9754-4a96-bbce-22dd13fca895" providerId="ADAL" clId="{EB87E3E4-684A-474A-9008-0815F63A6B75}" dt="2021-10-21T13:47:12.321" v="14670" actId="20577"/>
          <ac:spMkLst>
            <pc:docMk/>
            <pc:sldMk cId="3400282925" sldId="332"/>
            <ac:spMk id="9" creationId="{73B2C4EE-539C-4FF1-8A57-BD24EA6EE82F}"/>
          </ac:spMkLst>
        </pc:spChg>
      </pc:sldChg>
      <pc:sldChg chg="addSp delSp modSp add del mod">
        <pc:chgData name="LESIAK, REMY" userId="a3612a7c-9754-4a96-bbce-22dd13fca895" providerId="ADAL" clId="{EB87E3E4-684A-474A-9008-0815F63A6B75}" dt="2021-10-21T14:19:47.343" v="14887" actId="47"/>
        <pc:sldMkLst>
          <pc:docMk/>
          <pc:sldMk cId="3053748041" sldId="333"/>
        </pc:sldMkLst>
        <pc:spChg chg="del">
          <ac:chgData name="LESIAK, REMY" userId="a3612a7c-9754-4a96-bbce-22dd13fca895" providerId="ADAL" clId="{EB87E3E4-684A-474A-9008-0815F63A6B75}" dt="2021-10-21T13:47:44.800" v="14691" actId="478"/>
          <ac:spMkLst>
            <pc:docMk/>
            <pc:sldMk cId="3053748041" sldId="333"/>
            <ac:spMk id="8" creationId="{0AE0BCB4-4E23-4ECF-A9DD-E8DDE09DC215}"/>
          </ac:spMkLst>
        </pc:spChg>
        <pc:spChg chg="add mod">
          <ac:chgData name="LESIAK, REMY" userId="a3612a7c-9754-4a96-bbce-22dd13fca895" providerId="ADAL" clId="{EB87E3E4-684A-474A-9008-0815F63A6B75}" dt="2021-10-21T13:53:59.126" v="14749" actId="20577"/>
          <ac:spMkLst>
            <pc:docMk/>
            <pc:sldMk cId="3053748041" sldId="333"/>
            <ac:spMk id="9" creationId="{31192FDB-9BD4-4D1F-A28F-AF608E7E4EFA}"/>
          </ac:spMkLst>
        </pc:spChg>
        <pc:spChg chg="mod">
          <ac:chgData name="LESIAK, REMY" userId="a3612a7c-9754-4a96-bbce-22dd13fca895" providerId="ADAL" clId="{EB87E3E4-684A-474A-9008-0815F63A6B75}" dt="2021-10-21T13:47:41.063" v="14690" actId="20577"/>
          <ac:spMkLst>
            <pc:docMk/>
            <pc:sldMk cId="3053748041" sldId="333"/>
            <ac:spMk id="10" creationId="{00000000-0000-0000-0000-000000000000}"/>
          </ac:spMkLst>
        </pc:spChg>
        <pc:spChg chg="mod">
          <ac:chgData name="LESIAK, REMY" userId="a3612a7c-9754-4a96-bbce-22dd13fca895" providerId="ADAL" clId="{EB87E3E4-684A-474A-9008-0815F63A6B75}" dt="2021-10-21T13:54:25.438" v="14750" actId="1076"/>
          <ac:spMkLst>
            <pc:docMk/>
            <pc:sldMk cId="3053748041" sldId="333"/>
            <ac:spMk id="11" creationId="{00000000-0000-0000-0000-000000000000}"/>
          </ac:spMkLst>
        </pc:spChg>
      </pc:sldChg>
      <pc:sldChg chg="addSp delSp modSp add del mod">
        <pc:chgData name="LESIAK, REMY" userId="a3612a7c-9754-4a96-bbce-22dd13fca895" providerId="ADAL" clId="{EB87E3E4-684A-474A-9008-0815F63A6B75}" dt="2021-10-21T14:19:47.343" v="14887" actId="47"/>
        <pc:sldMkLst>
          <pc:docMk/>
          <pc:sldMk cId="3105789641" sldId="334"/>
        </pc:sldMkLst>
        <pc:spChg chg="add del mod">
          <ac:chgData name="LESIAK, REMY" userId="a3612a7c-9754-4a96-bbce-22dd13fca895" providerId="ADAL" clId="{EB87E3E4-684A-474A-9008-0815F63A6B75}" dt="2021-10-21T13:56:42.194" v="14788" actId="478"/>
          <ac:spMkLst>
            <pc:docMk/>
            <pc:sldMk cId="3105789641" sldId="334"/>
            <ac:spMk id="4" creationId="{381298C0-6151-40CB-9155-50D41E9019EF}"/>
          </ac:spMkLst>
        </pc:spChg>
        <pc:spChg chg="mod">
          <ac:chgData name="LESIAK, REMY" userId="a3612a7c-9754-4a96-bbce-22dd13fca895" providerId="ADAL" clId="{EB87E3E4-684A-474A-9008-0815F63A6B75}" dt="2021-10-21T13:57:01.351" v="14801" actId="207"/>
          <ac:spMkLst>
            <pc:docMk/>
            <pc:sldMk cId="3105789641" sldId="334"/>
            <ac:spMk id="7" creationId="{081DC453-E22F-4E5B-B5B7-8EC187C8F741}"/>
          </ac:spMkLst>
        </pc:spChg>
        <pc:spChg chg="mod">
          <ac:chgData name="LESIAK, REMY" userId="a3612a7c-9754-4a96-bbce-22dd13fca895" providerId="ADAL" clId="{EB87E3E4-684A-474A-9008-0815F63A6B75}" dt="2021-10-21T13:56:33.367" v="14786" actId="20577"/>
          <ac:spMkLst>
            <pc:docMk/>
            <pc:sldMk cId="3105789641" sldId="334"/>
            <ac:spMk id="10" creationId="{00000000-0000-0000-0000-000000000000}"/>
          </ac:spMkLst>
        </pc:spChg>
        <pc:spChg chg="del">
          <ac:chgData name="LESIAK, REMY" userId="a3612a7c-9754-4a96-bbce-22dd13fca895" providerId="ADAL" clId="{EB87E3E4-684A-474A-9008-0815F63A6B75}" dt="2021-10-21T13:56:38.385" v="14787" actId="478"/>
          <ac:spMkLst>
            <pc:docMk/>
            <pc:sldMk cId="3105789641" sldId="334"/>
            <ac:spMk id="11" creationId="{00000000-0000-0000-0000-000000000000}"/>
          </ac:spMkLst>
        </pc:spChg>
      </pc:sldChg>
      <pc:sldChg chg="addSp delSp modSp add del mod">
        <pc:chgData name="LESIAK, REMY" userId="a3612a7c-9754-4a96-bbce-22dd13fca895" providerId="ADAL" clId="{EB87E3E4-684A-474A-9008-0815F63A6B75}" dt="2021-10-21T14:19:47.343" v="14887" actId="47"/>
        <pc:sldMkLst>
          <pc:docMk/>
          <pc:sldMk cId="3832440552" sldId="335"/>
        </pc:sldMkLst>
        <pc:spChg chg="add del mod">
          <ac:chgData name="LESIAK, REMY" userId="a3612a7c-9754-4a96-bbce-22dd13fca895" providerId="ADAL" clId="{EB87E3E4-684A-474A-9008-0815F63A6B75}" dt="2021-10-21T13:58:02.998" v="14809" actId="207"/>
          <ac:spMkLst>
            <pc:docMk/>
            <pc:sldMk cId="3832440552" sldId="335"/>
            <ac:spMk id="7" creationId="{081DC453-E22F-4E5B-B5B7-8EC187C8F741}"/>
          </ac:spMkLst>
        </pc:spChg>
        <pc:spChg chg="mod">
          <ac:chgData name="LESIAK, REMY" userId="a3612a7c-9754-4a96-bbce-22dd13fca895" providerId="ADAL" clId="{EB87E3E4-684A-474A-9008-0815F63A6B75}" dt="2021-10-21T13:57:13.173" v="14804" actId="6549"/>
          <ac:spMkLst>
            <pc:docMk/>
            <pc:sldMk cId="3832440552" sldId="335"/>
            <ac:spMk id="10" creationId="{00000000-0000-0000-0000-000000000000}"/>
          </ac:spMkLst>
        </pc:spChg>
        <pc:spChg chg="mod">
          <ac:chgData name="LESIAK, REMY" userId="a3612a7c-9754-4a96-bbce-22dd13fca895" providerId="ADAL" clId="{EB87E3E4-684A-474A-9008-0815F63A6B75}" dt="2021-10-21T13:58:47.416" v="14821" actId="20577"/>
          <ac:spMkLst>
            <pc:docMk/>
            <pc:sldMk cId="3832440552" sldId="335"/>
            <ac:spMk id="11" creationId="{00000000-0000-0000-0000-000000000000}"/>
          </ac:spMkLst>
        </pc:spChg>
      </pc:sldChg>
      <pc:sldChg chg="modSp add mod">
        <pc:chgData name="LESIAK, REMY" userId="a3612a7c-9754-4a96-bbce-22dd13fca895" providerId="ADAL" clId="{EB87E3E4-684A-474A-9008-0815F63A6B75}" dt="2021-11-06T14:34:25.015" v="24227" actId="20577"/>
        <pc:sldMkLst>
          <pc:docMk/>
          <pc:sldMk cId="2477041221" sldId="342"/>
        </pc:sldMkLst>
        <pc:spChg chg="mod">
          <ac:chgData name="LESIAK, REMY" userId="a3612a7c-9754-4a96-bbce-22dd13fca895" providerId="ADAL" clId="{EB87E3E4-684A-474A-9008-0815F63A6B75}" dt="2021-11-06T14:34:25.015" v="24227" actId="20577"/>
          <ac:spMkLst>
            <pc:docMk/>
            <pc:sldMk cId="2477041221" sldId="342"/>
            <ac:spMk id="10" creationId="{622F30E6-9ED9-4685-BF26-310C07F08D61}"/>
          </ac:spMkLst>
        </pc:spChg>
      </pc:sldChg>
      <pc:sldChg chg="modSp add mod">
        <pc:chgData name="LESIAK, REMY" userId="a3612a7c-9754-4a96-bbce-22dd13fca895" providerId="ADAL" clId="{EB87E3E4-684A-474A-9008-0815F63A6B75}" dt="2021-11-06T14:42:21.389" v="24610" actId="20577"/>
        <pc:sldMkLst>
          <pc:docMk/>
          <pc:sldMk cId="3213546006" sldId="343"/>
        </pc:sldMkLst>
        <pc:spChg chg="mod">
          <ac:chgData name="LESIAK, REMY" userId="a3612a7c-9754-4a96-bbce-22dd13fca895" providerId="ADAL" clId="{EB87E3E4-684A-474A-9008-0815F63A6B75}" dt="2021-11-06T14:42:21.389" v="24610" actId="20577"/>
          <ac:spMkLst>
            <pc:docMk/>
            <pc:sldMk cId="3213546006" sldId="343"/>
            <ac:spMk id="7" creationId="{D5731BDA-20CD-40C2-A5B7-B40425E4D0F3}"/>
          </ac:spMkLst>
        </pc:spChg>
      </pc:sldChg>
      <pc:sldChg chg="addSp delSp modSp add mod ord">
        <pc:chgData name="LESIAK, REMY" userId="a3612a7c-9754-4a96-bbce-22dd13fca895" providerId="ADAL" clId="{EB87E3E4-684A-474A-9008-0815F63A6B75}" dt="2021-11-07T15:22:21.590" v="26101" actId="1076"/>
        <pc:sldMkLst>
          <pc:docMk/>
          <pc:sldMk cId="4038710351" sldId="344"/>
        </pc:sldMkLst>
        <pc:spChg chg="mod">
          <ac:chgData name="LESIAK, REMY" userId="a3612a7c-9754-4a96-bbce-22dd13fca895" providerId="ADAL" clId="{EB87E3E4-684A-474A-9008-0815F63A6B75}" dt="2021-11-07T15:15:23.368" v="25492" actId="20577"/>
          <ac:spMkLst>
            <pc:docMk/>
            <pc:sldMk cId="4038710351" sldId="344"/>
            <ac:spMk id="5" creationId="{1494334F-A066-4DF4-B2CB-67321A1A41C0}"/>
          </ac:spMkLst>
        </pc:spChg>
        <pc:spChg chg="mod">
          <ac:chgData name="LESIAK, REMY" userId="a3612a7c-9754-4a96-bbce-22dd13fca895" providerId="ADAL" clId="{EB87E3E4-684A-474A-9008-0815F63A6B75}" dt="2021-11-07T15:15:33.667" v="25508" actId="20577"/>
          <ac:spMkLst>
            <pc:docMk/>
            <pc:sldMk cId="4038710351" sldId="344"/>
            <ac:spMk id="6" creationId="{D51EC726-FACB-4632-8662-8539E6F96274}"/>
          </ac:spMkLst>
        </pc:spChg>
        <pc:spChg chg="del mod">
          <ac:chgData name="LESIAK, REMY" userId="a3612a7c-9754-4a96-bbce-22dd13fca895" providerId="ADAL" clId="{EB87E3E4-684A-474A-9008-0815F63A6B75}" dt="2021-11-07T15:22:07.126" v="26096" actId="478"/>
          <ac:spMkLst>
            <pc:docMk/>
            <pc:sldMk cId="4038710351" sldId="344"/>
            <ac:spMk id="7" creationId="{33F36477-AA4A-4AE4-A387-7E297297613C}"/>
          </ac:spMkLst>
        </pc:spChg>
        <pc:spChg chg="add del mod">
          <ac:chgData name="LESIAK, REMY" userId="a3612a7c-9754-4a96-bbce-22dd13fca895" providerId="ADAL" clId="{EB87E3E4-684A-474A-9008-0815F63A6B75}" dt="2021-11-07T15:22:11.116" v="26097" actId="478"/>
          <ac:spMkLst>
            <pc:docMk/>
            <pc:sldMk cId="4038710351" sldId="344"/>
            <ac:spMk id="9" creationId="{80C290EA-DD9B-4DE7-B4EB-F63B0E339E61}"/>
          </ac:spMkLst>
        </pc:spChg>
        <pc:picChg chg="add mod">
          <ac:chgData name="LESIAK, REMY" userId="a3612a7c-9754-4a96-bbce-22dd13fca895" providerId="ADAL" clId="{EB87E3E4-684A-474A-9008-0815F63A6B75}" dt="2021-11-07T15:22:21.590" v="26101" actId="1076"/>
          <ac:picMkLst>
            <pc:docMk/>
            <pc:sldMk cId="4038710351" sldId="344"/>
            <ac:picMk id="2" creationId="{DED01A2A-580F-46CB-8143-3F5D8FF56C6F}"/>
          </ac:picMkLst>
        </pc:picChg>
      </pc:sldChg>
      <pc:sldChg chg="addSp delSp modSp add mod">
        <pc:chgData name="LESIAK, REMY" userId="a3612a7c-9754-4a96-bbce-22dd13fca895" providerId="ADAL" clId="{EB87E3E4-684A-474A-9008-0815F63A6B75}" dt="2021-11-07T15:37:57.170" v="26455" actId="1076"/>
        <pc:sldMkLst>
          <pc:docMk/>
          <pc:sldMk cId="3845245982" sldId="345"/>
        </pc:sldMkLst>
        <pc:spChg chg="mod">
          <ac:chgData name="LESIAK, REMY" userId="a3612a7c-9754-4a96-bbce-22dd13fca895" providerId="ADAL" clId="{EB87E3E4-684A-474A-9008-0815F63A6B75}" dt="2021-11-07T15:36:01.605" v="26417" actId="20577"/>
          <ac:spMkLst>
            <pc:docMk/>
            <pc:sldMk cId="3845245982" sldId="345"/>
            <ac:spMk id="7" creationId="{33F36477-AA4A-4AE4-A387-7E297297613C}"/>
          </ac:spMkLst>
        </pc:spChg>
        <pc:spChg chg="add del mod">
          <ac:chgData name="LESIAK, REMY" userId="a3612a7c-9754-4a96-bbce-22dd13fca895" providerId="ADAL" clId="{EB87E3E4-684A-474A-9008-0815F63A6B75}" dt="2021-11-07T15:31:59.549" v="26396" actId="478"/>
          <ac:spMkLst>
            <pc:docMk/>
            <pc:sldMk cId="3845245982" sldId="345"/>
            <ac:spMk id="9" creationId="{A41C7C7D-7716-4C93-B476-00B35483AC62}"/>
          </ac:spMkLst>
        </pc:spChg>
        <pc:spChg chg="add mod">
          <ac:chgData name="LESIAK, REMY" userId="a3612a7c-9754-4a96-bbce-22dd13fca895" providerId="ADAL" clId="{EB87E3E4-684A-474A-9008-0815F63A6B75}" dt="2021-11-07T15:37:57.170" v="26455" actId="1076"/>
          <ac:spMkLst>
            <pc:docMk/>
            <pc:sldMk cId="3845245982" sldId="345"/>
            <ac:spMk id="11" creationId="{287F12E0-A60E-421A-BD63-8AC8218EC5D2}"/>
          </ac:spMkLst>
        </pc:spChg>
        <pc:spChg chg="add del mod">
          <ac:chgData name="LESIAK, REMY" userId="a3612a7c-9754-4a96-bbce-22dd13fca895" providerId="ADAL" clId="{EB87E3E4-684A-474A-9008-0815F63A6B75}" dt="2021-11-07T15:35:44.696" v="26411" actId="478"/>
          <ac:spMkLst>
            <pc:docMk/>
            <pc:sldMk cId="3845245982" sldId="345"/>
            <ac:spMk id="13" creationId="{B9F030B1-0084-4C0F-A909-153716FA243F}"/>
          </ac:spMkLst>
        </pc:spChg>
        <pc:graphicFrameChg chg="add mod modGraphic">
          <ac:chgData name="LESIAK, REMY" userId="a3612a7c-9754-4a96-bbce-22dd13fca895" providerId="ADAL" clId="{EB87E3E4-684A-474A-9008-0815F63A6B75}" dt="2021-11-07T15:37:48.987" v="26454" actId="1036"/>
          <ac:graphicFrameMkLst>
            <pc:docMk/>
            <pc:sldMk cId="3845245982" sldId="345"/>
            <ac:graphicFrameMk id="12" creationId="{E1D46CD3-A8D4-4359-B1F6-C5B43400F879}"/>
          </ac:graphicFrameMkLst>
        </pc:graphicFrameChg>
        <pc:picChg chg="del">
          <ac:chgData name="LESIAK, REMY" userId="a3612a7c-9754-4a96-bbce-22dd13fca895" providerId="ADAL" clId="{EB87E3E4-684A-474A-9008-0815F63A6B75}" dt="2021-11-07T15:21:40.801" v="26080" actId="478"/>
          <ac:picMkLst>
            <pc:docMk/>
            <pc:sldMk cId="3845245982" sldId="345"/>
            <ac:picMk id="2" creationId="{DED01A2A-580F-46CB-8143-3F5D8FF56C6F}"/>
          </ac:picMkLst>
        </pc:picChg>
      </pc:sldChg>
      <pc:sldChg chg="addSp delSp modSp add mod">
        <pc:chgData name="LESIAK, REMY" userId="a3612a7c-9754-4a96-bbce-22dd13fca895" providerId="ADAL" clId="{EB87E3E4-684A-474A-9008-0815F63A6B75}" dt="2021-11-07T15:48:51.910" v="26862" actId="20577"/>
        <pc:sldMkLst>
          <pc:docMk/>
          <pc:sldMk cId="3575272516" sldId="346"/>
        </pc:sldMkLst>
        <pc:spChg chg="mod">
          <ac:chgData name="LESIAK, REMY" userId="a3612a7c-9754-4a96-bbce-22dd13fca895" providerId="ADAL" clId="{EB87E3E4-684A-474A-9008-0815F63A6B75}" dt="2021-11-07T15:40:19.590" v="26466" actId="20577"/>
          <ac:spMkLst>
            <pc:docMk/>
            <pc:sldMk cId="3575272516" sldId="346"/>
            <ac:spMk id="6" creationId="{D51EC726-FACB-4632-8662-8539E6F96274}"/>
          </ac:spMkLst>
        </pc:spChg>
        <pc:spChg chg="mod">
          <ac:chgData name="LESIAK, REMY" userId="a3612a7c-9754-4a96-bbce-22dd13fca895" providerId="ADAL" clId="{EB87E3E4-684A-474A-9008-0815F63A6B75}" dt="2021-11-07T15:43:42.084" v="26726" actId="313"/>
          <ac:spMkLst>
            <pc:docMk/>
            <pc:sldMk cId="3575272516" sldId="346"/>
            <ac:spMk id="7" creationId="{33F36477-AA4A-4AE4-A387-7E297297613C}"/>
          </ac:spMkLst>
        </pc:spChg>
        <pc:spChg chg="add del mod">
          <ac:chgData name="LESIAK, REMY" userId="a3612a7c-9754-4a96-bbce-22dd13fca895" providerId="ADAL" clId="{EB87E3E4-684A-474A-9008-0815F63A6B75}" dt="2021-11-07T15:41:28.641" v="26566" actId="478"/>
          <ac:spMkLst>
            <pc:docMk/>
            <pc:sldMk cId="3575272516" sldId="346"/>
            <ac:spMk id="8" creationId="{DB6F19A4-7EEC-4F17-A044-AC1095A75F6D}"/>
          </ac:spMkLst>
        </pc:spChg>
        <pc:spChg chg="add del mod">
          <ac:chgData name="LESIAK, REMY" userId="a3612a7c-9754-4a96-bbce-22dd13fca895" providerId="ADAL" clId="{EB87E3E4-684A-474A-9008-0815F63A6B75}" dt="2021-11-07T15:41:34.412" v="26569" actId="478"/>
          <ac:spMkLst>
            <pc:docMk/>
            <pc:sldMk cId="3575272516" sldId="346"/>
            <ac:spMk id="10" creationId="{27D4144E-A251-4F61-8811-450CBB5EC733}"/>
          </ac:spMkLst>
        </pc:spChg>
        <pc:spChg chg="del">
          <ac:chgData name="LESIAK, REMY" userId="a3612a7c-9754-4a96-bbce-22dd13fca895" providerId="ADAL" clId="{EB87E3E4-684A-474A-9008-0815F63A6B75}" dt="2021-11-07T15:41:14.413" v="26557" actId="478"/>
          <ac:spMkLst>
            <pc:docMk/>
            <pc:sldMk cId="3575272516" sldId="346"/>
            <ac:spMk id="11" creationId="{287F12E0-A60E-421A-BD63-8AC8218EC5D2}"/>
          </ac:spMkLst>
        </pc:spChg>
        <pc:spChg chg="add mod">
          <ac:chgData name="LESIAK, REMY" userId="a3612a7c-9754-4a96-bbce-22dd13fca895" providerId="ADAL" clId="{EB87E3E4-684A-474A-9008-0815F63A6B75}" dt="2021-11-07T15:48:51.910" v="26862" actId="20577"/>
          <ac:spMkLst>
            <pc:docMk/>
            <pc:sldMk cId="3575272516" sldId="346"/>
            <ac:spMk id="14" creationId="{DD88873B-D8F8-41E8-9B42-E1FB2CD5B58F}"/>
          </ac:spMkLst>
        </pc:spChg>
        <pc:spChg chg="add del">
          <ac:chgData name="LESIAK, REMY" userId="a3612a7c-9754-4a96-bbce-22dd13fca895" providerId="ADAL" clId="{EB87E3E4-684A-474A-9008-0815F63A6B75}" dt="2021-11-07T15:44:32.244" v="26730" actId="22"/>
          <ac:spMkLst>
            <pc:docMk/>
            <pc:sldMk cId="3575272516" sldId="346"/>
            <ac:spMk id="16" creationId="{65C42773-E1AB-4161-A52F-EF8349D3EF6C}"/>
          </ac:spMkLst>
        </pc:spChg>
        <pc:graphicFrameChg chg="add del mod">
          <ac:chgData name="LESIAK, REMY" userId="a3612a7c-9754-4a96-bbce-22dd13fca895" providerId="ADAL" clId="{EB87E3E4-684A-474A-9008-0815F63A6B75}" dt="2021-11-07T15:41:28.641" v="26566" actId="478"/>
          <ac:graphicFrameMkLst>
            <pc:docMk/>
            <pc:sldMk cId="3575272516" sldId="346"/>
            <ac:graphicFrameMk id="2" creationId="{329B10DF-6D1D-4278-B204-E20D0CBAC6FD}"/>
          </ac:graphicFrameMkLst>
        </pc:graphicFrameChg>
        <pc:graphicFrameChg chg="add del mod modGraphic">
          <ac:chgData name="LESIAK, REMY" userId="a3612a7c-9754-4a96-bbce-22dd13fca895" providerId="ADAL" clId="{EB87E3E4-684A-474A-9008-0815F63A6B75}" dt="2021-11-07T15:44:28.950" v="26728" actId="478"/>
          <ac:graphicFrameMkLst>
            <pc:docMk/>
            <pc:sldMk cId="3575272516" sldId="346"/>
            <ac:graphicFrameMk id="9" creationId="{586B6FB5-292F-4204-997D-96D634189BB1}"/>
          </ac:graphicFrameMkLst>
        </pc:graphicFrameChg>
        <pc:graphicFrameChg chg="del">
          <ac:chgData name="LESIAK, REMY" userId="a3612a7c-9754-4a96-bbce-22dd13fca895" providerId="ADAL" clId="{EB87E3E4-684A-474A-9008-0815F63A6B75}" dt="2021-11-07T15:41:11.091" v="26556" actId="478"/>
          <ac:graphicFrameMkLst>
            <pc:docMk/>
            <pc:sldMk cId="3575272516" sldId="346"/>
            <ac:graphicFrameMk id="12" creationId="{E1D46CD3-A8D4-4359-B1F6-C5B43400F879}"/>
          </ac:graphicFrameMkLst>
        </pc:graphicFrameChg>
        <pc:graphicFrameChg chg="add mod modGraphic">
          <ac:chgData name="LESIAK, REMY" userId="a3612a7c-9754-4a96-bbce-22dd13fca895" providerId="ADAL" clId="{EB87E3E4-684A-474A-9008-0815F63A6B75}" dt="2021-11-07T15:46:13.918" v="26827" actId="313"/>
          <ac:graphicFrameMkLst>
            <pc:docMk/>
            <pc:sldMk cId="3575272516" sldId="346"/>
            <ac:graphicFrameMk id="17" creationId="{61C83342-EA45-474C-8977-3A9DFAADE8CD}"/>
          </ac:graphicFrameMkLst>
        </pc:graphicFrameChg>
      </pc:sldChg>
      <pc:sldChg chg="new del">
        <pc:chgData name="LESIAK, REMY" userId="a3612a7c-9754-4a96-bbce-22dd13fca895" providerId="ADAL" clId="{EB87E3E4-684A-474A-9008-0815F63A6B75}" dt="2021-11-07T15:46:26.617" v="26830" actId="47"/>
        <pc:sldMkLst>
          <pc:docMk/>
          <pc:sldMk cId="1744360301" sldId="347"/>
        </pc:sldMkLst>
      </pc:sldChg>
      <pc:sldChg chg="addSp delSp modSp add mod">
        <pc:chgData name="LESIAK, REMY" userId="a3612a7c-9754-4a96-bbce-22dd13fca895" providerId="ADAL" clId="{EB87E3E4-684A-474A-9008-0815F63A6B75}" dt="2021-11-07T15:49:51.815" v="26908" actId="20577"/>
        <pc:sldMkLst>
          <pc:docMk/>
          <pc:sldMk cId="2540170639" sldId="348"/>
        </pc:sldMkLst>
        <pc:spChg chg="mod">
          <ac:chgData name="LESIAK, REMY" userId="a3612a7c-9754-4a96-bbce-22dd13fca895" providerId="ADAL" clId="{EB87E3E4-684A-474A-9008-0815F63A6B75}" dt="2021-11-07T15:49:51.815" v="26908" actId="20577"/>
          <ac:spMkLst>
            <pc:docMk/>
            <pc:sldMk cId="2540170639" sldId="348"/>
            <ac:spMk id="6" creationId="{D51EC726-FACB-4632-8662-8539E6F96274}"/>
          </ac:spMkLst>
        </pc:spChg>
        <pc:spChg chg="add del">
          <ac:chgData name="LESIAK, REMY" userId="a3612a7c-9754-4a96-bbce-22dd13fca895" providerId="ADAL" clId="{EB87E3E4-684A-474A-9008-0815F63A6B75}" dt="2021-11-07T15:46:38.566" v="26833" actId="478"/>
          <ac:spMkLst>
            <pc:docMk/>
            <pc:sldMk cId="2540170639" sldId="348"/>
            <ac:spMk id="7" creationId="{80E61B98-3619-4D6B-B346-2A13CCB3FF95}"/>
          </ac:spMkLst>
        </pc:spChg>
        <pc:graphicFrameChg chg="add mod modGraphic">
          <ac:chgData name="LESIAK, REMY" userId="a3612a7c-9754-4a96-bbce-22dd13fca895" providerId="ADAL" clId="{EB87E3E4-684A-474A-9008-0815F63A6B75}" dt="2021-11-07T15:49:29.855" v="26900" actId="20577"/>
          <ac:graphicFrameMkLst>
            <pc:docMk/>
            <pc:sldMk cId="2540170639" sldId="348"/>
            <ac:graphicFrameMk id="9" creationId="{3811A009-F7DC-4BCF-83EF-C52AC707F8B1}"/>
          </ac:graphicFrameMkLst>
        </pc:graphicFrameChg>
        <pc:picChg chg="del">
          <ac:chgData name="LESIAK, REMY" userId="a3612a7c-9754-4a96-bbce-22dd13fca895" providerId="ADAL" clId="{EB87E3E4-684A-474A-9008-0815F63A6B75}" dt="2021-11-07T15:46:29.846" v="26831" actId="478"/>
          <ac:picMkLst>
            <pc:docMk/>
            <pc:sldMk cId="2540170639" sldId="348"/>
            <ac:picMk id="2" creationId="{DED01A2A-580F-46CB-8143-3F5D8FF56C6F}"/>
          </ac:picMkLst>
        </pc:picChg>
        <pc:picChg chg="add mod">
          <ac:chgData name="LESIAK, REMY" userId="a3612a7c-9754-4a96-bbce-22dd13fca895" providerId="ADAL" clId="{EB87E3E4-684A-474A-9008-0815F63A6B75}" dt="2021-11-07T15:48:31.573" v="26856" actId="1035"/>
          <ac:picMkLst>
            <pc:docMk/>
            <pc:sldMk cId="2540170639" sldId="348"/>
            <ac:picMk id="8" creationId="{20E9DA11-9ED5-4AAA-B1BA-8A5EE50493C1}"/>
          </ac:picMkLst>
        </pc:picChg>
      </pc:sldChg>
      <pc:sldChg chg="modSp add mod">
        <pc:chgData name="LESIAK, REMY" userId="a3612a7c-9754-4a96-bbce-22dd13fca895" providerId="ADAL" clId="{EB87E3E4-684A-474A-9008-0815F63A6B75}" dt="2021-11-07T16:25:45.425" v="27567" actId="313"/>
        <pc:sldMkLst>
          <pc:docMk/>
          <pc:sldMk cId="4104459915" sldId="349"/>
        </pc:sldMkLst>
        <pc:spChg chg="mod">
          <ac:chgData name="LESIAK, REMY" userId="a3612a7c-9754-4a96-bbce-22dd13fca895" providerId="ADAL" clId="{EB87E3E4-684A-474A-9008-0815F63A6B75}" dt="2021-11-07T16:25:45.425" v="27567" actId="313"/>
          <ac:spMkLst>
            <pc:docMk/>
            <pc:sldMk cId="4104459915" sldId="349"/>
            <ac:spMk id="2" creationId="{00000000-0000-0000-0000-000000000000}"/>
          </ac:spMkLst>
        </pc:spChg>
      </pc:sldChg>
      <pc:sldChg chg="addSp modSp add mod ord">
        <pc:chgData name="LESIAK, REMY" userId="a3612a7c-9754-4a96-bbce-22dd13fca895" providerId="ADAL" clId="{EB87E3E4-684A-474A-9008-0815F63A6B75}" dt="2021-11-08T20:46:37.279" v="27948" actId="1076"/>
        <pc:sldMkLst>
          <pc:docMk/>
          <pc:sldMk cId="302480394" sldId="350"/>
        </pc:sldMkLst>
        <pc:spChg chg="add mod">
          <ac:chgData name="LESIAK, REMY" userId="a3612a7c-9754-4a96-bbce-22dd13fca895" providerId="ADAL" clId="{EB87E3E4-684A-474A-9008-0815F63A6B75}" dt="2021-11-08T20:46:37.279" v="27948" actId="1076"/>
          <ac:spMkLst>
            <pc:docMk/>
            <pc:sldMk cId="302480394" sldId="350"/>
            <ac:spMk id="2" creationId="{E6A9DD0C-D862-4462-8839-A7389076B36C}"/>
          </ac:spMkLst>
        </pc:spChg>
        <pc:spChg chg="mod">
          <ac:chgData name="LESIAK, REMY" userId="a3612a7c-9754-4a96-bbce-22dd13fca895" providerId="ADAL" clId="{EB87E3E4-684A-474A-9008-0815F63A6B75}" dt="2021-11-07T16:25:49.706" v="27568" actId="313"/>
          <ac:spMkLst>
            <pc:docMk/>
            <pc:sldMk cId="302480394" sldId="350"/>
            <ac:spMk id="3" creationId="{00000000-0000-0000-0000-000000000000}"/>
          </ac:spMkLst>
        </pc:spChg>
        <pc:spChg chg="mod">
          <ac:chgData name="LESIAK, REMY" userId="a3612a7c-9754-4a96-bbce-22dd13fca895" providerId="ADAL" clId="{EB87E3E4-684A-474A-9008-0815F63A6B75}" dt="2021-11-07T16:02:55.481" v="27017" actId="20577"/>
          <ac:spMkLst>
            <pc:docMk/>
            <pc:sldMk cId="302480394" sldId="350"/>
            <ac:spMk id="10" creationId="{00000000-0000-0000-0000-000000000000}"/>
          </ac:spMkLst>
        </pc:spChg>
        <pc:spChg chg="mod">
          <ac:chgData name="LESIAK, REMY" userId="a3612a7c-9754-4a96-bbce-22dd13fca895" providerId="ADAL" clId="{EB87E3E4-684A-474A-9008-0815F63A6B75}" dt="2021-11-08T20:43:42.073" v="27819" actId="313"/>
          <ac:spMkLst>
            <pc:docMk/>
            <pc:sldMk cId="302480394" sldId="350"/>
            <ac:spMk id="11" creationId="{00000000-0000-0000-0000-000000000000}"/>
          </ac:spMkLst>
        </pc:spChg>
      </pc:sldChg>
      <pc:sldChg chg="modSp add mod">
        <pc:chgData name="LESIAK, REMY" userId="a3612a7c-9754-4a96-bbce-22dd13fca895" providerId="ADAL" clId="{EB87E3E4-684A-474A-9008-0815F63A6B75}" dt="2021-11-08T17:00:32.875" v="27660" actId="113"/>
        <pc:sldMkLst>
          <pc:docMk/>
          <pc:sldMk cId="3051241217" sldId="351"/>
        </pc:sldMkLst>
        <pc:spChg chg="mod">
          <ac:chgData name="LESIAK, REMY" userId="a3612a7c-9754-4a96-bbce-22dd13fca895" providerId="ADAL" clId="{EB87E3E4-684A-474A-9008-0815F63A6B75}" dt="2021-11-07T16:25:56.789" v="27569" actId="313"/>
          <ac:spMkLst>
            <pc:docMk/>
            <pc:sldMk cId="3051241217" sldId="351"/>
            <ac:spMk id="3" creationId="{00000000-0000-0000-0000-000000000000}"/>
          </ac:spMkLst>
        </pc:spChg>
        <pc:spChg chg="mod">
          <ac:chgData name="LESIAK, REMY" userId="a3612a7c-9754-4a96-bbce-22dd13fca895" providerId="ADAL" clId="{EB87E3E4-684A-474A-9008-0815F63A6B75}" dt="2021-11-07T16:04:35.752" v="27041" actId="20577"/>
          <ac:spMkLst>
            <pc:docMk/>
            <pc:sldMk cId="3051241217" sldId="351"/>
            <ac:spMk id="10" creationId="{00000000-0000-0000-0000-000000000000}"/>
          </ac:spMkLst>
        </pc:spChg>
        <pc:spChg chg="mod">
          <ac:chgData name="LESIAK, REMY" userId="a3612a7c-9754-4a96-bbce-22dd13fca895" providerId="ADAL" clId="{EB87E3E4-684A-474A-9008-0815F63A6B75}" dt="2021-11-08T17:00:32.875" v="27660" actId="113"/>
          <ac:spMkLst>
            <pc:docMk/>
            <pc:sldMk cId="3051241217" sldId="351"/>
            <ac:spMk id="11" creationId="{00000000-0000-0000-0000-000000000000}"/>
          </ac:spMkLst>
        </pc:spChg>
      </pc:sldChg>
      <pc:sldChg chg="addSp delSp modSp new mod">
        <pc:chgData name="LESIAK, REMY" userId="a3612a7c-9754-4a96-bbce-22dd13fca895" providerId="ADAL" clId="{EB87E3E4-684A-474A-9008-0815F63A6B75}" dt="2021-11-07T16:26:16.260" v="27573" actId="313"/>
        <pc:sldMkLst>
          <pc:docMk/>
          <pc:sldMk cId="2576630479" sldId="352"/>
        </pc:sldMkLst>
        <pc:spChg chg="del">
          <ac:chgData name="LESIAK, REMY" userId="a3612a7c-9754-4a96-bbce-22dd13fca895" providerId="ADAL" clId="{EB87E3E4-684A-474A-9008-0815F63A6B75}" dt="2021-11-07T16:11:33.577" v="27477" actId="478"/>
          <ac:spMkLst>
            <pc:docMk/>
            <pc:sldMk cId="2576630479" sldId="352"/>
            <ac:spMk id="2" creationId="{EA8559B0-2644-415E-82EC-4760BD5CB931}"/>
          </ac:spMkLst>
        </pc:spChg>
        <pc:spChg chg="mod">
          <ac:chgData name="LESIAK, REMY" userId="a3612a7c-9754-4a96-bbce-22dd13fca895" providerId="ADAL" clId="{EB87E3E4-684A-474A-9008-0815F63A6B75}" dt="2021-11-07T16:26:16.260" v="27573" actId="313"/>
          <ac:spMkLst>
            <pc:docMk/>
            <pc:sldMk cId="2576630479" sldId="352"/>
            <ac:spMk id="3" creationId="{8A3E5C9F-D685-46D2-A040-23342129C195}"/>
          </ac:spMkLst>
        </pc:spChg>
        <pc:spChg chg="mod">
          <ac:chgData name="LESIAK, REMY" userId="a3612a7c-9754-4a96-bbce-22dd13fca895" providerId="ADAL" clId="{EB87E3E4-684A-474A-9008-0815F63A6B75}" dt="2021-11-07T16:12:04.733" v="27501" actId="20577"/>
          <ac:spMkLst>
            <pc:docMk/>
            <pc:sldMk cId="2576630479" sldId="352"/>
            <ac:spMk id="4" creationId="{A339C99C-DABB-4BC9-B6B7-38A23388798A}"/>
          </ac:spMkLst>
        </pc:spChg>
        <pc:picChg chg="add mod">
          <ac:chgData name="LESIAK, REMY" userId="a3612a7c-9754-4a96-bbce-22dd13fca895" providerId="ADAL" clId="{EB87E3E4-684A-474A-9008-0815F63A6B75}" dt="2021-11-07T16:11:46.082" v="27480" actId="1076"/>
          <ac:picMkLst>
            <pc:docMk/>
            <pc:sldMk cId="2576630479" sldId="352"/>
            <ac:picMk id="5122" creationId="{3BA56D4C-C882-469E-BB1E-BD1EF1003E44}"/>
          </ac:picMkLst>
        </pc:picChg>
      </pc:sldChg>
      <pc:sldChg chg="modSp add mod">
        <pc:chgData name="LESIAK, REMY" userId="a3612a7c-9754-4a96-bbce-22dd13fca895" providerId="ADAL" clId="{EB87E3E4-684A-474A-9008-0815F63A6B75}" dt="2021-11-08T17:00:53.536" v="27663" actId="113"/>
        <pc:sldMkLst>
          <pc:docMk/>
          <pc:sldMk cId="3996955793" sldId="353"/>
        </pc:sldMkLst>
        <pc:spChg chg="mod">
          <ac:chgData name="LESIAK, REMY" userId="a3612a7c-9754-4a96-bbce-22dd13fca895" providerId="ADAL" clId="{EB87E3E4-684A-474A-9008-0815F63A6B75}" dt="2021-11-07T16:26:00.929" v="27570" actId="313"/>
          <ac:spMkLst>
            <pc:docMk/>
            <pc:sldMk cId="3996955793" sldId="353"/>
            <ac:spMk id="3" creationId="{00000000-0000-0000-0000-000000000000}"/>
          </ac:spMkLst>
        </pc:spChg>
        <pc:spChg chg="mod">
          <ac:chgData name="LESIAK, REMY" userId="a3612a7c-9754-4a96-bbce-22dd13fca895" providerId="ADAL" clId="{EB87E3E4-684A-474A-9008-0815F63A6B75}" dt="2021-11-07T16:12:17.959" v="27513" actId="20577"/>
          <ac:spMkLst>
            <pc:docMk/>
            <pc:sldMk cId="3996955793" sldId="353"/>
            <ac:spMk id="10" creationId="{00000000-0000-0000-0000-000000000000}"/>
          </ac:spMkLst>
        </pc:spChg>
        <pc:spChg chg="mod">
          <ac:chgData name="LESIAK, REMY" userId="a3612a7c-9754-4a96-bbce-22dd13fca895" providerId="ADAL" clId="{EB87E3E4-684A-474A-9008-0815F63A6B75}" dt="2021-11-08T17:00:53.536" v="27663" actId="113"/>
          <ac:spMkLst>
            <pc:docMk/>
            <pc:sldMk cId="3996955793" sldId="353"/>
            <ac:spMk id="11" creationId="{00000000-0000-0000-0000-000000000000}"/>
          </ac:spMkLst>
        </pc:spChg>
      </pc:sldChg>
      <pc:sldChg chg="addSp delSp modSp new del mod modNotesTx">
        <pc:chgData name="LESIAK, REMY" userId="a3612a7c-9754-4a96-bbce-22dd13fca895" providerId="ADAL" clId="{EB87E3E4-684A-474A-9008-0815F63A6B75}" dt="2021-11-08T16:48:10.921" v="27587" actId="47"/>
        <pc:sldMkLst>
          <pc:docMk/>
          <pc:sldMk cId="3189478528" sldId="354"/>
        </pc:sldMkLst>
        <pc:spChg chg="del">
          <ac:chgData name="LESIAK, REMY" userId="a3612a7c-9754-4a96-bbce-22dd13fca895" providerId="ADAL" clId="{EB87E3E4-684A-474A-9008-0815F63A6B75}" dt="2021-11-07T16:20:09.377" v="27521" actId="478"/>
          <ac:spMkLst>
            <pc:docMk/>
            <pc:sldMk cId="3189478528" sldId="354"/>
            <ac:spMk id="2" creationId="{4B47914B-A408-4BBB-A8A8-F9EE1E8DD724}"/>
          </ac:spMkLst>
        </pc:spChg>
        <pc:spChg chg="mod">
          <ac:chgData name="LESIAK, REMY" userId="a3612a7c-9754-4a96-bbce-22dd13fca895" providerId="ADAL" clId="{EB87E3E4-684A-474A-9008-0815F63A6B75}" dt="2021-11-07T16:26:06.865" v="27571" actId="313"/>
          <ac:spMkLst>
            <pc:docMk/>
            <pc:sldMk cId="3189478528" sldId="354"/>
            <ac:spMk id="3" creationId="{E0E2ED7A-0CFA-4FEA-96E7-0D7B48C16937}"/>
          </ac:spMkLst>
        </pc:spChg>
        <pc:spChg chg="mod">
          <ac:chgData name="LESIAK, REMY" userId="a3612a7c-9754-4a96-bbce-22dd13fca895" providerId="ADAL" clId="{EB87E3E4-684A-474A-9008-0815F63A6B75}" dt="2021-11-07T16:22:07.915" v="27559"/>
          <ac:spMkLst>
            <pc:docMk/>
            <pc:sldMk cId="3189478528" sldId="354"/>
            <ac:spMk id="4" creationId="{75F34E69-75D2-46CD-B4B6-17601660C4A8}"/>
          </ac:spMkLst>
        </pc:spChg>
        <pc:picChg chg="add mod">
          <ac:chgData name="LESIAK, REMY" userId="a3612a7c-9754-4a96-bbce-22dd13fca895" providerId="ADAL" clId="{EB87E3E4-684A-474A-9008-0815F63A6B75}" dt="2021-11-08T16:47:22.526" v="27576" actId="732"/>
          <ac:picMkLst>
            <pc:docMk/>
            <pc:sldMk cId="3189478528" sldId="354"/>
            <ac:picMk id="6146" creationId="{B3959B36-6FEB-4E3B-BB5B-22D7195B042F}"/>
          </ac:picMkLst>
        </pc:picChg>
      </pc:sldChg>
      <pc:sldChg chg="addSp modSp new mod">
        <pc:chgData name="LESIAK, REMY" userId="a3612a7c-9754-4a96-bbce-22dd13fca895" providerId="ADAL" clId="{EB87E3E4-684A-474A-9008-0815F63A6B75}" dt="2021-11-08T16:56:47.351" v="27649" actId="108"/>
        <pc:sldMkLst>
          <pc:docMk/>
          <pc:sldMk cId="2282309699" sldId="355"/>
        </pc:sldMkLst>
        <pc:spChg chg="mod">
          <ac:chgData name="LESIAK, REMY" userId="a3612a7c-9754-4a96-bbce-22dd13fca895" providerId="ADAL" clId="{EB87E3E4-684A-474A-9008-0815F63A6B75}" dt="2021-11-08T16:56:47.351" v="27649" actId="108"/>
          <ac:spMkLst>
            <pc:docMk/>
            <pc:sldMk cId="2282309699" sldId="355"/>
            <ac:spMk id="2" creationId="{BAD0B63A-8CC1-4ED8-B43F-25F5B937B6CD}"/>
          </ac:spMkLst>
        </pc:spChg>
        <pc:spChg chg="mod">
          <ac:chgData name="LESIAK, REMY" userId="a3612a7c-9754-4a96-bbce-22dd13fca895" providerId="ADAL" clId="{EB87E3E4-684A-474A-9008-0815F63A6B75}" dt="2021-11-07T16:26:11.181" v="27572" actId="313"/>
          <ac:spMkLst>
            <pc:docMk/>
            <pc:sldMk cId="2282309699" sldId="355"/>
            <ac:spMk id="3" creationId="{4B860E9C-2F16-4154-BA51-DAED20ADFC4D}"/>
          </ac:spMkLst>
        </pc:spChg>
        <pc:spChg chg="mod">
          <ac:chgData name="LESIAK, REMY" userId="a3612a7c-9754-4a96-bbce-22dd13fca895" providerId="ADAL" clId="{EB87E3E4-684A-474A-9008-0815F63A6B75}" dt="2021-11-07T16:22:11.812" v="27563"/>
          <ac:spMkLst>
            <pc:docMk/>
            <pc:sldMk cId="2282309699" sldId="355"/>
            <ac:spMk id="4" creationId="{724CE687-ACB0-43AA-B959-F0026C377A43}"/>
          </ac:spMkLst>
        </pc:spChg>
        <pc:picChg chg="add mod">
          <ac:chgData name="LESIAK, REMY" userId="a3612a7c-9754-4a96-bbce-22dd13fca895" providerId="ADAL" clId="{EB87E3E4-684A-474A-9008-0815F63A6B75}" dt="2021-11-08T16:47:44.306" v="27580" actId="1076"/>
          <ac:picMkLst>
            <pc:docMk/>
            <pc:sldMk cId="2282309699" sldId="355"/>
            <ac:picMk id="7" creationId="{8568E53B-7E1C-4044-9B33-7DF0E47480D0}"/>
          </ac:picMkLst>
        </pc:picChg>
      </pc:sldChg>
      <pc:sldChg chg="addSp modSp add mod">
        <pc:chgData name="LESIAK, REMY" userId="a3612a7c-9754-4a96-bbce-22dd13fca895" providerId="ADAL" clId="{EB87E3E4-684A-474A-9008-0815F63A6B75}" dt="2021-11-08T16:56:45.241" v="27648" actId="108"/>
        <pc:sldMkLst>
          <pc:docMk/>
          <pc:sldMk cId="3828052234" sldId="356"/>
        </pc:sldMkLst>
        <pc:spChg chg="add mod">
          <ac:chgData name="LESIAK, REMY" userId="a3612a7c-9754-4a96-bbce-22dd13fca895" providerId="ADAL" clId="{EB87E3E4-684A-474A-9008-0815F63A6B75}" dt="2021-11-08T16:56:45.241" v="27648" actId="108"/>
          <ac:spMkLst>
            <pc:docMk/>
            <pc:sldMk cId="3828052234" sldId="356"/>
            <ac:spMk id="7" creationId="{061819F3-8A7F-41FA-B3CE-4B5DCB954831}"/>
          </ac:spMkLst>
        </pc:spChg>
        <pc:picChg chg="mod">
          <ac:chgData name="LESIAK, REMY" userId="a3612a7c-9754-4a96-bbce-22dd13fca895" providerId="ADAL" clId="{EB87E3E4-684A-474A-9008-0815F63A6B75}" dt="2021-11-08T16:49:00.222" v="27590" actId="1076"/>
          <ac:picMkLst>
            <pc:docMk/>
            <pc:sldMk cId="3828052234" sldId="356"/>
            <ac:picMk id="6146" creationId="{B3959B36-6FEB-4E3B-BB5B-22D7195B042F}"/>
          </ac:picMkLst>
        </pc:picChg>
      </pc:sldChg>
      <pc:sldChg chg="modSp add del mod">
        <pc:chgData name="LESIAK, REMY" userId="a3612a7c-9754-4a96-bbce-22dd13fca895" providerId="ADAL" clId="{EB87E3E4-684A-474A-9008-0815F63A6B75}" dt="2021-11-08T16:49:34.371" v="27603" actId="47"/>
        <pc:sldMkLst>
          <pc:docMk/>
          <pc:sldMk cId="2839374958" sldId="357"/>
        </pc:sldMkLst>
        <pc:spChg chg="mod">
          <ac:chgData name="LESIAK, REMY" userId="a3612a7c-9754-4a96-bbce-22dd13fca895" providerId="ADAL" clId="{EB87E3E4-684A-474A-9008-0815F63A6B75}" dt="2021-11-08T16:49:10.732" v="27595" actId="14100"/>
          <ac:spMkLst>
            <pc:docMk/>
            <pc:sldMk cId="2839374958" sldId="357"/>
            <ac:spMk id="2" creationId="{BAD0B63A-8CC1-4ED8-B43F-25F5B937B6CD}"/>
          </ac:spMkLst>
        </pc:spChg>
      </pc:sldChg>
      <pc:sldChg chg="addSp modSp add mod">
        <pc:chgData name="LESIAK, REMY" userId="a3612a7c-9754-4a96-bbce-22dd13fca895" providerId="ADAL" clId="{EB87E3E4-684A-474A-9008-0815F63A6B75}" dt="2021-11-08T16:56:42.531" v="27647" actId="108"/>
        <pc:sldMkLst>
          <pc:docMk/>
          <pc:sldMk cId="554923733" sldId="358"/>
        </pc:sldMkLst>
        <pc:spChg chg="add mod">
          <ac:chgData name="LESIAK, REMY" userId="a3612a7c-9754-4a96-bbce-22dd13fca895" providerId="ADAL" clId="{EB87E3E4-684A-474A-9008-0815F63A6B75}" dt="2021-11-08T16:56:42.531" v="27647" actId="108"/>
          <ac:spMkLst>
            <pc:docMk/>
            <pc:sldMk cId="554923733" sldId="358"/>
            <ac:spMk id="7" creationId="{A324CD14-AD38-4B50-BDE2-4CA3BAEF337C}"/>
          </ac:spMkLst>
        </pc:spChg>
        <pc:picChg chg="mod">
          <ac:chgData name="LESIAK, REMY" userId="a3612a7c-9754-4a96-bbce-22dd13fca895" providerId="ADAL" clId="{EB87E3E4-684A-474A-9008-0815F63A6B75}" dt="2021-11-08T16:49:47.622" v="27605" actId="1076"/>
          <ac:picMkLst>
            <pc:docMk/>
            <pc:sldMk cId="554923733" sldId="358"/>
            <ac:picMk id="6146" creationId="{B3959B36-6FEB-4E3B-BB5B-22D7195B042F}"/>
          </ac:picMkLst>
        </pc:picChg>
      </pc:sldChg>
      <pc:sldChg chg="addSp delSp modSp add mod">
        <pc:chgData name="LESIAK, REMY" userId="a3612a7c-9754-4a96-bbce-22dd13fca895" providerId="ADAL" clId="{EB87E3E4-684A-474A-9008-0815F63A6B75}" dt="2021-11-08T20:54:57.019" v="28116" actId="20577"/>
        <pc:sldMkLst>
          <pc:docMk/>
          <pc:sldMk cId="58941736" sldId="359"/>
        </pc:sldMkLst>
        <pc:spChg chg="del">
          <ac:chgData name="LESIAK, REMY" userId="a3612a7c-9754-4a96-bbce-22dd13fca895" providerId="ADAL" clId="{EB87E3E4-684A-474A-9008-0815F63A6B75}" dt="2021-11-08T20:48:20.980" v="27953" actId="478"/>
          <ac:spMkLst>
            <pc:docMk/>
            <pc:sldMk cId="58941736" sldId="359"/>
            <ac:spMk id="2" creationId="{E6A9DD0C-D862-4462-8839-A7389076B36C}"/>
          </ac:spMkLst>
        </pc:spChg>
        <pc:spChg chg="add del mod">
          <ac:chgData name="LESIAK, REMY" userId="a3612a7c-9754-4a96-bbce-22dd13fca895" providerId="ADAL" clId="{EB87E3E4-684A-474A-9008-0815F63A6B75}" dt="2021-11-08T20:48:19.839" v="27952" actId="478"/>
          <ac:spMkLst>
            <pc:docMk/>
            <pc:sldMk cId="58941736" sldId="359"/>
            <ac:spMk id="7" creationId="{294F2FD8-B865-4E38-91BF-074F427F6AD0}"/>
          </ac:spMkLst>
        </pc:spChg>
        <pc:spChg chg="add mod">
          <ac:chgData name="LESIAK, REMY" userId="a3612a7c-9754-4a96-bbce-22dd13fca895" providerId="ADAL" clId="{EB87E3E4-684A-474A-9008-0815F63A6B75}" dt="2021-11-08T20:49:32.319" v="27992" actId="1035"/>
          <ac:spMkLst>
            <pc:docMk/>
            <pc:sldMk cId="58941736" sldId="359"/>
            <ac:spMk id="8" creationId="{82ECCD54-ED34-4FD2-8D22-D817DCCDCBAF}"/>
          </ac:spMkLst>
        </pc:spChg>
        <pc:spChg chg="add mod">
          <ac:chgData name="LESIAK, REMY" userId="a3612a7c-9754-4a96-bbce-22dd13fca895" providerId="ADAL" clId="{EB87E3E4-684A-474A-9008-0815F63A6B75}" dt="2021-11-08T20:51:25.718" v="28053" actId="1076"/>
          <ac:spMkLst>
            <pc:docMk/>
            <pc:sldMk cId="58941736" sldId="359"/>
            <ac:spMk id="9" creationId="{3650DA12-F7C7-4101-ACC7-CAAFE9366FF0}"/>
          </ac:spMkLst>
        </pc:spChg>
        <pc:spChg chg="mod">
          <ac:chgData name="LESIAK, REMY" userId="a3612a7c-9754-4a96-bbce-22dd13fca895" providerId="ADAL" clId="{EB87E3E4-684A-474A-9008-0815F63A6B75}" dt="2021-11-08T20:49:26.187" v="27969" actId="1076"/>
          <ac:spMkLst>
            <pc:docMk/>
            <pc:sldMk cId="58941736" sldId="359"/>
            <ac:spMk id="10" creationId="{00000000-0000-0000-0000-000000000000}"/>
          </ac:spMkLst>
        </pc:spChg>
        <pc:spChg chg="del mod">
          <ac:chgData name="LESIAK, REMY" userId="a3612a7c-9754-4a96-bbce-22dd13fca895" providerId="ADAL" clId="{EB87E3E4-684A-474A-9008-0815F63A6B75}" dt="2021-11-08T20:48:15.959" v="27951" actId="478"/>
          <ac:spMkLst>
            <pc:docMk/>
            <pc:sldMk cId="58941736" sldId="359"/>
            <ac:spMk id="11" creationId="{00000000-0000-0000-0000-000000000000}"/>
          </ac:spMkLst>
        </pc:spChg>
        <pc:spChg chg="add mod">
          <ac:chgData name="LESIAK, REMY" userId="a3612a7c-9754-4a96-bbce-22dd13fca895" providerId="ADAL" clId="{EB87E3E4-684A-474A-9008-0815F63A6B75}" dt="2021-11-08T20:49:32.319" v="27992" actId="1035"/>
          <ac:spMkLst>
            <pc:docMk/>
            <pc:sldMk cId="58941736" sldId="359"/>
            <ac:spMk id="12" creationId="{AEE1062E-36FF-4A6B-9166-6094FFAD4CC5}"/>
          </ac:spMkLst>
        </pc:spChg>
        <pc:spChg chg="add mod">
          <ac:chgData name="LESIAK, REMY" userId="a3612a7c-9754-4a96-bbce-22dd13fca895" providerId="ADAL" clId="{EB87E3E4-684A-474A-9008-0815F63A6B75}" dt="2021-11-08T20:50:02.130" v="28014" actId="1076"/>
          <ac:spMkLst>
            <pc:docMk/>
            <pc:sldMk cId="58941736" sldId="359"/>
            <ac:spMk id="13" creationId="{EFF60F51-B6AE-4290-ACD8-17519E4DE06A}"/>
          </ac:spMkLst>
        </pc:spChg>
        <pc:spChg chg="add mod">
          <ac:chgData name="LESIAK, REMY" userId="a3612a7c-9754-4a96-bbce-22dd13fca895" providerId="ADAL" clId="{EB87E3E4-684A-474A-9008-0815F63A6B75}" dt="2021-11-08T20:50:09.280" v="28021" actId="20577"/>
          <ac:spMkLst>
            <pc:docMk/>
            <pc:sldMk cId="58941736" sldId="359"/>
            <ac:spMk id="14" creationId="{BE4B3960-1BD0-4FE6-8FF4-0EC8342120F6}"/>
          </ac:spMkLst>
        </pc:spChg>
        <pc:spChg chg="add mod">
          <ac:chgData name="LESIAK, REMY" userId="a3612a7c-9754-4a96-bbce-22dd13fca895" providerId="ADAL" clId="{EB87E3E4-684A-474A-9008-0815F63A6B75}" dt="2021-11-08T20:54:53.439" v="28114" actId="20577"/>
          <ac:spMkLst>
            <pc:docMk/>
            <pc:sldMk cId="58941736" sldId="359"/>
            <ac:spMk id="15" creationId="{D304FA0C-3FF4-4397-9AED-9B2CE44A94A7}"/>
          </ac:spMkLst>
        </pc:spChg>
        <pc:spChg chg="add mod">
          <ac:chgData name="LESIAK, REMY" userId="a3612a7c-9754-4a96-bbce-22dd13fca895" providerId="ADAL" clId="{EB87E3E4-684A-474A-9008-0815F63A6B75}" dt="2021-11-08T20:54:57.019" v="28116" actId="20577"/>
          <ac:spMkLst>
            <pc:docMk/>
            <pc:sldMk cId="58941736" sldId="359"/>
            <ac:spMk id="16" creationId="{CEDCF5C6-5A36-4EA7-B073-AEA5CF4B1D3C}"/>
          </ac:spMkLst>
        </pc:spChg>
        <pc:cxnChg chg="add mod">
          <ac:chgData name="LESIAK, REMY" userId="a3612a7c-9754-4a96-bbce-22dd13fca895" providerId="ADAL" clId="{EB87E3E4-684A-474A-9008-0815F63A6B75}" dt="2021-11-08T20:52:06.871" v="28064" actId="1076"/>
          <ac:cxnSpMkLst>
            <pc:docMk/>
            <pc:sldMk cId="58941736" sldId="359"/>
            <ac:cxnSpMk id="18" creationId="{A4911E7B-8FD5-4A28-A144-71C4D2420588}"/>
          </ac:cxnSpMkLst>
        </pc:cxnChg>
        <pc:cxnChg chg="add mod">
          <ac:chgData name="LESIAK, REMY" userId="a3612a7c-9754-4a96-bbce-22dd13fca895" providerId="ADAL" clId="{EB87E3E4-684A-474A-9008-0815F63A6B75}" dt="2021-11-08T20:52:11.280" v="28065" actId="14100"/>
          <ac:cxnSpMkLst>
            <pc:docMk/>
            <pc:sldMk cId="58941736" sldId="359"/>
            <ac:cxnSpMk id="20" creationId="{089E859D-E45D-475A-9442-8FF645180034}"/>
          </ac:cxnSpMkLst>
        </pc:cxnChg>
        <pc:cxnChg chg="add mod">
          <ac:chgData name="LESIAK, REMY" userId="a3612a7c-9754-4a96-bbce-22dd13fca895" providerId="ADAL" clId="{EB87E3E4-684A-474A-9008-0815F63A6B75}" dt="2021-11-08T20:54:49.290" v="28110" actId="1076"/>
          <ac:cxnSpMkLst>
            <pc:docMk/>
            <pc:sldMk cId="58941736" sldId="359"/>
            <ac:cxnSpMk id="28" creationId="{B48EA14A-87A9-4A4E-9D81-3FCDF953AC12}"/>
          </ac:cxnSpMkLst>
        </pc:cxnChg>
        <pc:cxnChg chg="add del mod">
          <ac:chgData name="LESIAK, REMY" userId="a3612a7c-9754-4a96-bbce-22dd13fca895" providerId="ADAL" clId="{EB87E3E4-684A-474A-9008-0815F63A6B75}" dt="2021-11-08T20:52:24.495" v="28069"/>
          <ac:cxnSpMkLst>
            <pc:docMk/>
            <pc:sldMk cId="58941736" sldId="359"/>
            <ac:cxnSpMk id="33" creationId="{300D010F-D427-4A6F-B199-035C77A3C6C2}"/>
          </ac:cxnSpMkLst>
        </pc:cxnChg>
        <pc:cxnChg chg="add del mod">
          <ac:chgData name="LESIAK, REMY" userId="a3612a7c-9754-4a96-bbce-22dd13fca895" providerId="ADAL" clId="{EB87E3E4-684A-474A-9008-0815F63A6B75}" dt="2021-11-08T20:52:24.100" v="28068"/>
          <ac:cxnSpMkLst>
            <pc:docMk/>
            <pc:sldMk cId="58941736" sldId="359"/>
            <ac:cxnSpMk id="34" creationId="{A6154058-348A-44FB-B89E-61AAB2962666}"/>
          </ac:cxnSpMkLst>
        </pc:cxnChg>
      </pc:sldChg>
      <pc:sldChg chg="add del">
        <pc:chgData name="LESIAK, REMY" userId="a3612a7c-9754-4a96-bbce-22dd13fca895" providerId="ADAL" clId="{EB87E3E4-684A-474A-9008-0815F63A6B75}" dt="2021-11-08T20:42:11.610" v="27665" actId="47"/>
        <pc:sldMkLst>
          <pc:docMk/>
          <pc:sldMk cId="309809422" sldId="359"/>
        </pc:sldMkLst>
      </pc:sldChg>
      <pc:sldChg chg="modSp add del mod">
        <pc:chgData name="LESIAK, REMY" userId="a3612a7c-9754-4a96-bbce-22dd13fca895" providerId="ADAL" clId="{EB87E3E4-684A-474A-9008-0815F63A6B75}" dt="2021-11-08T16:50:12.951" v="27610" actId="47"/>
        <pc:sldMkLst>
          <pc:docMk/>
          <pc:sldMk cId="2523599932" sldId="359"/>
        </pc:sldMkLst>
        <pc:spChg chg="mod">
          <ac:chgData name="LESIAK, REMY" userId="a3612a7c-9754-4a96-bbce-22dd13fca895" providerId="ADAL" clId="{EB87E3E4-684A-474A-9008-0815F63A6B75}" dt="2021-11-08T16:49:57.441" v="27607" actId="14100"/>
          <ac:spMkLst>
            <pc:docMk/>
            <pc:sldMk cId="2523599932" sldId="359"/>
            <ac:spMk id="2" creationId="{BAD0B63A-8CC1-4ED8-B43F-25F5B937B6CD}"/>
          </ac:spMkLst>
        </pc:spChg>
      </pc:sldChg>
      <pc:sldChg chg="delSp modSp add mod">
        <pc:chgData name="LESIAK, REMY" userId="a3612a7c-9754-4a96-bbce-22dd13fca895" providerId="ADAL" clId="{EB87E3E4-684A-474A-9008-0815F63A6B75}" dt="2021-11-08T20:55:15.729" v="28124" actId="20577"/>
        <pc:sldMkLst>
          <pc:docMk/>
          <pc:sldMk cId="625018238" sldId="360"/>
        </pc:sldMkLst>
        <pc:spChg chg="del mod">
          <ac:chgData name="LESIAK, REMY" userId="a3612a7c-9754-4a96-bbce-22dd13fca895" providerId="ADAL" clId="{EB87E3E4-684A-474A-9008-0815F63A6B75}" dt="2021-11-08T20:52:34.769" v="28072" actId="478"/>
          <ac:spMkLst>
            <pc:docMk/>
            <pc:sldMk cId="625018238" sldId="360"/>
            <ac:spMk id="9" creationId="{3650DA12-F7C7-4101-ACC7-CAAFE9366FF0}"/>
          </ac:spMkLst>
        </pc:spChg>
        <pc:spChg chg="mod">
          <ac:chgData name="LESIAK, REMY" userId="a3612a7c-9754-4a96-bbce-22dd13fca895" providerId="ADAL" clId="{EB87E3E4-684A-474A-9008-0815F63A6B75}" dt="2021-11-08T20:54:25.884" v="28101" actId="20577"/>
          <ac:spMkLst>
            <pc:docMk/>
            <pc:sldMk cId="625018238" sldId="360"/>
            <ac:spMk id="10" creationId="{00000000-0000-0000-0000-000000000000}"/>
          </ac:spMkLst>
        </pc:spChg>
        <pc:spChg chg="del">
          <ac:chgData name="LESIAK, REMY" userId="a3612a7c-9754-4a96-bbce-22dd13fca895" providerId="ADAL" clId="{EB87E3E4-684A-474A-9008-0815F63A6B75}" dt="2021-11-08T20:52:36.959" v="28073" actId="478"/>
          <ac:spMkLst>
            <pc:docMk/>
            <pc:sldMk cId="625018238" sldId="360"/>
            <ac:spMk id="14" creationId="{BE4B3960-1BD0-4FE6-8FF4-0EC8342120F6}"/>
          </ac:spMkLst>
        </pc:spChg>
        <pc:spChg chg="mod">
          <ac:chgData name="LESIAK, REMY" userId="a3612a7c-9754-4a96-bbce-22dd13fca895" providerId="ADAL" clId="{EB87E3E4-684A-474A-9008-0815F63A6B75}" dt="2021-11-08T20:55:15.729" v="28124" actId="20577"/>
          <ac:spMkLst>
            <pc:docMk/>
            <pc:sldMk cId="625018238" sldId="360"/>
            <ac:spMk id="15" creationId="{D304FA0C-3FF4-4397-9AED-9B2CE44A94A7}"/>
          </ac:spMkLst>
        </pc:spChg>
        <pc:spChg chg="mod">
          <ac:chgData name="LESIAK, REMY" userId="a3612a7c-9754-4a96-bbce-22dd13fca895" providerId="ADAL" clId="{EB87E3E4-684A-474A-9008-0815F63A6B75}" dt="2021-11-08T20:55:11.710" v="28122" actId="20577"/>
          <ac:spMkLst>
            <pc:docMk/>
            <pc:sldMk cId="625018238" sldId="360"/>
            <ac:spMk id="16" creationId="{CEDCF5C6-5A36-4EA7-B073-AEA5CF4B1D3C}"/>
          </ac:spMkLst>
        </pc:spChg>
        <pc:cxnChg chg="mod">
          <ac:chgData name="LESIAK, REMY" userId="a3612a7c-9754-4a96-bbce-22dd13fca895" providerId="ADAL" clId="{EB87E3E4-684A-474A-9008-0815F63A6B75}" dt="2021-11-08T20:53:14.051" v="28077" actId="14100"/>
          <ac:cxnSpMkLst>
            <pc:docMk/>
            <pc:sldMk cId="625018238" sldId="360"/>
            <ac:cxnSpMk id="18" creationId="{A4911E7B-8FD5-4A28-A144-71C4D2420588}"/>
          </ac:cxnSpMkLst>
        </pc:cxnChg>
        <pc:cxnChg chg="mod">
          <ac:chgData name="LESIAK, REMY" userId="a3612a7c-9754-4a96-bbce-22dd13fca895" providerId="ADAL" clId="{EB87E3E4-684A-474A-9008-0815F63A6B75}" dt="2021-11-08T20:53:07.620" v="28075" actId="14100"/>
          <ac:cxnSpMkLst>
            <pc:docMk/>
            <pc:sldMk cId="625018238" sldId="360"/>
            <ac:cxnSpMk id="20" creationId="{089E859D-E45D-475A-9442-8FF645180034}"/>
          </ac:cxnSpMkLst>
        </pc:cxnChg>
        <pc:cxnChg chg="mod">
          <ac:chgData name="LESIAK, REMY" userId="a3612a7c-9754-4a96-bbce-22dd13fca895" providerId="ADAL" clId="{EB87E3E4-684A-474A-9008-0815F63A6B75}" dt="2021-11-08T20:53:25.524" v="28079" actId="1076"/>
          <ac:cxnSpMkLst>
            <pc:docMk/>
            <pc:sldMk cId="625018238" sldId="360"/>
            <ac:cxnSpMk id="28" creationId="{B48EA14A-87A9-4A4E-9D81-3FCDF953AC12}"/>
          </ac:cxnSpMkLst>
        </pc:cxnChg>
      </pc:sldChg>
      <pc:sldChg chg="addSp delSp modSp add mod">
        <pc:chgData name="LESIAK, REMY" userId="a3612a7c-9754-4a96-bbce-22dd13fca895" providerId="ADAL" clId="{EB87E3E4-684A-474A-9008-0815F63A6B75}" dt="2021-11-08T21:25:21.270" v="28606"/>
        <pc:sldMkLst>
          <pc:docMk/>
          <pc:sldMk cId="4286900214" sldId="361"/>
        </pc:sldMkLst>
        <pc:spChg chg="mod">
          <ac:chgData name="LESIAK, REMY" userId="a3612a7c-9754-4a96-bbce-22dd13fca895" providerId="ADAL" clId="{EB87E3E4-684A-474A-9008-0815F63A6B75}" dt="2021-11-08T21:25:10.521" v="28603" actId="20577"/>
          <ac:spMkLst>
            <pc:docMk/>
            <pc:sldMk cId="4286900214" sldId="361"/>
            <ac:spMk id="4" creationId="{C0008434-0D1D-485E-A31B-E5F44ACF4640}"/>
          </ac:spMkLst>
        </pc:spChg>
        <pc:spChg chg="del">
          <ac:chgData name="LESIAK, REMY" userId="a3612a7c-9754-4a96-bbce-22dd13fca895" providerId="ADAL" clId="{EB87E3E4-684A-474A-9008-0815F63A6B75}" dt="2021-11-08T21:25:20.895" v="28605" actId="478"/>
          <ac:spMkLst>
            <pc:docMk/>
            <pc:sldMk cId="4286900214" sldId="361"/>
            <ac:spMk id="7" creationId="{A0001980-4975-4EBE-93E9-0A0B5E65D41C}"/>
          </ac:spMkLst>
        </pc:spChg>
        <pc:spChg chg="del">
          <ac:chgData name="LESIAK, REMY" userId="a3612a7c-9754-4a96-bbce-22dd13fca895" providerId="ADAL" clId="{EB87E3E4-684A-474A-9008-0815F63A6B75}" dt="2021-11-08T21:25:18.501" v="28604" actId="478"/>
          <ac:spMkLst>
            <pc:docMk/>
            <pc:sldMk cId="4286900214" sldId="361"/>
            <ac:spMk id="10" creationId="{F2E95566-17F4-4539-B3AF-5492DA1A27F4}"/>
          </ac:spMkLst>
        </pc:spChg>
        <pc:picChg chg="add mod">
          <ac:chgData name="LESIAK, REMY" userId="a3612a7c-9754-4a96-bbce-22dd13fca895" providerId="ADAL" clId="{EB87E3E4-684A-474A-9008-0815F63A6B75}" dt="2021-11-08T21:25:21.270" v="28606"/>
          <ac:picMkLst>
            <pc:docMk/>
            <pc:sldMk cId="4286900214" sldId="361"/>
            <ac:picMk id="8" creationId="{F2B4EF88-A3E6-4647-AFC3-367BAE5C7CBC}"/>
          </ac:picMkLst>
        </pc:picChg>
      </pc:sldChg>
      <pc:sldChg chg="addSp modSp add mod">
        <pc:chgData name="LESIAK, REMY" userId="a3612a7c-9754-4a96-bbce-22dd13fca895" providerId="ADAL" clId="{EB87E3E4-684A-474A-9008-0815F63A6B75}" dt="2021-11-08T21:28:07.181" v="28707" actId="207"/>
        <pc:sldMkLst>
          <pc:docMk/>
          <pc:sldMk cId="965516935" sldId="362"/>
        </pc:sldMkLst>
        <pc:spChg chg="mod">
          <ac:chgData name="LESIAK, REMY" userId="a3612a7c-9754-4a96-bbce-22dd13fca895" providerId="ADAL" clId="{EB87E3E4-684A-474A-9008-0815F63A6B75}" dt="2021-11-08T21:25:28.166" v="28609" actId="20577"/>
          <ac:spMkLst>
            <pc:docMk/>
            <pc:sldMk cId="965516935" sldId="362"/>
            <ac:spMk id="4" creationId="{C0008434-0D1D-485E-A31B-E5F44ACF4640}"/>
          </ac:spMkLst>
        </pc:spChg>
        <pc:spChg chg="add mod">
          <ac:chgData name="LESIAK, REMY" userId="a3612a7c-9754-4a96-bbce-22dd13fca895" providerId="ADAL" clId="{EB87E3E4-684A-474A-9008-0815F63A6B75}" dt="2021-11-08T21:27:04.871" v="28689" actId="1076"/>
          <ac:spMkLst>
            <pc:docMk/>
            <pc:sldMk cId="965516935" sldId="362"/>
            <ac:spMk id="8" creationId="{61F79946-3093-4D49-A4DC-6E041593A56B}"/>
          </ac:spMkLst>
        </pc:spChg>
        <pc:spChg chg="add mod">
          <ac:chgData name="LESIAK, REMY" userId="a3612a7c-9754-4a96-bbce-22dd13fca895" providerId="ADAL" clId="{EB87E3E4-684A-474A-9008-0815F63A6B75}" dt="2021-11-08T21:28:00.559" v="28706" actId="207"/>
          <ac:spMkLst>
            <pc:docMk/>
            <pc:sldMk cId="965516935" sldId="362"/>
            <ac:spMk id="9" creationId="{57E39211-99D0-45B0-B1ED-DEAF5638DF1B}"/>
          </ac:spMkLst>
        </pc:spChg>
        <pc:spChg chg="mod">
          <ac:chgData name="LESIAK, REMY" userId="a3612a7c-9754-4a96-bbce-22dd13fca895" providerId="ADAL" clId="{EB87E3E4-684A-474A-9008-0815F63A6B75}" dt="2021-11-08T21:28:07.181" v="28707" actId="207"/>
          <ac:spMkLst>
            <pc:docMk/>
            <pc:sldMk cId="965516935" sldId="362"/>
            <ac:spMk id="10" creationId="{F2E95566-17F4-4539-B3AF-5492DA1A27F4}"/>
          </ac:spMkLst>
        </pc:spChg>
      </pc:sldChg>
      <pc:sldChg chg="delSp modSp add mod">
        <pc:chgData name="LESIAK, REMY" userId="a3612a7c-9754-4a96-bbce-22dd13fca895" providerId="ADAL" clId="{EB87E3E4-684A-474A-9008-0815F63A6B75}" dt="2021-11-08T21:43:41.529" v="29030"/>
        <pc:sldMkLst>
          <pc:docMk/>
          <pc:sldMk cId="977973457" sldId="363"/>
        </pc:sldMkLst>
        <pc:spChg chg="mod">
          <ac:chgData name="LESIAK, REMY" userId="a3612a7c-9754-4a96-bbce-22dd13fca895" providerId="ADAL" clId="{EB87E3E4-684A-474A-9008-0815F63A6B75}" dt="2021-11-08T21:43:19.741" v="29029" actId="20577"/>
          <ac:spMkLst>
            <pc:docMk/>
            <pc:sldMk cId="977973457" sldId="363"/>
            <ac:spMk id="2" creationId="{00000000-0000-0000-0000-000000000000}"/>
          </ac:spMkLst>
        </pc:spChg>
        <pc:picChg chg="del">
          <ac:chgData name="LESIAK, REMY" userId="a3612a7c-9754-4a96-bbce-22dd13fca895" providerId="ADAL" clId="{EB87E3E4-684A-474A-9008-0815F63A6B75}" dt="2021-11-08T21:43:41.529" v="29030"/>
          <ac:picMkLst>
            <pc:docMk/>
            <pc:sldMk cId="977973457" sldId="363"/>
            <ac:picMk id="5" creationId="{0653FB3C-7093-4316-84B7-E5484E83ACD3}"/>
          </ac:picMkLst>
        </pc:picChg>
      </pc:sldChg>
      <pc:sldChg chg="modSp add mod">
        <pc:chgData name="LESIAK, REMY" userId="a3612a7c-9754-4a96-bbce-22dd13fca895" providerId="ADAL" clId="{EB87E3E4-684A-474A-9008-0815F63A6B75}" dt="2021-11-09T10:05:08.912" v="31553" actId="20577"/>
        <pc:sldMkLst>
          <pc:docMk/>
          <pc:sldMk cId="866116833" sldId="364"/>
        </pc:sldMkLst>
        <pc:spChg chg="mod">
          <ac:chgData name="LESIAK, REMY" userId="a3612a7c-9754-4a96-bbce-22dd13fca895" providerId="ADAL" clId="{EB87E3E4-684A-474A-9008-0815F63A6B75}" dt="2021-11-09T10:05:08.912" v="31553" actId="20577"/>
          <ac:spMkLst>
            <pc:docMk/>
            <pc:sldMk cId="866116833" sldId="364"/>
            <ac:spMk id="2" creationId="{2FDDDB30-1EAB-4D50-ABD8-A83648736E9C}"/>
          </ac:spMkLst>
        </pc:spChg>
        <pc:spChg chg="mod">
          <ac:chgData name="LESIAK, REMY" userId="a3612a7c-9754-4a96-bbce-22dd13fca895" providerId="ADAL" clId="{EB87E3E4-684A-474A-9008-0815F63A6B75}" dt="2021-11-08T21:43:56.411" v="29054" actId="20577"/>
          <ac:spMkLst>
            <pc:docMk/>
            <pc:sldMk cId="866116833" sldId="364"/>
            <ac:spMk id="3" creationId="{A147A2A2-4065-4527-B8FB-045FB0F589E5}"/>
          </ac:spMkLst>
        </pc:spChg>
        <pc:spChg chg="mod">
          <ac:chgData name="LESIAK, REMY" userId="a3612a7c-9754-4a96-bbce-22dd13fca895" providerId="ADAL" clId="{EB87E3E4-684A-474A-9008-0815F63A6B75}" dt="2021-11-08T21:44:32.266" v="29077" actId="20577"/>
          <ac:spMkLst>
            <pc:docMk/>
            <pc:sldMk cId="866116833" sldId="364"/>
            <ac:spMk id="4" creationId="{6287B15A-EA24-4908-971A-5F4B915335AD}"/>
          </ac:spMkLst>
        </pc:spChg>
      </pc:sldChg>
      <pc:sldChg chg="addSp modSp add mod ord">
        <pc:chgData name="LESIAK, REMY" userId="a3612a7c-9754-4a96-bbce-22dd13fca895" providerId="ADAL" clId="{EB87E3E4-684A-474A-9008-0815F63A6B75}" dt="2021-11-09T11:00:00.211" v="34051" actId="207"/>
        <pc:sldMkLst>
          <pc:docMk/>
          <pc:sldMk cId="681254730" sldId="365"/>
        </pc:sldMkLst>
        <pc:spChg chg="mod">
          <ac:chgData name="LESIAK, REMY" userId="a3612a7c-9754-4a96-bbce-22dd13fca895" providerId="ADAL" clId="{EB87E3E4-684A-474A-9008-0815F63A6B75}" dt="2021-11-09T10:52:33.751" v="33933" actId="20577"/>
          <ac:spMkLst>
            <pc:docMk/>
            <pc:sldMk cId="681254730" sldId="365"/>
            <ac:spMk id="2" creationId="{2FDDDB30-1EAB-4D50-ABD8-A83648736E9C}"/>
          </ac:spMkLst>
        </pc:spChg>
        <pc:spChg chg="mod">
          <ac:chgData name="LESIAK, REMY" userId="a3612a7c-9754-4a96-bbce-22dd13fca895" providerId="ADAL" clId="{EB87E3E4-684A-474A-9008-0815F63A6B75}" dt="2021-11-08T21:44:43.581" v="29098" actId="20577"/>
          <ac:spMkLst>
            <pc:docMk/>
            <pc:sldMk cId="681254730" sldId="365"/>
            <ac:spMk id="4" creationId="{6287B15A-EA24-4908-971A-5F4B915335AD}"/>
          </ac:spMkLst>
        </pc:spChg>
        <pc:spChg chg="add mod">
          <ac:chgData name="LESIAK, REMY" userId="a3612a7c-9754-4a96-bbce-22dd13fca895" providerId="ADAL" clId="{EB87E3E4-684A-474A-9008-0815F63A6B75}" dt="2021-11-09T11:00:00.211" v="34051" actId="207"/>
          <ac:spMkLst>
            <pc:docMk/>
            <pc:sldMk cId="681254730" sldId="365"/>
            <ac:spMk id="8" creationId="{90DD983F-88A8-45B4-8D95-03ED0AE1759A}"/>
          </ac:spMkLst>
        </pc:spChg>
      </pc:sldChg>
      <pc:sldChg chg="addSp delSp modSp add mod ord">
        <pc:chgData name="LESIAK, REMY" userId="a3612a7c-9754-4a96-bbce-22dd13fca895" providerId="ADAL" clId="{EB87E3E4-684A-474A-9008-0815F63A6B75}" dt="2021-11-09T10:13:03.393" v="32248" actId="20577"/>
        <pc:sldMkLst>
          <pc:docMk/>
          <pc:sldMk cId="1492175825" sldId="366"/>
        </pc:sldMkLst>
        <pc:spChg chg="mod">
          <ac:chgData name="LESIAK, REMY" userId="a3612a7c-9754-4a96-bbce-22dd13fca895" providerId="ADAL" clId="{EB87E3E4-684A-474A-9008-0815F63A6B75}" dt="2021-11-09T10:13:03.393" v="32248" actId="20577"/>
          <ac:spMkLst>
            <pc:docMk/>
            <pc:sldMk cId="1492175825" sldId="366"/>
            <ac:spMk id="2" creationId="{2FDDDB30-1EAB-4D50-ABD8-A83648736E9C}"/>
          </ac:spMkLst>
        </pc:spChg>
        <pc:spChg chg="mod">
          <ac:chgData name="LESIAK, REMY" userId="a3612a7c-9754-4a96-bbce-22dd13fca895" providerId="ADAL" clId="{EB87E3E4-684A-474A-9008-0815F63A6B75}" dt="2021-11-08T21:47:57.200" v="29142" actId="20577"/>
          <ac:spMkLst>
            <pc:docMk/>
            <pc:sldMk cId="1492175825" sldId="366"/>
            <ac:spMk id="4" creationId="{6287B15A-EA24-4908-971A-5F4B915335AD}"/>
          </ac:spMkLst>
        </pc:spChg>
        <pc:spChg chg="add del">
          <ac:chgData name="LESIAK, REMY" userId="a3612a7c-9754-4a96-bbce-22dd13fca895" providerId="ADAL" clId="{EB87E3E4-684A-474A-9008-0815F63A6B75}" dt="2021-11-09T08:06:28.316" v="30147" actId="478"/>
          <ac:spMkLst>
            <pc:docMk/>
            <pc:sldMk cId="1492175825" sldId="366"/>
            <ac:spMk id="7" creationId="{FACC5B6D-0D78-45D8-AC18-793EEA1B9057}"/>
          </ac:spMkLst>
        </pc:spChg>
        <pc:picChg chg="add mod">
          <ac:chgData name="LESIAK, REMY" userId="a3612a7c-9754-4a96-bbce-22dd13fca895" providerId="ADAL" clId="{EB87E3E4-684A-474A-9008-0815F63A6B75}" dt="2021-11-09T08:06:38.225" v="30151" actId="1076"/>
          <ac:picMkLst>
            <pc:docMk/>
            <pc:sldMk cId="1492175825" sldId="366"/>
            <ac:picMk id="8" creationId="{042B81E6-44F3-4099-9F5C-4EFDCEFAFDFB}"/>
          </ac:picMkLst>
        </pc:picChg>
      </pc:sldChg>
      <pc:sldChg chg="addSp delSp modSp add mod">
        <pc:chgData name="LESIAK, REMY" userId="a3612a7c-9754-4a96-bbce-22dd13fca895" providerId="ADAL" clId="{EB87E3E4-684A-474A-9008-0815F63A6B75}" dt="2021-11-09T10:20:01.499" v="32474" actId="20577"/>
        <pc:sldMkLst>
          <pc:docMk/>
          <pc:sldMk cId="353726686" sldId="367"/>
        </pc:sldMkLst>
        <pc:spChg chg="mod">
          <ac:chgData name="LESIAK, REMY" userId="a3612a7c-9754-4a96-bbce-22dd13fca895" providerId="ADAL" clId="{EB87E3E4-684A-474A-9008-0815F63A6B75}" dt="2021-11-09T10:17:27.349" v="32445" actId="20577"/>
          <ac:spMkLst>
            <pc:docMk/>
            <pc:sldMk cId="353726686" sldId="367"/>
            <ac:spMk id="2" creationId="{2FDDDB30-1EAB-4D50-ABD8-A83648736E9C}"/>
          </ac:spMkLst>
        </pc:spChg>
        <pc:spChg chg="mod">
          <ac:chgData name="LESIAK, REMY" userId="a3612a7c-9754-4a96-bbce-22dd13fca895" providerId="ADAL" clId="{EB87E3E4-684A-474A-9008-0815F63A6B75}" dt="2021-11-09T10:20:01.499" v="32474" actId="20577"/>
          <ac:spMkLst>
            <pc:docMk/>
            <pc:sldMk cId="353726686" sldId="367"/>
            <ac:spMk id="4" creationId="{6287B15A-EA24-4908-971A-5F4B915335AD}"/>
          </ac:spMkLst>
        </pc:spChg>
        <pc:spChg chg="add del mod">
          <ac:chgData name="LESIAK, REMY" userId="a3612a7c-9754-4a96-bbce-22dd13fca895" providerId="ADAL" clId="{EB87E3E4-684A-474A-9008-0815F63A6B75}" dt="2021-11-09T10:15:58.717" v="32299"/>
          <ac:spMkLst>
            <pc:docMk/>
            <pc:sldMk cId="353726686" sldId="367"/>
            <ac:spMk id="8" creationId="{A4AFFCF0-A266-4A8D-A943-F3F3038939AF}"/>
          </ac:spMkLst>
        </pc:spChg>
        <pc:spChg chg="add mod">
          <ac:chgData name="LESIAK, REMY" userId="a3612a7c-9754-4a96-bbce-22dd13fca895" providerId="ADAL" clId="{EB87E3E4-684A-474A-9008-0815F63A6B75}" dt="2021-11-09T10:16:20.811" v="32301" actId="1076"/>
          <ac:spMkLst>
            <pc:docMk/>
            <pc:sldMk cId="353726686" sldId="367"/>
            <ac:spMk id="10" creationId="{B7CCADFE-0CCE-4254-8F7B-B09DD742A228}"/>
          </ac:spMkLst>
        </pc:spChg>
        <pc:graphicFrameChg chg="add del mod">
          <ac:chgData name="LESIAK, REMY" userId="a3612a7c-9754-4a96-bbce-22dd13fca895" providerId="ADAL" clId="{EB87E3E4-684A-474A-9008-0815F63A6B75}" dt="2021-11-09T10:15:58.717" v="32299"/>
          <ac:graphicFrameMkLst>
            <pc:docMk/>
            <pc:sldMk cId="353726686" sldId="367"/>
            <ac:graphicFrameMk id="7" creationId="{F8462DA1-8705-4335-B148-718964E9E2C0}"/>
          </ac:graphicFrameMkLst>
        </pc:graphicFrameChg>
      </pc:sldChg>
      <pc:sldChg chg="addSp modSp add mod">
        <pc:chgData name="LESIAK, REMY" userId="a3612a7c-9754-4a96-bbce-22dd13fca895" providerId="ADAL" clId="{EB87E3E4-684A-474A-9008-0815F63A6B75}" dt="2021-11-09T10:13:52.836" v="32295" actId="313"/>
        <pc:sldMkLst>
          <pc:docMk/>
          <pc:sldMk cId="1655487073" sldId="368"/>
        </pc:sldMkLst>
        <pc:spChg chg="mod">
          <ac:chgData name="LESIAK, REMY" userId="a3612a7c-9754-4a96-bbce-22dd13fca895" providerId="ADAL" clId="{EB87E3E4-684A-474A-9008-0815F63A6B75}" dt="2021-11-09T10:13:52.836" v="32295" actId="313"/>
          <ac:spMkLst>
            <pc:docMk/>
            <pc:sldMk cId="1655487073" sldId="368"/>
            <ac:spMk id="2" creationId="{2FDDDB30-1EAB-4D50-ABD8-A83648736E9C}"/>
          </ac:spMkLst>
        </pc:spChg>
        <pc:spChg chg="mod">
          <ac:chgData name="LESIAK, REMY" userId="a3612a7c-9754-4a96-bbce-22dd13fca895" providerId="ADAL" clId="{EB87E3E4-684A-474A-9008-0815F63A6B75}" dt="2021-11-08T21:48:49.586" v="29171" actId="20577"/>
          <ac:spMkLst>
            <pc:docMk/>
            <pc:sldMk cId="1655487073" sldId="368"/>
            <ac:spMk id="4" creationId="{6287B15A-EA24-4908-971A-5F4B915335AD}"/>
          </ac:spMkLst>
        </pc:spChg>
        <pc:picChg chg="add mod">
          <ac:chgData name="LESIAK, REMY" userId="a3612a7c-9754-4a96-bbce-22dd13fca895" providerId="ADAL" clId="{EB87E3E4-684A-474A-9008-0815F63A6B75}" dt="2021-11-09T10:12:02.705" v="32178" actId="1076"/>
          <ac:picMkLst>
            <pc:docMk/>
            <pc:sldMk cId="1655487073" sldId="368"/>
            <ac:picMk id="7" creationId="{0AAC0B73-0343-4954-AC4A-6523675A6F8C}"/>
          </ac:picMkLst>
        </pc:picChg>
      </pc:sldChg>
      <pc:sldChg chg="addSp delSp modSp add mod">
        <pc:chgData name="LESIAK, REMY" userId="a3612a7c-9754-4a96-bbce-22dd13fca895" providerId="ADAL" clId="{EB87E3E4-684A-474A-9008-0815F63A6B75}" dt="2021-11-09T10:35:32.721" v="33038" actId="20577"/>
        <pc:sldMkLst>
          <pc:docMk/>
          <pc:sldMk cId="3656903009" sldId="369"/>
        </pc:sldMkLst>
        <pc:spChg chg="mod">
          <ac:chgData name="LESIAK, REMY" userId="a3612a7c-9754-4a96-bbce-22dd13fca895" providerId="ADAL" clId="{EB87E3E4-684A-474A-9008-0815F63A6B75}" dt="2021-11-09T10:35:32.721" v="33038" actId="20577"/>
          <ac:spMkLst>
            <pc:docMk/>
            <pc:sldMk cId="3656903009" sldId="369"/>
            <ac:spMk id="2" creationId="{2FDDDB30-1EAB-4D50-ABD8-A83648736E9C}"/>
          </ac:spMkLst>
        </pc:spChg>
        <pc:spChg chg="mod">
          <ac:chgData name="LESIAK, REMY" userId="a3612a7c-9754-4a96-bbce-22dd13fca895" providerId="ADAL" clId="{EB87E3E4-684A-474A-9008-0815F63A6B75}" dt="2021-11-08T21:49:51.290" v="29190" actId="20577"/>
          <ac:spMkLst>
            <pc:docMk/>
            <pc:sldMk cId="3656903009" sldId="369"/>
            <ac:spMk id="4" creationId="{6287B15A-EA24-4908-971A-5F4B915335AD}"/>
          </ac:spMkLst>
        </pc:spChg>
        <pc:spChg chg="add mod">
          <ac:chgData name="LESIAK, REMY" userId="a3612a7c-9754-4a96-bbce-22dd13fca895" providerId="ADAL" clId="{EB87E3E4-684A-474A-9008-0815F63A6B75}" dt="2021-11-09T10:33:55.416" v="32964" actId="207"/>
          <ac:spMkLst>
            <pc:docMk/>
            <pc:sldMk cId="3656903009" sldId="369"/>
            <ac:spMk id="9" creationId="{069E6FF3-64BD-4291-81B2-3F5143A3CA6B}"/>
          </ac:spMkLst>
        </pc:spChg>
        <pc:graphicFrameChg chg="add del mod">
          <ac:chgData name="LESIAK, REMY" userId="a3612a7c-9754-4a96-bbce-22dd13fca895" providerId="ADAL" clId="{EB87E3E4-684A-474A-9008-0815F63A6B75}" dt="2021-11-09T10:33:26.828" v="32958" actId="478"/>
          <ac:graphicFrameMkLst>
            <pc:docMk/>
            <pc:sldMk cId="3656903009" sldId="369"/>
            <ac:graphicFrameMk id="7" creationId="{92A39A84-C7FD-46CC-AD34-2D2F52093882}"/>
          </ac:graphicFrameMkLst>
        </pc:graphicFrameChg>
      </pc:sldChg>
      <pc:sldChg chg="addSp modSp add mod">
        <pc:chgData name="LESIAK, REMY" userId="a3612a7c-9754-4a96-bbce-22dd13fca895" providerId="ADAL" clId="{EB87E3E4-684A-474A-9008-0815F63A6B75}" dt="2021-11-09T10:47:52.988" v="33764" actId="1076"/>
        <pc:sldMkLst>
          <pc:docMk/>
          <pc:sldMk cId="3444569133" sldId="370"/>
        </pc:sldMkLst>
        <pc:spChg chg="mod">
          <ac:chgData name="LESIAK, REMY" userId="a3612a7c-9754-4a96-bbce-22dd13fca895" providerId="ADAL" clId="{EB87E3E4-684A-474A-9008-0815F63A6B75}" dt="2021-11-09T10:45:55.324" v="33674" actId="20577"/>
          <ac:spMkLst>
            <pc:docMk/>
            <pc:sldMk cId="3444569133" sldId="370"/>
            <ac:spMk id="2" creationId="{2FDDDB30-1EAB-4D50-ABD8-A83648736E9C}"/>
          </ac:spMkLst>
        </pc:spChg>
        <pc:spChg chg="add mod">
          <ac:chgData name="LESIAK, REMY" userId="a3612a7c-9754-4a96-bbce-22dd13fca895" providerId="ADAL" clId="{EB87E3E4-684A-474A-9008-0815F63A6B75}" dt="2021-11-09T10:47:06.848" v="33678" actId="1076"/>
          <ac:spMkLst>
            <pc:docMk/>
            <pc:sldMk cId="3444569133" sldId="370"/>
            <ac:spMk id="8" creationId="{0DD8B6FC-489A-4C57-A62D-4E2793840F39}"/>
          </ac:spMkLst>
        </pc:spChg>
        <pc:spChg chg="add mod">
          <ac:chgData name="LESIAK, REMY" userId="a3612a7c-9754-4a96-bbce-22dd13fca895" providerId="ADAL" clId="{EB87E3E4-684A-474A-9008-0815F63A6B75}" dt="2021-11-09T10:47:52.988" v="33764" actId="1076"/>
          <ac:spMkLst>
            <pc:docMk/>
            <pc:sldMk cId="3444569133" sldId="370"/>
            <ac:spMk id="9" creationId="{CA30DBC0-2EF8-4BAD-9888-532226CFF910}"/>
          </ac:spMkLst>
        </pc:spChg>
      </pc:sldChg>
      <pc:sldChg chg="addSp delSp modSp add mod">
        <pc:chgData name="LESIAK, REMY" userId="a3612a7c-9754-4a96-bbce-22dd13fca895" providerId="ADAL" clId="{EB87E3E4-684A-474A-9008-0815F63A6B75}" dt="2021-11-09T08:24:51.766" v="30827" actId="313"/>
        <pc:sldMkLst>
          <pc:docMk/>
          <pc:sldMk cId="2409818228" sldId="371"/>
        </pc:sldMkLst>
        <pc:spChg chg="mod">
          <ac:chgData name="LESIAK, REMY" userId="a3612a7c-9754-4a96-bbce-22dd13fca895" providerId="ADAL" clId="{EB87E3E4-684A-474A-9008-0815F63A6B75}" dt="2021-11-09T08:07:19.463" v="30177" actId="20577"/>
          <ac:spMkLst>
            <pc:docMk/>
            <pc:sldMk cId="2409818228" sldId="371"/>
            <ac:spMk id="6" creationId="{89A27480-B31B-44D5-9CEB-6BFD2D5BE6BF}"/>
          </ac:spMkLst>
        </pc:spChg>
        <pc:spChg chg="mod">
          <ac:chgData name="LESIAK, REMY" userId="a3612a7c-9754-4a96-bbce-22dd13fca895" providerId="ADAL" clId="{EB87E3E4-684A-474A-9008-0815F63A6B75}" dt="2021-11-09T08:24:51.766" v="30827" actId="313"/>
          <ac:spMkLst>
            <pc:docMk/>
            <pc:sldMk cId="2409818228" sldId="371"/>
            <ac:spMk id="7" creationId="{D5731BDA-20CD-40C2-A5B7-B40425E4D0F3}"/>
          </ac:spMkLst>
        </pc:spChg>
        <pc:spChg chg="add mod">
          <ac:chgData name="LESIAK, REMY" userId="a3612a7c-9754-4a96-bbce-22dd13fca895" providerId="ADAL" clId="{EB87E3E4-684A-474A-9008-0815F63A6B75}" dt="2021-11-09T08:22:29.788" v="30815" actId="1076"/>
          <ac:spMkLst>
            <pc:docMk/>
            <pc:sldMk cId="2409818228" sldId="371"/>
            <ac:spMk id="9" creationId="{AA3F8E9F-D8EF-41A3-8516-CAD93559A098}"/>
          </ac:spMkLst>
        </pc:spChg>
        <pc:graphicFrameChg chg="del">
          <ac:chgData name="LESIAK, REMY" userId="a3612a7c-9754-4a96-bbce-22dd13fca895" providerId="ADAL" clId="{EB87E3E4-684A-474A-9008-0815F63A6B75}" dt="2021-11-09T08:10:58.899" v="30510" actId="478"/>
          <ac:graphicFrameMkLst>
            <pc:docMk/>
            <pc:sldMk cId="2409818228" sldId="371"/>
            <ac:graphicFrameMk id="2" creationId="{56284897-D005-4B54-96D1-87B99006C3C8}"/>
          </ac:graphicFrameMkLst>
        </pc:graphicFrameChg>
      </pc:sldChg>
      <pc:sldChg chg="addSp delSp modSp add mod">
        <pc:chgData name="LESIAK, REMY" userId="a3612a7c-9754-4a96-bbce-22dd13fca895" providerId="ADAL" clId="{EB87E3E4-684A-474A-9008-0815F63A6B75}" dt="2021-11-09T09:56:23.049" v="31457" actId="20577"/>
        <pc:sldMkLst>
          <pc:docMk/>
          <pc:sldMk cId="3869919921" sldId="372"/>
        </pc:sldMkLst>
        <pc:spChg chg="add del">
          <ac:chgData name="LESIAK, REMY" userId="a3612a7c-9754-4a96-bbce-22dd13fca895" providerId="ADAL" clId="{EB87E3E4-684A-474A-9008-0815F63A6B75}" dt="2021-11-09T08:34:04.075" v="31167"/>
          <ac:spMkLst>
            <pc:docMk/>
            <pc:sldMk cId="3869919921" sldId="372"/>
            <ac:spMk id="2" creationId="{607F96C4-8462-4014-8E79-68FBE170228B}"/>
          </ac:spMkLst>
        </pc:spChg>
        <pc:spChg chg="mod">
          <ac:chgData name="LESIAK, REMY" userId="a3612a7c-9754-4a96-bbce-22dd13fca895" providerId="ADAL" clId="{EB87E3E4-684A-474A-9008-0815F63A6B75}" dt="2021-11-09T08:23:35.169" v="30825" actId="20577"/>
          <ac:spMkLst>
            <pc:docMk/>
            <pc:sldMk cId="3869919921" sldId="372"/>
            <ac:spMk id="6" creationId="{89A27480-B31B-44D5-9CEB-6BFD2D5BE6BF}"/>
          </ac:spMkLst>
        </pc:spChg>
        <pc:spChg chg="mod">
          <ac:chgData name="LESIAK, REMY" userId="a3612a7c-9754-4a96-bbce-22dd13fca895" providerId="ADAL" clId="{EB87E3E4-684A-474A-9008-0815F63A6B75}" dt="2021-11-09T09:56:23.049" v="31457" actId="20577"/>
          <ac:spMkLst>
            <pc:docMk/>
            <pc:sldMk cId="3869919921" sldId="372"/>
            <ac:spMk id="7" creationId="{D5731BDA-20CD-40C2-A5B7-B40425E4D0F3}"/>
          </ac:spMkLst>
        </pc:spChg>
        <pc:spChg chg="add mod">
          <ac:chgData name="LESIAK, REMY" userId="a3612a7c-9754-4a96-bbce-22dd13fca895" providerId="ADAL" clId="{EB87E3E4-684A-474A-9008-0815F63A6B75}" dt="2021-11-09T09:25:50.726" v="31215" actId="1035"/>
          <ac:spMkLst>
            <pc:docMk/>
            <pc:sldMk cId="3869919921" sldId="372"/>
            <ac:spMk id="8" creationId="{F5B6261A-355B-4097-91D9-81D33B0964B5}"/>
          </ac:spMkLst>
        </pc:spChg>
        <pc:spChg chg="del">
          <ac:chgData name="LESIAK, REMY" userId="a3612a7c-9754-4a96-bbce-22dd13fca895" providerId="ADAL" clId="{EB87E3E4-684A-474A-9008-0815F63A6B75}" dt="2021-11-09T08:26:48.079" v="30828" actId="478"/>
          <ac:spMkLst>
            <pc:docMk/>
            <pc:sldMk cId="3869919921" sldId="372"/>
            <ac:spMk id="9" creationId="{AA3F8E9F-D8EF-41A3-8516-CAD93559A098}"/>
          </ac:spMkLst>
        </pc:spChg>
        <pc:spChg chg="add mod">
          <ac:chgData name="LESIAK, REMY" userId="a3612a7c-9754-4a96-bbce-22dd13fca895" providerId="ADAL" clId="{EB87E3E4-684A-474A-9008-0815F63A6B75}" dt="2021-11-09T09:25:56.051" v="31233" actId="1035"/>
          <ac:spMkLst>
            <pc:docMk/>
            <pc:sldMk cId="3869919921" sldId="372"/>
            <ac:spMk id="10" creationId="{D17FDBA4-1C6F-4146-B0AC-32D10FCDADC7}"/>
          </ac:spMkLst>
        </pc:spChg>
      </pc:sldChg>
      <pc:sldChg chg="addSp delSp modSp new mod">
        <pc:chgData name="LESIAK, REMY" userId="a3612a7c-9754-4a96-bbce-22dd13fca895" providerId="ADAL" clId="{EB87E3E4-684A-474A-9008-0815F63A6B75}" dt="2021-11-09T09:59:07.507" v="31551" actId="20577"/>
        <pc:sldMkLst>
          <pc:docMk/>
          <pc:sldMk cId="1374125404" sldId="373"/>
        </pc:sldMkLst>
        <pc:spChg chg="del">
          <ac:chgData name="LESIAK, REMY" userId="a3612a7c-9754-4a96-bbce-22dd13fca895" providerId="ADAL" clId="{EB87E3E4-684A-474A-9008-0815F63A6B75}" dt="2021-11-09T09:51:59.454" v="31333" actId="478"/>
          <ac:spMkLst>
            <pc:docMk/>
            <pc:sldMk cId="1374125404" sldId="373"/>
            <ac:spMk id="2" creationId="{8042347F-02CA-4DDC-8B3C-9544D1CFE1D8}"/>
          </ac:spMkLst>
        </pc:spChg>
        <pc:spChg chg="mod">
          <ac:chgData name="LESIAK, REMY" userId="a3612a7c-9754-4a96-bbce-22dd13fca895" providerId="ADAL" clId="{EB87E3E4-684A-474A-9008-0815F63A6B75}" dt="2021-11-09T09:59:04.615" v="31542" actId="20577"/>
          <ac:spMkLst>
            <pc:docMk/>
            <pc:sldMk cId="1374125404" sldId="373"/>
            <ac:spMk id="3" creationId="{2BBADE34-4F57-401A-A85C-178BCEAEB046}"/>
          </ac:spMkLst>
        </pc:spChg>
        <pc:spChg chg="mod">
          <ac:chgData name="LESIAK, REMY" userId="a3612a7c-9754-4a96-bbce-22dd13fca895" providerId="ADAL" clId="{EB87E3E4-684A-474A-9008-0815F63A6B75}" dt="2021-11-09T09:59:07.507" v="31551" actId="20577"/>
          <ac:spMkLst>
            <pc:docMk/>
            <pc:sldMk cId="1374125404" sldId="373"/>
            <ac:spMk id="4" creationId="{B843B79B-EAA1-40D2-9FDE-40138F13E84E}"/>
          </ac:spMkLst>
        </pc:spChg>
        <pc:spChg chg="add mod">
          <ac:chgData name="LESIAK, REMY" userId="a3612a7c-9754-4a96-bbce-22dd13fca895" providerId="ADAL" clId="{EB87E3E4-684A-474A-9008-0815F63A6B75}" dt="2021-11-09T09:55:10.786" v="31408" actId="207"/>
          <ac:spMkLst>
            <pc:docMk/>
            <pc:sldMk cId="1374125404" sldId="373"/>
            <ac:spMk id="8" creationId="{ABA142AD-A4B1-4031-ACEB-D4D26E828EE6}"/>
          </ac:spMkLst>
        </pc:spChg>
        <pc:spChg chg="add mod">
          <ac:chgData name="LESIAK, REMY" userId="a3612a7c-9754-4a96-bbce-22dd13fca895" providerId="ADAL" clId="{EB87E3E4-684A-474A-9008-0815F63A6B75}" dt="2021-11-09T09:56:46.150" v="31458" actId="1076"/>
          <ac:spMkLst>
            <pc:docMk/>
            <pc:sldMk cId="1374125404" sldId="373"/>
            <ac:spMk id="10" creationId="{4EE5B56B-31E3-4CC8-8F73-C65A491958A6}"/>
          </ac:spMkLst>
        </pc:spChg>
        <pc:spChg chg="add mod">
          <ac:chgData name="LESIAK, REMY" userId="a3612a7c-9754-4a96-bbce-22dd13fca895" providerId="ADAL" clId="{EB87E3E4-684A-474A-9008-0815F63A6B75}" dt="2021-11-09T09:55:29.218" v="31411" actId="113"/>
          <ac:spMkLst>
            <pc:docMk/>
            <pc:sldMk cId="1374125404" sldId="373"/>
            <ac:spMk id="12" creationId="{420C46B3-91FD-4E05-8A6E-A1E18730E92A}"/>
          </ac:spMkLst>
        </pc:spChg>
        <pc:spChg chg="add mod">
          <ac:chgData name="LESIAK, REMY" userId="a3612a7c-9754-4a96-bbce-22dd13fca895" providerId="ADAL" clId="{EB87E3E4-684A-474A-9008-0815F63A6B75}" dt="2021-11-09T09:56:52.495" v="31460" actId="1076"/>
          <ac:spMkLst>
            <pc:docMk/>
            <pc:sldMk cId="1374125404" sldId="373"/>
            <ac:spMk id="13" creationId="{8FD241BA-F1B0-49D4-A285-8058915637E3}"/>
          </ac:spMkLst>
        </pc:spChg>
        <pc:spChg chg="add mod">
          <ac:chgData name="LESIAK, REMY" userId="a3612a7c-9754-4a96-bbce-22dd13fca895" providerId="ADAL" clId="{EB87E3E4-684A-474A-9008-0815F63A6B75}" dt="2021-11-09T09:58:56.995" v="31529" actId="207"/>
          <ac:spMkLst>
            <pc:docMk/>
            <pc:sldMk cId="1374125404" sldId="373"/>
            <ac:spMk id="14" creationId="{DEC747B7-D294-47A5-BEB2-3106352DE2DC}"/>
          </ac:spMkLst>
        </pc:spChg>
        <pc:spChg chg="add mod">
          <ac:chgData name="LESIAK, REMY" userId="a3612a7c-9754-4a96-bbce-22dd13fca895" providerId="ADAL" clId="{EB87E3E4-684A-474A-9008-0815F63A6B75}" dt="2021-11-09T09:58:52.913" v="31528" actId="207"/>
          <ac:spMkLst>
            <pc:docMk/>
            <pc:sldMk cId="1374125404" sldId="373"/>
            <ac:spMk id="15" creationId="{F20D3F6C-AAEF-47D9-9434-5B08C819714F}"/>
          </ac:spMkLst>
        </pc:spChg>
        <pc:cxnChg chg="add mod">
          <ac:chgData name="LESIAK, REMY" userId="a3612a7c-9754-4a96-bbce-22dd13fca895" providerId="ADAL" clId="{EB87E3E4-684A-474A-9008-0815F63A6B75}" dt="2021-11-09T09:58:29.587" v="31526" actId="1582"/>
          <ac:cxnSpMkLst>
            <pc:docMk/>
            <pc:sldMk cId="1374125404" sldId="373"/>
            <ac:cxnSpMk id="17" creationId="{5E04A5C4-BBC1-42DE-8FE4-1D5999F98AB7}"/>
          </ac:cxnSpMkLst>
        </pc:cxnChg>
      </pc:sldChg>
      <pc:sldChg chg="addSp delSp modSp add mod">
        <pc:chgData name="LESIAK, REMY" userId="a3612a7c-9754-4a96-bbce-22dd13fca895" providerId="ADAL" clId="{EB87E3E4-684A-474A-9008-0815F63A6B75}" dt="2021-11-09T10:32:15.596" v="32919" actId="20577"/>
        <pc:sldMkLst>
          <pc:docMk/>
          <pc:sldMk cId="3162238344" sldId="374"/>
        </pc:sldMkLst>
        <pc:spChg chg="mod">
          <ac:chgData name="LESIAK, REMY" userId="a3612a7c-9754-4a96-bbce-22dd13fca895" providerId="ADAL" clId="{EB87E3E4-684A-474A-9008-0815F63A6B75}" dt="2021-11-09T10:32:15.596" v="32919" actId="20577"/>
          <ac:spMkLst>
            <pc:docMk/>
            <pc:sldMk cId="3162238344" sldId="374"/>
            <ac:spMk id="2" creationId="{2FDDDB30-1EAB-4D50-ABD8-A83648736E9C}"/>
          </ac:spMkLst>
        </pc:spChg>
        <pc:spChg chg="mod">
          <ac:chgData name="LESIAK, REMY" userId="a3612a7c-9754-4a96-bbce-22dd13fca895" providerId="ADAL" clId="{EB87E3E4-684A-474A-9008-0815F63A6B75}" dt="2021-11-09T10:20:12.717" v="32489" actId="20577"/>
          <ac:spMkLst>
            <pc:docMk/>
            <pc:sldMk cId="3162238344" sldId="374"/>
            <ac:spMk id="4" creationId="{6287B15A-EA24-4908-971A-5F4B915335AD}"/>
          </ac:spMkLst>
        </pc:spChg>
        <pc:spChg chg="add mod">
          <ac:chgData name="LESIAK, REMY" userId="a3612a7c-9754-4a96-bbce-22dd13fca895" providerId="ADAL" clId="{EB87E3E4-684A-474A-9008-0815F63A6B75}" dt="2021-11-09T10:25:20.751" v="32861" actId="1076"/>
          <ac:spMkLst>
            <pc:docMk/>
            <pc:sldMk cId="3162238344" sldId="374"/>
            <ac:spMk id="9" creationId="{12DF9727-5B45-46BC-B376-8A426E86E1FD}"/>
          </ac:spMkLst>
        </pc:spChg>
        <pc:spChg chg="del">
          <ac:chgData name="LESIAK, REMY" userId="a3612a7c-9754-4a96-bbce-22dd13fca895" providerId="ADAL" clId="{EB87E3E4-684A-474A-9008-0815F63A6B75}" dt="2021-11-09T10:22:30.452" v="32817" actId="478"/>
          <ac:spMkLst>
            <pc:docMk/>
            <pc:sldMk cId="3162238344" sldId="374"/>
            <ac:spMk id="10" creationId="{B7CCADFE-0CCE-4254-8F7B-B09DD742A228}"/>
          </ac:spMkLst>
        </pc:spChg>
        <pc:spChg chg="add mod">
          <ac:chgData name="LESIAK, REMY" userId="a3612a7c-9754-4a96-bbce-22dd13fca895" providerId="ADAL" clId="{EB87E3E4-684A-474A-9008-0815F63A6B75}" dt="2021-11-09T10:25:16.694" v="32860" actId="1076"/>
          <ac:spMkLst>
            <pc:docMk/>
            <pc:sldMk cId="3162238344" sldId="374"/>
            <ac:spMk id="11" creationId="{C40B95EA-C0DD-41CB-B9F8-14ACF957AC30}"/>
          </ac:spMkLst>
        </pc:spChg>
      </pc:sldChg>
      <pc:sldChg chg="addSp delSp modSp add mod">
        <pc:chgData name="LESIAK, REMY" userId="a3612a7c-9754-4a96-bbce-22dd13fca895" providerId="ADAL" clId="{EB87E3E4-684A-474A-9008-0815F63A6B75}" dt="2021-11-09T10:43:46.581" v="33548" actId="20577"/>
        <pc:sldMkLst>
          <pc:docMk/>
          <pc:sldMk cId="1804957311" sldId="375"/>
        </pc:sldMkLst>
        <pc:spChg chg="mod">
          <ac:chgData name="LESIAK, REMY" userId="a3612a7c-9754-4a96-bbce-22dd13fca895" providerId="ADAL" clId="{EB87E3E4-684A-474A-9008-0815F63A6B75}" dt="2021-11-09T10:43:46.581" v="33548" actId="20577"/>
          <ac:spMkLst>
            <pc:docMk/>
            <pc:sldMk cId="1804957311" sldId="375"/>
            <ac:spMk id="2" creationId="{2FDDDB30-1EAB-4D50-ABD8-A83648736E9C}"/>
          </ac:spMkLst>
        </pc:spChg>
        <pc:spChg chg="del">
          <ac:chgData name="LESIAK, REMY" userId="a3612a7c-9754-4a96-bbce-22dd13fca895" providerId="ADAL" clId="{EB87E3E4-684A-474A-9008-0815F63A6B75}" dt="2021-11-09T10:36:27.479" v="33119" actId="478"/>
          <ac:spMkLst>
            <pc:docMk/>
            <pc:sldMk cId="1804957311" sldId="375"/>
            <ac:spMk id="9" creationId="{069E6FF3-64BD-4291-81B2-3F5143A3CA6B}"/>
          </ac:spMkLst>
        </pc:spChg>
        <pc:spChg chg="add mod">
          <ac:chgData name="LESIAK, REMY" userId="a3612a7c-9754-4a96-bbce-22dd13fca895" providerId="ADAL" clId="{EB87E3E4-684A-474A-9008-0815F63A6B75}" dt="2021-11-09T10:41:53.898" v="33475" actId="207"/>
          <ac:spMkLst>
            <pc:docMk/>
            <pc:sldMk cId="1804957311" sldId="375"/>
            <ac:spMk id="10" creationId="{9C965BAE-847D-438A-AD3F-5C65226595B9}"/>
          </ac:spMkLst>
        </pc:spChg>
        <pc:spChg chg="add mod">
          <ac:chgData name="LESIAK, REMY" userId="a3612a7c-9754-4a96-bbce-22dd13fca895" providerId="ADAL" clId="{EB87E3E4-684A-474A-9008-0815F63A6B75}" dt="2021-11-09T10:42:39.790" v="33485" actId="1076"/>
          <ac:spMkLst>
            <pc:docMk/>
            <pc:sldMk cId="1804957311" sldId="375"/>
            <ac:spMk id="11" creationId="{6D422DE0-0F98-4738-8B99-2D8C96B49A69}"/>
          </ac:spMkLst>
        </pc:spChg>
        <pc:spChg chg="add mod">
          <ac:chgData name="LESIAK, REMY" userId="a3612a7c-9754-4a96-bbce-22dd13fca895" providerId="ADAL" clId="{EB87E3E4-684A-474A-9008-0815F63A6B75}" dt="2021-11-09T10:42:53.523" v="33512" actId="20577"/>
          <ac:spMkLst>
            <pc:docMk/>
            <pc:sldMk cId="1804957311" sldId="375"/>
            <ac:spMk id="12" creationId="{D6B425AE-18A7-4372-AF3D-A59B172DDE87}"/>
          </ac:spMkLst>
        </pc:spChg>
        <pc:spChg chg="add mod">
          <ac:chgData name="LESIAK, REMY" userId="a3612a7c-9754-4a96-bbce-22dd13fca895" providerId="ADAL" clId="{EB87E3E4-684A-474A-9008-0815F63A6B75}" dt="2021-11-09T10:43:03.071" v="33522" actId="20577"/>
          <ac:spMkLst>
            <pc:docMk/>
            <pc:sldMk cId="1804957311" sldId="375"/>
            <ac:spMk id="13" creationId="{1A6727BC-2AC8-41C0-B02D-082EBC539B10}"/>
          </ac:spMkLst>
        </pc:spChg>
      </pc:sldChg>
      <pc:sldChg chg="addSp delSp modSp add mod">
        <pc:chgData name="LESIAK, REMY" userId="a3612a7c-9754-4a96-bbce-22dd13fca895" providerId="ADAL" clId="{EB87E3E4-684A-474A-9008-0815F63A6B75}" dt="2021-11-09T10:49:23.621" v="33803" actId="207"/>
        <pc:sldMkLst>
          <pc:docMk/>
          <pc:sldMk cId="2897849871" sldId="376"/>
        </pc:sldMkLst>
        <pc:spChg chg="del">
          <ac:chgData name="LESIAK, REMY" userId="a3612a7c-9754-4a96-bbce-22dd13fca895" providerId="ADAL" clId="{EB87E3E4-684A-474A-9008-0815F63A6B75}" dt="2021-11-09T10:48:23.259" v="33768" actId="478"/>
          <ac:spMkLst>
            <pc:docMk/>
            <pc:sldMk cId="2897849871" sldId="376"/>
            <ac:spMk id="2" creationId="{2FDDDB30-1EAB-4D50-ABD8-A83648736E9C}"/>
          </ac:spMkLst>
        </pc:spChg>
        <pc:spChg chg="del">
          <ac:chgData name="LESIAK, REMY" userId="a3612a7c-9754-4a96-bbce-22dd13fca895" providerId="ADAL" clId="{EB87E3E4-684A-474A-9008-0815F63A6B75}" dt="2021-11-09T10:48:19.273" v="33766" actId="478"/>
          <ac:spMkLst>
            <pc:docMk/>
            <pc:sldMk cId="2897849871" sldId="376"/>
            <ac:spMk id="8" creationId="{0DD8B6FC-489A-4C57-A62D-4E2793840F39}"/>
          </ac:spMkLst>
        </pc:spChg>
        <pc:spChg chg="mod">
          <ac:chgData name="LESIAK, REMY" userId="a3612a7c-9754-4a96-bbce-22dd13fca895" providerId="ADAL" clId="{EB87E3E4-684A-474A-9008-0815F63A6B75}" dt="2021-11-09T10:49:10.994" v="33800" actId="20577"/>
          <ac:spMkLst>
            <pc:docMk/>
            <pc:sldMk cId="2897849871" sldId="376"/>
            <ac:spMk id="9" creationId="{CA30DBC0-2EF8-4BAD-9888-532226CFF910}"/>
          </ac:spMkLst>
        </pc:spChg>
        <pc:spChg chg="add del mod">
          <ac:chgData name="LESIAK, REMY" userId="a3612a7c-9754-4a96-bbce-22dd13fca895" providerId="ADAL" clId="{EB87E3E4-684A-474A-9008-0815F63A6B75}" dt="2021-11-09T10:48:25.579" v="33769" actId="478"/>
          <ac:spMkLst>
            <pc:docMk/>
            <pc:sldMk cId="2897849871" sldId="376"/>
            <ac:spMk id="10" creationId="{1F370831-82A5-42B0-A09F-351FBEBA8FB2}"/>
          </ac:spMkLst>
        </pc:spChg>
        <pc:spChg chg="add mod">
          <ac:chgData name="LESIAK, REMY" userId="a3612a7c-9754-4a96-bbce-22dd13fca895" providerId="ADAL" clId="{EB87E3E4-684A-474A-9008-0815F63A6B75}" dt="2021-11-09T10:49:18.146" v="33801" actId="207"/>
          <ac:spMkLst>
            <pc:docMk/>
            <pc:sldMk cId="2897849871" sldId="376"/>
            <ac:spMk id="12" creationId="{9D17B6DF-B80D-4409-A174-308F65A33F2D}"/>
          </ac:spMkLst>
        </pc:spChg>
        <pc:spChg chg="add mod">
          <ac:chgData name="LESIAK, REMY" userId="a3612a7c-9754-4a96-bbce-22dd13fca895" providerId="ADAL" clId="{EB87E3E4-684A-474A-9008-0815F63A6B75}" dt="2021-11-09T10:49:23.621" v="33803" actId="207"/>
          <ac:spMkLst>
            <pc:docMk/>
            <pc:sldMk cId="2897849871" sldId="376"/>
            <ac:spMk id="14" creationId="{A50B9427-662A-490A-9294-34F9C6612978}"/>
          </ac:spMkLst>
        </pc:spChg>
        <pc:spChg chg="add mod">
          <ac:chgData name="LESIAK, REMY" userId="a3612a7c-9754-4a96-bbce-22dd13fca895" providerId="ADAL" clId="{EB87E3E4-684A-474A-9008-0815F63A6B75}" dt="2021-11-09T10:49:03.573" v="33795"/>
          <ac:spMkLst>
            <pc:docMk/>
            <pc:sldMk cId="2897849871" sldId="376"/>
            <ac:spMk id="15" creationId="{3DF3EF99-7442-4A9D-A7E9-40E09BE2DF8A}"/>
          </ac:spMkLst>
        </pc:spChg>
      </pc:sldChg>
      <pc:sldChg chg="modSp add mod">
        <pc:chgData name="LESIAK, REMY" userId="a3612a7c-9754-4a96-bbce-22dd13fca895" providerId="ADAL" clId="{EB87E3E4-684A-474A-9008-0815F63A6B75}" dt="2021-11-09T10:50:34.105" v="33811" actId="207"/>
        <pc:sldMkLst>
          <pc:docMk/>
          <pc:sldMk cId="3346228852" sldId="377"/>
        </pc:sldMkLst>
        <pc:spChg chg="mod">
          <ac:chgData name="LESIAK, REMY" userId="a3612a7c-9754-4a96-bbce-22dd13fca895" providerId="ADAL" clId="{EB87E3E4-684A-474A-9008-0815F63A6B75}" dt="2021-11-09T10:50:17.949" v="33808" actId="1076"/>
          <ac:spMkLst>
            <pc:docMk/>
            <pc:sldMk cId="3346228852" sldId="377"/>
            <ac:spMk id="9" creationId="{CA30DBC0-2EF8-4BAD-9888-532226CFF910}"/>
          </ac:spMkLst>
        </pc:spChg>
        <pc:spChg chg="mod">
          <ac:chgData name="LESIAK, REMY" userId="a3612a7c-9754-4a96-bbce-22dd13fca895" providerId="ADAL" clId="{EB87E3E4-684A-474A-9008-0815F63A6B75}" dt="2021-11-09T10:50:34.105" v="33811" actId="207"/>
          <ac:spMkLst>
            <pc:docMk/>
            <pc:sldMk cId="3346228852" sldId="377"/>
            <ac:spMk id="12" creationId="{9D17B6DF-B80D-4409-A174-308F65A33F2D}"/>
          </ac:spMkLst>
        </pc:spChg>
        <pc:spChg chg="mod">
          <ac:chgData name="LESIAK, REMY" userId="a3612a7c-9754-4a96-bbce-22dd13fca895" providerId="ADAL" clId="{EB87E3E4-684A-474A-9008-0815F63A6B75}" dt="2021-11-09T10:50:31.611" v="33810" actId="207"/>
          <ac:spMkLst>
            <pc:docMk/>
            <pc:sldMk cId="3346228852" sldId="377"/>
            <ac:spMk id="14" creationId="{A50B9427-662A-490A-9294-34F9C6612978}"/>
          </ac:spMkLst>
        </pc:spChg>
      </pc:sldChg>
      <pc:sldChg chg="addSp delSp modSp new mod modClrScheme chgLayout">
        <pc:chgData name="LESIAK, REMY" userId="a3612a7c-9754-4a96-bbce-22dd13fca895" providerId="ADAL" clId="{EB87E3E4-684A-474A-9008-0815F63A6B75}" dt="2021-11-09T13:14:07.941" v="34656" actId="20577"/>
        <pc:sldMkLst>
          <pc:docMk/>
          <pc:sldMk cId="1800072175" sldId="378"/>
        </pc:sldMkLst>
        <pc:spChg chg="del mod ord">
          <ac:chgData name="LESIAK, REMY" userId="a3612a7c-9754-4a96-bbce-22dd13fca895" providerId="ADAL" clId="{EB87E3E4-684A-474A-9008-0815F63A6B75}" dt="2021-11-09T12:59:01.802" v="34054" actId="700"/>
          <ac:spMkLst>
            <pc:docMk/>
            <pc:sldMk cId="1800072175" sldId="378"/>
            <ac:spMk id="2" creationId="{B8543126-EDE2-4D39-8003-30444D7B5FFC}"/>
          </ac:spMkLst>
        </pc:spChg>
        <pc:spChg chg="mod ord">
          <ac:chgData name="LESIAK, REMY" userId="a3612a7c-9754-4a96-bbce-22dd13fca895" providerId="ADAL" clId="{EB87E3E4-684A-474A-9008-0815F63A6B75}" dt="2021-11-09T12:59:01.802" v="34054" actId="700"/>
          <ac:spMkLst>
            <pc:docMk/>
            <pc:sldMk cId="1800072175" sldId="378"/>
            <ac:spMk id="3" creationId="{E9305DB2-255F-4EFD-A811-6E35387D6053}"/>
          </ac:spMkLst>
        </pc:spChg>
        <pc:spChg chg="mod ord">
          <ac:chgData name="LESIAK, REMY" userId="a3612a7c-9754-4a96-bbce-22dd13fca895" providerId="ADAL" clId="{EB87E3E4-684A-474A-9008-0815F63A6B75}" dt="2021-11-09T12:59:01.802" v="34054" actId="700"/>
          <ac:spMkLst>
            <pc:docMk/>
            <pc:sldMk cId="1800072175" sldId="378"/>
            <ac:spMk id="4" creationId="{717F2867-7DC5-4D1F-B4C1-59321B45AC06}"/>
          </ac:spMkLst>
        </pc:spChg>
        <pc:spChg chg="add mod ord">
          <ac:chgData name="LESIAK, REMY" userId="a3612a7c-9754-4a96-bbce-22dd13fca895" providerId="ADAL" clId="{EB87E3E4-684A-474A-9008-0815F63A6B75}" dt="2021-11-09T13:14:07.941" v="34656" actId="20577"/>
          <ac:spMkLst>
            <pc:docMk/>
            <pc:sldMk cId="1800072175" sldId="378"/>
            <ac:spMk id="5" creationId="{C1F6A8FD-32AA-44F4-9CF5-6063E1130572}"/>
          </ac:spMkLst>
        </pc:spChg>
        <pc:spChg chg="add mod ord">
          <ac:chgData name="LESIAK, REMY" userId="a3612a7c-9754-4a96-bbce-22dd13fca895" providerId="ADAL" clId="{EB87E3E4-684A-474A-9008-0815F63A6B75}" dt="2021-11-09T12:59:38.419" v="34117" actId="20577"/>
          <ac:spMkLst>
            <pc:docMk/>
            <pc:sldMk cId="1800072175" sldId="378"/>
            <ac:spMk id="6" creationId="{214D985F-2B08-4B44-94C2-26D7C8DFA9C1}"/>
          </ac:spMkLst>
        </pc:spChg>
        <pc:spChg chg="add mod ord">
          <ac:chgData name="LESIAK, REMY" userId="a3612a7c-9754-4a96-bbce-22dd13fca895" providerId="ADAL" clId="{EB87E3E4-684A-474A-9008-0815F63A6B75}" dt="2021-11-09T13:06:46.373" v="34553" actId="6549"/>
          <ac:spMkLst>
            <pc:docMk/>
            <pc:sldMk cId="1800072175" sldId="378"/>
            <ac:spMk id="7" creationId="{0B87ABDC-63D1-469B-8FBE-7B93E6633CF0}"/>
          </ac:spMkLst>
        </pc:spChg>
        <pc:picChg chg="add mod">
          <ac:chgData name="LESIAK, REMY" userId="a3612a7c-9754-4a96-bbce-22dd13fca895" providerId="ADAL" clId="{EB87E3E4-684A-474A-9008-0815F63A6B75}" dt="2021-11-09T13:05:18.841" v="34521" actId="1076"/>
          <ac:picMkLst>
            <pc:docMk/>
            <pc:sldMk cId="1800072175" sldId="378"/>
            <ac:picMk id="6146" creationId="{8E66D138-6B26-4EC3-B134-F5648F013043}"/>
          </ac:picMkLst>
        </pc:picChg>
      </pc:sldChg>
      <pc:sldChg chg="addSp modSp new mod modAnim">
        <pc:chgData name="LESIAK, REMY" userId="a3612a7c-9754-4a96-bbce-22dd13fca895" providerId="ADAL" clId="{EB87E3E4-684A-474A-9008-0815F63A6B75}" dt="2021-11-09T14:51:47.268" v="37418" actId="113"/>
        <pc:sldMkLst>
          <pc:docMk/>
          <pc:sldMk cId="3917456388" sldId="379"/>
        </pc:sldMkLst>
        <pc:spChg chg="mod">
          <ac:chgData name="LESIAK, REMY" userId="a3612a7c-9754-4a96-bbce-22dd13fca895" providerId="ADAL" clId="{EB87E3E4-684A-474A-9008-0815F63A6B75}" dt="2021-11-09T14:51:47.268" v="37418" actId="113"/>
          <ac:spMkLst>
            <pc:docMk/>
            <pc:sldMk cId="3917456388" sldId="379"/>
            <ac:spMk id="2" creationId="{CA917F0B-9E71-4238-B9C9-143DA4B1FFEA}"/>
          </ac:spMkLst>
        </pc:spChg>
        <pc:spChg chg="mod">
          <ac:chgData name="LESIAK, REMY" userId="a3612a7c-9754-4a96-bbce-22dd13fca895" providerId="ADAL" clId="{EB87E3E4-684A-474A-9008-0815F63A6B75}" dt="2021-11-09T14:38:24.068" v="36825" actId="20577"/>
          <ac:spMkLst>
            <pc:docMk/>
            <pc:sldMk cId="3917456388" sldId="379"/>
            <ac:spMk id="3" creationId="{1970C84E-E334-4165-AB44-C2FE817140EA}"/>
          </ac:spMkLst>
        </pc:spChg>
        <pc:spChg chg="mod">
          <ac:chgData name="LESIAK, REMY" userId="a3612a7c-9754-4a96-bbce-22dd13fca895" providerId="ADAL" clId="{EB87E3E4-684A-474A-9008-0815F63A6B75}" dt="2021-11-09T14:38:33.538" v="36857" actId="20577"/>
          <ac:spMkLst>
            <pc:docMk/>
            <pc:sldMk cId="3917456388" sldId="379"/>
            <ac:spMk id="4" creationId="{C848EF89-A259-42D7-9994-D528AEE2B368}"/>
          </ac:spMkLst>
        </pc:spChg>
        <pc:spChg chg="add mod">
          <ac:chgData name="LESIAK, REMY" userId="a3612a7c-9754-4a96-bbce-22dd13fca895" providerId="ADAL" clId="{EB87E3E4-684A-474A-9008-0815F63A6B75}" dt="2021-11-09T14:51:20.558" v="37414" actId="1076"/>
          <ac:spMkLst>
            <pc:docMk/>
            <pc:sldMk cId="3917456388" sldId="379"/>
            <ac:spMk id="8" creationId="{5BAB406B-A33B-4326-BE09-532A06FE4ED6}"/>
          </ac:spMkLst>
        </pc:spChg>
        <pc:spChg chg="add mod">
          <ac:chgData name="LESIAK, REMY" userId="a3612a7c-9754-4a96-bbce-22dd13fca895" providerId="ADAL" clId="{EB87E3E4-684A-474A-9008-0815F63A6B75}" dt="2021-11-09T14:49:27.748" v="37294" actId="6549"/>
          <ac:spMkLst>
            <pc:docMk/>
            <pc:sldMk cId="3917456388" sldId="379"/>
            <ac:spMk id="10" creationId="{2B53262B-7A2B-4997-9EB4-B75073E91373}"/>
          </ac:spMkLst>
        </pc:spChg>
      </pc:sldChg>
      <pc:sldChg chg="addSp delSp modSp add mod modShow">
        <pc:chgData name="LESIAK, REMY" userId="a3612a7c-9754-4a96-bbce-22dd13fca895" providerId="ADAL" clId="{EB87E3E4-684A-474A-9008-0815F63A6B75}" dt="2021-11-09T14:32:11.564" v="36782"/>
        <pc:sldMkLst>
          <pc:docMk/>
          <pc:sldMk cId="1410879114" sldId="380"/>
        </pc:sldMkLst>
        <pc:spChg chg="mod">
          <ac:chgData name="LESIAK, REMY" userId="a3612a7c-9754-4a96-bbce-22dd13fca895" providerId="ADAL" clId="{EB87E3E4-684A-474A-9008-0815F63A6B75}" dt="2021-11-09T14:08:51.855" v="36188" actId="20577"/>
          <ac:spMkLst>
            <pc:docMk/>
            <pc:sldMk cId="1410879114" sldId="380"/>
            <ac:spMk id="6" creationId="{214D985F-2B08-4B44-94C2-26D7C8DFA9C1}"/>
          </ac:spMkLst>
        </pc:spChg>
        <pc:spChg chg="mod">
          <ac:chgData name="LESIAK, REMY" userId="a3612a7c-9754-4a96-bbce-22dd13fca895" providerId="ADAL" clId="{EB87E3E4-684A-474A-9008-0815F63A6B75}" dt="2021-11-09T14:08:03.695" v="36100" actId="20577"/>
          <ac:spMkLst>
            <pc:docMk/>
            <pc:sldMk cId="1410879114" sldId="380"/>
            <ac:spMk id="14" creationId="{15D83BB8-6262-4F26-995F-6164A89E1243}"/>
          </ac:spMkLst>
        </pc:spChg>
        <pc:spChg chg="add mod">
          <ac:chgData name="LESIAK, REMY" userId="a3612a7c-9754-4a96-bbce-22dd13fca895" providerId="ADAL" clId="{EB87E3E4-684A-474A-9008-0815F63A6B75}" dt="2021-11-09T14:32:11.564" v="36782"/>
          <ac:spMkLst>
            <pc:docMk/>
            <pc:sldMk cId="1410879114" sldId="380"/>
            <ac:spMk id="15" creationId="{7FAD95DE-90BB-49DA-AF0B-AFD89C79E57A}"/>
          </ac:spMkLst>
        </pc:spChg>
        <pc:spChg chg="mod">
          <ac:chgData name="LESIAK, REMY" userId="a3612a7c-9754-4a96-bbce-22dd13fca895" providerId="ADAL" clId="{EB87E3E4-684A-474A-9008-0815F63A6B75}" dt="2021-11-09T14:29:58.261" v="36774" actId="20577"/>
          <ac:spMkLst>
            <pc:docMk/>
            <pc:sldMk cId="1410879114" sldId="380"/>
            <ac:spMk id="16" creationId="{06E5FD74-319A-4457-8846-C30DBE3F26EF}"/>
          </ac:spMkLst>
        </pc:spChg>
        <pc:spChg chg="del">
          <ac:chgData name="LESIAK, REMY" userId="a3612a7c-9754-4a96-bbce-22dd13fca895" providerId="ADAL" clId="{EB87E3E4-684A-474A-9008-0815F63A6B75}" dt="2021-11-09T14:09:22.639" v="36211" actId="478"/>
          <ac:spMkLst>
            <pc:docMk/>
            <pc:sldMk cId="1410879114" sldId="380"/>
            <ac:spMk id="17" creationId="{F869EEA6-A12B-402C-A6F5-7D50FC80B65E}"/>
          </ac:spMkLst>
        </pc:spChg>
        <pc:spChg chg="add mod">
          <ac:chgData name="LESIAK, REMY" userId="a3612a7c-9754-4a96-bbce-22dd13fca895" providerId="ADAL" clId="{EB87E3E4-684A-474A-9008-0815F63A6B75}" dt="2021-11-09T14:29:51.839" v="36771"/>
          <ac:spMkLst>
            <pc:docMk/>
            <pc:sldMk cId="1410879114" sldId="380"/>
            <ac:spMk id="18" creationId="{1FE776BD-9424-40E0-9708-5977B908B8FC}"/>
          </ac:spMkLst>
        </pc:spChg>
        <pc:graphicFrameChg chg="add del">
          <ac:chgData name="LESIAK, REMY" userId="a3612a7c-9754-4a96-bbce-22dd13fca895" providerId="ADAL" clId="{EB87E3E4-684A-474A-9008-0815F63A6B75}" dt="2021-11-09T14:21:07.126" v="36759"/>
          <ac:graphicFrameMkLst>
            <pc:docMk/>
            <pc:sldMk cId="1410879114" sldId="380"/>
            <ac:graphicFrameMk id="2" creationId="{458ADEAF-39A9-4CE6-B0C2-3BCE78FB9B37}"/>
          </ac:graphicFrameMkLst>
        </pc:graphicFrameChg>
        <pc:graphicFrameChg chg="add del">
          <ac:chgData name="LESIAK, REMY" userId="a3612a7c-9754-4a96-bbce-22dd13fca895" providerId="ADAL" clId="{EB87E3E4-684A-474A-9008-0815F63A6B75}" dt="2021-11-09T14:21:11.153" v="36761" actId="478"/>
          <ac:graphicFrameMkLst>
            <pc:docMk/>
            <pc:sldMk cId="1410879114" sldId="380"/>
            <ac:graphicFrameMk id="7" creationId="{348E1E17-46D8-49A6-9BFD-C27882CC253D}"/>
          </ac:graphicFrameMkLst>
        </pc:graphicFrameChg>
        <pc:graphicFrameChg chg="add del mod modGraphic">
          <ac:chgData name="LESIAK, REMY" userId="a3612a7c-9754-4a96-bbce-22dd13fca895" providerId="ADAL" clId="{EB87E3E4-684A-474A-9008-0815F63A6B75}" dt="2021-11-09T14:30:28.378" v="36781" actId="207"/>
          <ac:graphicFrameMkLst>
            <pc:docMk/>
            <pc:sldMk cId="1410879114" sldId="380"/>
            <ac:graphicFrameMk id="11" creationId="{7DC6FE35-0046-4BBA-858E-D23875DD15A2}"/>
          </ac:graphicFrameMkLst>
        </pc:graphicFrameChg>
        <pc:graphicFrameChg chg="del">
          <ac:chgData name="LESIAK, REMY" userId="a3612a7c-9754-4a96-bbce-22dd13fca895" providerId="ADAL" clId="{EB87E3E4-684A-474A-9008-0815F63A6B75}" dt="2021-11-09T14:09:24.015" v="36212" actId="478"/>
          <ac:graphicFrameMkLst>
            <pc:docMk/>
            <pc:sldMk cId="1410879114" sldId="380"/>
            <ac:graphicFrameMk id="12" creationId="{6BC489AC-822E-42FC-8173-B2E5442895A0}"/>
          </ac:graphicFrameMkLst>
        </pc:graphicFrameChg>
      </pc:sldChg>
      <pc:sldChg chg="addSp delSp modSp add del mod modShow">
        <pc:chgData name="LESIAK, REMY" userId="a3612a7c-9754-4a96-bbce-22dd13fca895" providerId="ADAL" clId="{EB87E3E4-684A-474A-9008-0815F63A6B75}" dt="2021-11-09T14:07:54.867" v="36098" actId="2696"/>
        <pc:sldMkLst>
          <pc:docMk/>
          <pc:sldMk cId="2452357682" sldId="380"/>
        </pc:sldMkLst>
        <pc:spChg chg="mod">
          <ac:chgData name="LESIAK, REMY" userId="a3612a7c-9754-4a96-bbce-22dd13fca895" providerId="ADAL" clId="{EB87E3E4-684A-474A-9008-0815F63A6B75}" dt="2021-11-09T13:14:02.121" v="34654" actId="20577"/>
          <ac:spMkLst>
            <pc:docMk/>
            <pc:sldMk cId="2452357682" sldId="380"/>
            <ac:spMk id="5" creationId="{C1F6A8FD-32AA-44F4-9CF5-6063E1130572}"/>
          </ac:spMkLst>
        </pc:spChg>
        <pc:spChg chg="mod">
          <ac:chgData name="LESIAK, REMY" userId="a3612a7c-9754-4a96-bbce-22dd13fca895" providerId="ADAL" clId="{EB87E3E4-684A-474A-9008-0815F63A6B75}" dt="2021-11-09T13:08:00.047" v="34561" actId="20577"/>
          <ac:spMkLst>
            <pc:docMk/>
            <pc:sldMk cId="2452357682" sldId="380"/>
            <ac:spMk id="6" creationId="{214D985F-2B08-4B44-94C2-26D7C8DFA9C1}"/>
          </ac:spMkLst>
        </pc:spChg>
        <pc:spChg chg="del">
          <ac:chgData name="LESIAK, REMY" userId="a3612a7c-9754-4a96-bbce-22dd13fca895" providerId="ADAL" clId="{EB87E3E4-684A-474A-9008-0815F63A6B75}" dt="2021-11-09T13:09:10.765" v="34562" actId="478"/>
          <ac:spMkLst>
            <pc:docMk/>
            <pc:sldMk cId="2452357682" sldId="380"/>
            <ac:spMk id="7" creationId="{0B87ABDC-63D1-469B-8FBE-7B93E6633CF0}"/>
          </ac:spMkLst>
        </pc:spChg>
        <pc:spChg chg="add del mod">
          <ac:chgData name="LESIAK, REMY" userId="a3612a7c-9754-4a96-bbce-22dd13fca895" providerId="ADAL" clId="{EB87E3E4-684A-474A-9008-0815F63A6B75}" dt="2021-11-09T13:09:12.333" v="34563" actId="478"/>
          <ac:spMkLst>
            <pc:docMk/>
            <pc:sldMk cId="2452357682" sldId="380"/>
            <ac:spMk id="8" creationId="{7A125C64-8717-4751-949D-E7EEEC1E6FF6}"/>
          </ac:spMkLst>
        </pc:spChg>
        <pc:spChg chg="add del mod">
          <ac:chgData name="LESIAK, REMY" userId="a3612a7c-9754-4a96-bbce-22dd13fca895" providerId="ADAL" clId="{EB87E3E4-684A-474A-9008-0815F63A6B75}" dt="2021-11-09T13:09:21.331" v="34566" actId="478"/>
          <ac:spMkLst>
            <pc:docMk/>
            <pc:sldMk cId="2452357682" sldId="380"/>
            <ac:spMk id="10" creationId="{E7AAB54E-35D2-49FD-A90F-5B6C1B38AD28}"/>
          </ac:spMkLst>
        </pc:spChg>
        <pc:spChg chg="add del mod">
          <ac:chgData name="LESIAK, REMY" userId="a3612a7c-9754-4a96-bbce-22dd13fca895" providerId="ADAL" clId="{EB87E3E4-684A-474A-9008-0815F63A6B75}" dt="2021-11-09T13:10:24.633" v="34584" actId="478"/>
          <ac:spMkLst>
            <pc:docMk/>
            <pc:sldMk cId="2452357682" sldId="380"/>
            <ac:spMk id="13" creationId="{ED77020A-9379-4A74-AAB8-C2B95F714395}"/>
          </ac:spMkLst>
        </pc:spChg>
        <pc:spChg chg="add mod">
          <ac:chgData name="LESIAK, REMY" userId="a3612a7c-9754-4a96-bbce-22dd13fca895" providerId="ADAL" clId="{EB87E3E4-684A-474A-9008-0815F63A6B75}" dt="2021-11-09T13:11:53.646" v="34611" actId="1076"/>
          <ac:spMkLst>
            <pc:docMk/>
            <pc:sldMk cId="2452357682" sldId="380"/>
            <ac:spMk id="14" creationId="{15D83BB8-6262-4F26-995F-6164A89E1243}"/>
          </ac:spMkLst>
        </pc:spChg>
        <pc:spChg chg="add mod">
          <ac:chgData name="LESIAK, REMY" userId="a3612a7c-9754-4a96-bbce-22dd13fca895" providerId="ADAL" clId="{EB87E3E4-684A-474A-9008-0815F63A6B75}" dt="2021-11-09T13:14:04.752" v="34655" actId="20577"/>
          <ac:spMkLst>
            <pc:docMk/>
            <pc:sldMk cId="2452357682" sldId="380"/>
            <ac:spMk id="16" creationId="{06E5FD74-319A-4457-8846-C30DBE3F26EF}"/>
          </ac:spMkLst>
        </pc:spChg>
        <pc:spChg chg="add mod">
          <ac:chgData name="LESIAK, REMY" userId="a3612a7c-9754-4a96-bbce-22dd13fca895" providerId="ADAL" clId="{EB87E3E4-684A-474A-9008-0815F63A6B75}" dt="2021-11-09T13:12:10.463" v="34636" actId="20577"/>
          <ac:spMkLst>
            <pc:docMk/>
            <pc:sldMk cId="2452357682" sldId="380"/>
            <ac:spMk id="17" creationId="{F869EEA6-A12B-402C-A6F5-7D50FC80B65E}"/>
          </ac:spMkLst>
        </pc:spChg>
        <pc:graphicFrameChg chg="add mod modGraphic">
          <ac:chgData name="LESIAK, REMY" userId="a3612a7c-9754-4a96-bbce-22dd13fca895" providerId="ADAL" clId="{EB87E3E4-684A-474A-9008-0815F63A6B75}" dt="2021-11-09T13:11:18.672" v="34598" actId="1076"/>
          <ac:graphicFrameMkLst>
            <pc:docMk/>
            <pc:sldMk cId="2452357682" sldId="380"/>
            <ac:graphicFrameMk id="9" creationId="{84DFAB27-8EDD-4A61-B2AC-16019DCA1712}"/>
          </ac:graphicFrameMkLst>
        </pc:graphicFrameChg>
        <pc:graphicFrameChg chg="add mod modGraphic">
          <ac:chgData name="LESIAK, REMY" userId="a3612a7c-9754-4a96-bbce-22dd13fca895" providerId="ADAL" clId="{EB87E3E4-684A-474A-9008-0815F63A6B75}" dt="2021-11-09T13:11:31.807" v="34601" actId="1076"/>
          <ac:graphicFrameMkLst>
            <pc:docMk/>
            <pc:sldMk cId="2452357682" sldId="380"/>
            <ac:graphicFrameMk id="11" creationId="{7DC6FE35-0046-4BBA-858E-D23875DD15A2}"/>
          </ac:graphicFrameMkLst>
        </pc:graphicFrameChg>
        <pc:graphicFrameChg chg="add mod modGraphic">
          <ac:chgData name="LESIAK, REMY" userId="a3612a7c-9754-4a96-bbce-22dd13fca895" providerId="ADAL" clId="{EB87E3E4-684A-474A-9008-0815F63A6B75}" dt="2021-11-09T13:11:40.707" v="34603" actId="207"/>
          <ac:graphicFrameMkLst>
            <pc:docMk/>
            <pc:sldMk cId="2452357682" sldId="380"/>
            <ac:graphicFrameMk id="12" creationId="{6BC489AC-822E-42FC-8173-B2E5442895A0}"/>
          </ac:graphicFrameMkLst>
        </pc:graphicFrameChg>
        <pc:picChg chg="del">
          <ac:chgData name="LESIAK, REMY" userId="a3612a7c-9754-4a96-bbce-22dd13fca895" providerId="ADAL" clId="{EB87E3E4-684A-474A-9008-0815F63A6B75}" dt="2021-11-09T13:09:13.610" v="34564" actId="478"/>
          <ac:picMkLst>
            <pc:docMk/>
            <pc:sldMk cId="2452357682" sldId="380"/>
            <ac:picMk id="6146" creationId="{8E66D138-6B26-4EC3-B134-F5648F013043}"/>
          </ac:picMkLst>
        </pc:picChg>
      </pc:sldChg>
      <pc:sldChg chg="addSp delSp modSp new mod">
        <pc:chgData name="LESIAK, REMY" userId="a3612a7c-9754-4a96-bbce-22dd13fca895" providerId="ADAL" clId="{EB87E3E4-684A-474A-9008-0815F63A6B75}" dt="2021-11-09T14:16:50.367" v="36651" actId="313"/>
        <pc:sldMkLst>
          <pc:docMk/>
          <pc:sldMk cId="2420983499" sldId="381"/>
        </pc:sldMkLst>
        <pc:spChg chg="del">
          <ac:chgData name="LESIAK, REMY" userId="a3612a7c-9754-4a96-bbce-22dd13fca895" providerId="ADAL" clId="{EB87E3E4-684A-474A-9008-0815F63A6B75}" dt="2021-11-09T13:12:36.581" v="34640" actId="478"/>
          <ac:spMkLst>
            <pc:docMk/>
            <pc:sldMk cId="2420983499" sldId="381"/>
            <ac:spMk id="2" creationId="{498E4194-93AA-4BB2-AD09-53ED65B542EF}"/>
          </ac:spMkLst>
        </pc:spChg>
        <pc:spChg chg="mod">
          <ac:chgData name="LESIAK, REMY" userId="a3612a7c-9754-4a96-bbce-22dd13fca895" providerId="ADAL" clId="{EB87E3E4-684A-474A-9008-0815F63A6B75}" dt="2021-11-09T13:14:12.297" v="34657"/>
          <ac:spMkLst>
            <pc:docMk/>
            <pc:sldMk cId="2420983499" sldId="381"/>
            <ac:spMk id="3" creationId="{19707106-89B4-4A5A-9F50-EEC8F6669FC5}"/>
          </ac:spMkLst>
        </pc:spChg>
        <pc:spChg chg="mod">
          <ac:chgData name="LESIAK, REMY" userId="a3612a7c-9754-4a96-bbce-22dd13fca895" providerId="ADAL" clId="{EB87E3E4-684A-474A-9008-0815F63A6B75}" dt="2021-11-09T13:16:19.837" v="34699" actId="20577"/>
          <ac:spMkLst>
            <pc:docMk/>
            <pc:sldMk cId="2420983499" sldId="381"/>
            <ac:spMk id="4" creationId="{FA8A1AF8-58D3-4627-91B3-53B6E67FEE5C}"/>
          </ac:spMkLst>
        </pc:spChg>
        <pc:spChg chg="add mod">
          <ac:chgData name="LESIAK, REMY" userId="a3612a7c-9754-4a96-bbce-22dd13fca895" providerId="ADAL" clId="{EB87E3E4-684A-474A-9008-0815F63A6B75}" dt="2021-11-09T14:16:50.367" v="36651" actId="313"/>
          <ac:spMkLst>
            <pc:docMk/>
            <pc:sldMk cId="2420983499" sldId="381"/>
            <ac:spMk id="7" creationId="{723A4AC3-262A-43AB-A012-7BCF517CBEBD}"/>
          </ac:spMkLst>
        </pc:spChg>
        <pc:picChg chg="add mod">
          <ac:chgData name="LESIAK, REMY" userId="a3612a7c-9754-4a96-bbce-22dd13fca895" providerId="ADAL" clId="{EB87E3E4-684A-474A-9008-0815F63A6B75}" dt="2021-11-09T13:15:58.117" v="34690" actId="1076"/>
          <ac:picMkLst>
            <pc:docMk/>
            <pc:sldMk cId="2420983499" sldId="381"/>
            <ac:picMk id="9218" creationId="{A117CA97-0A49-42B3-A769-E63A12779AC7}"/>
          </ac:picMkLst>
        </pc:picChg>
      </pc:sldChg>
      <pc:sldChg chg="addSp delSp modSp add mod">
        <pc:chgData name="LESIAK, REMY" userId="a3612a7c-9754-4a96-bbce-22dd13fca895" providerId="ADAL" clId="{EB87E3E4-684A-474A-9008-0815F63A6B75}" dt="2021-11-09T14:16:46.730" v="36647" actId="313"/>
        <pc:sldMkLst>
          <pc:docMk/>
          <pc:sldMk cId="2207242162" sldId="382"/>
        </pc:sldMkLst>
        <pc:spChg chg="mod">
          <ac:chgData name="LESIAK, REMY" userId="a3612a7c-9754-4a96-bbce-22dd13fca895" providerId="ADAL" clId="{EB87E3E4-684A-474A-9008-0815F63A6B75}" dt="2021-11-09T13:16:14.442" v="34692"/>
          <ac:spMkLst>
            <pc:docMk/>
            <pc:sldMk cId="2207242162" sldId="382"/>
            <ac:spMk id="3" creationId="{19707106-89B4-4A5A-9F50-EEC8F6669FC5}"/>
          </ac:spMkLst>
        </pc:spChg>
        <pc:spChg chg="mod">
          <ac:chgData name="LESIAK, REMY" userId="a3612a7c-9754-4a96-bbce-22dd13fca895" providerId="ADAL" clId="{EB87E3E4-684A-474A-9008-0815F63A6B75}" dt="2021-11-09T13:16:29.858" v="34702" actId="20577"/>
          <ac:spMkLst>
            <pc:docMk/>
            <pc:sldMk cId="2207242162" sldId="382"/>
            <ac:spMk id="4" creationId="{FA8A1AF8-58D3-4627-91B3-53B6E67FEE5C}"/>
          </ac:spMkLst>
        </pc:spChg>
        <pc:spChg chg="add del mod">
          <ac:chgData name="LESIAK, REMY" userId="a3612a7c-9754-4a96-bbce-22dd13fca895" providerId="ADAL" clId="{EB87E3E4-684A-474A-9008-0815F63A6B75}" dt="2021-11-09T14:12:01.399" v="36248" actId="478"/>
          <ac:spMkLst>
            <pc:docMk/>
            <pc:sldMk cId="2207242162" sldId="382"/>
            <ac:spMk id="7" creationId="{A2CB2EF9-4760-4509-8649-B5A11067F822}"/>
          </ac:spMkLst>
        </pc:spChg>
        <pc:spChg chg="add mod">
          <ac:chgData name="LESIAK, REMY" userId="a3612a7c-9754-4a96-bbce-22dd13fca895" providerId="ADAL" clId="{EB87E3E4-684A-474A-9008-0815F63A6B75}" dt="2021-11-09T14:16:46.730" v="36647" actId="313"/>
          <ac:spMkLst>
            <pc:docMk/>
            <pc:sldMk cId="2207242162" sldId="382"/>
            <ac:spMk id="8" creationId="{6AFE25BF-21CF-42AB-9752-ED8A872864C5}"/>
          </ac:spMkLst>
        </pc:spChg>
        <pc:picChg chg="mod">
          <ac:chgData name="LESIAK, REMY" userId="a3612a7c-9754-4a96-bbce-22dd13fca895" providerId="ADAL" clId="{EB87E3E4-684A-474A-9008-0815F63A6B75}" dt="2021-11-09T13:16:36.744" v="34703" actId="1076"/>
          <ac:picMkLst>
            <pc:docMk/>
            <pc:sldMk cId="2207242162" sldId="382"/>
            <ac:picMk id="9218" creationId="{A117CA97-0A49-42B3-A769-E63A12779AC7}"/>
          </ac:picMkLst>
        </pc:picChg>
      </pc:sldChg>
      <pc:sldChg chg="addSp delSp modSp add mod">
        <pc:chgData name="LESIAK, REMY" userId="a3612a7c-9754-4a96-bbce-22dd13fca895" providerId="ADAL" clId="{EB87E3E4-684A-474A-9008-0815F63A6B75}" dt="2021-11-09T14:16:54.441" v="36655" actId="313"/>
        <pc:sldMkLst>
          <pc:docMk/>
          <pc:sldMk cId="3797451440" sldId="383"/>
        </pc:sldMkLst>
        <pc:spChg chg="mod">
          <ac:chgData name="LESIAK, REMY" userId="a3612a7c-9754-4a96-bbce-22dd13fca895" providerId="ADAL" clId="{EB87E3E4-684A-474A-9008-0815F63A6B75}" dt="2021-11-09T13:17:07.169" v="34706"/>
          <ac:spMkLst>
            <pc:docMk/>
            <pc:sldMk cId="3797451440" sldId="383"/>
            <ac:spMk id="3" creationId="{19707106-89B4-4A5A-9F50-EEC8F6669FC5}"/>
          </ac:spMkLst>
        </pc:spChg>
        <pc:spChg chg="mod">
          <ac:chgData name="LESIAK, REMY" userId="a3612a7c-9754-4a96-bbce-22dd13fca895" providerId="ADAL" clId="{EB87E3E4-684A-474A-9008-0815F63A6B75}" dt="2021-11-09T14:11:13.798" v="36217" actId="20577"/>
          <ac:spMkLst>
            <pc:docMk/>
            <pc:sldMk cId="3797451440" sldId="383"/>
            <ac:spMk id="4" creationId="{FA8A1AF8-58D3-4627-91B3-53B6E67FEE5C}"/>
          </ac:spMkLst>
        </pc:spChg>
        <pc:spChg chg="add del mod">
          <ac:chgData name="LESIAK, REMY" userId="a3612a7c-9754-4a96-bbce-22dd13fca895" providerId="ADAL" clId="{EB87E3E4-684A-474A-9008-0815F63A6B75}" dt="2021-11-09T14:12:07.933" v="36251" actId="478"/>
          <ac:spMkLst>
            <pc:docMk/>
            <pc:sldMk cId="3797451440" sldId="383"/>
            <ac:spMk id="7" creationId="{D4496D6A-979D-439F-AFA8-18BB81A0F65E}"/>
          </ac:spMkLst>
        </pc:spChg>
        <pc:spChg chg="add del mod">
          <ac:chgData name="LESIAK, REMY" userId="a3612a7c-9754-4a96-bbce-22dd13fca895" providerId="ADAL" clId="{EB87E3E4-684A-474A-9008-0815F63A6B75}" dt="2021-11-09T13:18:01.429" v="34714"/>
          <ac:spMkLst>
            <pc:docMk/>
            <pc:sldMk cId="3797451440" sldId="383"/>
            <ac:spMk id="8" creationId="{400B94F1-684E-4A2E-B1EB-C1F9865899B2}"/>
          </ac:spMkLst>
        </pc:spChg>
        <pc:spChg chg="add mod">
          <ac:chgData name="LESIAK, REMY" userId="a3612a7c-9754-4a96-bbce-22dd13fca895" providerId="ADAL" clId="{EB87E3E4-684A-474A-9008-0815F63A6B75}" dt="2021-11-09T14:16:54.441" v="36655" actId="313"/>
          <ac:spMkLst>
            <pc:docMk/>
            <pc:sldMk cId="3797451440" sldId="383"/>
            <ac:spMk id="9" creationId="{E86AD34D-FCD1-4F59-A20F-F24DC54DBE5B}"/>
          </ac:spMkLst>
        </pc:spChg>
        <pc:picChg chg="mod">
          <ac:chgData name="LESIAK, REMY" userId="a3612a7c-9754-4a96-bbce-22dd13fca895" providerId="ADAL" clId="{EB87E3E4-684A-474A-9008-0815F63A6B75}" dt="2021-11-09T13:14:59.731" v="34671" actId="1076"/>
          <ac:picMkLst>
            <pc:docMk/>
            <pc:sldMk cId="3797451440" sldId="383"/>
            <ac:picMk id="9218" creationId="{A117CA97-0A49-42B3-A769-E63A12779AC7}"/>
          </ac:picMkLst>
        </pc:picChg>
      </pc:sldChg>
      <pc:sldChg chg="addSp delSp modSp add mod">
        <pc:chgData name="LESIAK, REMY" userId="a3612a7c-9754-4a96-bbce-22dd13fca895" providerId="ADAL" clId="{EB87E3E4-684A-474A-9008-0815F63A6B75}" dt="2021-11-09T13:47:04.413" v="35151" actId="20577"/>
        <pc:sldMkLst>
          <pc:docMk/>
          <pc:sldMk cId="3594834942" sldId="384"/>
        </pc:sldMkLst>
        <pc:spChg chg="mod">
          <ac:chgData name="LESIAK, REMY" userId="a3612a7c-9754-4a96-bbce-22dd13fca895" providerId="ADAL" clId="{EB87E3E4-684A-474A-9008-0815F63A6B75}" dt="2021-11-09T13:47:04.413" v="35151" actId="20577"/>
          <ac:spMkLst>
            <pc:docMk/>
            <pc:sldMk cId="3594834942" sldId="384"/>
            <ac:spMk id="4" creationId="{FA8A1AF8-58D3-4627-91B3-53B6E67FEE5C}"/>
          </ac:spMkLst>
        </pc:spChg>
        <pc:spChg chg="del">
          <ac:chgData name="LESIAK, REMY" userId="a3612a7c-9754-4a96-bbce-22dd13fca895" providerId="ADAL" clId="{EB87E3E4-684A-474A-9008-0815F63A6B75}" dt="2021-11-09T13:18:18.172" v="34730" actId="478"/>
          <ac:spMkLst>
            <pc:docMk/>
            <pc:sldMk cId="3594834942" sldId="384"/>
            <ac:spMk id="7" creationId="{D4496D6A-979D-439F-AFA8-18BB81A0F65E}"/>
          </ac:spMkLst>
        </pc:spChg>
        <pc:graphicFrameChg chg="add mod modGraphic">
          <ac:chgData name="LESIAK, REMY" userId="a3612a7c-9754-4a96-bbce-22dd13fca895" providerId="ADAL" clId="{EB87E3E4-684A-474A-9008-0815F63A6B75}" dt="2021-11-09T13:42:49.075" v="35133" actId="1076"/>
          <ac:graphicFrameMkLst>
            <pc:docMk/>
            <pc:sldMk cId="3594834942" sldId="384"/>
            <ac:graphicFrameMk id="2" creationId="{0A04EFE8-5E16-4041-934F-F5D3035D445E}"/>
          </ac:graphicFrameMkLst>
        </pc:graphicFrameChg>
        <pc:picChg chg="del">
          <ac:chgData name="LESIAK, REMY" userId="a3612a7c-9754-4a96-bbce-22dd13fca895" providerId="ADAL" clId="{EB87E3E4-684A-474A-9008-0815F63A6B75}" dt="2021-11-09T13:18:19.048" v="34731" actId="478"/>
          <ac:picMkLst>
            <pc:docMk/>
            <pc:sldMk cId="3594834942" sldId="384"/>
            <ac:picMk id="9218" creationId="{A117CA97-0A49-42B3-A769-E63A12779AC7}"/>
          </ac:picMkLst>
        </pc:picChg>
      </pc:sldChg>
      <pc:sldChg chg="addSp delSp modSp add mod chgLayout">
        <pc:chgData name="LESIAK, REMY" userId="a3612a7c-9754-4a96-bbce-22dd13fca895" providerId="ADAL" clId="{EB87E3E4-684A-474A-9008-0815F63A6B75}" dt="2021-11-09T14:06:23.114" v="36095" actId="207"/>
        <pc:sldMkLst>
          <pc:docMk/>
          <pc:sldMk cId="1016432946" sldId="385"/>
        </pc:sldMkLst>
        <pc:spChg chg="mod ord">
          <ac:chgData name="LESIAK, REMY" userId="a3612a7c-9754-4a96-bbce-22dd13fca895" providerId="ADAL" clId="{EB87E3E4-684A-474A-9008-0815F63A6B75}" dt="2021-11-09T13:50:07.705" v="35156" actId="700"/>
          <ac:spMkLst>
            <pc:docMk/>
            <pc:sldMk cId="1016432946" sldId="385"/>
            <ac:spMk id="3" creationId="{19707106-89B4-4A5A-9F50-EEC8F6669FC5}"/>
          </ac:spMkLst>
        </pc:spChg>
        <pc:spChg chg="mod ord">
          <ac:chgData name="LESIAK, REMY" userId="a3612a7c-9754-4a96-bbce-22dd13fca895" providerId="ADAL" clId="{EB87E3E4-684A-474A-9008-0815F63A6B75}" dt="2021-11-09T13:50:07.705" v="35156" actId="700"/>
          <ac:spMkLst>
            <pc:docMk/>
            <pc:sldMk cId="1016432946" sldId="385"/>
            <ac:spMk id="4" creationId="{FA8A1AF8-58D3-4627-91B3-53B6E67FEE5C}"/>
          </ac:spMkLst>
        </pc:spChg>
        <pc:spChg chg="mod ord">
          <ac:chgData name="LESIAK, REMY" userId="a3612a7c-9754-4a96-bbce-22dd13fca895" providerId="ADAL" clId="{EB87E3E4-684A-474A-9008-0815F63A6B75}" dt="2021-11-09T13:50:07.705" v="35156" actId="700"/>
          <ac:spMkLst>
            <pc:docMk/>
            <pc:sldMk cId="1016432946" sldId="385"/>
            <ac:spMk id="5" creationId="{8C9BACD7-AA5F-42EB-8F79-4B2F7E9D1233}"/>
          </ac:spMkLst>
        </pc:spChg>
        <pc:spChg chg="mod ord">
          <ac:chgData name="LESIAK, REMY" userId="a3612a7c-9754-4a96-bbce-22dd13fca895" providerId="ADAL" clId="{EB87E3E4-684A-474A-9008-0815F63A6B75}" dt="2021-11-09T13:50:07.705" v="35156" actId="700"/>
          <ac:spMkLst>
            <pc:docMk/>
            <pc:sldMk cId="1016432946" sldId="385"/>
            <ac:spMk id="6" creationId="{040ADFD7-3D35-4ADB-A586-3FF9D110931E}"/>
          </ac:spMkLst>
        </pc:spChg>
        <pc:spChg chg="add mod ord">
          <ac:chgData name="LESIAK, REMY" userId="a3612a7c-9754-4a96-bbce-22dd13fca895" providerId="ADAL" clId="{EB87E3E4-684A-474A-9008-0815F63A6B75}" dt="2021-11-09T14:00:32.001" v="36036" actId="20577"/>
          <ac:spMkLst>
            <pc:docMk/>
            <pc:sldMk cId="1016432946" sldId="385"/>
            <ac:spMk id="8" creationId="{D24A3F45-05F2-49E0-8CC7-CC9EF9FC06C3}"/>
          </ac:spMkLst>
        </pc:spChg>
        <pc:spChg chg="add mod">
          <ac:chgData name="LESIAK, REMY" userId="a3612a7c-9754-4a96-bbce-22dd13fca895" providerId="ADAL" clId="{EB87E3E4-684A-474A-9008-0815F63A6B75}" dt="2021-11-09T14:06:23.114" v="36095" actId="207"/>
          <ac:spMkLst>
            <pc:docMk/>
            <pc:sldMk cId="1016432946" sldId="385"/>
            <ac:spMk id="10" creationId="{7183DD0B-78F2-447A-93EC-5EA0F99BD4E8}"/>
          </ac:spMkLst>
        </pc:spChg>
        <pc:graphicFrameChg chg="del">
          <ac:chgData name="LESIAK, REMY" userId="a3612a7c-9754-4a96-bbce-22dd13fca895" providerId="ADAL" clId="{EB87E3E4-684A-474A-9008-0815F63A6B75}" dt="2021-11-09T13:50:03.081" v="35155" actId="478"/>
          <ac:graphicFrameMkLst>
            <pc:docMk/>
            <pc:sldMk cId="1016432946" sldId="385"/>
            <ac:graphicFrameMk id="2" creationId="{0A04EFE8-5E16-4041-934F-F5D3035D445E}"/>
          </ac:graphicFrameMkLst>
        </pc:graphicFrameChg>
        <pc:graphicFrameChg chg="add del mod">
          <ac:chgData name="LESIAK, REMY" userId="a3612a7c-9754-4a96-bbce-22dd13fca895" providerId="ADAL" clId="{EB87E3E4-684A-474A-9008-0815F63A6B75}" dt="2021-11-09T13:49:55.825" v="35153"/>
          <ac:graphicFrameMkLst>
            <pc:docMk/>
            <pc:sldMk cId="1016432946" sldId="385"/>
            <ac:graphicFrameMk id="7" creationId="{EFDE55A3-E9CF-448E-9D7E-8BAEEFE66F7B}"/>
          </ac:graphicFrameMkLst>
        </pc:graphicFrameChg>
      </pc:sldChg>
      <pc:sldChg chg="addSp delSp modSp add mod">
        <pc:chgData name="LESIAK, REMY" userId="a3612a7c-9754-4a96-bbce-22dd13fca895" providerId="ADAL" clId="{EB87E3E4-684A-474A-9008-0815F63A6B75}" dt="2021-11-09T14:05:30.990" v="36090" actId="1076"/>
        <pc:sldMkLst>
          <pc:docMk/>
          <pc:sldMk cId="594316967" sldId="386"/>
        </pc:sldMkLst>
        <pc:spChg chg="mod">
          <ac:chgData name="LESIAK, REMY" userId="a3612a7c-9754-4a96-bbce-22dd13fca895" providerId="ADAL" clId="{EB87E3E4-684A-474A-9008-0815F63A6B75}" dt="2021-11-09T14:03:44.676" v="36047" actId="20577"/>
          <ac:spMkLst>
            <pc:docMk/>
            <pc:sldMk cId="594316967" sldId="386"/>
            <ac:spMk id="4" creationId="{FA8A1AF8-58D3-4627-91B3-53B6E67FEE5C}"/>
          </ac:spMkLst>
        </pc:spChg>
        <pc:spChg chg="add del mod">
          <ac:chgData name="LESIAK, REMY" userId="a3612a7c-9754-4a96-bbce-22dd13fca895" providerId="ADAL" clId="{EB87E3E4-684A-474A-9008-0815F63A6B75}" dt="2021-11-09T14:03:49.598" v="36049" actId="478"/>
          <ac:spMkLst>
            <pc:docMk/>
            <pc:sldMk cId="594316967" sldId="386"/>
            <ac:spMk id="8" creationId="{F4F5630A-A8EF-4E4B-BDEB-A13879D04545}"/>
          </ac:spMkLst>
        </pc:spChg>
        <pc:spChg chg="add mod">
          <ac:chgData name="LESIAK, REMY" userId="a3612a7c-9754-4a96-bbce-22dd13fca895" providerId="ADAL" clId="{EB87E3E4-684A-474A-9008-0815F63A6B75}" dt="2021-11-09T14:04:56.642" v="36080" actId="1076"/>
          <ac:spMkLst>
            <pc:docMk/>
            <pc:sldMk cId="594316967" sldId="386"/>
            <ac:spMk id="11" creationId="{5471DB88-4CC8-43DC-B997-A1D6260FAFCB}"/>
          </ac:spMkLst>
        </pc:spChg>
        <pc:graphicFrameChg chg="del">
          <ac:chgData name="LESIAK, REMY" userId="a3612a7c-9754-4a96-bbce-22dd13fca895" providerId="ADAL" clId="{EB87E3E4-684A-474A-9008-0815F63A6B75}" dt="2021-11-09T14:00:42.469" v="36037" actId="478"/>
          <ac:graphicFrameMkLst>
            <pc:docMk/>
            <pc:sldMk cId="594316967" sldId="386"/>
            <ac:graphicFrameMk id="2" creationId="{0A04EFE8-5E16-4041-934F-F5D3035D445E}"/>
          </ac:graphicFrameMkLst>
        </pc:graphicFrameChg>
        <pc:graphicFrameChg chg="add mod modGraphic">
          <ac:chgData name="LESIAK, REMY" userId="a3612a7c-9754-4a96-bbce-22dd13fca895" providerId="ADAL" clId="{EB87E3E4-684A-474A-9008-0815F63A6B75}" dt="2021-11-09T14:05:30.990" v="36090" actId="1076"/>
          <ac:graphicFrameMkLst>
            <pc:docMk/>
            <pc:sldMk cId="594316967" sldId="386"/>
            <ac:graphicFrameMk id="7" creationId="{C35599A6-F59F-460D-A582-9809288B347B}"/>
          </ac:graphicFrameMkLst>
        </pc:graphicFrameChg>
        <pc:graphicFrameChg chg="add del mod modGraphic">
          <ac:chgData name="LESIAK, REMY" userId="a3612a7c-9754-4a96-bbce-22dd13fca895" providerId="ADAL" clId="{EB87E3E4-684A-474A-9008-0815F63A6B75}" dt="2021-11-09T14:04:41.604" v="36076" actId="478"/>
          <ac:graphicFrameMkLst>
            <pc:docMk/>
            <pc:sldMk cId="594316967" sldId="386"/>
            <ac:graphicFrameMk id="9" creationId="{0D2DFB3A-23C8-4A86-BBA3-1046118770BE}"/>
          </ac:graphicFrameMkLst>
        </pc:graphicFrameChg>
        <pc:graphicFrameChg chg="add mod modGraphic">
          <ac:chgData name="LESIAK, REMY" userId="a3612a7c-9754-4a96-bbce-22dd13fca895" providerId="ADAL" clId="{EB87E3E4-684A-474A-9008-0815F63A6B75}" dt="2021-11-09T14:05:25.413" v="36089" actId="1076"/>
          <ac:graphicFrameMkLst>
            <pc:docMk/>
            <pc:sldMk cId="594316967" sldId="386"/>
            <ac:graphicFrameMk id="12" creationId="{DA00CC42-2CA4-4CEA-B491-3A462F1F401B}"/>
          </ac:graphicFrameMkLst>
        </pc:graphicFrameChg>
      </pc:sldChg>
      <pc:sldChg chg="add">
        <pc:chgData name="LESIAK, REMY" userId="a3612a7c-9754-4a96-bbce-22dd13fca895" providerId="ADAL" clId="{EB87E3E4-684A-474A-9008-0815F63A6B75}" dt="2021-11-09T14:06:42.257" v="36096"/>
        <pc:sldMkLst>
          <pc:docMk/>
          <pc:sldMk cId="1730643095" sldId="387"/>
        </pc:sldMkLst>
      </pc:sldChg>
      <pc:sldChg chg="addSp delSp modSp add mod modShow">
        <pc:chgData name="LESIAK, REMY" userId="a3612a7c-9754-4a96-bbce-22dd13fca895" providerId="ADAL" clId="{EB87E3E4-684A-474A-9008-0815F63A6B75}" dt="2021-11-09T14:36:07.966" v="36815" actId="207"/>
        <pc:sldMkLst>
          <pc:docMk/>
          <pc:sldMk cId="1788068145" sldId="388"/>
        </pc:sldMkLst>
        <pc:spChg chg="mod">
          <ac:chgData name="LESIAK, REMY" userId="a3612a7c-9754-4a96-bbce-22dd13fca895" providerId="ADAL" clId="{EB87E3E4-684A-474A-9008-0815F63A6B75}" dt="2021-11-09T14:09:03.435" v="36204" actId="20577"/>
          <ac:spMkLst>
            <pc:docMk/>
            <pc:sldMk cId="1788068145" sldId="388"/>
            <ac:spMk id="6" creationId="{214D985F-2B08-4B44-94C2-26D7C8DFA9C1}"/>
          </ac:spMkLst>
        </pc:spChg>
        <pc:spChg chg="add mod">
          <ac:chgData name="LESIAK, REMY" userId="a3612a7c-9754-4a96-bbce-22dd13fca895" providerId="ADAL" clId="{EB87E3E4-684A-474A-9008-0815F63A6B75}" dt="2021-11-09T14:36:07.966" v="36815" actId="207"/>
          <ac:spMkLst>
            <pc:docMk/>
            <pc:sldMk cId="1788068145" sldId="388"/>
            <ac:spMk id="13" creationId="{FFEC749C-B386-4CA3-85FC-9F71E9AB2032}"/>
          </ac:spMkLst>
        </pc:spChg>
        <pc:spChg chg="del">
          <ac:chgData name="LESIAK, REMY" userId="a3612a7c-9754-4a96-bbce-22dd13fca895" providerId="ADAL" clId="{EB87E3E4-684A-474A-9008-0815F63A6B75}" dt="2021-11-09T14:09:08.929" v="36206" actId="478"/>
          <ac:spMkLst>
            <pc:docMk/>
            <pc:sldMk cId="1788068145" sldId="388"/>
            <ac:spMk id="14" creationId="{15D83BB8-6262-4F26-995F-6164A89E1243}"/>
          </ac:spMkLst>
        </pc:spChg>
        <pc:spChg chg="del">
          <ac:chgData name="LESIAK, REMY" userId="a3612a7c-9754-4a96-bbce-22dd13fca895" providerId="ADAL" clId="{EB87E3E4-684A-474A-9008-0815F63A6B75}" dt="2021-11-09T14:09:14.838" v="36209" actId="478"/>
          <ac:spMkLst>
            <pc:docMk/>
            <pc:sldMk cId="1788068145" sldId="388"/>
            <ac:spMk id="16" creationId="{06E5FD74-319A-4457-8846-C30DBE3F26EF}"/>
          </ac:spMkLst>
        </pc:spChg>
        <pc:spChg chg="mod">
          <ac:chgData name="LESIAK, REMY" userId="a3612a7c-9754-4a96-bbce-22dd13fca895" providerId="ADAL" clId="{EB87E3E4-684A-474A-9008-0815F63A6B75}" dt="2021-11-09T14:32:27.559" v="36784" actId="20577"/>
          <ac:spMkLst>
            <pc:docMk/>
            <pc:sldMk cId="1788068145" sldId="388"/>
            <ac:spMk id="17" creationId="{F869EEA6-A12B-402C-A6F5-7D50FC80B65E}"/>
          </ac:spMkLst>
        </pc:spChg>
        <pc:graphicFrameChg chg="del modGraphic">
          <ac:chgData name="LESIAK, REMY" userId="a3612a7c-9754-4a96-bbce-22dd13fca895" providerId="ADAL" clId="{EB87E3E4-684A-474A-9008-0815F63A6B75}" dt="2021-11-09T14:09:10.391" v="36207" actId="478"/>
          <ac:graphicFrameMkLst>
            <pc:docMk/>
            <pc:sldMk cId="1788068145" sldId="388"/>
            <ac:graphicFrameMk id="9" creationId="{84DFAB27-8EDD-4A61-B2AC-16019DCA1712}"/>
          </ac:graphicFrameMkLst>
        </pc:graphicFrameChg>
        <pc:graphicFrameChg chg="del">
          <ac:chgData name="LESIAK, REMY" userId="a3612a7c-9754-4a96-bbce-22dd13fca895" providerId="ADAL" clId="{EB87E3E4-684A-474A-9008-0815F63A6B75}" dt="2021-11-09T14:09:13.466" v="36208" actId="478"/>
          <ac:graphicFrameMkLst>
            <pc:docMk/>
            <pc:sldMk cId="1788068145" sldId="388"/>
            <ac:graphicFrameMk id="11" creationId="{7DC6FE35-0046-4BBA-858E-D23875DD15A2}"/>
          </ac:graphicFrameMkLst>
        </pc:graphicFrameChg>
        <pc:graphicFrameChg chg="del mod modGraphic">
          <ac:chgData name="LESIAK, REMY" userId="a3612a7c-9754-4a96-bbce-22dd13fca895" providerId="ADAL" clId="{EB87E3E4-684A-474A-9008-0815F63A6B75}" dt="2021-11-09T14:35:52.042" v="36812" actId="478"/>
          <ac:graphicFrameMkLst>
            <pc:docMk/>
            <pc:sldMk cId="1788068145" sldId="388"/>
            <ac:graphicFrameMk id="12" creationId="{6BC489AC-822E-42FC-8173-B2E5442895A0}"/>
          </ac:graphicFrameMkLst>
        </pc:graphicFrameChg>
      </pc:sldChg>
      <pc:sldChg chg="add del">
        <pc:chgData name="LESIAK, REMY" userId="a3612a7c-9754-4a96-bbce-22dd13fca895" providerId="ADAL" clId="{EB87E3E4-684A-474A-9008-0815F63A6B75}" dt="2021-11-09T14:08:23.818" v="36111" actId="47"/>
        <pc:sldMkLst>
          <pc:docMk/>
          <pc:sldMk cId="1992119204" sldId="388"/>
        </pc:sldMkLst>
      </pc:sldChg>
      <pc:sldChg chg="addSp delSp modSp add mod">
        <pc:chgData name="LESIAK, REMY" userId="a3612a7c-9754-4a96-bbce-22dd13fca895" providerId="ADAL" clId="{EB87E3E4-684A-474A-9008-0815F63A6B75}" dt="2021-11-09T14:18:29.330" v="36690" actId="20577"/>
        <pc:sldMkLst>
          <pc:docMk/>
          <pc:sldMk cId="827145406" sldId="389"/>
        </pc:sldMkLst>
        <pc:spChg chg="mod">
          <ac:chgData name="LESIAK, REMY" userId="a3612a7c-9754-4a96-bbce-22dd13fca895" providerId="ADAL" clId="{EB87E3E4-684A-474A-9008-0815F63A6B75}" dt="2021-11-09T14:12:22.919" v="36264" actId="20577"/>
          <ac:spMkLst>
            <pc:docMk/>
            <pc:sldMk cId="827145406" sldId="389"/>
            <ac:spMk id="4" creationId="{FA8A1AF8-58D3-4627-91B3-53B6E67FEE5C}"/>
          </ac:spMkLst>
        </pc:spChg>
        <pc:spChg chg="add mod">
          <ac:chgData name="LESIAK, REMY" userId="a3612a7c-9754-4a96-bbce-22dd13fca895" providerId="ADAL" clId="{EB87E3E4-684A-474A-9008-0815F63A6B75}" dt="2021-11-09T14:18:29.330" v="36690" actId="20577"/>
          <ac:spMkLst>
            <pc:docMk/>
            <pc:sldMk cId="827145406" sldId="389"/>
            <ac:spMk id="8" creationId="{3B2B99ED-555C-43B4-A264-435806E7740A}"/>
          </ac:spMkLst>
        </pc:spChg>
        <pc:spChg chg="mod">
          <ac:chgData name="LESIAK, REMY" userId="a3612a7c-9754-4a96-bbce-22dd13fca895" providerId="ADAL" clId="{EB87E3E4-684A-474A-9008-0815F63A6B75}" dt="2021-11-09T14:16:58.040" v="36659" actId="313"/>
          <ac:spMkLst>
            <pc:docMk/>
            <pc:sldMk cId="827145406" sldId="389"/>
            <ac:spMk id="9" creationId="{E86AD34D-FCD1-4F59-A20F-F24DC54DBE5B}"/>
          </ac:spMkLst>
        </pc:spChg>
        <pc:picChg chg="del">
          <ac:chgData name="LESIAK, REMY" userId="a3612a7c-9754-4a96-bbce-22dd13fca895" providerId="ADAL" clId="{EB87E3E4-684A-474A-9008-0815F63A6B75}" dt="2021-11-09T14:12:27.478" v="36265" actId="478"/>
          <ac:picMkLst>
            <pc:docMk/>
            <pc:sldMk cId="827145406" sldId="389"/>
            <ac:picMk id="9218" creationId="{A117CA97-0A49-42B3-A769-E63A12779AC7}"/>
          </ac:picMkLst>
        </pc:picChg>
      </pc:sldChg>
      <pc:sldChg chg="addSp delSp modSp add mod">
        <pc:chgData name="LESIAK, REMY" userId="a3612a7c-9754-4a96-bbce-22dd13fca895" providerId="ADAL" clId="{EB87E3E4-684A-474A-9008-0815F63A6B75}" dt="2021-11-09T14:36:11.686" v="36816" actId="207"/>
        <pc:sldMkLst>
          <pc:docMk/>
          <pc:sldMk cId="3498020482" sldId="390"/>
        </pc:sldMkLst>
        <pc:spChg chg="add mod">
          <ac:chgData name="LESIAK, REMY" userId="a3612a7c-9754-4a96-bbce-22dd13fca895" providerId="ADAL" clId="{EB87E3E4-684A-474A-9008-0815F63A6B75}" dt="2021-11-09T14:36:11.686" v="36816" actId="207"/>
          <ac:spMkLst>
            <pc:docMk/>
            <pc:sldMk cId="3498020482" sldId="390"/>
            <ac:spMk id="9" creationId="{849F0936-1EB3-4B2B-AD1E-1DE38212D542}"/>
          </ac:spMkLst>
        </pc:spChg>
        <pc:spChg chg="mod">
          <ac:chgData name="LESIAK, REMY" userId="a3612a7c-9754-4a96-bbce-22dd13fca895" providerId="ADAL" clId="{EB87E3E4-684A-474A-9008-0815F63A6B75}" dt="2021-11-09T14:32:34.797" v="36787" actId="20577"/>
          <ac:spMkLst>
            <pc:docMk/>
            <pc:sldMk cId="3498020482" sldId="390"/>
            <ac:spMk id="17" creationId="{F869EEA6-A12B-402C-A6F5-7D50FC80B65E}"/>
          </ac:spMkLst>
        </pc:spChg>
        <pc:graphicFrameChg chg="del">
          <ac:chgData name="LESIAK, REMY" userId="a3612a7c-9754-4a96-bbce-22dd13fca895" providerId="ADAL" clId="{EB87E3E4-684A-474A-9008-0815F63A6B75}" dt="2021-11-09T14:32:44.299" v="36788" actId="478"/>
          <ac:graphicFrameMkLst>
            <pc:docMk/>
            <pc:sldMk cId="3498020482" sldId="390"/>
            <ac:graphicFrameMk id="12" creationId="{6BC489AC-822E-42FC-8173-B2E5442895A0}"/>
          </ac:graphicFrameMkLst>
        </pc:graphicFrameChg>
      </pc:sldChg>
      <pc:sldChg chg="delSp modSp add mod">
        <pc:chgData name="LESIAK, REMY" userId="a3612a7c-9754-4a96-bbce-22dd13fca895" providerId="ADAL" clId="{EB87E3E4-684A-474A-9008-0815F63A6B75}" dt="2021-11-09T14:57:19.189" v="37836" actId="20577"/>
        <pc:sldMkLst>
          <pc:docMk/>
          <pc:sldMk cId="37717" sldId="391"/>
        </pc:sldMkLst>
        <pc:spChg chg="mod">
          <ac:chgData name="LESIAK, REMY" userId="a3612a7c-9754-4a96-bbce-22dd13fca895" providerId="ADAL" clId="{EB87E3E4-684A-474A-9008-0815F63A6B75}" dt="2021-11-09T14:57:19.189" v="37836" actId="20577"/>
          <ac:spMkLst>
            <pc:docMk/>
            <pc:sldMk cId="37717" sldId="391"/>
            <ac:spMk id="2" creationId="{00000000-0000-0000-0000-000000000000}"/>
          </ac:spMkLst>
        </pc:spChg>
        <pc:picChg chg="del">
          <ac:chgData name="LESIAK, REMY" userId="a3612a7c-9754-4a96-bbce-22dd13fca895" providerId="ADAL" clId="{EB87E3E4-684A-474A-9008-0815F63A6B75}" dt="2021-11-09T14:53:55.258" v="37448"/>
          <ac:picMkLst>
            <pc:docMk/>
            <pc:sldMk cId="37717" sldId="391"/>
            <ac:picMk id="5" creationId="{78C2317D-C0DE-4FDE-AB42-D0C3D5FAAD20}"/>
          </ac:picMkLst>
        </pc:picChg>
      </pc:sldChg>
      <pc:sldChg chg="addSp delSp modSp new mod modClrScheme chgLayout">
        <pc:chgData name="LESIAK, REMY" userId="a3612a7c-9754-4a96-bbce-22dd13fca895" providerId="ADAL" clId="{EB87E3E4-684A-474A-9008-0815F63A6B75}" dt="2021-11-09T14:59:31.661" v="37992" actId="6549"/>
        <pc:sldMkLst>
          <pc:docMk/>
          <pc:sldMk cId="618002035" sldId="392"/>
        </pc:sldMkLst>
        <pc:spChg chg="del mod ord">
          <ac:chgData name="LESIAK, REMY" userId="a3612a7c-9754-4a96-bbce-22dd13fca895" providerId="ADAL" clId="{EB87E3E4-684A-474A-9008-0815F63A6B75}" dt="2021-11-09T14:54:02.062" v="37450" actId="700"/>
          <ac:spMkLst>
            <pc:docMk/>
            <pc:sldMk cId="618002035" sldId="392"/>
            <ac:spMk id="2" creationId="{0CD08C9B-DFE8-4557-9015-F5631D4E80C3}"/>
          </ac:spMkLst>
        </pc:spChg>
        <pc:spChg chg="mod ord">
          <ac:chgData name="LESIAK, REMY" userId="a3612a7c-9754-4a96-bbce-22dd13fca895" providerId="ADAL" clId="{EB87E3E4-684A-474A-9008-0815F63A6B75}" dt="2021-11-09T14:54:02.062" v="37450" actId="700"/>
          <ac:spMkLst>
            <pc:docMk/>
            <pc:sldMk cId="618002035" sldId="392"/>
            <ac:spMk id="3" creationId="{8335268E-48A1-4113-B3F2-B89DF4D318D2}"/>
          </ac:spMkLst>
        </pc:spChg>
        <pc:spChg chg="mod ord">
          <ac:chgData name="LESIAK, REMY" userId="a3612a7c-9754-4a96-bbce-22dd13fca895" providerId="ADAL" clId="{EB87E3E4-684A-474A-9008-0815F63A6B75}" dt="2021-11-09T14:54:02.062" v="37450" actId="700"/>
          <ac:spMkLst>
            <pc:docMk/>
            <pc:sldMk cId="618002035" sldId="392"/>
            <ac:spMk id="4" creationId="{88D43137-C1DB-4148-B9CA-A0CEA19DBC6E}"/>
          </ac:spMkLst>
        </pc:spChg>
        <pc:spChg chg="add mod ord">
          <ac:chgData name="LESIAK, REMY" userId="a3612a7c-9754-4a96-bbce-22dd13fca895" providerId="ADAL" clId="{EB87E3E4-684A-474A-9008-0815F63A6B75}" dt="2021-11-09T14:57:13.674" v="37823" actId="20577"/>
          <ac:spMkLst>
            <pc:docMk/>
            <pc:sldMk cId="618002035" sldId="392"/>
            <ac:spMk id="5" creationId="{F30E617D-CA3A-431E-AABB-FC2A4DE4D7C5}"/>
          </ac:spMkLst>
        </pc:spChg>
        <pc:spChg chg="add mod ord">
          <ac:chgData name="LESIAK, REMY" userId="a3612a7c-9754-4a96-bbce-22dd13fca895" providerId="ADAL" clId="{EB87E3E4-684A-474A-9008-0815F63A6B75}" dt="2021-11-09T14:54:30.601" v="37474" actId="20577"/>
          <ac:spMkLst>
            <pc:docMk/>
            <pc:sldMk cId="618002035" sldId="392"/>
            <ac:spMk id="6" creationId="{BF63DC1B-3F5A-4C2C-B0FA-BC0345177815}"/>
          </ac:spMkLst>
        </pc:spChg>
        <pc:spChg chg="add mod ord">
          <ac:chgData name="LESIAK, REMY" userId="a3612a7c-9754-4a96-bbce-22dd13fca895" providerId="ADAL" clId="{EB87E3E4-684A-474A-9008-0815F63A6B75}" dt="2021-11-09T14:59:31.661" v="37992" actId="6549"/>
          <ac:spMkLst>
            <pc:docMk/>
            <pc:sldMk cId="618002035" sldId="392"/>
            <ac:spMk id="7" creationId="{47C9A8FD-B90E-4C2E-B03F-6BF46CC8AA1F}"/>
          </ac:spMkLst>
        </pc:spChg>
      </pc:sldChg>
      <pc:sldChg chg="addSp delSp modSp add mod">
        <pc:chgData name="LESIAK, REMY" userId="a3612a7c-9754-4a96-bbce-22dd13fca895" providerId="ADAL" clId="{EB87E3E4-684A-474A-9008-0815F63A6B75}" dt="2021-11-09T15:51:04.578" v="38931" actId="20577"/>
        <pc:sldMkLst>
          <pc:docMk/>
          <pc:sldMk cId="3662463714" sldId="393"/>
        </pc:sldMkLst>
        <pc:spChg chg="mod">
          <ac:chgData name="LESIAK, REMY" userId="a3612a7c-9754-4a96-bbce-22dd13fca895" providerId="ADAL" clId="{EB87E3E4-684A-474A-9008-0815F63A6B75}" dt="2021-11-09T15:00:01.598" v="38010" actId="20577"/>
          <ac:spMkLst>
            <pc:docMk/>
            <pc:sldMk cId="3662463714" sldId="393"/>
            <ac:spMk id="6" creationId="{BF63DC1B-3F5A-4C2C-B0FA-BC0345177815}"/>
          </ac:spMkLst>
        </pc:spChg>
        <pc:spChg chg="del">
          <ac:chgData name="LESIAK, REMY" userId="a3612a7c-9754-4a96-bbce-22dd13fca895" providerId="ADAL" clId="{EB87E3E4-684A-474A-9008-0815F63A6B75}" dt="2021-11-09T15:00:04.045" v="38011" actId="478"/>
          <ac:spMkLst>
            <pc:docMk/>
            <pc:sldMk cId="3662463714" sldId="393"/>
            <ac:spMk id="7" creationId="{47C9A8FD-B90E-4C2E-B03F-6BF46CC8AA1F}"/>
          </ac:spMkLst>
        </pc:spChg>
        <pc:spChg chg="add del mod">
          <ac:chgData name="LESIAK, REMY" userId="a3612a7c-9754-4a96-bbce-22dd13fca895" providerId="ADAL" clId="{EB87E3E4-684A-474A-9008-0815F63A6B75}" dt="2021-11-09T15:00:06.360" v="38012" actId="478"/>
          <ac:spMkLst>
            <pc:docMk/>
            <pc:sldMk cId="3662463714" sldId="393"/>
            <ac:spMk id="8" creationId="{9B97649F-61EF-4683-A83F-1F735CC5AB9A}"/>
          </ac:spMkLst>
        </pc:spChg>
        <pc:spChg chg="add del">
          <ac:chgData name="LESIAK, REMY" userId="a3612a7c-9754-4a96-bbce-22dd13fca895" providerId="ADAL" clId="{EB87E3E4-684A-474A-9008-0815F63A6B75}" dt="2021-11-09T15:00:17.851" v="38014"/>
          <ac:spMkLst>
            <pc:docMk/>
            <pc:sldMk cId="3662463714" sldId="393"/>
            <ac:spMk id="9" creationId="{96A25405-8000-42CB-900F-FB5704868760}"/>
          </ac:spMkLst>
        </pc:spChg>
        <pc:spChg chg="add mod">
          <ac:chgData name="LESIAK, REMY" userId="a3612a7c-9754-4a96-bbce-22dd13fca895" providerId="ADAL" clId="{EB87E3E4-684A-474A-9008-0815F63A6B75}" dt="2021-11-09T15:51:04.578" v="38931" actId="20577"/>
          <ac:spMkLst>
            <pc:docMk/>
            <pc:sldMk cId="3662463714" sldId="393"/>
            <ac:spMk id="11" creationId="{0AF447C3-808E-4126-A42F-34437D464C2E}"/>
          </ac:spMkLst>
        </pc:spChg>
        <pc:picChg chg="add mod">
          <ac:chgData name="LESIAK, REMY" userId="a3612a7c-9754-4a96-bbce-22dd13fca895" providerId="ADAL" clId="{EB87E3E4-684A-474A-9008-0815F63A6B75}" dt="2021-11-09T15:01:08.664" v="38018" actId="1076"/>
          <ac:picMkLst>
            <pc:docMk/>
            <pc:sldMk cId="3662463714" sldId="393"/>
            <ac:picMk id="10" creationId="{A2C5CBBF-2C7A-4829-8540-E8DFEA1302AE}"/>
          </ac:picMkLst>
        </pc:picChg>
      </pc:sldChg>
      <pc:sldChg chg="addSp delSp modSp add mod">
        <pc:chgData name="LESIAK, REMY" userId="a3612a7c-9754-4a96-bbce-22dd13fca895" providerId="ADAL" clId="{EB87E3E4-684A-474A-9008-0815F63A6B75}" dt="2021-11-09T15:05:24.438" v="38271" actId="1076"/>
        <pc:sldMkLst>
          <pc:docMk/>
          <pc:sldMk cId="3356119723" sldId="394"/>
        </pc:sldMkLst>
        <pc:spChg chg="add del">
          <ac:chgData name="LESIAK, REMY" userId="a3612a7c-9754-4a96-bbce-22dd13fca895" providerId="ADAL" clId="{EB87E3E4-684A-474A-9008-0815F63A6B75}" dt="2021-11-09T15:04:15.506" v="38164" actId="478"/>
          <ac:spMkLst>
            <pc:docMk/>
            <pc:sldMk cId="3356119723" sldId="394"/>
            <ac:spMk id="2" creationId="{3264FEBF-7C41-4CFE-AD4C-D2BC06AEDE10}"/>
          </ac:spMkLst>
        </pc:spChg>
        <pc:spChg chg="mod">
          <ac:chgData name="LESIAK, REMY" userId="a3612a7c-9754-4a96-bbce-22dd13fca895" providerId="ADAL" clId="{EB87E3E4-684A-474A-9008-0815F63A6B75}" dt="2021-11-09T15:05:24.438" v="38271" actId="1076"/>
          <ac:spMkLst>
            <pc:docMk/>
            <pc:sldMk cId="3356119723" sldId="394"/>
            <ac:spMk id="11" creationId="{0AF447C3-808E-4126-A42F-34437D464C2E}"/>
          </ac:spMkLst>
        </pc:spChg>
        <pc:picChg chg="add mod">
          <ac:chgData name="LESIAK, REMY" userId="a3612a7c-9754-4a96-bbce-22dd13fca895" providerId="ADAL" clId="{EB87E3E4-684A-474A-9008-0815F63A6B75}" dt="2021-11-09T15:04:23.921" v="38167" actId="1076"/>
          <ac:picMkLst>
            <pc:docMk/>
            <pc:sldMk cId="3356119723" sldId="394"/>
            <ac:picMk id="7" creationId="{57E470C0-33DF-4780-828C-BF4510B2823E}"/>
          </ac:picMkLst>
        </pc:picChg>
        <pc:picChg chg="del">
          <ac:chgData name="LESIAK, REMY" userId="a3612a7c-9754-4a96-bbce-22dd13fca895" providerId="ADAL" clId="{EB87E3E4-684A-474A-9008-0815F63A6B75}" dt="2021-11-09T15:04:12.998" v="38162" actId="478"/>
          <ac:picMkLst>
            <pc:docMk/>
            <pc:sldMk cId="3356119723" sldId="394"/>
            <ac:picMk id="10" creationId="{A2C5CBBF-2C7A-4829-8540-E8DFEA1302AE}"/>
          </ac:picMkLst>
        </pc:picChg>
      </pc:sldChg>
      <pc:sldChg chg="new del">
        <pc:chgData name="LESIAK, REMY" userId="a3612a7c-9754-4a96-bbce-22dd13fca895" providerId="ADAL" clId="{EB87E3E4-684A-474A-9008-0815F63A6B75}" dt="2021-11-09T15:03:59.453" v="38160" actId="47"/>
        <pc:sldMkLst>
          <pc:docMk/>
          <pc:sldMk cId="3822052290" sldId="394"/>
        </pc:sldMkLst>
      </pc:sldChg>
      <pc:sldChg chg="addSp delSp modSp add mod">
        <pc:chgData name="LESIAK, REMY" userId="a3612a7c-9754-4a96-bbce-22dd13fca895" providerId="ADAL" clId="{EB87E3E4-684A-474A-9008-0815F63A6B75}" dt="2021-11-09T15:21:10.736" v="38803" actId="5793"/>
        <pc:sldMkLst>
          <pc:docMk/>
          <pc:sldMk cId="2212479372" sldId="395"/>
        </pc:sldMkLst>
        <pc:spChg chg="mod">
          <ac:chgData name="LESIAK, REMY" userId="a3612a7c-9754-4a96-bbce-22dd13fca895" providerId="ADAL" clId="{EB87E3E4-684A-474A-9008-0815F63A6B75}" dt="2021-11-09T15:07:31.749" v="38336" actId="20577"/>
          <ac:spMkLst>
            <pc:docMk/>
            <pc:sldMk cId="2212479372" sldId="395"/>
            <ac:spMk id="6" creationId="{BF63DC1B-3F5A-4C2C-B0FA-BC0345177815}"/>
          </ac:spMkLst>
        </pc:spChg>
        <pc:spChg chg="add del">
          <ac:chgData name="LESIAK, REMY" userId="a3612a7c-9754-4a96-bbce-22dd13fca895" providerId="ADAL" clId="{EB87E3E4-684A-474A-9008-0815F63A6B75}" dt="2021-11-09T15:19:43.948" v="38793"/>
          <ac:spMkLst>
            <pc:docMk/>
            <pc:sldMk cId="2212479372" sldId="395"/>
            <ac:spMk id="8" creationId="{D6E2B55D-49AE-4FA5-8CCC-92884B6AD755}"/>
          </ac:spMkLst>
        </pc:spChg>
        <pc:spChg chg="mod">
          <ac:chgData name="LESIAK, REMY" userId="a3612a7c-9754-4a96-bbce-22dd13fca895" providerId="ADAL" clId="{EB87E3E4-684A-474A-9008-0815F63A6B75}" dt="2021-11-09T15:21:10.736" v="38803" actId="5793"/>
          <ac:spMkLst>
            <pc:docMk/>
            <pc:sldMk cId="2212479372" sldId="395"/>
            <ac:spMk id="11" creationId="{0AF447C3-808E-4126-A42F-34437D464C2E}"/>
          </ac:spMkLst>
        </pc:spChg>
        <pc:picChg chg="add mod">
          <ac:chgData name="LESIAK, REMY" userId="a3612a7c-9754-4a96-bbce-22dd13fca895" providerId="ADAL" clId="{EB87E3E4-684A-474A-9008-0815F63A6B75}" dt="2021-11-09T15:08:01.204" v="38340" actId="1076"/>
          <ac:picMkLst>
            <pc:docMk/>
            <pc:sldMk cId="2212479372" sldId="395"/>
            <ac:picMk id="2" creationId="{F66A43FF-941A-4239-9A67-B7F02BFAF9DE}"/>
          </ac:picMkLst>
        </pc:picChg>
        <pc:picChg chg="del">
          <ac:chgData name="LESIAK, REMY" userId="a3612a7c-9754-4a96-bbce-22dd13fca895" providerId="ADAL" clId="{EB87E3E4-684A-474A-9008-0815F63A6B75}" dt="2021-11-09T15:07:33.579" v="38337" actId="478"/>
          <ac:picMkLst>
            <pc:docMk/>
            <pc:sldMk cId="2212479372" sldId="395"/>
            <ac:picMk id="7" creationId="{57E470C0-33DF-4780-828C-BF4510B2823E}"/>
          </ac:picMkLst>
        </pc:picChg>
      </pc:sldChg>
      <pc:sldChg chg="addSp delSp modSp add mod">
        <pc:chgData name="LESIAK, REMY" userId="a3612a7c-9754-4a96-bbce-22dd13fca895" providerId="ADAL" clId="{EB87E3E4-684A-474A-9008-0815F63A6B75}" dt="2021-11-09T15:25:48.140" v="38930" actId="20577"/>
        <pc:sldMkLst>
          <pc:docMk/>
          <pc:sldMk cId="962216450" sldId="396"/>
        </pc:sldMkLst>
        <pc:spChg chg="mod">
          <ac:chgData name="LESIAK, REMY" userId="a3612a7c-9754-4a96-bbce-22dd13fca895" providerId="ADAL" clId="{EB87E3E4-684A-474A-9008-0815F63A6B75}" dt="2021-11-09T15:25:48.140" v="38930" actId="20577"/>
          <ac:spMkLst>
            <pc:docMk/>
            <pc:sldMk cId="962216450" sldId="396"/>
            <ac:spMk id="11" creationId="{0AF447C3-808E-4126-A42F-34437D464C2E}"/>
          </ac:spMkLst>
        </pc:spChg>
        <pc:picChg chg="del">
          <ac:chgData name="LESIAK, REMY" userId="a3612a7c-9754-4a96-bbce-22dd13fca895" providerId="ADAL" clId="{EB87E3E4-684A-474A-9008-0815F63A6B75}" dt="2021-11-09T15:20:48.383" v="38795" actId="478"/>
          <ac:picMkLst>
            <pc:docMk/>
            <pc:sldMk cId="962216450" sldId="396"/>
            <ac:picMk id="2" creationId="{F66A43FF-941A-4239-9A67-B7F02BFAF9DE}"/>
          </ac:picMkLst>
        </pc:picChg>
        <pc:picChg chg="add mod">
          <ac:chgData name="LESIAK, REMY" userId="a3612a7c-9754-4a96-bbce-22dd13fca895" providerId="ADAL" clId="{EB87E3E4-684A-474A-9008-0815F63A6B75}" dt="2021-11-09T15:21:02.472" v="38798" actId="1076"/>
          <ac:picMkLst>
            <pc:docMk/>
            <pc:sldMk cId="962216450" sldId="396"/>
            <ac:picMk id="7" creationId="{06545632-523A-4F22-960C-144289972FFC}"/>
          </ac:picMkLst>
        </pc:picChg>
      </pc:sldChg>
    </pc:docChg>
  </pc:docChgLst>
  <pc:docChgLst>
    <pc:chgData name="LESIAK, REMY" userId="a3612a7c-9754-4a96-bbce-22dd13fca895" providerId="ADAL" clId="{5F62EA41-EE05-41C0-8CCE-16AB47969B87}"/>
    <pc:docChg chg="undo custSel addSld delSld modSld sldOrd">
      <pc:chgData name="LESIAK, REMY" userId="a3612a7c-9754-4a96-bbce-22dd13fca895" providerId="ADAL" clId="{5F62EA41-EE05-41C0-8CCE-16AB47969B87}" dt="2022-11-21T22:12:45.465" v="1022" actId="20577"/>
      <pc:docMkLst>
        <pc:docMk/>
      </pc:docMkLst>
      <pc:sldChg chg="add del">
        <pc:chgData name="LESIAK, REMY" userId="a3612a7c-9754-4a96-bbce-22dd13fca895" providerId="ADAL" clId="{5F62EA41-EE05-41C0-8CCE-16AB47969B87}" dt="2022-11-21T21:33:10.571" v="12" actId="47"/>
        <pc:sldMkLst>
          <pc:docMk/>
          <pc:sldMk cId="1081641083" sldId="344"/>
        </pc:sldMkLst>
      </pc:sldChg>
      <pc:sldChg chg="modSp mod">
        <pc:chgData name="LESIAK, REMY" userId="a3612a7c-9754-4a96-bbce-22dd13fca895" providerId="ADAL" clId="{5F62EA41-EE05-41C0-8CCE-16AB47969B87}" dt="2022-11-21T21:39:14.184" v="74" actId="20577"/>
        <pc:sldMkLst>
          <pc:docMk/>
          <pc:sldMk cId="372363300" sldId="348"/>
        </pc:sldMkLst>
        <pc:spChg chg="mod">
          <ac:chgData name="LESIAK, REMY" userId="a3612a7c-9754-4a96-bbce-22dd13fca895" providerId="ADAL" clId="{5F62EA41-EE05-41C0-8CCE-16AB47969B87}" dt="2022-11-21T21:39:14.184" v="74" actId="20577"/>
          <ac:spMkLst>
            <pc:docMk/>
            <pc:sldMk cId="372363300" sldId="348"/>
            <ac:spMk id="15" creationId="{87EAEF7D-36A9-4D0E-8D95-F8AB6879E4C5}"/>
          </ac:spMkLst>
        </pc:spChg>
      </pc:sldChg>
      <pc:sldChg chg="modSp mod">
        <pc:chgData name="LESIAK, REMY" userId="a3612a7c-9754-4a96-bbce-22dd13fca895" providerId="ADAL" clId="{5F62EA41-EE05-41C0-8CCE-16AB47969B87}" dt="2022-11-21T22:12:45.465" v="1022" actId="20577"/>
        <pc:sldMkLst>
          <pc:docMk/>
          <pc:sldMk cId="3724430871" sldId="350"/>
        </pc:sldMkLst>
        <pc:spChg chg="mod">
          <ac:chgData name="LESIAK, REMY" userId="a3612a7c-9754-4a96-bbce-22dd13fca895" providerId="ADAL" clId="{5F62EA41-EE05-41C0-8CCE-16AB47969B87}" dt="2022-11-21T22:12:45.465" v="1022" actId="20577"/>
          <ac:spMkLst>
            <pc:docMk/>
            <pc:sldMk cId="3724430871" sldId="350"/>
            <ac:spMk id="2" creationId="{7D1E1D13-37E5-4451-8493-74A531C60A73}"/>
          </ac:spMkLst>
        </pc:spChg>
      </pc:sldChg>
      <pc:sldChg chg="modSp mod">
        <pc:chgData name="LESIAK, REMY" userId="a3612a7c-9754-4a96-bbce-22dd13fca895" providerId="ADAL" clId="{5F62EA41-EE05-41C0-8CCE-16AB47969B87}" dt="2022-11-21T21:45:36.668" v="83" actId="20577"/>
        <pc:sldMkLst>
          <pc:docMk/>
          <pc:sldMk cId="1456262173" sldId="359"/>
        </pc:sldMkLst>
        <pc:graphicFrameChg chg="modGraphic">
          <ac:chgData name="LESIAK, REMY" userId="a3612a7c-9754-4a96-bbce-22dd13fca895" providerId="ADAL" clId="{5F62EA41-EE05-41C0-8CCE-16AB47969B87}" dt="2022-11-21T21:45:36.668" v="83" actId="20577"/>
          <ac:graphicFrameMkLst>
            <pc:docMk/>
            <pc:sldMk cId="1456262173" sldId="359"/>
            <ac:graphicFrameMk id="2" creationId="{9214AADB-7A65-4CF5-AEA3-73E50BB2F05C}"/>
          </ac:graphicFrameMkLst>
        </pc:graphicFrameChg>
      </pc:sldChg>
      <pc:sldChg chg="modSp mod">
        <pc:chgData name="LESIAK, REMY" userId="a3612a7c-9754-4a96-bbce-22dd13fca895" providerId="ADAL" clId="{5F62EA41-EE05-41C0-8CCE-16AB47969B87}" dt="2022-11-21T21:46:03.636" v="84" actId="313"/>
        <pc:sldMkLst>
          <pc:docMk/>
          <pc:sldMk cId="415976100" sldId="361"/>
        </pc:sldMkLst>
        <pc:spChg chg="mod">
          <ac:chgData name="LESIAK, REMY" userId="a3612a7c-9754-4a96-bbce-22dd13fca895" providerId="ADAL" clId="{5F62EA41-EE05-41C0-8CCE-16AB47969B87}" dt="2022-11-21T21:46:03.636" v="84" actId="313"/>
          <ac:spMkLst>
            <pc:docMk/>
            <pc:sldMk cId="415976100" sldId="361"/>
            <ac:spMk id="7" creationId="{B707B54F-7CF1-4D26-8601-3D332EC72074}"/>
          </ac:spMkLst>
        </pc:spChg>
      </pc:sldChg>
      <pc:sldChg chg="modSp mod ord">
        <pc:chgData name="LESIAK, REMY" userId="a3612a7c-9754-4a96-bbce-22dd13fca895" providerId="ADAL" clId="{5F62EA41-EE05-41C0-8CCE-16AB47969B87}" dt="2022-11-21T21:53:23.080" v="117"/>
        <pc:sldMkLst>
          <pc:docMk/>
          <pc:sldMk cId="424865680" sldId="362"/>
        </pc:sldMkLst>
        <pc:spChg chg="mod">
          <ac:chgData name="LESIAK, REMY" userId="a3612a7c-9754-4a96-bbce-22dd13fca895" providerId="ADAL" clId="{5F62EA41-EE05-41C0-8CCE-16AB47969B87}" dt="2022-11-21T21:51:31.203" v="98" actId="20577"/>
          <ac:spMkLst>
            <pc:docMk/>
            <pc:sldMk cId="424865680" sldId="362"/>
            <ac:spMk id="6" creationId="{56F28D16-2492-426E-92D4-C7244CDDBF69}"/>
          </ac:spMkLst>
        </pc:spChg>
      </pc:sldChg>
      <pc:sldChg chg="add del">
        <pc:chgData name="LESIAK, REMY" userId="a3612a7c-9754-4a96-bbce-22dd13fca895" providerId="ADAL" clId="{5F62EA41-EE05-41C0-8CCE-16AB47969B87}" dt="2022-11-21T21:54:49.206" v="119" actId="47"/>
        <pc:sldMkLst>
          <pc:docMk/>
          <pc:sldMk cId="3109986454" sldId="367"/>
        </pc:sldMkLst>
      </pc:sldChg>
      <pc:sldChg chg="modSp mod">
        <pc:chgData name="LESIAK, REMY" userId="a3612a7c-9754-4a96-bbce-22dd13fca895" providerId="ADAL" clId="{5F62EA41-EE05-41C0-8CCE-16AB47969B87}" dt="2022-11-21T22:12:16.542" v="1021" actId="20577"/>
        <pc:sldMkLst>
          <pc:docMk/>
          <pc:sldMk cId="1672359896" sldId="381"/>
        </pc:sldMkLst>
        <pc:spChg chg="mod">
          <ac:chgData name="LESIAK, REMY" userId="a3612a7c-9754-4a96-bbce-22dd13fca895" providerId="ADAL" clId="{5F62EA41-EE05-41C0-8CCE-16AB47969B87}" dt="2022-11-21T22:12:16.542" v="1021" actId="20577"/>
          <ac:spMkLst>
            <pc:docMk/>
            <pc:sldMk cId="1672359896" sldId="381"/>
            <ac:spMk id="7" creationId="{D6D7EF62-EF47-49E9-AFFD-E3F033D39ACF}"/>
          </ac:spMkLst>
        </pc:spChg>
      </pc:sldChg>
      <pc:sldChg chg="delSp modSp mod">
        <pc:chgData name="LESIAK, REMY" userId="a3612a7c-9754-4a96-bbce-22dd13fca895" providerId="ADAL" clId="{5F62EA41-EE05-41C0-8CCE-16AB47969B87}" dt="2022-11-21T21:39:45.202" v="76" actId="20577"/>
        <pc:sldMkLst>
          <pc:docMk/>
          <pc:sldMk cId="5397804" sldId="420"/>
        </pc:sldMkLst>
        <pc:spChg chg="mod">
          <ac:chgData name="LESIAK, REMY" userId="a3612a7c-9754-4a96-bbce-22dd13fca895" providerId="ADAL" clId="{5F62EA41-EE05-41C0-8CCE-16AB47969B87}" dt="2022-11-21T21:38:07.796" v="30" actId="14100"/>
          <ac:spMkLst>
            <pc:docMk/>
            <pc:sldMk cId="5397804" sldId="420"/>
            <ac:spMk id="11" creationId="{82726A0C-82CD-4CA4-AEA9-92DB4C8B0687}"/>
          </ac:spMkLst>
        </pc:spChg>
        <pc:spChg chg="del">
          <ac:chgData name="LESIAK, REMY" userId="a3612a7c-9754-4a96-bbce-22dd13fca895" providerId="ADAL" clId="{5F62EA41-EE05-41C0-8CCE-16AB47969B87}" dt="2022-11-21T21:37:54.762" v="27" actId="478"/>
          <ac:spMkLst>
            <pc:docMk/>
            <pc:sldMk cId="5397804" sldId="420"/>
            <ac:spMk id="14" creationId="{4958FA0A-05C9-4562-A54A-8812C3396E0D}"/>
          </ac:spMkLst>
        </pc:spChg>
        <pc:spChg chg="del mod">
          <ac:chgData name="LESIAK, REMY" userId="a3612a7c-9754-4a96-bbce-22dd13fca895" providerId="ADAL" clId="{5F62EA41-EE05-41C0-8CCE-16AB47969B87}" dt="2022-11-21T21:38:01.372" v="29" actId="478"/>
          <ac:spMkLst>
            <pc:docMk/>
            <pc:sldMk cId="5397804" sldId="420"/>
            <ac:spMk id="15" creationId="{A8FB15D0-D029-4450-9E2F-81DFE369AAC6}"/>
          </ac:spMkLst>
        </pc:spChg>
        <pc:spChg chg="del">
          <ac:chgData name="LESIAK, REMY" userId="a3612a7c-9754-4a96-bbce-22dd13fca895" providerId="ADAL" clId="{5F62EA41-EE05-41C0-8CCE-16AB47969B87}" dt="2022-11-21T21:37:57.501" v="28" actId="478"/>
          <ac:spMkLst>
            <pc:docMk/>
            <pc:sldMk cId="5397804" sldId="420"/>
            <ac:spMk id="17" creationId="{47C8CB08-FAF8-473B-95F9-FB42FA2FB66B}"/>
          </ac:spMkLst>
        </pc:spChg>
        <pc:spChg chg="mod">
          <ac:chgData name="LESIAK, REMY" userId="a3612a7c-9754-4a96-bbce-22dd13fca895" providerId="ADAL" clId="{5F62EA41-EE05-41C0-8CCE-16AB47969B87}" dt="2022-11-21T21:39:45.202" v="76" actId="20577"/>
          <ac:spMkLst>
            <pc:docMk/>
            <pc:sldMk cId="5397804" sldId="420"/>
            <ac:spMk id="26" creationId="{CB4019E2-EAF5-4488-AAB4-EBA3FD02819E}"/>
          </ac:spMkLst>
        </pc:spChg>
      </pc:sldChg>
      <pc:sldChg chg="delSp modSp mod">
        <pc:chgData name="LESIAK, REMY" userId="a3612a7c-9754-4a96-bbce-22dd13fca895" providerId="ADAL" clId="{5F62EA41-EE05-41C0-8CCE-16AB47969B87}" dt="2022-11-21T22:11:21.133" v="1020" actId="14100"/>
        <pc:sldMkLst>
          <pc:docMk/>
          <pc:sldMk cId="3428675748" sldId="422"/>
        </pc:sldMkLst>
        <pc:spChg chg="mod">
          <ac:chgData name="LESIAK, REMY" userId="a3612a7c-9754-4a96-bbce-22dd13fca895" providerId="ADAL" clId="{5F62EA41-EE05-41C0-8CCE-16AB47969B87}" dt="2022-11-21T22:11:21.133" v="1020" actId="14100"/>
          <ac:spMkLst>
            <pc:docMk/>
            <pc:sldMk cId="3428675748" sldId="422"/>
            <ac:spMk id="11" creationId="{82726A0C-82CD-4CA4-AEA9-92DB4C8B0687}"/>
          </ac:spMkLst>
        </pc:spChg>
        <pc:spChg chg="del">
          <ac:chgData name="LESIAK, REMY" userId="a3612a7c-9754-4a96-bbce-22dd13fca895" providerId="ADAL" clId="{5F62EA41-EE05-41C0-8CCE-16AB47969B87}" dt="2022-11-21T22:11:09.778" v="1016" actId="478"/>
          <ac:spMkLst>
            <pc:docMk/>
            <pc:sldMk cId="3428675748" sldId="422"/>
            <ac:spMk id="14" creationId="{4958FA0A-05C9-4562-A54A-8812C3396E0D}"/>
          </ac:spMkLst>
        </pc:spChg>
        <pc:spChg chg="del mod">
          <ac:chgData name="LESIAK, REMY" userId="a3612a7c-9754-4a96-bbce-22dd13fca895" providerId="ADAL" clId="{5F62EA41-EE05-41C0-8CCE-16AB47969B87}" dt="2022-11-21T22:11:13.073" v="1017" actId="478"/>
          <ac:spMkLst>
            <pc:docMk/>
            <pc:sldMk cId="3428675748" sldId="422"/>
            <ac:spMk id="15" creationId="{A8FB15D0-D029-4450-9E2F-81DFE369AAC6}"/>
          </ac:spMkLst>
        </pc:spChg>
        <pc:spChg chg="del mod">
          <ac:chgData name="LESIAK, REMY" userId="a3612a7c-9754-4a96-bbce-22dd13fca895" providerId="ADAL" clId="{5F62EA41-EE05-41C0-8CCE-16AB47969B87}" dt="2022-11-21T22:11:15.024" v="1019" actId="478"/>
          <ac:spMkLst>
            <pc:docMk/>
            <pc:sldMk cId="3428675748" sldId="422"/>
            <ac:spMk id="17" creationId="{47C8CB08-FAF8-473B-95F9-FB42FA2FB66B}"/>
          </ac:spMkLst>
        </pc:spChg>
      </pc:sldChg>
      <pc:sldChg chg="modSp mod">
        <pc:chgData name="LESIAK, REMY" userId="a3612a7c-9754-4a96-bbce-22dd13fca895" providerId="ADAL" clId="{5F62EA41-EE05-41C0-8CCE-16AB47969B87}" dt="2022-11-21T21:37:14.526" v="24" actId="207"/>
        <pc:sldMkLst>
          <pc:docMk/>
          <pc:sldMk cId="486310135" sldId="423"/>
        </pc:sldMkLst>
        <pc:spChg chg="mod">
          <ac:chgData name="LESIAK, REMY" userId="a3612a7c-9754-4a96-bbce-22dd13fca895" providerId="ADAL" clId="{5F62EA41-EE05-41C0-8CCE-16AB47969B87}" dt="2022-11-21T21:37:14.526" v="24" actId="207"/>
          <ac:spMkLst>
            <pc:docMk/>
            <pc:sldMk cId="486310135" sldId="423"/>
            <ac:spMk id="2" creationId="{7D1E1D13-37E5-4451-8493-74A531C60A73}"/>
          </ac:spMkLst>
        </pc:spChg>
      </pc:sldChg>
      <pc:sldChg chg="mod modShow">
        <pc:chgData name="LESIAK, REMY" userId="a3612a7c-9754-4a96-bbce-22dd13fca895" providerId="ADAL" clId="{5F62EA41-EE05-41C0-8CCE-16AB47969B87}" dt="2022-11-21T21:37:37.959" v="25" actId="729"/>
        <pc:sldMkLst>
          <pc:docMk/>
          <pc:sldMk cId="3755931534" sldId="429"/>
        </pc:sldMkLst>
      </pc:sldChg>
      <pc:sldChg chg="addSp delSp modSp add mod">
        <pc:chgData name="LESIAK, REMY" userId="a3612a7c-9754-4a96-bbce-22dd13fca895" providerId="ADAL" clId="{5F62EA41-EE05-41C0-8CCE-16AB47969B87}" dt="2022-11-21T21:28:09.604" v="6" actId="1076"/>
        <pc:sldMkLst>
          <pc:docMk/>
          <pc:sldMk cId="3589683687" sldId="430"/>
        </pc:sldMkLst>
        <pc:graphicFrameChg chg="del">
          <ac:chgData name="LESIAK, REMY" userId="a3612a7c-9754-4a96-bbce-22dd13fca895" providerId="ADAL" clId="{5F62EA41-EE05-41C0-8CCE-16AB47969B87}" dt="2022-11-21T21:27:51.893" v="1" actId="478"/>
          <ac:graphicFrameMkLst>
            <pc:docMk/>
            <pc:sldMk cId="3589683687" sldId="430"/>
            <ac:graphicFrameMk id="11" creationId="{05A1C194-888D-48F1-9511-55E45BD8233E}"/>
          </ac:graphicFrameMkLst>
        </pc:graphicFrameChg>
        <pc:picChg chg="add mod">
          <ac:chgData name="LESIAK, REMY" userId="a3612a7c-9754-4a96-bbce-22dd13fca895" providerId="ADAL" clId="{5F62EA41-EE05-41C0-8CCE-16AB47969B87}" dt="2022-11-21T21:28:09.604" v="6" actId="1076"/>
          <ac:picMkLst>
            <pc:docMk/>
            <pc:sldMk cId="3589683687" sldId="430"/>
            <ac:picMk id="7" creationId="{00848A0A-1755-4F8B-9E24-C5B11BF07405}"/>
          </ac:picMkLst>
        </pc:picChg>
      </pc:sldChg>
      <pc:sldChg chg="delSp modSp add mod">
        <pc:chgData name="LESIAK, REMY" userId="a3612a7c-9754-4a96-bbce-22dd13fca895" providerId="ADAL" clId="{5F62EA41-EE05-41C0-8CCE-16AB47969B87}" dt="2022-11-21T21:57:37.075" v="367" actId="20577"/>
        <pc:sldMkLst>
          <pc:docMk/>
          <pc:sldMk cId="3869382433" sldId="431"/>
        </pc:sldMkLst>
        <pc:spChg chg="mod">
          <ac:chgData name="LESIAK, REMY" userId="a3612a7c-9754-4a96-bbce-22dd13fca895" providerId="ADAL" clId="{5F62EA41-EE05-41C0-8CCE-16AB47969B87}" dt="2022-11-21T21:55:54.612" v="124" actId="1076"/>
          <ac:spMkLst>
            <pc:docMk/>
            <pc:sldMk cId="3869382433" sldId="431"/>
            <ac:spMk id="5" creationId="{02E9EFD1-A1A5-43ED-B947-04B5D4052A28}"/>
          </ac:spMkLst>
        </pc:spChg>
        <pc:spChg chg="mod">
          <ac:chgData name="LESIAK, REMY" userId="a3612a7c-9754-4a96-bbce-22dd13fca895" providerId="ADAL" clId="{5F62EA41-EE05-41C0-8CCE-16AB47969B87}" dt="2022-11-21T21:52:41.121" v="115" actId="20577"/>
          <ac:spMkLst>
            <pc:docMk/>
            <pc:sldMk cId="3869382433" sldId="431"/>
            <ac:spMk id="6" creationId="{56F28D16-2492-426E-92D4-C7244CDDBF69}"/>
          </ac:spMkLst>
        </pc:spChg>
        <pc:spChg chg="mod">
          <ac:chgData name="LESIAK, REMY" userId="a3612a7c-9754-4a96-bbce-22dd13fca895" providerId="ADAL" clId="{5F62EA41-EE05-41C0-8CCE-16AB47969B87}" dt="2022-11-21T21:57:37.075" v="367" actId="20577"/>
          <ac:spMkLst>
            <pc:docMk/>
            <pc:sldMk cId="3869382433" sldId="431"/>
            <ac:spMk id="8" creationId="{CBA6F6A3-99AC-444E-B7F8-2ECA44D0CBB5}"/>
          </ac:spMkLst>
        </pc:spChg>
        <pc:spChg chg="mod">
          <ac:chgData name="LESIAK, REMY" userId="a3612a7c-9754-4a96-bbce-22dd13fca895" providerId="ADAL" clId="{5F62EA41-EE05-41C0-8CCE-16AB47969B87}" dt="2022-11-21T21:57:14.734" v="316" actId="1076"/>
          <ac:spMkLst>
            <pc:docMk/>
            <pc:sldMk cId="3869382433" sldId="431"/>
            <ac:spMk id="14" creationId="{166B6359-6E93-42BB-8A0C-67A07822E4F2}"/>
          </ac:spMkLst>
        </pc:spChg>
        <pc:spChg chg="mod">
          <ac:chgData name="LESIAK, REMY" userId="a3612a7c-9754-4a96-bbce-22dd13fca895" providerId="ADAL" clId="{5F62EA41-EE05-41C0-8CCE-16AB47969B87}" dt="2022-11-21T21:57:14.734" v="316" actId="1076"/>
          <ac:spMkLst>
            <pc:docMk/>
            <pc:sldMk cId="3869382433" sldId="431"/>
            <ac:spMk id="15" creationId="{5C92DA83-6E00-498C-B70D-B06C0063393B}"/>
          </ac:spMkLst>
        </pc:spChg>
        <pc:spChg chg="del mod">
          <ac:chgData name="LESIAK, REMY" userId="a3612a7c-9754-4a96-bbce-22dd13fca895" providerId="ADAL" clId="{5F62EA41-EE05-41C0-8CCE-16AB47969B87}" dt="2022-11-21T21:55:51.132" v="122" actId="478"/>
          <ac:spMkLst>
            <pc:docMk/>
            <pc:sldMk cId="3869382433" sldId="431"/>
            <ac:spMk id="16" creationId="{18C83B56-91DC-4EFC-9861-379188B34290}"/>
          </ac:spMkLst>
        </pc:spChg>
        <pc:spChg chg="del">
          <ac:chgData name="LESIAK, REMY" userId="a3612a7c-9754-4a96-bbce-22dd13fca895" providerId="ADAL" clId="{5F62EA41-EE05-41C0-8CCE-16AB47969B87}" dt="2022-11-21T21:55:46.749" v="120" actId="478"/>
          <ac:spMkLst>
            <pc:docMk/>
            <pc:sldMk cId="3869382433" sldId="431"/>
            <ac:spMk id="17" creationId="{ABB6A680-7728-42F0-BC02-732ED1DF810C}"/>
          </ac:spMkLst>
        </pc:spChg>
        <pc:spChg chg="mod">
          <ac:chgData name="LESIAK, REMY" userId="a3612a7c-9754-4a96-bbce-22dd13fca895" providerId="ADAL" clId="{5F62EA41-EE05-41C0-8CCE-16AB47969B87}" dt="2022-11-21T21:56:58.791" v="315" actId="1036"/>
          <ac:spMkLst>
            <pc:docMk/>
            <pc:sldMk cId="3869382433" sldId="431"/>
            <ac:spMk id="18" creationId="{40B5DD58-5AD2-4130-BAFF-5E3F938F3A01}"/>
          </ac:spMkLst>
        </pc:spChg>
        <pc:spChg chg="mod">
          <ac:chgData name="LESIAK, REMY" userId="a3612a7c-9754-4a96-bbce-22dd13fca895" providerId="ADAL" clId="{5F62EA41-EE05-41C0-8CCE-16AB47969B87}" dt="2022-11-21T21:56:58.791" v="315" actId="1036"/>
          <ac:spMkLst>
            <pc:docMk/>
            <pc:sldMk cId="3869382433" sldId="431"/>
            <ac:spMk id="19" creationId="{599B4609-9F1F-428A-84DA-76B7E9EB2CCB}"/>
          </ac:spMkLst>
        </pc:spChg>
      </pc:sldChg>
      <pc:sldChg chg="addSp delSp modSp add mod">
        <pc:chgData name="LESIAK, REMY" userId="a3612a7c-9754-4a96-bbce-22dd13fca895" providerId="ADAL" clId="{5F62EA41-EE05-41C0-8CCE-16AB47969B87}" dt="2022-11-21T22:10:50.207" v="1015" actId="20577"/>
        <pc:sldMkLst>
          <pc:docMk/>
          <pc:sldMk cId="1874788111" sldId="432"/>
        </pc:sldMkLst>
        <pc:spChg chg="mod">
          <ac:chgData name="LESIAK, REMY" userId="a3612a7c-9754-4a96-bbce-22dd13fca895" providerId="ADAL" clId="{5F62EA41-EE05-41C0-8CCE-16AB47969B87}" dt="2022-11-21T22:00:58.348" v="385" actId="20577"/>
          <ac:spMkLst>
            <pc:docMk/>
            <pc:sldMk cId="1874788111" sldId="432"/>
            <ac:spMk id="6" creationId="{41B31986-FA42-4A9B-95C3-DF079EA98BB8}"/>
          </ac:spMkLst>
        </pc:spChg>
        <pc:spChg chg="mod">
          <ac:chgData name="LESIAK, REMY" userId="a3612a7c-9754-4a96-bbce-22dd13fca895" providerId="ADAL" clId="{5F62EA41-EE05-41C0-8CCE-16AB47969B87}" dt="2022-11-21T22:10:50.207" v="1015" actId="20577"/>
          <ac:spMkLst>
            <pc:docMk/>
            <pc:sldMk cId="1874788111" sldId="432"/>
            <ac:spMk id="7" creationId="{D6D7EF62-EF47-49E9-AFFD-E3F033D39ACF}"/>
          </ac:spMkLst>
        </pc:spChg>
        <pc:graphicFrameChg chg="add del mod">
          <ac:chgData name="LESIAK, REMY" userId="a3612a7c-9754-4a96-bbce-22dd13fca895" providerId="ADAL" clId="{5F62EA41-EE05-41C0-8CCE-16AB47969B87}" dt="2022-11-21T22:07:36.234" v="770"/>
          <ac:graphicFrameMkLst>
            <pc:docMk/>
            <pc:sldMk cId="1874788111" sldId="432"/>
            <ac:graphicFrameMk id="2" creationId="{BF57309F-214E-494B-B32E-1E13AF253838}"/>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jdelijke aanduiding voor koptekst 1"/>
          <p:cNvSpPr>
            <a:spLocks noGrp="1"/>
          </p:cNvSpPr>
          <p:nvPr>
            <p:ph type="hdr" sz="quarter"/>
          </p:nvPr>
        </p:nvSpPr>
        <p:spPr>
          <a:xfrm>
            <a:off x="479612" y="360000"/>
            <a:ext cx="2790000" cy="457200"/>
          </a:xfrm>
          <a:prstGeom prst="rect">
            <a:avLst/>
          </a:prstGeom>
        </p:spPr>
        <p:txBody>
          <a:bodyPr vert="horz" lIns="91440" tIns="45720" rIns="91440" bIns="45720" rtlCol="0" anchor="t"/>
          <a:lstStyle>
            <a:lvl1pPr algn="l">
              <a:defRPr sz="1200"/>
            </a:lvl1pPr>
          </a:lstStyle>
          <a:p>
            <a:endParaRPr lang="en-GB" sz="800" dirty="0"/>
          </a:p>
        </p:txBody>
      </p:sp>
      <p:sp>
        <p:nvSpPr>
          <p:cNvPr id="7" name="Tijdelijke aanduiding voor datum 2"/>
          <p:cNvSpPr>
            <a:spLocks noGrp="1"/>
          </p:cNvSpPr>
          <p:nvPr>
            <p:ph type="dt" sz="quarter" idx="1"/>
          </p:nvPr>
        </p:nvSpPr>
        <p:spPr>
          <a:xfrm>
            <a:off x="3573016" y="360000"/>
            <a:ext cx="2790000" cy="457200"/>
          </a:xfrm>
          <a:prstGeom prst="rect">
            <a:avLst/>
          </a:prstGeom>
        </p:spPr>
        <p:txBody>
          <a:bodyPr vert="horz" lIns="91440" tIns="45720" rIns="91440" bIns="45720" rtlCol="0" anchor="t"/>
          <a:lstStyle>
            <a:lvl1pPr algn="r">
              <a:defRPr sz="1200"/>
            </a:lvl1pPr>
          </a:lstStyle>
          <a:p>
            <a:fld id="{04C3C42E-F14B-43F4-9917-B663E421A4BC}" type="datetime1">
              <a:rPr lang="en-GB" sz="800" smtClean="0"/>
              <a:pPr/>
              <a:t>21/11/2022</a:t>
            </a:fld>
            <a:endParaRPr lang="en-GB" sz="800" dirty="0"/>
          </a:p>
        </p:txBody>
      </p:sp>
      <p:sp>
        <p:nvSpPr>
          <p:cNvPr id="8" name="Tijdelijke aanduiding voor voettekst 3"/>
          <p:cNvSpPr>
            <a:spLocks noGrp="1"/>
          </p:cNvSpPr>
          <p:nvPr>
            <p:ph type="ftr" sz="quarter" idx="2"/>
          </p:nvPr>
        </p:nvSpPr>
        <p:spPr>
          <a:xfrm>
            <a:off x="479520" y="8326800"/>
            <a:ext cx="2790000" cy="457200"/>
          </a:xfrm>
          <a:prstGeom prst="rect">
            <a:avLst/>
          </a:prstGeom>
        </p:spPr>
        <p:txBody>
          <a:bodyPr vert="horz" lIns="91440" tIns="45720" rIns="91440" bIns="45720" rtlCol="0" anchor="t"/>
          <a:lstStyle>
            <a:lvl1pPr algn="l">
              <a:defRPr sz="1200"/>
            </a:lvl1pPr>
          </a:lstStyle>
          <a:p>
            <a:endParaRPr lang="en-GB" sz="800" dirty="0"/>
          </a:p>
        </p:txBody>
      </p:sp>
      <p:sp>
        <p:nvSpPr>
          <p:cNvPr id="9" name="Tijdelijke aanduiding voor dianummer 4"/>
          <p:cNvSpPr>
            <a:spLocks noGrp="1"/>
          </p:cNvSpPr>
          <p:nvPr>
            <p:ph type="sldNum" sz="quarter" idx="3"/>
          </p:nvPr>
        </p:nvSpPr>
        <p:spPr>
          <a:xfrm>
            <a:off x="3573000" y="8326800"/>
            <a:ext cx="2790000" cy="457200"/>
          </a:xfrm>
          <a:prstGeom prst="rect">
            <a:avLst/>
          </a:prstGeom>
        </p:spPr>
        <p:txBody>
          <a:bodyPr vert="horz" lIns="91440" tIns="45720" rIns="91440" bIns="45720" rtlCol="0" anchor="t"/>
          <a:lstStyle>
            <a:lvl1pPr algn="r">
              <a:defRPr sz="1200"/>
            </a:lvl1pPr>
          </a:lstStyle>
          <a:p>
            <a:fld id="{8393B2BB-416B-4E85-A754-0B695991D3F5}" type="slidenum">
              <a:rPr lang="en-GB" sz="800" smtClean="0"/>
              <a:pPr/>
              <a:t>‹N°›</a:t>
            </a:fld>
            <a:endParaRPr lang="en-GB" sz="800" dirty="0"/>
          </a:p>
        </p:txBody>
      </p:sp>
      <p:sp>
        <p:nvSpPr>
          <p:cNvPr id="10" name="Rechthoek 9">
            <a:extLst>
              <a:ext uri="{FF2B5EF4-FFF2-40B4-BE49-F238E27FC236}">
                <a16:creationId xmlns:a16="http://schemas.microsoft.com/office/drawing/2014/main" id="{B0717D1D-1C3C-4AED-8041-3B3A6829F9A7}"/>
              </a:ext>
            </a:extLst>
          </p:cNvPr>
          <p:cNvSpPr/>
          <p:nvPr/>
        </p:nvSpPr>
        <p:spPr>
          <a:xfrm>
            <a:off x="364342" y="8861490"/>
            <a:ext cx="1095172" cy="207749"/>
          </a:xfrm>
          <a:prstGeom prst="rect">
            <a:avLst/>
          </a:prstGeom>
        </p:spPr>
        <p:txBody>
          <a:bodyPr wrap="none">
            <a:spAutoFit/>
          </a:bodyPr>
          <a:lstStyle/>
          <a:p>
            <a:r>
              <a:rPr lang="en-GB" sz="750" dirty="0">
                <a:effectLst/>
                <a:ea typeface="Verdana" panose="020B0604030504040204" pitchFamily="34" charset="0"/>
                <a:cs typeface="Calibri" panose="020F0502020204030204" pitchFamily="34" charset="0"/>
              </a:rPr>
              <a:t>© copyright </a:t>
            </a:r>
            <a:r>
              <a:rPr lang="en-GB" sz="750" dirty="0" err="1">
                <a:ea typeface="Verdana" panose="020B0604030504040204" pitchFamily="34" charset="0"/>
                <a:cs typeface="Calibri" panose="020F0502020204030204" pitchFamily="34" charset="0"/>
              </a:rPr>
              <a:t>Worldline</a:t>
            </a:r>
            <a:endParaRPr lang="en-GB" sz="750" dirty="0">
              <a:ea typeface="Verdana" panose="020B0604030504040204" pitchFamily="34" charset="0"/>
            </a:endParaRPr>
          </a:p>
        </p:txBody>
      </p:sp>
      <p:grpSp>
        <p:nvGrpSpPr>
          <p:cNvPr id="14" name="LS_equensWorldline  (JU-Free)" hidden="1">
            <a:extLst>
              <a:ext uri="{FF2B5EF4-FFF2-40B4-BE49-F238E27FC236}">
                <a16:creationId xmlns:a16="http://schemas.microsoft.com/office/drawing/2014/main" id="{85EB7E0D-F29D-4BDC-B41A-F71BD5190FB6}"/>
              </a:ext>
            </a:extLst>
          </p:cNvPr>
          <p:cNvGrpSpPr>
            <a:grpSpLocks noChangeAspect="1"/>
          </p:cNvGrpSpPr>
          <p:nvPr/>
        </p:nvGrpSpPr>
        <p:grpSpPr>
          <a:xfrm>
            <a:off x="4797360" y="8875080"/>
            <a:ext cx="1548000" cy="181183"/>
            <a:chOff x="1008063" y="1241424"/>
            <a:chExt cx="3092450" cy="361950"/>
          </a:xfrm>
        </p:grpSpPr>
        <p:sp>
          <p:nvSpPr>
            <p:cNvPr id="15" name="Vrije vorm: vorm 38" hidden="1">
              <a:extLst>
                <a:ext uri="{FF2B5EF4-FFF2-40B4-BE49-F238E27FC236}">
                  <a16:creationId xmlns:a16="http://schemas.microsoft.com/office/drawing/2014/main" id="{CD4955F5-39FA-43D9-9285-CB8569B9E17E}"/>
                </a:ext>
              </a:extLst>
            </p:cNvPr>
            <p:cNvSpPr>
              <a:spLocks noChangeArrowheads="1"/>
            </p:cNvSpPr>
            <p:nvPr userDrawn="1"/>
          </p:nvSpPr>
          <p:spPr bwMode="auto">
            <a:xfrm>
              <a:off x="3436938" y="1250949"/>
              <a:ext cx="663575" cy="288926"/>
            </a:xfrm>
            <a:custGeom>
              <a:avLst/>
              <a:gdLst>
                <a:gd name="connsiteX0" fmla="*/ 564584 w 663575"/>
                <a:gd name="connsiteY0" fmla="*/ 107950 h 288926"/>
                <a:gd name="connsiteX1" fmla="*/ 520700 w 663575"/>
                <a:gd name="connsiteY1" fmla="*/ 157163 h 288926"/>
                <a:gd name="connsiteX2" fmla="*/ 603250 w 663575"/>
                <a:gd name="connsiteY2" fmla="*/ 157163 h 288926"/>
                <a:gd name="connsiteX3" fmla="*/ 564584 w 663575"/>
                <a:gd name="connsiteY3" fmla="*/ 107950 h 288926"/>
                <a:gd name="connsiteX4" fmla="*/ 0 w 663575"/>
                <a:gd name="connsiteY4" fmla="*/ 4763 h 288926"/>
                <a:gd name="connsiteX5" fmla="*/ 33286 w 663575"/>
                <a:gd name="connsiteY5" fmla="*/ 4763 h 288926"/>
                <a:gd name="connsiteX6" fmla="*/ 57299 w 663575"/>
                <a:gd name="connsiteY6" fmla="*/ 38138 h 288926"/>
                <a:gd name="connsiteX7" fmla="*/ 57299 w 663575"/>
                <a:gd name="connsiteY7" fmla="*/ 222176 h 288926"/>
                <a:gd name="connsiteX8" fmla="*/ 85354 w 663575"/>
                <a:gd name="connsiteY8" fmla="*/ 249353 h 288926"/>
                <a:gd name="connsiteX9" fmla="*/ 113885 w 663575"/>
                <a:gd name="connsiteY9" fmla="*/ 244108 h 288926"/>
                <a:gd name="connsiteX10" fmla="*/ 113885 w 663575"/>
                <a:gd name="connsiteY10" fmla="*/ 223607 h 288926"/>
                <a:gd name="connsiteX11" fmla="*/ 113885 w 663575"/>
                <a:gd name="connsiteY11" fmla="*/ 222892 h 288926"/>
                <a:gd name="connsiteX12" fmla="*/ 113885 w 663575"/>
                <a:gd name="connsiteY12" fmla="*/ 161386 h 288926"/>
                <a:gd name="connsiteX13" fmla="*/ 113885 w 663575"/>
                <a:gd name="connsiteY13" fmla="*/ 75089 h 288926"/>
                <a:gd name="connsiteX14" fmla="*/ 148122 w 663575"/>
                <a:gd name="connsiteY14" fmla="*/ 75089 h 288926"/>
                <a:gd name="connsiteX15" fmla="*/ 171184 w 663575"/>
                <a:gd name="connsiteY15" fmla="*/ 112755 h 288926"/>
                <a:gd name="connsiteX16" fmla="*/ 171184 w 663575"/>
                <a:gd name="connsiteY16" fmla="*/ 223130 h 288926"/>
                <a:gd name="connsiteX17" fmla="*/ 189491 w 663575"/>
                <a:gd name="connsiteY17" fmla="*/ 248876 h 288926"/>
                <a:gd name="connsiteX18" fmla="*/ 198526 w 663575"/>
                <a:gd name="connsiteY18" fmla="*/ 249353 h 288926"/>
                <a:gd name="connsiteX19" fmla="*/ 227056 w 663575"/>
                <a:gd name="connsiteY19" fmla="*/ 244347 h 288926"/>
                <a:gd name="connsiteX20" fmla="*/ 227056 w 663575"/>
                <a:gd name="connsiteY20" fmla="*/ 75089 h 288926"/>
                <a:gd name="connsiteX21" fmla="*/ 265335 w 663575"/>
                <a:gd name="connsiteY21" fmla="*/ 75089 h 288926"/>
                <a:gd name="connsiteX22" fmla="*/ 284355 w 663575"/>
                <a:gd name="connsiteY22" fmla="*/ 94637 h 288926"/>
                <a:gd name="connsiteX23" fmla="*/ 361150 w 663575"/>
                <a:gd name="connsiteY23" fmla="*/ 70082 h 288926"/>
                <a:gd name="connsiteX24" fmla="*/ 420589 w 663575"/>
                <a:gd name="connsiteY24" fmla="*/ 127535 h 288926"/>
                <a:gd name="connsiteX25" fmla="*/ 420589 w 663575"/>
                <a:gd name="connsiteY25" fmla="*/ 229805 h 288926"/>
                <a:gd name="connsiteX26" fmla="*/ 448169 w 663575"/>
                <a:gd name="connsiteY26" fmla="*/ 249353 h 288926"/>
                <a:gd name="connsiteX27" fmla="*/ 472895 w 663575"/>
                <a:gd name="connsiteY27" fmla="*/ 245300 h 288926"/>
                <a:gd name="connsiteX28" fmla="*/ 455777 w 663575"/>
                <a:gd name="connsiteY28" fmla="*/ 180458 h 288926"/>
                <a:gd name="connsiteX29" fmla="*/ 563956 w 663575"/>
                <a:gd name="connsiteY29" fmla="*/ 69606 h 288926"/>
                <a:gd name="connsiteX30" fmla="*/ 663575 w 663575"/>
                <a:gd name="connsiteY30" fmla="*/ 174260 h 288926"/>
                <a:gd name="connsiteX31" fmla="*/ 662862 w 663575"/>
                <a:gd name="connsiteY31" fmla="*/ 192616 h 288926"/>
                <a:gd name="connsiteX32" fmla="*/ 519258 w 663575"/>
                <a:gd name="connsiteY32" fmla="*/ 192616 h 288926"/>
                <a:gd name="connsiteX33" fmla="*/ 577508 w 663575"/>
                <a:gd name="connsiteY33" fmla="*/ 246969 h 288926"/>
                <a:gd name="connsiteX34" fmla="*/ 636233 w 663575"/>
                <a:gd name="connsiteY34" fmla="*/ 229090 h 288926"/>
                <a:gd name="connsiteX35" fmla="*/ 655254 w 663575"/>
                <a:gd name="connsiteY35" fmla="*/ 229090 h 288926"/>
                <a:gd name="connsiteX36" fmla="*/ 655254 w 663575"/>
                <a:gd name="connsiteY36" fmla="*/ 268186 h 288926"/>
                <a:gd name="connsiteX37" fmla="*/ 568235 w 663575"/>
                <a:gd name="connsiteY37" fmla="*/ 288926 h 288926"/>
                <a:gd name="connsiteX38" fmla="*/ 493105 w 663575"/>
                <a:gd name="connsiteY38" fmla="*/ 266994 h 288926"/>
                <a:gd name="connsiteX39" fmla="*/ 418687 w 663575"/>
                <a:gd name="connsiteY39" fmla="*/ 288926 h 288926"/>
                <a:gd name="connsiteX40" fmla="*/ 362815 w 663575"/>
                <a:gd name="connsiteY40" fmla="*/ 229328 h 288926"/>
                <a:gd name="connsiteX41" fmla="*/ 362815 w 663575"/>
                <a:gd name="connsiteY41" fmla="*/ 167823 h 288926"/>
                <a:gd name="connsiteX42" fmla="*/ 362815 w 663575"/>
                <a:gd name="connsiteY42" fmla="*/ 143269 h 288926"/>
                <a:gd name="connsiteX43" fmla="*/ 335473 w 663575"/>
                <a:gd name="connsiteY43" fmla="*/ 116092 h 288926"/>
                <a:gd name="connsiteX44" fmla="*/ 285306 w 663575"/>
                <a:gd name="connsiteY44" fmla="*/ 125866 h 288926"/>
                <a:gd name="connsiteX45" fmla="*/ 285306 w 663575"/>
                <a:gd name="connsiteY45" fmla="*/ 283681 h 288926"/>
                <a:gd name="connsiteX46" fmla="*/ 227056 w 663575"/>
                <a:gd name="connsiteY46" fmla="*/ 283681 h 288926"/>
                <a:gd name="connsiteX47" fmla="*/ 227056 w 663575"/>
                <a:gd name="connsiteY47" fmla="*/ 275815 h 288926"/>
                <a:gd name="connsiteX48" fmla="*/ 171422 w 663575"/>
                <a:gd name="connsiteY48" fmla="*/ 288926 h 288926"/>
                <a:gd name="connsiteX49" fmla="*/ 169995 w 663575"/>
                <a:gd name="connsiteY49" fmla="*/ 288926 h 288926"/>
                <a:gd name="connsiteX50" fmla="*/ 169282 w 663575"/>
                <a:gd name="connsiteY50" fmla="*/ 288926 h 288926"/>
                <a:gd name="connsiteX51" fmla="*/ 169044 w 663575"/>
                <a:gd name="connsiteY51" fmla="*/ 288926 h 288926"/>
                <a:gd name="connsiteX52" fmla="*/ 168569 w 663575"/>
                <a:gd name="connsiteY52" fmla="*/ 288926 h 288926"/>
                <a:gd name="connsiteX53" fmla="*/ 165240 w 663575"/>
                <a:gd name="connsiteY53" fmla="*/ 288926 h 288926"/>
                <a:gd name="connsiteX54" fmla="*/ 157156 w 663575"/>
                <a:gd name="connsiteY54" fmla="*/ 288211 h 288926"/>
                <a:gd name="connsiteX55" fmla="*/ 157394 w 663575"/>
                <a:gd name="connsiteY55" fmla="*/ 288211 h 288926"/>
                <a:gd name="connsiteX56" fmla="*/ 127675 w 663575"/>
                <a:gd name="connsiteY56" fmla="*/ 268663 h 288926"/>
                <a:gd name="connsiteX57" fmla="*/ 55873 w 663575"/>
                <a:gd name="connsiteY57" fmla="*/ 288926 h 288926"/>
                <a:gd name="connsiteX58" fmla="*/ 0 w 663575"/>
                <a:gd name="connsiteY58" fmla="*/ 229328 h 288926"/>
                <a:gd name="connsiteX59" fmla="*/ 0 w 663575"/>
                <a:gd name="connsiteY59" fmla="*/ 222176 h 288926"/>
                <a:gd name="connsiteX60" fmla="*/ 0 w 663575"/>
                <a:gd name="connsiteY60" fmla="*/ 167823 h 288926"/>
                <a:gd name="connsiteX61" fmla="*/ 0 w 663575"/>
                <a:gd name="connsiteY61" fmla="*/ 4763 h 288926"/>
                <a:gd name="connsiteX62" fmla="*/ 141288 w 663575"/>
                <a:gd name="connsiteY62" fmla="*/ 0 h 288926"/>
                <a:gd name="connsiteX63" fmla="*/ 174626 w 663575"/>
                <a:gd name="connsiteY63" fmla="*/ 30957 h 288926"/>
                <a:gd name="connsiteX64" fmla="*/ 141288 w 663575"/>
                <a:gd name="connsiteY64" fmla="*/ 61914 h 288926"/>
                <a:gd name="connsiteX65" fmla="*/ 107950 w 663575"/>
                <a:gd name="connsiteY65" fmla="*/ 30957 h 288926"/>
                <a:gd name="connsiteX66" fmla="*/ 141288 w 663575"/>
                <a:gd name="connsiteY66" fmla="*/ 0 h 28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63575" h="288926">
                  <a:moveTo>
                    <a:pt x="564584" y="107950"/>
                  </a:moveTo>
                  <a:cubicBezTo>
                    <a:pt x="542998" y="107950"/>
                    <a:pt x="525207" y="118261"/>
                    <a:pt x="520700" y="157163"/>
                  </a:cubicBezTo>
                  <a:cubicBezTo>
                    <a:pt x="603250" y="157163"/>
                    <a:pt x="603250" y="157163"/>
                    <a:pt x="603250" y="157163"/>
                  </a:cubicBezTo>
                  <a:cubicBezTo>
                    <a:pt x="602064" y="120136"/>
                    <a:pt x="588543" y="107950"/>
                    <a:pt x="564584" y="107950"/>
                  </a:cubicBezTo>
                  <a:close/>
                  <a:moveTo>
                    <a:pt x="0" y="4763"/>
                  </a:moveTo>
                  <a:cubicBezTo>
                    <a:pt x="0" y="4763"/>
                    <a:pt x="0" y="4763"/>
                    <a:pt x="33286" y="4763"/>
                  </a:cubicBezTo>
                  <a:cubicBezTo>
                    <a:pt x="53733" y="4763"/>
                    <a:pt x="57299" y="9769"/>
                    <a:pt x="57299" y="38138"/>
                  </a:cubicBezTo>
                  <a:cubicBezTo>
                    <a:pt x="57299" y="38138"/>
                    <a:pt x="57299" y="38138"/>
                    <a:pt x="57299" y="222176"/>
                  </a:cubicBezTo>
                  <a:cubicBezTo>
                    <a:pt x="57299" y="243393"/>
                    <a:pt x="66572" y="249353"/>
                    <a:pt x="85354" y="249353"/>
                  </a:cubicBezTo>
                  <a:cubicBezTo>
                    <a:pt x="95578" y="249353"/>
                    <a:pt x="105088" y="246969"/>
                    <a:pt x="113885" y="244108"/>
                  </a:cubicBezTo>
                  <a:cubicBezTo>
                    <a:pt x="113885" y="244108"/>
                    <a:pt x="113885" y="244108"/>
                    <a:pt x="113885" y="223607"/>
                  </a:cubicBezTo>
                  <a:cubicBezTo>
                    <a:pt x="113885" y="223607"/>
                    <a:pt x="113885" y="223607"/>
                    <a:pt x="113885" y="222892"/>
                  </a:cubicBezTo>
                  <a:cubicBezTo>
                    <a:pt x="113885" y="222892"/>
                    <a:pt x="113885" y="222892"/>
                    <a:pt x="113885" y="161386"/>
                  </a:cubicBezTo>
                  <a:cubicBezTo>
                    <a:pt x="113885" y="161386"/>
                    <a:pt x="113885" y="161386"/>
                    <a:pt x="113885" y="75089"/>
                  </a:cubicBezTo>
                  <a:cubicBezTo>
                    <a:pt x="113885" y="75089"/>
                    <a:pt x="113885" y="75089"/>
                    <a:pt x="148122" y="75089"/>
                  </a:cubicBezTo>
                  <a:cubicBezTo>
                    <a:pt x="168331" y="75089"/>
                    <a:pt x="171184" y="80333"/>
                    <a:pt x="171184" y="112755"/>
                  </a:cubicBezTo>
                  <a:cubicBezTo>
                    <a:pt x="171184" y="112755"/>
                    <a:pt x="171184" y="112755"/>
                    <a:pt x="171184" y="223130"/>
                  </a:cubicBezTo>
                  <a:cubicBezTo>
                    <a:pt x="171422" y="239579"/>
                    <a:pt x="177366" y="246731"/>
                    <a:pt x="189491" y="248876"/>
                  </a:cubicBezTo>
                  <a:cubicBezTo>
                    <a:pt x="192106" y="249353"/>
                    <a:pt x="195197" y="249353"/>
                    <a:pt x="198526" y="249353"/>
                  </a:cubicBezTo>
                  <a:cubicBezTo>
                    <a:pt x="208512" y="249353"/>
                    <a:pt x="218022" y="247208"/>
                    <a:pt x="227056" y="244347"/>
                  </a:cubicBezTo>
                  <a:cubicBezTo>
                    <a:pt x="227056" y="244347"/>
                    <a:pt x="227056" y="244347"/>
                    <a:pt x="227056" y="75089"/>
                  </a:cubicBezTo>
                  <a:cubicBezTo>
                    <a:pt x="227056" y="75089"/>
                    <a:pt x="227056" y="75089"/>
                    <a:pt x="265335" y="75089"/>
                  </a:cubicBezTo>
                  <a:cubicBezTo>
                    <a:pt x="275796" y="75089"/>
                    <a:pt x="281740" y="76042"/>
                    <a:pt x="284355" y="94637"/>
                  </a:cubicBezTo>
                  <a:cubicBezTo>
                    <a:pt x="305040" y="79856"/>
                    <a:pt x="331431" y="70082"/>
                    <a:pt x="361150" y="70082"/>
                  </a:cubicBezTo>
                  <a:cubicBezTo>
                    <a:pt x="393247" y="70082"/>
                    <a:pt x="420589" y="79618"/>
                    <a:pt x="420589" y="127535"/>
                  </a:cubicBezTo>
                  <a:cubicBezTo>
                    <a:pt x="420589" y="127535"/>
                    <a:pt x="420589" y="127535"/>
                    <a:pt x="420589" y="229805"/>
                  </a:cubicBezTo>
                  <a:cubicBezTo>
                    <a:pt x="422729" y="244824"/>
                    <a:pt x="431764" y="249353"/>
                    <a:pt x="448169" y="249353"/>
                  </a:cubicBezTo>
                  <a:cubicBezTo>
                    <a:pt x="456728" y="249353"/>
                    <a:pt x="465049" y="247684"/>
                    <a:pt x="472895" y="245300"/>
                  </a:cubicBezTo>
                  <a:cubicBezTo>
                    <a:pt x="461483" y="228136"/>
                    <a:pt x="455777" y="206204"/>
                    <a:pt x="455777" y="180458"/>
                  </a:cubicBezTo>
                  <a:cubicBezTo>
                    <a:pt x="455777" y="111801"/>
                    <a:pt x="502139" y="69606"/>
                    <a:pt x="563956" y="69606"/>
                  </a:cubicBezTo>
                  <a:cubicBezTo>
                    <a:pt x="629101" y="69606"/>
                    <a:pt x="663575" y="104172"/>
                    <a:pt x="663575" y="174260"/>
                  </a:cubicBezTo>
                  <a:cubicBezTo>
                    <a:pt x="663575" y="181650"/>
                    <a:pt x="662862" y="190709"/>
                    <a:pt x="662862" y="192616"/>
                  </a:cubicBezTo>
                  <a:cubicBezTo>
                    <a:pt x="662862" y="192616"/>
                    <a:pt x="662862" y="192616"/>
                    <a:pt x="519258" y="192616"/>
                  </a:cubicBezTo>
                  <a:cubicBezTo>
                    <a:pt x="522111" y="235288"/>
                    <a:pt x="543271" y="246969"/>
                    <a:pt x="577508" y="246969"/>
                  </a:cubicBezTo>
                  <a:cubicBezTo>
                    <a:pt x="602472" y="246969"/>
                    <a:pt x="621730" y="239341"/>
                    <a:pt x="636233" y="229090"/>
                  </a:cubicBezTo>
                  <a:cubicBezTo>
                    <a:pt x="636233" y="229090"/>
                    <a:pt x="636233" y="229090"/>
                    <a:pt x="655254" y="229090"/>
                  </a:cubicBezTo>
                  <a:cubicBezTo>
                    <a:pt x="655254" y="229090"/>
                    <a:pt x="655254" y="229090"/>
                    <a:pt x="655254" y="268186"/>
                  </a:cubicBezTo>
                  <a:cubicBezTo>
                    <a:pt x="637422" y="277960"/>
                    <a:pt x="612458" y="288926"/>
                    <a:pt x="568235" y="288926"/>
                  </a:cubicBezTo>
                  <a:cubicBezTo>
                    <a:pt x="536852" y="288926"/>
                    <a:pt x="511650" y="281298"/>
                    <a:pt x="493105" y="266994"/>
                  </a:cubicBezTo>
                  <a:cubicBezTo>
                    <a:pt x="472895" y="279629"/>
                    <a:pt x="445554" y="288926"/>
                    <a:pt x="418687" y="288926"/>
                  </a:cubicBezTo>
                  <a:cubicBezTo>
                    <a:pt x="386828" y="288926"/>
                    <a:pt x="362815" y="277245"/>
                    <a:pt x="362815" y="229328"/>
                  </a:cubicBezTo>
                  <a:cubicBezTo>
                    <a:pt x="362815" y="229328"/>
                    <a:pt x="362815" y="229328"/>
                    <a:pt x="362815" y="167823"/>
                  </a:cubicBezTo>
                  <a:cubicBezTo>
                    <a:pt x="362815" y="167823"/>
                    <a:pt x="362815" y="167823"/>
                    <a:pt x="362815" y="143269"/>
                  </a:cubicBezTo>
                  <a:cubicBezTo>
                    <a:pt x="362815" y="122290"/>
                    <a:pt x="354493" y="116092"/>
                    <a:pt x="335473" y="116092"/>
                  </a:cubicBezTo>
                  <a:cubicBezTo>
                    <a:pt x="316452" y="116092"/>
                    <a:pt x="299096" y="120860"/>
                    <a:pt x="285306" y="125866"/>
                  </a:cubicBezTo>
                  <a:cubicBezTo>
                    <a:pt x="285306" y="125866"/>
                    <a:pt x="285306" y="125866"/>
                    <a:pt x="285306" y="283681"/>
                  </a:cubicBezTo>
                  <a:cubicBezTo>
                    <a:pt x="285306" y="283681"/>
                    <a:pt x="285306" y="283681"/>
                    <a:pt x="227056" y="283681"/>
                  </a:cubicBezTo>
                  <a:cubicBezTo>
                    <a:pt x="227056" y="283681"/>
                    <a:pt x="227056" y="283681"/>
                    <a:pt x="227056" y="275815"/>
                  </a:cubicBezTo>
                  <a:cubicBezTo>
                    <a:pt x="210176" y="283443"/>
                    <a:pt x="190680" y="288449"/>
                    <a:pt x="171422" y="288926"/>
                  </a:cubicBezTo>
                  <a:cubicBezTo>
                    <a:pt x="170946" y="288926"/>
                    <a:pt x="170471" y="288926"/>
                    <a:pt x="169995" y="288926"/>
                  </a:cubicBezTo>
                  <a:cubicBezTo>
                    <a:pt x="169995" y="288926"/>
                    <a:pt x="169995" y="288926"/>
                    <a:pt x="169282" y="288926"/>
                  </a:cubicBezTo>
                  <a:cubicBezTo>
                    <a:pt x="169282" y="288926"/>
                    <a:pt x="169282" y="288926"/>
                    <a:pt x="169044" y="288926"/>
                  </a:cubicBezTo>
                  <a:cubicBezTo>
                    <a:pt x="169044" y="288926"/>
                    <a:pt x="169044" y="288926"/>
                    <a:pt x="168569" y="288926"/>
                  </a:cubicBezTo>
                  <a:cubicBezTo>
                    <a:pt x="167380" y="288926"/>
                    <a:pt x="166191" y="288926"/>
                    <a:pt x="165240" y="288926"/>
                  </a:cubicBezTo>
                  <a:cubicBezTo>
                    <a:pt x="162625" y="288688"/>
                    <a:pt x="159772" y="288688"/>
                    <a:pt x="157156" y="288211"/>
                  </a:cubicBezTo>
                  <a:cubicBezTo>
                    <a:pt x="157156" y="288211"/>
                    <a:pt x="157156" y="288211"/>
                    <a:pt x="157394" y="288211"/>
                  </a:cubicBezTo>
                  <a:cubicBezTo>
                    <a:pt x="139562" y="285589"/>
                    <a:pt x="136234" y="277245"/>
                    <a:pt x="127675" y="268663"/>
                  </a:cubicBezTo>
                  <a:cubicBezTo>
                    <a:pt x="107703" y="280344"/>
                    <a:pt x="81550" y="288926"/>
                    <a:pt x="55873" y="288926"/>
                  </a:cubicBezTo>
                  <a:cubicBezTo>
                    <a:pt x="23776" y="288926"/>
                    <a:pt x="0" y="277245"/>
                    <a:pt x="0" y="229328"/>
                  </a:cubicBezTo>
                  <a:cubicBezTo>
                    <a:pt x="0" y="229328"/>
                    <a:pt x="0" y="229328"/>
                    <a:pt x="0" y="222176"/>
                  </a:cubicBezTo>
                  <a:cubicBezTo>
                    <a:pt x="0" y="222176"/>
                    <a:pt x="0" y="222176"/>
                    <a:pt x="0" y="167823"/>
                  </a:cubicBezTo>
                  <a:cubicBezTo>
                    <a:pt x="0" y="167823"/>
                    <a:pt x="0" y="167823"/>
                    <a:pt x="0" y="4763"/>
                  </a:cubicBezTo>
                  <a:close/>
                  <a:moveTo>
                    <a:pt x="141288" y="0"/>
                  </a:moveTo>
                  <a:cubicBezTo>
                    <a:pt x="159700" y="0"/>
                    <a:pt x="174626" y="13860"/>
                    <a:pt x="174626" y="30957"/>
                  </a:cubicBezTo>
                  <a:cubicBezTo>
                    <a:pt x="174626" y="48054"/>
                    <a:pt x="159700" y="61914"/>
                    <a:pt x="141288" y="61914"/>
                  </a:cubicBezTo>
                  <a:cubicBezTo>
                    <a:pt x="122876" y="61914"/>
                    <a:pt x="107950" y="48054"/>
                    <a:pt x="107950" y="30957"/>
                  </a:cubicBezTo>
                  <a:cubicBezTo>
                    <a:pt x="107950" y="13860"/>
                    <a:pt x="122876" y="0"/>
                    <a:pt x="141288" y="0"/>
                  </a:cubicBezTo>
                  <a:close/>
                </a:path>
              </a:pathLst>
            </a:custGeom>
            <a:solidFill>
              <a:srgbClr val="41B4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sp>
          <p:nvSpPr>
            <p:cNvPr id="16" name="Vrije vorm: vorm 39" hidden="1">
              <a:extLst>
                <a:ext uri="{FF2B5EF4-FFF2-40B4-BE49-F238E27FC236}">
                  <a16:creationId xmlns:a16="http://schemas.microsoft.com/office/drawing/2014/main" id="{E6A1644D-C4BE-4DF9-8C60-0BA9EE3C0456}"/>
                </a:ext>
              </a:extLst>
            </p:cNvPr>
            <p:cNvSpPr>
              <a:spLocks/>
            </p:cNvSpPr>
            <p:nvPr userDrawn="1"/>
          </p:nvSpPr>
          <p:spPr bwMode="auto">
            <a:xfrm>
              <a:off x="1008063" y="1241424"/>
              <a:ext cx="2392363" cy="361950"/>
            </a:xfrm>
            <a:custGeom>
              <a:avLst/>
              <a:gdLst>
                <a:gd name="connsiteX0" fmla="*/ 1822414 w 2392363"/>
                <a:gd name="connsiteY0" fmla="*/ 125413 h 361950"/>
                <a:gd name="connsiteX1" fmla="*/ 1819275 w 2392363"/>
                <a:gd name="connsiteY1" fmla="*/ 145892 h 361950"/>
                <a:gd name="connsiteX2" fmla="*/ 1868525 w 2392363"/>
                <a:gd name="connsiteY2" fmla="*/ 211138 h 361950"/>
                <a:gd name="connsiteX3" fmla="*/ 1871663 w 2392363"/>
                <a:gd name="connsiteY3" fmla="*/ 190421 h 361950"/>
                <a:gd name="connsiteX4" fmla="*/ 1822414 w 2392363"/>
                <a:gd name="connsiteY4" fmla="*/ 125413 h 361950"/>
                <a:gd name="connsiteX5" fmla="*/ 2296160 w 2392363"/>
                <a:gd name="connsiteY5" fmla="*/ 123825 h 361950"/>
                <a:gd name="connsiteX6" fmla="*/ 2244725 w 2392363"/>
                <a:gd name="connsiteY6" fmla="*/ 189427 h 361950"/>
                <a:gd name="connsiteX7" fmla="*/ 2288778 w 2392363"/>
                <a:gd name="connsiteY7" fmla="*/ 257175 h 361950"/>
                <a:gd name="connsiteX8" fmla="*/ 2335213 w 2392363"/>
                <a:gd name="connsiteY8" fmla="*/ 238568 h 361950"/>
                <a:gd name="connsiteX9" fmla="*/ 2335213 w 2392363"/>
                <a:gd name="connsiteY9" fmla="*/ 134560 h 361950"/>
                <a:gd name="connsiteX10" fmla="*/ 2296160 w 2392363"/>
                <a:gd name="connsiteY10" fmla="*/ 123825 h 361950"/>
                <a:gd name="connsiteX11" fmla="*/ 341137 w 2392363"/>
                <a:gd name="connsiteY11" fmla="*/ 120650 h 361950"/>
                <a:gd name="connsiteX12" fmla="*/ 285750 w 2392363"/>
                <a:gd name="connsiteY12" fmla="*/ 195535 h 361950"/>
                <a:gd name="connsiteX13" fmla="*/ 335930 w 2392363"/>
                <a:gd name="connsiteY13" fmla="*/ 263525 h 361950"/>
                <a:gd name="connsiteX14" fmla="*/ 377825 w 2392363"/>
                <a:gd name="connsiteY14" fmla="*/ 252590 h 361950"/>
                <a:gd name="connsiteX15" fmla="*/ 377825 w 2392363"/>
                <a:gd name="connsiteY15" fmla="*/ 128020 h 361950"/>
                <a:gd name="connsiteX16" fmla="*/ 341137 w 2392363"/>
                <a:gd name="connsiteY16" fmla="*/ 120650 h 361950"/>
                <a:gd name="connsiteX17" fmla="*/ 804172 w 2392363"/>
                <a:gd name="connsiteY17" fmla="*/ 117475 h 361950"/>
                <a:gd name="connsiteX18" fmla="*/ 760413 w 2392363"/>
                <a:gd name="connsiteY18" fmla="*/ 166688 h 361950"/>
                <a:gd name="connsiteX19" fmla="*/ 842963 w 2392363"/>
                <a:gd name="connsiteY19" fmla="*/ 166688 h 361950"/>
                <a:gd name="connsiteX20" fmla="*/ 804172 w 2392363"/>
                <a:gd name="connsiteY20" fmla="*/ 117475 h 361950"/>
                <a:gd name="connsiteX21" fmla="*/ 108957 w 2392363"/>
                <a:gd name="connsiteY21" fmla="*/ 117475 h 361950"/>
                <a:gd name="connsiteX22" fmla="*/ 65088 w 2392363"/>
                <a:gd name="connsiteY22" fmla="*/ 166688 h 361950"/>
                <a:gd name="connsiteX23" fmla="*/ 147638 w 2392363"/>
                <a:gd name="connsiteY23" fmla="*/ 166688 h 361950"/>
                <a:gd name="connsiteX24" fmla="*/ 108957 w 2392363"/>
                <a:gd name="connsiteY24" fmla="*/ 117475 h 361950"/>
                <a:gd name="connsiteX25" fmla="*/ 2055053 w 2392363"/>
                <a:gd name="connsiteY25" fmla="*/ 80963 h 361950"/>
                <a:gd name="connsiteX26" fmla="*/ 2068513 w 2392363"/>
                <a:gd name="connsiteY26" fmla="*/ 83100 h 361950"/>
                <a:gd name="connsiteX27" fmla="*/ 2068513 w 2392363"/>
                <a:gd name="connsiteY27" fmla="*/ 129633 h 361950"/>
                <a:gd name="connsiteX28" fmla="*/ 2058123 w 2392363"/>
                <a:gd name="connsiteY28" fmla="*/ 129633 h 361950"/>
                <a:gd name="connsiteX29" fmla="*/ 1994603 w 2392363"/>
                <a:gd name="connsiteY29" fmla="*/ 141979 h 361950"/>
                <a:gd name="connsiteX30" fmla="*/ 1994603 w 2392363"/>
                <a:gd name="connsiteY30" fmla="*/ 293688 h 361950"/>
                <a:gd name="connsiteX31" fmla="*/ 1936750 w 2392363"/>
                <a:gd name="connsiteY31" fmla="*/ 293688 h 361950"/>
                <a:gd name="connsiteX32" fmla="*/ 1936750 w 2392363"/>
                <a:gd name="connsiteY32" fmla="*/ 85949 h 361950"/>
                <a:gd name="connsiteX33" fmla="*/ 1975004 w 2392363"/>
                <a:gd name="connsiteY33" fmla="*/ 85949 h 361950"/>
                <a:gd name="connsiteX34" fmla="*/ 1993895 w 2392363"/>
                <a:gd name="connsiteY34" fmla="*/ 107554 h 361950"/>
                <a:gd name="connsiteX35" fmla="*/ 2055053 w 2392363"/>
                <a:gd name="connsiteY35" fmla="*/ 80963 h 361950"/>
                <a:gd name="connsiteX36" fmla="*/ 1805107 w 2392363"/>
                <a:gd name="connsiteY36" fmla="*/ 79375 h 361950"/>
                <a:gd name="connsiteX37" fmla="*/ 1849352 w 2392363"/>
                <a:gd name="connsiteY37" fmla="*/ 88240 h 361950"/>
                <a:gd name="connsiteX38" fmla="*/ 1919288 w 2392363"/>
                <a:gd name="connsiteY38" fmla="*/ 189826 h 361950"/>
                <a:gd name="connsiteX39" fmla="*/ 1805107 w 2392363"/>
                <a:gd name="connsiteY39" fmla="*/ 300038 h 361950"/>
                <a:gd name="connsiteX40" fmla="*/ 1690688 w 2392363"/>
                <a:gd name="connsiteY40" fmla="*/ 189826 h 361950"/>
                <a:gd name="connsiteX41" fmla="*/ 1769663 w 2392363"/>
                <a:gd name="connsiteY41" fmla="*/ 84886 h 361950"/>
                <a:gd name="connsiteX42" fmla="*/ 1753726 w 2392363"/>
                <a:gd name="connsiteY42" fmla="*/ 147179 h 361950"/>
                <a:gd name="connsiteX43" fmla="*/ 1738977 w 2392363"/>
                <a:gd name="connsiteY43" fmla="*/ 189826 h 361950"/>
                <a:gd name="connsiteX44" fmla="*/ 1805107 w 2392363"/>
                <a:gd name="connsiteY44" fmla="*/ 257870 h 361950"/>
                <a:gd name="connsiteX45" fmla="*/ 1840789 w 2392363"/>
                <a:gd name="connsiteY45" fmla="*/ 246609 h 361950"/>
                <a:gd name="connsiteX46" fmla="*/ 1771091 w 2392363"/>
                <a:gd name="connsiteY46" fmla="*/ 145023 h 361950"/>
                <a:gd name="connsiteX47" fmla="*/ 1792975 w 2392363"/>
                <a:gd name="connsiteY47" fmla="*/ 80094 h 361950"/>
                <a:gd name="connsiteX48" fmla="*/ 1805107 w 2392363"/>
                <a:gd name="connsiteY48" fmla="*/ 79375 h 361950"/>
                <a:gd name="connsiteX49" fmla="*/ 1231905 w 2392363"/>
                <a:gd name="connsiteY49" fmla="*/ 79375 h 361950"/>
                <a:gd name="connsiteX50" fmla="*/ 1308411 w 2392363"/>
                <a:gd name="connsiteY50" fmla="*/ 88672 h 361950"/>
                <a:gd name="connsiteX51" fmla="*/ 1308411 w 2392363"/>
                <a:gd name="connsiteY51" fmla="*/ 136110 h 361950"/>
                <a:gd name="connsiteX52" fmla="*/ 1273852 w 2392363"/>
                <a:gd name="connsiteY52" fmla="*/ 136110 h 361950"/>
                <a:gd name="connsiteX53" fmla="*/ 1229760 w 2392363"/>
                <a:gd name="connsiteY53" fmla="*/ 115133 h 361950"/>
                <a:gd name="connsiteX54" fmla="*/ 1194009 w 2392363"/>
                <a:gd name="connsiteY54" fmla="*/ 137779 h 361950"/>
                <a:gd name="connsiteX55" fmla="*/ 1240008 w 2392363"/>
                <a:gd name="connsiteY55" fmla="*/ 163763 h 361950"/>
                <a:gd name="connsiteX56" fmla="*/ 1316038 w 2392363"/>
                <a:gd name="connsiteY56" fmla="*/ 229080 h 361950"/>
                <a:gd name="connsiteX57" fmla="*/ 1219035 w 2392363"/>
                <a:gd name="connsiteY57" fmla="*/ 298450 h 361950"/>
                <a:gd name="connsiteX58" fmla="*/ 1138238 w 2392363"/>
                <a:gd name="connsiteY58" fmla="*/ 287008 h 361950"/>
                <a:gd name="connsiteX59" fmla="*/ 1138238 w 2392363"/>
                <a:gd name="connsiteY59" fmla="*/ 238854 h 361950"/>
                <a:gd name="connsiteX60" fmla="*/ 1173989 w 2392363"/>
                <a:gd name="connsiteY60" fmla="*/ 238854 h 361950"/>
                <a:gd name="connsiteX61" fmla="*/ 1218558 w 2392363"/>
                <a:gd name="connsiteY61" fmla="*/ 263408 h 361950"/>
                <a:gd name="connsiteX62" fmla="*/ 1256930 w 2392363"/>
                <a:gd name="connsiteY62" fmla="*/ 238139 h 361950"/>
                <a:gd name="connsiteX63" fmla="*/ 1211408 w 2392363"/>
                <a:gd name="connsiteY63" fmla="*/ 210725 h 361950"/>
                <a:gd name="connsiteX64" fmla="*/ 1140860 w 2392363"/>
                <a:gd name="connsiteY64" fmla="*/ 146123 h 361950"/>
                <a:gd name="connsiteX65" fmla="*/ 1231905 w 2392363"/>
                <a:gd name="connsiteY65" fmla="*/ 79375 h 361950"/>
                <a:gd name="connsiteX66" fmla="*/ 1059541 w 2392363"/>
                <a:gd name="connsiteY66" fmla="*/ 79375 h 361950"/>
                <a:gd name="connsiteX67" fmla="*/ 1119188 w 2392363"/>
                <a:gd name="connsiteY67" fmla="*/ 137130 h 361950"/>
                <a:gd name="connsiteX68" fmla="*/ 1119188 w 2392363"/>
                <a:gd name="connsiteY68" fmla="*/ 293688 h 361950"/>
                <a:gd name="connsiteX69" fmla="*/ 1061442 w 2392363"/>
                <a:gd name="connsiteY69" fmla="*/ 293688 h 361950"/>
                <a:gd name="connsiteX70" fmla="*/ 1061442 w 2392363"/>
                <a:gd name="connsiteY70" fmla="*/ 152881 h 361950"/>
                <a:gd name="connsiteX71" fmla="*/ 1033876 w 2392363"/>
                <a:gd name="connsiteY71" fmla="*/ 125674 h 361950"/>
                <a:gd name="connsiteX72" fmla="*/ 983734 w 2392363"/>
                <a:gd name="connsiteY72" fmla="*/ 135221 h 361950"/>
                <a:gd name="connsiteX73" fmla="*/ 983734 w 2392363"/>
                <a:gd name="connsiteY73" fmla="*/ 293688 h 361950"/>
                <a:gd name="connsiteX74" fmla="*/ 925513 w 2392363"/>
                <a:gd name="connsiteY74" fmla="*/ 293688 h 361950"/>
                <a:gd name="connsiteX75" fmla="*/ 925513 w 2392363"/>
                <a:gd name="connsiteY75" fmla="*/ 84625 h 361950"/>
                <a:gd name="connsiteX76" fmla="*/ 964010 w 2392363"/>
                <a:gd name="connsiteY76" fmla="*/ 84625 h 361950"/>
                <a:gd name="connsiteX77" fmla="*/ 982784 w 2392363"/>
                <a:gd name="connsiteY77" fmla="*/ 103957 h 361950"/>
                <a:gd name="connsiteX78" fmla="*/ 1059541 w 2392363"/>
                <a:gd name="connsiteY78" fmla="*/ 79375 h 361950"/>
                <a:gd name="connsiteX79" fmla="*/ 804699 w 2392363"/>
                <a:gd name="connsiteY79" fmla="*/ 79375 h 361950"/>
                <a:gd name="connsiteX80" fmla="*/ 904875 w 2392363"/>
                <a:gd name="connsiteY80" fmla="*/ 184441 h 361950"/>
                <a:gd name="connsiteX81" fmla="*/ 903921 w 2392363"/>
                <a:gd name="connsiteY81" fmla="*/ 202630 h 361950"/>
                <a:gd name="connsiteX82" fmla="*/ 759859 w 2392363"/>
                <a:gd name="connsiteY82" fmla="*/ 202630 h 361950"/>
                <a:gd name="connsiteX83" fmla="*/ 818295 w 2392363"/>
                <a:gd name="connsiteY83" fmla="*/ 257437 h 361950"/>
                <a:gd name="connsiteX84" fmla="*/ 877207 w 2392363"/>
                <a:gd name="connsiteY84" fmla="*/ 239248 h 361950"/>
                <a:gd name="connsiteX85" fmla="*/ 896289 w 2392363"/>
                <a:gd name="connsiteY85" fmla="*/ 239248 h 361950"/>
                <a:gd name="connsiteX86" fmla="*/ 896289 w 2392363"/>
                <a:gd name="connsiteY86" fmla="*/ 278498 h 361950"/>
                <a:gd name="connsiteX87" fmla="*/ 808992 w 2392363"/>
                <a:gd name="connsiteY87" fmla="*/ 299320 h 361950"/>
                <a:gd name="connsiteX88" fmla="*/ 733622 w 2392363"/>
                <a:gd name="connsiteY88" fmla="*/ 277302 h 361950"/>
                <a:gd name="connsiteX89" fmla="*/ 659206 w 2392363"/>
                <a:gd name="connsiteY89" fmla="*/ 299320 h 361950"/>
                <a:gd name="connsiteX90" fmla="*/ 608402 w 2392363"/>
                <a:gd name="connsiteY90" fmla="*/ 272036 h 361950"/>
                <a:gd name="connsiteX91" fmla="*/ 595284 w 2392363"/>
                <a:gd name="connsiteY91" fmla="*/ 280652 h 361950"/>
                <a:gd name="connsiteX92" fmla="*/ 526592 w 2392363"/>
                <a:gd name="connsiteY92" fmla="*/ 300038 h 361950"/>
                <a:gd name="connsiteX93" fmla="*/ 466725 w 2392363"/>
                <a:gd name="connsiteY93" fmla="*/ 242120 h 361950"/>
                <a:gd name="connsiteX94" fmla="*/ 466725 w 2392363"/>
                <a:gd name="connsiteY94" fmla="*/ 84640 h 361950"/>
                <a:gd name="connsiteX95" fmla="*/ 524684 w 2392363"/>
                <a:gd name="connsiteY95" fmla="*/ 84640 h 361950"/>
                <a:gd name="connsiteX96" fmla="*/ 524684 w 2392363"/>
                <a:gd name="connsiteY96" fmla="*/ 201912 h 361950"/>
                <a:gd name="connsiteX97" fmla="*/ 524684 w 2392363"/>
                <a:gd name="connsiteY97" fmla="*/ 226324 h 361950"/>
                <a:gd name="connsiteX98" fmla="*/ 552113 w 2392363"/>
                <a:gd name="connsiteY98" fmla="*/ 253608 h 361950"/>
                <a:gd name="connsiteX99" fmla="*/ 602678 w 2392363"/>
                <a:gd name="connsiteY99" fmla="*/ 243795 h 361950"/>
                <a:gd name="connsiteX100" fmla="*/ 602678 w 2392363"/>
                <a:gd name="connsiteY100" fmla="*/ 84640 h 361950"/>
                <a:gd name="connsiteX101" fmla="*/ 661114 w 2392363"/>
                <a:gd name="connsiteY101" fmla="*/ 84640 h 361950"/>
                <a:gd name="connsiteX102" fmla="*/ 661114 w 2392363"/>
                <a:gd name="connsiteY102" fmla="*/ 226085 h 361950"/>
                <a:gd name="connsiteX103" fmla="*/ 661114 w 2392363"/>
                <a:gd name="connsiteY103" fmla="*/ 239966 h 361950"/>
                <a:gd name="connsiteX104" fmla="*/ 688781 w 2392363"/>
                <a:gd name="connsiteY104" fmla="*/ 259830 h 361950"/>
                <a:gd name="connsiteX105" fmla="*/ 713348 w 2392363"/>
                <a:gd name="connsiteY105" fmla="*/ 255762 h 361950"/>
                <a:gd name="connsiteX106" fmla="*/ 696175 w 2392363"/>
                <a:gd name="connsiteY106" fmla="*/ 190425 h 361950"/>
                <a:gd name="connsiteX107" fmla="*/ 804699 w 2392363"/>
                <a:gd name="connsiteY107" fmla="*/ 79375 h 361950"/>
                <a:gd name="connsiteX108" fmla="*/ 316755 w 2392363"/>
                <a:gd name="connsiteY108" fmla="*/ 79375 h 361950"/>
                <a:gd name="connsiteX109" fmla="*/ 380790 w 2392363"/>
                <a:gd name="connsiteY109" fmla="*/ 105970 h 361950"/>
                <a:gd name="connsiteX110" fmla="*/ 402452 w 2392363"/>
                <a:gd name="connsiteY110" fmla="*/ 85549 h 361950"/>
                <a:gd name="connsiteX111" fmla="*/ 439826 w 2392363"/>
                <a:gd name="connsiteY111" fmla="*/ 85549 h 361950"/>
                <a:gd name="connsiteX112" fmla="*/ 439826 w 2392363"/>
                <a:gd name="connsiteY112" fmla="*/ 320157 h 361950"/>
                <a:gd name="connsiteX113" fmla="*/ 450538 w 2392363"/>
                <a:gd name="connsiteY113" fmla="*/ 330131 h 361950"/>
                <a:gd name="connsiteX114" fmla="*/ 466725 w 2392363"/>
                <a:gd name="connsiteY114" fmla="*/ 330131 h 361950"/>
                <a:gd name="connsiteX115" fmla="*/ 466725 w 2392363"/>
                <a:gd name="connsiteY115" fmla="*/ 361950 h 361950"/>
                <a:gd name="connsiteX116" fmla="*/ 349368 w 2392363"/>
                <a:gd name="connsiteY116" fmla="*/ 361950 h 361950"/>
                <a:gd name="connsiteX117" fmla="*/ 349368 w 2392363"/>
                <a:gd name="connsiteY117" fmla="*/ 330131 h 361950"/>
                <a:gd name="connsiteX118" fmla="*/ 377933 w 2392363"/>
                <a:gd name="connsiteY118" fmla="*/ 330131 h 361950"/>
                <a:gd name="connsiteX119" fmla="*/ 377933 w 2392363"/>
                <a:gd name="connsiteY119" fmla="*/ 277415 h 361950"/>
                <a:gd name="connsiteX120" fmla="*/ 315089 w 2392363"/>
                <a:gd name="connsiteY120" fmla="*/ 298549 h 361950"/>
                <a:gd name="connsiteX121" fmla="*/ 222250 w 2392363"/>
                <a:gd name="connsiteY121" fmla="*/ 196679 h 361950"/>
                <a:gd name="connsiteX122" fmla="*/ 316755 w 2392363"/>
                <a:gd name="connsiteY122" fmla="*/ 79375 h 361950"/>
                <a:gd name="connsiteX123" fmla="*/ 109071 w 2392363"/>
                <a:gd name="connsiteY123" fmla="*/ 79375 h 361950"/>
                <a:gd name="connsiteX124" fmla="*/ 209550 w 2392363"/>
                <a:gd name="connsiteY124" fmla="*/ 184816 h 361950"/>
                <a:gd name="connsiteX125" fmla="*/ 208834 w 2392363"/>
                <a:gd name="connsiteY125" fmla="*/ 203185 h 361950"/>
                <a:gd name="connsiteX126" fmla="*/ 63963 w 2392363"/>
                <a:gd name="connsiteY126" fmla="*/ 203185 h 361950"/>
                <a:gd name="connsiteX127" fmla="*/ 122675 w 2392363"/>
                <a:gd name="connsiteY127" fmla="*/ 257814 h 361950"/>
                <a:gd name="connsiteX128" fmla="*/ 181865 w 2392363"/>
                <a:gd name="connsiteY128" fmla="*/ 239922 h 361950"/>
                <a:gd name="connsiteX129" fmla="*/ 201197 w 2392363"/>
                <a:gd name="connsiteY129" fmla="*/ 239922 h 361950"/>
                <a:gd name="connsiteX130" fmla="*/ 201197 w 2392363"/>
                <a:gd name="connsiteY130" fmla="*/ 279045 h 361950"/>
                <a:gd name="connsiteX131" fmla="*/ 113367 w 2392363"/>
                <a:gd name="connsiteY131" fmla="*/ 300038 h 361950"/>
                <a:gd name="connsiteX132" fmla="*/ 0 w 2392363"/>
                <a:gd name="connsiteY132" fmla="*/ 191019 h 361950"/>
                <a:gd name="connsiteX133" fmla="*/ 109071 w 2392363"/>
                <a:gd name="connsiteY133" fmla="*/ 79375 h 361950"/>
                <a:gd name="connsiteX134" fmla="*/ 2087563 w 2392363"/>
                <a:gd name="connsiteY134" fmla="*/ 14288 h 361950"/>
                <a:gd name="connsiteX135" fmla="*/ 2121165 w 2392363"/>
                <a:gd name="connsiteY135" fmla="*/ 14288 h 361950"/>
                <a:gd name="connsiteX136" fmla="*/ 2145234 w 2392363"/>
                <a:gd name="connsiteY136" fmla="*/ 47793 h 361950"/>
                <a:gd name="connsiteX137" fmla="*/ 2145234 w 2392363"/>
                <a:gd name="connsiteY137" fmla="*/ 177984 h 361950"/>
                <a:gd name="connsiteX138" fmla="*/ 2145473 w 2392363"/>
                <a:gd name="connsiteY138" fmla="*/ 177984 h 361950"/>
                <a:gd name="connsiteX139" fmla="*/ 2145473 w 2392363"/>
                <a:gd name="connsiteY139" fmla="*/ 232789 h 361950"/>
                <a:gd name="connsiteX140" fmla="*/ 2173832 w 2392363"/>
                <a:gd name="connsiteY140" fmla="*/ 260311 h 361950"/>
                <a:gd name="connsiteX141" fmla="*/ 2195041 w 2392363"/>
                <a:gd name="connsiteY141" fmla="*/ 256960 h 361950"/>
                <a:gd name="connsiteX142" fmla="*/ 2180743 w 2392363"/>
                <a:gd name="connsiteY142" fmla="*/ 193061 h 361950"/>
                <a:gd name="connsiteX143" fmla="*/ 2275829 w 2392363"/>
                <a:gd name="connsiteY143" fmla="*/ 79862 h 361950"/>
                <a:gd name="connsiteX144" fmla="*/ 2334215 w 2392363"/>
                <a:gd name="connsiteY144" fmla="*/ 96854 h 361950"/>
                <a:gd name="connsiteX145" fmla="*/ 2334215 w 2392363"/>
                <a:gd name="connsiteY145" fmla="*/ 14288 h 361950"/>
                <a:gd name="connsiteX146" fmla="*/ 2368055 w 2392363"/>
                <a:gd name="connsiteY146" fmla="*/ 14288 h 361950"/>
                <a:gd name="connsiteX147" fmla="*/ 2392363 w 2392363"/>
                <a:gd name="connsiteY147" fmla="*/ 47793 h 361950"/>
                <a:gd name="connsiteX148" fmla="*/ 2392363 w 2392363"/>
                <a:gd name="connsiteY148" fmla="*/ 294294 h 361950"/>
                <a:gd name="connsiteX149" fmla="*/ 2353280 w 2392363"/>
                <a:gd name="connsiteY149" fmla="*/ 294294 h 361950"/>
                <a:gd name="connsiteX150" fmla="*/ 2335407 w 2392363"/>
                <a:gd name="connsiteY150" fmla="*/ 272516 h 361950"/>
                <a:gd name="connsiteX151" fmla="*/ 2270109 w 2392363"/>
                <a:gd name="connsiteY151" fmla="*/ 300038 h 361950"/>
                <a:gd name="connsiteX152" fmla="*/ 2214345 w 2392363"/>
                <a:gd name="connsiteY152" fmla="*/ 280653 h 361950"/>
                <a:gd name="connsiteX153" fmla="*/ 2144043 w 2392363"/>
                <a:gd name="connsiteY153" fmla="*/ 300038 h 361950"/>
                <a:gd name="connsiteX154" fmla="*/ 2087563 w 2392363"/>
                <a:gd name="connsiteY154" fmla="*/ 239968 h 361950"/>
                <a:gd name="connsiteX155" fmla="*/ 2087563 w 2392363"/>
                <a:gd name="connsiteY155" fmla="*/ 233267 h 361950"/>
                <a:gd name="connsiteX156" fmla="*/ 2087563 w 2392363"/>
                <a:gd name="connsiteY156" fmla="*/ 177984 h 361950"/>
                <a:gd name="connsiteX157" fmla="*/ 2087563 w 2392363"/>
                <a:gd name="connsiteY157" fmla="*/ 14288 h 361950"/>
                <a:gd name="connsiteX158" fmla="*/ 1296988 w 2392363"/>
                <a:gd name="connsiteY158" fmla="*/ 0 h 361950"/>
                <a:gd name="connsiteX159" fmla="*/ 1422195 w 2392363"/>
                <a:gd name="connsiteY159" fmla="*/ 0 h 361950"/>
                <a:gd name="connsiteX160" fmla="*/ 1422195 w 2392363"/>
                <a:gd name="connsiteY160" fmla="*/ 36681 h 361950"/>
                <a:gd name="connsiteX161" fmla="*/ 1385537 w 2392363"/>
                <a:gd name="connsiteY161" fmla="*/ 36681 h 361950"/>
                <a:gd name="connsiteX162" fmla="*/ 1428860 w 2392363"/>
                <a:gd name="connsiteY162" fmla="*/ 221515 h 361950"/>
                <a:gd name="connsiteX163" fmla="*/ 1429812 w 2392363"/>
                <a:gd name="connsiteY163" fmla="*/ 221515 h 361950"/>
                <a:gd name="connsiteX164" fmla="*/ 1487417 w 2392363"/>
                <a:gd name="connsiteY164" fmla="*/ 0 h 361950"/>
                <a:gd name="connsiteX165" fmla="*/ 1540260 w 2392363"/>
                <a:gd name="connsiteY165" fmla="*/ 0 h 361950"/>
                <a:gd name="connsiteX166" fmla="*/ 1597389 w 2392363"/>
                <a:gd name="connsiteY166" fmla="*/ 221515 h 361950"/>
                <a:gd name="connsiteX167" fmla="*/ 1598103 w 2392363"/>
                <a:gd name="connsiteY167" fmla="*/ 221515 h 361950"/>
                <a:gd name="connsiteX168" fmla="*/ 1637141 w 2392363"/>
                <a:gd name="connsiteY168" fmla="*/ 65502 h 361950"/>
                <a:gd name="connsiteX169" fmla="*/ 1622145 w 2392363"/>
                <a:gd name="connsiteY169" fmla="*/ 36681 h 361950"/>
                <a:gd name="connsiteX170" fmla="*/ 1605720 w 2392363"/>
                <a:gd name="connsiteY170" fmla="*/ 36681 h 361950"/>
                <a:gd name="connsiteX171" fmla="*/ 1605720 w 2392363"/>
                <a:gd name="connsiteY171" fmla="*/ 0 h 361950"/>
                <a:gd name="connsiteX172" fmla="*/ 1719263 w 2392363"/>
                <a:gd name="connsiteY172" fmla="*/ 0 h 361950"/>
                <a:gd name="connsiteX173" fmla="*/ 1719263 w 2392363"/>
                <a:gd name="connsiteY173" fmla="*/ 36681 h 361950"/>
                <a:gd name="connsiteX174" fmla="*/ 1713074 w 2392363"/>
                <a:gd name="connsiteY174" fmla="*/ 36681 h 361950"/>
                <a:gd name="connsiteX175" fmla="*/ 1696174 w 2392363"/>
                <a:gd name="connsiteY175" fmla="*/ 49781 h 361950"/>
                <a:gd name="connsiteX176" fmla="*/ 1629286 w 2392363"/>
                <a:gd name="connsiteY176" fmla="*/ 298450 h 361950"/>
                <a:gd name="connsiteX177" fmla="*/ 1554305 w 2392363"/>
                <a:gd name="connsiteY177" fmla="*/ 298450 h 361950"/>
                <a:gd name="connsiteX178" fmla="*/ 1506459 w 2392363"/>
                <a:gd name="connsiteY178" fmla="*/ 113140 h 361950"/>
                <a:gd name="connsiteX179" fmla="*/ 1505507 w 2392363"/>
                <a:gd name="connsiteY179" fmla="*/ 113140 h 361950"/>
                <a:gd name="connsiteX180" fmla="*/ 1457186 w 2392363"/>
                <a:gd name="connsiteY180" fmla="*/ 298450 h 361950"/>
                <a:gd name="connsiteX181" fmla="*/ 1382443 w 2392363"/>
                <a:gd name="connsiteY181" fmla="*/ 298450 h 361950"/>
                <a:gd name="connsiteX182" fmla="*/ 1318649 w 2392363"/>
                <a:gd name="connsiteY182" fmla="*/ 48114 h 361950"/>
                <a:gd name="connsiteX183" fmla="*/ 1303891 w 2392363"/>
                <a:gd name="connsiteY183" fmla="*/ 36681 h 361950"/>
                <a:gd name="connsiteX184" fmla="*/ 1296988 w 2392363"/>
                <a:gd name="connsiteY184" fmla="*/ 36681 h 361950"/>
                <a:gd name="connsiteX185" fmla="*/ 1296988 w 2392363"/>
                <a:gd name="connsiteY185" fmla="*/ 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2392363" h="361950">
                  <a:moveTo>
                    <a:pt x="1822414" y="125413"/>
                  </a:moveTo>
                  <a:cubicBezTo>
                    <a:pt x="1820482" y="131842"/>
                    <a:pt x="1819275" y="138986"/>
                    <a:pt x="1819275" y="145892"/>
                  </a:cubicBezTo>
                  <a:cubicBezTo>
                    <a:pt x="1819275" y="177086"/>
                    <a:pt x="1840037" y="203042"/>
                    <a:pt x="1868525" y="211138"/>
                  </a:cubicBezTo>
                  <a:cubicBezTo>
                    <a:pt x="1870456" y="204471"/>
                    <a:pt x="1871663" y="197565"/>
                    <a:pt x="1871663" y="190421"/>
                  </a:cubicBezTo>
                  <a:cubicBezTo>
                    <a:pt x="1871663" y="159227"/>
                    <a:pt x="1850901" y="133271"/>
                    <a:pt x="1822414" y="125413"/>
                  </a:cubicBezTo>
                  <a:close/>
                  <a:moveTo>
                    <a:pt x="2296160" y="123825"/>
                  </a:moveTo>
                  <a:cubicBezTo>
                    <a:pt x="2270681" y="123825"/>
                    <a:pt x="2244725" y="135991"/>
                    <a:pt x="2244725" y="189427"/>
                  </a:cubicBezTo>
                  <a:cubicBezTo>
                    <a:pt x="2244725" y="238568"/>
                    <a:pt x="2259013" y="257175"/>
                    <a:pt x="2288778" y="257175"/>
                  </a:cubicBezTo>
                  <a:cubicBezTo>
                    <a:pt x="2307114" y="257175"/>
                    <a:pt x="2319497" y="251211"/>
                    <a:pt x="2335213" y="238568"/>
                  </a:cubicBezTo>
                  <a:cubicBezTo>
                    <a:pt x="2335213" y="134560"/>
                    <a:pt x="2335213" y="134560"/>
                    <a:pt x="2335213" y="134560"/>
                  </a:cubicBezTo>
                  <a:cubicBezTo>
                    <a:pt x="2325450" y="127403"/>
                    <a:pt x="2313067" y="123825"/>
                    <a:pt x="2296160" y="123825"/>
                  </a:cubicBezTo>
                  <a:close/>
                  <a:moveTo>
                    <a:pt x="341137" y="120650"/>
                  </a:moveTo>
                  <a:cubicBezTo>
                    <a:pt x="311787" y="120650"/>
                    <a:pt x="285750" y="142759"/>
                    <a:pt x="285750" y="195535"/>
                  </a:cubicBezTo>
                  <a:cubicBezTo>
                    <a:pt x="285750" y="253065"/>
                    <a:pt x="310603" y="263525"/>
                    <a:pt x="335930" y="263525"/>
                  </a:cubicBezTo>
                  <a:cubicBezTo>
                    <a:pt x="352972" y="263525"/>
                    <a:pt x="366700" y="259484"/>
                    <a:pt x="377825" y="252590"/>
                  </a:cubicBezTo>
                  <a:cubicBezTo>
                    <a:pt x="377825" y="128020"/>
                    <a:pt x="377825" y="128020"/>
                    <a:pt x="377825" y="128020"/>
                  </a:cubicBezTo>
                  <a:cubicBezTo>
                    <a:pt x="367174" y="124454"/>
                    <a:pt x="353682" y="120650"/>
                    <a:pt x="341137" y="120650"/>
                  </a:cubicBezTo>
                  <a:close/>
                  <a:moveTo>
                    <a:pt x="804172" y="117475"/>
                  </a:moveTo>
                  <a:cubicBezTo>
                    <a:pt x="782884" y="117475"/>
                    <a:pt x="765144" y="127600"/>
                    <a:pt x="760413" y="166688"/>
                  </a:cubicBezTo>
                  <a:cubicBezTo>
                    <a:pt x="842963" y="166688"/>
                    <a:pt x="842963" y="166688"/>
                    <a:pt x="842963" y="166688"/>
                  </a:cubicBezTo>
                  <a:cubicBezTo>
                    <a:pt x="841544" y="129484"/>
                    <a:pt x="828061" y="117475"/>
                    <a:pt x="804172" y="117475"/>
                  </a:cubicBezTo>
                  <a:close/>
                  <a:moveTo>
                    <a:pt x="108957" y="117475"/>
                  </a:moveTo>
                  <a:cubicBezTo>
                    <a:pt x="87494" y="117475"/>
                    <a:pt x="69805" y="127552"/>
                    <a:pt x="65088" y="166688"/>
                  </a:cubicBezTo>
                  <a:cubicBezTo>
                    <a:pt x="147638" y="166688"/>
                    <a:pt x="147638" y="166688"/>
                    <a:pt x="147638" y="166688"/>
                  </a:cubicBezTo>
                  <a:cubicBezTo>
                    <a:pt x="146459" y="129427"/>
                    <a:pt x="133015" y="117475"/>
                    <a:pt x="108957" y="117475"/>
                  </a:cubicBezTo>
                  <a:close/>
                  <a:moveTo>
                    <a:pt x="2055053" y="80963"/>
                  </a:moveTo>
                  <a:cubicBezTo>
                    <a:pt x="2059776" y="80963"/>
                    <a:pt x="2064263" y="81675"/>
                    <a:pt x="2068513" y="83100"/>
                  </a:cubicBezTo>
                  <a:cubicBezTo>
                    <a:pt x="2068513" y="83100"/>
                    <a:pt x="2068513" y="83100"/>
                    <a:pt x="2068513" y="129633"/>
                  </a:cubicBezTo>
                  <a:cubicBezTo>
                    <a:pt x="2068513" y="129633"/>
                    <a:pt x="2068513" y="129633"/>
                    <a:pt x="2058123" y="129633"/>
                  </a:cubicBezTo>
                  <a:cubicBezTo>
                    <a:pt x="2027898" y="129633"/>
                    <a:pt x="2006410" y="136044"/>
                    <a:pt x="1994603" y="141979"/>
                  </a:cubicBezTo>
                  <a:cubicBezTo>
                    <a:pt x="1994603" y="141979"/>
                    <a:pt x="1994603" y="141979"/>
                    <a:pt x="1994603" y="293688"/>
                  </a:cubicBezTo>
                  <a:cubicBezTo>
                    <a:pt x="1994603" y="293688"/>
                    <a:pt x="1994603" y="293688"/>
                    <a:pt x="1936750" y="293688"/>
                  </a:cubicBezTo>
                  <a:cubicBezTo>
                    <a:pt x="1936750" y="293688"/>
                    <a:pt x="1936750" y="293688"/>
                    <a:pt x="1936750" y="85949"/>
                  </a:cubicBezTo>
                  <a:cubicBezTo>
                    <a:pt x="1936750" y="85949"/>
                    <a:pt x="1936750" y="85949"/>
                    <a:pt x="1975004" y="85949"/>
                  </a:cubicBezTo>
                  <a:cubicBezTo>
                    <a:pt x="1985394" y="85949"/>
                    <a:pt x="1991769" y="86424"/>
                    <a:pt x="1993895" y="107554"/>
                  </a:cubicBezTo>
                  <a:cubicBezTo>
                    <a:pt x="2007827" y="93309"/>
                    <a:pt x="2027898" y="80963"/>
                    <a:pt x="2055053" y="80963"/>
                  </a:cubicBezTo>
                  <a:close/>
                  <a:moveTo>
                    <a:pt x="1805107" y="79375"/>
                  </a:moveTo>
                  <a:cubicBezTo>
                    <a:pt x="1820807" y="79375"/>
                    <a:pt x="1835793" y="82490"/>
                    <a:pt x="1849352" y="88240"/>
                  </a:cubicBezTo>
                  <a:cubicBezTo>
                    <a:pt x="1890505" y="104772"/>
                    <a:pt x="1919288" y="144065"/>
                    <a:pt x="1919288" y="189826"/>
                  </a:cubicBezTo>
                  <a:cubicBezTo>
                    <a:pt x="1919288" y="250922"/>
                    <a:pt x="1867193" y="300038"/>
                    <a:pt x="1805107" y="300038"/>
                  </a:cubicBezTo>
                  <a:cubicBezTo>
                    <a:pt x="1742783" y="300038"/>
                    <a:pt x="1690688" y="250922"/>
                    <a:pt x="1690688" y="189826"/>
                  </a:cubicBezTo>
                  <a:cubicBezTo>
                    <a:pt x="1690688" y="141429"/>
                    <a:pt x="1723515" y="99261"/>
                    <a:pt x="1769663" y="84886"/>
                  </a:cubicBezTo>
                  <a:cubicBezTo>
                    <a:pt x="1760148" y="98542"/>
                    <a:pt x="1753726" y="129929"/>
                    <a:pt x="1753726" y="147179"/>
                  </a:cubicBezTo>
                  <a:cubicBezTo>
                    <a:pt x="1744686" y="158680"/>
                    <a:pt x="1738977" y="173534"/>
                    <a:pt x="1738977" y="189826"/>
                  </a:cubicBezTo>
                  <a:cubicBezTo>
                    <a:pt x="1738977" y="227203"/>
                    <a:pt x="1768712" y="257870"/>
                    <a:pt x="1805107" y="257870"/>
                  </a:cubicBezTo>
                  <a:cubicBezTo>
                    <a:pt x="1818190" y="257870"/>
                    <a:pt x="1830560" y="253797"/>
                    <a:pt x="1840789" y="246609"/>
                  </a:cubicBezTo>
                  <a:cubicBezTo>
                    <a:pt x="1799874" y="230078"/>
                    <a:pt x="1771091" y="190785"/>
                    <a:pt x="1771091" y="145023"/>
                  </a:cubicBezTo>
                  <a:cubicBezTo>
                    <a:pt x="1771091" y="120824"/>
                    <a:pt x="1779178" y="98303"/>
                    <a:pt x="1792975" y="80094"/>
                  </a:cubicBezTo>
                  <a:cubicBezTo>
                    <a:pt x="1797019" y="79615"/>
                    <a:pt x="1801063" y="79375"/>
                    <a:pt x="1805107" y="79375"/>
                  </a:cubicBezTo>
                  <a:close/>
                  <a:moveTo>
                    <a:pt x="1231905" y="79375"/>
                  </a:moveTo>
                  <a:cubicBezTo>
                    <a:pt x="1266702" y="79375"/>
                    <a:pt x="1290536" y="82951"/>
                    <a:pt x="1308411" y="88672"/>
                  </a:cubicBezTo>
                  <a:cubicBezTo>
                    <a:pt x="1308411" y="88672"/>
                    <a:pt x="1308411" y="88672"/>
                    <a:pt x="1308411" y="136110"/>
                  </a:cubicBezTo>
                  <a:cubicBezTo>
                    <a:pt x="1308411" y="136110"/>
                    <a:pt x="1308411" y="136110"/>
                    <a:pt x="1273852" y="136110"/>
                  </a:cubicBezTo>
                  <a:cubicBezTo>
                    <a:pt x="1266702" y="123476"/>
                    <a:pt x="1253117" y="115133"/>
                    <a:pt x="1229760" y="115133"/>
                  </a:cubicBezTo>
                  <a:cubicBezTo>
                    <a:pt x="1206641" y="115133"/>
                    <a:pt x="1194009" y="124191"/>
                    <a:pt x="1194009" y="137779"/>
                  </a:cubicBezTo>
                  <a:cubicBezTo>
                    <a:pt x="1194009" y="150652"/>
                    <a:pt x="1202113" y="158519"/>
                    <a:pt x="1240008" y="163763"/>
                  </a:cubicBezTo>
                  <a:cubicBezTo>
                    <a:pt x="1293873" y="171630"/>
                    <a:pt x="1316038" y="185694"/>
                    <a:pt x="1316038" y="229080"/>
                  </a:cubicBezTo>
                  <a:cubicBezTo>
                    <a:pt x="1316038" y="271036"/>
                    <a:pt x="1286723" y="298450"/>
                    <a:pt x="1219035" y="298450"/>
                  </a:cubicBezTo>
                  <a:cubicBezTo>
                    <a:pt x="1178517" y="298450"/>
                    <a:pt x="1156590" y="292729"/>
                    <a:pt x="1138238" y="287008"/>
                  </a:cubicBezTo>
                  <a:cubicBezTo>
                    <a:pt x="1138238" y="287008"/>
                    <a:pt x="1138238" y="287008"/>
                    <a:pt x="1138238" y="238854"/>
                  </a:cubicBezTo>
                  <a:cubicBezTo>
                    <a:pt x="1138238" y="238854"/>
                    <a:pt x="1138238" y="238854"/>
                    <a:pt x="1173989" y="238854"/>
                  </a:cubicBezTo>
                  <a:cubicBezTo>
                    <a:pt x="1178994" y="253872"/>
                    <a:pt x="1199014" y="263408"/>
                    <a:pt x="1218558" y="263408"/>
                  </a:cubicBezTo>
                  <a:cubicBezTo>
                    <a:pt x="1242392" y="263408"/>
                    <a:pt x="1256930" y="253634"/>
                    <a:pt x="1256930" y="238139"/>
                  </a:cubicBezTo>
                  <a:cubicBezTo>
                    <a:pt x="1256930" y="222167"/>
                    <a:pt x="1247159" y="215492"/>
                    <a:pt x="1211408" y="210725"/>
                  </a:cubicBezTo>
                  <a:cubicBezTo>
                    <a:pt x="1163264" y="204288"/>
                    <a:pt x="1140860" y="188317"/>
                    <a:pt x="1140860" y="146123"/>
                  </a:cubicBezTo>
                  <a:cubicBezTo>
                    <a:pt x="1140860" y="103690"/>
                    <a:pt x="1174704" y="79375"/>
                    <a:pt x="1231905" y="79375"/>
                  </a:cubicBezTo>
                  <a:close/>
                  <a:moveTo>
                    <a:pt x="1059541" y="79375"/>
                  </a:moveTo>
                  <a:cubicBezTo>
                    <a:pt x="1091859" y="79375"/>
                    <a:pt x="1119188" y="89160"/>
                    <a:pt x="1119188" y="137130"/>
                  </a:cubicBezTo>
                  <a:cubicBezTo>
                    <a:pt x="1119188" y="137130"/>
                    <a:pt x="1119188" y="137130"/>
                    <a:pt x="1119188" y="293688"/>
                  </a:cubicBezTo>
                  <a:cubicBezTo>
                    <a:pt x="1119188" y="293688"/>
                    <a:pt x="1119188" y="293688"/>
                    <a:pt x="1061442" y="293688"/>
                  </a:cubicBezTo>
                  <a:cubicBezTo>
                    <a:pt x="1061442" y="293688"/>
                    <a:pt x="1061442" y="293688"/>
                    <a:pt x="1061442" y="152881"/>
                  </a:cubicBezTo>
                  <a:cubicBezTo>
                    <a:pt x="1061442" y="131879"/>
                    <a:pt x="1052887" y="125674"/>
                    <a:pt x="1033876" y="125674"/>
                  </a:cubicBezTo>
                  <a:cubicBezTo>
                    <a:pt x="1014865" y="125674"/>
                    <a:pt x="997755" y="130447"/>
                    <a:pt x="983734" y="135221"/>
                  </a:cubicBezTo>
                  <a:cubicBezTo>
                    <a:pt x="983734" y="135221"/>
                    <a:pt x="983734" y="135221"/>
                    <a:pt x="983734" y="293688"/>
                  </a:cubicBezTo>
                  <a:cubicBezTo>
                    <a:pt x="983734" y="293688"/>
                    <a:pt x="983734" y="293688"/>
                    <a:pt x="925513" y="293688"/>
                  </a:cubicBezTo>
                  <a:cubicBezTo>
                    <a:pt x="925513" y="293688"/>
                    <a:pt x="925513" y="293688"/>
                    <a:pt x="925513" y="84625"/>
                  </a:cubicBezTo>
                  <a:cubicBezTo>
                    <a:pt x="925513" y="84625"/>
                    <a:pt x="925513" y="84625"/>
                    <a:pt x="964010" y="84625"/>
                  </a:cubicBezTo>
                  <a:cubicBezTo>
                    <a:pt x="974466" y="84625"/>
                    <a:pt x="980407" y="85580"/>
                    <a:pt x="982784" y="103957"/>
                  </a:cubicBezTo>
                  <a:cubicBezTo>
                    <a:pt x="1003458" y="89399"/>
                    <a:pt x="1030074" y="79375"/>
                    <a:pt x="1059541" y="79375"/>
                  </a:cubicBezTo>
                  <a:close/>
                  <a:moveTo>
                    <a:pt x="804699" y="79375"/>
                  </a:moveTo>
                  <a:cubicBezTo>
                    <a:pt x="870052" y="79375"/>
                    <a:pt x="904875" y="113839"/>
                    <a:pt x="904875" y="184441"/>
                  </a:cubicBezTo>
                  <a:cubicBezTo>
                    <a:pt x="904875" y="191621"/>
                    <a:pt x="903921" y="200716"/>
                    <a:pt x="903921" y="202630"/>
                  </a:cubicBezTo>
                  <a:cubicBezTo>
                    <a:pt x="903921" y="202630"/>
                    <a:pt x="903921" y="202630"/>
                    <a:pt x="759859" y="202630"/>
                  </a:cubicBezTo>
                  <a:cubicBezTo>
                    <a:pt x="762721" y="245471"/>
                    <a:pt x="783949" y="257437"/>
                    <a:pt x="818295" y="257437"/>
                  </a:cubicBezTo>
                  <a:cubicBezTo>
                    <a:pt x="843338" y="257437"/>
                    <a:pt x="862897" y="249779"/>
                    <a:pt x="877207" y="239248"/>
                  </a:cubicBezTo>
                  <a:cubicBezTo>
                    <a:pt x="877207" y="239248"/>
                    <a:pt x="877207" y="239248"/>
                    <a:pt x="896289" y="239248"/>
                  </a:cubicBezTo>
                  <a:cubicBezTo>
                    <a:pt x="896289" y="239248"/>
                    <a:pt x="896289" y="239248"/>
                    <a:pt x="896289" y="278498"/>
                  </a:cubicBezTo>
                  <a:cubicBezTo>
                    <a:pt x="878400" y="288311"/>
                    <a:pt x="853595" y="299320"/>
                    <a:pt x="808992" y="299320"/>
                  </a:cubicBezTo>
                  <a:cubicBezTo>
                    <a:pt x="777509" y="299320"/>
                    <a:pt x="752226" y="291661"/>
                    <a:pt x="733622" y="277302"/>
                  </a:cubicBezTo>
                  <a:cubicBezTo>
                    <a:pt x="713348" y="290226"/>
                    <a:pt x="685919" y="299320"/>
                    <a:pt x="659206" y="299320"/>
                  </a:cubicBezTo>
                  <a:cubicBezTo>
                    <a:pt x="636070" y="299320"/>
                    <a:pt x="617227" y="293097"/>
                    <a:pt x="608402" y="272036"/>
                  </a:cubicBezTo>
                  <a:cubicBezTo>
                    <a:pt x="598385" y="278498"/>
                    <a:pt x="595284" y="280652"/>
                    <a:pt x="595284" y="280652"/>
                  </a:cubicBezTo>
                  <a:cubicBezTo>
                    <a:pt x="575726" y="292140"/>
                    <a:pt x="552352" y="300038"/>
                    <a:pt x="526592" y="300038"/>
                  </a:cubicBezTo>
                  <a:cubicBezTo>
                    <a:pt x="494154" y="300038"/>
                    <a:pt x="466725" y="290226"/>
                    <a:pt x="466725" y="242120"/>
                  </a:cubicBezTo>
                  <a:cubicBezTo>
                    <a:pt x="466725" y="242120"/>
                    <a:pt x="466725" y="242120"/>
                    <a:pt x="466725" y="84640"/>
                  </a:cubicBezTo>
                  <a:cubicBezTo>
                    <a:pt x="466725" y="84640"/>
                    <a:pt x="466725" y="84640"/>
                    <a:pt x="524684" y="84640"/>
                  </a:cubicBezTo>
                  <a:cubicBezTo>
                    <a:pt x="524684" y="84640"/>
                    <a:pt x="524684" y="84640"/>
                    <a:pt x="524684" y="201912"/>
                  </a:cubicBezTo>
                  <a:cubicBezTo>
                    <a:pt x="524684" y="201912"/>
                    <a:pt x="524684" y="201912"/>
                    <a:pt x="524684" y="226324"/>
                  </a:cubicBezTo>
                  <a:cubicBezTo>
                    <a:pt x="524684" y="247385"/>
                    <a:pt x="533032" y="253608"/>
                    <a:pt x="552113" y="253608"/>
                  </a:cubicBezTo>
                  <a:cubicBezTo>
                    <a:pt x="571433" y="253608"/>
                    <a:pt x="588606" y="248821"/>
                    <a:pt x="602678" y="243795"/>
                  </a:cubicBezTo>
                  <a:cubicBezTo>
                    <a:pt x="602678" y="243795"/>
                    <a:pt x="602678" y="243795"/>
                    <a:pt x="602678" y="84640"/>
                  </a:cubicBezTo>
                  <a:cubicBezTo>
                    <a:pt x="602678" y="84640"/>
                    <a:pt x="602678" y="84640"/>
                    <a:pt x="661114" y="84640"/>
                  </a:cubicBezTo>
                  <a:cubicBezTo>
                    <a:pt x="661114" y="84640"/>
                    <a:pt x="661114" y="84640"/>
                    <a:pt x="661114" y="226085"/>
                  </a:cubicBezTo>
                  <a:cubicBezTo>
                    <a:pt x="661114" y="226085"/>
                    <a:pt x="661114" y="226085"/>
                    <a:pt x="661114" y="239966"/>
                  </a:cubicBezTo>
                  <a:cubicBezTo>
                    <a:pt x="663022" y="255044"/>
                    <a:pt x="672086" y="259830"/>
                    <a:pt x="688781" y="259830"/>
                  </a:cubicBezTo>
                  <a:cubicBezTo>
                    <a:pt x="697368" y="259830"/>
                    <a:pt x="705716" y="257916"/>
                    <a:pt x="713348" y="255762"/>
                  </a:cubicBezTo>
                  <a:cubicBezTo>
                    <a:pt x="702138" y="238291"/>
                    <a:pt x="696175" y="216272"/>
                    <a:pt x="696175" y="190425"/>
                  </a:cubicBezTo>
                  <a:cubicBezTo>
                    <a:pt x="696175" y="121497"/>
                    <a:pt x="742924" y="79375"/>
                    <a:pt x="804699" y="79375"/>
                  </a:cubicBezTo>
                  <a:close/>
                  <a:moveTo>
                    <a:pt x="316755" y="79375"/>
                  </a:moveTo>
                  <a:cubicBezTo>
                    <a:pt x="346749" y="79375"/>
                    <a:pt x="366031" y="89586"/>
                    <a:pt x="380790" y="105970"/>
                  </a:cubicBezTo>
                  <a:cubicBezTo>
                    <a:pt x="386027" y="87686"/>
                    <a:pt x="396263" y="85549"/>
                    <a:pt x="402452" y="85549"/>
                  </a:cubicBezTo>
                  <a:cubicBezTo>
                    <a:pt x="402452" y="85549"/>
                    <a:pt x="402452" y="85549"/>
                    <a:pt x="439826" y="85549"/>
                  </a:cubicBezTo>
                  <a:cubicBezTo>
                    <a:pt x="439826" y="85549"/>
                    <a:pt x="439826" y="85549"/>
                    <a:pt x="439826" y="320157"/>
                  </a:cubicBezTo>
                  <a:cubicBezTo>
                    <a:pt x="439826" y="324907"/>
                    <a:pt x="445539" y="330131"/>
                    <a:pt x="450538" y="330131"/>
                  </a:cubicBezTo>
                  <a:cubicBezTo>
                    <a:pt x="450538" y="330131"/>
                    <a:pt x="450538" y="330131"/>
                    <a:pt x="466725" y="330131"/>
                  </a:cubicBezTo>
                  <a:cubicBezTo>
                    <a:pt x="466725" y="330131"/>
                    <a:pt x="466725" y="330131"/>
                    <a:pt x="466725" y="361950"/>
                  </a:cubicBezTo>
                  <a:cubicBezTo>
                    <a:pt x="466725" y="361950"/>
                    <a:pt x="466725" y="361950"/>
                    <a:pt x="349368" y="361950"/>
                  </a:cubicBezTo>
                  <a:cubicBezTo>
                    <a:pt x="349368" y="361950"/>
                    <a:pt x="349368" y="361950"/>
                    <a:pt x="349368" y="330131"/>
                  </a:cubicBezTo>
                  <a:cubicBezTo>
                    <a:pt x="349368" y="330131"/>
                    <a:pt x="349368" y="330131"/>
                    <a:pt x="377933" y="330131"/>
                  </a:cubicBezTo>
                  <a:cubicBezTo>
                    <a:pt x="377933" y="330131"/>
                    <a:pt x="377933" y="330131"/>
                    <a:pt x="377933" y="277415"/>
                  </a:cubicBezTo>
                  <a:cubicBezTo>
                    <a:pt x="363412" y="289525"/>
                    <a:pt x="342940" y="298549"/>
                    <a:pt x="315089" y="298549"/>
                  </a:cubicBezTo>
                  <a:cubicBezTo>
                    <a:pt x="270336" y="298549"/>
                    <a:pt x="222250" y="276703"/>
                    <a:pt x="222250" y="196679"/>
                  </a:cubicBezTo>
                  <a:cubicBezTo>
                    <a:pt x="222250" y="117606"/>
                    <a:pt x="273430" y="79375"/>
                    <a:pt x="316755" y="79375"/>
                  </a:cubicBezTo>
                  <a:close/>
                  <a:moveTo>
                    <a:pt x="109071" y="79375"/>
                  </a:moveTo>
                  <a:cubicBezTo>
                    <a:pt x="174705" y="79375"/>
                    <a:pt x="209550" y="114204"/>
                    <a:pt x="209550" y="184816"/>
                  </a:cubicBezTo>
                  <a:cubicBezTo>
                    <a:pt x="209550" y="192211"/>
                    <a:pt x="208834" y="201038"/>
                    <a:pt x="208834" y="203185"/>
                  </a:cubicBezTo>
                  <a:cubicBezTo>
                    <a:pt x="208834" y="203185"/>
                    <a:pt x="208834" y="203185"/>
                    <a:pt x="63963" y="203185"/>
                  </a:cubicBezTo>
                  <a:cubicBezTo>
                    <a:pt x="66827" y="246125"/>
                    <a:pt x="88307" y="257814"/>
                    <a:pt x="122675" y="257814"/>
                  </a:cubicBezTo>
                  <a:cubicBezTo>
                    <a:pt x="147974" y="257814"/>
                    <a:pt x="167545" y="250180"/>
                    <a:pt x="181865" y="239922"/>
                  </a:cubicBezTo>
                  <a:cubicBezTo>
                    <a:pt x="181865" y="239922"/>
                    <a:pt x="181865" y="239922"/>
                    <a:pt x="201197" y="239922"/>
                  </a:cubicBezTo>
                  <a:cubicBezTo>
                    <a:pt x="201197" y="239922"/>
                    <a:pt x="201197" y="239922"/>
                    <a:pt x="201197" y="279045"/>
                  </a:cubicBezTo>
                  <a:cubicBezTo>
                    <a:pt x="183297" y="288826"/>
                    <a:pt x="157998" y="300038"/>
                    <a:pt x="113367" y="300038"/>
                  </a:cubicBezTo>
                  <a:cubicBezTo>
                    <a:pt x="40096" y="300038"/>
                    <a:pt x="0" y="258291"/>
                    <a:pt x="0" y="191019"/>
                  </a:cubicBezTo>
                  <a:cubicBezTo>
                    <a:pt x="0" y="121838"/>
                    <a:pt x="47018" y="79375"/>
                    <a:pt x="109071" y="79375"/>
                  </a:cubicBezTo>
                  <a:close/>
                  <a:moveTo>
                    <a:pt x="2087563" y="14288"/>
                  </a:moveTo>
                  <a:cubicBezTo>
                    <a:pt x="2087563" y="14288"/>
                    <a:pt x="2087563" y="14288"/>
                    <a:pt x="2121165" y="14288"/>
                  </a:cubicBezTo>
                  <a:cubicBezTo>
                    <a:pt x="2141898" y="14288"/>
                    <a:pt x="2145234" y="19314"/>
                    <a:pt x="2145234" y="47793"/>
                  </a:cubicBezTo>
                  <a:cubicBezTo>
                    <a:pt x="2145234" y="47793"/>
                    <a:pt x="2145234" y="47793"/>
                    <a:pt x="2145234" y="177984"/>
                  </a:cubicBezTo>
                  <a:cubicBezTo>
                    <a:pt x="2145234" y="177984"/>
                    <a:pt x="2145234" y="177984"/>
                    <a:pt x="2145473" y="177984"/>
                  </a:cubicBezTo>
                  <a:cubicBezTo>
                    <a:pt x="2145473" y="177984"/>
                    <a:pt x="2145473" y="177984"/>
                    <a:pt x="2145473" y="232789"/>
                  </a:cubicBezTo>
                  <a:cubicBezTo>
                    <a:pt x="2145473" y="254088"/>
                    <a:pt x="2154529" y="260311"/>
                    <a:pt x="2173832" y="260311"/>
                  </a:cubicBezTo>
                  <a:cubicBezTo>
                    <a:pt x="2181219" y="260311"/>
                    <a:pt x="2188369" y="258875"/>
                    <a:pt x="2195041" y="256960"/>
                  </a:cubicBezTo>
                  <a:cubicBezTo>
                    <a:pt x="2185986" y="240447"/>
                    <a:pt x="2180743" y="219147"/>
                    <a:pt x="2180743" y="193061"/>
                  </a:cubicBezTo>
                  <a:cubicBezTo>
                    <a:pt x="2180743" y="108820"/>
                    <a:pt x="2228167" y="79862"/>
                    <a:pt x="2275829" y="79862"/>
                  </a:cubicBezTo>
                  <a:cubicBezTo>
                    <a:pt x="2304426" y="79862"/>
                    <a:pt x="2320631" y="85367"/>
                    <a:pt x="2334215" y="96854"/>
                  </a:cubicBezTo>
                  <a:cubicBezTo>
                    <a:pt x="2334215" y="96854"/>
                    <a:pt x="2334215" y="96854"/>
                    <a:pt x="2334215" y="14288"/>
                  </a:cubicBezTo>
                  <a:cubicBezTo>
                    <a:pt x="2334215" y="14288"/>
                    <a:pt x="2334215" y="14288"/>
                    <a:pt x="2368055" y="14288"/>
                  </a:cubicBezTo>
                  <a:cubicBezTo>
                    <a:pt x="2388788" y="14288"/>
                    <a:pt x="2392363" y="19792"/>
                    <a:pt x="2392363" y="47793"/>
                  </a:cubicBezTo>
                  <a:cubicBezTo>
                    <a:pt x="2392363" y="47793"/>
                    <a:pt x="2392363" y="47793"/>
                    <a:pt x="2392363" y="294294"/>
                  </a:cubicBezTo>
                  <a:cubicBezTo>
                    <a:pt x="2392363" y="294294"/>
                    <a:pt x="2392363" y="294294"/>
                    <a:pt x="2353280" y="294294"/>
                  </a:cubicBezTo>
                  <a:cubicBezTo>
                    <a:pt x="2343509" y="294294"/>
                    <a:pt x="2338028" y="292619"/>
                    <a:pt x="2335407" y="272516"/>
                  </a:cubicBezTo>
                  <a:cubicBezTo>
                    <a:pt x="2321108" y="288311"/>
                    <a:pt x="2299422" y="300038"/>
                    <a:pt x="2270109" y="300038"/>
                  </a:cubicBezTo>
                  <a:cubicBezTo>
                    <a:pt x="2248661" y="300038"/>
                    <a:pt x="2229358" y="293576"/>
                    <a:pt x="2214345" y="280653"/>
                  </a:cubicBezTo>
                  <a:cubicBezTo>
                    <a:pt x="2194327" y="291901"/>
                    <a:pt x="2168827" y="300038"/>
                    <a:pt x="2144043" y="300038"/>
                  </a:cubicBezTo>
                  <a:cubicBezTo>
                    <a:pt x="2111633" y="300038"/>
                    <a:pt x="2087563" y="288311"/>
                    <a:pt x="2087563" y="239968"/>
                  </a:cubicBezTo>
                  <a:cubicBezTo>
                    <a:pt x="2087563" y="239968"/>
                    <a:pt x="2087563" y="239968"/>
                    <a:pt x="2087563" y="233267"/>
                  </a:cubicBezTo>
                  <a:cubicBezTo>
                    <a:pt x="2087563" y="233267"/>
                    <a:pt x="2087563" y="233267"/>
                    <a:pt x="2087563" y="177984"/>
                  </a:cubicBezTo>
                  <a:cubicBezTo>
                    <a:pt x="2087563" y="177984"/>
                    <a:pt x="2087563" y="177984"/>
                    <a:pt x="2087563" y="14288"/>
                  </a:cubicBezTo>
                  <a:close/>
                  <a:moveTo>
                    <a:pt x="1296988" y="0"/>
                  </a:moveTo>
                  <a:cubicBezTo>
                    <a:pt x="1296988" y="0"/>
                    <a:pt x="1296988" y="0"/>
                    <a:pt x="1422195" y="0"/>
                  </a:cubicBezTo>
                  <a:cubicBezTo>
                    <a:pt x="1422195" y="0"/>
                    <a:pt x="1422195" y="0"/>
                    <a:pt x="1422195" y="36681"/>
                  </a:cubicBezTo>
                  <a:cubicBezTo>
                    <a:pt x="1422195" y="36681"/>
                    <a:pt x="1422195" y="36681"/>
                    <a:pt x="1385537" y="36681"/>
                  </a:cubicBezTo>
                  <a:cubicBezTo>
                    <a:pt x="1385537" y="36681"/>
                    <a:pt x="1385537" y="36681"/>
                    <a:pt x="1428860" y="221515"/>
                  </a:cubicBezTo>
                  <a:cubicBezTo>
                    <a:pt x="1428860" y="221515"/>
                    <a:pt x="1428860" y="221515"/>
                    <a:pt x="1429812" y="221515"/>
                  </a:cubicBezTo>
                  <a:cubicBezTo>
                    <a:pt x="1429812" y="221515"/>
                    <a:pt x="1429812" y="221515"/>
                    <a:pt x="1487417" y="0"/>
                  </a:cubicBezTo>
                  <a:cubicBezTo>
                    <a:pt x="1487417" y="0"/>
                    <a:pt x="1487417" y="0"/>
                    <a:pt x="1540260" y="0"/>
                  </a:cubicBezTo>
                  <a:cubicBezTo>
                    <a:pt x="1540260" y="0"/>
                    <a:pt x="1540260" y="0"/>
                    <a:pt x="1597389" y="221515"/>
                  </a:cubicBezTo>
                  <a:cubicBezTo>
                    <a:pt x="1597389" y="221515"/>
                    <a:pt x="1597389" y="221515"/>
                    <a:pt x="1598103" y="221515"/>
                  </a:cubicBezTo>
                  <a:cubicBezTo>
                    <a:pt x="1598103" y="221515"/>
                    <a:pt x="1598103" y="221515"/>
                    <a:pt x="1637141" y="65502"/>
                  </a:cubicBezTo>
                  <a:cubicBezTo>
                    <a:pt x="1643806" y="46923"/>
                    <a:pt x="1639283" y="36681"/>
                    <a:pt x="1622145" y="36681"/>
                  </a:cubicBezTo>
                  <a:cubicBezTo>
                    <a:pt x="1622145" y="36681"/>
                    <a:pt x="1622145" y="36681"/>
                    <a:pt x="1605720" y="36681"/>
                  </a:cubicBezTo>
                  <a:cubicBezTo>
                    <a:pt x="1605720" y="36681"/>
                    <a:pt x="1605720" y="36681"/>
                    <a:pt x="1605720" y="0"/>
                  </a:cubicBezTo>
                  <a:cubicBezTo>
                    <a:pt x="1605720" y="0"/>
                    <a:pt x="1605720" y="0"/>
                    <a:pt x="1719263" y="0"/>
                  </a:cubicBezTo>
                  <a:cubicBezTo>
                    <a:pt x="1719263" y="0"/>
                    <a:pt x="1719263" y="0"/>
                    <a:pt x="1719263" y="36681"/>
                  </a:cubicBezTo>
                  <a:cubicBezTo>
                    <a:pt x="1719263" y="36681"/>
                    <a:pt x="1719263" y="36681"/>
                    <a:pt x="1713074" y="36681"/>
                  </a:cubicBezTo>
                  <a:cubicBezTo>
                    <a:pt x="1705457" y="36681"/>
                    <a:pt x="1698792" y="42159"/>
                    <a:pt x="1696174" y="49781"/>
                  </a:cubicBezTo>
                  <a:cubicBezTo>
                    <a:pt x="1696174" y="49781"/>
                    <a:pt x="1696174" y="49781"/>
                    <a:pt x="1629286" y="298450"/>
                  </a:cubicBezTo>
                  <a:cubicBezTo>
                    <a:pt x="1629286" y="298450"/>
                    <a:pt x="1629286" y="298450"/>
                    <a:pt x="1554305" y="298450"/>
                  </a:cubicBezTo>
                  <a:cubicBezTo>
                    <a:pt x="1554305" y="298450"/>
                    <a:pt x="1554305" y="298450"/>
                    <a:pt x="1506459" y="113140"/>
                  </a:cubicBezTo>
                  <a:cubicBezTo>
                    <a:pt x="1506459" y="113140"/>
                    <a:pt x="1506459" y="113140"/>
                    <a:pt x="1505507" y="113140"/>
                  </a:cubicBezTo>
                  <a:cubicBezTo>
                    <a:pt x="1505507" y="113140"/>
                    <a:pt x="1505507" y="113140"/>
                    <a:pt x="1457186" y="298450"/>
                  </a:cubicBezTo>
                  <a:cubicBezTo>
                    <a:pt x="1457186" y="298450"/>
                    <a:pt x="1457186" y="298450"/>
                    <a:pt x="1382443" y="298450"/>
                  </a:cubicBezTo>
                  <a:cubicBezTo>
                    <a:pt x="1382443" y="298450"/>
                    <a:pt x="1382443" y="298450"/>
                    <a:pt x="1318649" y="48114"/>
                  </a:cubicBezTo>
                  <a:cubicBezTo>
                    <a:pt x="1316031" y="41683"/>
                    <a:pt x="1310556" y="36681"/>
                    <a:pt x="1303891" y="36681"/>
                  </a:cubicBezTo>
                  <a:cubicBezTo>
                    <a:pt x="1303891" y="36681"/>
                    <a:pt x="1303891" y="36681"/>
                    <a:pt x="1296988" y="36681"/>
                  </a:cubicBezTo>
                  <a:cubicBezTo>
                    <a:pt x="1296988" y="36681"/>
                    <a:pt x="1296988" y="36681"/>
                    <a:pt x="1296988" y="0"/>
                  </a:cubicBezTo>
                  <a:close/>
                </a:path>
              </a:pathLst>
            </a:custGeom>
            <a:solidFill>
              <a:srgbClr val="4A4F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grpSp>
      <p:grpSp>
        <p:nvGrpSpPr>
          <p:cNvPr id="17" name="LS_Santeos  (JU-Free)" hidden="1">
            <a:extLst>
              <a:ext uri="{FF2B5EF4-FFF2-40B4-BE49-F238E27FC236}">
                <a16:creationId xmlns:a16="http://schemas.microsoft.com/office/drawing/2014/main" id="{20E0A6C2-D834-4588-A156-AFD8DD2185E1}"/>
              </a:ext>
            </a:extLst>
          </p:cNvPr>
          <p:cNvGrpSpPr/>
          <p:nvPr/>
        </p:nvGrpSpPr>
        <p:grpSpPr>
          <a:xfrm>
            <a:off x="5621040" y="8887679"/>
            <a:ext cx="722880" cy="194400"/>
            <a:chOff x="1008063" y="2203451"/>
            <a:chExt cx="1458913" cy="407988"/>
          </a:xfrm>
        </p:grpSpPr>
        <p:sp>
          <p:nvSpPr>
            <p:cNvPr id="18" name="Vrije vorm: vorm 44" hidden="1">
              <a:extLst>
                <a:ext uri="{FF2B5EF4-FFF2-40B4-BE49-F238E27FC236}">
                  <a16:creationId xmlns:a16="http://schemas.microsoft.com/office/drawing/2014/main" id="{24E92978-4DEE-4D70-8C22-C543B389D993}"/>
                </a:ext>
              </a:extLst>
            </p:cNvPr>
            <p:cNvSpPr>
              <a:spLocks/>
            </p:cNvSpPr>
            <p:nvPr userDrawn="1"/>
          </p:nvSpPr>
          <p:spPr bwMode="auto">
            <a:xfrm>
              <a:off x="1727201" y="2538414"/>
              <a:ext cx="731838" cy="73025"/>
            </a:xfrm>
            <a:custGeom>
              <a:avLst/>
              <a:gdLst>
                <a:gd name="connsiteX0" fmla="*/ 609600 w 731838"/>
                <a:gd name="connsiteY0" fmla="*/ 46037 h 73025"/>
                <a:gd name="connsiteX1" fmla="*/ 596566 w 731838"/>
                <a:gd name="connsiteY1" fmla="*/ 49045 h 73025"/>
                <a:gd name="connsiteX2" fmla="*/ 585787 w 731838"/>
                <a:gd name="connsiteY2" fmla="*/ 57317 h 73025"/>
                <a:gd name="connsiteX3" fmla="*/ 595814 w 731838"/>
                <a:gd name="connsiteY3" fmla="*/ 65087 h 73025"/>
                <a:gd name="connsiteX4" fmla="*/ 609600 w 731838"/>
                <a:gd name="connsiteY4" fmla="*/ 53056 h 73025"/>
                <a:gd name="connsiteX5" fmla="*/ 609600 w 731838"/>
                <a:gd name="connsiteY5" fmla="*/ 46037 h 73025"/>
                <a:gd name="connsiteX6" fmla="*/ 31750 w 731838"/>
                <a:gd name="connsiteY6" fmla="*/ 46037 h 73025"/>
                <a:gd name="connsiteX7" fmla="*/ 19712 w 731838"/>
                <a:gd name="connsiteY7" fmla="*/ 49045 h 73025"/>
                <a:gd name="connsiteX8" fmla="*/ 9525 w 731838"/>
                <a:gd name="connsiteY8" fmla="*/ 57317 h 73025"/>
                <a:gd name="connsiteX9" fmla="*/ 19017 w 731838"/>
                <a:gd name="connsiteY9" fmla="*/ 65087 h 73025"/>
                <a:gd name="connsiteX10" fmla="*/ 31750 w 731838"/>
                <a:gd name="connsiteY10" fmla="*/ 53056 h 73025"/>
                <a:gd name="connsiteX11" fmla="*/ 31750 w 731838"/>
                <a:gd name="connsiteY11" fmla="*/ 46037 h 73025"/>
                <a:gd name="connsiteX12" fmla="*/ 708939 w 731838"/>
                <a:gd name="connsiteY12" fmla="*/ 28575 h 73025"/>
                <a:gd name="connsiteX13" fmla="*/ 695325 w 731838"/>
                <a:gd name="connsiteY13" fmla="*/ 45805 h 73025"/>
                <a:gd name="connsiteX14" fmla="*/ 708939 w 731838"/>
                <a:gd name="connsiteY14" fmla="*/ 63500 h 73025"/>
                <a:gd name="connsiteX15" fmla="*/ 722313 w 731838"/>
                <a:gd name="connsiteY15" fmla="*/ 45805 h 73025"/>
                <a:gd name="connsiteX16" fmla="*/ 708939 w 731838"/>
                <a:gd name="connsiteY16" fmla="*/ 28575 h 73025"/>
                <a:gd name="connsiteX17" fmla="*/ 508794 w 731838"/>
                <a:gd name="connsiteY17" fmla="*/ 28575 h 73025"/>
                <a:gd name="connsiteX18" fmla="*/ 495300 w 731838"/>
                <a:gd name="connsiteY18" fmla="*/ 45805 h 73025"/>
                <a:gd name="connsiteX19" fmla="*/ 508794 w 731838"/>
                <a:gd name="connsiteY19" fmla="*/ 63500 h 73025"/>
                <a:gd name="connsiteX20" fmla="*/ 522288 w 731838"/>
                <a:gd name="connsiteY20" fmla="*/ 45805 h 73025"/>
                <a:gd name="connsiteX21" fmla="*/ 508794 w 731838"/>
                <a:gd name="connsiteY21" fmla="*/ 28575 h 73025"/>
                <a:gd name="connsiteX22" fmla="*/ 445659 w 731838"/>
                <a:gd name="connsiteY22" fmla="*/ 28575 h 73025"/>
                <a:gd name="connsiteX23" fmla="*/ 431800 w 731838"/>
                <a:gd name="connsiteY23" fmla="*/ 41275 h 73025"/>
                <a:gd name="connsiteX24" fmla="*/ 458788 w 731838"/>
                <a:gd name="connsiteY24" fmla="*/ 41275 h 73025"/>
                <a:gd name="connsiteX25" fmla="*/ 445659 w 731838"/>
                <a:gd name="connsiteY25" fmla="*/ 28575 h 73025"/>
                <a:gd name="connsiteX26" fmla="*/ 285075 w 731838"/>
                <a:gd name="connsiteY26" fmla="*/ 28575 h 73025"/>
                <a:gd name="connsiteX27" fmla="*/ 271462 w 731838"/>
                <a:gd name="connsiteY27" fmla="*/ 45805 h 73025"/>
                <a:gd name="connsiteX28" fmla="*/ 285075 w 731838"/>
                <a:gd name="connsiteY28" fmla="*/ 63500 h 73025"/>
                <a:gd name="connsiteX29" fmla="*/ 298450 w 731838"/>
                <a:gd name="connsiteY29" fmla="*/ 45805 h 73025"/>
                <a:gd name="connsiteX30" fmla="*/ 285075 w 731838"/>
                <a:gd name="connsiteY30" fmla="*/ 28575 h 73025"/>
                <a:gd name="connsiteX31" fmla="*/ 169068 w 731838"/>
                <a:gd name="connsiteY31" fmla="*/ 28574 h 73025"/>
                <a:gd name="connsiteX32" fmla="*/ 155574 w 731838"/>
                <a:gd name="connsiteY32" fmla="*/ 46037 h 73025"/>
                <a:gd name="connsiteX33" fmla="*/ 169068 w 731838"/>
                <a:gd name="connsiteY33" fmla="*/ 63500 h 73025"/>
                <a:gd name="connsiteX34" fmla="*/ 182562 w 731838"/>
                <a:gd name="connsiteY34" fmla="*/ 46037 h 73025"/>
                <a:gd name="connsiteX35" fmla="*/ 169068 w 731838"/>
                <a:gd name="connsiteY35" fmla="*/ 28574 h 73025"/>
                <a:gd name="connsiteX36" fmla="*/ 344487 w 731838"/>
                <a:gd name="connsiteY36" fmla="*/ 20637 h 73025"/>
                <a:gd name="connsiteX37" fmla="*/ 355600 w 731838"/>
                <a:gd name="connsiteY37" fmla="*/ 20637 h 73025"/>
                <a:gd name="connsiteX38" fmla="*/ 355600 w 731838"/>
                <a:gd name="connsiteY38" fmla="*/ 71437 h 73025"/>
                <a:gd name="connsiteX39" fmla="*/ 344487 w 731838"/>
                <a:gd name="connsiteY39" fmla="*/ 71437 h 73025"/>
                <a:gd name="connsiteX40" fmla="*/ 657208 w 731838"/>
                <a:gd name="connsiteY40" fmla="*/ 19050 h 73025"/>
                <a:gd name="connsiteX41" fmla="*/ 674688 w 731838"/>
                <a:gd name="connsiteY41" fmla="*/ 38605 h 73025"/>
                <a:gd name="connsiteX42" fmla="*/ 674688 w 731838"/>
                <a:gd name="connsiteY42" fmla="*/ 71438 h 73025"/>
                <a:gd name="connsiteX43" fmla="*/ 664631 w 731838"/>
                <a:gd name="connsiteY43" fmla="*/ 71438 h 73025"/>
                <a:gd name="connsiteX44" fmla="*/ 664631 w 731838"/>
                <a:gd name="connsiteY44" fmla="*/ 39812 h 73025"/>
                <a:gd name="connsiteX45" fmla="*/ 653855 w 731838"/>
                <a:gd name="connsiteY45" fmla="*/ 27741 h 73025"/>
                <a:gd name="connsiteX46" fmla="*/ 641882 w 731838"/>
                <a:gd name="connsiteY46" fmla="*/ 40778 h 73025"/>
                <a:gd name="connsiteX47" fmla="*/ 641882 w 731838"/>
                <a:gd name="connsiteY47" fmla="*/ 71438 h 73025"/>
                <a:gd name="connsiteX48" fmla="*/ 631825 w 731838"/>
                <a:gd name="connsiteY48" fmla="*/ 71438 h 73025"/>
                <a:gd name="connsiteX49" fmla="*/ 631825 w 731838"/>
                <a:gd name="connsiteY49" fmla="*/ 19774 h 73025"/>
                <a:gd name="connsiteX50" fmla="*/ 641403 w 731838"/>
                <a:gd name="connsiteY50" fmla="*/ 19774 h 73025"/>
                <a:gd name="connsiteX51" fmla="*/ 641403 w 731838"/>
                <a:gd name="connsiteY51" fmla="*/ 28224 h 73025"/>
                <a:gd name="connsiteX52" fmla="*/ 642122 w 731838"/>
                <a:gd name="connsiteY52" fmla="*/ 28224 h 73025"/>
                <a:gd name="connsiteX53" fmla="*/ 657208 w 731838"/>
                <a:gd name="connsiteY53" fmla="*/ 19050 h 73025"/>
                <a:gd name="connsiteX54" fmla="*/ 599138 w 731838"/>
                <a:gd name="connsiteY54" fmla="*/ 19050 h 73025"/>
                <a:gd name="connsiteX55" fmla="*/ 619125 w 731838"/>
                <a:gd name="connsiteY55" fmla="*/ 37285 h 73025"/>
                <a:gd name="connsiteX56" fmla="*/ 619125 w 731838"/>
                <a:gd name="connsiteY56" fmla="*/ 71809 h 73025"/>
                <a:gd name="connsiteX57" fmla="*/ 609252 w 731838"/>
                <a:gd name="connsiteY57" fmla="*/ 71809 h 73025"/>
                <a:gd name="connsiteX58" fmla="*/ 609252 w 731838"/>
                <a:gd name="connsiteY58" fmla="*/ 64759 h 73025"/>
                <a:gd name="connsiteX59" fmla="*/ 608771 w 731838"/>
                <a:gd name="connsiteY59" fmla="*/ 64759 h 73025"/>
                <a:gd name="connsiteX60" fmla="*/ 593600 w 731838"/>
                <a:gd name="connsiteY60" fmla="*/ 73025 h 73025"/>
                <a:gd name="connsiteX61" fmla="*/ 576262 w 731838"/>
                <a:gd name="connsiteY61" fmla="*/ 57222 h 73025"/>
                <a:gd name="connsiteX62" fmla="*/ 596008 w 731838"/>
                <a:gd name="connsiteY62" fmla="*/ 41661 h 73025"/>
                <a:gd name="connsiteX63" fmla="*/ 609011 w 731838"/>
                <a:gd name="connsiteY63" fmla="*/ 36799 h 73025"/>
                <a:gd name="connsiteX64" fmla="*/ 609011 w 731838"/>
                <a:gd name="connsiteY64" fmla="*/ 36556 h 73025"/>
                <a:gd name="connsiteX65" fmla="*/ 599138 w 731838"/>
                <a:gd name="connsiteY65" fmla="*/ 27317 h 73025"/>
                <a:gd name="connsiteX66" fmla="*/ 587098 w 731838"/>
                <a:gd name="connsiteY66" fmla="*/ 34610 h 73025"/>
                <a:gd name="connsiteX67" fmla="*/ 577707 w 731838"/>
                <a:gd name="connsiteY67" fmla="*/ 32422 h 73025"/>
                <a:gd name="connsiteX68" fmla="*/ 599138 w 731838"/>
                <a:gd name="connsiteY68" fmla="*/ 19050 h 73025"/>
                <a:gd name="connsiteX69" fmla="*/ 565889 w 731838"/>
                <a:gd name="connsiteY69" fmla="*/ 19050 h 73025"/>
                <a:gd name="connsiteX70" fmla="*/ 569913 w 731838"/>
                <a:gd name="connsiteY70" fmla="*/ 19292 h 73025"/>
                <a:gd name="connsiteX71" fmla="*/ 569913 w 731838"/>
                <a:gd name="connsiteY71" fmla="*/ 28948 h 73025"/>
                <a:gd name="connsiteX72" fmla="*/ 564942 w 731838"/>
                <a:gd name="connsiteY72" fmla="*/ 28224 h 73025"/>
                <a:gd name="connsiteX73" fmla="*/ 552868 w 731838"/>
                <a:gd name="connsiteY73" fmla="*/ 39812 h 73025"/>
                <a:gd name="connsiteX74" fmla="*/ 552868 w 731838"/>
                <a:gd name="connsiteY74" fmla="*/ 71438 h 73025"/>
                <a:gd name="connsiteX75" fmla="*/ 542925 w 731838"/>
                <a:gd name="connsiteY75" fmla="*/ 71438 h 73025"/>
                <a:gd name="connsiteX76" fmla="*/ 542925 w 731838"/>
                <a:gd name="connsiteY76" fmla="*/ 19774 h 73025"/>
                <a:gd name="connsiteX77" fmla="*/ 552395 w 731838"/>
                <a:gd name="connsiteY77" fmla="*/ 19774 h 73025"/>
                <a:gd name="connsiteX78" fmla="*/ 552395 w 731838"/>
                <a:gd name="connsiteY78" fmla="*/ 27983 h 73025"/>
                <a:gd name="connsiteX79" fmla="*/ 553105 w 731838"/>
                <a:gd name="connsiteY79" fmla="*/ 27983 h 73025"/>
                <a:gd name="connsiteX80" fmla="*/ 565889 w 731838"/>
                <a:gd name="connsiteY80" fmla="*/ 19050 h 73025"/>
                <a:gd name="connsiteX81" fmla="*/ 445769 w 731838"/>
                <a:gd name="connsiteY81" fmla="*/ 19050 h 73025"/>
                <a:gd name="connsiteX82" fmla="*/ 468313 w 731838"/>
                <a:gd name="connsiteY82" fmla="*/ 45427 h 73025"/>
                <a:gd name="connsiteX83" fmla="*/ 468313 w 731838"/>
                <a:gd name="connsiteY83" fmla="*/ 49091 h 73025"/>
                <a:gd name="connsiteX84" fmla="*/ 432242 w 731838"/>
                <a:gd name="connsiteY84" fmla="*/ 49091 h 73025"/>
                <a:gd name="connsiteX85" fmla="*/ 446481 w 731838"/>
                <a:gd name="connsiteY85" fmla="*/ 64721 h 73025"/>
                <a:gd name="connsiteX86" fmla="*/ 458346 w 731838"/>
                <a:gd name="connsiteY86" fmla="*/ 57150 h 73025"/>
                <a:gd name="connsiteX87" fmla="*/ 467601 w 731838"/>
                <a:gd name="connsiteY87" fmla="*/ 58860 h 73025"/>
                <a:gd name="connsiteX88" fmla="*/ 446481 w 731838"/>
                <a:gd name="connsiteY88" fmla="*/ 73025 h 73025"/>
                <a:gd name="connsiteX89" fmla="*/ 422275 w 731838"/>
                <a:gd name="connsiteY89" fmla="*/ 46160 h 73025"/>
                <a:gd name="connsiteX90" fmla="*/ 445769 w 731838"/>
                <a:gd name="connsiteY90" fmla="*/ 19050 h 73025"/>
                <a:gd name="connsiteX91" fmla="*/ 393682 w 731838"/>
                <a:gd name="connsiteY91" fmla="*/ 19050 h 73025"/>
                <a:gd name="connsiteX92" fmla="*/ 411163 w 731838"/>
                <a:gd name="connsiteY92" fmla="*/ 38605 h 73025"/>
                <a:gd name="connsiteX93" fmla="*/ 411163 w 731838"/>
                <a:gd name="connsiteY93" fmla="*/ 71438 h 73025"/>
                <a:gd name="connsiteX94" fmla="*/ 401106 w 731838"/>
                <a:gd name="connsiteY94" fmla="*/ 71438 h 73025"/>
                <a:gd name="connsiteX95" fmla="*/ 401106 w 731838"/>
                <a:gd name="connsiteY95" fmla="*/ 39812 h 73025"/>
                <a:gd name="connsiteX96" fmla="*/ 390330 w 731838"/>
                <a:gd name="connsiteY96" fmla="*/ 27741 h 73025"/>
                <a:gd name="connsiteX97" fmla="*/ 378357 w 731838"/>
                <a:gd name="connsiteY97" fmla="*/ 40778 h 73025"/>
                <a:gd name="connsiteX98" fmla="*/ 378357 w 731838"/>
                <a:gd name="connsiteY98" fmla="*/ 71438 h 73025"/>
                <a:gd name="connsiteX99" fmla="*/ 368300 w 731838"/>
                <a:gd name="connsiteY99" fmla="*/ 71438 h 73025"/>
                <a:gd name="connsiteX100" fmla="*/ 368300 w 731838"/>
                <a:gd name="connsiteY100" fmla="*/ 19774 h 73025"/>
                <a:gd name="connsiteX101" fmla="*/ 377878 w 731838"/>
                <a:gd name="connsiteY101" fmla="*/ 19774 h 73025"/>
                <a:gd name="connsiteX102" fmla="*/ 377878 w 731838"/>
                <a:gd name="connsiteY102" fmla="*/ 28224 h 73025"/>
                <a:gd name="connsiteX103" fmla="*/ 378597 w 731838"/>
                <a:gd name="connsiteY103" fmla="*/ 28224 h 73025"/>
                <a:gd name="connsiteX104" fmla="*/ 393682 w 731838"/>
                <a:gd name="connsiteY104" fmla="*/ 19050 h 73025"/>
                <a:gd name="connsiteX105" fmla="*/ 227551 w 731838"/>
                <a:gd name="connsiteY105" fmla="*/ 19050 h 73025"/>
                <a:gd name="connsiteX106" fmla="*/ 231775 w 731838"/>
                <a:gd name="connsiteY106" fmla="*/ 19292 h 73025"/>
                <a:gd name="connsiteX107" fmla="*/ 231775 w 731838"/>
                <a:gd name="connsiteY107" fmla="*/ 28948 h 73025"/>
                <a:gd name="connsiteX108" fmla="*/ 226612 w 731838"/>
                <a:gd name="connsiteY108" fmla="*/ 28224 h 73025"/>
                <a:gd name="connsiteX109" fmla="*/ 214643 w 731838"/>
                <a:gd name="connsiteY109" fmla="*/ 39812 h 73025"/>
                <a:gd name="connsiteX110" fmla="*/ 214643 w 731838"/>
                <a:gd name="connsiteY110" fmla="*/ 71438 h 73025"/>
                <a:gd name="connsiteX111" fmla="*/ 204787 w 731838"/>
                <a:gd name="connsiteY111" fmla="*/ 71438 h 73025"/>
                <a:gd name="connsiteX112" fmla="*/ 204787 w 731838"/>
                <a:gd name="connsiteY112" fmla="*/ 19774 h 73025"/>
                <a:gd name="connsiteX113" fmla="*/ 214174 w 731838"/>
                <a:gd name="connsiteY113" fmla="*/ 19774 h 73025"/>
                <a:gd name="connsiteX114" fmla="*/ 214174 w 731838"/>
                <a:gd name="connsiteY114" fmla="*/ 27983 h 73025"/>
                <a:gd name="connsiteX115" fmla="*/ 214878 w 731838"/>
                <a:gd name="connsiteY115" fmla="*/ 27983 h 73025"/>
                <a:gd name="connsiteX116" fmla="*/ 227551 w 731838"/>
                <a:gd name="connsiteY116" fmla="*/ 19050 h 73025"/>
                <a:gd name="connsiteX117" fmla="*/ 22876 w 731838"/>
                <a:gd name="connsiteY117" fmla="*/ 19050 h 73025"/>
                <a:gd name="connsiteX118" fmla="*/ 42863 w 731838"/>
                <a:gd name="connsiteY118" fmla="*/ 37285 h 73025"/>
                <a:gd name="connsiteX119" fmla="*/ 42863 w 731838"/>
                <a:gd name="connsiteY119" fmla="*/ 71809 h 73025"/>
                <a:gd name="connsiteX120" fmla="*/ 32990 w 731838"/>
                <a:gd name="connsiteY120" fmla="*/ 71809 h 73025"/>
                <a:gd name="connsiteX121" fmla="*/ 32990 w 731838"/>
                <a:gd name="connsiteY121" fmla="*/ 64759 h 73025"/>
                <a:gd name="connsiteX122" fmla="*/ 32749 w 731838"/>
                <a:gd name="connsiteY122" fmla="*/ 64759 h 73025"/>
                <a:gd name="connsiteX123" fmla="*/ 17579 w 731838"/>
                <a:gd name="connsiteY123" fmla="*/ 73025 h 73025"/>
                <a:gd name="connsiteX124" fmla="*/ 0 w 731838"/>
                <a:gd name="connsiteY124" fmla="*/ 57222 h 73025"/>
                <a:gd name="connsiteX125" fmla="*/ 19746 w 731838"/>
                <a:gd name="connsiteY125" fmla="*/ 41661 h 73025"/>
                <a:gd name="connsiteX126" fmla="*/ 32749 w 731838"/>
                <a:gd name="connsiteY126" fmla="*/ 36799 h 73025"/>
                <a:gd name="connsiteX127" fmla="*/ 32749 w 731838"/>
                <a:gd name="connsiteY127" fmla="*/ 36556 h 73025"/>
                <a:gd name="connsiteX128" fmla="*/ 23117 w 731838"/>
                <a:gd name="connsiteY128" fmla="*/ 27317 h 73025"/>
                <a:gd name="connsiteX129" fmla="*/ 11077 w 731838"/>
                <a:gd name="connsiteY129" fmla="*/ 34610 h 73025"/>
                <a:gd name="connsiteX130" fmla="*/ 1686 w 731838"/>
                <a:gd name="connsiteY130" fmla="*/ 32422 h 73025"/>
                <a:gd name="connsiteX131" fmla="*/ 22876 w 731838"/>
                <a:gd name="connsiteY131" fmla="*/ 19050 h 73025"/>
                <a:gd name="connsiteX132" fmla="*/ 169862 w 731838"/>
                <a:gd name="connsiteY132" fmla="*/ 19049 h 73025"/>
                <a:gd name="connsiteX133" fmla="*/ 193675 w 731838"/>
                <a:gd name="connsiteY133" fmla="*/ 46037 h 73025"/>
                <a:gd name="connsiteX134" fmla="*/ 169862 w 731838"/>
                <a:gd name="connsiteY134" fmla="*/ 73025 h 73025"/>
                <a:gd name="connsiteX135" fmla="*/ 146049 w 731838"/>
                <a:gd name="connsiteY135" fmla="*/ 46037 h 73025"/>
                <a:gd name="connsiteX136" fmla="*/ 169862 w 731838"/>
                <a:gd name="connsiteY136" fmla="*/ 19049 h 73025"/>
                <a:gd name="connsiteX137" fmla="*/ 722158 w 731838"/>
                <a:gd name="connsiteY137" fmla="*/ 3175 h 73025"/>
                <a:gd name="connsiteX138" fmla="*/ 731838 w 731838"/>
                <a:gd name="connsiteY138" fmla="*/ 3175 h 73025"/>
                <a:gd name="connsiteX139" fmla="*/ 731838 w 731838"/>
                <a:gd name="connsiteY139" fmla="*/ 72058 h 73025"/>
                <a:gd name="connsiteX140" fmla="*/ 722394 w 731838"/>
                <a:gd name="connsiteY140" fmla="*/ 72058 h 73025"/>
                <a:gd name="connsiteX141" fmla="*/ 722394 w 731838"/>
                <a:gd name="connsiteY141" fmla="*/ 64082 h 73025"/>
                <a:gd name="connsiteX142" fmla="*/ 721450 w 731838"/>
                <a:gd name="connsiteY142" fmla="*/ 64082 h 73025"/>
                <a:gd name="connsiteX143" fmla="*/ 707048 w 731838"/>
                <a:gd name="connsiteY143" fmla="*/ 73025 h 73025"/>
                <a:gd name="connsiteX144" fmla="*/ 685800 w 731838"/>
                <a:gd name="connsiteY144" fmla="*/ 46197 h 73025"/>
                <a:gd name="connsiteX145" fmla="*/ 707048 w 731838"/>
                <a:gd name="connsiteY145" fmla="*/ 19610 h 73025"/>
                <a:gd name="connsiteX146" fmla="*/ 721450 w 731838"/>
                <a:gd name="connsiteY146" fmla="*/ 28795 h 73025"/>
                <a:gd name="connsiteX147" fmla="*/ 722158 w 731838"/>
                <a:gd name="connsiteY147" fmla="*/ 28795 h 73025"/>
                <a:gd name="connsiteX148" fmla="*/ 485775 w 731838"/>
                <a:gd name="connsiteY148" fmla="*/ 3175 h 73025"/>
                <a:gd name="connsiteX149" fmla="*/ 495691 w 731838"/>
                <a:gd name="connsiteY149" fmla="*/ 3175 h 73025"/>
                <a:gd name="connsiteX150" fmla="*/ 495691 w 731838"/>
                <a:gd name="connsiteY150" fmla="*/ 28795 h 73025"/>
                <a:gd name="connsiteX151" fmla="*/ 496163 w 731838"/>
                <a:gd name="connsiteY151" fmla="*/ 28795 h 73025"/>
                <a:gd name="connsiteX152" fmla="*/ 510565 w 731838"/>
                <a:gd name="connsiteY152" fmla="*/ 19610 h 73025"/>
                <a:gd name="connsiteX153" fmla="*/ 531813 w 731838"/>
                <a:gd name="connsiteY153" fmla="*/ 46197 h 73025"/>
                <a:gd name="connsiteX154" fmla="*/ 510801 w 731838"/>
                <a:gd name="connsiteY154" fmla="*/ 73025 h 73025"/>
                <a:gd name="connsiteX155" fmla="*/ 496163 w 731838"/>
                <a:gd name="connsiteY155" fmla="*/ 64082 h 73025"/>
                <a:gd name="connsiteX156" fmla="*/ 495455 w 731838"/>
                <a:gd name="connsiteY156" fmla="*/ 64082 h 73025"/>
                <a:gd name="connsiteX157" fmla="*/ 495455 w 731838"/>
                <a:gd name="connsiteY157" fmla="*/ 72058 h 73025"/>
                <a:gd name="connsiteX158" fmla="*/ 485775 w 731838"/>
                <a:gd name="connsiteY158" fmla="*/ 72058 h 73025"/>
                <a:gd name="connsiteX159" fmla="*/ 485775 w 731838"/>
                <a:gd name="connsiteY159" fmla="*/ 3175 h 73025"/>
                <a:gd name="connsiteX160" fmla="*/ 322262 w 731838"/>
                <a:gd name="connsiteY160" fmla="*/ 3175 h 73025"/>
                <a:gd name="connsiteX161" fmla="*/ 331787 w 731838"/>
                <a:gd name="connsiteY161" fmla="*/ 3175 h 73025"/>
                <a:gd name="connsiteX162" fmla="*/ 331787 w 731838"/>
                <a:gd name="connsiteY162" fmla="*/ 71438 h 73025"/>
                <a:gd name="connsiteX163" fmla="*/ 322262 w 731838"/>
                <a:gd name="connsiteY163" fmla="*/ 71438 h 73025"/>
                <a:gd name="connsiteX164" fmla="*/ 297770 w 731838"/>
                <a:gd name="connsiteY164" fmla="*/ 3175 h 73025"/>
                <a:gd name="connsiteX165" fmla="*/ 307975 w 731838"/>
                <a:gd name="connsiteY165" fmla="*/ 3175 h 73025"/>
                <a:gd name="connsiteX166" fmla="*/ 307975 w 731838"/>
                <a:gd name="connsiteY166" fmla="*/ 72058 h 73025"/>
                <a:gd name="connsiteX167" fmla="*/ 298013 w 731838"/>
                <a:gd name="connsiteY167" fmla="*/ 72058 h 73025"/>
                <a:gd name="connsiteX168" fmla="*/ 298013 w 731838"/>
                <a:gd name="connsiteY168" fmla="*/ 64082 h 73025"/>
                <a:gd name="connsiteX169" fmla="*/ 297041 w 731838"/>
                <a:gd name="connsiteY169" fmla="*/ 64082 h 73025"/>
                <a:gd name="connsiteX170" fmla="*/ 282219 w 731838"/>
                <a:gd name="connsiteY170" fmla="*/ 73025 h 73025"/>
                <a:gd name="connsiteX171" fmla="*/ 260350 w 731838"/>
                <a:gd name="connsiteY171" fmla="*/ 46197 h 73025"/>
                <a:gd name="connsiteX172" fmla="*/ 282219 w 731838"/>
                <a:gd name="connsiteY172" fmla="*/ 19610 h 73025"/>
                <a:gd name="connsiteX173" fmla="*/ 297041 w 731838"/>
                <a:gd name="connsiteY173" fmla="*/ 28795 h 73025"/>
                <a:gd name="connsiteX174" fmla="*/ 297770 w 731838"/>
                <a:gd name="connsiteY174" fmla="*/ 28795 h 73025"/>
                <a:gd name="connsiteX175" fmla="*/ 239712 w 731838"/>
                <a:gd name="connsiteY175" fmla="*/ 3175 h 73025"/>
                <a:gd name="connsiteX176" fmla="*/ 250825 w 731838"/>
                <a:gd name="connsiteY176" fmla="*/ 3175 h 73025"/>
                <a:gd name="connsiteX177" fmla="*/ 250825 w 731838"/>
                <a:gd name="connsiteY177" fmla="*/ 71438 h 73025"/>
                <a:gd name="connsiteX178" fmla="*/ 239712 w 731838"/>
                <a:gd name="connsiteY178" fmla="*/ 71438 h 73025"/>
                <a:gd name="connsiteX179" fmla="*/ 57150 w 731838"/>
                <a:gd name="connsiteY179" fmla="*/ 3175 h 73025"/>
                <a:gd name="connsiteX180" fmla="*/ 68263 w 731838"/>
                <a:gd name="connsiteY180" fmla="*/ 3175 h 73025"/>
                <a:gd name="connsiteX181" fmla="*/ 80963 w 731838"/>
                <a:gd name="connsiteY181" fmla="*/ 55563 h 73025"/>
                <a:gd name="connsiteX182" fmla="*/ 95250 w 731838"/>
                <a:gd name="connsiteY182" fmla="*/ 3175 h 73025"/>
                <a:gd name="connsiteX183" fmla="*/ 106363 w 731838"/>
                <a:gd name="connsiteY183" fmla="*/ 3175 h 73025"/>
                <a:gd name="connsiteX184" fmla="*/ 119063 w 731838"/>
                <a:gd name="connsiteY184" fmla="*/ 55563 h 73025"/>
                <a:gd name="connsiteX185" fmla="*/ 120650 w 731838"/>
                <a:gd name="connsiteY185" fmla="*/ 55563 h 73025"/>
                <a:gd name="connsiteX186" fmla="*/ 133350 w 731838"/>
                <a:gd name="connsiteY186" fmla="*/ 3175 h 73025"/>
                <a:gd name="connsiteX187" fmla="*/ 144463 w 731838"/>
                <a:gd name="connsiteY187" fmla="*/ 3175 h 73025"/>
                <a:gd name="connsiteX188" fmla="*/ 125413 w 731838"/>
                <a:gd name="connsiteY188" fmla="*/ 71438 h 73025"/>
                <a:gd name="connsiteX189" fmla="*/ 114300 w 731838"/>
                <a:gd name="connsiteY189" fmla="*/ 71438 h 73025"/>
                <a:gd name="connsiteX190" fmla="*/ 100013 w 731838"/>
                <a:gd name="connsiteY190" fmla="*/ 20638 h 73025"/>
                <a:gd name="connsiteX191" fmla="*/ 85725 w 731838"/>
                <a:gd name="connsiteY191" fmla="*/ 71438 h 73025"/>
                <a:gd name="connsiteX192" fmla="*/ 76200 w 731838"/>
                <a:gd name="connsiteY192" fmla="*/ 71438 h 73025"/>
                <a:gd name="connsiteX193" fmla="*/ 349250 w 731838"/>
                <a:gd name="connsiteY193" fmla="*/ 0 h 73025"/>
                <a:gd name="connsiteX194" fmla="*/ 355600 w 731838"/>
                <a:gd name="connsiteY194" fmla="*/ 6350 h 73025"/>
                <a:gd name="connsiteX195" fmla="*/ 349250 w 731838"/>
                <a:gd name="connsiteY195" fmla="*/ 12700 h 73025"/>
                <a:gd name="connsiteX196" fmla="*/ 342900 w 731838"/>
                <a:gd name="connsiteY196" fmla="*/ 6350 h 73025"/>
                <a:gd name="connsiteX197" fmla="*/ 349250 w 731838"/>
                <a:gd name="connsiteY197" fmla="*/ 0 h 7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731838" h="73025">
                  <a:moveTo>
                    <a:pt x="609600" y="46037"/>
                  </a:moveTo>
                  <a:cubicBezTo>
                    <a:pt x="608096" y="47541"/>
                    <a:pt x="600075" y="48544"/>
                    <a:pt x="596566" y="49045"/>
                  </a:cubicBezTo>
                  <a:cubicBezTo>
                    <a:pt x="590550" y="49797"/>
                    <a:pt x="585787" y="51802"/>
                    <a:pt x="585787" y="57317"/>
                  </a:cubicBezTo>
                  <a:cubicBezTo>
                    <a:pt x="585787" y="62581"/>
                    <a:pt x="590048" y="65087"/>
                    <a:pt x="595814" y="65087"/>
                  </a:cubicBezTo>
                  <a:cubicBezTo>
                    <a:pt x="604587" y="65087"/>
                    <a:pt x="609600" y="59322"/>
                    <a:pt x="609600" y="53056"/>
                  </a:cubicBezTo>
                  <a:cubicBezTo>
                    <a:pt x="609600" y="46037"/>
                    <a:pt x="609600" y="46037"/>
                    <a:pt x="609600" y="46037"/>
                  </a:cubicBezTo>
                  <a:close/>
                  <a:moveTo>
                    <a:pt x="31750" y="46037"/>
                  </a:moveTo>
                  <a:cubicBezTo>
                    <a:pt x="30361" y="47541"/>
                    <a:pt x="22953" y="48544"/>
                    <a:pt x="19712" y="49045"/>
                  </a:cubicBezTo>
                  <a:cubicBezTo>
                    <a:pt x="14155" y="49797"/>
                    <a:pt x="9525" y="51802"/>
                    <a:pt x="9525" y="57317"/>
                  </a:cubicBezTo>
                  <a:cubicBezTo>
                    <a:pt x="9525" y="62581"/>
                    <a:pt x="13461" y="65087"/>
                    <a:pt x="19017" y="65087"/>
                  </a:cubicBezTo>
                  <a:cubicBezTo>
                    <a:pt x="26888" y="65087"/>
                    <a:pt x="31750" y="59322"/>
                    <a:pt x="31750" y="53056"/>
                  </a:cubicBezTo>
                  <a:cubicBezTo>
                    <a:pt x="31750" y="46037"/>
                    <a:pt x="31750" y="46037"/>
                    <a:pt x="31750" y="46037"/>
                  </a:cubicBezTo>
                  <a:close/>
                  <a:moveTo>
                    <a:pt x="708939" y="28575"/>
                  </a:moveTo>
                  <a:cubicBezTo>
                    <a:pt x="699863" y="28575"/>
                    <a:pt x="695325" y="36026"/>
                    <a:pt x="695325" y="45805"/>
                  </a:cubicBezTo>
                  <a:cubicBezTo>
                    <a:pt x="695325" y="55817"/>
                    <a:pt x="700102" y="63500"/>
                    <a:pt x="708939" y="63500"/>
                  </a:cubicBezTo>
                  <a:cubicBezTo>
                    <a:pt x="717536" y="63500"/>
                    <a:pt x="722313" y="56282"/>
                    <a:pt x="722313" y="45805"/>
                  </a:cubicBezTo>
                  <a:cubicBezTo>
                    <a:pt x="722313" y="35327"/>
                    <a:pt x="717536" y="28575"/>
                    <a:pt x="708939" y="28575"/>
                  </a:cubicBezTo>
                  <a:close/>
                  <a:moveTo>
                    <a:pt x="508794" y="28575"/>
                  </a:moveTo>
                  <a:cubicBezTo>
                    <a:pt x="499878" y="28575"/>
                    <a:pt x="495300" y="35327"/>
                    <a:pt x="495300" y="45805"/>
                  </a:cubicBezTo>
                  <a:cubicBezTo>
                    <a:pt x="495300" y="56282"/>
                    <a:pt x="500119" y="63500"/>
                    <a:pt x="508794" y="63500"/>
                  </a:cubicBezTo>
                  <a:cubicBezTo>
                    <a:pt x="517710" y="63500"/>
                    <a:pt x="522288" y="55817"/>
                    <a:pt x="522288" y="45805"/>
                  </a:cubicBezTo>
                  <a:cubicBezTo>
                    <a:pt x="522288" y="36026"/>
                    <a:pt x="517710" y="28575"/>
                    <a:pt x="508794" y="28575"/>
                  </a:cubicBezTo>
                  <a:close/>
                  <a:moveTo>
                    <a:pt x="445659" y="28575"/>
                  </a:moveTo>
                  <a:cubicBezTo>
                    <a:pt x="437392" y="28575"/>
                    <a:pt x="432043" y="34472"/>
                    <a:pt x="431800" y="41275"/>
                  </a:cubicBezTo>
                  <a:cubicBezTo>
                    <a:pt x="458788" y="41275"/>
                    <a:pt x="458788" y="41275"/>
                    <a:pt x="458788" y="41275"/>
                  </a:cubicBezTo>
                  <a:cubicBezTo>
                    <a:pt x="458788" y="34018"/>
                    <a:pt x="453439" y="28575"/>
                    <a:pt x="445659" y="28575"/>
                  </a:cubicBezTo>
                  <a:close/>
                  <a:moveTo>
                    <a:pt x="285075" y="28575"/>
                  </a:moveTo>
                  <a:cubicBezTo>
                    <a:pt x="276000" y="28575"/>
                    <a:pt x="271462" y="36026"/>
                    <a:pt x="271462" y="45805"/>
                  </a:cubicBezTo>
                  <a:cubicBezTo>
                    <a:pt x="271462" y="55817"/>
                    <a:pt x="276239" y="63500"/>
                    <a:pt x="285075" y="63500"/>
                  </a:cubicBezTo>
                  <a:cubicBezTo>
                    <a:pt x="293673" y="63500"/>
                    <a:pt x="298450" y="56282"/>
                    <a:pt x="298450" y="45805"/>
                  </a:cubicBezTo>
                  <a:cubicBezTo>
                    <a:pt x="298450" y="35327"/>
                    <a:pt x="293673" y="28575"/>
                    <a:pt x="285075" y="28575"/>
                  </a:cubicBezTo>
                  <a:close/>
                  <a:moveTo>
                    <a:pt x="169068" y="28574"/>
                  </a:moveTo>
                  <a:cubicBezTo>
                    <a:pt x="161615" y="28574"/>
                    <a:pt x="155574" y="36392"/>
                    <a:pt x="155574" y="46037"/>
                  </a:cubicBezTo>
                  <a:cubicBezTo>
                    <a:pt x="155574" y="55682"/>
                    <a:pt x="161615" y="63500"/>
                    <a:pt x="169068" y="63500"/>
                  </a:cubicBezTo>
                  <a:cubicBezTo>
                    <a:pt x="176521" y="63500"/>
                    <a:pt x="182562" y="55682"/>
                    <a:pt x="182562" y="46037"/>
                  </a:cubicBezTo>
                  <a:cubicBezTo>
                    <a:pt x="182562" y="36392"/>
                    <a:pt x="176521" y="28574"/>
                    <a:pt x="169068" y="28574"/>
                  </a:cubicBezTo>
                  <a:close/>
                  <a:moveTo>
                    <a:pt x="344487" y="20637"/>
                  </a:moveTo>
                  <a:lnTo>
                    <a:pt x="355600" y="20637"/>
                  </a:lnTo>
                  <a:lnTo>
                    <a:pt x="355600" y="71437"/>
                  </a:lnTo>
                  <a:lnTo>
                    <a:pt x="344487" y="71437"/>
                  </a:lnTo>
                  <a:close/>
                  <a:moveTo>
                    <a:pt x="657208" y="19050"/>
                  </a:moveTo>
                  <a:cubicBezTo>
                    <a:pt x="667744" y="19050"/>
                    <a:pt x="674688" y="25810"/>
                    <a:pt x="674688" y="38605"/>
                  </a:cubicBezTo>
                  <a:cubicBezTo>
                    <a:pt x="674688" y="38605"/>
                    <a:pt x="674688" y="38605"/>
                    <a:pt x="674688" y="71438"/>
                  </a:cubicBezTo>
                  <a:cubicBezTo>
                    <a:pt x="674688" y="71438"/>
                    <a:pt x="674688" y="71438"/>
                    <a:pt x="664631" y="71438"/>
                  </a:cubicBezTo>
                  <a:cubicBezTo>
                    <a:pt x="664631" y="71438"/>
                    <a:pt x="664631" y="71438"/>
                    <a:pt x="664631" y="39812"/>
                  </a:cubicBezTo>
                  <a:cubicBezTo>
                    <a:pt x="664631" y="32328"/>
                    <a:pt x="660560" y="27741"/>
                    <a:pt x="653855" y="27741"/>
                  </a:cubicBezTo>
                  <a:cubicBezTo>
                    <a:pt x="646911" y="27741"/>
                    <a:pt x="641882" y="32570"/>
                    <a:pt x="641882" y="40778"/>
                  </a:cubicBezTo>
                  <a:cubicBezTo>
                    <a:pt x="641882" y="40778"/>
                    <a:pt x="641882" y="40778"/>
                    <a:pt x="641882" y="71438"/>
                  </a:cubicBezTo>
                  <a:cubicBezTo>
                    <a:pt x="641882" y="71438"/>
                    <a:pt x="641882" y="71438"/>
                    <a:pt x="631825" y="71438"/>
                  </a:cubicBezTo>
                  <a:cubicBezTo>
                    <a:pt x="631825" y="71438"/>
                    <a:pt x="631825" y="71438"/>
                    <a:pt x="631825" y="19774"/>
                  </a:cubicBezTo>
                  <a:cubicBezTo>
                    <a:pt x="631825" y="19774"/>
                    <a:pt x="631825" y="19774"/>
                    <a:pt x="641403" y="19774"/>
                  </a:cubicBezTo>
                  <a:cubicBezTo>
                    <a:pt x="641403" y="19774"/>
                    <a:pt x="641403" y="19774"/>
                    <a:pt x="641403" y="28224"/>
                  </a:cubicBezTo>
                  <a:cubicBezTo>
                    <a:pt x="641403" y="28224"/>
                    <a:pt x="641403" y="28224"/>
                    <a:pt x="642122" y="28224"/>
                  </a:cubicBezTo>
                  <a:cubicBezTo>
                    <a:pt x="644516" y="22671"/>
                    <a:pt x="649545" y="19050"/>
                    <a:pt x="657208" y="19050"/>
                  </a:cubicBezTo>
                  <a:close/>
                  <a:moveTo>
                    <a:pt x="599138" y="19050"/>
                  </a:moveTo>
                  <a:cubicBezTo>
                    <a:pt x="607326" y="19050"/>
                    <a:pt x="619125" y="22211"/>
                    <a:pt x="619125" y="37285"/>
                  </a:cubicBezTo>
                  <a:cubicBezTo>
                    <a:pt x="619125" y="37285"/>
                    <a:pt x="619125" y="37285"/>
                    <a:pt x="619125" y="71809"/>
                  </a:cubicBezTo>
                  <a:cubicBezTo>
                    <a:pt x="619125" y="71809"/>
                    <a:pt x="619125" y="71809"/>
                    <a:pt x="609252" y="71809"/>
                  </a:cubicBezTo>
                  <a:cubicBezTo>
                    <a:pt x="609252" y="71809"/>
                    <a:pt x="609252" y="71809"/>
                    <a:pt x="609252" y="64759"/>
                  </a:cubicBezTo>
                  <a:cubicBezTo>
                    <a:pt x="609252" y="64759"/>
                    <a:pt x="609252" y="64759"/>
                    <a:pt x="608771" y="64759"/>
                  </a:cubicBezTo>
                  <a:cubicBezTo>
                    <a:pt x="606844" y="68649"/>
                    <a:pt x="602028" y="73025"/>
                    <a:pt x="593600" y="73025"/>
                  </a:cubicBezTo>
                  <a:cubicBezTo>
                    <a:pt x="583727" y="73025"/>
                    <a:pt x="576262" y="67433"/>
                    <a:pt x="576262" y="57222"/>
                  </a:cubicBezTo>
                  <a:cubicBezTo>
                    <a:pt x="576262" y="45308"/>
                    <a:pt x="586135" y="42634"/>
                    <a:pt x="596008" y="41661"/>
                  </a:cubicBezTo>
                  <a:cubicBezTo>
                    <a:pt x="605159" y="40446"/>
                    <a:pt x="609011" y="40446"/>
                    <a:pt x="609011" y="36799"/>
                  </a:cubicBezTo>
                  <a:cubicBezTo>
                    <a:pt x="609011" y="36799"/>
                    <a:pt x="609011" y="36799"/>
                    <a:pt x="609011" y="36556"/>
                  </a:cubicBezTo>
                  <a:cubicBezTo>
                    <a:pt x="609011" y="30720"/>
                    <a:pt x="605640" y="27317"/>
                    <a:pt x="599138" y="27317"/>
                  </a:cubicBezTo>
                  <a:cubicBezTo>
                    <a:pt x="592396" y="27317"/>
                    <a:pt x="588784" y="30964"/>
                    <a:pt x="587098" y="34610"/>
                  </a:cubicBezTo>
                  <a:cubicBezTo>
                    <a:pt x="587098" y="34610"/>
                    <a:pt x="587098" y="34610"/>
                    <a:pt x="577707" y="32422"/>
                  </a:cubicBezTo>
                  <a:cubicBezTo>
                    <a:pt x="581078" y="22940"/>
                    <a:pt x="589747" y="19050"/>
                    <a:pt x="599138" y="19050"/>
                  </a:cubicBezTo>
                  <a:close/>
                  <a:moveTo>
                    <a:pt x="565889" y="19050"/>
                  </a:moveTo>
                  <a:cubicBezTo>
                    <a:pt x="567072" y="19050"/>
                    <a:pt x="568966" y="19050"/>
                    <a:pt x="569913" y="19292"/>
                  </a:cubicBezTo>
                  <a:cubicBezTo>
                    <a:pt x="569913" y="19292"/>
                    <a:pt x="569913" y="19292"/>
                    <a:pt x="569913" y="28948"/>
                  </a:cubicBezTo>
                  <a:cubicBezTo>
                    <a:pt x="569203" y="28707"/>
                    <a:pt x="566836" y="28224"/>
                    <a:pt x="564942" y="28224"/>
                  </a:cubicBezTo>
                  <a:cubicBezTo>
                    <a:pt x="557840" y="28224"/>
                    <a:pt x="552868" y="33052"/>
                    <a:pt x="552868" y="39812"/>
                  </a:cubicBezTo>
                  <a:cubicBezTo>
                    <a:pt x="552868" y="39812"/>
                    <a:pt x="552868" y="39812"/>
                    <a:pt x="552868" y="71438"/>
                  </a:cubicBezTo>
                  <a:cubicBezTo>
                    <a:pt x="552868" y="71438"/>
                    <a:pt x="552868" y="71438"/>
                    <a:pt x="542925" y="71438"/>
                  </a:cubicBezTo>
                  <a:cubicBezTo>
                    <a:pt x="542925" y="71438"/>
                    <a:pt x="542925" y="71438"/>
                    <a:pt x="542925" y="19774"/>
                  </a:cubicBezTo>
                  <a:cubicBezTo>
                    <a:pt x="542925" y="19774"/>
                    <a:pt x="542925" y="19774"/>
                    <a:pt x="552395" y="19774"/>
                  </a:cubicBezTo>
                  <a:cubicBezTo>
                    <a:pt x="552395" y="19774"/>
                    <a:pt x="552395" y="19774"/>
                    <a:pt x="552395" y="27983"/>
                  </a:cubicBezTo>
                  <a:cubicBezTo>
                    <a:pt x="552395" y="27983"/>
                    <a:pt x="552395" y="27983"/>
                    <a:pt x="553105" y="27983"/>
                  </a:cubicBezTo>
                  <a:cubicBezTo>
                    <a:pt x="554762" y="22430"/>
                    <a:pt x="559970" y="19050"/>
                    <a:pt x="565889" y="19050"/>
                  </a:cubicBezTo>
                  <a:close/>
                  <a:moveTo>
                    <a:pt x="445769" y="19050"/>
                  </a:moveTo>
                  <a:cubicBezTo>
                    <a:pt x="457160" y="19050"/>
                    <a:pt x="468313" y="26621"/>
                    <a:pt x="468313" y="45427"/>
                  </a:cubicBezTo>
                  <a:cubicBezTo>
                    <a:pt x="468313" y="45427"/>
                    <a:pt x="468313" y="45427"/>
                    <a:pt x="468313" y="49091"/>
                  </a:cubicBezTo>
                  <a:cubicBezTo>
                    <a:pt x="468313" y="49091"/>
                    <a:pt x="468313" y="49091"/>
                    <a:pt x="432242" y="49091"/>
                  </a:cubicBezTo>
                  <a:cubicBezTo>
                    <a:pt x="432479" y="59104"/>
                    <a:pt x="438175" y="64721"/>
                    <a:pt x="446481" y="64721"/>
                  </a:cubicBezTo>
                  <a:cubicBezTo>
                    <a:pt x="452176" y="64721"/>
                    <a:pt x="456448" y="62279"/>
                    <a:pt x="458346" y="57150"/>
                  </a:cubicBezTo>
                  <a:cubicBezTo>
                    <a:pt x="458346" y="57150"/>
                    <a:pt x="458346" y="57150"/>
                    <a:pt x="467601" y="58860"/>
                  </a:cubicBezTo>
                  <a:cubicBezTo>
                    <a:pt x="465228" y="67408"/>
                    <a:pt x="457397" y="73025"/>
                    <a:pt x="446481" y="73025"/>
                  </a:cubicBezTo>
                  <a:cubicBezTo>
                    <a:pt x="431530" y="73025"/>
                    <a:pt x="422275" y="62523"/>
                    <a:pt x="422275" y="46160"/>
                  </a:cubicBezTo>
                  <a:cubicBezTo>
                    <a:pt x="422275" y="30285"/>
                    <a:pt x="431530" y="19050"/>
                    <a:pt x="445769" y="19050"/>
                  </a:cubicBezTo>
                  <a:close/>
                  <a:moveTo>
                    <a:pt x="393682" y="19050"/>
                  </a:moveTo>
                  <a:cubicBezTo>
                    <a:pt x="404219" y="19050"/>
                    <a:pt x="411163" y="25810"/>
                    <a:pt x="411163" y="38605"/>
                  </a:cubicBezTo>
                  <a:cubicBezTo>
                    <a:pt x="411163" y="38605"/>
                    <a:pt x="411163" y="38605"/>
                    <a:pt x="411163" y="71438"/>
                  </a:cubicBezTo>
                  <a:cubicBezTo>
                    <a:pt x="411163" y="71438"/>
                    <a:pt x="411163" y="71438"/>
                    <a:pt x="401106" y="71438"/>
                  </a:cubicBezTo>
                  <a:cubicBezTo>
                    <a:pt x="401106" y="71438"/>
                    <a:pt x="401106" y="71438"/>
                    <a:pt x="401106" y="39812"/>
                  </a:cubicBezTo>
                  <a:cubicBezTo>
                    <a:pt x="401106" y="32328"/>
                    <a:pt x="397035" y="27741"/>
                    <a:pt x="390330" y="27741"/>
                  </a:cubicBezTo>
                  <a:cubicBezTo>
                    <a:pt x="383386" y="27741"/>
                    <a:pt x="378357" y="32570"/>
                    <a:pt x="378357" y="40778"/>
                  </a:cubicBezTo>
                  <a:cubicBezTo>
                    <a:pt x="378357" y="40778"/>
                    <a:pt x="378357" y="40778"/>
                    <a:pt x="378357" y="71438"/>
                  </a:cubicBezTo>
                  <a:cubicBezTo>
                    <a:pt x="378357" y="71438"/>
                    <a:pt x="378357" y="71438"/>
                    <a:pt x="368300" y="71438"/>
                  </a:cubicBezTo>
                  <a:cubicBezTo>
                    <a:pt x="368300" y="71438"/>
                    <a:pt x="368300" y="71438"/>
                    <a:pt x="368300" y="19774"/>
                  </a:cubicBezTo>
                  <a:cubicBezTo>
                    <a:pt x="368300" y="19774"/>
                    <a:pt x="368300" y="19774"/>
                    <a:pt x="377878" y="19774"/>
                  </a:cubicBezTo>
                  <a:cubicBezTo>
                    <a:pt x="377878" y="19774"/>
                    <a:pt x="377878" y="19774"/>
                    <a:pt x="377878" y="28224"/>
                  </a:cubicBezTo>
                  <a:cubicBezTo>
                    <a:pt x="377878" y="28224"/>
                    <a:pt x="377878" y="28224"/>
                    <a:pt x="378597" y="28224"/>
                  </a:cubicBezTo>
                  <a:cubicBezTo>
                    <a:pt x="380991" y="22671"/>
                    <a:pt x="386020" y="19050"/>
                    <a:pt x="393682" y="19050"/>
                  </a:cubicBezTo>
                  <a:close/>
                  <a:moveTo>
                    <a:pt x="227551" y="19050"/>
                  </a:moveTo>
                  <a:cubicBezTo>
                    <a:pt x="228724" y="19050"/>
                    <a:pt x="230602" y="19050"/>
                    <a:pt x="231775" y="19292"/>
                  </a:cubicBezTo>
                  <a:cubicBezTo>
                    <a:pt x="231775" y="19292"/>
                    <a:pt x="231775" y="19292"/>
                    <a:pt x="231775" y="28948"/>
                  </a:cubicBezTo>
                  <a:cubicBezTo>
                    <a:pt x="230836" y="28707"/>
                    <a:pt x="228489" y="28224"/>
                    <a:pt x="226612" y="28224"/>
                  </a:cubicBezTo>
                  <a:cubicBezTo>
                    <a:pt x="219572" y="28224"/>
                    <a:pt x="214643" y="33052"/>
                    <a:pt x="214643" y="39812"/>
                  </a:cubicBezTo>
                  <a:cubicBezTo>
                    <a:pt x="214643" y="39812"/>
                    <a:pt x="214643" y="39812"/>
                    <a:pt x="214643" y="71438"/>
                  </a:cubicBezTo>
                  <a:cubicBezTo>
                    <a:pt x="214643" y="71438"/>
                    <a:pt x="214643" y="71438"/>
                    <a:pt x="204787" y="71438"/>
                  </a:cubicBezTo>
                  <a:cubicBezTo>
                    <a:pt x="204787" y="71438"/>
                    <a:pt x="204787" y="71438"/>
                    <a:pt x="204787" y="19774"/>
                  </a:cubicBezTo>
                  <a:cubicBezTo>
                    <a:pt x="204787" y="19774"/>
                    <a:pt x="204787" y="19774"/>
                    <a:pt x="214174" y="19774"/>
                  </a:cubicBezTo>
                  <a:cubicBezTo>
                    <a:pt x="214174" y="19774"/>
                    <a:pt x="214174" y="19774"/>
                    <a:pt x="214174" y="27983"/>
                  </a:cubicBezTo>
                  <a:cubicBezTo>
                    <a:pt x="214174" y="27983"/>
                    <a:pt x="214174" y="27983"/>
                    <a:pt x="214878" y="27983"/>
                  </a:cubicBezTo>
                  <a:cubicBezTo>
                    <a:pt x="216521" y="22430"/>
                    <a:pt x="221684" y="19050"/>
                    <a:pt x="227551" y="19050"/>
                  </a:cubicBezTo>
                  <a:close/>
                  <a:moveTo>
                    <a:pt x="22876" y="19050"/>
                  </a:moveTo>
                  <a:cubicBezTo>
                    <a:pt x="31064" y="19050"/>
                    <a:pt x="42863" y="22211"/>
                    <a:pt x="42863" y="37285"/>
                  </a:cubicBezTo>
                  <a:cubicBezTo>
                    <a:pt x="42863" y="37285"/>
                    <a:pt x="42863" y="37285"/>
                    <a:pt x="42863" y="71809"/>
                  </a:cubicBezTo>
                  <a:cubicBezTo>
                    <a:pt x="42863" y="71809"/>
                    <a:pt x="42863" y="71809"/>
                    <a:pt x="32990" y="71809"/>
                  </a:cubicBezTo>
                  <a:cubicBezTo>
                    <a:pt x="32990" y="71809"/>
                    <a:pt x="32990" y="71809"/>
                    <a:pt x="32990" y="64759"/>
                  </a:cubicBezTo>
                  <a:cubicBezTo>
                    <a:pt x="32990" y="64759"/>
                    <a:pt x="32990" y="64759"/>
                    <a:pt x="32749" y="64759"/>
                  </a:cubicBezTo>
                  <a:cubicBezTo>
                    <a:pt x="30823" y="68649"/>
                    <a:pt x="26007" y="73025"/>
                    <a:pt x="17579" y="73025"/>
                  </a:cubicBezTo>
                  <a:cubicBezTo>
                    <a:pt x="7706" y="73025"/>
                    <a:pt x="0" y="67433"/>
                    <a:pt x="0" y="57222"/>
                  </a:cubicBezTo>
                  <a:cubicBezTo>
                    <a:pt x="0" y="45308"/>
                    <a:pt x="10114" y="42634"/>
                    <a:pt x="19746" y="41661"/>
                  </a:cubicBezTo>
                  <a:cubicBezTo>
                    <a:pt x="29137" y="40446"/>
                    <a:pt x="32749" y="40446"/>
                    <a:pt x="32749" y="36799"/>
                  </a:cubicBezTo>
                  <a:cubicBezTo>
                    <a:pt x="32749" y="36799"/>
                    <a:pt x="32749" y="36799"/>
                    <a:pt x="32749" y="36556"/>
                  </a:cubicBezTo>
                  <a:cubicBezTo>
                    <a:pt x="32749" y="30720"/>
                    <a:pt x="29619" y="27317"/>
                    <a:pt x="23117" y="27317"/>
                  </a:cubicBezTo>
                  <a:cubicBezTo>
                    <a:pt x="16375" y="27317"/>
                    <a:pt x="12522" y="30964"/>
                    <a:pt x="11077" y="34610"/>
                  </a:cubicBezTo>
                  <a:cubicBezTo>
                    <a:pt x="11077" y="34610"/>
                    <a:pt x="11077" y="34610"/>
                    <a:pt x="1686" y="32422"/>
                  </a:cubicBezTo>
                  <a:cubicBezTo>
                    <a:pt x="5057" y="22940"/>
                    <a:pt x="13485" y="19050"/>
                    <a:pt x="22876" y="19050"/>
                  </a:cubicBezTo>
                  <a:close/>
                  <a:moveTo>
                    <a:pt x="169862" y="19049"/>
                  </a:moveTo>
                  <a:cubicBezTo>
                    <a:pt x="183014" y="19049"/>
                    <a:pt x="193675" y="31132"/>
                    <a:pt x="193675" y="46037"/>
                  </a:cubicBezTo>
                  <a:cubicBezTo>
                    <a:pt x="193675" y="60942"/>
                    <a:pt x="183014" y="73025"/>
                    <a:pt x="169862" y="73025"/>
                  </a:cubicBezTo>
                  <a:cubicBezTo>
                    <a:pt x="156710" y="73025"/>
                    <a:pt x="146049" y="60942"/>
                    <a:pt x="146049" y="46037"/>
                  </a:cubicBezTo>
                  <a:cubicBezTo>
                    <a:pt x="146049" y="31132"/>
                    <a:pt x="156710" y="19049"/>
                    <a:pt x="169862" y="19049"/>
                  </a:cubicBezTo>
                  <a:close/>
                  <a:moveTo>
                    <a:pt x="722158" y="3175"/>
                  </a:moveTo>
                  <a:cubicBezTo>
                    <a:pt x="722158" y="3175"/>
                    <a:pt x="722158" y="3175"/>
                    <a:pt x="731838" y="3175"/>
                  </a:cubicBezTo>
                  <a:cubicBezTo>
                    <a:pt x="731838" y="3175"/>
                    <a:pt x="731838" y="3175"/>
                    <a:pt x="731838" y="72058"/>
                  </a:cubicBezTo>
                  <a:cubicBezTo>
                    <a:pt x="731838" y="72058"/>
                    <a:pt x="731838" y="72058"/>
                    <a:pt x="722394" y="72058"/>
                  </a:cubicBezTo>
                  <a:cubicBezTo>
                    <a:pt x="722394" y="72058"/>
                    <a:pt x="722394" y="72058"/>
                    <a:pt x="722394" y="64082"/>
                  </a:cubicBezTo>
                  <a:cubicBezTo>
                    <a:pt x="722394" y="64082"/>
                    <a:pt x="722394" y="64082"/>
                    <a:pt x="721450" y="64082"/>
                  </a:cubicBezTo>
                  <a:cubicBezTo>
                    <a:pt x="719797" y="67224"/>
                    <a:pt x="716256" y="73025"/>
                    <a:pt x="707048" y="73025"/>
                  </a:cubicBezTo>
                  <a:cubicBezTo>
                    <a:pt x="694772" y="73025"/>
                    <a:pt x="685800" y="63116"/>
                    <a:pt x="685800" y="46197"/>
                  </a:cubicBezTo>
                  <a:cubicBezTo>
                    <a:pt x="685800" y="29520"/>
                    <a:pt x="694772" y="19610"/>
                    <a:pt x="707048" y="19610"/>
                  </a:cubicBezTo>
                  <a:cubicBezTo>
                    <a:pt x="716492" y="19610"/>
                    <a:pt x="719797" y="25653"/>
                    <a:pt x="721450" y="28795"/>
                  </a:cubicBezTo>
                  <a:cubicBezTo>
                    <a:pt x="721450" y="28795"/>
                    <a:pt x="721450" y="28795"/>
                    <a:pt x="722158" y="28795"/>
                  </a:cubicBezTo>
                  <a:close/>
                  <a:moveTo>
                    <a:pt x="485775" y="3175"/>
                  </a:moveTo>
                  <a:cubicBezTo>
                    <a:pt x="485775" y="3175"/>
                    <a:pt x="485775" y="3175"/>
                    <a:pt x="495691" y="3175"/>
                  </a:cubicBezTo>
                  <a:cubicBezTo>
                    <a:pt x="495691" y="3175"/>
                    <a:pt x="495691" y="3175"/>
                    <a:pt x="495691" y="28795"/>
                  </a:cubicBezTo>
                  <a:cubicBezTo>
                    <a:pt x="495691" y="28795"/>
                    <a:pt x="495691" y="28795"/>
                    <a:pt x="496163" y="28795"/>
                  </a:cubicBezTo>
                  <a:cubicBezTo>
                    <a:pt x="497816" y="25653"/>
                    <a:pt x="501357" y="19610"/>
                    <a:pt x="510565" y="19610"/>
                  </a:cubicBezTo>
                  <a:cubicBezTo>
                    <a:pt x="522842" y="19610"/>
                    <a:pt x="531813" y="29520"/>
                    <a:pt x="531813" y="46197"/>
                  </a:cubicBezTo>
                  <a:cubicBezTo>
                    <a:pt x="531813" y="63116"/>
                    <a:pt x="523078" y="73025"/>
                    <a:pt x="510801" y="73025"/>
                  </a:cubicBezTo>
                  <a:cubicBezTo>
                    <a:pt x="501593" y="73025"/>
                    <a:pt x="498052" y="67224"/>
                    <a:pt x="496163" y="64082"/>
                  </a:cubicBezTo>
                  <a:cubicBezTo>
                    <a:pt x="496163" y="64082"/>
                    <a:pt x="496163" y="64082"/>
                    <a:pt x="495455" y="64082"/>
                  </a:cubicBezTo>
                  <a:cubicBezTo>
                    <a:pt x="495455" y="64082"/>
                    <a:pt x="495455" y="64082"/>
                    <a:pt x="495455" y="72058"/>
                  </a:cubicBezTo>
                  <a:cubicBezTo>
                    <a:pt x="495455" y="72058"/>
                    <a:pt x="495455" y="72058"/>
                    <a:pt x="485775" y="72058"/>
                  </a:cubicBezTo>
                  <a:cubicBezTo>
                    <a:pt x="485775" y="72058"/>
                    <a:pt x="485775" y="72058"/>
                    <a:pt x="485775" y="3175"/>
                  </a:cubicBezTo>
                  <a:close/>
                  <a:moveTo>
                    <a:pt x="322262" y="3175"/>
                  </a:moveTo>
                  <a:lnTo>
                    <a:pt x="331787" y="3175"/>
                  </a:lnTo>
                  <a:lnTo>
                    <a:pt x="331787" y="71438"/>
                  </a:lnTo>
                  <a:lnTo>
                    <a:pt x="322262" y="71438"/>
                  </a:lnTo>
                  <a:close/>
                  <a:moveTo>
                    <a:pt x="297770" y="3175"/>
                  </a:moveTo>
                  <a:cubicBezTo>
                    <a:pt x="297770" y="3175"/>
                    <a:pt x="297770" y="3175"/>
                    <a:pt x="307975" y="3175"/>
                  </a:cubicBezTo>
                  <a:cubicBezTo>
                    <a:pt x="307975" y="3175"/>
                    <a:pt x="307975" y="3175"/>
                    <a:pt x="307975" y="72058"/>
                  </a:cubicBezTo>
                  <a:cubicBezTo>
                    <a:pt x="307975" y="72058"/>
                    <a:pt x="307975" y="72058"/>
                    <a:pt x="298013" y="72058"/>
                  </a:cubicBezTo>
                  <a:cubicBezTo>
                    <a:pt x="298013" y="72058"/>
                    <a:pt x="298013" y="72058"/>
                    <a:pt x="298013" y="64082"/>
                  </a:cubicBezTo>
                  <a:cubicBezTo>
                    <a:pt x="298013" y="64082"/>
                    <a:pt x="298013" y="64082"/>
                    <a:pt x="297041" y="64082"/>
                  </a:cubicBezTo>
                  <a:cubicBezTo>
                    <a:pt x="295340" y="67224"/>
                    <a:pt x="291695" y="73025"/>
                    <a:pt x="282219" y="73025"/>
                  </a:cubicBezTo>
                  <a:cubicBezTo>
                    <a:pt x="269583" y="73025"/>
                    <a:pt x="260350" y="63116"/>
                    <a:pt x="260350" y="46197"/>
                  </a:cubicBezTo>
                  <a:cubicBezTo>
                    <a:pt x="260350" y="29520"/>
                    <a:pt x="269583" y="19610"/>
                    <a:pt x="282219" y="19610"/>
                  </a:cubicBezTo>
                  <a:cubicBezTo>
                    <a:pt x="291938" y="19610"/>
                    <a:pt x="295340" y="25653"/>
                    <a:pt x="297041" y="28795"/>
                  </a:cubicBezTo>
                  <a:cubicBezTo>
                    <a:pt x="297041" y="28795"/>
                    <a:pt x="297041" y="28795"/>
                    <a:pt x="297770" y="28795"/>
                  </a:cubicBezTo>
                  <a:close/>
                  <a:moveTo>
                    <a:pt x="239712" y="3175"/>
                  </a:moveTo>
                  <a:lnTo>
                    <a:pt x="250825" y="3175"/>
                  </a:lnTo>
                  <a:lnTo>
                    <a:pt x="250825" y="71438"/>
                  </a:lnTo>
                  <a:lnTo>
                    <a:pt x="239712" y="71438"/>
                  </a:lnTo>
                  <a:close/>
                  <a:moveTo>
                    <a:pt x="57150" y="3175"/>
                  </a:moveTo>
                  <a:lnTo>
                    <a:pt x="68263" y="3175"/>
                  </a:lnTo>
                  <a:lnTo>
                    <a:pt x="80963" y="55563"/>
                  </a:lnTo>
                  <a:lnTo>
                    <a:pt x="95250" y="3175"/>
                  </a:lnTo>
                  <a:lnTo>
                    <a:pt x="106363" y="3175"/>
                  </a:lnTo>
                  <a:lnTo>
                    <a:pt x="119063" y="55563"/>
                  </a:lnTo>
                  <a:lnTo>
                    <a:pt x="120650" y="55563"/>
                  </a:lnTo>
                  <a:lnTo>
                    <a:pt x="133350" y="3175"/>
                  </a:lnTo>
                  <a:lnTo>
                    <a:pt x="144463" y="3175"/>
                  </a:lnTo>
                  <a:lnTo>
                    <a:pt x="125413" y="71438"/>
                  </a:lnTo>
                  <a:lnTo>
                    <a:pt x="114300" y="71438"/>
                  </a:lnTo>
                  <a:lnTo>
                    <a:pt x="100013" y="20638"/>
                  </a:lnTo>
                  <a:lnTo>
                    <a:pt x="85725" y="71438"/>
                  </a:lnTo>
                  <a:lnTo>
                    <a:pt x="76200" y="71438"/>
                  </a:lnTo>
                  <a:close/>
                  <a:moveTo>
                    <a:pt x="349250" y="0"/>
                  </a:moveTo>
                  <a:cubicBezTo>
                    <a:pt x="352757" y="0"/>
                    <a:pt x="355600" y="2843"/>
                    <a:pt x="355600" y="6350"/>
                  </a:cubicBezTo>
                  <a:cubicBezTo>
                    <a:pt x="355600" y="9857"/>
                    <a:pt x="352757" y="12700"/>
                    <a:pt x="349250" y="12700"/>
                  </a:cubicBezTo>
                  <a:cubicBezTo>
                    <a:pt x="345743" y="12700"/>
                    <a:pt x="342900" y="9857"/>
                    <a:pt x="342900" y="6350"/>
                  </a:cubicBezTo>
                  <a:cubicBezTo>
                    <a:pt x="342900" y="2843"/>
                    <a:pt x="345743" y="0"/>
                    <a:pt x="349250" y="0"/>
                  </a:cubicBezTo>
                  <a:close/>
                </a:path>
              </a:pathLst>
            </a:custGeom>
            <a:solidFill>
              <a:srgbClr val="41B4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sp>
          <p:nvSpPr>
            <p:cNvPr id="19" name="Vrije vorm: vorm 45" hidden="1">
              <a:extLst>
                <a:ext uri="{FF2B5EF4-FFF2-40B4-BE49-F238E27FC236}">
                  <a16:creationId xmlns:a16="http://schemas.microsoft.com/office/drawing/2014/main" id="{0B19CB4D-AE62-4B4C-89FC-C9F44F2B881A}"/>
                </a:ext>
              </a:extLst>
            </p:cNvPr>
            <p:cNvSpPr>
              <a:spLocks/>
            </p:cNvSpPr>
            <p:nvPr userDrawn="1"/>
          </p:nvSpPr>
          <p:spPr bwMode="auto">
            <a:xfrm>
              <a:off x="1008063" y="2203451"/>
              <a:ext cx="1458913" cy="274638"/>
            </a:xfrm>
            <a:custGeom>
              <a:avLst/>
              <a:gdLst>
                <a:gd name="connsiteX0" fmla="*/ 302244 w 1458913"/>
                <a:gd name="connsiteY0" fmla="*/ 174625 h 274638"/>
                <a:gd name="connsiteX1" fmla="*/ 261938 w 1458913"/>
                <a:gd name="connsiteY1" fmla="*/ 206136 h 274638"/>
                <a:gd name="connsiteX2" fmla="*/ 295843 w 1458913"/>
                <a:gd name="connsiteY2" fmla="*/ 238125 h 274638"/>
                <a:gd name="connsiteX3" fmla="*/ 334963 w 1458913"/>
                <a:gd name="connsiteY3" fmla="*/ 222847 h 274638"/>
                <a:gd name="connsiteX4" fmla="*/ 334963 w 1458913"/>
                <a:gd name="connsiteY4" fmla="*/ 177012 h 274638"/>
                <a:gd name="connsiteX5" fmla="*/ 302244 w 1458913"/>
                <a:gd name="connsiteY5" fmla="*/ 174625 h 274638"/>
                <a:gd name="connsiteX6" fmla="*/ 1154907 w 1458913"/>
                <a:gd name="connsiteY6" fmla="*/ 92074 h 274638"/>
                <a:gd name="connsiteX7" fmla="*/ 1100138 w 1458913"/>
                <a:gd name="connsiteY7" fmla="*/ 165144 h 274638"/>
                <a:gd name="connsiteX8" fmla="*/ 1154907 w 1458913"/>
                <a:gd name="connsiteY8" fmla="*/ 236537 h 274638"/>
                <a:gd name="connsiteX9" fmla="*/ 1209676 w 1458913"/>
                <a:gd name="connsiteY9" fmla="*/ 165144 h 274638"/>
                <a:gd name="connsiteX10" fmla="*/ 1154907 w 1458913"/>
                <a:gd name="connsiteY10" fmla="*/ 92074 h 274638"/>
                <a:gd name="connsiteX11" fmla="*/ 927295 w 1458913"/>
                <a:gd name="connsiteY11" fmla="*/ 88900 h 274638"/>
                <a:gd name="connsiteX12" fmla="*/ 879475 w 1458913"/>
                <a:gd name="connsiteY12" fmla="*/ 141288 h 274638"/>
                <a:gd name="connsiteX13" fmla="*/ 966788 w 1458913"/>
                <a:gd name="connsiteY13" fmla="*/ 141288 h 274638"/>
                <a:gd name="connsiteX14" fmla="*/ 927295 w 1458913"/>
                <a:gd name="connsiteY14" fmla="*/ 88900 h 274638"/>
                <a:gd name="connsiteX15" fmla="*/ 1374654 w 1458913"/>
                <a:gd name="connsiteY15" fmla="*/ 53975 h 274638"/>
                <a:gd name="connsiteX16" fmla="*/ 1451297 w 1458913"/>
                <a:gd name="connsiteY16" fmla="*/ 63262 h 274638"/>
                <a:gd name="connsiteX17" fmla="*/ 1451297 w 1458913"/>
                <a:gd name="connsiteY17" fmla="*/ 110649 h 274638"/>
                <a:gd name="connsiteX18" fmla="*/ 1416784 w 1458913"/>
                <a:gd name="connsiteY18" fmla="*/ 110649 h 274638"/>
                <a:gd name="connsiteX19" fmla="*/ 1372512 w 1458913"/>
                <a:gd name="connsiteY19" fmla="*/ 89932 h 274638"/>
                <a:gd name="connsiteX20" fmla="*/ 1336810 w 1458913"/>
                <a:gd name="connsiteY20" fmla="*/ 112316 h 274638"/>
                <a:gd name="connsiteX21" fmla="*/ 1382747 w 1458913"/>
                <a:gd name="connsiteY21" fmla="*/ 138510 h 274638"/>
                <a:gd name="connsiteX22" fmla="*/ 1458913 w 1458913"/>
                <a:gd name="connsiteY22" fmla="*/ 203756 h 274638"/>
                <a:gd name="connsiteX23" fmla="*/ 1361801 w 1458913"/>
                <a:gd name="connsiteY23" fmla="*/ 273050 h 274638"/>
                <a:gd name="connsiteX24" fmla="*/ 1281113 w 1458913"/>
                <a:gd name="connsiteY24" fmla="*/ 261620 h 274638"/>
                <a:gd name="connsiteX25" fmla="*/ 1281113 w 1458913"/>
                <a:gd name="connsiteY25" fmla="*/ 213519 h 274638"/>
                <a:gd name="connsiteX26" fmla="*/ 1316816 w 1458913"/>
                <a:gd name="connsiteY26" fmla="*/ 213519 h 274638"/>
                <a:gd name="connsiteX27" fmla="*/ 1361563 w 1458913"/>
                <a:gd name="connsiteY27" fmla="*/ 238046 h 274638"/>
                <a:gd name="connsiteX28" fmla="*/ 1399884 w 1458913"/>
                <a:gd name="connsiteY28" fmla="*/ 212805 h 274638"/>
                <a:gd name="connsiteX29" fmla="*/ 1354185 w 1458913"/>
                <a:gd name="connsiteY29" fmla="*/ 185420 h 274638"/>
                <a:gd name="connsiteX30" fmla="*/ 1283731 w 1458913"/>
                <a:gd name="connsiteY30" fmla="*/ 120888 h 274638"/>
                <a:gd name="connsiteX31" fmla="*/ 1374654 w 1458913"/>
                <a:gd name="connsiteY31" fmla="*/ 53975 h 274638"/>
                <a:gd name="connsiteX32" fmla="*/ 93779 w 1458913"/>
                <a:gd name="connsiteY32" fmla="*/ 53975 h 274638"/>
                <a:gd name="connsiteX33" fmla="*/ 170183 w 1458913"/>
                <a:gd name="connsiteY33" fmla="*/ 63262 h 274638"/>
                <a:gd name="connsiteX34" fmla="*/ 170183 w 1458913"/>
                <a:gd name="connsiteY34" fmla="*/ 110649 h 274638"/>
                <a:gd name="connsiteX35" fmla="*/ 135909 w 1458913"/>
                <a:gd name="connsiteY35" fmla="*/ 110649 h 274638"/>
                <a:gd name="connsiteX36" fmla="*/ 91637 w 1458913"/>
                <a:gd name="connsiteY36" fmla="*/ 89932 h 274638"/>
                <a:gd name="connsiteX37" fmla="*/ 55696 w 1458913"/>
                <a:gd name="connsiteY37" fmla="*/ 112316 h 274638"/>
                <a:gd name="connsiteX38" fmla="*/ 101634 w 1458913"/>
                <a:gd name="connsiteY38" fmla="*/ 138510 h 274638"/>
                <a:gd name="connsiteX39" fmla="*/ 177800 w 1458913"/>
                <a:gd name="connsiteY39" fmla="*/ 203756 h 274638"/>
                <a:gd name="connsiteX40" fmla="*/ 80926 w 1458913"/>
                <a:gd name="connsiteY40" fmla="*/ 273050 h 274638"/>
                <a:gd name="connsiteX41" fmla="*/ 0 w 1458913"/>
                <a:gd name="connsiteY41" fmla="*/ 261620 h 274638"/>
                <a:gd name="connsiteX42" fmla="*/ 0 w 1458913"/>
                <a:gd name="connsiteY42" fmla="*/ 213519 h 274638"/>
                <a:gd name="connsiteX43" fmla="*/ 35703 w 1458913"/>
                <a:gd name="connsiteY43" fmla="*/ 213519 h 274638"/>
                <a:gd name="connsiteX44" fmla="*/ 80450 w 1458913"/>
                <a:gd name="connsiteY44" fmla="*/ 238046 h 274638"/>
                <a:gd name="connsiteX45" fmla="*/ 118771 w 1458913"/>
                <a:gd name="connsiteY45" fmla="*/ 212805 h 274638"/>
                <a:gd name="connsiteX46" fmla="*/ 73310 w 1458913"/>
                <a:gd name="connsiteY46" fmla="*/ 185420 h 274638"/>
                <a:gd name="connsiteX47" fmla="*/ 2618 w 1458913"/>
                <a:gd name="connsiteY47" fmla="*/ 120888 h 274638"/>
                <a:gd name="connsiteX48" fmla="*/ 93779 w 1458913"/>
                <a:gd name="connsiteY48" fmla="*/ 53975 h 274638"/>
                <a:gd name="connsiteX49" fmla="*/ 928382 w 1458913"/>
                <a:gd name="connsiteY49" fmla="*/ 52388 h 274638"/>
                <a:gd name="connsiteX50" fmla="*/ 1030288 w 1458913"/>
                <a:gd name="connsiteY50" fmla="*/ 157954 h 274638"/>
                <a:gd name="connsiteX51" fmla="*/ 1029333 w 1458913"/>
                <a:gd name="connsiteY51" fmla="*/ 174158 h 274638"/>
                <a:gd name="connsiteX52" fmla="*/ 879696 w 1458913"/>
                <a:gd name="connsiteY52" fmla="*/ 174158 h 274638"/>
                <a:gd name="connsiteX53" fmla="*/ 937690 w 1458913"/>
                <a:gd name="connsiteY53" fmla="*/ 236353 h 274638"/>
                <a:gd name="connsiteX54" fmla="*/ 986853 w 1458913"/>
                <a:gd name="connsiteY54" fmla="*/ 213000 h 274638"/>
                <a:gd name="connsiteX55" fmla="*/ 1022174 w 1458913"/>
                <a:gd name="connsiteY55" fmla="*/ 213000 h 274638"/>
                <a:gd name="connsiteX56" fmla="*/ 1022174 w 1458913"/>
                <a:gd name="connsiteY56" fmla="*/ 252319 h 274638"/>
                <a:gd name="connsiteX57" fmla="*/ 932678 w 1458913"/>
                <a:gd name="connsiteY57" fmla="*/ 273051 h 274638"/>
                <a:gd name="connsiteX58" fmla="*/ 815975 w 1458913"/>
                <a:gd name="connsiteY58" fmla="*/ 163911 h 274638"/>
                <a:gd name="connsiteX59" fmla="*/ 928382 w 1458913"/>
                <a:gd name="connsiteY59" fmla="*/ 52388 h 274638"/>
                <a:gd name="connsiteX60" fmla="*/ 597377 w 1458913"/>
                <a:gd name="connsiteY60" fmla="*/ 52388 h 274638"/>
                <a:gd name="connsiteX61" fmla="*/ 655241 w 1458913"/>
                <a:gd name="connsiteY61" fmla="*/ 106318 h 274638"/>
                <a:gd name="connsiteX62" fmla="*/ 655241 w 1458913"/>
                <a:gd name="connsiteY62" fmla="*/ 227121 h 274638"/>
                <a:gd name="connsiteX63" fmla="*/ 665957 w 1458913"/>
                <a:gd name="connsiteY63" fmla="*/ 237427 h 274638"/>
                <a:gd name="connsiteX64" fmla="*/ 677863 w 1458913"/>
                <a:gd name="connsiteY64" fmla="*/ 237427 h 274638"/>
                <a:gd name="connsiteX65" fmla="*/ 677863 w 1458913"/>
                <a:gd name="connsiteY65" fmla="*/ 271463 h 274638"/>
                <a:gd name="connsiteX66" fmla="*/ 567611 w 1458913"/>
                <a:gd name="connsiteY66" fmla="*/ 271463 h 274638"/>
                <a:gd name="connsiteX67" fmla="*/ 567611 w 1458913"/>
                <a:gd name="connsiteY67" fmla="*/ 237427 h 274638"/>
                <a:gd name="connsiteX68" fmla="*/ 593090 w 1458913"/>
                <a:gd name="connsiteY68" fmla="*/ 237427 h 274638"/>
                <a:gd name="connsiteX69" fmla="*/ 593090 w 1458913"/>
                <a:gd name="connsiteY69" fmla="*/ 126931 h 274638"/>
                <a:gd name="connsiteX70" fmla="*/ 563801 w 1458913"/>
                <a:gd name="connsiteY70" fmla="*/ 99367 h 274638"/>
                <a:gd name="connsiteX71" fmla="*/ 514747 w 1458913"/>
                <a:gd name="connsiteY71" fmla="*/ 107516 h 274638"/>
                <a:gd name="connsiteX72" fmla="*/ 514747 w 1458913"/>
                <a:gd name="connsiteY72" fmla="*/ 237427 h 274638"/>
                <a:gd name="connsiteX73" fmla="*/ 540703 w 1458913"/>
                <a:gd name="connsiteY73" fmla="*/ 237427 h 274638"/>
                <a:gd name="connsiteX74" fmla="*/ 540703 w 1458913"/>
                <a:gd name="connsiteY74" fmla="*/ 271463 h 274638"/>
                <a:gd name="connsiteX75" fmla="*/ 427117 w 1458913"/>
                <a:gd name="connsiteY75" fmla="*/ 271463 h 274638"/>
                <a:gd name="connsiteX76" fmla="*/ 427117 w 1458913"/>
                <a:gd name="connsiteY76" fmla="*/ 237427 h 274638"/>
                <a:gd name="connsiteX77" fmla="*/ 441881 w 1458913"/>
                <a:gd name="connsiteY77" fmla="*/ 237427 h 274638"/>
                <a:gd name="connsiteX78" fmla="*/ 452596 w 1458913"/>
                <a:gd name="connsiteY78" fmla="*/ 227121 h 274638"/>
                <a:gd name="connsiteX79" fmla="*/ 452596 w 1458913"/>
                <a:gd name="connsiteY79" fmla="*/ 102962 h 274638"/>
                <a:gd name="connsiteX80" fmla="*/ 441881 w 1458913"/>
                <a:gd name="connsiteY80" fmla="*/ 91937 h 274638"/>
                <a:gd name="connsiteX81" fmla="*/ 425450 w 1458913"/>
                <a:gd name="connsiteY81" fmla="*/ 91937 h 274638"/>
                <a:gd name="connsiteX82" fmla="*/ 425450 w 1458913"/>
                <a:gd name="connsiteY82" fmla="*/ 55744 h 274638"/>
                <a:gd name="connsiteX83" fmla="*/ 501650 w 1458913"/>
                <a:gd name="connsiteY83" fmla="*/ 55744 h 274638"/>
                <a:gd name="connsiteX84" fmla="*/ 514271 w 1458913"/>
                <a:gd name="connsiteY84" fmla="*/ 83787 h 274638"/>
                <a:gd name="connsiteX85" fmla="*/ 597377 w 1458913"/>
                <a:gd name="connsiteY85" fmla="*/ 52388 h 274638"/>
                <a:gd name="connsiteX86" fmla="*/ 309120 w 1458913"/>
                <a:gd name="connsiteY86" fmla="*/ 52388 h 274638"/>
                <a:gd name="connsiteX87" fmla="*/ 397992 w 1458913"/>
                <a:gd name="connsiteY87" fmla="*/ 119588 h 274638"/>
                <a:gd name="connsiteX88" fmla="*/ 397992 w 1458913"/>
                <a:gd name="connsiteY88" fmla="*/ 226107 h 274638"/>
                <a:gd name="connsiteX89" fmla="*/ 408743 w 1458913"/>
                <a:gd name="connsiteY89" fmla="*/ 236353 h 274638"/>
                <a:gd name="connsiteX90" fmla="*/ 420688 w 1458913"/>
                <a:gd name="connsiteY90" fmla="*/ 236353 h 274638"/>
                <a:gd name="connsiteX91" fmla="*/ 420688 w 1458913"/>
                <a:gd name="connsiteY91" fmla="*/ 264949 h 274638"/>
                <a:gd name="connsiteX92" fmla="*/ 382941 w 1458913"/>
                <a:gd name="connsiteY92" fmla="*/ 273051 h 274638"/>
                <a:gd name="connsiteX93" fmla="*/ 338266 w 1458913"/>
                <a:gd name="connsiteY93" fmla="*/ 246124 h 274638"/>
                <a:gd name="connsiteX94" fmla="*/ 273284 w 1458913"/>
                <a:gd name="connsiteY94" fmla="*/ 272575 h 274638"/>
                <a:gd name="connsiteX95" fmla="*/ 201613 w 1458913"/>
                <a:gd name="connsiteY95" fmla="*/ 207996 h 274638"/>
                <a:gd name="connsiteX96" fmla="*/ 290008 w 1458913"/>
                <a:gd name="connsiteY96" fmla="*/ 142703 h 274638"/>
                <a:gd name="connsiteX97" fmla="*/ 335638 w 1458913"/>
                <a:gd name="connsiteY97" fmla="*/ 147707 h 274638"/>
                <a:gd name="connsiteX98" fmla="*/ 335638 w 1458913"/>
                <a:gd name="connsiteY98" fmla="*/ 125307 h 274638"/>
                <a:gd name="connsiteX99" fmla="*/ 296697 w 1458913"/>
                <a:gd name="connsiteY99" fmla="*/ 93375 h 274638"/>
                <a:gd name="connsiteX100" fmla="*/ 245094 w 1458913"/>
                <a:gd name="connsiteY100" fmla="*/ 112439 h 274638"/>
                <a:gd name="connsiteX101" fmla="*/ 216425 w 1458913"/>
                <a:gd name="connsiteY101" fmla="*/ 112439 h 274638"/>
                <a:gd name="connsiteX102" fmla="*/ 216425 w 1458913"/>
                <a:gd name="connsiteY102" fmla="*/ 68831 h 274638"/>
                <a:gd name="connsiteX103" fmla="*/ 309120 w 1458913"/>
                <a:gd name="connsiteY103" fmla="*/ 52388 h 274638"/>
                <a:gd name="connsiteX104" fmla="*/ 1154113 w 1458913"/>
                <a:gd name="connsiteY104" fmla="*/ 52387 h 274638"/>
                <a:gd name="connsiteX105" fmla="*/ 1271588 w 1458913"/>
                <a:gd name="connsiteY105" fmla="*/ 162719 h 274638"/>
                <a:gd name="connsiteX106" fmla="*/ 1154113 w 1458913"/>
                <a:gd name="connsiteY106" fmla="*/ 273051 h 274638"/>
                <a:gd name="connsiteX107" fmla="*/ 1036638 w 1458913"/>
                <a:gd name="connsiteY107" fmla="*/ 162719 h 274638"/>
                <a:gd name="connsiteX108" fmla="*/ 1154113 w 1458913"/>
                <a:gd name="connsiteY108" fmla="*/ 52387 h 274638"/>
                <a:gd name="connsiteX109" fmla="*/ 701058 w 1458913"/>
                <a:gd name="connsiteY109" fmla="*/ 0 h 274638"/>
                <a:gd name="connsiteX110" fmla="*/ 763063 w 1458913"/>
                <a:gd name="connsiteY110" fmla="*/ 0 h 274638"/>
                <a:gd name="connsiteX111" fmla="*/ 763063 w 1458913"/>
                <a:gd name="connsiteY111" fmla="*/ 57117 h 274638"/>
                <a:gd name="connsiteX112" fmla="*/ 807963 w 1458913"/>
                <a:gd name="connsiteY112" fmla="*/ 57117 h 274638"/>
                <a:gd name="connsiteX113" fmla="*/ 807963 w 1458913"/>
                <a:gd name="connsiteY113" fmla="*/ 93053 h 274638"/>
                <a:gd name="connsiteX114" fmla="*/ 763063 w 1458913"/>
                <a:gd name="connsiteY114" fmla="*/ 93053 h 274638"/>
                <a:gd name="connsiteX115" fmla="*/ 763063 w 1458913"/>
                <a:gd name="connsiteY115" fmla="*/ 210619 h 274638"/>
                <a:gd name="connsiteX116" fmla="*/ 794422 w 1458913"/>
                <a:gd name="connsiteY116" fmla="*/ 237512 h 274638"/>
                <a:gd name="connsiteX117" fmla="*/ 809626 w 1458913"/>
                <a:gd name="connsiteY117" fmla="*/ 237512 h 274638"/>
                <a:gd name="connsiteX118" fmla="*/ 809626 w 1458913"/>
                <a:gd name="connsiteY118" fmla="*/ 269164 h 274638"/>
                <a:gd name="connsiteX119" fmla="*/ 769715 w 1458913"/>
                <a:gd name="connsiteY119" fmla="*/ 274638 h 274638"/>
                <a:gd name="connsiteX120" fmla="*/ 701058 w 1458913"/>
                <a:gd name="connsiteY120" fmla="*/ 217045 h 274638"/>
                <a:gd name="connsiteX121" fmla="*/ 701058 w 1458913"/>
                <a:gd name="connsiteY121" fmla="*/ 93053 h 274638"/>
                <a:gd name="connsiteX122" fmla="*/ 674688 w 1458913"/>
                <a:gd name="connsiteY122" fmla="*/ 93053 h 274638"/>
                <a:gd name="connsiteX123" fmla="*/ 674688 w 1458913"/>
                <a:gd name="connsiteY123" fmla="*/ 57117 h 274638"/>
                <a:gd name="connsiteX124" fmla="*/ 701058 w 1458913"/>
                <a:gd name="connsiteY124" fmla="*/ 57117 h 274638"/>
                <a:gd name="connsiteX125" fmla="*/ 701058 w 1458913"/>
                <a:gd name="connsiteY125" fmla="*/ 0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1458913" h="274638">
                  <a:moveTo>
                    <a:pt x="302244" y="174625"/>
                  </a:moveTo>
                  <a:cubicBezTo>
                    <a:pt x="277349" y="174625"/>
                    <a:pt x="261938" y="184413"/>
                    <a:pt x="261938" y="206136"/>
                  </a:cubicBezTo>
                  <a:cubicBezTo>
                    <a:pt x="261938" y="227860"/>
                    <a:pt x="275215" y="238125"/>
                    <a:pt x="295843" y="238125"/>
                  </a:cubicBezTo>
                  <a:cubicBezTo>
                    <a:pt x="311728" y="238125"/>
                    <a:pt x="324294" y="232396"/>
                    <a:pt x="334963" y="222847"/>
                  </a:cubicBezTo>
                  <a:cubicBezTo>
                    <a:pt x="334963" y="177012"/>
                    <a:pt x="334963" y="177012"/>
                    <a:pt x="334963" y="177012"/>
                  </a:cubicBezTo>
                  <a:cubicBezTo>
                    <a:pt x="325242" y="175580"/>
                    <a:pt x="314099" y="174625"/>
                    <a:pt x="302244" y="174625"/>
                  </a:cubicBezTo>
                  <a:close/>
                  <a:moveTo>
                    <a:pt x="1154907" y="92074"/>
                  </a:moveTo>
                  <a:cubicBezTo>
                    <a:pt x="1123576" y="92074"/>
                    <a:pt x="1100138" y="116271"/>
                    <a:pt x="1100138" y="165144"/>
                  </a:cubicBezTo>
                  <a:cubicBezTo>
                    <a:pt x="1100138" y="213538"/>
                    <a:pt x="1123576" y="236537"/>
                    <a:pt x="1154907" y="236537"/>
                  </a:cubicBezTo>
                  <a:cubicBezTo>
                    <a:pt x="1185999" y="236537"/>
                    <a:pt x="1209676" y="213538"/>
                    <a:pt x="1209676" y="165144"/>
                  </a:cubicBezTo>
                  <a:cubicBezTo>
                    <a:pt x="1209676" y="116271"/>
                    <a:pt x="1185999" y="92074"/>
                    <a:pt x="1154907" y="92074"/>
                  </a:cubicBezTo>
                  <a:close/>
                  <a:moveTo>
                    <a:pt x="927295" y="88900"/>
                  </a:moveTo>
                  <a:cubicBezTo>
                    <a:pt x="901363" y="88900"/>
                    <a:pt x="884233" y="104617"/>
                    <a:pt x="879475" y="141288"/>
                  </a:cubicBezTo>
                  <a:cubicBezTo>
                    <a:pt x="966788" y="141288"/>
                    <a:pt x="966788" y="141288"/>
                    <a:pt x="966788" y="141288"/>
                  </a:cubicBezTo>
                  <a:cubicBezTo>
                    <a:pt x="964647" y="103664"/>
                    <a:pt x="952751" y="88900"/>
                    <a:pt x="927295" y="88900"/>
                  </a:cubicBezTo>
                  <a:close/>
                  <a:moveTo>
                    <a:pt x="1374654" y="53975"/>
                  </a:moveTo>
                  <a:cubicBezTo>
                    <a:pt x="1409643" y="53975"/>
                    <a:pt x="1433445" y="57547"/>
                    <a:pt x="1451297" y="63262"/>
                  </a:cubicBezTo>
                  <a:cubicBezTo>
                    <a:pt x="1451297" y="63262"/>
                    <a:pt x="1451297" y="63262"/>
                    <a:pt x="1451297" y="110649"/>
                  </a:cubicBezTo>
                  <a:cubicBezTo>
                    <a:pt x="1451297" y="110649"/>
                    <a:pt x="1451297" y="110649"/>
                    <a:pt x="1416784" y="110649"/>
                  </a:cubicBezTo>
                  <a:cubicBezTo>
                    <a:pt x="1409643" y="98028"/>
                    <a:pt x="1395838" y="89932"/>
                    <a:pt x="1372512" y="89932"/>
                  </a:cubicBezTo>
                  <a:cubicBezTo>
                    <a:pt x="1349663" y="89932"/>
                    <a:pt x="1336810" y="98743"/>
                    <a:pt x="1336810" y="112316"/>
                  </a:cubicBezTo>
                  <a:cubicBezTo>
                    <a:pt x="1336810" y="125413"/>
                    <a:pt x="1344902" y="133033"/>
                    <a:pt x="1382747" y="138510"/>
                  </a:cubicBezTo>
                  <a:cubicBezTo>
                    <a:pt x="1436777" y="146130"/>
                    <a:pt x="1458913" y="160417"/>
                    <a:pt x="1458913" y="203756"/>
                  </a:cubicBezTo>
                  <a:cubicBezTo>
                    <a:pt x="1458913" y="245666"/>
                    <a:pt x="1429637" y="273050"/>
                    <a:pt x="1361801" y="273050"/>
                  </a:cubicBezTo>
                  <a:cubicBezTo>
                    <a:pt x="1321576" y="273050"/>
                    <a:pt x="1299441" y="267335"/>
                    <a:pt x="1281113" y="261620"/>
                  </a:cubicBezTo>
                  <a:cubicBezTo>
                    <a:pt x="1281113" y="261620"/>
                    <a:pt x="1281113" y="261620"/>
                    <a:pt x="1281113" y="213519"/>
                  </a:cubicBezTo>
                  <a:cubicBezTo>
                    <a:pt x="1281113" y="213519"/>
                    <a:pt x="1281113" y="213519"/>
                    <a:pt x="1316816" y="213519"/>
                  </a:cubicBezTo>
                  <a:cubicBezTo>
                    <a:pt x="1321814" y="228521"/>
                    <a:pt x="1341808" y="238046"/>
                    <a:pt x="1361563" y="238046"/>
                  </a:cubicBezTo>
                  <a:cubicBezTo>
                    <a:pt x="1385365" y="238046"/>
                    <a:pt x="1399884" y="228283"/>
                    <a:pt x="1399884" y="212805"/>
                  </a:cubicBezTo>
                  <a:cubicBezTo>
                    <a:pt x="1399884" y="196850"/>
                    <a:pt x="1390126" y="190183"/>
                    <a:pt x="1354185" y="185420"/>
                  </a:cubicBezTo>
                  <a:cubicBezTo>
                    <a:pt x="1306105" y="178753"/>
                    <a:pt x="1283731" y="163036"/>
                    <a:pt x="1283731" y="120888"/>
                  </a:cubicBezTo>
                  <a:cubicBezTo>
                    <a:pt x="1283731" y="78502"/>
                    <a:pt x="1317768" y="53975"/>
                    <a:pt x="1374654" y="53975"/>
                  </a:cubicBezTo>
                  <a:close/>
                  <a:moveTo>
                    <a:pt x="93779" y="53975"/>
                  </a:moveTo>
                  <a:cubicBezTo>
                    <a:pt x="128530" y="53975"/>
                    <a:pt x="152332" y="57547"/>
                    <a:pt x="170183" y="63262"/>
                  </a:cubicBezTo>
                  <a:cubicBezTo>
                    <a:pt x="170183" y="63262"/>
                    <a:pt x="170183" y="63262"/>
                    <a:pt x="170183" y="110649"/>
                  </a:cubicBezTo>
                  <a:cubicBezTo>
                    <a:pt x="170183" y="110649"/>
                    <a:pt x="170183" y="110649"/>
                    <a:pt x="135909" y="110649"/>
                  </a:cubicBezTo>
                  <a:cubicBezTo>
                    <a:pt x="128530" y="98028"/>
                    <a:pt x="114963" y="89932"/>
                    <a:pt x="91637" y="89932"/>
                  </a:cubicBezTo>
                  <a:cubicBezTo>
                    <a:pt x="68549" y="89932"/>
                    <a:pt x="55696" y="98743"/>
                    <a:pt x="55696" y="112316"/>
                  </a:cubicBezTo>
                  <a:cubicBezTo>
                    <a:pt x="55696" y="125413"/>
                    <a:pt x="63789" y="133033"/>
                    <a:pt x="101634" y="138510"/>
                  </a:cubicBezTo>
                  <a:cubicBezTo>
                    <a:pt x="155664" y="146130"/>
                    <a:pt x="177800" y="160417"/>
                    <a:pt x="177800" y="203756"/>
                  </a:cubicBezTo>
                  <a:cubicBezTo>
                    <a:pt x="177800" y="245666"/>
                    <a:pt x="148524" y="273050"/>
                    <a:pt x="80926" y="273050"/>
                  </a:cubicBezTo>
                  <a:cubicBezTo>
                    <a:pt x="40463" y="273050"/>
                    <a:pt x="18327" y="267335"/>
                    <a:pt x="0" y="261620"/>
                  </a:cubicBezTo>
                  <a:cubicBezTo>
                    <a:pt x="0" y="261620"/>
                    <a:pt x="0" y="261620"/>
                    <a:pt x="0" y="213519"/>
                  </a:cubicBezTo>
                  <a:cubicBezTo>
                    <a:pt x="0" y="213519"/>
                    <a:pt x="0" y="213519"/>
                    <a:pt x="35703" y="213519"/>
                  </a:cubicBezTo>
                  <a:cubicBezTo>
                    <a:pt x="40939" y="228521"/>
                    <a:pt x="60933" y="238046"/>
                    <a:pt x="80450" y="238046"/>
                  </a:cubicBezTo>
                  <a:cubicBezTo>
                    <a:pt x="104252" y="238046"/>
                    <a:pt x="118771" y="228283"/>
                    <a:pt x="118771" y="212805"/>
                  </a:cubicBezTo>
                  <a:cubicBezTo>
                    <a:pt x="118771" y="196850"/>
                    <a:pt x="109013" y="190183"/>
                    <a:pt x="73310" y="185420"/>
                  </a:cubicBezTo>
                  <a:cubicBezTo>
                    <a:pt x="25230" y="178753"/>
                    <a:pt x="2618" y="163036"/>
                    <a:pt x="2618" y="120888"/>
                  </a:cubicBezTo>
                  <a:cubicBezTo>
                    <a:pt x="2618" y="78502"/>
                    <a:pt x="36655" y="53975"/>
                    <a:pt x="93779" y="53975"/>
                  </a:cubicBezTo>
                  <a:close/>
                  <a:moveTo>
                    <a:pt x="928382" y="52388"/>
                  </a:moveTo>
                  <a:cubicBezTo>
                    <a:pt x="995206" y="52388"/>
                    <a:pt x="1030288" y="85273"/>
                    <a:pt x="1030288" y="157954"/>
                  </a:cubicBezTo>
                  <a:cubicBezTo>
                    <a:pt x="1030288" y="165341"/>
                    <a:pt x="1029333" y="172252"/>
                    <a:pt x="1029333" y="174158"/>
                  </a:cubicBezTo>
                  <a:cubicBezTo>
                    <a:pt x="1029333" y="174158"/>
                    <a:pt x="1029333" y="174158"/>
                    <a:pt x="879696" y="174158"/>
                  </a:cubicBezTo>
                  <a:cubicBezTo>
                    <a:pt x="882321" y="216575"/>
                    <a:pt x="901891" y="236353"/>
                    <a:pt x="937690" y="236353"/>
                  </a:cubicBezTo>
                  <a:cubicBezTo>
                    <a:pt x="965374" y="236353"/>
                    <a:pt x="975159" y="226822"/>
                    <a:pt x="986853" y="213000"/>
                  </a:cubicBezTo>
                  <a:cubicBezTo>
                    <a:pt x="986853" y="213000"/>
                    <a:pt x="986853" y="213000"/>
                    <a:pt x="1022174" y="213000"/>
                  </a:cubicBezTo>
                  <a:cubicBezTo>
                    <a:pt x="1022174" y="213000"/>
                    <a:pt x="1022174" y="213000"/>
                    <a:pt x="1022174" y="252319"/>
                  </a:cubicBezTo>
                  <a:cubicBezTo>
                    <a:pt x="1003797" y="262804"/>
                    <a:pt x="979454" y="273051"/>
                    <a:pt x="932678" y="273051"/>
                  </a:cubicBezTo>
                  <a:cubicBezTo>
                    <a:pt x="854876" y="273051"/>
                    <a:pt x="815975" y="231349"/>
                    <a:pt x="815975" y="163911"/>
                  </a:cubicBezTo>
                  <a:cubicBezTo>
                    <a:pt x="815975" y="95043"/>
                    <a:pt x="860842" y="52388"/>
                    <a:pt x="928382" y="52388"/>
                  </a:cubicBezTo>
                  <a:close/>
                  <a:moveTo>
                    <a:pt x="597377" y="52388"/>
                  </a:moveTo>
                  <a:cubicBezTo>
                    <a:pt x="628571" y="52388"/>
                    <a:pt x="655241" y="64373"/>
                    <a:pt x="655241" y="106318"/>
                  </a:cubicBezTo>
                  <a:cubicBezTo>
                    <a:pt x="655241" y="106318"/>
                    <a:pt x="655241" y="106318"/>
                    <a:pt x="655241" y="227121"/>
                  </a:cubicBezTo>
                  <a:cubicBezTo>
                    <a:pt x="655241" y="231915"/>
                    <a:pt x="660956" y="237427"/>
                    <a:pt x="665957" y="237427"/>
                  </a:cubicBezTo>
                  <a:cubicBezTo>
                    <a:pt x="665957" y="237427"/>
                    <a:pt x="665957" y="237427"/>
                    <a:pt x="677863" y="237427"/>
                  </a:cubicBezTo>
                  <a:cubicBezTo>
                    <a:pt x="677863" y="237427"/>
                    <a:pt x="677863" y="237427"/>
                    <a:pt x="677863" y="271463"/>
                  </a:cubicBezTo>
                  <a:cubicBezTo>
                    <a:pt x="677863" y="271463"/>
                    <a:pt x="677863" y="271463"/>
                    <a:pt x="567611" y="271463"/>
                  </a:cubicBezTo>
                  <a:cubicBezTo>
                    <a:pt x="567611" y="271463"/>
                    <a:pt x="567611" y="271463"/>
                    <a:pt x="567611" y="237427"/>
                  </a:cubicBezTo>
                  <a:cubicBezTo>
                    <a:pt x="567611" y="237427"/>
                    <a:pt x="567611" y="237427"/>
                    <a:pt x="593090" y="237427"/>
                  </a:cubicBezTo>
                  <a:cubicBezTo>
                    <a:pt x="593090" y="237427"/>
                    <a:pt x="593090" y="237427"/>
                    <a:pt x="593090" y="126931"/>
                  </a:cubicBezTo>
                  <a:cubicBezTo>
                    <a:pt x="593090" y="105359"/>
                    <a:pt x="584518" y="99367"/>
                    <a:pt x="563801" y="99367"/>
                  </a:cubicBezTo>
                  <a:cubicBezTo>
                    <a:pt x="545941" y="99367"/>
                    <a:pt x="529273" y="102962"/>
                    <a:pt x="514747" y="107516"/>
                  </a:cubicBezTo>
                  <a:cubicBezTo>
                    <a:pt x="514747" y="107516"/>
                    <a:pt x="514747" y="107516"/>
                    <a:pt x="514747" y="237427"/>
                  </a:cubicBezTo>
                  <a:cubicBezTo>
                    <a:pt x="514747" y="237427"/>
                    <a:pt x="514747" y="237427"/>
                    <a:pt x="540703" y="237427"/>
                  </a:cubicBezTo>
                  <a:cubicBezTo>
                    <a:pt x="540703" y="237427"/>
                    <a:pt x="540703" y="237427"/>
                    <a:pt x="540703" y="271463"/>
                  </a:cubicBezTo>
                  <a:cubicBezTo>
                    <a:pt x="540703" y="271463"/>
                    <a:pt x="540703" y="271463"/>
                    <a:pt x="427117" y="271463"/>
                  </a:cubicBezTo>
                  <a:cubicBezTo>
                    <a:pt x="427117" y="271463"/>
                    <a:pt x="427117" y="271463"/>
                    <a:pt x="427117" y="237427"/>
                  </a:cubicBezTo>
                  <a:cubicBezTo>
                    <a:pt x="427117" y="237427"/>
                    <a:pt x="427117" y="237427"/>
                    <a:pt x="441881" y="237427"/>
                  </a:cubicBezTo>
                  <a:cubicBezTo>
                    <a:pt x="447119" y="237427"/>
                    <a:pt x="452596" y="231675"/>
                    <a:pt x="452596" y="227121"/>
                  </a:cubicBezTo>
                  <a:cubicBezTo>
                    <a:pt x="452596" y="227121"/>
                    <a:pt x="452596" y="227121"/>
                    <a:pt x="452596" y="102962"/>
                  </a:cubicBezTo>
                  <a:cubicBezTo>
                    <a:pt x="452596" y="98408"/>
                    <a:pt x="447119" y="91937"/>
                    <a:pt x="441881" y="91937"/>
                  </a:cubicBezTo>
                  <a:cubicBezTo>
                    <a:pt x="441881" y="91937"/>
                    <a:pt x="441881" y="91937"/>
                    <a:pt x="425450" y="91937"/>
                  </a:cubicBezTo>
                  <a:cubicBezTo>
                    <a:pt x="425450" y="91937"/>
                    <a:pt x="425450" y="91937"/>
                    <a:pt x="425450" y="55744"/>
                  </a:cubicBezTo>
                  <a:cubicBezTo>
                    <a:pt x="425450" y="55744"/>
                    <a:pt x="425450" y="55744"/>
                    <a:pt x="501650" y="55744"/>
                  </a:cubicBezTo>
                  <a:cubicBezTo>
                    <a:pt x="508794" y="55744"/>
                    <a:pt x="513080" y="61496"/>
                    <a:pt x="514271" y="83787"/>
                  </a:cubicBezTo>
                  <a:cubicBezTo>
                    <a:pt x="535226" y="64852"/>
                    <a:pt x="563801" y="52388"/>
                    <a:pt x="597377" y="52388"/>
                  </a:cubicBezTo>
                  <a:close/>
                  <a:moveTo>
                    <a:pt x="309120" y="52388"/>
                  </a:moveTo>
                  <a:cubicBezTo>
                    <a:pt x="367174" y="52388"/>
                    <a:pt x="397992" y="70499"/>
                    <a:pt x="397992" y="119588"/>
                  </a:cubicBezTo>
                  <a:cubicBezTo>
                    <a:pt x="397992" y="119588"/>
                    <a:pt x="397992" y="119588"/>
                    <a:pt x="397992" y="226107"/>
                  </a:cubicBezTo>
                  <a:cubicBezTo>
                    <a:pt x="397992" y="230873"/>
                    <a:pt x="403487" y="236353"/>
                    <a:pt x="408743" y="236353"/>
                  </a:cubicBezTo>
                  <a:cubicBezTo>
                    <a:pt x="408743" y="236353"/>
                    <a:pt x="408743" y="236353"/>
                    <a:pt x="420688" y="236353"/>
                  </a:cubicBezTo>
                  <a:cubicBezTo>
                    <a:pt x="420688" y="236353"/>
                    <a:pt x="420688" y="236353"/>
                    <a:pt x="420688" y="264949"/>
                  </a:cubicBezTo>
                  <a:cubicBezTo>
                    <a:pt x="412088" y="269715"/>
                    <a:pt x="399187" y="273051"/>
                    <a:pt x="382941" y="273051"/>
                  </a:cubicBezTo>
                  <a:cubicBezTo>
                    <a:pt x="356901" y="273051"/>
                    <a:pt x="343761" y="263281"/>
                    <a:pt x="338266" y="246124"/>
                  </a:cubicBezTo>
                  <a:cubicBezTo>
                    <a:pt x="321543" y="265664"/>
                    <a:pt x="300519" y="272575"/>
                    <a:pt x="273284" y="272575"/>
                  </a:cubicBezTo>
                  <a:cubicBezTo>
                    <a:pt x="231476" y="272575"/>
                    <a:pt x="201613" y="250651"/>
                    <a:pt x="201613" y="207996"/>
                  </a:cubicBezTo>
                  <a:cubicBezTo>
                    <a:pt x="201613" y="163196"/>
                    <a:pt x="238165" y="142703"/>
                    <a:pt x="290008" y="142703"/>
                  </a:cubicBezTo>
                  <a:cubicBezTo>
                    <a:pt x="308642" y="142703"/>
                    <a:pt x="321543" y="144371"/>
                    <a:pt x="335638" y="147707"/>
                  </a:cubicBezTo>
                  <a:cubicBezTo>
                    <a:pt x="335638" y="147707"/>
                    <a:pt x="335638" y="147707"/>
                    <a:pt x="335638" y="125307"/>
                  </a:cubicBezTo>
                  <a:cubicBezTo>
                    <a:pt x="335638" y="103622"/>
                    <a:pt x="323215" y="93375"/>
                    <a:pt x="296697" y="93375"/>
                  </a:cubicBezTo>
                  <a:cubicBezTo>
                    <a:pt x="269940" y="93375"/>
                    <a:pt x="256083" y="103145"/>
                    <a:pt x="245094" y="112439"/>
                  </a:cubicBezTo>
                  <a:cubicBezTo>
                    <a:pt x="245094" y="112439"/>
                    <a:pt x="245094" y="112439"/>
                    <a:pt x="216425" y="112439"/>
                  </a:cubicBezTo>
                  <a:cubicBezTo>
                    <a:pt x="216425" y="112439"/>
                    <a:pt x="216425" y="112439"/>
                    <a:pt x="216425" y="68831"/>
                  </a:cubicBezTo>
                  <a:cubicBezTo>
                    <a:pt x="237449" y="59775"/>
                    <a:pt x="265639" y="52388"/>
                    <a:pt x="309120" y="52388"/>
                  </a:cubicBezTo>
                  <a:close/>
                  <a:moveTo>
                    <a:pt x="1154113" y="52387"/>
                  </a:moveTo>
                  <a:cubicBezTo>
                    <a:pt x="1218993" y="52387"/>
                    <a:pt x="1271588" y="101784"/>
                    <a:pt x="1271588" y="162719"/>
                  </a:cubicBezTo>
                  <a:cubicBezTo>
                    <a:pt x="1271588" y="223654"/>
                    <a:pt x="1218993" y="273051"/>
                    <a:pt x="1154113" y="273051"/>
                  </a:cubicBezTo>
                  <a:cubicBezTo>
                    <a:pt x="1089233" y="273051"/>
                    <a:pt x="1036638" y="223654"/>
                    <a:pt x="1036638" y="162719"/>
                  </a:cubicBezTo>
                  <a:cubicBezTo>
                    <a:pt x="1036638" y="101784"/>
                    <a:pt x="1089233" y="52387"/>
                    <a:pt x="1154113" y="52387"/>
                  </a:cubicBezTo>
                  <a:close/>
                  <a:moveTo>
                    <a:pt x="701058" y="0"/>
                  </a:moveTo>
                  <a:cubicBezTo>
                    <a:pt x="701058" y="0"/>
                    <a:pt x="701058" y="0"/>
                    <a:pt x="763063" y="0"/>
                  </a:cubicBezTo>
                  <a:cubicBezTo>
                    <a:pt x="763063" y="0"/>
                    <a:pt x="763063" y="0"/>
                    <a:pt x="763063" y="57117"/>
                  </a:cubicBezTo>
                  <a:cubicBezTo>
                    <a:pt x="763063" y="57117"/>
                    <a:pt x="763063" y="57117"/>
                    <a:pt x="807963" y="57117"/>
                  </a:cubicBezTo>
                  <a:cubicBezTo>
                    <a:pt x="807963" y="57117"/>
                    <a:pt x="807963" y="57117"/>
                    <a:pt x="807963" y="93053"/>
                  </a:cubicBezTo>
                  <a:cubicBezTo>
                    <a:pt x="807963" y="93053"/>
                    <a:pt x="807963" y="93053"/>
                    <a:pt x="763063" y="93053"/>
                  </a:cubicBezTo>
                  <a:cubicBezTo>
                    <a:pt x="763063" y="93053"/>
                    <a:pt x="763063" y="93053"/>
                    <a:pt x="763063" y="210619"/>
                  </a:cubicBezTo>
                  <a:cubicBezTo>
                    <a:pt x="763063" y="233466"/>
                    <a:pt x="771378" y="237512"/>
                    <a:pt x="794422" y="237512"/>
                  </a:cubicBezTo>
                  <a:cubicBezTo>
                    <a:pt x="794422" y="237512"/>
                    <a:pt x="794422" y="237512"/>
                    <a:pt x="809626" y="237512"/>
                  </a:cubicBezTo>
                  <a:lnTo>
                    <a:pt x="809626" y="269164"/>
                  </a:lnTo>
                  <a:cubicBezTo>
                    <a:pt x="800361" y="272020"/>
                    <a:pt x="787295" y="274638"/>
                    <a:pt x="769715" y="274638"/>
                  </a:cubicBezTo>
                  <a:cubicBezTo>
                    <a:pt x="726953" y="274638"/>
                    <a:pt x="701058" y="261549"/>
                    <a:pt x="701058" y="217045"/>
                  </a:cubicBezTo>
                  <a:cubicBezTo>
                    <a:pt x="701058" y="217045"/>
                    <a:pt x="701058" y="217045"/>
                    <a:pt x="701058" y="93053"/>
                  </a:cubicBezTo>
                  <a:cubicBezTo>
                    <a:pt x="701058" y="93053"/>
                    <a:pt x="701058" y="93053"/>
                    <a:pt x="674688" y="93053"/>
                  </a:cubicBezTo>
                  <a:cubicBezTo>
                    <a:pt x="674688" y="93053"/>
                    <a:pt x="674688" y="93053"/>
                    <a:pt x="674688" y="57117"/>
                  </a:cubicBezTo>
                  <a:cubicBezTo>
                    <a:pt x="674688" y="57117"/>
                    <a:pt x="674688" y="57117"/>
                    <a:pt x="701058" y="57117"/>
                  </a:cubicBezTo>
                  <a:cubicBezTo>
                    <a:pt x="701058" y="57117"/>
                    <a:pt x="701058" y="57117"/>
                    <a:pt x="701058" y="0"/>
                  </a:cubicBezTo>
                  <a:close/>
                </a:path>
              </a:pathLst>
            </a:custGeom>
            <a:solidFill>
              <a:srgbClr val="4A4F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grpSp>
    </p:spTree>
    <p:extLst>
      <p:ext uri="{BB962C8B-B14F-4D97-AF65-F5344CB8AC3E}">
        <p14:creationId xmlns:p14="http://schemas.microsoft.com/office/powerpoint/2010/main" val="1462654573"/>
      </p:ext>
    </p:extLst>
  </p:cSld>
  <p:clrMap bg1="lt1" tx1="dk1" bg2="lt2" tx2="dk2" accent1="accent1" accent2="accent2" accent3="accent3" accent4="accent4" accent5="accent5" accent6="accent6" hlink="hlink" folHlink="folHlink"/>
  <p:hf hdr="0" ftr="0" dt="0"/>
  <p:extLst>
    <p:ext uri="{56416CCD-93CA-4268-BC5B-53C4BB910035}">
      <p15:sldGuideLst xmlns:p15="http://schemas.microsoft.com/office/powerpoint/2012/main"/>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jdelijke aanduiding voor dia-afbeelding 3"/>
          <p:cNvSpPr>
            <a:spLocks noGrp="1" noRot="1" noChangeAspect="1"/>
          </p:cNvSpPr>
          <p:nvPr>
            <p:ph type="sldImg" idx="2"/>
          </p:nvPr>
        </p:nvSpPr>
        <p:spPr>
          <a:xfrm>
            <a:off x="381000" y="963613"/>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Tijdelijke aanduiding voor notities 4"/>
          <p:cNvSpPr>
            <a:spLocks noGrp="1"/>
          </p:cNvSpPr>
          <p:nvPr>
            <p:ph type="body" sz="quarter" idx="3"/>
          </p:nvPr>
        </p:nvSpPr>
        <p:spPr>
          <a:xfrm>
            <a:off x="685800" y="4525560"/>
            <a:ext cx="5486400" cy="3636000"/>
          </a:xfrm>
          <a:prstGeom prst="rect">
            <a:avLst/>
          </a:prstGeom>
        </p:spPr>
        <p:txBody>
          <a:bodyPr vert="horz" lIns="91440" tIns="45720" rIns="91440" bIns="45720" rtlCol="0">
            <a:normAutofit/>
          </a:bodyPr>
          <a:lstStyle/>
          <a:p>
            <a:pPr lvl="0"/>
            <a:r>
              <a:rPr lang="en-GB" dirty="0"/>
              <a:t>[Text]</a:t>
            </a:r>
          </a:p>
        </p:txBody>
      </p:sp>
      <p:sp>
        <p:nvSpPr>
          <p:cNvPr id="8" name="Tijdelijke aanduiding voor koptekst 1"/>
          <p:cNvSpPr>
            <a:spLocks noGrp="1"/>
          </p:cNvSpPr>
          <p:nvPr>
            <p:ph type="hdr" sz="quarter"/>
          </p:nvPr>
        </p:nvSpPr>
        <p:spPr>
          <a:xfrm>
            <a:off x="380880" y="360000"/>
            <a:ext cx="2971800" cy="457200"/>
          </a:xfrm>
          <a:prstGeom prst="rect">
            <a:avLst/>
          </a:prstGeom>
        </p:spPr>
        <p:txBody>
          <a:bodyPr vert="horz" lIns="91440" tIns="45720" rIns="91440" bIns="45720" rtlCol="0" anchor="t"/>
          <a:lstStyle>
            <a:lvl1pPr algn="l">
              <a:defRPr sz="800"/>
            </a:lvl1pPr>
          </a:lstStyle>
          <a:p>
            <a:endParaRPr lang="en-GB" dirty="0"/>
          </a:p>
        </p:txBody>
      </p:sp>
      <p:sp>
        <p:nvSpPr>
          <p:cNvPr id="9" name="Tijdelijke aanduiding voor datum 2"/>
          <p:cNvSpPr>
            <a:spLocks noGrp="1"/>
          </p:cNvSpPr>
          <p:nvPr>
            <p:ph type="dt" idx="1"/>
          </p:nvPr>
        </p:nvSpPr>
        <p:spPr>
          <a:xfrm>
            <a:off x="3505200" y="360000"/>
            <a:ext cx="2971800" cy="457200"/>
          </a:xfrm>
          <a:prstGeom prst="rect">
            <a:avLst/>
          </a:prstGeom>
        </p:spPr>
        <p:txBody>
          <a:bodyPr vert="horz" lIns="91440" tIns="45720" rIns="91440" bIns="45720" rtlCol="0" anchor="t"/>
          <a:lstStyle>
            <a:lvl1pPr algn="r">
              <a:defRPr sz="800"/>
            </a:lvl1pPr>
          </a:lstStyle>
          <a:p>
            <a:fld id="{66D87BF4-87F9-4694-AD8C-50CF69A6B1A5}" type="datetime1">
              <a:rPr lang="en-GB" smtClean="0"/>
              <a:pPr/>
              <a:t>21/11/2022</a:t>
            </a:fld>
            <a:endParaRPr lang="en-GB" dirty="0"/>
          </a:p>
        </p:txBody>
      </p:sp>
      <p:sp>
        <p:nvSpPr>
          <p:cNvPr id="10" name="Tijdelijke aanduiding voor voettekst 5"/>
          <p:cNvSpPr>
            <a:spLocks noGrp="1"/>
          </p:cNvSpPr>
          <p:nvPr>
            <p:ph type="ftr" sz="quarter" idx="4"/>
          </p:nvPr>
        </p:nvSpPr>
        <p:spPr>
          <a:xfrm>
            <a:off x="380880" y="8326800"/>
            <a:ext cx="2971800" cy="457200"/>
          </a:xfrm>
          <a:prstGeom prst="rect">
            <a:avLst/>
          </a:prstGeom>
        </p:spPr>
        <p:txBody>
          <a:bodyPr vert="horz" lIns="91440" tIns="45720" rIns="91440" bIns="45720" rtlCol="0" anchor="t"/>
          <a:lstStyle>
            <a:lvl1pPr algn="l">
              <a:defRPr sz="800"/>
            </a:lvl1pPr>
          </a:lstStyle>
          <a:p>
            <a:endParaRPr lang="en-GB" dirty="0"/>
          </a:p>
        </p:txBody>
      </p:sp>
      <p:sp>
        <p:nvSpPr>
          <p:cNvPr id="11" name="Tijdelijke aanduiding voor dianummer 6"/>
          <p:cNvSpPr>
            <a:spLocks noGrp="1"/>
          </p:cNvSpPr>
          <p:nvPr>
            <p:ph type="sldNum" sz="quarter" idx="5"/>
          </p:nvPr>
        </p:nvSpPr>
        <p:spPr>
          <a:xfrm>
            <a:off x="3505320" y="8326800"/>
            <a:ext cx="2971800" cy="457200"/>
          </a:xfrm>
          <a:prstGeom prst="rect">
            <a:avLst/>
          </a:prstGeom>
        </p:spPr>
        <p:txBody>
          <a:bodyPr vert="horz" lIns="91440" tIns="45720" rIns="91440" bIns="45720" rtlCol="0" anchor="t"/>
          <a:lstStyle>
            <a:lvl1pPr algn="r">
              <a:defRPr sz="800"/>
            </a:lvl1pPr>
          </a:lstStyle>
          <a:p>
            <a:fld id="{697381A9-0C9E-4D3A-A28B-AC4E168A57BC}" type="slidenum">
              <a:rPr lang="en-GB" smtClean="0"/>
              <a:pPr/>
              <a:t>‹N°›</a:t>
            </a:fld>
            <a:endParaRPr lang="en-GB" dirty="0"/>
          </a:p>
        </p:txBody>
      </p:sp>
      <p:sp>
        <p:nvSpPr>
          <p:cNvPr id="12" name="Rechthoek 11">
            <a:extLst>
              <a:ext uri="{FF2B5EF4-FFF2-40B4-BE49-F238E27FC236}">
                <a16:creationId xmlns:a16="http://schemas.microsoft.com/office/drawing/2014/main" id="{B5367120-DC02-4E21-A5BB-54FF9D1FDEC4}"/>
              </a:ext>
            </a:extLst>
          </p:cNvPr>
          <p:cNvSpPr/>
          <p:nvPr/>
        </p:nvSpPr>
        <p:spPr>
          <a:xfrm>
            <a:off x="364320" y="8861400"/>
            <a:ext cx="1095172" cy="207749"/>
          </a:xfrm>
          <a:prstGeom prst="rect">
            <a:avLst/>
          </a:prstGeom>
        </p:spPr>
        <p:txBody>
          <a:bodyPr wrap="none">
            <a:spAutoFit/>
          </a:bodyPr>
          <a:lstStyle/>
          <a:p>
            <a:pPr algn="l"/>
            <a:r>
              <a:rPr lang="en-GB" sz="750" dirty="0">
                <a:effectLst/>
                <a:latin typeface="+mn-lt"/>
                <a:ea typeface="Verdana" panose="020B0604030504040204" pitchFamily="34" charset="0"/>
                <a:cs typeface="Calibri" panose="020F0502020204030204" pitchFamily="34" charset="0"/>
              </a:rPr>
              <a:t>© copyright </a:t>
            </a:r>
            <a:r>
              <a:rPr lang="en-GB" sz="750" dirty="0" err="1">
                <a:effectLst/>
                <a:latin typeface="+mn-lt"/>
                <a:ea typeface="Verdana" panose="020B0604030504040204" pitchFamily="34" charset="0"/>
                <a:cs typeface="Calibri" panose="020F0502020204030204" pitchFamily="34" charset="0"/>
              </a:rPr>
              <a:t>Worldline</a:t>
            </a:r>
            <a:endParaRPr lang="en-GB" sz="750" dirty="0">
              <a:latin typeface="+mn-lt"/>
              <a:ea typeface="Verdana" panose="020B0604030504040204" pitchFamily="34" charset="0"/>
            </a:endParaRPr>
          </a:p>
        </p:txBody>
      </p:sp>
      <p:grpSp>
        <p:nvGrpSpPr>
          <p:cNvPr id="19" name="LS_equensWorldline  (JU-Free)" hidden="1">
            <a:extLst>
              <a:ext uri="{FF2B5EF4-FFF2-40B4-BE49-F238E27FC236}">
                <a16:creationId xmlns:a16="http://schemas.microsoft.com/office/drawing/2014/main" id="{BB7CB228-F684-428B-9447-9CEA07CB2814}"/>
              </a:ext>
            </a:extLst>
          </p:cNvPr>
          <p:cNvGrpSpPr>
            <a:grpSpLocks noChangeAspect="1"/>
          </p:cNvGrpSpPr>
          <p:nvPr/>
        </p:nvGrpSpPr>
        <p:grpSpPr>
          <a:xfrm>
            <a:off x="4797360" y="8875080"/>
            <a:ext cx="1548000" cy="181183"/>
            <a:chOff x="1008063" y="1241424"/>
            <a:chExt cx="3092450" cy="361950"/>
          </a:xfrm>
        </p:grpSpPr>
        <p:sp>
          <p:nvSpPr>
            <p:cNvPr id="20" name="Vrije vorm: vorm 38" hidden="1">
              <a:extLst>
                <a:ext uri="{FF2B5EF4-FFF2-40B4-BE49-F238E27FC236}">
                  <a16:creationId xmlns:a16="http://schemas.microsoft.com/office/drawing/2014/main" id="{6899653B-07E4-4C8D-9157-BF4A6A92C505}"/>
                </a:ext>
              </a:extLst>
            </p:cNvPr>
            <p:cNvSpPr>
              <a:spLocks noChangeArrowheads="1"/>
            </p:cNvSpPr>
            <p:nvPr userDrawn="1"/>
          </p:nvSpPr>
          <p:spPr bwMode="auto">
            <a:xfrm>
              <a:off x="3436938" y="1250949"/>
              <a:ext cx="663575" cy="288926"/>
            </a:xfrm>
            <a:custGeom>
              <a:avLst/>
              <a:gdLst>
                <a:gd name="connsiteX0" fmla="*/ 564584 w 663575"/>
                <a:gd name="connsiteY0" fmla="*/ 107950 h 288926"/>
                <a:gd name="connsiteX1" fmla="*/ 520700 w 663575"/>
                <a:gd name="connsiteY1" fmla="*/ 157163 h 288926"/>
                <a:gd name="connsiteX2" fmla="*/ 603250 w 663575"/>
                <a:gd name="connsiteY2" fmla="*/ 157163 h 288926"/>
                <a:gd name="connsiteX3" fmla="*/ 564584 w 663575"/>
                <a:gd name="connsiteY3" fmla="*/ 107950 h 288926"/>
                <a:gd name="connsiteX4" fmla="*/ 0 w 663575"/>
                <a:gd name="connsiteY4" fmla="*/ 4763 h 288926"/>
                <a:gd name="connsiteX5" fmla="*/ 33286 w 663575"/>
                <a:gd name="connsiteY5" fmla="*/ 4763 h 288926"/>
                <a:gd name="connsiteX6" fmla="*/ 57299 w 663575"/>
                <a:gd name="connsiteY6" fmla="*/ 38138 h 288926"/>
                <a:gd name="connsiteX7" fmla="*/ 57299 w 663575"/>
                <a:gd name="connsiteY7" fmla="*/ 222176 h 288926"/>
                <a:gd name="connsiteX8" fmla="*/ 85354 w 663575"/>
                <a:gd name="connsiteY8" fmla="*/ 249353 h 288926"/>
                <a:gd name="connsiteX9" fmla="*/ 113885 w 663575"/>
                <a:gd name="connsiteY9" fmla="*/ 244108 h 288926"/>
                <a:gd name="connsiteX10" fmla="*/ 113885 w 663575"/>
                <a:gd name="connsiteY10" fmla="*/ 223607 h 288926"/>
                <a:gd name="connsiteX11" fmla="*/ 113885 w 663575"/>
                <a:gd name="connsiteY11" fmla="*/ 222892 h 288926"/>
                <a:gd name="connsiteX12" fmla="*/ 113885 w 663575"/>
                <a:gd name="connsiteY12" fmla="*/ 161386 h 288926"/>
                <a:gd name="connsiteX13" fmla="*/ 113885 w 663575"/>
                <a:gd name="connsiteY13" fmla="*/ 75089 h 288926"/>
                <a:gd name="connsiteX14" fmla="*/ 148122 w 663575"/>
                <a:gd name="connsiteY14" fmla="*/ 75089 h 288926"/>
                <a:gd name="connsiteX15" fmla="*/ 171184 w 663575"/>
                <a:gd name="connsiteY15" fmla="*/ 112755 h 288926"/>
                <a:gd name="connsiteX16" fmla="*/ 171184 w 663575"/>
                <a:gd name="connsiteY16" fmla="*/ 223130 h 288926"/>
                <a:gd name="connsiteX17" fmla="*/ 189491 w 663575"/>
                <a:gd name="connsiteY17" fmla="*/ 248876 h 288926"/>
                <a:gd name="connsiteX18" fmla="*/ 198526 w 663575"/>
                <a:gd name="connsiteY18" fmla="*/ 249353 h 288926"/>
                <a:gd name="connsiteX19" fmla="*/ 227056 w 663575"/>
                <a:gd name="connsiteY19" fmla="*/ 244347 h 288926"/>
                <a:gd name="connsiteX20" fmla="*/ 227056 w 663575"/>
                <a:gd name="connsiteY20" fmla="*/ 75089 h 288926"/>
                <a:gd name="connsiteX21" fmla="*/ 265335 w 663575"/>
                <a:gd name="connsiteY21" fmla="*/ 75089 h 288926"/>
                <a:gd name="connsiteX22" fmla="*/ 284355 w 663575"/>
                <a:gd name="connsiteY22" fmla="*/ 94637 h 288926"/>
                <a:gd name="connsiteX23" fmla="*/ 361150 w 663575"/>
                <a:gd name="connsiteY23" fmla="*/ 70082 h 288926"/>
                <a:gd name="connsiteX24" fmla="*/ 420589 w 663575"/>
                <a:gd name="connsiteY24" fmla="*/ 127535 h 288926"/>
                <a:gd name="connsiteX25" fmla="*/ 420589 w 663575"/>
                <a:gd name="connsiteY25" fmla="*/ 229805 h 288926"/>
                <a:gd name="connsiteX26" fmla="*/ 448169 w 663575"/>
                <a:gd name="connsiteY26" fmla="*/ 249353 h 288926"/>
                <a:gd name="connsiteX27" fmla="*/ 472895 w 663575"/>
                <a:gd name="connsiteY27" fmla="*/ 245300 h 288926"/>
                <a:gd name="connsiteX28" fmla="*/ 455777 w 663575"/>
                <a:gd name="connsiteY28" fmla="*/ 180458 h 288926"/>
                <a:gd name="connsiteX29" fmla="*/ 563956 w 663575"/>
                <a:gd name="connsiteY29" fmla="*/ 69606 h 288926"/>
                <a:gd name="connsiteX30" fmla="*/ 663575 w 663575"/>
                <a:gd name="connsiteY30" fmla="*/ 174260 h 288926"/>
                <a:gd name="connsiteX31" fmla="*/ 662862 w 663575"/>
                <a:gd name="connsiteY31" fmla="*/ 192616 h 288926"/>
                <a:gd name="connsiteX32" fmla="*/ 519258 w 663575"/>
                <a:gd name="connsiteY32" fmla="*/ 192616 h 288926"/>
                <a:gd name="connsiteX33" fmla="*/ 577508 w 663575"/>
                <a:gd name="connsiteY33" fmla="*/ 246969 h 288926"/>
                <a:gd name="connsiteX34" fmla="*/ 636233 w 663575"/>
                <a:gd name="connsiteY34" fmla="*/ 229090 h 288926"/>
                <a:gd name="connsiteX35" fmla="*/ 655254 w 663575"/>
                <a:gd name="connsiteY35" fmla="*/ 229090 h 288926"/>
                <a:gd name="connsiteX36" fmla="*/ 655254 w 663575"/>
                <a:gd name="connsiteY36" fmla="*/ 268186 h 288926"/>
                <a:gd name="connsiteX37" fmla="*/ 568235 w 663575"/>
                <a:gd name="connsiteY37" fmla="*/ 288926 h 288926"/>
                <a:gd name="connsiteX38" fmla="*/ 493105 w 663575"/>
                <a:gd name="connsiteY38" fmla="*/ 266994 h 288926"/>
                <a:gd name="connsiteX39" fmla="*/ 418687 w 663575"/>
                <a:gd name="connsiteY39" fmla="*/ 288926 h 288926"/>
                <a:gd name="connsiteX40" fmla="*/ 362815 w 663575"/>
                <a:gd name="connsiteY40" fmla="*/ 229328 h 288926"/>
                <a:gd name="connsiteX41" fmla="*/ 362815 w 663575"/>
                <a:gd name="connsiteY41" fmla="*/ 167823 h 288926"/>
                <a:gd name="connsiteX42" fmla="*/ 362815 w 663575"/>
                <a:gd name="connsiteY42" fmla="*/ 143269 h 288926"/>
                <a:gd name="connsiteX43" fmla="*/ 335473 w 663575"/>
                <a:gd name="connsiteY43" fmla="*/ 116092 h 288926"/>
                <a:gd name="connsiteX44" fmla="*/ 285306 w 663575"/>
                <a:gd name="connsiteY44" fmla="*/ 125866 h 288926"/>
                <a:gd name="connsiteX45" fmla="*/ 285306 w 663575"/>
                <a:gd name="connsiteY45" fmla="*/ 283681 h 288926"/>
                <a:gd name="connsiteX46" fmla="*/ 227056 w 663575"/>
                <a:gd name="connsiteY46" fmla="*/ 283681 h 288926"/>
                <a:gd name="connsiteX47" fmla="*/ 227056 w 663575"/>
                <a:gd name="connsiteY47" fmla="*/ 275815 h 288926"/>
                <a:gd name="connsiteX48" fmla="*/ 171422 w 663575"/>
                <a:gd name="connsiteY48" fmla="*/ 288926 h 288926"/>
                <a:gd name="connsiteX49" fmla="*/ 169995 w 663575"/>
                <a:gd name="connsiteY49" fmla="*/ 288926 h 288926"/>
                <a:gd name="connsiteX50" fmla="*/ 169282 w 663575"/>
                <a:gd name="connsiteY50" fmla="*/ 288926 h 288926"/>
                <a:gd name="connsiteX51" fmla="*/ 169044 w 663575"/>
                <a:gd name="connsiteY51" fmla="*/ 288926 h 288926"/>
                <a:gd name="connsiteX52" fmla="*/ 168569 w 663575"/>
                <a:gd name="connsiteY52" fmla="*/ 288926 h 288926"/>
                <a:gd name="connsiteX53" fmla="*/ 165240 w 663575"/>
                <a:gd name="connsiteY53" fmla="*/ 288926 h 288926"/>
                <a:gd name="connsiteX54" fmla="*/ 157156 w 663575"/>
                <a:gd name="connsiteY54" fmla="*/ 288211 h 288926"/>
                <a:gd name="connsiteX55" fmla="*/ 157394 w 663575"/>
                <a:gd name="connsiteY55" fmla="*/ 288211 h 288926"/>
                <a:gd name="connsiteX56" fmla="*/ 127675 w 663575"/>
                <a:gd name="connsiteY56" fmla="*/ 268663 h 288926"/>
                <a:gd name="connsiteX57" fmla="*/ 55873 w 663575"/>
                <a:gd name="connsiteY57" fmla="*/ 288926 h 288926"/>
                <a:gd name="connsiteX58" fmla="*/ 0 w 663575"/>
                <a:gd name="connsiteY58" fmla="*/ 229328 h 288926"/>
                <a:gd name="connsiteX59" fmla="*/ 0 w 663575"/>
                <a:gd name="connsiteY59" fmla="*/ 222176 h 288926"/>
                <a:gd name="connsiteX60" fmla="*/ 0 w 663575"/>
                <a:gd name="connsiteY60" fmla="*/ 167823 h 288926"/>
                <a:gd name="connsiteX61" fmla="*/ 0 w 663575"/>
                <a:gd name="connsiteY61" fmla="*/ 4763 h 288926"/>
                <a:gd name="connsiteX62" fmla="*/ 141288 w 663575"/>
                <a:gd name="connsiteY62" fmla="*/ 0 h 288926"/>
                <a:gd name="connsiteX63" fmla="*/ 174626 w 663575"/>
                <a:gd name="connsiteY63" fmla="*/ 30957 h 288926"/>
                <a:gd name="connsiteX64" fmla="*/ 141288 w 663575"/>
                <a:gd name="connsiteY64" fmla="*/ 61914 h 288926"/>
                <a:gd name="connsiteX65" fmla="*/ 107950 w 663575"/>
                <a:gd name="connsiteY65" fmla="*/ 30957 h 288926"/>
                <a:gd name="connsiteX66" fmla="*/ 141288 w 663575"/>
                <a:gd name="connsiteY66" fmla="*/ 0 h 28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63575" h="288926">
                  <a:moveTo>
                    <a:pt x="564584" y="107950"/>
                  </a:moveTo>
                  <a:cubicBezTo>
                    <a:pt x="542998" y="107950"/>
                    <a:pt x="525207" y="118261"/>
                    <a:pt x="520700" y="157163"/>
                  </a:cubicBezTo>
                  <a:cubicBezTo>
                    <a:pt x="603250" y="157163"/>
                    <a:pt x="603250" y="157163"/>
                    <a:pt x="603250" y="157163"/>
                  </a:cubicBezTo>
                  <a:cubicBezTo>
                    <a:pt x="602064" y="120136"/>
                    <a:pt x="588543" y="107950"/>
                    <a:pt x="564584" y="107950"/>
                  </a:cubicBezTo>
                  <a:close/>
                  <a:moveTo>
                    <a:pt x="0" y="4763"/>
                  </a:moveTo>
                  <a:cubicBezTo>
                    <a:pt x="0" y="4763"/>
                    <a:pt x="0" y="4763"/>
                    <a:pt x="33286" y="4763"/>
                  </a:cubicBezTo>
                  <a:cubicBezTo>
                    <a:pt x="53733" y="4763"/>
                    <a:pt x="57299" y="9769"/>
                    <a:pt x="57299" y="38138"/>
                  </a:cubicBezTo>
                  <a:cubicBezTo>
                    <a:pt x="57299" y="38138"/>
                    <a:pt x="57299" y="38138"/>
                    <a:pt x="57299" y="222176"/>
                  </a:cubicBezTo>
                  <a:cubicBezTo>
                    <a:pt x="57299" y="243393"/>
                    <a:pt x="66572" y="249353"/>
                    <a:pt x="85354" y="249353"/>
                  </a:cubicBezTo>
                  <a:cubicBezTo>
                    <a:pt x="95578" y="249353"/>
                    <a:pt x="105088" y="246969"/>
                    <a:pt x="113885" y="244108"/>
                  </a:cubicBezTo>
                  <a:cubicBezTo>
                    <a:pt x="113885" y="244108"/>
                    <a:pt x="113885" y="244108"/>
                    <a:pt x="113885" y="223607"/>
                  </a:cubicBezTo>
                  <a:cubicBezTo>
                    <a:pt x="113885" y="223607"/>
                    <a:pt x="113885" y="223607"/>
                    <a:pt x="113885" y="222892"/>
                  </a:cubicBezTo>
                  <a:cubicBezTo>
                    <a:pt x="113885" y="222892"/>
                    <a:pt x="113885" y="222892"/>
                    <a:pt x="113885" y="161386"/>
                  </a:cubicBezTo>
                  <a:cubicBezTo>
                    <a:pt x="113885" y="161386"/>
                    <a:pt x="113885" y="161386"/>
                    <a:pt x="113885" y="75089"/>
                  </a:cubicBezTo>
                  <a:cubicBezTo>
                    <a:pt x="113885" y="75089"/>
                    <a:pt x="113885" y="75089"/>
                    <a:pt x="148122" y="75089"/>
                  </a:cubicBezTo>
                  <a:cubicBezTo>
                    <a:pt x="168331" y="75089"/>
                    <a:pt x="171184" y="80333"/>
                    <a:pt x="171184" y="112755"/>
                  </a:cubicBezTo>
                  <a:cubicBezTo>
                    <a:pt x="171184" y="112755"/>
                    <a:pt x="171184" y="112755"/>
                    <a:pt x="171184" y="223130"/>
                  </a:cubicBezTo>
                  <a:cubicBezTo>
                    <a:pt x="171422" y="239579"/>
                    <a:pt x="177366" y="246731"/>
                    <a:pt x="189491" y="248876"/>
                  </a:cubicBezTo>
                  <a:cubicBezTo>
                    <a:pt x="192106" y="249353"/>
                    <a:pt x="195197" y="249353"/>
                    <a:pt x="198526" y="249353"/>
                  </a:cubicBezTo>
                  <a:cubicBezTo>
                    <a:pt x="208512" y="249353"/>
                    <a:pt x="218022" y="247208"/>
                    <a:pt x="227056" y="244347"/>
                  </a:cubicBezTo>
                  <a:cubicBezTo>
                    <a:pt x="227056" y="244347"/>
                    <a:pt x="227056" y="244347"/>
                    <a:pt x="227056" y="75089"/>
                  </a:cubicBezTo>
                  <a:cubicBezTo>
                    <a:pt x="227056" y="75089"/>
                    <a:pt x="227056" y="75089"/>
                    <a:pt x="265335" y="75089"/>
                  </a:cubicBezTo>
                  <a:cubicBezTo>
                    <a:pt x="275796" y="75089"/>
                    <a:pt x="281740" y="76042"/>
                    <a:pt x="284355" y="94637"/>
                  </a:cubicBezTo>
                  <a:cubicBezTo>
                    <a:pt x="305040" y="79856"/>
                    <a:pt x="331431" y="70082"/>
                    <a:pt x="361150" y="70082"/>
                  </a:cubicBezTo>
                  <a:cubicBezTo>
                    <a:pt x="393247" y="70082"/>
                    <a:pt x="420589" y="79618"/>
                    <a:pt x="420589" y="127535"/>
                  </a:cubicBezTo>
                  <a:cubicBezTo>
                    <a:pt x="420589" y="127535"/>
                    <a:pt x="420589" y="127535"/>
                    <a:pt x="420589" y="229805"/>
                  </a:cubicBezTo>
                  <a:cubicBezTo>
                    <a:pt x="422729" y="244824"/>
                    <a:pt x="431764" y="249353"/>
                    <a:pt x="448169" y="249353"/>
                  </a:cubicBezTo>
                  <a:cubicBezTo>
                    <a:pt x="456728" y="249353"/>
                    <a:pt x="465049" y="247684"/>
                    <a:pt x="472895" y="245300"/>
                  </a:cubicBezTo>
                  <a:cubicBezTo>
                    <a:pt x="461483" y="228136"/>
                    <a:pt x="455777" y="206204"/>
                    <a:pt x="455777" y="180458"/>
                  </a:cubicBezTo>
                  <a:cubicBezTo>
                    <a:pt x="455777" y="111801"/>
                    <a:pt x="502139" y="69606"/>
                    <a:pt x="563956" y="69606"/>
                  </a:cubicBezTo>
                  <a:cubicBezTo>
                    <a:pt x="629101" y="69606"/>
                    <a:pt x="663575" y="104172"/>
                    <a:pt x="663575" y="174260"/>
                  </a:cubicBezTo>
                  <a:cubicBezTo>
                    <a:pt x="663575" y="181650"/>
                    <a:pt x="662862" y="190709"/>
                    <a:pt x="662862" y="192616"/>
                  </a:cubicBezTo>
                  <a:cubicBezTo>
                    <a:pt x="662862" y="192616"/>
                    <a:pt x="662862" y="192616"/>
                    <a:pt x="519258" y="192616"/>
                  </a:cubicBezTo>
                  <a:cubicBezTo>
                    <a:pt x="522111" y="235288"/>
                    <a:pt x="543271" y="246969"/>
                    <a:pt x="577508" y="246969"/>
                  </a:cubicBezTo>
                  <a:cubicBezTo>
                    <a:pt x="602472" y="246969"/>
                    <a:pt x="621730" y="239341"/>
                    <a:pt x="636233" y="229090"/>
                  </a:cubicBezTo>
                  <a:cubicBezTo>
                    <a:pt x="636233" y="229090"/>
                    <a:pt x="636233" y="229090"/>
                    <a:pt x="655254" y="229090"/>
                  </a:cubicBezTo>
                  <a:cubicBezTo>
                    <a:pt x="655254" y="229090"/>
                    <a:pt x="655254" y="229090"/>
                    <a:pt x="655254" y="268186"/>
                  </a:cubicBezTo>
                  <a:cubicBezTo>
                    <a:pt x="637422" y="277960"/>
                    <a:pt x="612458" y="288926"/>
                    <a:pt x="568235" y="288926"/>
                  </a:cubicBezTo>
                  <a:cubicBezTo>
                    <a:pt x="536852" y="288926"/>
                    <a:pt x="511650" y="281298"/>
                    <a:pt x="493105" y="266994"/>
                  </a:cubicBezTo>
                  <a:cubicBezTo>
                    <a:pt x="472895" y="279629"/>
                    <a:pt x="445554" y="288926"/>
                    <a:pt x="418687" y="288926"/>
                  </a:cubicBezTo>
                  <a:cubicBezTo>
                    <a:pt x="386828" y="288926"/>
                    <a:pt x="362815" y="277245"/>
                    <a:pt x="362815" y="229328"/>
                  </a:cubicBezTo>
                  <a:cubicBezTo>
                    <a:pt x="362815" y="229328"/>
                    <a:pt x="362815" y="229328"/>
                    <a:pt x="362815" y="167823"/>
                  </a:cubicBezTo>
                  <a:cubicBezTo>
                    <a:pt x="362815" y="167823"/>
                    <a:pt x="362815" y="167823"/>
                    <a:pt x="362815" y="143269"/>
                  </a:cubicBezTo>
                  <a:cubicBezTo>
                    <a:pt x="362815" y="122290"/>
                    <a:pt x="354493" y="116092"/>
                    <a:pt x="335473" y="116092"/>
                  </a:cubicBezTo>
                  <a:cubicBezTo>
                    <a:pt x="316452" y="116092"/>
                    <a:pt x="299096" y="120860"/>
                    <a:pt x="285306" y="125866"/>
                  </a:cubicBezTo>
                  <a:cubicBezTo>
                    <a:pt x="285306" y="125866"/>
                    <a:pt x="285306" y="125866"/>
                    <a:pt x="285306" y="283681"/>
                  </a:cubicBezTo>
                  <a:cubicBezTo>
                    <a:pt x="285306" y="283681"/>
                    <a:pt x="285306" y="283681"/>
                    <a:pt x="227056" y="283681"/>
                  </a:cubicBezTo>
                  <a:cubicBezTo>
                    <a:pt x="227056" y="283681"/>
                    <a:pt x="227056" y="283681"/>
                    <a:pt x="227056" y="275815"/>
                  </a:cubicBezTo>
                  <a:cubicBezTo>
                    <a:pt x="210176" y="283443"/>
                    <a:pt x="190680" y="288449"/>
                    <a:pt x="171422" y="288926"/>
                  </a:cubicBezTo>
                  <a:cubicBezTo>
                    <a:pt x="170946" y="288926"/>
                    <a:pt x="170471" y="288926"/>
                    <a:pt x="169995" y="288926"/>
                  </a:cubicBezTo>
                  <a:cubicBezTo>
                    <a:pt x="169995" y="288926"/>
                    <a:pt x="169995" y="288926"/>
                    <a:pt x="169282" y="288926"/>
                  </a:cubicBezTo>
                  <a:cubicBezTo>
                    <a:pt x="169282" y="288926"/>
                    <a:pt x="169282" y="288926"/>
                    <a:pt x="169044" y="288926"/>
                  </a:cubicBezTo>
                  <a:cubicBezTo>
                    <a:pt x="169044" y="288926"/>
                    <a:pt x="169044" y="288926"/>
                    <a:pt x="168569" y="288926"/>
                  </a:cubicBezTo>
                  <a:cubicBezTo>
                    <a:pt x="167380" y="288926"/>
                    <a:pt x="166191" y="288926"/>
                    <a:pt x="165240" y="288926"/>
                  </a:cubicBezTo>
                  <a:cubicBezTo>
                    <a:pt x="162625" y="288688"/>
                    <a:pt x="159772" y="288688"/>
                    <a:pt x="157156" y="288211"/>
                  </a:cubicBezTo>
                  <a:cubicBezTo>
                    <a:pt x="157156" y="288211"/>
                    <a:pt x="157156" y="288211"/>
                    <a:pt x="157394" y="288211"/>
                  </a:cubicBezTo>
                  <a:cubicBezTo>
                    <a:pt x="139562" y="285589"/>
                    <a:pt x="136234" y="277245"/>
                    <a:pt x="127675" y="268663"/>
                  </a:cubicBezTo>
                  <a:cubicBezTo>
                    <a:pt x="107703" y="280344"/>
                    <a:pt x="81550" y="288926"/>
                    <a:pt x="55873" y="288926"/>
                  </a:cubicBezTo>
                  <a:cubicBezTo>
                    <a:pt x="23776" y="288926"/>
                    <a:pt x="0" y="277245"/>
                    <a:pt x="0" y="229328"/>
                  </a:cubicBezTo>
                  <a:cubicBezTo>
                    <a:pt x="0" y="229328"/>
                    <a:pt x="0" y="229328"/>
                    <a:pt x="0" y="222176"/>
                  </a:cubicBezTo>
                  <a:cubicBezTo>
                    <a:pt x="0" y="222176"/>
                    <a:pt x="0" y="222176"/>
                    <a:pt x="0" y="167823"/>
                  </a:cubicBezTo>
                  <a:cubicBezTo>
                    <a:pt x="0" y="167823"/>
                    <a:pt x="0" y="167823"/>
                    <a:pt x="0" y="4763"/>
                  </a:cubicBezTo>
                  <a:close/>
                  <a:moveTo>
                    <a:pt x="141288" y="0"/>
                  </a:moveTo>
                  <a:cubicBezTo>
                    <a:pt x="159700" y="0"/>
                    <a:pt x="174626" y="13860"/>
                    <a:pt x="174626" y="30957"/>
                  </a:cubicBezTo>
                  <a:cubicBezTo>
                    <a:pt x="174626" y="48054"/>
                    <a:pt x="159700" y="61914"/>
                    <a:pt x="141288" y="61914"/>
                  </a:cubicBezTo>
                  <a:cubicBezTo>
                    <a:pt x="122876" y="61914"/>
                    <a:pt x="107950" y="48054"/>
                    <a:pt x="107950" y="30957"/>
                  </a:cubicBezTo>
                  <a:cubicBezTo>
                    <a:pt x="107950" y="13860"/>
                    <a:pt x="122876" y="0"/>
                    <a:pt x="141288" y="0"/>
                  </a:cubicBezTo>
                  <a:close/>
                </a:path>
              </a:pathLst>
            </a:custGeom>
            <a:solidFill>
              <a:srgbClr val="41B4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sp>
          <p:nvSpPr>
            <p:cNvPr id="21" name="Vrije vorm: vorm 39" hidden="1">
              <a:extLst>
                <a:ext uri="{FF2B5EF4-FFF2-40B4-BE49-F238E27FC236}">
                  <a16:creationId xmlns:a16="http://schemas.microsoft.com/office/drawing/2014/main" id="{DFAEAA4D-655D-4591-946E-DA6C6B325D6F}"/>
                </a:ext>
              </a:extLst>
            </p:cNvPr>
            <p:cNvSpPr>
              <a:spLocks/>
            </p:cNvSpPr>
            <p:nvPr userDrawn="1"/>
          </p:nvSpPr>
          <p:spPr bwMode="auto">
            <a:xfrm>
              <a:off x="1008063" y="1241424"/>
              <a:ext cx="2392363" cy="361950"/>
            </a:xfrm>
            <a:custGeom>
              <a:avLst/>
              <a:gdLst>
                <a:gd name="connsiteX0" fmla="*/ 1822414 w 2392363"/>
                <a:gd name="connsiteY0" fmla="*/ 125413 h 361950"/>
                <a:gd name="connsiteX1" fmla="*/ 1819275 w 2392363"/>
                <a:gd name="connsiteY1" fmla="*/ 145892 h 361950"/>
                <a:gd name="connsiteX2" fmla="*/ 1868525 w 2392363"/>
                <a:gd name="connsiteY2" fmla="*/ 211138 h 361950"/>
                <a:gd name="connsiteX3" fmla="*/ 1871663 w 2392363"/>
                <a:gd name="connsiteY3" fmla="*/ 190421 h 361950"/>
                <a:gd name="connsiteX4" fmla="*/ 1822414 w 2392363"/>
                <a:gd name="connsiteY4" fmla="*/ 125413 h 361950"/>
                <a:gd name="connsiteX5" fmla="*/ 2296160 w 2392363"/>
                <a:gd name="connsiteY5" fmla="*/ 123825 h 361950"/>
                <a:gd name="connsiteX6" fmla="*/ 2244725 w 2392363"/>
                <a:gd name="connsiteY6" fmla="*/ 189427 h 361950"/>
                <a:gd name="connsiteX7" fmla="*/ 2288778 w 2392363"/>
                <a:gd name="connsiteY7" fmla="*/ 257175 h 361950"/>
                <a:gd name="connsiteX8" fmla="*/ 2335213 w 2392363"/>
                <a:gd name="connsiteY8" fmla="*/ 238568 h 361950"/>
                <a:gd name="connsiteX9" fmla="*/ 2335213 w 2392363"/>
                <a:gd name="connsiteY9" fmla="*/ 134560 h 361950"/>
                <a:gd name="connsiteX10" fmla="*/ 2296160 w 2392363"/>
                <a:gd name="connsiteY10" fmla="*/ 123825 h 361950"/>
                <a:gd name="connsiteX11" fmla="*/ 341137 w 2392363"/>
                <a:gd name="connsiteY11" fmla="*/ 120650 h 361950"/>
                <a:gd name="connsiteX12" fmla="*/ 285750 w 2392363"/>
                <a:gd name="connsiteY12" fmla="*/ 195535 h 361950"/>
                <a:gd name="connsiteX13" fmla="*/ 335930 w 2392363"/>
                <a:gd name="connsiteY13" fmla="*/ 263525 h 361950"/>
                <a:gd name="connsiteX14" fmla="*/ 377825 w 2392363"/>
                <a:gd name="connsiteY14" fmla="*/ 252590 h 361950"/>
                <a:gd name="connsiteX15" fmla="*/ 377825 w 2392363"/>
                <a:gd name="connsiteY15" fmla="*/ 128020 h 361950"/>
                <a:gd name="connsiteX16" fmla="*/ 341137 w 2392363"/>
                <a:gd name="connsiteY16" fmla="*/ 120650 h 361950"/>
                <a:gd name="connsiteX17" fmla="*/ 804172 w 2392363"/>
                <a:gd name="connsiteY17" fmla="*/ 117475 h 361950"/>
                <a:gd name="connsiteX18" fmla="*/ 760413 w 2392363"/>
                <a:gd name="connsiteY18" fmla="*/ 166688 h 361950"/>
                <a:gd name="connsiteX19" fmla="*/ 842963 w 2392363"/>
                <a:gd name="connsiteY19" fmla="*/ 166688 h 361950"/>
                <a:gd name="connsiteX20" fmla="*/ 804172 w 2392363"/>
                <a:gd name="connsiteY20" fmla="*/ 117475 h 361950"/>
                <a:gd name="connsiteX21" fmla="*/ 108957 w 2392363"/>
                <a:gd name="connsiteY21" fmla="*/ 117475 h 361950"/>
                <a:gd name="connsiteX22" fmla="*/ 65088 w 2392363"/>
                <a:gd name="connsiteY22" fmla="*/ 166688 h 361950"/>
                <a:gd name="connsiteX23" fmla="*/ 147638 w 2392363"/>
                <a:gd name="connsiteY23" fmla="*/ 166688 h 361950"/>
                <a:gd name="connsiteX24" fmla="*/ 108957 w 2392363"/>
                <a:gd name="connsiteY24" fmla="*/ 117475 h 361950"/>
                <a:gd name="connsiteX25" fmla="*/ 2055053 w 2392363"/>
                <a:gd name="connsiteY25" fmla="*/ 80963 h 361950"/>
                <a:gd name="connsiteX26" fmla="*/ 2068513 w 2392363"/>
                <a:gd name="connsiteY26" fmla="*/ 83100 h 361950"/>
                <a:gd name="connsiteX27" fmla="*/ 2068513 w 2392363"/>
                <a:gd name="connsiteY27" fmla="*/ 129633 h 361950"/>
                <a:gd name="connsiteX28" fmla="*/ 2058123 w 2392363"/>
                <a:gd name="connsiteY28" fmla="*/ 129633 h 361950"/>
                <a:gd name="connsiteX29" fmla="*/ 1994603 w 2392363"/>
                <a:gd name="connsiteY29" fmla="*/ 141979 h 361950"/>
                <a:gd name="connsiteX30" fmla="*/ 1994603 w 2392363"/>
                <a:gd name="connsiteY30" fmla="*/ 293688 h 361950"/>
                <a:gd name="connsiteX31" fmla="*/ 1936750 w 2392363"/>
                <a:gd name="connsiteY31" fmla="*/ 293688 h 361950"/>
                <a:gd name="connsiteX32" fmla="*/ 1936750 w 2392363"/>
                <a:gd name="connsiteY32" fmla="*/ 85949 h 361950"/>
                <a:gd name="connsiteX33" fmla="*/ 1975004 w 2392363"/>
                <a:gd name="connsiteY33" fmla="*/ 85949 h 361950"/>
                <a:gd name="connsiteX34" fmla="*/ 1993895 w 2392363"/>
                <a:gd name="connsiteY34" fmla="*/ 107554 h 361950"/>
                <a:gd name="connsiteX35" fmla="*/ 2055053 w 2392363"/>
                <a:gd name="connsiteY35" fmla="*/ 80963 h 361950"/>
                <a:gd name="connsiteX36" fmla="*/ 1805107 w 2392363"/>
                <a:gd name="connsiteY36" fmla="*/ 79375 h 361950"/>
                <a:gd name="connsiteX37" fmla="*/ 1849352 w 2392363"/>
                <a:gd name="connsiteY37" fmla="*/ 88240 h 361950"/>
                <a:gd name="connsiteX38" fmla="*/ 1919288 w 2392363"/>
                <a:gd name="connsiteY38" fmla="*/ 189826 h 361950"/>
                <a:gd name="connsiteX39" fmla="*/ 1805107 w 2392363"/>
                <a:gd name="connsiteY39" fmla="*/ 300038 h 361950"/>
                <a:gd name="connsiteX40" fmla="*/ 1690688 w 2392363"/>
                <a:gd name="connsiteY40" fmla="*/ 189826 h 361950"/>
                <a:gd name="connsiteX41" fmla="*/ 1769663 w 2392363"/>
                <a:gd name="connsiteY41" fmla="*/ 84886 h 361950"/>
                <a:gd name="connsiteX42" fmla="*/ 1753726 w 2392363"/>
                <a:gd name="connsiteY42" fmla="*/ 147179 h 361950"/>
                <a:gd name="connsiteX43" fmla="*/ 1738977 w 2392363"/>
                <a:gd name="connsiteY43" fmla="*/ 189826 h 361950"/>
                <a:gd name="connsiteX44" fmla="*/ 1805107 w 2392363"/>
                <a:gd name="connsiteY44" fmla="*/ 257870 h 361950"/>
                <a:gd name="connsiteX45" fmla="*/ 1840789 w 2392363"/>
                <a:gd name="connsiteY45" fmla="*/ 246609 h 361950"/>
                <a:gd name="connsiteX46" fmla="*/ 1771091 w 2392363"/>
                <a:gd name="connsiteY46" fmla="*/ 145023 h 361950"/>
                <a:gd name="connsiteX47" fmla="*/ 1792975 w 2392363"/>
                <a:gd name="connsiteY47" fmla="*/ 80094 h 361950"/>
                <a:gd name="connsiteX48" fmla="*/ 1805107 w 2392363"/>
                <a:gd name="connsiteY48" fmla="*/ 79375 h 361950"/>
                <a:gd name="connsiteX49" fmla="*/ 1231905 w 2392363"/>
                <a:gd name="connsiteY49" fmla="*/ 79375 h 361950"/>
                <a:gd name="connsiteX50" fmla="*/ 1308411 w 2392363"/>
                <a:gd name="connsiteY50" fmla="*/ 88672 h 361950"/>
                <a:gd name="connsiteX51" fmla="*/ 1308411 w 2392363"/>
                <a:gd name="connsiteY51" fmla="*/ 136110 h 361950"/>
                <a:gd name="connsiteX52" fmla="*/ 1273852 w 2392363"/>
                <a:gd name="connsiteY52" fmla="*/ 136110 h 361950"/>
                <a:gd name="connsiteX53" fmla="*/ 1229760 w 2392363"/>
                <a:gd name="connsiteY53" fmla="*/ 115133 h 361950"/>
                <a:gd name="connsiteX54" fmla="*/ 1194009 w 2392363"/>
                <a:gd name="connsiteY54" fmla="*/ 137779 h 361950"/>
                <a:gd name="connsiteX55" fmla="*/ 1240008 w 2392363"/>
                <a:gd name="connsiteY55" fmla="*/ 163763 h 361950"/>
                <a:gd name="connsiteX56" fmla="*/ 1316038 w 2392363"/>
                <a:gd name="connsiteY56" fmla="*/ 229080 h 361950"/>
                <a:gd name="connsiteX57" fmla="*/ 1219035 w 2392363"/>
                <a:gd name="connsiteY57" fmla="*/ 298450 h 361950"/>
                <a:gd name="connsiteX58" fmla="*/ 1138238 w 2392363"/>
                <a:gd name="connsiteY58" fmla="*/ 287008 h 361950"/>
                <a:gd name="connsiteX59" fmla="*/ 1138238 w 2392363"/>
                <a:gd name="connsiteY59" fmla="*/ 238854 h 361950"/>
                <a:gd name="connsiteX60" fmla="*/ 1173989 w 2392363"/>
                <a:gd name="connsiteY60" fmla="*/ 238854 h 361950"/>
                <a:gd name="connsiteX61" fmla="*/ 1218558 w 2392363"/>
                <a:gd name="connsiteY61" fmla="*/ 263408 h 361950"/>
                <a:gd name="connsiteX62" fmla="*/ 1256930 w 2392363"/>
                <a:gd name="connsiteY62" fmla="*/ 238139 h 361950"/>
                <a:gd name="connsiteX63" fmla="*/ 1211408 w 2392363"/>
                <a:gd name="connsiteY63" fmla="*/ 210725 h 361950"/>
                <a:gd name="connsiteX64" fmla="*/ 1140860 w 2392363"/>
                <a:gd name="connsiteY64" fmla="*/ 146123 h 361950"/>
                <a:gd name="connsiteX65" fmla="*/ 1231905 w 2392363"/>
                <a:gd name="connsiteY65" fmla="*/ 79375 h 361950"/>
                <a:gd name="connsiteX66" fmla="*/ 1059541 w 2392363"/>
                <a:gd name="connsiteY66" fmla="*/ 79375 h 361950"/>
                <a:gd name="connsiteX67" fmla="*/ 1119188 w 2392363"/>
                <a:gd name="connsiteY67" fmla="*/ 137130 h 361950"/>
                <a:gd name="connsiteX68" fmla="*/ 1119188 w 2392363"/>
                <a:gd name="connsiteY68" fmla="*/ 293688 h 361950"/>
                <a:gd name="connsiteX69" fmla="*/ 1061442 w 2392363"/>
                <a:gd name="connsiteY69" fmla="*/ 293688 h 361950"/>
                <a:gd name="connsiteX70" fmla="*/ 1061442 w 2392363"/>
                <a:gd name="connsiteY70" fmla="*/ 152881 h 361950"/>
                <a:gd name="connsiteX71" fmla="*/ 1033876 w 2392363"/>
                <a:gd name="connsiteY71" fmla="*/ 125674 h 361950"/>
                <a:gd name="connsiteX72" fmla="*/ 983734 w 2392363"/>
                <a:gd name="connsiteY72" fmla="*/ 135221 h 361950"/>
                <a:gd name="connsiteX73" fmla="*/ 983734 w 2392363"/>
                <a:gd name="connsiteY73" fmla="*/ 293688 h 361950"/>
                <a:gd name="connsiteX74" fmla="*/ 925513 w 2392363"/>
                <a:gd name="connsiteY74" fmla="*/ 293688 h 361950"/>
                <a:gd name="connsiteX75" fmla="*/ 925513 w 2392363"/>
                <a:gd name="connsiteY75" fmla="*/ 84625 h 361950"/>
                <a:gd name="connsiteX76" fmla="*/ 964010 w 2392363"/>
                <a:gd name="connsiteY76" fmla="*/ 84625 h 361950"/>
                <a:gd name="connsiteX77" fmla="*/ 982784 w 2392363"/>
                <a:gd name="connsiteY77" fmla="*/ 103957 h 361950"/>
                <a:gd name="connsiteX78" fmla="*/ 1059541 w 2392363"/>
                <a:gd name="connsiteY78" fmla="*/ 79375 h 361950"/>
                <a:gd name="connsiteX79" fmla="*/ 804699 w 2392363"/>
                <a:gd name="connsiteY79" fmla="*/ 79375 h 361950"/>
                <a:gd name="connsiteX80" fmla="*/ 904875 w 2392363"/>
                <a:gd name="connsiteY80" fmla="*/ 184441 h 361950"/>
                <a:gd name="connsiteX81" fmla="*/ 903921 w 2392363"/>
                <a:gd name="connsiteY81" fmla="*/ 202630 h 361950"/>
                <a:gd name="connsiteX82" fmla="*/ 759859 w 2392363"/>
                <a:gd name="connsiteY82" fmla="*/ 202630 h 361950"/>
                <a:gd name="connsiteX83" fmla="*/ 818295 w 2392363"/>
                <a:gd name="connsiteY83" fmla="*/ 257437 h 361950"/>
                <a:gd name="connsiteX84" fmla="*/ 877207 w 2392363"/>
                <a:gd name="connsiteY84" fmla="*/ 239248 h 361950"/>
                <a:gd name="connsiteX85" fmla="*/ 896289 w 2392363"/>
                <a:gd name="connsiteY85" fmla="*/ 239248 h 361950"/>
                <a:gd name="connsiteX86" fmla="*/ 896289 w 2392363"/>
                <a:gd name="connsiteY86" fmla="*/ 278498 h 361950"/>
                <a:gd name="connsiteX87" fmla="*/ 808992 w 2392363"/>
                <a:gd name="connsiteY87" fmla="*/ 299320 h 361950"/>
                <a:gd name="connsiteX88" fmla="*/ 733622 w 2392363"/>
                <a:gd name="connsiteY88" fmla="*/ 277302 h 361950"/>
                <a:gd name="connsiteX89" fmla="*/ 659206 w 2392363"/>
                <a:gd name="connsiteY89" fmla="*/ 299320 h 361950"/>
                <a:gd name="connsiteX90" fmla="*/ 608402 w 2392363"/>
                <a:gd name="connsiteY90" fmla="*/ 272036 h 361950"/>
                <a:gd name="connsiteX91" fmla="*/ 595284 w 2392363"/>
                <a:gd name="connsiteY91" fmla="*/ 280652 h 361950"/>
                <a:gd name="connsiteX92" fmla="*/ 526592 w 2392363"/>
                <a:gd name="connsiteY92" fmla="*/ 300038 h 361950"/>
                <a:gd name="connsiteX93" fmla="*/ 466725 w 2392363"/>
                <a:gd name="connsiteY93" fmla="*/ 242120 h 361950"/>
                <a:gd name="connsiteX94" fmla="*/ 466725 w 2392363"/>
                <a:gd name="connsiteY94" fmla="*/ 84640 h 361950"/>
                <a:gd name="connsiteX95" fmla="*/ 524684 w 2392363"/>
                <a:gd name="connsiteY95" fmla="*/ 84640 h 361950"/>
                <a:gd name="connsiteX96" fmla="*/ 524684 w 2392363"/>
                <a:gd name="connsiteY96" fmla="*/ 201912 h 361950"/>
                <a:gd name="connsiteX97" fmla="*/ 524684 w 2392363"/>
                <a:gd name="connsiteY97" fmla="*/ 226324 h 361950"/>
                <a:gd name="connsiteX98" fmla="*/ 552113 w 2392363"/>
                <a:gd name="connsiteY98" fmla="*/ 253608 h 361950"/>
                <a:gd name="connsiteX99" fmla="*/ 602678 w 2392363"/>
                <a:gd name="connsiteY99" fmla="*/ 243795 h 361950"/>
                <a:gd name="connsiteX100" fmla="*/ 602678 w 2392363"/>
                <a:gd name="connsiteY100" fmla="*/ 84640 h 361950"/>
                <a:gd name="connsiteX101" fmla="*/ 661114 w 2392363"/>
                <a:gd name="connsiteY101" fmla="*/ 84640 h 361950"/>
                <a:gd name="connsiteX102" fmla="*/ 661114 w 2392363"/>
                <a:gd name="connsiteY102" fmla="*/ 226085 h 361950"/>
                <a:gd name="connsiteX103" fmla="*/ 661114 w 2392363"/>
                <a:gd name="connsiteY103" fmla="*/ 239966 h 361950"/>
                <a:gd name="connsiteX104" fmla="*/ 688781 w 2392363"/>
                <a:gd name="connsiteY104" fmla="*/ 259830 h 361950"/>
                <a:gd name="connsiteX105" fmla="*/ 713348 w 2392363"/>
                <a:gd name="connsiteY105" fmla="*/ 255762 h 361950"/>
                <a:gd name="connsiteX106" fmla="*/ 696175 w 2392363"/>
                <a:gd name="connsiteY106" fmla="*/ 190425 h 361950"/>
                <a:gd name="connsiteX107" fmla="*/ 804699 w 2392363"/>
                <a:gd name="connsiteY107" fmla="*/ 79375 h 361950"/>
                <a:gd name="connsiteX108" fmla="*/ 316755 w 2392363"/>
                <a:gd name="connsiteY108" fmla="*/ 79375 h 361950"/>
                <a:gd name="connsiteX109" fmla="*/ 380790 w 2392363"/>
                <a:gd name="connsiteY109" fmla="*/ 105970 h 361950"/>
                <a:gd name="connsiteX110" fmla="*/ 402452 w 2392363"/>
                <a:gd name="connsiteY110" fmla="*/ 85549 h 361950"/>
                <a:gd name="connsiteX111" fmla="*/ 439826 w 2392363"/>
                <a:gd name="connsiteY111" fmla="*/ 85549 h 361950"/>
                <a:gd name="connsiteX112" fmla="*/ 439826 w 2392363"/>
                <a:gd name="connsiteY112" fmla="*/ 320157 h 361950"/>
                <a:gd name="connsiteX113" fmla="*/ 450538 w 2392363"/>
                <a:gd name="connsiteY113" fmla="*/ 330131 h 361950"/>
                <a:gd name="connsiteX114" fmla="*/ 466725 w 2392363"/>
                <a:gd name="connsiteY114" fmla="*/ 330131 h 361950"/>
                <a:gd name="connsiteX115" fmla="*/ 466725 w 2392363"/>
                <a:gd name="connsiteY115" fmla="*/ 361950 h 361950"/>
                <a:gd name="connsiteX116" fmla="*/ 349368 w 2392363"/>
                <a:gd name="connsiteY116" fmla="*/ 361950 h 361950"/>
                <a:gd name="connsiteX117" fmla="*/ 349368 w 2392363"/>
                <a:gd name="connsiteY117" fmla="*/ 330131 h 361950"/>
                <a:gd name="connsiteX118" fmla="*/ 377933 w 2392363"/>
                <a:gd name="connsiteY118" fmla="*/ 330131 h 361950"/>
                <a:gd name="connsiteX119" fmla="*/ 377933 w 2392363"/>
                <a:gd name="connsiteY119" fmla="*/ 277415 h 361950"/>
                <a:gd name="connsiteX120" fmla="*/ 315089 w 2392363"/>
                <a:gd name="connsiteY120" fmla="*/ 298549 h 361950"/>
                <a:gd name="connsiteX121" fmla="*/ 222250 w 2392363"/>
                <a:gd name="connsiteY121" fmla="*/ 196679 h 361950"/>
                <a:gd name="connsiteX122" fmla="*/ 316755 w 2392363"/>
                <a:gd name="connsiteY122" fmla="*/ 79375 h 361950"/>
                <a:gd name="connsiteX123" fmla="*/ 109071 w 2392363"/>
                <a:gd name="connsiteY123" fmla="*/ 79375 h 361950"/>
                <a:gd name="connsiteX124" fmla="*/ 209550 w 2392363"/>
                <a:gd name="connsiteY124" fmla="*/ 184816 h 361950"/>
                <a:gd name="connsiteX125" fmla="*/ 208834 w 2392363"/>
                <a:gd name="connsiteY125" fmla="*/ 203185 h 361950"/>
                <a:gd name="connsiteX126" fmla="*/ 63963 w 2392363"/>
                <a:gd name="connsiteY126" fmla="*/ 203185 h 361950"/>
                <a:gd name="connsiteX127" fmla="*/ 122675 w 2392363"/>
                <a:gd name="connsiteY127" fmla="*/ 257814 h 361950"/>
                <a:gd name="connsiteX128" fmla="*/ 181865 w 2392363"/>
                <a:gd name="connsiteY128" fmla="*/ 239922 h 361950"/>
                <a:gd name="connsiteX129" fmla="*/ 201197 w 2392363"/>
                <a:gd name="connsiteY129" fmla="*/ 239922 h 361950"/>
                <a:gd name="connsiteX130" fmla="*/ 201197 w 2392363"/>
                <a:gd name="connsiteY130" fmla="*/ 279045 h 361950"/>
                <a:gd name="connsiteX131" fmla="*/ 113367 w 2392363"/>
                <a:gd name="connsiteY131" fmla="*/ 300038 h 361950"/>
                <a:gd name="connsiteX132" fmla="*/ 0 w 2392363"/>
                <a:gd name="connsiteY132" fmla="*/ 191019 h 361950"/>
                <a:gd name="connsiteX133" fmla="*/ 109071 w 2392363"/>
                <a:gd name="connsiteY133" fmla="*/ 79375 h 361950"/>
                <a:gd name="connsiteX134" fmla="*/ 2087563 w 2392363"/>
                <a:gd name="connsiteY134" fmla="*/ 14288 h 361950"/>
                <a:gd name="connsiteX135" fmla="*/ 2121165 w 2392363"/>
                <a:gd name="connsiteY135" fmla="*/ 14288 h 361950"/>
                <a:gd name="connsiteX136" fmla="*/ 2145234 w 2392363"/>
                <a:gd name="connsiteY136" fmla="*/ 47793 h 361950"/>
                <a:gd name="connsiteX137" fmla="*/ 2145234 w 2392363"/>
                <a:gd name="connsiteY137" fmla="*/ 177984 h 361950"/>
                <a:gd name="connsiteX138" fmla="*/ 2145473 w 2392363"/>
                <a:gd name="connsiteY138" fmla="*/ 177984 h 361950"/>
                <a:gd name="connsiteX139" fmla="*/ 2145473 w 2392363"/>
                <a:gd name="connsiteY139" fmla="*/ 232789 h 361950"/>
                <a:gd name="connsiteX140" fmla="*/ 2173832 w 2392363"/>
                <a:gd name="connsiteY140" fmla="*/ 260311 h 361950"/>
                <a:gd name="connsiteX141" fmla="*/ 2195041 w 2392363"/>
                <a:gd name="connsiteY141" fmla="*/ 256960 h 361950"/>
                <a:gd name="connsiteX142" fmla="*/ 2180743 w 2392363"/>
                <a:gd name="connsiteY142" fmla="*/ 193061 h 361950"/>
                <a:gd name="connsiteX143" fmla="*/ 2275829 w 2392363"/>
                <a:gd name="connsiteY143" fmla="*/ 79862 h 361950"/>
                <a:gd name="connsiteX144" fmla="*/ 2334215 w 2392363"/>
                <a:gd name="connsiteY144" fmla="*/ 96854 h 361950"/>
                <a:gd name="connsiteX145" fmla="*/ 2334215 w 2392363"/>
                <a:gd name="connsiteY145" fmla="*/ 14288 h 361950"/>
                <a:gd name="connsiteX146" fmla="*/ 2368055 w 2392363"/>
                <a:gd name="connsiteY146" fmla="*/ 14288 h 361950"/>
                <a:gd name="connsiteX147" fmla="*/ 2392363 w 2392363"/>
                <a:gd name="connsiteY147" fmla="*/ 47793 h 361950"/>
                <a:gd name="connsiteX148" fmla="*/ 2392363 w 2392363"/>
                <a:gd name="connsiteY148" fmla="*/ 294294 h 361950"/>
                <a:gd name="connsiteX149" fmla="*/ 2353280 w 2392363"/>
                <a:gd name="connsiteY149" fmla="*/ 294294 h 361950"/>
                <a:gd name="connsiteX150" fmla="*/ 2335407 w 2392363"/>
                <a:gd name="connsiteY150" fmla="*/ 272516 h 361950"/>
                <a:gd name="connsiteX151" fmla="*/ 2270109 w 2392363"/>
                <a:gd name="connsiteY151" fmla="*/ 300038 h 361950"/>
                <a:gd name="connsiteX152" fmla="*/ 2214345 w 2392363"/>
                <a:gd name="connsiteY152" fmla="*/ 280653 h 361950"/>
                <a:gd name="connsiteX153" fmla="*/ 2144043 w 2392363"/>
                <a:gd name="connsiteY153" fmla="*/ 300038 h 361950"/>
                <a:gd name="connsiteX154" fmla="*/ 2087563 w 2392363"/>
                <a:gd name="connsiteY154" fmla="*/ 239968 h 361950"/>
                <a:gd name="connsiteX155" fmla="*/ 2087563 w 2392363"/>
                <a:gd name="connsiteY155" fmla="*/ 233267 h 361950"/>
                <a:gd name="connsiteX156" fmla="*/ 2087563 w 2392363"/>
                <a:gd name="connsiteY156" fmla="*/ 177984 h 361950"/>
                <a:gd name="connsiteX157" fmla="*/ 2087563 w 2392363"/>
                <a:gd name="connsiteY157" fmla="*/ 14288 h 361950"/>
                <a:gd name="connsiteX158" fmla="*/ 1296988 w 2392363"/>
                <a:gd name="connsiteY158" fmla="*/ 0 h 361950"/>
                <a:gd name="connsiteX159" fmla="*/ 1422195 w 2392363"/>
                <a:gd name="connsiteY159" fmla="*/ 0 h 361950"/>
                <a:gd name="connsiteX160" fmla="*/ 1422195 w 2392363"/>
                <a:gd name="connsiteY160" fmla="*/ 36681 h 361950"/>
                <a:gd name="connsiteX161" fmla="*/ 1385537 w 2392363"/>
                <a:gd name="connsiteY161" fmla="*/ 36681 h 361950"/>
                <a:gd name="connsiteX162" fmla="*/ 1428860 w 2392363"/>
                <a:gd name="connsiteY162" fmla="*/ 221515 h 361950"/>
                <a:gd name="connsiteX163" fmla="*/ 1429812 w 2392363"/>
                <a:gd name="connsiteY163" fmla="*/ 221515 h 361950"/>
                <a:gd name="connsiteX164" fmla="*/ 1487417 w 2392363"/>
                <a:gd name="connsiteY164" fmla="*/ 0 h 361950"/>
                <a:gd name="connsiteX165" fmla="*/ 1540260 w 2392363"/>
                <a:gd name="connsiteY165" fmla="*/ 0 h 361950"/>
                <a:gd name="connsiteX166" fmla="*/ 1597389 w 2392363"/>
                <a:gd name="connsiteY166" fmla="*/ 221515 h 361950"/>
                <a:gd name="connsiteX167" fmla="*/ 1598103 w 2392363"/>
                <a:gd name="connsiteY167" fmla="*/ 221515 h 361950"/>
                <a:gd name="connsiteX168" fmla="*/ 1637141 w 2392363"/>
                <a:gd name="connsiteY168" fmla="*/ 65502 h 361950"/>
                <a:gd name="connsiteX169" fmla="*/ 1622145 w 2392363"/>
                <a:gd name="connsiteY169" fmla="*/ 36681 h 361950"/>
                <a:gd name="connsiteX170" fmla="*/ 1605720 w 2392363"/>
                <a:gd name="connsiteY170" fmla="*/ 36681 h 361950"/>
                <a:gd name="connsiteX171" fmla="*/ 1605720 w 2392363"/>
                <a:gd name="connsiteY171" fmla="*/ 0 h 361950"/>
                <a:gd name="connsiteX172" fmla="*/ 1719263 w 2392363"/>
                <a:gd name="connsiteY172" fmla="*/ 0 h 361950"/>
                <a:gd name="connsiteX173" fmla="*/ 1719263 w 2392363"/>
                <a:gd name="connsiteY173" fmla="*/ 36681 h 361950"/>
                <a:gd name="connsiteX174" fmla="*/ 1713074 w 2392363"/>
                <a:gd name="connsiteY174" fmla="*/ 36681 h 361950"/>
                <a:gd name="connsiteX175" fmla="*/ 1696174 w 2392363"/>
                <a:gd name="connsiteY175" fmla="*/ 49781 h 361950"/>
                <a:gd name="connsiteX176" fmla="*/ 1629286 w 2392363"/>
                <a:gd name="connsiteY176" fmla="*/ 298450 h 361950"/>
                <a:gd name="connsiteX177" fmla="*/ 1554305 w 2392363"/>
                <a:gd name="connsiteY177" fmla="*/ 298450 h 361950"/>
                <a:gd name="connsiteX178" fmla="*/ 1506459 w 2392363"/>
                <a:gd name="connsiteY178" fmla="*/ 113140 h 361950"/>
                <a:gd name="connsiteX179" fmla="*/ 1505507 w 2392363"/>
                <a:gd name="connsiteY179" fmla="*/ 113140 h 361950"/>
                <a:gd name="connsiteX180" fmla="*/ 1457186 w 2392363"/>
                <a:gd name="connsiteY180" fmla="*/ 298450 h 361950"/>
                <a:gd name="connsiteX181" fmla="*/ 1382443 w 2392363"/>
                <a:gd name="connsiteY181" fmla="*/ 298450 h 361950"/>
                <a:gd name="connsiteX182" fmla="*/ 1318649 w 2392363"/>
                <a:gd name="connsiteY182" fmla="*/ 48114 h 361950"/>
                <a:gd name="connsiteX183" fmla="*/ 1303891 w 2392363"/>
                <a:gd name="connsiteY183" fmla="*/ 36681 h 361950"/>
                <a:gd name="connsiteX184" fmla="*/ 1296988 w 2392363"/>
                <a:gd name="connsiteY184" fmla="*/ 36681 h 361950"/>
                <a:gd name="connsiteX185" fmla="*/ 1296988 w 2392363"/>
                <a:gd name="connsiteY185" fmla="*/ 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2392363" h="361950">
                  <a:moveTo>
                    <a:pt x="1822414" y="125413"/>
                  </a:moveTo>
                  <a:cubicBezTo>
                    <a:pt x="1820482" y="131842"/>
                    <a:pt x="1819275" y="138986"/>
                    <a:pt x="1819275" y="145892"/>
                  </a:cubicBezTo>
                  <a:cubicBezTo>
                    <a:pt x="1819275" y="177086"/>
                    <a:pt x="1840037" y="203042"/>
                    <a:pt x="1868525" y="211138"/>
                  </a:cubicBezTo>
                  <a:cubicBezTo>
                    <a:pt x="1870456" y="204471"/>
                    <a:pt x="1871663" y="197565"/>
                    <a:pt x="1871663" y="190421"/>
                  </a:cubicBezTo>
                  <a:cubicBezTo>
                    <a:pt x="1871663" y="159227"/>
                    <a:pt x="1850901" y="133271"/>
                    <a:pt x="1822414" y="125413"/>
                  </a:cubicBezTo>
                  <a:close/>
                  <a:moveTo>
                    <a:pt x="2296160" y="123825"/>
                  </a:moveTo>
                  <a:cubicBezTo>
                    <a:pt x="2270681" y="123825"/>
                    <a:pt x="2244725" y="135991"/>
                    <a:pt x="2244725" y="189427"/>
                  </a:cubicBezTo>
                  <a:cubicBezTo>
                    <a:pt x="2244725" y="238568"/>
                    <a:pt x="2259013" y="257175"/>
                    <a:pt x="2288778" y="257175"/>
                  </a:cubicBezTo>
                  <a:cubicBezTo>
                    <a:pt x="2307114" y="257175"/>
                    <a:pt x="2319497" y="251211"/>
                    <a:pt x="2335213" y="238568"/>
                  </a:cubicBezTo>
                  <a:cubicBezTo>
                    <a:pt x="2335213" y="134560"/>
                    <a:pt x="2335213" y="134560"/>
                    <a:pt x="2335213" y="134560"/>
                  </a:cubicBezTo>
                  <a:cubicBezTo>
                    <a:pt x="2325450" y="127403"/>
                    <a:pt x="2313067" y="123825"/>
                    <a:pt x="2296160" y="123825"/>
                  </a:cubicBezTo>
                  <a:close/>
                  <a:moveTo>
                    <a:pt x="341137" y="120650"/>
                  </a:moveTo>
                  <a:cubicBezTo>
                    <a:pt x="311787" y="120650"/>
                    <a:pt x="285750" y="142759"/>
                    <a:pt x="285750" y="195535"/>
                  </a:cubicBezTo>
                  <a:cubicBezTo>
                    <a:pt x="285750" y="253065"/>
                    <a:pt x="310603" y="263525"/>
                    <a:pt x="335930" y="263525"/>
                  </a:cubicBezTo>
                  <a:cubicBezTo>
                    <a:pt x="352972" y="263525"/>
                    <a:pt x="366700" y="259484"/>
                    <a:pt x="377825" y="252590"/>
                  </a:cubicBezTo>
                  <a:cubicBezTo>
                    <a:pt x="377825" y="128020"/>
                    <a:pt x="377825" y="128020"/>
                    <a:pt x="377825" y="128020"/>
                  </a:cubicBezTo>
                  <a:cubicBezTo>
                    <a:pt x="367174" y="124454"/>
                    <a:pt x="353682" y="120650"/>
                    <a:pt x="341137" y="120650"/>
                  </a:cubicBezTo>
                  <a:close/>
                  <a:moveTo>
                    <a:pt x="804172" y="117475"/>
                  </a:moveTo>
                  <a:cubicBezTo>
                    <a:pt x="782884" y="117475"/>
                    <a:pt x="765144" y="127600"/>
                    <a:pt x="760413" y="166688"/>
                  </a:cubicBezTo>
                  <a:cubicBezTo>
                    <a:pt x="842963" y="166688"/>
                    <a:pt x="842963" y="166688"/>
                    <a:pt x="842963" y="166688"/>
                  </a:cubicBezTo>
                  <a:cubicBezTo>
                    <a:pt x="841544" y="129484"/>
                    <a:pt x="828061" y="117475"/>
                    <a:pt x="804172" y="117475"/>
                  </a:cubicBezTo>
                  <a:close/>
                  <a:moveTo>
                    <a:pt x="108957" y="117475"/>
                  </a:moveTo>
                  <a:cubicBezTo>
                    <a:pt x="87494" y="117475"/>
                    <a:pt x="69805" y="127552"/>
                    <a:pt x="65088" y="166688"/>
                  </a:cubicBezTo>
                  <a:cubicBezTo>
                    <a:pt x="147638" y="166688"/>
                    <a:pt x="147638" y="166688"/>
                    <a:pt x="147638" y="166688"/>
                  </a:cubicBezTo>
                  <a:cubicBezTo>
                    <a:pt x="146459" y="129427"/>
                    <a:pt x="133015" y="117475"/>
                    <a:pt x="108957" y="117475"/>
                  </a:cubicBezTo>
                  <a:close/>
                  <a:moveTo>
                    <a:pt x="2055053" y="80963"/>
                  </a:moveTo>
                  <a:cubicBezTo>
                    <a:pt x="2059776" y="80963"/>
                    <a:pt x="2064263" y="81675"/>
                    <a:pt x="2068513" y="83100"/>
                  </a:cubicBezTo>
                  <a:cubicBezTo>
                    <a:pt x="2068513" y="83100"/>
                    <a:pt x="2068513" y="83100"/>
                    <a:pt x="2068513" y="129633"/>
                  </a:cubicBezTo>
                  <a:cubicBezTo>
                    <a:pt x="2068513" y="129633"/>
                    <a:pt x="2068513" y="129633"/>
                    <a:pt x="2058123" y="129633"/>
                  </a:cubicBezTo>
                  <a:cubicBezTo>
                    <a:pt x="2027898" y="129633"/>
                    <a:pt x="2006410" y="136044"/>
                    <a:pt x="1994603" y="141979"/>
                  </a:cubicBezTo>
                  <a:cubicBezTo>
                    <a:pt x="1994603" y="141979"/>
                    <a:pt x="1994603" y="141979"/>
                    <a:pt x="1994603" y="293688"/>
                  </a:cubicBezTo>
                  <a:cubicBezTo>
                    <a:pt x="1994603" y="293688"/>
                    <a:pt x="1994603" y="293688"/>
                    <a:pt x="1936750" y="293688"/>
                  </a:cubicBezTo>
                  <a:cubicBezTo>
                    <a:pt x="1936750" y="293688"/>
                    <a:pt x="1936750" y="293688"/>
                    <a:pt x="1936750" y="85949"/>
                  </a:cubicBezTo>
                  <a:cubicBezTo>
                    <a:pt x="1936750" y="85949"/>
                    <a:pt x="1936750" y="85949"/>
                    <a:pt x="1975004" y="85949"/>
                  </a:cubicBezTo>
                  <a:cubicBezTo>
                    <a:pt x="1985394" y="85949"/>
                    <a:pt x="1991769" y="86424"/>
                    <a:pt x="1993895" y="107554"/>
                  </a:cubicBezTo>
                  <a:cubicBezTo>
                    <a:pt x="2007827" y="93309"/>
                    <a:pt x="2027898" y="80963"/>
                    <a:pt x="2055053" y="80963"/>
                  </a:cubicBezTo>
                  <a:close/>
                  <a:moveTo>
                    <a:pt x="1805107" y="79375"/>
                  </a:moveTo>
                  <a:cubicBezTo>
                    <a:pt x="1820807" y="79375"/>
                    <a:pt x="1835793" y="82490"/>
                    <a:pt x="1849352" y="88240"/>
                  </a:cubicBezTo>
                  <a:cubicBezTo>
                    <a:pt x="1890505" y="104772"/>
                    <a:pt x="1919288" y="144065"/>
                    <a:pt x="1919288" y="189826"/>
                  </a:cubicBezTo>
                  <a:cubicBezTo>
                    <a:pt x="1919288" y="250922"/>
                    <a:pt x="1867193" y="300038"/>
                    <a:pt x="1805107" y="300038"/>
                  </a:cubicBezTo>
                  <a:cubicBezTo>
                    <a:pt x="1742783" y="300038"/>
                    <a:pt x="1690688" y="250922"/>
                    <a:pt x="1690688" y="189826"/>
                  </a:cubicBezTo>
                  <a:cubicBezTo>
                    <a:pt x="1690688" y="141429"/>
                    <a:pt x="1723515" y="99261"/>
                    <a:pt x="1769663" y="84886"/>
                  </a:cubicBezTo>
                  <a:cubicBezTo>
                    <a:pt x="1760148" y="98542"/>
                    <a:pt x="1753726" y="129929"/>
                    <a:pt x="1753726" y="147179"/>
                  </a:cubicBezTo>
                  <a:cubicBezTo>
                    <a:pt x="1744686" y="158680"/>
                    <a:pt x="1738977" y="173534"/>
                    <a:pt x="1738977" y="189826"/>
                  </a:cubicBezTo>
                  <a:cubicBezTo>
                    <a:pt x="1738977" y="227203"/>
                    <a:pt x="1768712" y="257870"/>
                    <a:pt x="1805107" y="257870"/>
                  </a:cubicBezTo>
                  <a:cubicBezTo>
                    <a:pt x="1818190" y="257870"/>
                    <a:pt x="1830560" y="253797"/>
                    <a:pt x="1840789" y="246609"/>
                  </a:cubicBezTo>
                  <a:cubicBezTo>
                    <a:pt x="1799874" y="230078"/>
                    <a:pt x="1771091" y="190785"/>
                    <a:pt x="1771091" y="145023"/>
                  </a:cubicBezTo>
                  <a:cubicBezTo>
                    <a:pt x="1771091" y="120824"/>
                    <a:pt x="1779178" y="98303"/>
                    <a:pt x="1792975" y="80094"/>
                  </a:cubicBezTo>
                  <a:cubicBezTo>
                    <a:pt x="1797019" y="79615"/>
                    <a:pt x="1801063" y="79375"/>
                    <a:pt x="1805107" y="79375"/>
                  </a:cubicBezTo>
                  <a:close/>
                  <a:moveTo>
                    <a:pt x="1231905" y="79375"/>
                  </a:moveTo>
                  <a:cubicBezTo>
                    <a:pt x="1266702" y="79375"/>
                    <a:pt x="1290536" y="82951"/>
                    <a:pt x="1308411" y="88672"/>
                  </a:cubicBezTo>
                  <a:cubicBezTo>
                    <a:pt x="1308411" y="88672"/>
                    <a:pt x="1308411" y="88672"/>
                    <a:pt x="1308411" y="136110"/>
                  </a:cubicBezTo>
                  <a:cubicBezTo>
                    <a:pt x="1308411" y="136110"/>
                    <a:pt x="1308411" y="136110"/>
                    <a:pt x="1273852" y="136110"/>
                  </a:cubicBezTo>
                  <a:cubicBezTo>
                    <a:pt x="1266702" y="123476"/>
                    <a:pt x="1253117" y="115133"/>
                    <a:pt x="1229760" y="115133"/>
                  </a:cubicBezTo>
                  <a:cubicBezTo>
                    <a:pt x="1206641" y="115133"/>
                    <a:pt x="1194009" y="124191"/>
                    <a:pt x="1194009" y="137779"/>
                  </a:cubicBezTo>
                  <a:cubicBezTo>
                    <a:pt x="1194009" y="150652"/>
                    <a:pt x="1202113" y="158519"/>
                    <a:pt x="1240008" y="163763"/>
                  </a:cubicBezTo>
                  <a:cubicBezTo>
                    <a:pt x="1293873" y="171630"/>
                    <a:pt x="1316038" y="185694"/>
                    <a:pt x="1316038" y="229080"/>
                  </a:cubicBezTo>
                  <a:cubicBezTo>
                    <a:pt x="1316038" y="271036"/>
                    <a:pt x="1286723" y="298450"/>
                    <a:pt x="1219035" y="298450"/>
                  </a:cubicBezTo>
                  <a:cubicBezTo>
                    <a:pt x="1178517" y="298450"/>
                    <a:pt x="1156590" y="292729"/>
                    <a:pt x="1138238" y="287008"/>
                  </a:cubicBezTo>
                  <a:cubicBezTo>
                    <a:pt x="1138238" y="287008"/>
                    <a:pt x="1138238" y="287008"/>
                    <a:pt x="1138238" y="238854"/>
                  </a:cubicBezTo>
                  <a:cubicBezTo>
                    <a:pt x="1138238" y="238854"/>
                    <a:pt x="1138238" y="238854"/>
                    <a:pt x="1173989" y="238854"/>
                  </a:cubicBezTo>
                  <a:cubicBezTo>
                    <a:pt x="1178994" y="253872"/>
                    <a:pt x="1199014" y="263408"/>
                    <a:pt x="1218558" y="263408"/>
                  </a:cubicBezTo>
                  <a:cubicBezTo>
                    <a:pt x="1242392" y="263408"/>
                    <a:pt x="1256930" y="253634"/>
                    <a:pt x="1256930" y="238139"/>
                  </a:cubicBezTo>
                  <a:cubicBezTo>
                    <a:pt x="1256930" y="222167"/>
                    <a:pt x="1247159" y="215492"/>
                    <a:pt x="1211408" y="210725"/>
                  </a:cubicBezTo>
                  <a:cubicBezTo>
                    <a:pt x="1163264" y="204288"/>
                    <a:pt x="1140860" y="188317"/>
                    <a:pt x="1140860" y="146123"/>
                  </a:cubicBezTo>
                  <a:cubicBezTo>
                    <a:pt x="1140860" y="103690"/>
                    <a:pt x="1174704" y="79375"/>
                    <a:pt x="1231905" y="79375"/>
                  </a:cubicBezTo>
                  <a:close/>
                  <a:moveTo>
                    <a:pt x="1059541" y="79375"/>
                  </a:moveTo>
                  <a:cubicBezTo>
                    <a:pt x="1091859" y="79375"/>
                    <a:pt x="1119188" y="89160"/>
                    <a:pt x="1119188" y="137130"/>
                  </a:cubicBezTo>
                  <a:cubicBezTo>
                    <a:pt x="1119188" y="137130"/>
                    <a:pt x="1119188" y="137130"/>
                    <a:pt x="1119188" y="293688"/>
                  </a:cubicBezTo>
                  <a:cubicBezTo>
                    <a:pt x="1119188" y="293688"/>
                    <a:pt x="1119188" y="293688"/>
                    <a:pt x="1061442" y="293688"/>
                  </a:cubicBezTo>
                  <a:cubicBezTo>
                    <a:pt x="1061442" y="293688"/>
                    <a:pt x="1061442" y="293688"/>
                    <a:pt x="1061442" y="152881"/>
                  </a:cubicBezTo>
                  <a:cubicBezTo>
                    <a:pt x="1061442" y="131879"/>
                    <a:pt x="1052887" y="125674"/>
                    <a:pt x="1033876" y="125674"/>
                  </a:cubicBezTo>
                  <a:cubicBezTo>
                    <a:pt x="1014865" y="125674"/>
                    <a:pt x="997755" y="130447"/>
                    <a:pt x="983734" y="135221"/>
                  </a:cubicBezTo>
                  <a:cubicBezTo>
                    <a:pt x="983734" y="135221"/>
                    <a:pt x="983734" y="135221"/>
                    <a:pt x="983734" y="293688"/>
                  </a:cubicBezTo>
                  <a:cubicBezTo>
                    <a:pt x="983734" y="293688"/>
                    <a:pt x="983734" y="293688"/>
                    <a:pt x="925513" y="293688"/>
                  </a:cubicBezTo>
                  <a:cubicBezTo>
                    <a:pt x="925513" y="293688"/>
                    <a:pt x="925513" y="293688"/>
                    <a:pt x="925513" y="84625"/>
                  </a:cubicBezTo>
                  <a:cubicBezTo>
                    <a:pt x="925513" y="84625"/>
                    <a:pt x="925513" y="84625"/>
                    <a:pt x="964010" y="84625"/>
                  </a:cubicBezTo>
                  <a:cubicBezTo>
                    <a:pt x="974466" y="84625"/>
                    <a:pt x="980407" y="85580"/>
                    <a:pt x="982784" y="103957"/>
                  </a:cubicBezTo>
                  <a:cubicBezTo>
                    <a:pt x="1003458" y="89399"/>
                    <a:pt x="1030074" y="79375"/>
                    <a:pt x="1059541" y="79375"/>
                  </a:cubicBezTo>
                  <a:close/>
                  <a:moveTo>
                    <a:pt x="804699" y="79375"/>
                  </a:moveTo>
                  <a:cubicBezTo>
                    <a:pt x="870052" y="79375"/>
                    <a:pt x="904875" y="113839"/>
                    <a:pt x="904875" y="184441"/>
                  </a:cubicBezTo>
                  <a:cubicBezTo>
                    <a:pt x="904875" y="191621"/>
                    <a:pt x="903921" y="200716"/>
                    <a:pt x="903921" y="202630"/>
                  </a:cubicBezTo>
                  <a:cubicBezTo>
                    <a:pt x="903921" y="202630"/>
                    <a:pt x="903921" y="202630"/>
                    <a:pt x="759859" y="202630"/>
                  </a:cubicBezTo>
                  <a:cubicBezTo>
                    <a:pt x="762721" y="245471"/>
                    <a:pt x="783949" y="257437"/>
                    <a:pt x="818295" y="257437"/>
                  </a:cubicBezTo>
                  <a:cubicBezTo>
                    <a:pt x="843338" y="257437"/>
                    <a:pt x="862897" y="249779"/>
                    <a:pt x="877207" y="239248"/>
                  </a:cubicBezTo>
                  <a:cubicBezTo>
                    <a:pt x="877207" y="239248"/>
                    <a:pt x="877207" y="239248"/>
                    <a:pt x="896289" y="239248"/>
                  </a:cubicBezTo>
                  <a:cubicBezTo>
                    <a:pt x="896289" y="239248"/>
                    <a:pt x="896289" y="239248"/>
                    <a:pt x="896289" y="278498"/>
                  </a:cubicBezTo>
                  <a:cubicBezTo>
                    <a:pt x="878400" y="288311"/>
                    <a:pt x="853595" y="299320"/>
                    <a:pt x="808992" y="299320"/>
                  </a:cubicBezTo>
                  <a:cubicBezTo>
                    <a:pt x="777509" y="299320"/>
                    <a:pt x="752226" y="291661"/>
                    <a:pt x="733622" y="277302"/>
                  </a:cubicBezTo>
                  <a:cubicBezTo>
                    <a:pt x="713348" y="290226"/>
                    <a:pt x="685919" y="299320"/>
                    <a:pt x="659206" y="299320"/>
                  </a:cubicBezTo>
                  <a:cubicBezTo>
                    <a:pt x="636070" y="299320"/>
                    <a:pt x="617227" y="293097"/>
                    <a:pt x="608402" y="272036"/>
                  </a:cubicBezTo>
                  <a:cubicBezTo>
                    <a:pt x="598385" y="278498"/>
                    <a:pt x="595284" y="280652"/>
                    <a:pt x="595284" y="280652"/>
                  </a:cubicBezTo>
                  <a:cubicBezTo>
                    <a:pt x="575726" y="292140"/>
                    <a:pt x="552352" y="300038"/>
                    <a:pt x="526592" y="300038"/>
                  </a:cubicBezTo>
                  <a:cubicBezTo>
                    <a:pt x="494154" y="300038"/>
                    <a:pt x="466725" y="290226"/>
                    <a:pt x="466725" y="242120"/>
                  </a:cubicBezTo>
                  <a:cubicBezTo>
                    <a:pt x="466725" y="242120"/>
                    <a:pt x="466725" y="242120"/>
                    <a:pt x="466725" y="84640"/>
                  </a:cubicBezTo>
                  <a:cubicBezTo>
                    <a:pt x="466725" y="84640"/>
                    <a:pt x="466725" y="84640"/>
                    <a:pt x="524684" y="84640"/>
                  </a:cubicBezTo>
                  <a:cubicBezTo>
                    <a:pt x="524684" y="84640"/>
                    <a:pt x="524684" y="84640"/>
                    <a:pt x="524684" y="201912"/>
                  </a:cubicBezTo>
                  <a:cubicBezTo>
                    <a:pt x="524684" y="201912"/>
                    <a:pt x="524684" y="201912"/>
                    <a:pt x="524684" y="226324"/>
                  </a:cubicBezTo>
                  <a:cubicBezTo>
                    <a:pt x="524684" y="247385"/>
                    <a:pt x="533032" y="253608"/>
                    <a:pt x="552113" y="253608"/>
                  </a:cubicBezTo>
                  <a:cubicBezTo>
                    <a:pt x="571433" y="253608"/>
                    <a:pt x="588606" y="248821"/>
                    <a:pt x="602678" y="243795"/>
                  </a:cubicBezTo>
                  <a:cubicBezTo>
                    <a:pt x="602678" y="243795"/>
                    <a:pt x="602678" y="243795"/>
                    <a:pt x="602678" y="84640"/>
                  </a:cubicBezTo>
                  <a:cubicBezTo>
                    <a:pt x="602678" y="84640"/>
                    <a:pt x="602678" y="84640"/>
                    <a:pt x="661114" y="84640"/>
                  </a:cubicBezTo>
                  <a:cubicBezTo>
                    <a:pt x="661114" y="84640"/>
                    <a:pt x="661114" y="84640"/>
                    <a:pt x="661114" y="226085"/>
                  </a:cubicBezTo>
                  <a:cubicBezTo>
                    <a:pt x="661114" y="226085"/>
                    <a:pt x="661114" y="226085"/>
                    <a:pt x="661114" y="239966"/>
                  </a:cubicBezTo>
                  <a:cubicBezTo>
                    <a:pt x="663022" y="255044"/>
                    <a:pt x="672086" y="259830"/>
                    <a:pt x="688781" y="259830"/>
                  </a:cubicBezTo>
                  <a:cubicBezTo>
                    <a:pt x="697368" y="259830"/>
                    <a:pt x="705716" y="257916"/>
                    <a:pt x="713348" y="255762"/>
                  </a:cubicBezTo>
                  <a:cubicBezTo>
                    <a:pt x="702138" y="238291"/>
                    <a:pt x="696175" y="216272"/>
                    <a:pt x="696175" y="190425"/>
                  </a:cubicBezTo>
                  <a:cubicBezTo>
                    <a:pt x="696175" y="121497"/>
                    <a:pt x="742924" y="79375"/>
                    <a:pt x="804699" y="79375"/>
                  </a:cubicBezTo>
                  <a:close/>
                  <a:moveTo>
                    <a:pt x="316755" y="79375"/>
                  </a:moveTo>
                  <a:cubicBezTo>
                    <a:pt x="346749" y="79375"/>
                    <a:pt x="366031" y="89586"/>
                    <a:pt x="380790" y="105970"/>
                  </a:cubicBezTo>
                  <a:cubicBezTo>
                    <a:pt x="386027" y="87686"/>
                    <a:pt x="396263" y="85549"/>
                    <a:pt x="402452" y="85549"/>
                  </a:cubicBezTo>
                  <a:cubicBezTo>
                    <a:pt x="402452" y="85549"/>
                    <a:pt x="402452" y="85549"/>
                    <a:pt x="439826" y="85549"/>
                  </a:cubicBezTo>
                  <a:cubicBezTo>
                    <a:pt x="439826" y="85549"/>
                    <a:pt x="439826" y="85549"/>
                    <a:pt x="439826" y="320157"/>
                  </a:cubicBezTo>
                  <a:cubicBezTo>
                    <a:pt x="439826" y="324907"/>
                    <a:pt x="445539" y="330131"/>
                    <a:pt x="450538" y="330131"/>
                  </a:cubicBezTo>
                  <a:cubicBezTo>
                    <a:pt x="450538" y="330131"/>
                    <a:pt x="450538" y="330131"/>
                    <a:pt x="466725" y="330131"/>
                  </a:cubicBezTo>
                  <a:cubicBezTo>
                    <a:pt x="466725" y="330131"/>
                    <a:pt x="466725" y="330131"/>
                    <a:pt x="466725" y="361950"/>
                  </a:cubicBezTo>
                  <a:cubicBezTo>
                    <a:pt x="466725" y="361950"/>
                    <a:pt x="466725" y="361950"/>
                    <a:pt x="349368" y="361950"/>
                  </a:cubicBezTo>
                  <a:cubicBezTo>
                    <a:pt x="349368" y="361950"/>
                    <a:pt x="349368" y="361950"/>
                    <a:pt x="349368" y="330131"/>
                  </a:cubicBezTo>
                  <a:cubicBezTo>
                    <a:pt x="349368" y="330131"/>
                    <a:pt x="349368" y="330131"/>
                    <a:pt x="377933" y="330131"/>
                  </a:cubicBezTo>
                  <a:cubicBezTo>
                    <a:pt x="377933" y="330131"/>
                    <a:pt x="377933" y="330131"/>
                    <a:pt x="377933" y="277415"/>
                  </a:cubicBezTo>
                  <a:cubicBezTo>
                    <a:pt x="363412" y="289525"/>
                    <a:pt x="342940" y="298549"/>
                    <a:pt x="315089" y="298549"/>
                  </a:cubicBezTo>
                  <a:cubicBezTo>
                    <a:pt x="270336" y="298549"/>
                    <a:pt x="222250" y="276703"/>
                    <a:pt x="222250" y="196679"/>
                  </a:cubicBezTo>
                  <a:cubicBezTo>
                    <a:pt x="222250" y="117606"/>
                    <a:pt x="273430" y="79375"/>
                    <a:pt x="316755" y="79375"/>
                  </a:cubicBezTo>
                  <a:close/>
                  <a:moveTo>
                    <a:pt x="109071" y="79375"/>
                  </a:moveTo>
                  <a:cubicBezTo>
                    <a:pt x="174705" y="79375"/>
                    <a:pt x="209550" y="114204"/>
                    <a:pt x="209550" y="184816"/>
                  </a:cubicBezTo>
                  <a:cubicBezTo>
                    <a:pt x="209550" y="192211"/>
                    <a:pt x="208834" y="201038"/>
                    <a:pt x="208834" y="203185"/>
                  </a:cubicBezTo>
                  <a:cubicBezTo>
                    <a:pt x="208834" y="203185"/>
                    <a:pt x="208834" y="203185"/>
                    <a:pt x="63963" y="203185"/>
                  </a:cubicBezTo>
                  <a:cubicBezTo>
                    <a:pt x="66827" y="246125"/>
                    <a:pt x="88307" y="257814"/>
                    <a:pt x="122675" y="257814"/>
                  </a:cubicBezTo>
                  <a:cubicBezTo>
                    <a:pt x="147974" y="257814"/>
                    <a:pt x="167545" y="250180"/>
                    <a:pt x="181865" y="239922"/>
                  </a:cubicBezTo>
                  <a:cubicBezTo>
                    <a:pt x="181865" y="239922"/>
                    <a:pt x="181865" y="239922"/>
                    <a:pt x="201197" y="239922"/>
                  </a:cubicBezTo>
                  <a:cubicBezTo>
                    <a:pt x="201197" y="239922"/>
                    <a:pt x="201197" y="239922"/>
                    <a:pt x="201197" y="279045"/>
                  </a:cubicBezTo>
                  <a:cubicBezTo>
                    <a:pt x="183297" y="288826"/>
                    <a:pt x="157998" y="300038"/>
                    <a:pt x="113367" y="300038"/>
                  </a:cubicBezTo>
                  <a:cubicBezTo>
                    <a:pt x="40096" y="300038"/>
                    <a:pt x="0" y="258291"/>
                    <a:pt x="0" y="191019"/>
                  </a:cubicBezTo>
                  <a:cubicBezTo>
                    <a:pt x="0" y="121838"/>
                    <a:pt x="47018" y="79375"/>
                    <a:pt x="109071" y="79375"/>
                  </a:cubicBezTo>
                  <a:close/>
                  <a:moveTo>
                    <a:pt x="2087563" y="14288"/>
                  </a:moveTo>
                  <a:cubicBezTo>
                    <a:pt x="2087563" y="14288"/>
                    <a:pt x="2087563" y="14288"/>
                    <a:pt x="2121165" y="14288"/>
                  </a:cubicBezTo>
                  <a:cubicBezTo>
                    <a:pt x="2141898" y="14288"/>
                    <a:pt x="2145234" y="19314"/>
                    <a:pt x="2145234" y="47793"/>
                  </a:cubicBezTo>
                  <a:cubicBezTo>
                    <a:pt x="2145234" y="47793"/>
                    <a:pt x="2145234" y="47793"/>
                    <a:pt x="2145234" y="177984"/>
                  </a:cubicBezTo>
                  <a:cubicBezTo>
                    <a:pt x="2145234" y="177984"/>
                    <a:pt x="2145234" y="177984"/>
                    <a:pt x="2145473" y="177984"/>
                  </a:cubicBezTo>
                  <a:cubicBezTo>
                    <a:pt x="2145473" y="177984"/>
                    <a:pt x="2145473" y="177984"/>
                    <a:pt x="2145473" y="232789"/>
                  </a:cubicBezTo>
                  <a:cubicBezTo>
                    <a:pt x="2145473" y="254088"/>
                    <a:pt x="2154529" y="260311"/>
                    <a:pt x="2173832" y="260311"/>
                  </a:cubicBezTo>
                  <a:cubicBezTo>
                    <a:pt x="2181219" y="260311"/>
                    <a:pt x="2188369" y="258875"/>
                    <a:pt x="2195041" y="256960"/>
                  </a:cubicBezTo>
                  <a:cubicBezTo>
                    <a:pt x="2185986" y="240447"/>
                    <a:pt x="2180743" y="219147"/>
                    <a:pt x="2180743" y="193061"/>
                  </a:cubicBezTo>
                  <a:cubicBezTo>
                    <a:pt x="2180743" y="108820"/>
                    <a:pt x="2228167" y="79862"/>
                    <a:pt x="2275829" y="79862"/>
                  </a:cubicBezTo>
                  <a:cubicBezTo>
                    <a:pt x="2304426" y="79862"/>
                    <a:pt x="2320631" y="85367"/>
                    <a:pt x="2334215" y="96854"/>
                  </a:cubicBezTo>
                  <a:cubicBezTo>
                    <a:pt x="2334215" y="96854"/>
                    <a:pt x="2334215" y="96854"/>
                    <a:pt x="2334215" y="14288"/>
                  </a:cubicBezTo>
                  <a:cubicBezTo>
                    <a:pt x="2334215" y="14288"/>
                    <a:pt x="2334215" y="14288"/>
                    <a:pt x="2368055" y="14288"/>
                  </a:cubicBezTo>
                  <a:cubicBezTo>
                    <a:pt x="2388788" y="14288"/>
                    <a:pt x="2392363" y="19792"/>
                    <a:pt x="2392363" y="47793"/>
                  </a:cubicBezTo>
                  <a:cubicBezTo>
                    <a:pt x="2392363" y="47793"/>
                    <a:pt x="2392363" y="47793"/>
                    <a:pt x="2392363" y="294294"/>
                  </a:cubicBezTo>
                  <a:cubicBezTo>
                    <a:pt x="2392363" y="294294"/>
                    <a:pt x="2392363" y="294294"/>
                    <a:pt x="2353280" y="294294"/>
                  </a:cubicBezTo>
                  <a:cubicBezTo>
                    <a:pt x="2343509" y="294294"/>
                    <a:pt x="2338028" y="292619"/>
                    <a:pt x="2335407" y="272516"/>
                  </a:cubicBezTo>
                  <a:cubicBezTo>
                    <a:pt x="2321108" y="288311"/>
                    <a:pt x="2299422" y="300038"/>
                    <a:pt x="2270109" y="300038"/>
                  </a:cubicBezTo>
                  <a:cubicBezTo>
                    <a:pt x="2248661" y="300038"/>
                    <a:pt x="2229358" y="293576"/>
                    <a:pt x="2214345" y="280653"/>
                  </a:cubicBezTo>
                  <a:cubicBezTo>
                    <a:pt x="2194327" y="291901"/>
                    <a:pt x="2168827" y="300038"/>
                    <a:pt x="2144043" y="300038"/>
                  </a:cubicBezTo>
                  <a:cubicBezTo>
                    <a:pt x="2111633" y="300038"/>
                    <a:pt x="2087563" y="288311"/>
                    <a:pt x="2087563" y="239968"/>
                  </a:cubicBezTo>
                  <a:cubicBezTo>
                    <a:pt x="2087563" y="239968"/>
                    <a:pt x="2087563" y="239968"/>
                    <a:pt x="2087563" y="233267"/>
                  </a:cubicBezTo>
                  <a:cubicBezTo>
                    <a:pt x="2087563" y="233267"/>
                    <a:pt x="2087563" y="233267"/>
                    <a:pt x="2087563" y="177984"/>
                  </a:cubicBezTo>
                  <a:cubicBezTo>
                    <a:pt x="2087563" y="177984"/>
                    <a:pt x="2087563" y="177984"/>
                    <a:pt x="2087563" y="14288"/>
                  </a:cubicBezTo>
                  <a:close/>
                  <a:moveTo>
                    <a:pt x="1296988" y="0"/>
                  </a:moveTo>
                  <a:cubicBezTo>
                    <a:pt x="1296988" y="0"/>
                    <a:pt x="1296988" y="0"/>
                    <a:pt x="1422195" y="0"/>
                  </a:cubicBezTo>
                  <a:cubicBezTo>
                    <a:pt x="1422195" y="0"/>
                    <a:pt x="1422195" y="0"/>
                    <a:pt x="1422195" y="36681"/>
                  </a:cubicBezTo>
                  <a:cubicBezTo>
                    <a:pt x="1422195" y="36681"/>
                    <a:pt x="1422195" y="36681"/>
                    <a:pt x="1385537" y="36681"/>
                  </a:cubicBezTo>
                  <a:cubicBezTo>
                    <a:pt x="1385537" y="36681"/>
                    <a:pt x="1385537" y="36681"/>
                    <a:pt x="1428860" y="221515"/>
                  </a:cubicBezTo>
                  <a:cubicBezTo>
                    <a:pt x="1428860" y="221515"/>
                    <a:pt x="1428860" y="221515"/>
                    <a:pt x="1429812" y="221515"/>
                  </a:cubicBezTo>
                  <a:cubicBezTo>
                    <a:pt x="1429812" y="221515"/>
                    <a:pt x="1429812" y="221515"/>
                    <a:pt x="1487417" y="0"/>
                  </a:cubicBezTo>
                  <a:cubicBezTo>
                    <a:pt x="1487417" y="0"/>
                    <a:pt x="1487417" y="0"/>
                    <a:pt x="1540260" y="0"/>
                  </a:cubicBezTo>
                  <a:cubicBezTo>
                    <a:pt x="1540260" y="0"/>
                    <a:pt x="1540260" y="0"/>
                    <a:pt x="1597389" y="221515"/>
                  </a:cubicBezTo>
                  <a:cubicBezTo>
                    <a:pt x="1597389" y="221515"/>
                    <a:pt x="1597389" y="221515"/>
                    <a:pt x="1598103" y="221515"/>
                  </a:cubicBezTo>
                  <a:cubicBezTo>
                    <a:pt x="1598103" y="221515"/>
                    <a:pt x="1598103" y="221515"/>
                    <a:pt x="1637141" y="65502"/>
                  </a:cubicBezTo>
                  <a:cubicBezTo>
                    <a:pt x="1643806" y="46923"/>
                    <a:pt x="1639283" y="36681"/>
                    <a:pt x="1622145" y="36681"/>
                  </a:cubicBezTo>
                  <a:cubicBezTo>
                    <a:pt x="1622145" y="36681"/>
                    <a:pt x="1622145" y="36681"/>
                    <a:pt x="1605720" y="36681"/>
                  </a:cubicBezTo>
                  <a:cubicBezTo>
                    <a:pt x="1605720" y="36681"/>
                    <a:pt x="1605720" y="36681"/>
                    <a:pt x="1605720" y="0"/>
                  </a:cubicBezTo>
                  <a:cubicBezTo>
                    <a:pt x="1605720" y="0"/>
                    <a:pt x="1605720" y="0"/>
                    <a:pt x="1719263" y="0"/>
                  </a:cubicBezTo>
                  <a:cubicBezTo>
                    <a:pt x="1719263" y="0"/>
                    <a:pt x="1719263" y="0"/>
                    <a:pt x="1719263" y="36681"/>
                  </a:cubicBezTo>
                  <a:cubicBezTo>
                    <a:pt x="1719263" y="36681"/>
                    <a:pt x="1719263" y="36681"/>
                    <a:pt x="1713074" y="36681"/>
                  </a:cubicBezTo>
                  <a:cubicBezTo>
                    <a:pt x="1705457" y="36681"/>
                    <a:pt x="1698792" y="42159"/>
                    <a:pt x="1696174" y="49781"/>
                  </a:cubicBezTo>
                  <a:cubicBezTo>
                    <a:pt x="1696174" y="49781"/>
                    <a:pt x="1696174" y="49781"/>
                    <a:pt x="1629286" y="298450"/>
                  </a:cubicBezTo>
                  <a:cubicBezTo>
                    <a:pt x="1629286" y="298450"/>
                    <a:pt x="1629286" y="298450"/>
                    <a:pt x="1554305" y="298450"/>
                  </a:cubicBezTo>
                  <a:cubicBezTo>
                    <a:pt x="1554305" y="298450"/>
                    <a:pt x="1554305" y="298450"/>
                    <a:pt x="1506459" y="113140"/>
                  </a:cubicBezTo>
                  <a:cubicBezTo>
                    <a:pt x="1506459" y="113140"/>
                    <a:pt x="1506459" y="113140"/>
                    <a:pt x="1505507" y="113140"/>
                  </a:cubicBezTo>
                  <a:cubicBezTo>
                    <a:pt x="1505507" y="113140"/>
                    <a:pt x="1505507" y="113140"/>
                    <a:pt x="1457186" y="298450"/>
                  </a:cubicBezTo>
                  <a:cubicBezTo>
                    <a:pt x="1457186" y="298450"/>
                    <a:pt x="1457186" y="298450"/>
                    <a:pt x="1382443" y="298450"/>
                  </a:cubicBezTo>
                  <a:cubicBezTo>
                    <a:pt x="1382443" y="298450"/>
                    <a:pt x="1382443" y="298450"/>
                    <a:pt x="1318649" y="48114"/>
                  </a:cubicBezTo>
                  <a:cubicBezTo>
                    <a:pt x="1316031" y="41683"/>
                    <a:pt x="1310556" y="36681"/>
                    <a:pt x="1303891" y="36681"/>
                  </a:cubicBezTo>
                  <a:cubicBezTo>
                    <a:pt x="1303891" y="36681"/>
                    <a:pt x="1303891" y="36681"/>
                    <a:pt x="1296988" y="36681"/>
                  </a:cubicBezTo>
                  <a:cubicBezTo>
                    <a:pt x="1296988" y="36681"/>
                    <a:pt x="1296988" y="36681"/>
                    <a:pt x="1296988" y="0"/>
                  </a:cubicBezTo>
                  <a:close/>
                </a:path>
              </a:pathLst>
            </a:custGeom>
            <a:solidFill>
              <a:srgbClr val="4A4F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grpSp>
      <p:grpSp>
        <p:nvGrpSpPr>
          <p:cNvPr id="22" name="LS_Santeos  (JU-Free)" hidden="1">
            <a:extLst>
              <a:ext uri="{FF2B5EF4-FFF2-40B4-BE49-F238E27FC236}">
                <a16:creationId xmlns:a16="http://schemas.microsoft.com/office/drawing/2014/main" id="{6678B3CA-0C0C-4C30-A415-4C955B6A070A}"/>
              </a:ext>
            </a:extLst>
          </p:cNvPr>
          <p:cNvGrpSpPr/>
          <p:nvPr/>
        </p:nvGrpSpPr>
        <p:grpSpPr>
          <a:xfrm>
            <a:off x="5621040" y="8887679"/>
            <a:ext cx="722880" cy="194400"/>
            <a:chOff x="1008063" y="2203451"/>
            <a:chExt cx="1458913" cy="407988"/>
          </a:xfrm>
        </p:grpSpPr>
        <p:sp>
          <p:nvSpPr>
            <p:cNvPr id="23" name="Vrije vorm: vorm 44" hidden="1">
              <a:extLst>
                <a:ext uri="{FF2B5EF4-FFF2-40B4-BE49-F238E27FC236}">
                  <a16:creationId xmlns:a16="http://schemas.microsoft.com/office/drawing/2014/main" id="{388FB62B-B89E-4AA1-98BF-FCE42B3ED074}"/>
                </a:ext>
              </a:extLst>
            </p:cNvPr>
            <p:cNvSpPr>
              <a:spLocks/>
            </p:cNvSpPr>
            <p:nvPr userDrawn="1"/>
          </p:nvSpPr>
          <p:spPr bwMode="auto">
            <a:xfrm>
              <a:off x="1727201" y="2538414"/>
              <a:ext cx="731838" cy="73025"/>
            </a:xfrm>
            <a:custGeom>
              <a:avLst/>
              <a:gdLst>
                <a:gd name="connsiteX0" fmla="*/ 609600 w 731838"/>
                <a:gd name="connsiteY0" fmla="*/ 46037 h 73025"/>
                <a:gd name="connsiteX1" fmla="*/ 596566 w 731838"/>
                <a:gd name="connsiteY1" fmla="*/ 49045 h 73025"/>
                <a:gd name="connsiteX2" fmla="*/ 585787 w 731838"/>
                <a:gd name="connsiteY2" fmla="*/ 57317 h 73025"/>
                <a:gd name="connsiteX3" fmla="*/ 595814 w 731838"/>
                <a:gd name="connsiteY3" fmla="*/ 65087 h 73025"/>
                <a:gd name="connsiteX4" fmla="*/ 609600 w 731838"/>
                <a:gd name="connsiteY4" fmla="*/ 53056 h 73025"/>
                <a:gd name="connsiteX5" fmla="*/ 609600 w 731838"/>
                <a:gd name="connsiteY5" fmla="*/ 46037 h 73025"/>
                <a:gd name="connsiteX6" fmla="*/ 31750 w 731838"/>
                <a:gd name="connsiteY6" fmla="*/ 46037 h 73025"/>
                <a:gd name="connsiteX7" fmla="*/ 19712 w 731838"/>
                <a:gd name="connsiteY7" fmla="*/ 49045 h 73025"/>
                <a:gd name="connsiteX8" fmla="*/ 9525 w 731838"/>
                <a:gd name="connsiteY8" fmla="*/ 57317 h 73025"/>
                <a:gd name="connsiteX9" fmla="*/ 19017 w 731838"/>
                <a:gd name="connsiteY9" fmla="*/ 65087 h 73025"/>
                <a:gd name="connsiteX10" fmla="*/ 31750 w 731838"/>
                <a:gd name="connsiteY10" fmla="*/ 53056 h 73025"/>
                <a:gd name="connsiteX11" fmla="*/ 31750 w 731838"/>
                <a:gd name="connsiteY11" fmla="*/ 46037 h 73025"/>
                <a:gd name="connsiteX12" fmla="*/ 708939 w 731838"/>
                <a:gd name="connsiteY12" fmla="*/ 28575 h 73025"/>
                <a:gd name="connsiteX13" fmla="*/ 695325 w 731838"/>
                <a:gd name="connsiteY13" fmla="*/ 45805 h 73025"/>
                <a:gd name="connsiteX14" fmla="*/ 708939 w 731838"/>
                <a:gd name="connsiteY14" fmla="*/ 63500 h 73025"/>
                <a:gd name="connsiteX15" fmla="*/ 722313 w 731838"/>
                <a:gd name="connsiteY15" fmla="*/ 45805 h 73025"/>
                <a:gd name="connsiteX16" fmla="*/ 708939 w 731838"/>
                <a:gd name="connsiteY16" fmla="*/ 28575 h 73025"/>
                <a:gd name="connsiteX17" fmla="*/ 508794 w 731838"/>
                <a:gd name="connsiteY17" fmla="*/ 28575 h 73025"/>
                <a:gd name="connsiteX18" fmla="*/ 495300 w 731838"/>
                <a:gd name="connsiteY18" fmla="*/ 45805 h 73025"/>
                <a:gd name="connsiteX19" fmla="*/ 508794 w 731838"/>
                <a:gd name="connsiteY19" fmla="*/ 63500 h 73025"/>
                <a:gd name="connsiteX20" fmla="*/ 522288 w 731838"/>
                <a:gd name="connsiteY20" fmla="*/ 45805 h 73025"/>
                <a:gd name="connsiteX21" fmla="*/ 508794 w 731838"/>
                <a:gd name="connsiteY21" fmla="*/ 28575 h 73025"/>
                <a:gd name="connsiteX22" fmla="*/ 445659 w 731838"/>
                <a:gd name="connsiteY22" fmla="*/ 28575 h 73025"/>
                <a:gd name="connsiteX23" fmla="*/ 431800 w 731838"/>
                <a:gd name="connsiteY23" fmla="*/ 41275 h 73025"/>
                <a:gd name="connsiteX24" fmla="*/ 458788 w 731838"/>
                <a:gd name="connsiteY24" fmla="*/ 41275 h 73025"/>
                <a:gd name="connsiteX25" fmla="*/ 445659 w 731838"/>
                <a:gd name="connsiteY25" fmla="*/ 28575 h 73025"/>
                <a:gd name="connsiteX26" fmla="*/ 285075 w 731838"/>
                <a:gd name="connsiteY26" fmla="*/ 28575 h 73025"/>
                <a:gd name="connsiteX27" fmla="*/ 271462 w 731838"/>
                <a:gd name="connsiteY27" fmla="*/ 45805 h 73025"/>
                <a:gd name="connsiteX28" fmla="*/ 285075 w 731838"/>
                <a:gd name="connsiteY28" fmla="*/ 63500 h 73025"/>
                <a:gd name="connsiteX29" fmla="*/ 298450 w 731838"/>
                <a:gd name="connsiteY29" fmla="*/ 45805 h 73025"/>
                <a:gd name="connsiteX30" fmla="*/ 285075 w 731838"/>
                <a:gd name="connsiteY30" fmla="*/ 28575 h 73025"/>
                <a:gd name="connsiteX31" fmla="*/ 169068 w 731838"/>
                <a:gd name="connsiteY31" fmla="*/ 28574 h 73025"/>
                <a:gd name="connsiteX32" fmla="*/ 155574 w 731838"/>
                <a:gd name="connsiteY32" fmla="*/ 46037 h 73025"/>
                <a:gd name="connsiteX33" fmla="*/ 169068 w 731838"/>
                <a:gd name="connsiteY33" fmla="*/ 63500 h 73025"/>
                <a:gd name="connsiteX34" fmla="*/ 182562 w 731838"/>
                <a:gd name="connsiteY34" fmla="*/ 46037 h 73025"/>
                <a:gd name="connsiteX35" fmla="*/ 169068 w 731838"/>
                <a:gd name="connsiteY35" fmla="*/ 28574 h 73025"/>
                <a:gd name="connsiteX36" fmla="*/ 344487 w 731838"/>
                <a:gd name="connsiteY36" fmla="*/ 20637 h 73025"/>
                <a:gd name="connsiteX37" fmla="*/ 355600 w 731838"/>
                <a:gd name="connsiteY37" fmla="*/ 20637 h 73025"/>
                <a:gd name="connsiteX38" fmla="*/ 355600 w 731838"/>
                <a:gd name="connsiteY38" fmla="*/ 71437 h 73025"/>
                <a:gd name="connsiteX39" fmla="*/ 344487 w 731838"/>
                <a:gd name="connsiteY39" fmla="*/ 71437 h 73025"/>
                <a:gd name="connsiteX40" fmla="*/ 657208 w 731838"/>
                <a:gd name="connsiteY40" fmla="*/ 19050 h 73025"/>
                <a:gd name="connsiteX41" fmla="*/ 674688 w 731838"/>
                <a:gd name="connsiteY41" fmla="*/ 38605 h 73025"/>
                <a:gd name="connsiteX42" fmla="*/ 674688 w 731838"/>
                <a:gd name="connsiteY42" fmla="*/ 71438 h 73025"/>
                <a:gd name="connsiteX43" fmla="*/ 664631 w 731838"/>
                <a:gd name="connsiteY43" fmla="*/ 71438 h 73025"/>
                <a:gd name="connsiteX44" fmla="*/ 664631 w 731838"/>
                <a:gd name="connsiteY44" fmla="*/ 39812 h 73025"/>
                <a:gd name="connsiteX45" fmla="*/ 653855 w 731838"/>
                <a:gd name="connsiteY45" fmla="*/ 27741 h 73025"/>
                <a:gd name="connsiteX46" fmla="*/ 641882 w 731838"/>
                <a:gd name="connsiteY46" fmla="*/ 40778 h 73025"/>
                <a:gd name="connsiteX47" fmla="*/ 641882 w 731838"/>
                <a:gd name="connsiteY47" fmla="*/ 71438 h 73025"/>
                <a:gd name="connsiteX48" fmla="*/ 631825 w 731838"/>
                <a:gd name="connsiteY48" fmla="*/ 71438 h 73025"/>
                <a:gd name="connsiteX49" fmla="*/ 631825 w 731838"/>
                <a:gd name="connsiteY49" fmla="*/ 19774 h 73025"/>
                <a:gd name="connsiteX50" fmla="*/ 641403 w 731838"/>
                <a:gd name="connsiteY50" fmla="*/ 19774 h 73025"/>
                <a:gd name="connsiteX51" fmla="*/ 641403 w 731838"/>
                <a:gd name="connsiteY51" fmla="*/ 28224 h 73025"/>
                <a:gd name="connsiteX52" fmla="*/ 642122 w 731838"/>
                <a:gd name="connsiteY52" fmla="*/ 28224 h 73025"/>
                <a:gd name="connsiteX53" fmla="*/ 657208 w 731838"/>
                <a:gd name="connsiteY53" fmla="*/ 19050 h 73025"/>
                <a:gd name="connsiteX54" fmla="*/ 599138 w 731838"/>
                <a:gd name="connsiteY54" fmla="*/ 19050 h 73025"/>
                <a:gd name="connsiteX55" fmla="*/ 619125 w 731838"/>
                <a:gd name="connsiteY55" fmla="*/ 37285 h 73025"/>
                <a:gd name="connsiteX56" fmla="*/ 619125 w 731838"/>
                <a:gd name="connsiteY56" fmla="*/ 71809 h 73025"/>
                <a:gd name="connsiteX57" fmla="*/ 609252 w 731838"/>
                <a:gd name="connsiteY57" fmla="*/ 71809 h 73025"/>
                <a:gd name="connsiteX58" fmla="*/ 609252 w 731838"/>
                <a:gd name="connsiteY58" fmla="*/ 64759 h 73025"/>
                <a:gd name="connsiteX59" fmla="*/ 608771 w 731838"/>
                <a:gd name="connsiteY59" fmla="*/ 64759 h 73025"/>
                <a:gd name="connsiteX60" fmla="*/ 593600 w 731838"/>
                <a:gd name="connsiteY60" fmla="*/ 73025 h 73025"/>
                <a:gd name="connsiteX61" fmla="*/ 576262 w 731838"/>
                <a:gd name="connsiteY61" fmla="*/ 57222 h 73025"/>
                <a:gd name="connsiteX62" fmla="*/ 596008 w 731838"/>
                <a:gd name="connsiteY62" fmla="*/ 41661 h 73025"/>
                <a:gd name="connsiteX63" fmla="*/ 609011 w 731838"/>
                <a:gd name="connsiteY63" fmla="*/ 36799 h 73025"/>
                <a:gd name="connsiteX64" fmla="*/ 609011 w 731838"/>
                <a:gd name="connsiteY64" fmla="*/ 36556 h 73025"/>
                <a:gd name="connsiteX65" fmla="*/ 599138 w 731838"/>
                <a:gd name="connsiteY65" fmla="*/ 27317 h 73025"/>
                <a:gd name="connsiteX66" fmla="*/ 587098 w 731838"/>
                <a:gd name="connsiteY66" fmla="*/ 34610 h 73025"/>
                <a:gd name="connsiteX67" fmla="*/ 577707 w 731838"/>
                <a:gd name="connsiteY67" fmla="*/ 32422 h 73025"/>
                <a:gd name="connsiteX68" fmla="*/ 599138 w 731838"/>
                <a:gd name="connsiteY68" fmla="*/ 19050 h 73025"/>
                <a:gd name="connsiteX69" fmla="*/ 565889 w 731838"/>
                <a:gd name="connsiteY69" fmla="*/ 19050 h 73025"/>
                <a:gd name="connsiteX70" fmla="*/ 569913 w 731838"/>
                <a:gd name="connsiteY70" fmla="*/ 19292 h 73025"/>
                <a:gd name="connsiteX71" fmla="*/ 569913 w 731838"/>
                <a:gd name="connsiteY71" fmla="*/ 28948 h 73025"/>
                <a:gd name="connsiteX72" fmla="*/ 564942 w 731838"/>
                <a:gd name="connsiteY72" fmla="*/ 28224 h 73025"/>
                <a:gd name="connsiteX73" fmla="*/ 552868 w 731838"/>
                <a:gd name="connsiteY73" fmla="*/ 39812 h 73025"/>
                <a:gd name="connsiteX74" fmla="*/ 552868 w 731838"/>
                <a:gd name="connsiteY74" fmla="*/ 71438 h 73025"/>
                <a:gd name="connsiteX75" fmla="*/ 542925 w 731838"/>
                <a:gd name="connsiteY75" fmla="*/ 71438 h 73025"/>
                <a:gd name="connsiteX76" fmla="*/ 542925 w 731838"/>
                <a:gd name="connsiteY76" fmla="*/ 19774 h 73025"/>
                <a:gd name="connsiteX77" fmla="*/ 552395 w 731838"/>
                <a:gd name="connsiteY77" fmla="*/ 19774 h 73025"/>
                <a:gd name="connsiteX78" fmla="*/ 552395 w 731838"/>
                <a:gd name="connsiteY78" fmla="*/ 27983 h 73025"/>
                <a:gd name="connsiteX79" fmla="*/ 553105 w 731838"/>
                <a:gd name="connsiteY79" fmla="*/ 27983 h 73025"/>
                <a:gd name="connsiteX80" fmla="*/ 565889 w 731838"/>
                <a:gd name="connsiteY80" fmla="*/ 19050 h 73025"/>
                <a:gd name="connsiteX81" fmla="*/ 445769 w 731838"/>
                <a:gd name="connsiteY81" fmla="*/ 19050 h 73025"/>
                <a:gd name="connsiteX82" fmla="*/ 468313 w 731838"/>
                <a:gd name="connsiteY82" fmla="*/ 45427 h 73025"/>
                <a:gd name="connsiteX83" fmla="*/ 468313 w 731838"/>
                <a:gd name="connsiteY83" fmla="*/ 49091 h 73025"/>
                <a:gd name="connsiteX84" fmla="*/ 432242 w 731838"/>
                <a:gd name="connsiteY84" fmla="*/ 49091 h 73025"/>
                <a:gd name="connsiteX85" fmla="*/ 446481 w 731838"/>
                <a:gd name="connsiteY85" fmla="*/ 64721 h 73025"/>
                <a:gd name="connsiteX86" fmla="*/ 458346 w 731838"/>
                <a:gd name="connsiteY86" fmla="*/ 57150 h 73025"/>
                <a:gd name="connsiteX87" fmla="*/ 467601 w 731838"/>
                <a:gd name="connsiteY87" fmla="*/ 58860 h 73025"/>
                <a:gd name="connsiteX88" fmla="*/ 446481 w 731838"/>
                <a:gd name="connsiteY88" fmla="*/ 73025 h 73025"/>
                <a:gd name="connsiteX89" fmla="*/ 422275 w 731838"/>
                <a:gd name="connsiteY89" fmla="*/ 46160 h 73025"/>
                <a:gd name="connsiteX90" fmla="*/ 445769 w 731838"/>
                <a:gd name="connsiteY90" fmla="*/ 19050 h 73025"/>
                <a:gd name="connsiteX91" fmla="*/ 393682 w 731838"/>
                <a:gd name="connsiteY91" fmla="*/ 19050 h 73025"/>
                <a:gd name="connsiteX92" fmla="*/ 411163 w 731838"/>
                <a:gd name="connsiteY92" fmla="*/ 38605 h 73025"/>
                <a:gd name="connsiteX93" fmla="*/ 411163 w 731838"/>
                <a:gd name="connsiteY93" fmla="*/ 71438 h 73025"/>
                <a:gd name="connsiteX94" fmla="*/ 401106 w 731838"/>
                <a:gd name="connsiteY94" fmla="*/ 71438 h 73025"/>
                <a:gd name="connsiteX95" fmla="*/ 401106 w 731838"/>
                <a:gd name="connsiteY95" fmla="*/ 39812 h 73025"/>
                <a:gd name="connsiteX96" fmla="*/ 390330 w 731838"/>
                <a:gd name="connsiteY96" fmla="*/ 27741 h 73025"/>
                <a:gd name="connsiteX97" fmla="*/ 378357 w 731838"/>
                <a:gd name="connsiteY97" fmla="*/ 40778 h 73025"/>
                <a:gd name="connsiteX98" fmla="*/ 378357 w 731838"/>
                <a:gd name="connsiteY98" fmla="*/ 71438 h 73025"/>
                <a:gd name="connsiteX99" fmla="*/ 368300 w 731838"/>
                <a:gd name="connsiteY99" fmla="*/ 71438 h 73025"/>
                <a:gd name="connsiteX100" fmla="*/ 368300 w 731838"/>
                <a:gd name="connsiteY100" fmla="*/ 19774 h 73025"/>
                <a:gd name="connsiteX101" fmla="*/ 377878 w 731838"/>
                <a:gd name="connsiteY101" fmla="*/ 19774 h 73025"/>
                <a:gd name="connsiteX102" fmla="*/ 377878 w 731838"/>
                <a:gd name="connsiteY102" fmla="*/ 28224 h 73025"/>
                <a:gd name="connsiteX103" fmla="*/ 378597 w 731838"/>
                <a:gd name="connsiteY103" fmla="*/ 28224 h 73025"/>
                <a:gd name="connsiteX104" fmla="*/ 393682 w 731838"/>
                <a:gd name="connsiteY104" fmla="*/ 19050 h 73025"/>
                <a:gd name="connsiteX105" fmla="*/ 227551 w 731838"/>
                <a:gd name="connsiteY105" fmla="*/ 19050 h 73025"/>
                <a:gd name="connsiteX106" fmla="*/ 231775 w 731838"/>
                <a:gd name="connsiteY106" fmla="*/ 19292 h 73025"/>
                <a:gd name="connsiteX107" fmla="*/ 231775 w 731838"/>
                <a:gd name="connsiteY107" fmla="*/ 28948 h 73025"/>
                <a:gd name="connsiteX108" fmla="*/ 226612 w 731838"/>
                <a:gd name="connsiteY108" fmla="*/ 28224 h 73025"/>
                <a:gd name="connsiteX109" fmla="*/ 214643 w 731838"/>
                <a:gd name="connsiteY109" fmla="*/ 39812 h 73025"/>
                <a:gd name="connsiteX110" fmla="*/ 214643 w 731838"/>
                <a:gd name="connsiteY110" fmla="*/ 71438 h 73025"/>
                <a:gd name="connsiteX111" fmla="*/ 204787 w 731838"/>
                <a:gd name="connsiteY111" fmla="*/ 71438 h 73025"/>
                <a:gd name="connsiteX112" fmla="*/ 204787 w 731838"/>
                <a:gd name="connsiteY112" fmla="*/ 19774 h 73025"/>
                <a:gd name="connsiteX113" fmla="*/ 214174 w 731838"/>
                <a:gd name="connsiteY113" fmla="*/ 19774 h 73025"/>
                <a:gd name="connsiteX114" fmla="*/ 214174 w 731838"/>
                <a:gd name="connsiteY114" fmla="*/ 27983 h 73025"/>
                <a:gd name="connsiteX115" fmla="*/ 214878 w 731838"/>
                <a:gd name="connsiteY115" fmla="*/ 27983 h 73025"/>
                <a:gd name="connsiteX116" fmla="*/ 227551 w 731838"/>
                <a:gd name="connsiteY116" fmla="*/ 19050 h 73025"/>
                <a:gd name="connsiteX117" fmla="*/ 22876 w 731838"/>
                <a:gd name="connsiteY117" fmla="*/ 19050 h 73025"/>
                <a:gd name="connsiteX118" fmla="*/ 42863 w 731838"/>
                <a:gd name="connsiteY118" fmla="*/ 37285 h 73025"/>
                <a:gd name="connsiteX119" fmla="*/ 42863 w 731838"/>
                <a:gd name="connsiteY119" fmla="*/ 71809 h 73025"/>
                <a:gd name="connsiteX120" fmla="*/ 32990 w 731838"/>
                <a:gd name="connsiteY120" fmla="*/ 71809 h 73025"/>
                <a:gd name="connsiteX121" fmla="*/ 32990 w 731838"/>
                <a:gd name="connsiteY121" fmla="*/ 64759 h 73025"/>
                <a:gd name="connsiteX122" fmla="*/ 32749 w 731838"/>
                <a:gd name="connsiteY122" fmla="*/ 64759 h 73025"/>
                <a:gd name="connsiteX123" fmla="*/ 17579 w 731838"/>
                <a:gd name="connsiteY123" fmla="*/ 73025 h 73025"/>
                <a:gd name="connsiteX124" fmla="*/ 0 w 731838"/>
                <a:gd name="connsiteY124" fmla="*/ 57222 h 73025"/>
                <a:gd name="connsiteX125" fmla="*/ 19746 w 731838"/>
                <a:gd name="connsiteY125" fmla="*/ 41661 h 73025"/>
                <a:gd name="connsiteX126" fmla="*/ 32749 w 731838"/>
                <a:gd name="connsiteY126" fmla="*/ 36799 h 73025"/>
                <a:gd name="connsiteX127" fmla="*/ 32749 w 731838"/>
                <a:gd name="connsiteY127" fmla="*/ 36556 h 73025"/>
                <a:gd name="connsiteX128" fmla="*/ 23117 w 731838"/>
                <a:gd name="connsiteY128" fmla="*/ 27317 h 73025"/>
                <a:gd name="connsiteX129" fmla="*/ 11077 w 731838"/>
                <a:gd name="connsiteY129" fmla="*/ 34610 h 73025"/>
                <a:gd name="connsiteX130" fmla="*/ 1686 w 731838"/>
                <a:gd name="connsiteY130" fmla="*/ 32422 h 73025"/>
                <a:gd name="connsiteX131" fmla="*/ 22876 w 731838"/>
                <a:gd name="connsiteY131" fmla="*/ 19050 h 73025"/>
                <a:gd name="connsiteX132" fmla="*/ 169862 w 731838"/>
                <a:gd name="connsiteY132" fmla="*/ 19049 h 73025"/>
                <a:gd name="connsiteX133" fmla="*/ 193675 w 731838"/>
                <a:gd name="connsiteY133" fmla="*/ 46037 h 73025"/>
                <a:gd name="connsiteX134" fmla="*/ 169862 w 731838"/>
                <a:gd name="connsiteY134" fmla="*/ 73025 h 73025"/>
                <a:gd name="connsiteX135" fmla="*/ 146049 w 731838"/>
                <a:gd name="connsiteY135" fmla="*/ 46037 h 73025"/>
                <a:gd name="connsiteX136" fmla="*/ 169862 w 731838"/>
                <a:gd name="connsiteY136" fmla="*/ 19049 h 73025"/>
                <a:gd name="connsiteX137" fmla="*/ 722158 w 731838"/>
                <a:gd name="connsiteY137" fmla="*/ 3175 h 73025"/>
                <a:gd name="connsiteX138" fmla="*/ 731838 w 731838"/>
                <a:gd name="connsiteY138" fmla="*/ 3175 h 73025"/>
                <a:gd name="connsiteX139" fmla="*/ 731838 w 731838"/>
                <a:gd name="connsiteY139" fmla="*/ 72058 h 73025"/>
                <a:gd name="connsiteX140" fmla="*/ 722394 w 731838"/>
                <a:gd name="connsiteY140" fmla="*/ 72058 h 73025"/>
                <a:gd name="connsiteX141" fmla="*/ 722394 w 731838"/>
                <a:gd name="connsiteY141" fmla="*/ 64082 h 73025"/>
                <a:gd name="connsiteX142" fmla="*/ 721450 w 731838"/>
                <a:gd name="connsiteY142" fmla="*/ 64082 h 73025"/>
                <a:gd name="connsiteX143" fmla="*/ 707048 w 731838"/>
                <a:gd name="connsiteY143" fmla="*/ 73025 h 73025"/>
                <a:gd name="connsiteX144" fmla="*/ 685800 w 731838"/>
                <a:gd name="connsiteY144" fmla="*/ 46197 h 73025"/>
                <a:gd name="connsiteX145" fmla="*/ 707048 w 731838"/>
                <a:gd name="connsiteY145" fmla="*/ 19610 h 73025"/>
                <a:gd name="connsiteX146" fmla="*/ 721450 w 731838"/>
                <a:gd name="connsiteY146" fmla="*/ 28795 h 73025"/>
                <a:gd name="connsiteX147" fmla="*/ 722158 w 731838"/>
                <a:gd name="connsiteY147" fmla="*/ 28795 h 73025"/>
                <a:gd name="connsiteX148" fmla="*/ 485775 w 731838"/>
                <a:gd name="connsiteY148" fmla="*/ 3175 h 73025"/>
                <a:gd name="connsiteX149" fmla="*/ 495691 w 731838"/>
                <a:gd name="connsiteY149" fmla="*/ 3175 h 73025"/>
                <a:gd name="connsiteX150" fmla="*/ 495691 w 731838"/>
                <a:gd name="connsiteY150" fmla="*/ 28795 h 73025"/>
                <a:gd name="connsiteX151" fmla="*/ 496163 w 731838"/>
                <a:gd name="connsiteY151" fmla="*/ 28795 h 73025"/>
                <a:gd name="connsiteX152" fmla="*/ 510565 w 731838"/>
                <a:gd name="connsiteY152" fmla="*/ 19610 h 73025"/>
                <a:gd name="connsiteX153" fmla="*/ 531813 w 731838"/>
                <a:gd name="connsiteY153" fmla="*/ 46197 h 73025"/>
                <a:gd name="connsiteX154" fmla="*/ 510801 w 731838"/>
                <a:gd name="connsiteY154" fmla="*/ 73025 h 73025"/>
                <a:gd name="connsiteX155" fmla="*/ 496163 w 731838"/>
                <a:gd name="connsiteY155" fmla="*/ 64082 h 73025"/>
                <a:gd name="connsiteX156" fmla="*/ 495455 w 731838"/>
                <a:gd name="connsiteY156" fmla="*/ 64082 h 73025"/>
                <a:gd name="connsiteX157" fmla="*/ 495455 w 731838"/>
                <a:gd name="connsiteY157" fmla="*/ 72058 h 73025"/>
                <a:gd name="connsiteX158" fmla="*/ 485775 w 731838"/>
                <a:gd name="connsiteY158" fmla="*/ 72058 h 73025"/>
                <a:gd name="connsiteX159" fmla="*/ 485775 w 731838"/>
                <a:gd name="connsiteY159" fmla="*/ 3175 h 73025"/>
                <a:gd name="connsiteX160" fmla="*/ 322262 w 731838"/>
                <a:gd name="connsiteY160" fmla="*/ 3175 h 73025"/>
                <a:gd name="connsiteX161" fmla="*/ 331787 w 731838"/>
                <a:gd name="connsiteY161" fmla="*/ 3175 h 73025"/>
                <a:gd name="connsiteX162" fmla="*/ 331787 w 731838"/>
                <a:gd name="connsiteY162" fmla="*/ 71438 h 73025"/>
                <a:gd name="connsiteX163" fmla="*/ 322262 w 731838"/>
                <a:gd name="connsiteY163" fmla="*/ 71438 h 73025"/>
                <a:gd name="connsiteX164" fmla="*/ 297770 w 731838"/>
                <a:gd name="connsiteY164" fmla="*/ 3175 h 73025"/>
                <a:gd name="connsiteX165" fmla="*/ 307975 w 731838"/>
                <a:gd name="connsiteY165" fmla="*/ 3175 h 73025"/>
                <a:gd name="connsiteX166" fmla="*/ 307975 w 731838"/>
                <a:gd name="connsiteY166" fmla="*/ 72058 h 73025"/>
                <a:gd name="connsiteX167" fmla="*/ 298013 w 731838"/>
                <a:gd name="connsiteY167" fmla="*/ 72058 h 73025"/>
                <a:gd name="connsiteX168" fmla="*/ 298013 w 731838"/>
                <a:gd name="connsiteY168" fmla="*/ 64082 h 73025"/>
                <a:gd name="connsiteX169" fmla="*/ 297041 w 731838"/>
                <a:gd name="connsiteY169" fmla="*/ 64082 h 73025"/>
                <a:gd name="connsiteX170" fmla="*/ 282219 w 731838"/>
                <a:gd name="connsiteY170" fmla="*/ 73025 h 73025"/>
                <a:gd name="connsiteX171" fmla="*/ 260350 w 731838"/>
                <a:gd name="connsiteY171" fmla="*/ 46197 h 73025"/>
                <a:gd name="connsiteX172" fmla="*/ 282219 w 731838"/>
                <a:gd name="connsiteY172" fmla="*/ 19610 h 73025"/>
                <a:gd name="connsiteX173" fmla="*/ 297041 w 731838"/>
                <a:gd name="connsiteY173" fmla="*/ 28795 h 73025"/>
                <a:gd name="connsiteX174" fmla="*/ 297770 w 731838"/>
                <a:gd name="connsiteY174" fmla="*/ 28795 h 73025"/>
                <a:gd name="connsiteX175" fmla="*/ 239712 w 731838"/>
                <a:gd name="connsiteY175" fmla="*/ 3175 h 73025"/>
                <a:gd name="connsiteX176" fmla="*/ 250825 w 731838"/>
                <a:gd name="connsiteY176" fmla="*/ 3175 h 73025"/>
                <a:gd name="connsiteX177" fmla="*/ 250825 w 731838"/>
                <a:gd name="connsiteY177" fmla="*/ 71438 h 73025"/>
                <a:gd name="connsiteX178" fmla="*/ 239712 w 731838"/>
                <a:gd name="connsiteY178" fmla="*/ 71438 h 73025"/>
                <a:gd name="connsiteX179" fmla="*/ 57150 w 731838"/>
                <a:gd name="connsiteY179" fmla="*/ 3175 h 73025"/>
                <a:gd name="connsiteX180" fmla="*/ 68263 w 731838"/>
                <a:gd name="connsiteY180" fmla="*/ 3175 h 73025"/>
                <a:gd name="connsiteX181" fmla="*/ 80963 w 731838"/>
                <a:gd name="connsiteY181" fmla="*/ 55563 h 73025"/>
                <a:gd name="connsiteX182" fmla="*/ 95250 w 731838"/>
                <a:gd name="connsiteY182" fmla="*/ 3175 h 73025"/>
                <a:gd name="connsiteX183" fmla="*/ 106363 w 731838"/>
                <a:gd name="connsiteY183" fmla="*/ 3175 h 73025"/>
                <a:gd name="connsiteX184" fmla="*/ 119063 w 731838"/>
                <a:gd name="connsiteY184" fmla="*/ 55563 h 73025"/>
                <a:gd name="connsiteX185" fmla="*/ 120650 w 731838"/>
                <a:gd name="connsiteY185" fmla="*/ 55563 h 73025"/>
                <a:gd name="connsiteX186" fmla="*/ 133350 w 731838"/>
                <a:gd name="connsiteY186" fmla="*/ 3175 h 73025"/>
                <a:gd name="connsiteX187" fmla="*/ 144463 w 731838"/>
                <a:gd name="connsiteY187" fmla="*/ 3175 h 73025"/>
                <a:gd name="connsiteX188" fmla="*/ 125413 w 731838"/>
                <a:gd name="connsiteY188" fmla="*/ 71438 h 73025"/>
                <a:gd name="connsiteX189" fmla="*/ 114300 w 731838"/>
                <a:gd name="connsiteY189" fmla="*/ 71438 h 73025"/>
                <a:gd name="connsiteX190" fmla="*/ 100013 w 731838"/>
                <a:gd name="connsiteY190" fmla="*/ 20638 h 73025"/>
                <a:gd name="connsiteX191" fmla="*/ 85725 w 731838"/>
                <a:gd name="connsiteY191" fmla="*/ 71438 h 73025"/>
                <a:gd name="connsiteX192" fmla="*/ 76200 w 731838"/>
                <a:gd name="connsiteY192" fmla="*/ 71438 h 73025"/>
                <a:gd name="connsiteX193" fmla="*/ 349250 w 731838"/>
                <a:gd name="connsiteY193" fmla="*/ 0 h 73025"/>
                <a:gd name="connsiteX194" fmla="*/ 355600 w 731838"/>
                <a:gd name="connsiteY194" fmla="*/ 6350 h 73025"/>
                <a:gd name="connsiteX195" fmla="*/ 349250 w 731838"/>
                <a:gd name="connsiteY195" fmla="*/ 12700 h 73025"/>
                <a:gd name="connsiteX196" fmla="*/ 342900 w 731838"/>
                <a:gd name="connsiteY196" fmla="*/ 6350 h 73025"/>
                <a:gd name="connsiteX197" fmla="*/ 349250 w 731838"/>
                <a:gd name="connsiteY197" fmla="*/ 0 h 7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731838" h="73025">
                  <a:moveTo>
                    <a:pt x="609600" y="46037"/>
                  </a:moveTo>
                  <a:cubicBezTo>
                    <a:pt x="608096" y="47541"/>
                    <a:pt x="600075" y="48544"/>
                    <a:pt x="596566" y="49045"/>
                  </a:cubicBezTo>
                  <a:cubicBezTo>
                    <a:pt x="590550" y="49797"/>
                    <a:pt x="585787" y="51802"/>
                    <a:pt x="585787" y="57317"/>
                  </a:cubicBezTo>
                  <a:cubicBezTo>
                    <a:pt x="585787" y="62581"/>
                    <a:pt x="590048" y="65087"/>
                    <a:pt x="595814" y="65087"/>
                  </a:cubicBezTo>
                  <a:cubicBezTo>
                    <a:pt x="604587" y="65087"/>
                    <a:pt x="609600" y="59322"/>
                    <a:pt x="609600" y="53056"/>
                  </a:cubicBezTo>
                  <a:cubicBezTo>
                    <a:pt x="609600" y="46037"/>
                    <a:pt x="609600" y="46037"/>
                    <a:pt x="609600" y="46037"/>
                  </a:cubicBezTo>
                  <a:close/>
                  <a:moveTo>
                    <a:pt x="31750" y="46037"/>
                  </a:moveTo>
                  <a:cubicBezTo>
                    <a:pt x="30361" y="47541"/>
                    <a:pt x="22953" y="48544"/>
                    <a:pt x="19712" y="49045"/>
                  </a:cubicBezTo>
                  <a:cubicBezTo>
                    <a:pt x="14155" y="49797"/>
                    <a:pt x="9525" y="51802"/>
                    <a:pt x="9525" y="57317"/>
                  </a:cubicBezTo>
                  <a:cubicBezTo>
                    <a:pt x="9525" y="62581"/>
                    <a:pt x="13461" y="65087"/>
                    <a:pt x="19017" y="65087"/>
                  </a:cubicBezTo>
                  <a:cubicBezTo>
                    <a:pt x="26888" y="65087"/>
                    <a:pt x="31750" y="59322"/>
                    <a:pt x="31750" y="53056"/>
                  </a:cubicBezTo>
                  <a:cubicBezTo>
                    <a:pt x="31750" y="46037"/>
                    <a:pt x="31750" y="46037"/>
                    <a:pt x="31750" y="46037"/>
                  </a:cubicBezTo>
                  <a:close/>
                  <a:moveTo>
                    <a:pt x="708939" y="28575"/>
                  </a:moveTo>
                  <a:cubicBezTo>
                    <a:pt x="699863" y="28575"/>
                    <a:pt x="695325" y="36026"/>
                    <a:pt x="695325" y="45805"/>
                  </a:cubicBezTo>
                  <a:cubicBezTo>
                    <a:pt x="695325" y="55817"/>
                    <a:pt x="700102" y="63500"/>
                    <a:pt x="708939" y="63500"/>
                  </a:cubicBezTo>
                  <a:cubicBezTo>
                    <a:pt x="717536" y="63500"/>
                    <a:pt x="722313" y="56282"/>
                    <a:pt x="722313" y="45805"/>
                  </a:cubicBezTo>
                  <a:cubicBezTo>
                    <a:pt x="722313" y="35327"/>
                    <a:pt x="717536" y="28575"/>
                    <a:pt x="708939" y="28575"/>
                  </a:cubicBezTo>
                  <a:close/>
                  <a:moveTo>
                    <a:pt x="508794" y="28575"/>
                  </a:moveTo>
                  <a:cubicBezTo>
                    <a:pt x="499878" y="28575"/>
                    <a:pt x="495300" y="35327"/>
                    <a:pt x="495300" y="45805"/>
                  </a:cubicBezTo>
                  <a:cubicBezTo>
                    <a:pt x="495300" y="56282"/>
                    <a:pt x="500119" y="63500"/>
                    <a:pt x="508794" y="63500"/>
                  </a:cubicBezTo>
                  <a:cubicBezTo>
                    <a:pt x="517710" y="63500"/>
                    <a:pt x="522288" y="55817"/>
                    <a:pt x="522288" y="45805"/>
                  </a:cubicBezTo>
                  <a:cubicBezTo>
                    <a:pt x="522288" y="36026"/>
                    <a:pt x="517710" y="28575"/>
                    <a:pt x="508794" y="28575"/>
                  </a:cubicBezTo>
                  <a:close/>
                  <a:moveTo>
                    <a:pt x="445659" y="28575"/>
                  </a:moveTo>
                  <a:cubicBezTo>
                    <a:pt x="437392" y="28575"/>
                    <a:pt x="432043" y="34472"/>
                    <a:pt x="431800" y="41275"/>
                  </a:cubicBezTo>
                  <a:cubicBezTo>
                    <a:pt x="458788" y="41275"/>
                    <a:pt x="458788" y="41275"/>
                    <a:pt x="458788" y="41275"/>
                  </a:cubicBezTo>
                  <a:cubicBezTo>
                    <a:pt x="458788" y="34018"/>
                    <a:pt x="453439" y="28575"/>
                    <a:pt x="445659" y="28575"/>
                  </a:cubicBezTo>
                  <a:close/>
                  <a:moveTo>
                    <a:pt x="285075" y="28575"/>
                  </a:moveTo>
                  <a:cubicBezTo>
                    <a:pt x="276000" y="28575"/>
                    <a:pt x="271462" y="36026"/>
                    <a:pt x="271462" y="45805"/>
                  </a:cubicBezTo>
                  <a:cubicBezTo>
                    <a:pt x="271462" y="55817"/>
                    <a:pt x="276239" y="63500"/>
                    <a:pt x="285075" y="63500"/>
                  </a:cubicBezTo>
                  <a:cubicBezTo>
                    <a:pt x="293673" y="63500"/>
                    <a:pt x="298450" y="56282"/>
                    <a:pt x="298450" y="45805"/>
                  </a:cubicBezTo>
                  <a:cubicBezTo>
                    <a:pt x="298450" y="35327"/>
                    <a:pt x="293673" y="28575"/>
                    <a:pt x="285075" y="28575"/>
                  </a:cubicBezTo>
                  <a:close/>
                  <a:moveTo>
                    <a:pt x="169068" y="28574"/>
                  </a:moveTo>
                  <a:cubicBezTo>
                    <a:pt x="161615" y="28574"/>
                    <a:pt x="155574" y="36392"/>
                    <a:pt x="155574" y="46037"/>
                  </a:cubicBezTo>
                  <a:cubicBezTo>
                    <a:pt x="155574" y="55682"/>
                    <a:pt x="161615" y="63500"/>
                    <a:pt x="169068" y="63500"/>
                  </a:cubicBezTo>
                  <a:cubicBezTo>
                    <a:pt x="176521" y="63500"/>
                    <a:pt x="182562" y="55682"/>
                    <a:pt x="182562" y="46037"/>
                  </a:cubicBezTo>
                  <a:cubicBezTo>
                    <a:pt x="182562" y="36392"/>
                    <a:pt x="176521" y="28574"/>
                    <a:pt x="169068" y="28574"/>
                  </a:cubicBezTo>
                  <a:close/>
                  <a:moveTo>
                    <a:pt x="344487" y="20637"/>
                  </a:moveTo>
                  <a:lnTo>
                    <a:pt x="355600" y="20637"/>
                  </a:lnTo>
                  <a:lnTo>
                    <a:pt x="355600" y="71437"/>
                  </a:lnTo>
                  <a:lnTo>
                    <a:pt x="344487" y="71437"/>
                  </a:lnTo>
                  <a:close/>
                  <a:moveTo>
                    <a:pt x="657208" y="19050"/>
                  </a:moveTo>
                  <a:cubicBezTo>
                    <a:pt x="667744" y="19050"/>
                    <a:pt x="674688" y="25810"/>
                    <a:pt x="674688" y="38605"/>
                  </a:cubicBezTo>
                  <a:cubicBezTo>
                    <a:pt x="674688" y="38605"/>
                    <a:pt x="674688" y="38605"/>
                    <a:pt x="674688" y="71438"/>
                  </a:cubicBezTo>
                  <a:cubicBezTo>
                    <a:pt x="674688" y="71438"/>
                    <a:pt x="674688" y="71438"/>
                    <a:pt x="664631" y="71438"/>
                  </a:cubicBezTo>
                  <a:cubicBezTo>
                    <a:pt x="664631" y="71438"/>
                    <a:pt x="664631" y="71438"/>
                    <a:pt x="664631" y="39812"/>
                  </a:cubicBezTo>
                  <a:cubicBezTo>
                    <a:pt x="664631" y="32328"/>
                    <a:pt x="660560" y="27741"/>
                    <a:pt x="653855" y="27741"/>
                  </a:cubicBezTo>
                  <a:cubicBezTo>
                    <a:pt x="646911" y="27741"/>
                    <a:pt x="641882" y="32570"/>
                    <a:pt x="641882" y="40778"/>
                  </a:cubicBezTo>
                  <a:cubicBezTo>
                    <a:pt x="641882" y="40778"/>
                    <a:pt x="641882" y="40778"/>
                    <a:pt x="641882" y="71438"/>
                  </a:cubicBezTo>
                  <a:cubicBezTo>
                    <a:pt x="641882" y="71438"/>
                    <a:pt x="641882" y="71438"/>
                    <a:pt x="631825" y="71438"/>
                  </a:cubicBezTo>
                  <a:cubicBezTo>
                    <a:pt x="631825" y="71438"/>
                    <a:pt x="631825" y="71438"/>
                    <a:pt x="631825" y="19774"/>
                  </a:cubicBezTo>
                  <a:cubicBezTo>
                    <a:pt x="631825" y="19774"/>
                    <a:pt x="631825" y="19774"/>
                    <a:pt x="641403" y="19774"/>
                  </a:cubicBezTo>
                  <a:cubicBezTo>
                    <a:pt x="641403" y="19774"/>
                    <a:pt x="641403" y="19774"/>
                    <a:pt x="641403" y="28224"/>
                  </a:cubicBezTo>
                  <a:cubicBezTo>
                    <a:pt x="641403" y="28224"/>
                    <a:pt x="641403" y="28224"/>
                    <a:pt x="642122" y="28224"/>
                  </a:cubicBezTo>
                  <a:cubicBezTo>
                    <a:pt x="644516" y="22671"/>
                    <a:pt x="649545" y="19050"/>
                    <a:pt x="657208" y="19050"/>
                  </a:cubicBezTo>
                  <a:close/>
                  <a:moveTo>
                    <a:pt x="599138" y="19050"/>
                  </a:moveTo>
                  <a:cubicBezTo>
                    <a:pt x="607326" y="19050"/>
                    <a:pt x="619125" y="22211"/>
                    <a:pt x="619125" y="37285"/>
                  </a:cubicBezTo>
                  <a:cubicBezTo>
                    <a:pt x="619125" y="37285"/>
                    <a:pt x="619125" y="37285"/>
                    <a:pt x="619125" y="71809"/>
                  </a:cubicBezTo>
                  <a:cubicBezTo>
                    <a:pt x="619125" y="71809"/>
                    <a:pt x="619125" y="71809"/>
                    <a:pt x="609252" y="71809"/>
                  </a:cubicBezTo>
                  <a:cubicBezTo>
                    <a:pt x="609252" y="71809"/>
                    <a:pt x="609252" y="71809"/>
                    <a:pt x="609252" y="64759"/>
                  </a:cubicBezTo>
                  <a:cubicBezTo>
                    <a:pt x="609252" y="64759"/>
                    <a:pt x="609252" y="64759"/>
                    <a:pt x="608771" y="64759"/>
                  </a:cubicBezTo>
                  <a:cubicBezTo>
                    <a:pt x="606844" y="68649"/>
                    <a:pt x="602028" y="73025"/>
                    <a:pt x="593600" y="73025"/>
                  </a:cubicBezTo>
                  <a:cubicBezTo>
                    <a:pt x="583727" y="73025"/>
                    <a:pt x="576262" y="67433"/>
                    <a:pt x="576262" y="57222"/>
                  </a:cubicBezTo>
                  <a:cubicBezTo>
                    <a:pt x="576262" y="45308"/>
                    <a:pt x="586135" y="42634"/>
                    <a:pt x="596008" y="41661"/>
                  </a:cubicBezTo>
                  <a:cubicBezTo>
                    <a:pt x="605159" y="40446"/>
                    <a:pt x="609011" y="40446"/>
                    <a:pt x="609011" y="36799"/>
                  </a:cubicBezTo>
                  <a:cubicBezTo>
                    <a:pt x="609011" y="36799"/>
                    <a:pt x="609011" y="36799"/>
                    <a:pt x="609011" y="36556"/>
                  </a:cubicBezTo>
                  <a:cubicBezTo>
                    <a:pt x="609011" y="30720"/>
                    <a:pt x="605640" y="27317"/>
                    <a:pt x="599138" y="27317"/>
                  </a:cubicBezTo>
                  <a:cubicBezTo>
                    <a:pt x="592396" y="27317"/>
                    <a:pt x="588784" y="30964"/>
                    <a:pt x="587098" y="34610"/>
                  </a:cubicBezTo>
                  <a:cubicBezTo>
                    <a:pt x="587098" y="34610"/>
                    <a:pt x="587098" y="34610"/>
                    <a:pt x="577707" y="32422"/>
                  </a:cubicBezTo>
                  <a:cubicBezTo>
                    <a:pt x="581078" y="22940"/>
                    <a:pt x="589747" y="19050"/>
                    <a:pt x="599138" y="19050"/>
                  </a:cubicBezTo>
                  <a:close/>
                  <a:moveTo>
                    <a:pt x="565889" y="19050"/>
                  </a:moveTo>
                  <a:cubicBezTo>
                    <a:pt x="567072" y="19050"/>
                    <a:pt x="568966" y="19050"/>
                    <a:pt x="569913" y="19292"/>
                  </a:cubicBezTo>
                  <a:cubicBezTo>
                    <a:pt x="569913" y="19292"/>
                    <a:pt x="569913" y="19292"/>
                    <a:pt x="569913" y="28948"/>
                  </a:cubicBezTo>
                  <a:cubicBezTo>
                    <a:pt x="569203" y="28707"/>
                    <a:pt x="566836" y="28224"/>
                    <a:pt x="564942" y="28224"/>
                  </a:cubicBezTo>
                  <a:cubicBezTo>
                    <a:pt x="557840" y="28224"/>
                    <a:pt x="552868" y="33052"/>
                    <a:pt x="552868" y="39812"/>
                  </a:cubicBezTo>
                  <a:cubicBezTo>
                    <a:pt x="552868" y="39812"/>
                    <a:pt x="552868" y="39812"/>
                    <a:pt x="552868" y="71438"/>
                  </a:cubicBezTo>
                  <a:cubicBezTo>
                    <a:pt x="552868" y="71438"/>
                    <a:pt x="552868" y="71438"/>
                    <a:pt x="542925" y="71438"/>
                  </a:cubicBezTo>
                  <a:cubicBezTo>
                    <a:pt x="542925" y="71438"/>
                    <a:pt x="542925" y="71438"/>
                    <a:pt x="542925" y="19774"/>
                  </a:cubicBezTo>
                  <a:cubicBezTo>
                    <a:pt x="542925" y="19774"/>
                    <a:pt x="542925" y="19774"/>
                    <a:pt x="552395" y="19774"/>
                  </a:cubicBezTo>
                  <a:cubicBezTo>
                    <a:pt x="552395" y="19774"/>
                    <a:pt x="552395" y="19774"/>
                    <a:pt x="552395" y="27983"/>
                  </a:cubicBezTo>
                  <a:cubicBezTo>
                    <a:pt x="552395" y="27983"/>
                    <a:pt x="552395" y="27983"/>
                    <a:pt x="553105" y="27983"/>
                  </a:cubicBezTo>
                  <a:cubicBezTo>
                    <a:pt x="554762" y="22430"/>
                    <a:pt x="559970" y="19050"/>
                    <a:pt x="565889" y="19050"/>
                  </a:cubicBezTo>
                  <a:close/>
                  <a:moveTo>
                    <a:pt x="445769" y="19050"/>
                  </a:moveTo>
                  <a:cubicBezTo>
                    <a:pt x="457160" y="19050"/>
                    <a:pt x="468313" y="26621"/>
                    <a:pt x="468313" y="45427"/>
                  </a:cubicBezTo>
                  <a:cubicBezTo>
                    <a:pt x="468313" y="45427"/>
                    <a:pt x="468313" y="45427"/>
                    <a:pt x="468313" y="49091"/>
                  </a:cubicBezTo>
                  <a:cubicBezTo>
                    <a:pt x="468313" y="49091"/>
                    <a:pt x="468313" y="49091"/>
                    <a:pt x="432242" y="49091"/>
                  </a:cubicBezTo>
                  <a:cubicBezTo>
                    <a:pt x="432479" y="59104"/>
                    <a:pt x="438175" y="64721"/>
                    <a:pt x="446481" y="64721"/>
                  </a:cubicBezTo>
                  <a:cubicBezTo>
                    <a:pt x="452176" y="64721"/>
                    <a:pt x="456448" y="62279"/>
                    <a:pt x="458346" y="57150"/>
                  </a:cubicBezTo>
                  <a:cubicBezTo>
                    <a:pt x="458346" y="57150"/>
                    <a:pt x="458346" y="57150"/>
                    <a:pt x="467601" y="58860"/>
                  </a:cubicBezTo>
                  <a:cubicBezTo>
                    <a:pt x="465228" y="67408"/>
                    <a:pt x="457397" y="73025"/>
                    <a:pt x="446481" y="73025"/>
                  </a:cubicBezTo>
                  <a:cubicBezTo>
                    <a:pt x="431530" y="73025"/>
                    <a:pt x="422275" y="62523"/>
                    <a:pt x="422275" y="46160"/>
                  </a:cubicBezTo>
                  <a:cubicBezTo>
                    <a:pt x="422275" y="30285"/>
                    <a:pt x="431530" y="19050"/>
                    <a:pt x="445769" y="19050"/>
                  </a:cubicBezTo>
                  <a:close/>
                  <a:moveTo>
                    <a:pt x="393682" y="19050"/>
                  </a:moveTo>
                  <a:cubicBezTo>
                    <a:pt x="404219" y="19050"/>
                    <a:pt x="411163" y="25810"/>
                    <a:pt x="411163" y="38605"/>
                  </a:cubicBezTo>
                  <a:cubicBezTo>
                    <a:pt x="411163" y="38605"/>
                    <a:pt x="411163" y="38605"/>
                    <a:pt x="411163" y="71438"/>
                  </a:cubicBezTo>
                  <a:cubicBezTo>
                    <a:pt x="411163" y="71438"/>
                    <a:pt x="411163" y="71438"/>
                    <a:pt x="401106" y="71438"/>
                  </a:cubicBezTo>
                  <a:cubicBezTo>
                    <a:pt x="401106" y="71438"/>
                    <a:pt x="401106" y="71438"/>
                    <a:pt x="401106" y="39812"/>
                  </a:cubicBezTo>
                  <a:cubicBezTo>
                    <a:pt x="401106" y="32328"/>
                    <a:pt x="397035" y="27741"/>
                    <a:pt x="390330" y="27741"/>
                  </a:cubicBezTo>
                  <a:cubicBezTo>
                    <a:pt x="383386" y="27741"/>
                    <a:pt x="378357" y="32570"/>
                    <a:pt x="378357" y="40778"/>
                  </a:cubicBezTo>
                  <a:cubicBezTo>
                    <a:pt x="378357" y="40778"/>
                    <a:pt x="378357" y="40778"/>
                    <a:pt x="378357" y="71438"/>
                  </a:cubicBezTo>
                  <a:cubicBezTo>
                    <a:pt x="378357" y="71438"/>
                    <a:pt x="378357" y="71438"/>
                    <a:pt x="368300" y="71438"/>
                  </a:cubicBezTo>
                  <a:cubicBezTo>
                    <a:pt x="368300" y="71438"/>
                    <a:pt x="368300" y="71438"/>
                    <a:pt x="368300" y="19774"/>
                  </a:cubicBezTo>
                  <a:cubicBezTo>
                    <a:pt x="368300" y="19774"/>
                    <a:pt x="368300" y="19774"/>
                    <a:pt x="377878" y="19774"/>
                  </a:cubicBezTo>
                  <a:cubicBezTo>
                    <a:pt x="377878" y="19774"/>
                    <a:pt x="377878" y="19774"/>
                    <a:pt x="377878" y="28224"/>
                  </a:cubicBezTo>
                  <a:cubicBezTo>
                    <a:pt x="377878" y="28224"/>
                    <a:pt x="377878" y="28224"/>
                    <a:pt x="378597" y="28224"/>
                  </a:cubicBezTo>
                  <a:cubicBezTo>
                    <a:pt x="380991" y="22671"/>
                    <a:pt x="386020" y="19050"/>
                    <a:pt x="393682" y="19050"/>
                  </a:cubicBezTo>
                  <a:close/>
                  <a:moveTo>
                    <a:pt x="227551" y="19050"/>
                  </a:moveTo>
                  <a:cubicBezTo>
                    <a:pt x="228724" y="19050"/>
                    <a:pt x="230602" y="19050"/>
                    <a:pt x="231775" y="19292"/>
                  </a:cubicBezTo>
                  <a:cubicBezTo>
                    <a:pt x="231775" y="19292"/>
                    <a:pt x="231775" y="19292"/>
                    <a:pt x="231775" y="28948"/>
                  </a:cubicBezTo>
                  <a:cubicBezTo>
                    <a:pt x="230836" y="28707"/>
                    <a:pt x="228489" y="28224"/>
                    <a:pt x="226612" y="28224"/>
                  </a:cubicBezTo>
                  <a:cubicBezTo>
                    <a:pt x="219572" y="28224"/>
                    <a:pt x="214643" y="33052"/>
                    <a:pt x="214643" y="39812"/>
                  </a:cubicBezTo>
                  <a:cubicBezTo>
                    <a:pt x="214643" y="39812"/>
                    <a:pt x="214643" y="39812"/>
                    <a:pt x="214643" y="71438"/>
                  </a:cubicBezTo>
                  <a:cubicBezTo>
                    <a:pt x="214643" y="71438"/>
                    <a:pt x="214643" y="71438"/>
                    <a:pt x="204787" y="71438"/>
                  </a:cubicBezTo>
                  <a:cubicBezTo>
                    <a:pt x="204787" y="71438"/>
                    <a:pt x="204787" y="71438"/>
                    <a:pt x="204787" y="19774"/>
                  </a:cubicBezTo>
                  <a:cubicBezTo>
                    <a:pt x="204787" y="19774"/>
                    <a:pt x="204787" y="19774"/>
                    <a:pt x="214174" y="19774"/>
                  </a:cubicBezTo>
                  <a:cubicBezTo>
                    <a:pt x="214174" y="19774"/>
                    <a:pt x="214174" y="19774"/>
                    <a:pt x="214174" y="27983"/>
                  </a:cubicBezTo>
                  <a:cubicBezTo>
                    <a:pt x="214174" y="27983"/>
                    <a:pt x="214174" y="27983"/>
                    <a:pt x="214878" y="27983"/>
                  </a:cubicBezTo>
                  <a:cubicBezTo>
                    <a:pt x="216521" y="22430"/>
                    <a:pt x="221684" y="19050"/>
                    <a:pt x="227551" y="19050"/>
                  </a:cubicBezTo>
                  <a:close/>
                  <a:moveTo>
                    <a:pt x="22876" y="19050"/>
                  </a:moveTo>
                  <a:cubicBezTo>
                    <a:pt x="31064" y="19050"/>
                    <a:pt x="42863" y="22211"/>
                    <a:pt x="42863" y="37285"/>
                  </a:cubicBezTo>
                  <a:cubicBezTo>
                    <a:pt x="42863" y="37285"/>
                    <a:pt x="42863" y="37285"/>
                    <a:pt x="42863" y="71809"/>
                  </a:cubicBezTo>
                  <a:cubicBezTo>
                    <a:pt x="42863" y="71809"/>
                    <a:pt x="42863" y="71809"/>
                    <a:pt x="32990" y="71809"/>
                  </a:cubicBezTo>
                  <a:cubicBezTo>
                    <a:pt x="32990" y="71809"/>
                    <a:pt x="32990" y="71809"/>
                    <a:pt x="32990" y="64759"/>
                  </a:cubicBezTo>
                  <a:cubicBezTo>
                    <a:pt x="32990" y="64759"/>
                    <a:pt x="32990" y="64759"/>
                    <a:pt x="32749" y="64759"/>
                  </a:cubicBezTo>
                  <a:cubicBezTo>
                    <a:pt x="30823" y="68649"/>
                    <a:pt x="26007" y="73025"/>
                    <a:pt x="17579" y="73025"/>
                  </a:cubicBezTo>
                  <a:cubicBezTo>
                    <a:pt x="7706" y="73025"/>
                    <a:pt x="0" y="67433"/>
                    <a:pt x="0" y="57222"/>
                  </a:cubicBezTo>
                  <a:cubicBezTo>
                    <a:pt x="0" y="45308"/>
                    <a:pt x="10114" y="42634"/>
                    <a:pt x="19746" y="41661"/>
                  </a:cubicBezTo>
                  <a:cubicBezTo>
                    <a:pt x="29137" y="40446"/>
                    <a:pt x="32749" y="40446"/>
                    <a:pt x="32749" y="36799"/>
                  </a:cubicBezTo>
                  <a:cubicBezTo>
                    <a:pt x="32749" y="36799"/>
                    <a:pt x="32749" y="36799"/>
                    <a:pt x="32749" y="36556"/>
                  </a:cubicBezTo>
                  <a:cubicBezTo>
                    <a:pt x="32749" y="30720"/>
                    <a:pt x="29619" y="27317"/>
                    <a:pt x="23117" y="27317"/>
                  </a:cubicBezTo>
                  <a:cubicBezTo>
                    <a:pt x="16375" y="27317"/>
                    <a:pt x="12522" y="30964"/>
                    <a:pt x="11077" y="34610"/>
                  </a:cubicBezTo>
                  <a:cubicBezTo>
                    <a:pt x="11077" y="34610"/>
                    <a:pt x="11077" y="34610"/>
                    <a:pt x="1686" y="32422"/>
                  </a:cubicBezTo>
                  <a:cubicBezTo>
                    <a:pt x="5057" y="22940"/>
                    <a:pt x="13485" y="19050"/>
                    <a:pt x="22876" y="19050"/>
                  </a:cubicBezTo>
                  <a:close/>
                  <a:moveTo>
                    <a:pt x="169862" y="19049"/>
                  </a:moveTo>
                  <a:cubicBezTo>
                    <a:pt x="183014" y="19049"/>
                    <a:pt x="193675" y="31132"/>
                    <a:pt x="193675" y="46037"/>
                  </a:cubicBezTo>
                  <a:cubicBezTo>
                    <a:pt x="193675" y="60942"/>
                    <a:pt x="183014" y="73025"/>
                    <a:pt x="169862" y="73025"/>
                  </a:cubicBezTo>
                  <a:cubicBezTo>
                    <a:pt x="156710" y="73025"/>
                    <a:pt x="146049" y="60942"/>
                    <a:pt x="146049" y="46037"/>
                  </a:cubicBezTo>
                  <a:cubicBezTo>
                    <a:pt x="146049" y="31132"/>
                    <a:pt x="156710" y="19049"/>
                    <a:pt x="169862" y="19049"/>
                  </a:cubicBezTo>
                  <a:close/>
                  <a:moveTo>
                    <a:pt x="722158" y="3175"/>
                  </a:moveTo>
                  <a:cubicBezTo>
                    <a:pt x="722158" y="3175"/>
                    <a:pt x="722158" y="3175"/>
                    <a:pt x="731838" y="3175"/>
                  </a:cubicBezTo>
                  <a:cubicBezTo>
                    <a:pt x="731838" y="3175"/>
                    <a:pt x="731838" y="3175"/>
                    <a:pt x="731838" y="72058"/>
                  </a:cubicBezTo>
                  <a:cubicBezTo>
                    <a:pt x="731838" y="72058"/>
                    <a:pt x="731838" y="72058"/>
                    <a:pt x="722394" y="72058"/>
                  </a:cubicBezTo>
                  <a:cubicBezTo>
                    <a:pt x="722394" y="72058"/>
                    <a:pt x="722394" y="72058"/>
                    <a:pt x="722394" y="64082"/>
                  </a:cubicBezTo>
                  <a:cubicBezTo>
                    <a:pt x="722394" y="64082"/>
                    <a:pt x="722394" y="64082"/>
                    <a:pt x="721450" y="64082"/>
                  </a:cubicBezTo>
                  <a:cubicBezTo>
                    <a:pt x="719797" y="67224"/>
                    <a:pt x="716256" y="73025"/>
                    <a:pt x="707048" y="73025"/>
                  </a:cubicBezTo>
                  <a:cubicBezTo>
                    <a:pt x="694772" y="73025"/>
                    <a:pt x="685800" y="63116"/>
                    <a:pt x="685800" y="46197"/>
                  </a:cubicBezTo>
                  <a:cubicBezTo>
                    <a:pt x="685800" y="29520"/>
                    <a:pt x="694772" y="19610"/>
                    <a:pt x="707048" y="19610"/>
                  </a:cubicBezTo>
                  <a:cubicBezTo>
                    <a:pt x="716492" y="19610"/>
                    <a:pt x="719797" y="25653"/>
                    <a:pt x="721450" y="28795"/>
                  </a:cubicBezTo>
                  <a:cubicBezTo>
                    <a:pt x="721450" y="28795"/>
                    <a:pt x="721450" y="28795"/>
                    <a:pt x="722158" y="28795"/>
                  </a:cubicBezTo>
                  <a:close/>
                  <a:moveTo>
                    <a:pt x="485775" y="3175"/>
                  </a:moveTo>
                  <a:cubicBezTo>
                    <a:pt x="485775" y="3175"/>
                    <a:pt x="485775" y="3175"/>
                    <a:pt x="495691" y="3175"/>
                  </a:cubicBezTo>
                  <a:cubicBezTo>
                    <a:pt x="495691" y="3175"/>
                    <a:pt x="495691" y="3175"/>
                    <a:pt x="495691" y="28795"/>
                  </a:cubicBezTo>
                  <a:cubicBezTo>
                    <a:pt x="495691" y="28795"/>
                    <a:pt x="495691" y="28795"/>
                    <a:pt x="496163" y="28795"/>
                  </a:cubicBezTo>
                  <a:cubicBezTo>
                    <a:pt x="497816" y="25653"/>
                    <a:pt x="501357" y="19610"/>
                    <a:pt x="510565" y="19610"/>
                  </a:cubicBezTo>
                  <a:cubicBezTo>
                    <a:pt x="522842" y="19610"/>
                    <a:pt x="531813" y="29520"/>
                    <a:pt x="531813" y="46197"/>
                  </a:cubicBezTo>
                  <a:cubicBezTo>
                    <a:pt x="531813" y="63116"/>
                    <a:pt x="523078" y="73025"/>
                    <a:pt x="510801" y="73025"/>
                  </a:cubicBezTo>
                  <a:cubicBezTo>
                    <a:pt x="501593" y="73025"/>
                    <a:pt x="498052" y="67224"/>
                    <a:pt x="496163" y="64082"/>
                  </a:cubicBezTo>
                  <a:cubicBezTo>
                    <a:pt x="496163" y="64082"/>
                    <a:pt x="496163" y="64082"/>
                    <a:pt x="495455" y="64082"/>
                  </a:cubicBezTo>
                  <a:cubicBezTo>
                    <a:pt x="495455" y="64082"/>
                    <a:pt x="495455" y="64082"/>
                    <a:pt x="495455" y="72058"/>
                  </a:cubicBezTo>
                  <a:cubicBezTo>
                    <a:pt x="495455" y="72058"/>
                    <a:pt x="495455" y="72058"/>
                    <a:pt x="485775" y="72058"/>
                  </a:cubicBezTo>
                  <a:cubicBezTo>
                    <a:pt x="485775" y="72058"/>
                    <a:pt x="485775" y="72058"/>
                    <a:pt x="485775" y="3175"/>
                  </a:cubicBezTo>
                  <a:close/>
                  <a:moveTo>
                    <a:pt x="322262" y="3175"/>
                  </a:moveTo>
                  <a:lnTo>
                    <a:pt x="331787" y="3175"/>
                  </a:lnTo>
                  <a:lnTo>
                    <a:pt x="331787" y="71438"/>
                  </a:lnTo>
                  <a:lnTo>
                    <a:pt x="322262" y="71438"/>
                  </a:lnTo>
                  <a:close/>
                  <a:moveTo>
                    <a:pt x="297770" y="3175"/>
                  </a:moveTo>
                  <a:cubicBezTo>
                    <a:pt x="297770" y="3175"/>
                    <a:pt x="297770" y="3175"/>
                    <a:pt x="307975" y="3175"/>
                  </a:cubicBezTo>
                  <a:cubicBezTo>
                    <a:pt x="307975" y="3175"/>
                    <a:pt x="307975" y="3175"/>
                    <a:pt x="307975" y="72058"/>
                  </a:cubicBezTo>
                  <a:cubicBezTo>
                    <a:pt x="307975" y="72058"/>
                    <a:pt x="307975" y="72058"/>
                    <a:pt x="298013" y="72058"/>
                  </a:cubicBezTo>
                  <a:cubicBezTo>
                    <a:pt x="298013" y="72058"/>
                    <a:pt x="298013" y="72058"/>
                    <a:pt x="298013" y="64082"/>
                  </a:cubicBezTo>
                  <a:cubicBezTo>
                    <a:pt x="298013" y="64082"/>
                    <a:pt x="298013" y="64082"/>
                    <a:pt x="297041" y="64082"/>
                  </a:cubicBezTo>
                  <a:cubicBezTo>
                    <a:pt x="295340" y="67224"/>
                    <a:pt x="291695" y="73025"/>
                    <a:pt x="282219" y="73025"/>
                  </a:cubicBezTo>
                  <a:cubicBezTo>
                    <a:pt x="269583" y="73025"/>
                    <a:pt x="260350" y="63116"/>
                    <a:pt x="260350" y="46197"/>
                  </a:cubicBezTo>
                  <a:cubicBezTo>
                    <a:pt x="260350" y="29520"/>
                    <a:pt x="269583" y="19610"/>
                    <a:pt x="282219" y="19610"/>
                  </a:cubicBezTo>
                  <a:cubicBezTo>
                    <a:pt x="291938" y="19610"/>
                    <a:pt x="295340" y="25653"/>
                    <a:pt x="297041" y="28795"/>
                  </a:cubicBezTo>
                  <a:cubicBezTo>
                    <a:pt x="297041" y="28795"/>
                    <a:pt x="297041" y="28795"/>
                    <a:pt x="297770" y="28795"/>
                  </a:cubicBezTo>
                  <a:close/>
                  <a:moveTo>
                    <a:pt x="239712" y="3175"/>
                  </a:moveTo>
                  <a:lnTo>
                    <a:pt x="250825" y="3175"/>
                  </a:lnTo>
                  <a:lnTo>
                    <a:pt x="250825" y="71438"/>
                  </a:lnTo>
                  <a:lnTo>
                    <a:pt x="239712" y="71438"/>
                  </a:lnTo>
                  <a:close/>
                  <a:moveTo>
                    <a:pt x="57150" y="3175"/>
                  </a:moveTo>
                  <a:lnTo>
                    <a:pt x="68263" y="3175"/>
                  </a:lnTo>
                  <a:lnTo>
                    <a:pt x="80963" y="55563"/>
                  </a:lnTo>
                  <a:lnTo>
                    <a:pt x="95250" y="3175"/>
                  </a:lnTo>
                  <a:lnTo>
                    <a:pt x="106363" y="3175"/>
                  </a:lnTo>
                  <a:lnTo>
                    <a:pt x="119063" y="55563"/>
                  </a:lnTo>
                  <a:lnTo>
                    <a:pt x="120650" y="55563"/>
                  </a:lnTo>
                  <a:lnTo>
                    <a:pt x="133350" y="3175"/>
                  </a:lnTo>
                  <a:lnTo>
                    <a:pt x="144463" y="3175"/>
                  </a:lnTo>
                  <a:lnTo>
                    <a:pt x="125413" y="71438"/>
                  </a:lnTo>
                  <a:lnTo>
                    <a:pt x="114300" y="71438"/>
                  </a:lnTo>
                  <a:lnTo>
                    <a:pt x="100013" y="20638"/>
                  </a:lnTo>
                  <a:lnTo>
                    <a:pt x="85725" y="71438"/>
                  </a:lnTo>
                  <a:lnTo>
                    <a:pt x="76200" y="71438"/>
                  </a:lnTo>
                  <a:close/>
                  <a:moveTo>
                    <a:pt x="349250" y="0"/>
                  </a:moveTo>
                  <a:cubicBezTo>
                    <a:pt x="352757" y="0"/>
                    <a:pt x="355600" y="2843"/>
                    <a:pt x="355600" y="6350"/>
                  </a:cubicBezTo>
                  <a:cubicBezTo>
                    <a:pt x="355600" y="9857"/>
                    <a:pt x="352757" y="12700"/>
                    <a:pt x="349250" y="12700"/>
                  </a:cubicBezTo>
                  <a:cubicBezTo>
                    <a:pt x="345743" y="12700"/>
                    <a:pt x="342900" y="9857"/>
                    <a:pt x="342900" y="6350"/>
                  </a:cubicBezTo>
                  <a:cubicBezTo>
                    <a:pt x="342900" y="2843"/>
                    <a:pt x="345743" y="0"/>
                    <a:pt x="349250" y="0"/>
                  </a:cubicBezTo>
                  <a:close/>
                </a:path>
              </a:pathLst>
            </a:custGeom>
            <a:solidFill>
              <a:srgbClr val="41B4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sp>
          <p:nvSpPr>
            <p:cNvPr id="24" name="Vrije vorm: vorm 45" hidden="1">
              <a:extLst>
                <a:ext uri="{FF2B5EF4-FFF2-40B4-BE49-F238E27FC236}">
                  <a16:creationId xmlns:a16="http://schemas.microsoft.com/office/drawing/2014/main" id="{831E1668-B0F8-44BF-B0B4-02079BA1C05E}"/>
                </a:ext>
              </a:extLst>
            </p:cNvPr>
            <p:cNvSpPr>
              <a:spLocks/>
            </p:cNvSpPr>
            <p:nvPr userDrawn="1"/>
          </p:nvSpPr>
          <p:spPr bwMode="auto">
            <a:xfrm>
              <a:off x="1008063" y="2203451"/>
              <a:ext cx="1458913" cy="274638"/>
            </a:xfrm>
            <a:custGeom>
              <a:avLst/>
              <a:gdLst>
                <a:gd name="connsiteX0" fmla="*/ 302244 w 1458913"/>
                <a:gd name="connsiteY0" fmla="*/ 174625 h 274638"/>
                <a:gd name="connsiteX1" fmla="*/ 261938 w 1458913"/>
                <a:gd name="connsiteY1" fmla="*/ 206136 h 274638"/>
                <a:gd name="connsiteX2" fmla="*/ 295843 w 1458913"/>
                <a:gd name="connsiteY2" fmla="*/ 238125 h 274638"/>
                <a:gd name="connsiteX3" fmla="*/ 334963 w 1458913"/>
                <a:gd name="connsiteY3" fmla="*/ 222847 h 274638"/>
                <a:gd name="connsiteX4" fmla="*/ 334963 w 1458913"/>
                <a:gd name="connsiteY4" fmla="*/ 177012 h 274638"/>
                <a:gd name="connsiteX5" fmla="*/ 302244 w 1458913"/>
                <a:gd name="connsiteY5" fmla="*/ 174625 h 274638"/>
                <a:gd name="connsiteX6" fmla="*/ 1154907 w 1458913"/>
                <a:gd name="connsiteY6" fmla="*/ 92074 h 274638"/>
                <a:gd name="connsiteX7" fmla="*/ 1100138 w 1458913"/>
                <a:gd name="connsiteY7" fmla="*/ 165144 h 274638"/>
                <a:gd name="connsiteX8" fmla="*/ 1154907 w 1458913"/>
                <a:gd name="connsiteY8" fmla="*/ 236537 h 274638"/>
                <a:gd name="connsiteX9" fmla="*/ 1209676 w 1458913"/>
                <a:gd name="connsiteY9" fmla="*/ 165144 h 274638"/>
                <a:gd name="connsiteX10" fmla="*/ 1154907 w 1458913"/>
                <a:gd name="connsiteY10" fmla="*/ 92074 h 274638"/>
                <a:gd name="connsiteX11" fmla="*/ 927295 w 1458913"/>
                <a:gd name="connsiteY11" fmla="*/ 88900 h 274638"/>
                <a:gd name="connsiteX12" fmla="*/ 879475 w 1458913"/>
                <a:gd name="connsiteY12" fmla="*/ 141288 h 274638"/>
                <a:gd name="connsiteX13" fmla="*/ 966788 w 1458913"/>
                <a:gd name="connsiteY13" fmla="*/ 141288 h 274638"/>
                <a:gd name="connsiteX14" fmla="*/ 927295 w 1458913"/>
                <a:gd name="connsiteY14" fmla="*/ 88900 h 274638"/>
                <a:gd name="connsiteX15" fmla="*/ 1374654 w 1458913"/>
                <a:gd name="connsiteY15" fmla="*/ 53975 h 274638"/>
                <a:gd name="connsiteX16" fmla="*/ 1451297 w 1458913"/>
                <a:gd name="connsiteY16" fmla="*/ 63262 h 274638"/>
                <a:gd name="connsiteX17" fmla="*/ 1451297 w 1458913"/>
                <a:gd name="connsiteY17" fmla="*/ 110649 h 274638"/>
                <a:gd name="connsiteX18" fmla="*/ 1416784 w 1458913"/>
                <a:gd name="connsiteY18" fmla="*/ 110649 h 274638"/>
                <a:gd name="connsiteX19" fmla="*/ 1372512 w 1458913"/>
                <a:gd name="connsiteY19" fmla="*/ 89932 h 274638"/>
                <a:gd name="connsiteX20" fmla="*/ 1336810 w 1458913"/>
                <a:gd name="connsiteY20" fmla="*/ 112316 h 274638"/>
                <a:gd name="connsiteX21" fmla="*/ 1382747 w 1458913"/>
                <a:gd name="connsiteY21" fmla="*/ 138510 h 274638"/>
                <a:gd name="connsiteX22" fmla="*/ 1458913 w 1458913"/>
                <a:gd name="connsiteY22" fmla="*/ 203756 h 274638"/>
                <a:gd name="connsiteX23" fmla="*/ 1361801 w 1458913"/>
                <a:gd name="connsiteY23" fmla="*/ 273050 h 274638"/>
                <a:gd name="connsiteX24" fmla="*/ 1281113 w 1458913"/>
                <a:gd name="connsiteY24" fmla="*/ 261620 h 274638"/>
                <a:gd name="connsiteX25" fmla="*/ 1281113 w 1458913"/>
                <a:gd name="connsiteY25" fmla="*/ 213519 h 274638"/>
                <a:gd name="connsiteX26" fmla="*/ 1316816 w 1458913"/>
                <a:gd name="connsiteY26" fmla="*/ 213519 h 274638"/>
                <a:gd name="connsiteX27" fmla="*/ 1361563 w 1458913"/>
                <a:gd name="connsiteY27" fmla="*/ 238046 h 274638"/>
                <a:gd name="connsiteX28" fmla="*/ 1399884 w 1458913"/>
                <a:gd name="connsiteY28" fmla="*/ 212805 h 274638"/>
                <a:gd name="connsiteX29" fmla="*/ 1354185 w 1458913"/>
                <a:gd name="connsiteY29" fmla="*/ 185420 h 274638"/>
                <a:gd name="connsiteX30" fmla="*/ 1283731 w 1458913"/>
                <a:gd name="connsiteY30" fmla="*/ 120888 h 274638"/>
                <a:gd name="connsiteX31" fmla="*/ 1374654 w 1458913"/>
                <a:gd name="connsiteY31" fmla="*/ 53975 h 274638"/>
                <a:gd name="connsiteX32" fmla="*/ 93779 w 1458913"/>
                <a:gd name="connsiteY32" fmla="*/ 53975 h 274638"/>
                <a:gd name="connsiteX33" fmla="*/ 170183 w 1458913"/>
                <a:gd name="connsiteY33" fmla="*/ 63262 h 274638"/>
                <a:gd name="connsiteX34" fmla="*/ 170183 w 1458913"/>
                <a:gd name="connsiteY34" fmla="*/ 110649 h 274638"/>
                <a:gd name="connsiteX35" fmla="*/ 135909 w 1458913"/>
                <a:gd name="connsiteY35" fmla="*/ 110649 h 274638"/>
                <a:gd name="connsiteX36" fmla="*/ 91637 w 1458913"/>
                <a:gd name="connsiteY36" fmla="*/ 89932 h 274638"/>
                <a:gd name="connsiteX37" fmla="*/ 55696 w 1458913"/>
                <a:gd name="connsiteY37" fmla="*/ 112316 h 274638"/>
                <a:gd name="connsiteX38" fmla="*/ 101634 w 1458913"/>
                <a:gd name="connsiteY38" fmla="*/ 138510 h 274638"/>
                <a:gd name="connsiteX39" fmla="*/ 177800 w 1458913"/>
                <a:gd name="connsiteY39" fmla="*/ 203756 h 274638"/>
                <a:gd name="connsiteX40" fmla="*/ 80926 w 1458913"/>
                <a:gd name="connsiteY40" fmla="*/ 273050 h 274638"/>
                <a:gd name="connsiteX41" fmla="*/ 0 w 1458913"/>
                <a:gd name="connsiteY41" fmla="*/ 261620 h 274638"/>
                <a:gd name="connsiteX42" fmla="*/ 0 w 1458913"/>
                <a:gd name="connsiteY42" fmla="*/ 213519 h 274638"/>
                <a:gd name="connsiteX43" fmla="*/ 35703 w 1458913"/>
                <a:gd name="connsiteY43" fmla="*/ 213519 h 274638"/>
                <a:gd name="connsiteX44" fmla="*/ 80450 w 1458913"/>
                <a:gd name="connsiteY44" fmla="*/ 238046 h 274638"/>
                <a:gd name="connsiteX45" fmla="*/ 118771 w 1458913"/>
                <a:gd name="connsiteY45" fmla="*/ 212805 h 274638"/>
                <a:gd name="connsiteX46" fmla="*/ 73310 w 1458913"/>
                <a:gd name="connsiteY46" fmla="*/ 185420 h 274638"/>
                <a:gd name="connsiteX47" fmla="*/ 2618 w 1458913"/>
                <a:gd name="connsiteY47" fmla="*/ 120888 h 274638"/>
                <a:gd name="connsiteX48" fmla="*/ 93779 w 1458913"/>
                <a:gd name="connsiteY48" fmla="*/ 53975 h 274638"/>
                <a:gd name="connsiteX49" fmla="*/ 928382 w 1458913"/>
                <a:gd name="connsiteY49" fmla="*/ 52388 h 274638"/>
                <a:gd name="connsiteX50" fmla="*/ 1030288 w 1458913"/>
                <a:gd name="connsiteY50" fmla="*/ 157954 h 274638"/>
                <a:gd name="connsiteX51" fmla="*/ 1029333 w 1458913"/>
                <a:gd name="connsiteY51" fmla="*/ 174158 h 274638"/>
                <a:gd name="connsiteX52" fmla="*/ 879696 w 1458913"/>
                <a:gd name="connsiteY52" fmla="*/ 174158 h 274638"/>
                <a:gd name="connsiteX53" fmla="*/ 937690 w 1458913"/>
                <a:gd name="connsiteY53" fmla="*/ 236353 h 274638"/>
                <a:gd name="connsiteX54" fmla="*/ 986853 w 1458913"/>
                <a:gd name="connsiteY54" fmla="*/ 213000 h 274638"/>
                <a:gd name="connsiteX55" fmla="*/ 1022174 w 1458913"/>
                <a:gd name="connsiteY55" fmla="*/ 213000 h 274638"/>
                <a:gd name="connsiteX56" fmla="*/ 1022174 w 1458913"/>
                <a:gd name="connsiteY56" fmla="*/ 252319 h 274638"/>
                <a:gd name="connsiteX57" fmla="*/ 932678 w 1458913"/>
                <a:gd name="connsiteY57" fmla="*/ 273051 h 274638"/>
                <a:gd name="connsiteX58" fmla="*/ 815975 w 1458913"/>
                <a:gd name="connsiteY58" fmla="*/ 163911 h 274638"/>
                <a:gd name="connsiteX59" fmla="*/ 928382 w 1458913"/>
                <a:gd name="connsiteY59" fmla="*/ 52388 h 274638"/>
                <a:gd name="connsiteX60" fmla="*/ 597377 w 1458913"/>
                <a:gd name="connsiteY60" fmla="*/ 52388 h 274638"/>
                <a:gd name="connsiteX61" fmla="*/ 655241 w 1458913"/>
                <a:gd name="connsiteY61" fmla="*/ 106318 h 274638"/>
                <a:gd name="connsiteX62" fmla="*/ 655241 w 1458913"/>
                <a:gd name="connsiteY62" fmla="*/ 227121 h 274638"/>
                <a:gd name="connsiteX63" fmla="*/ 665957 w 1458913"/>
                <a:gd name="connsiteY63" fmla="*/ 237427 h 274638"/>
                <a:gd name="connsiteX64" fmla="*/ 677863 w 1458913"/>
                <a:gd name="connsiteY64" fmla="*/ 237427 h 274638"/>
                <a:gd name="connsiteX65" fmla="*/ 677863 w 1458913"/>
                <a:gd name="connsiteY65" fmla="*/ 271463 h 274638"/>
                <a:gd name="connsiteX66" fmla="*/ 567611 w 1458913"/>
                <a:gd name="connsiteY66" fmla="*/ 271463 h 274638"/>
                <a:gd name="connsiteX67" fmla="*/ 567611 w 1458913"/>
                <a:gd name="connsiteY67" fmla="*/ 237427 h 274638"/>
                <a:gd name="connsiteX68" fmla="*/ 593090 w 1458913"/>
                <a:gd name="connsiteY68" fmla="*/ 237427 h 274638"/>
                <a:gd name="connsiteX69" fmla="*/ 593090 w 1458913"/>
                <a:gd name="connsiteY69" fmla="*/ 126931 h 274638"/>
                <a:gd name="connsiteX70" fmla="*/ 563801 w 1458913"/>
                <a:gd name="connsiteY70" fmla="*/ 99367 h 274638"/>
                <a:gd name="connsiteX71" fmla="*/ 514747 w 1458913"/>
                <a:gd name="connsiteY71" fmla="*/ 107516 h 274638"/>
                <a:gd name="connsiteX72" fmla="*/ 514747 w 1458913"/>
                <a:gd name="connsiteY72" fmla="*/ 237427 h 274638"/>
                <a:gd name="connsiteX73" fmla="*/ 540703 w 1458913"/>
                <a:gd name="connsiteY73" fmla="*/ 237427 h 274638"/>
                <a:gd name="connsiteX74" fmla="*/ 540703 w 1458913"/>
                <a:gd name="connsiteY74" fmla="*/ 271463 h 274638"/>
                <a:gd name="connsiteX75" fmla="*/ 427117 w 1458913"/>
                <a:gd name="connsiteY75" fmla="*/ 271463 h 274638"/>
                <a:gd name="connsiteX76" fmla="*/ 427117 w 1458913"/>
                <a:gd name="connsiteY76" fmla="*/ 237427 h 274638"/>
                <a:gd name="connsiteX77" fmla="*/ 441881 w 1458913"/>
                <a:gd name="connsiteY77" fmla="*/ 237427 h 274638"/>
                <a:gd name="connsiteX78" fmla="*/ 452596 w 1458913"/>
                <a:gd name="connsiteY78" fmla="*/ 227121 h 274638"/>
                <a:gd name="connsiteX79" fmla="*/ 452596 w 1458913"/>
                <a:gd name="connsiteY79" fmla="*/ 102962 h 274638"/>
                <a:gd name="connsiteX80" fmla="*/ 441881 w 1458913"/>
                <a:gd name="connsiteY80" fmla="*/ 91937 h 274638"/>
                <a:gd name="connsiteX81" fmla="*/ 425450 w 1458913"/>
                <a:gd name="connsiteY81" fmla="*/ 91937 h 274638"/>
                <a:gd name="connsiteX82" fmla="*/ 425450 w 1458913"/>
                <a:gd name="connsiteY82" fmla="*/ 55744 h 274638"/>
                <a:gd name="connsiteX83" fmla="*/ 501650 w 1458913"/>
                <a:gd name="connsiteY83" fmla="*/ 55744 h 274638"/>
                <a:gd name="connsiteX84" fmla="*/ 514271 w 1458913"/>
                <a:gd name="connsiteY84" fmla="*/ 83787 h 274638"/>
                <a:gd name="connsiteX85" fmla="*/ 597377 w 1458913"/>
                <a:gd name="connsiteY85" fmla="*/ 52388 h 274638"/>
                <a:gd name="connsiteX86" fmla="*/ 309120 w 1458913"/>
                <a:gd name="connsiteY86" fmla="*/ 52388 h 274638"/>
                <a:gd name="connsiteX87" fmla="*/ 397992 w 1458913"/>
                <a:gd name="connsiteY87" fmla="*/ 119588 h 274638"/>
                <a:gd name="connsiteX88" fmla="*/ 397992 w 1458913"/>
                <a:gd name="connsiteY88" fmla="*/ 226107 h 274638"/>
                <a:gd name="connsiteX89" fmla="*/ 408743 w 1458913"/>
                <a:gd name="connsiteY89" fmla="*/ 236353 h 274638"/>
                <a:gd name="connsiteX90" fmla="*/ 420688 w 1458913"/>
                <a:gd name="connsiteY90" fmla="*/ 236353 h 274638"/>
                <a:gd name="connsiteX91" fmla="*/ 420688 w 1458913"/>
                <a:gd name="connsiteY91" fmla="*/ 264949 h 274638"/>
                <a:gd name="connsiteX92" fmla="*/ 382941 w 1458913"/>
                <a:gd name="connsiteY92" fmla="*/ 273051 h 274638"/>
                <a:gd name="connsiteX93" fmla="*/ 338266 w 1458913"/>
                <a:gd name="connsiteY93" fmla="*/ 246124 h 274638"/>
                <a:gd name="connsiteX94" fmla="*/ 273284 w 1458913"/>
                <a:gd name="connsiteY94" fmla="*/ 272575 h 274638"/>
                <a:gd name="connsiteX95" fmla="*/ 201613 w 1458913"/>
                <a:gd name="connsiteY95" fmla="*/ 207996 h 274638"/>
                <a:gd name="connsiteX96" fmla="*/ 290008 w 1458913"/>
                <a:gd name="connsiteY96" fmla="*/ 142703 h 274638"/>
                <a:gd name="connsiteX97" fmla="*/ 335638 w 1458913"/>
                <a:gd name="connsiteY97" fmla="*/ 147707 h 274638"/>
                <a:gd name="connsiteX98" fmla="*/ 335638 w 1458913"/>
                <a:gd name="connsiteY98" fmla="*/ 125307 h 274638"/>
                <a:gd name="connsiteX99" fmla="*/ 296697 w 1458913"/>
                <a:gd name="connsiteY99" fmla="*/ 93375 h 274638"/>
                <a:gd name="connsiteX100" fmla="*/ 245094 w 1458913"/>
                <a:gd name="connsiteY100" fmla="*/ 112439 h 274638"/>
                <a:gd name="connsiteX101" fmla="*/ 216425 w 1458913"/>
                <a:gd name="connsiteY101" fmla="*/ 112439 h 274638"/>
                <a:gd name="connsiteX102" fmla="*/ 216425 w 1458913"/>
                <a:gd name="connsiteY102" fmla="*/ 68831 h 274638"/>
                <a:gd name="connsiteX103" fmla="*/ 309120 w 1458913"/>
                <a:gd name="connsiteY103" fmla="*/ 52388 h 274638"/>
                <a:gd name="connsiteX104" fmla="*/ 1154113 w 1458913"/>
                <a:gd name="connsiteY104" fmla="*/ 52387 h 274638"/>
                <a:gd name="connsiteX105" fmla="*/ 1271588 w 1458913"/>
                <a:gd name="connsiteY105" fmla="*/ 162719 h 274638"/>
                <a:gd name="connsiteX106" fmla="*/ 1154113 w 1458913"/>
                <a:gd name="connsiteY106" fmla="*/ 273051 h 274638"/>
                <a:gd name="connsiteX107" fmla="*/ 1036638 w 1458913"/>
                <a:gd name="connsiteY107" fmla="*/ 162719 h 274638"/>
                <a:gd name="connsiteX108" fmla="*/ 1154113 w 1458913"/>
                <a:gd name="connsiteY108" fmla="*/ 52387 h 274638"/>
                <a:gd name="connsiteX109" fmla="*/ 701058 w 1458913"/>
                <a:gd name="connsiteY109" fmla="*/ 0 h 274638"/>
                <a:gd name="connsiteX110" fmla="*/ 763063 w 1458913"/>
                <a:gd name="connsiteY110" fmla="*/ 0 h 274638"/>
                <a:gd name="connsiteX111" fmla="*/ 763063 w 1458913"/>
                <a:gd name="connsiteY111" fmla="*/ 57117 h 274638"/>
                <a:gd name="connsiteX112" fmla="*/ 807963 w 1458913"/>
                <a:gd name="connsiteY112" fmla="*/ 57117 h 274638"/>
                <a:gd name="connsiteX113" fmla="*/ 807963 w 1458913"/>
                <a:gd name="connsiteY113" fmla="*/ 93053 h 274638"/>
                <a:gd name="connsiteX114" fmla="*/ 763063 w 1458913"/>
                <a:gd name="connsiteY114" fmla="*/ 93053 h 274638"/>
                <a:gd name="connsiteX115" fmla="*/ 763063 w 1458913"/>
                <a:gd name="connsiteY115" fmla="*/ 210619 h 274638"/>
                <a:gd name="connsiteX116" fmla="*/ 794422 w 1458913"/>
                <a:gd name="connsiteY116" fmla="*/ 237512 h 274638"/>
                <a:gd name="connsiteX117" fmla="*/ 809626 w 1458913"/>
                <a:gd name="connsiteY117" fmla="*/ 237512 h 274638"/>
                <a:gd name="connsiteX118" fmla="*/ 809626 w 1458913"/>
                <a:gd name="connsiteY118" fmla="*/ 269164 h 274638"/>
                <a:gd name="connsiteX119" fmla="*/ 769715 w 1458913"/>
                <a:gd name="connsiteY119" fmla="*/ 274638 h 274638"/>
                <a:gd name="connsiteX120" fmla="*/ 701058 w 1458913"/>
                <a:gd name="connsiteY120" fmla="*/ 217045 h 274638"/>
                <a:gd name="connsiteX121" fmla="*/ 701058 w 1458913"/>
                <a:gd name="connsiteY121" fmla="*/ 93053 h 274638"/>
                <a:gd name="connsiteX122" fmla="*/ 674688 w 1458913"/>
                <a:gd name="connsiteY122" fmla="*/ 93053 h 274638"/>
                <a:gd name="connsiteX123" fmla="*/ 674688 w 1458913"/>
                <a:gd name="connsiteY123" fmla="*/ 57117 h 274638"/>
                <a:gd name="connsiteX124" fmla="*/ 701058 w 1458913"/>
                <a:gd name="connsiteY124" fmla="*/ 57117 h 274638"/>
                <a:gd name="connsiteX125" fmla="*/ 701058 w 1458913"/>
                <a:gd name="connsiteY125" fmla="*/ 0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1458913" h="274638">
                  <a:moveTo>
                    <a:pt x="302244" y="174625"/>
                  </a:moveTo>
                  <a:cubicBezTo>
                    <a:pt x="277349" y="174625"/>
                    <a:pt x="261938" y="184413"/>
                    <a:pt x="261938" y="206136"/>
                  </a:cubicBezTo>
                  <a:cubicBezTo>
                    <a:pt x="261938" y="227860"/>
                    <a:pt x="275215" y="238125"/>
                    <a:pt x="295843" y="238125"/>
                  </a:cubicBezTo>
                  <a:cubicBezTo>
                    <a:pt x="311728" y="238125"/>
                    <a:pt x="324294" y="232396"/>
                    <a:pt x="334963" y="222847"/>
                  </a:cubicBezTo>
                  <a:cubicBezTo>
                    <a:pt x="334963" y="177012"/>
                    <a:pt x="334963" y="177012"/>
                    <a:pt x="334963" y="177012"/>
                  </a:cubicBezTo>
                  <a:cubicBezTo>
                    <a:pt x="325242" y="175580"/>
                    <a:pt x="314099" y="174625"/>
                    <a:pt x="302244" y="174625"/>
                  </a:cubicBezTo>
                  <a:close/>
                  <a:moveTo>
                    <a:pt x="1154907" y="92074"/>
                  </a:moveTo>
                  <a:cubicBezTo>
                    <a:pt x="1123576" y="92074"/>
                    <a:pt x="1100138" y="116271"/>
                    <a:pt x="1100138" y="165144"/>
                  </a:cubicBezTo>
                  <a:cubicBezTo>
                    <a:pt x="1100138" y="213538"/>
                    <a:pt x="1123576" y="236537"/>
                    <a:pt x="1154907" y="236537"/>
                  </a:cubicBezTo>
                  <a:cubicBezTo>
                    <a:pt x="1185999" y="236537"/>
                    <a:pt x="1209676" y="213538"/>
                    <a:pt x="1209676" y="165144"/>
                  </a:cubicBezTo>
                  <a:cubicBezTo>
                    <a:pt x="1209676" y="116271"/>
                    <a:pt x="1185999" y="92074"/>
                    <a:pt x="1154907" y="92074"/>
                  </a:cubicBezTo>
                  <a:close/>
                  <a:moveTo>
                    <a:pt x="927295" y="88900"/>
                  </a:moveTo>
                  <a:cubicBezTo>
                    <a:pt x="901363" y="88900"/>
                    <a:pt x="884233" y="104617"/>
                    <a:pt x="879475" y="141288"/>
                  </a:cubicBezTo>
                  <a:cubicBezTo>
                    <a:pt x="966788" y="141288"/>
                    <a:pt x="966788" y="141288"/>
                    <a:pt x="966788" y="141288"/>
                  </a:cubicBezTo>
                  <a:cubicBezTo>
                    <a:pt x="964647" y="103664"/>
                    <a:pt x="952751" y="88900"/>
                    <a:pt x="927295" y="88900"/>
                  </a:cubicBezTo>
                  <a:close/>
                  <a:moveTo>
                    <a:pt x="1374654" y="53975"/>
                  </a:moveTo>
                  <a:cubicBezTo>
                    <a:pt x="1409643" y="53975"/>
                    <a:pt x="1433445" y="57547"/>
                    <a:pt x="1451297" y="63262"/>
                  </a:cubicBezTo>
                  <a:cubicBezTo>
                    <a:pt x="1451297" y="63262"/>
                    <a:pt x="1451297" y="63262"/>
                    <a:pt x="1451297" y="110649"/>
                  </a:cubicBezTo>
                  <a:cubicBezTo>
                    <a:pt x="1451297" y="110649"/>
                    <a:pt x="1451297" y="110649"/>
                    <a:pt x="1416784" y="110649"/>
                  </a:cubicBezTo>
                  <a:cubicBezTo>
                    <a:pt x="1409643" y="98028"/>
                    <a:pt x="1395838" y="89932"/>
                    <a:pt x="1372512" y="89932"/>
                  </a:cubicBezTo>
                  <a:cubicBezTo>
                    <a:pt x="1349663" y="89932"/>
                    <a:pt x="1336810" y="98743"/>
                    <a:pt x="1336810" y="112316"/>
                  </a:cubicBezTo>
                  <a:cubicBezTo>
                    <a:pt x="1336810" y="125413"/>
                    <a:pt x="1344902" y="133033"/>
                    <a:pt x="1382747" y="138510"/>
                  </a:cubicBezTo>
                  <a:cubicBezTo>
                    <a:pt x="1436777" y="146130"/>
                    <a:pt x="1458913" y="160417"/>
                    <a:pt x="1458913" y="203756"/>
                  </a:cubicBezTo>
                  <a:cubicBezTo>
                    <a:pt x="1458913" y="245666"/>
                    <a:pt x="1429637" y="273050"/>
                    <a:pt x="1361801" y="273050"/>
                  </a:cubicBezTo>
                  <a:cubicBezTo>
                    <a:pt x="1321576" y="273050"/>
                    <a:pt x="1299441" y="267335"/>
                    <a:pt x="1281113" y="261620"/>
                  </a:cubicBezTo>
                  <a:cubicBezTo>
                    <a:pt x="1281113" y="261620"/>
                    <a:pt x="1281113" y="261620"/>
                    <a:pt x="1281113" y="213519"/>
                  </a:cubicBezTo>
                  <a:cubicBezTo>
                    <a:pt x="1281113" y="213519"/>
                    <a:pt x="1281113" y="213519"/>
                    <a:pt x="1316816" y="213519"/>
                  </a:cubicBezTo>
                  <a:cubicBezTo>
                    <a:pt x="1321814" y="228521"/>
                    <a:pt x="1341808" y="238046"/>
                    <a:pt x="1361563" y="238046"/>
                  </a:cubicBezTo>
                  <a:cubicBezTo>
                    <a:pt x="1385365" y="238046"/>
                    <a:pt x="1399884" y="228283"/>
                    <a:pt x="1399884" y="212805"/>
                  </a:cubicBezTo>
                  <a:cubicBezTo>
                    <a:pt x="1399884" y="196850"/>
                    <a:pt x="1390126" y="190183"/>
                    <a:pt x="1354185" y="185420"/>
                  </a:cubicBezTo>
                  <a:cubicBezTo>
                    <a:pt x="1306105" y="178753"/>
                    <a:pt x="1283731" y="163036"/>
                    <a:pt x="1283731" y="120888"/>
                  </a:cubicBezTo>
                  <a:cubicBezTo>
                    <a:pt x="1283731" y="78502"/>
                    <a:pt x="1317768" y="53975"/>
                    <a:pt x="1374654" y="53975"/>
                  </a:cubicBezTo>
                  <a:close/>
                  <a:moveTo>
                    <a:pt x="93779" y="53975"/>
                  </a:moveTo>
                  <a:cubicBezTo>
                    <a:pt x="128530" y="53975"/>
                    <a:pt x="152332" y="57547"/>
                    <a:pt x="170183" y="63262"/>
                  </a:cubicBezTo>
                  <a:cubicBezTo>
                    <a:pt x="170183" y="63262"/>
                    <a:pt x="170183" y="63262"/>
                    <a:pt x="170183" y="110649"/>
                  </a:cubicBezTo>
                  <a:cubicBezTo>
                    <a:pt x="170183" y="110649"/>
                    <a:pt x="170183" y="110649"/>
                    <a:pt x="135909" y="110649"/>
                  </a:cubicBezTo>
                  <a:cubicBezTo>
                    <a:pt x="128530" y="98028"/>
                    <a:pt x="114963" y="89932"/>
                    <a:pt x="91637" y="89932"/>
                  </a:cubicBezTo>
                  <a:cubicBezTo>
                    <a:pt x="68549" y="89932"/>
                    <a:pt x="55696" y="98743"/>
                    <a:pt x="55696" y="112316"/>
                  </a:cubicBezTo>
                  <a:cubicBezTo>
                    <a:pt x="55696" y="125413"/>
                    <a:pt x="63789" y="133033"/>
                    <a:pt x="101634" y="138510"/>
                  </a:cubicBezTo>
                  <a:cubicBezTo>
                    <a:pt x="155664" y="146130"/>
                    <a:pt x="177800" y="160417"/>
                    <a:pt x="177800" y="203756"/>
                  </a:cubicBezTo>
                  <a:cubicBezTo>
                    <a:pt x="177800" y="245666"/>
                    <a:pt x="148524" y="273050"/>
                    <a:pt x="80926" y="273050"/>
                  </a:cubicBezTo>
                  <a:cubicBezTo>
                    <a:pt x="40463" y="273050"/>
                    <a:pt x="18327" y="267335"/>
                    <a:pt x="0" y="261620"/>
                  </a:cubicBezTo>
                  <a:cubicBezTo>
                    <a:pt x="0" y="261620"/>
                    <a:pt x="0" y="261620"/>
                    <a:pt x="0" y="213519"/>
                  </a:cubicBezTo>
                  <a:cubicBezTo>
                    <a:pt x="0" y="213519"/>
                    <a:pt x="0" y="213519"/>
                    <a:pt x="35703" y="213519"/>
                  </a:cubicBezTo>
                  <a:cubicBezTo>
                    <a:pt x="40939" y="228521"/>
                    <a:pt x="60933" y="238046"/>
                    <a:pt x="80450" y="238046"/>
                  </a:cubicBezTo>
                  <a:cubicBezTo>
                    <a:pt x="104252" y="238046"/>
                    <a:pt x="118771" y="228283"/>
                    <a:pt x="118771" y="212805"/>
                  </a:cubicBezTo>
                  <a:cubicBezTo>
                    <a:pt x="118771" y="196850"/>
                    <a:pt x="109013" y="190183"/>
                    <a:pt x="73310" y="185420"/>
                  </a:cubicBezTo>
                  <a:cubicBezTo>
                    <a:pt x="25230" y="178753"/>
                    <a:pt x="2618" y="163036"/>
                    <a:pt x="2618" y="120888"/>
                  </a:cubicBezTo>
                  <a:cubicBezTo>
                    <a:pt x="2618" y="78502"/>
                    <a:pt x="36655" y="53975"/>
                    <a:pt x="93779" y="53975"/>
                  </a:cubicBezTo>
                  <a:close/>
                  <a:moveTo>
                    <a:pt x="928382" y="52388"/>
                  </a:moveTo>
                  <a:cubicBezTo>
                    <a:pt x="995206" y="52388"/>
                    <a:pt x="1030288" y="85273"/>
                    <a:pt x="1030288" y="157954"/>
                  </a:cubicBezTo>
                  <a:cubicBezTo>
                    <a:pt x="1030288" y="165341"/>
                    <a:pt x="1029333" y="172252"/>
                    <a:pt x="1029333" y="174158"/>
                  </a:cubicBezTo>
                  <a:cubicBezTo>
                    <a:pt x="1029333" y="174158"/>
                    <a:pt x="1029333" y="174158"/>
                    <a:pt x="879696" y="174158"/>
                  </a:cubicBezTo>
                  <a:cubicBezTo>
                    <a:pt x="882321" y="216575"/>
                    <a:pt x="901891" y="236353"/>
                    <a:pt x="937690" y="236353"/>
                  </a:cubicBezTo>
                  <a:cubicBezTo>
                    <a:pt x="965374" y="236353"/>
                    <a:pt x="975159" y="226822"/>
                    <a:pt x="986853" y="213000"/>
                  </a:cubicBezTo>
                  <a:cubicBezTo>
                    <a:pt x="986853" y="213000"/>
                    <a:pt x="986853" y="213000"/>
                    <a:pt x="1022174" y="213000"/>
                  </a:cubicBezTo>
                  <a:cubicBezTo>
                    <a:pt x="1022174" y="213000"/>
                    <a:pt x="1022174" y="213000"/>
                    <a:pt x="1022174" y="252319"/>
                  </a:cubicBezTo>
                  <a:cubicBezTo>
                    <a:pt x="1003797" y="262804"/>
                    <a:pt x="979454" y="273051"/>
                    <a:pt x="932678" y="273051"/>
                  </a:cubicBezTo>
                  <a:cubicBezTo>
                    <a:pt x="854876" y="273051"/>
                    <a:pt x="815975" y="231349"/>
                    <a:pt x="815975" y="163911"/>
                  </a:cubicBezTo>
                  <a:cubicBezTo>
                    <a:pt x="815975" y="95043"/>
                    <a:pt x="860842" y="52388"/>
                    <a:pt x="928382" y="52388"/>
                  </a:cubicBezTo>
                  <a:close/>
                  <a:moveTo>
                    <a:pt x="597377" y="52388"/>
                  </a:moveTo>
                  <a:cubicBezTo>
                    <a:pt x="628571" y="52388"/>
                    <a:pt x="655241" y="64373"/>
                    <a:pt x="655241" y="106318"/>
                  </a:cubicBezTo>
                  <a:cubicBezTo>
                    <a:pt x="655241" y="106318"/>
                    <a:pt x="655241" y="106318"/>
                    <a:pt x="655241" y="227121"/>
                  </a:cubicBezTo>
                  <a:cubicBezTo>
                    <a:pt x="655241" y="231915"/>
                    <a:pt x="660956" y="237427"/>
                    <a:pt x="665957" y="237427"/>
                  </a:cubicBezTo>
                  <a:cubicBezTo>
                    <a:pt x="665957" y="237427"/>
                    <a:pt x="665957" y="237427"/>
                    <a:pt x="677863" y="237427"/>
                  </a:cubicBezTo>
                  <a:cubicBezTo>
                    <a:pt x="677863" y="237427"/>
                    <a:pt x="677863" y="237427"/>
                    <a:pt x="677863" y="271463"/>
                  </a:cubicBezTo>
                  <a:cubicBezTo>
                    <a:pt x="677863" y="271463"/>
                    <a:pt x="677863" y="271463"/>
                    <a:pt x="567611" y="271463"/>
                  </a:cubicBezTo>
                  <a:cubicBezTo>
                    <a:pt x="567611" y="271463"/>
                    <a:pt x="567611" y="271463"/>
                    <a:pt x="567611" y="237427"/>
                  </a:cubicBezTo>
                  <a:cubicBezTo>
                    <a:pt x="567611" y="237427"/>
                    <a:pt x="567611" y="237427"/>
                    <a:pt x="593090" y="237427"/>
                  </a:cubicBezTo>
                  <a:cubicBezTo>
                    <a:pt x="593090" y="237427"/>
                    <a:pt x="593090" y="237427"/>
                    <a:pt x="593090" y="126931"/>
                  </a:cubicBezTo>
                  <a:cubicBezTo>
                    <a:pt x="593090" y="105359"/>
                    <a:pt x="584518" y="99367"/>
                    <a:pt x="563801" y="99367"/>
                  </a:cubicBezTo>
                  <a:cubicBezTo>
                    <a:pt x="545941" y="99367"/>
                    <a:pt x="529273" y="102962"/>
                    <a:pt x="514747" y="107516"/>
                  </a:cubicBezTo>
                  <a:cubicBezTo>
                    <a:pt x="514747" y="107516"/>
                    <a:pt x="514747" y="107516"/>
                    <a:pt x="514747" y="237427"/>
                  </a:cubicBezTo>
                  <a:cubicBezTo>
                    <a:pt x="514747" y="237427"/>
                    <a:pt x="514747" y="237427"/>
                    <a:pt x="540703" y="237427"/>
                  </a:cubicBezTo>
                  <a:cubicBezTo>
                    <a:pt x="540703" y="237427"/>
                    <a:pt x="540703" y="237427"/>
                    <a:pt x="540703" y="271463"/>
                  </a:cubicBezTo>
                  <a:cubicBezTo>
                    <a:pt x="540703" y="271463"/>
                    <a:pt x="540703" y="271463"/>
                    <a:pt x="427117" y="271463"/>
                  </a:cubicBezTo>
                  <a:cubicBezTo>
                    <a:pt x="427117" y="271463"/>
                    <a:pt x="427117" y="271463"/>
                    <a:pt x="427117" y="237427"/>
                  </a:cubicBezTo>
                  <a:cubicBezTo>
                    <a:pt x="427117" y="237427"/>
                    <a:pt x="427117" y="237427"/>
                    <a:pt x="441881" y="237427"/>
                  </a:cubicBezTo>
                  <a:cubicBezTo>
                    <a:pt x="447119" y="237427"/>
                    <a:pt x="452596" y="231675"/>
                    <a:pt x="452596" y="227121"/>
                  </a:cubicBezTo>
                  <a:cubicBezTo>
                    <a:pt x="452596" y="227121"/>
                    <a:pt x="452596" y="227121"/>
                    <a:pt x="452596" y="102962"/>
                  </a:cubicBezTo>
                  <a:cubicBezTo>
                    <a:pt x="452596" y="98408"/>
                    <a:pt x="447119" y="91937"/>
                    <a:pt x="441881" y="91937"/>
                  </a:cubicBezTo>
                  <a:cubicBezTo>
                    <a:pt x="441881" y="91937"/>
                    <a:pt x="441881" y="91937"/>
                    <a:pt x="425450" y="91937"/>
                  </a:cubicBezTo>
                  <a:cubicBezTo>
                    <a:pt x="425450" y="91937"/>
                    <a:pt x="425450" y="91937"/>
                    <a:pt x="425450" y="55744"/>
                  </a:cubicBezTo>
                  <a:cubicBezTo>
                    <a:pt x="425450" y="55744"/>
                    <a:pt x="425450" y="55744"/>
                    <a:pt x="501650" y="55744"/>
                  </a:cubicBezTo>
                  <a:cubicBezTo>
                    <a:pt x="508794" y="55744"/>
                    <a:pt x="513080" y="61496"/>
                    <a:pt x="514271" y="83787"/>
                  </a:cubicBezTo>
                  <a:cubicBezTo>
                    <a:pt x="535226" y="64852"/>
                    <a:pt x="563801" y="52388"/>
                    <a:pt x="597377" y="52388"/>
                  </a:cubicBezTo>
                  <a:close/>
                  <a:moveTo>
                    <a:pt x="309120" y="52388"/>
                  </a:moveTo>
                  <a:cubicBezTo>
                    <a:pt x="367174" y="52388"/>
                    <a:pt x="397992" y="70499"/>
                    <a:pt x="397992" y="119588"/>
                  </a:cubicBezTo>
                  <a:cubicBezTo>
                    <a:pt x="397992" y="119588"/>
                    <a:pt x="397992" y="119588"/>
                    <a:pt x="397992" y="226107"/>
                  </a:cubicBezTo>
                  <a:cubicBezTo>
                    <a:pt x="397992" y="230873"/>
                    <a:pt x="403487" y="236353"/>
                    <a:pt x="408743" y="236353"/>
                  </a:cubicBezTo>
                  <a:cubicBezTo>
                    <a:pt x="408743" y="236353"/>
                    <a:pt x="408743" y="236353"/>
                    <a:pt x="420688" y="236353"/>
                  </a:cubicBezTo>
                  <a:cubicBezTo>
                    <a:pt x="420688" y="236353"/>
                    <a:pt x="420688" y="236353"/>
                    <a:pt x="420688" y="264949"/>
                  </a:cubicBezTo>
                  <a:cubicBezTo>
                    <a:pt x="412088" y="269715"/>
                    <a:pt x="399187" y="273051"/>
                    <a:pt x="382941" y="273051"/>
                  </a:cubicBezTo>
                  <a:cubicBezTo>
                    <a:pt x="356901" y="273051"/>
                    <a:pt x="343761" y="263281"/>
                    <a:pt x="338266" y="246124"/>
                  </a:cubicBezTo>
                  <a:cubicBezTo>
                    <a:pt x="321543" y="265664"/>
                    <a:pt x="300519" y="272575"/>
                    <a:pt x="273284" y="272575"/>
                  </a:cubicBezTo>
                  <a:cubicBezTo>
                    <a:pt x="231476" y="272575"/>
                    <a:pt x="201613" y="250651"/>
                    <a:pt x="201613" y="207996"/>
                  </a:cubicBezTo>
                  <a:cubicBezTo>
                    <a:pt x="201613" y="163196"/>
                    <a:pt x="238165" y="142703"/>
                    <a:pt x="290008" y="142703"/>
                  </a:cubicBezTo>
                  <a:cubicBezTo>
                    <a:pt x="308642" y="142703"/>
                    <a:pt x="321543" y="144371"/>
                    <a:pt x="335638" y="147707"/>
                  </a:cubicBezTo>
                  <a:cubicBezTo>
                    <a:pt x="335638" y="147707"/>
                    <a:pt x="335638" y="147707"/>
                    <a:pt x="335638" y="125307"/>
                  </a:cubicBezTo>
                  <a:cubicBezTo>
                    <a:pt x="335638" y="103622"/>
                    <a:pt x="323215" y="93375"/>
                    <a:pt x="296697" y="93375"/>
                  </a:cubicBezTo>
                  <a:cubicBezTo>
                    <a:pt x="269940" y="93375"/>
                    <a:pt x="256083" y="103145"/>
                    <a:pt x="245094" y="112439"/>
                  </a:cubicBezTo>
                  <a:cubicBezTo>
                    <a:pt x="245094" y="112439"/>
                    <a:pt x="245094" y="112439"/>
                    <a:pt x="216425" y="112439"/>
                  </a:cubicBezTo>
                  <a:cubicBezTo>
                    <a:pt x="216425" y="112439"/>
                    <a:pt x="216425" y="112439"/>
                    <a:pt x="216425" y="68831"/>
                  </a:cubicBezTo>
                  <a:cubicBezTo>
                    <a:pt x="237449" y="59775"/>
                    <a:pt x="265639" y="52388"/>
                    <a:pt x="309120" y="52388"/>
                  </a:cubicBezTo>
                  <a:close/>
                  <a:moveTo>
                    <a:pt x="1154113" y="52387"/>
                  </a:moveTo>
                  <a:cubicBezTo>
                    <a:pt x="1218993" y="52387"/>
                    <a:pt x="1271588" y="101784"/>
                    <a:pt x="1271588" y="162719"/>
                  </a:cubicBezTo>
                  <a:cubicBezTo>
                    <a:pt x="1271588" y="223654"/>
                    <a:pt x="1218993" y="273051"/>
                    <a:pt x="1154113" y="273051"/>
                  </a:cubicBezTo>
                  <a:cubicBezTo>
                    <a:pt x="1089233" y="273051"/>
                    <a:pt x="1036638" y="223654"/>
                    <a:pt x="1036638" y="162719"/>
                  </a:cubicBezTo>
                  <a:cubicBezTo>
                    <a:pt x="1036638" y="101784"/>
                    <a:pt x="1089233" y="52387"/>
                    <a:pt x="1154113" y="52387"/>
                  </a:cubicBezTo>
                  <a:close/>
                  <a:moveTo>
                    <a:pt x="701058" y="0"/>
                  </a:moveTo>
                  <a:cubicBezTo>
                    <a:pt x="701058" y="0"/>
                    <a:pt x="701058" y="0"/>
                    <a:pt x="763063" y="0"/>
                  </a:cubicBezTo>
                  <a:cubicBezTo>
                    <a:pt x="763063" y="0"/>
                    <a:pt x="763063" y="0"/>
                    <a:pt x="763063" y="57117"/>
                  </a:cubicBezTo>
                  <a:cubicBezTo>
                    <a:pt x="763063" y="57117"/>
                    <a:pt x="763063" y="57117"/>
                    <a:pt x="807963" y="57117"/>
                  </a:cubicBezTo>
                  <a:cubicBezTo>
                    <a:pt x="807963" y="57117"/>
                    <a:pt x="807963" y="57117"/>
                    <a:pt x="807963" y="93053"/>
                  </a:cubicBezTo>
                  <a:cubicBezTo>
                    <a:pt x="807963" y="93053"/>
                    <a:pt x="807963" y="93053"/>
                    <a:pt x="763063" y="93053"/>
                  </a:cubicBezTo>
                  <a:cubicBezTo>
                    <a:pt x="763063" y="93053"/>
                    <a:pt x="763063" y="93053"/>
                    <a:pt x="763063" y="210619"/>
                  </a:cubicBezTo>
                  <a:cubicBezTo>
                    <a:pt x="763063" y="233466"/>
                    <a:pt x="771378" y="237512"/>
                    <a:pt x="794422" y="237512"/>
                  </a:cubicBezTo>
                  <a:cubicBezTo>
                    <a:pt x="794422" y="237512"/>
                    <a:pt x="794422" y="237512"/>
                    <a:pt x="809626" y="237512"/>
                  </a:cubicBezTo>
                  <a:lnTo>
                    <a:pt x="809626" y="269164"/>
                  </a:lnTo>
                  <a:cubicBezTo>
                    <a:pt x="800361" y="272020"/>
                    <a:pt x="787295" y="274638"/>
                    <a:pt x="769715" y="274638"/>
                  </a:cubicBezTo>
                  <a:cubicBezTo>
                    <a:pt x="726953" y="274638"/>
                    <a:pt x="701058" y="261549"/>
                    <a:pt x="701058" y="217045"/>
                  </a:cubicBezTo>
                  <a:cubicBezTo>
                    <a:pt x="701058" y="217045"/>
                    <a:pt x="701058" y="217045"/>
                    <a:pt x="701058" y="93053"/>
                  </a:cubicBezTo>
                  <a:cubicBezTo>
                    <a:pt x="701058" y="93053"/>
                    <a:pt x="701058" y="93053"/>
                    <a:pt x="674688" y="93053"/>
                  </a:cubicBezTo>
                  <a:cubicBezTo>
                    <a:pt x="674688" y="93053"/>
                    <a:pt x="674688" y="93053"/>
                    <a:pt x="674688" y="57117"/>
                  </a:cubicBezTo>
                  <a:cubicBezTo>
                    <a:pt x="674688" y="57117"/>
                    <a:pt x="674688" y="57117"/>
                    <a:pt x="701058" y="57117"/>
                  </a:cubicBezTo>
                  <a:cubicBezTo>
                    <a:pt x="701058" y="57117"/>
                    <a:pt x="701058" y="57117"/>
                    <a:pt x="701058" y="0"/>
                  </a:cubicBezTo>
                  <a:close/>
                </a:path>
              </a:pathLst>
            </a:custGeom>
            <a:solidFill>
              <a:srgbClr val="4A4F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grpSp>
    </p:spTree>
    <p:extLst>
      <p:ext uri="{BB962C8B-B14F-4D97-AF65-F5344CB8AC3E}">
        <p14:creationId xmlns:p14="http://schemas.microsoft.com/office/powerpoint/2010/main" val="2795603229"/>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1</a:t>
            </a:fld>
            <a:endParaRPr lang="en-GB" dirty="0"/>
          </a:p>
        </p:txBody>
      </p:sp>
    </p:spTree>
    <p:extLst>
      <p:ext uri="{BB962C8B-B14F-4D97-AF65-F5344CB8AC3E}">
        <p14:creationId xmlns:p14="http://schemas.microsoft.com/office/powerpoint/2010/main" val="2356400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https://www.elastic.co/guide/en/elasticsearch/reference/current/mapping-types.html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40</a:t>
            </a:fld>
            <a:endParaRPr lang="en-GB" dirty="0"/>
          </a:p>
        </p:txBody>
      </p:sp>
    </p:spTree>
    <p:extLst>
      <p:ext uri="{BB962C8B-B14F-4D97-AF65-F5344CB8AC3E}">
        <p14:creationId xmlns:p14="http://schemas.microsoft.com/office/powerpoint/2010/main" val="907291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https://www.elastic.co/guide/en/elasticsearch/reference/current/mapping-types.html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41</a:t>
            </a:fld>
            <a:endParaRPr lang="en-GB" dirty="0"/>
          </a:p>
        </p:txBody>
      </p:sp>
    </p:spTree>
    <p:extLst>
      <p:ext uri="{BB962C8B-B14F-4D97-AF65-F5344CB8AC3E}">
        <p14:creationId xmlns:p14="http://schemas.microsoft.com/office/powerpoint/2010/main" val="3305691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https://www.elastic.co/guide/en/elasticsearch/reference/current/mapping-types.html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42</a:t>
            </a:fld>
            <a:endParaRPr lang="en-GB" dirty="0"/>
          </a:p>
        </p:txBody>
      </p:sp>
    </p:spTree>
    <p:extLst>
      <p:ext uri="{BB962C8B-B14F-4D97-AF65-F5344CB8AC3E}">
        <p14:creationId xmlns:p14="http://schemas.microsoft.com/office/powerpoint/2010/main" val="4129228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https://www.elastic.co/guide/en/elasticsearch/reference/current/mapping-types.html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43</a:t>
            </a:fld>
            <a:endParaRPr lang="en-GB" dirty="0"/>
          </a:p>
        </p:txBody>
      </p:sp>
    </p:spTree>
    <p:extLst>
      <p:ext uri="{BB962C8B-B14F-4D97-AF65-F5344CB8AC3E}">
        <p14:creationId xmlns:p14="http://schemas.microsoft.com/office/powerpoint/2010/main" val="3588119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https://www.elastic.co/guide/en/elasticsearch/reference/current/mapping-types.html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44</a:t>
            </a:fld>
            <a:endParaRPr lang="en-GB" dirty="0"/>
          </a:p>
        </p:txBody>
      </p:sp>
    </p:spTree>
    <p:extLst>
      <p:ext uri="{BB962C8B-B14F-4D97-AF65-F5344CB8AC3E}">
        <p14:creationId xmlns:p14="http://schemas.microsoft.com/office/powerpoint/2010/main" val="2825631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https://www.elastic.co/guide/en/elasticsearch/reference/current/mapping-types.html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45</a:t>
            </a:fld>
            <a:endParaRPr lang="en-GB" dirty="0"/>
          </a:p>
        </p:txBody>
      </p:sp>
    </p:spTree>
    <p:extLst>
      <p:ext uri="{BB962C8B-B14F-4D97-AF65-F5344CB8AC3E}">
        <p14:creationId xmlns:p14="http://schemas.microsoft.com/office/powerpoint/2010/main" val="666342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https://www.elastic.co/guide/en/elasticsearch/reference/current/mapping-types.html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46</a:t>
            </a:fld>
            <a:endParaRPr lang="en-GB" dirty="0"/>
          </a:p>
        </p:txBody>
      </p:sp>
    </p:spTree>
    <p:extLst>
      <p:ext uri="{BB962C8B-B14F-4D97-AF65-F5344CB8AC3E}">
        <p14:creationId xmlns:p14="http://schemas.microsoft.com/office/powerpoint/2010/main" val="148030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https://www.elastic.co/guide/en/elasticsearch/reference/current/mapping-types.html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47</a:t>
            </a:fld>
            <a:endParaRPr lang="en-GB" dirty="0"/>
          </a:p>
        </p:txBody>
      </p:sp>
    </p:spTree>
    <p:extLst>
      <p:ext uri="{BB962C8B-B14F-4D97-AF65-F5344CB8AC3E}">
        <p14:creationId xmlns:p14="http://schemas.microsoft.com/office/powerpoint/2010/main" val="1008381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48</a:t>
            </a:fld>
            <a:endParaRPr lang="en-GB" dirty="0"/>
          </a:p>
        </p:txBody>
      </p:sp>
    </p:spTree>
    <p:extLst>
      <p:ext uri="{BB962C8B-B14F-4D97-AF65-F5344CB8AC3E}">
        <p14:creationId xmlns:p14="http://schemas.microsoft.com/office/powerpoint/2010/main" val="2618713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https://www.elastic.co/guide/en/elasticsearch/reference/current/analyzer-anatomy.html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49</a:t>
            </a:fld>
            <a:endParaRPr lang="en-GB" dirty="0"/>
          </a:p>
        </p:txBody>
      </p:sp>
    </p:spTree>
    <p:extLst>
      <p:ext uri="{BB962C8B-B14F-4D97-AF65-F5344CB8AC3E}">
        <p14:creationId xmlns:p14="http://schemas.microsoft.com/office/powerpoint/2010/main" val="2377903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2</a:t>
            </a:fld>
            <a:endParaRPr lang="en-GB" dirty="0"/>
          </a:p>
        </p:txBody>
      </p:sp>
    </p:spTree>
    <p:extLst>
      <p:ext uri="{BB962C8B-B14F-4D97-AF65-F5344CB8AC3E}">
        <p14:creationId xmlns:p14="http://schemas.microsoft.com/office/powerpoint/2010/main" val="10907995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https://www.elastic.co/guide/en/elasticsearch/reference/current/analyzer-anatomy.html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50</a:t>
            </a:fld>
            <a:endParaRPr lang="en-GB" dirty="0"/>
          </a:p>
        </p:txBody>
      </p:sp>
    </p:spTree>
    <p:extLst>
      <p:ext uri="{BB962C8B-B14F-4D97-AF65-F5344CB8AC3E}">
        <p14:creationId xmlns:p14="http://schemas.microsoft.com/office/powerpoint/2010/main" val="2658500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https://www.elastic.co/guide/en/elasticsearch/reference/current/stemming.html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53</a:t>
            </a:fld>
            <a:endParaRPr lang="en-GB" dirty="0"/>
          </a:p>
        </p:txBody>
      </p:sp>
    </p:spTree>
    <p:extLst>
      <p:ext uri="{BB962C8B-B14F-4D97-AF65-F5344CB8AC3E}">
        <p14:creationId xmlns:p14="http://schemas.microsoft.com/office/powerpoint/2010/main" val="24513364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54</a:t>
            </a:fld>
            <a:endParaRPr lang="en-GB" dirty="0"/>
          </a:p>
        </p:txBody>
      </p:sp>
    </p:spTree>
    <p:extLst>
      <p:ext uri="{BB962C8B-B14F-4D97-AF65-F5344CB8AC3E}">
        <p14:creationId xmlns:p14="http://schemas.microsoft.com/office/powerpoint/2010/main" val="3101219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https://www.elastic.co/guide/en/elasticsearch/reference/current/search-your-data.html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61</a:t>
            </a:fld>
            <a:endParaRPr lang="en-GB" dirty="0"/>
          </a:p>
        </p:txBody>
      </p:sp>
    </p:spTree>
    <p:extLst>
      <p:ext uri="{BB962C8B-B14F-4D97-AF65-F5344CB8AC3E}">
        <p14:creationId xmlns:p14="http://schemas.microsoft.com/office/powerpoint/2010/main" val="2795608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https://www.elastic.co/guide/en/elasticsearch/reference/current/search-your-data.html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62</a:t>
            </a:fld>
            <a:endParaRPr lang="en-GB" dirty="0"/>
          </a:p>
        </p:txBody>
      </p:sp>
    </p:spTree>
    <p:extLst>
      <p:ext uri="{BB962C8B-B14F-4D97-AF65-F5344CB8AC3E}">
        <p14:creationId xmlns:p14="http://schemas.microsoft.com/office/powerpoint/2010/main" val="3365986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https://www.elastic.co/guide/en/elasticsearch/reference/current/search-your-data.html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63</a:t>
            </a:fld>
            <a:endParaRPr lang="en-GB" dirty="0"/>
          </a:p>
        </p:txBody>
      </p:sp>
    </p:spTree>
    <p:extLst>
      <p:ext uri="{BB962C8B-B14F-4D97-AF65-F5344CB8AC3E}">
        <p14:creationId xmlns:p14="http://schemas.microsoft.com/office/powerpoint/2010/main" val="116334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https://www.elastic.co/guide/en/elasticsearch/reference/current/search-your-data.html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64</a:t>
            </a:fld>
            <a:endParaRPr lang="en-GB" dirty="0"/>
          </a:p>
        </p:txBody>
      </p:sp>
    </p:spTree>
    <p:extLst>
      <p:ext uri="{BB962C8B-B14F-4D97-AF65-F5344CB8AC3E}">
        <p14:creationId xmlns:p14="http://schemas.microsoft.com/office/powerpoint/2010/main" val="2682896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https://www.elastic.co/guide/en/elasticsearch/reference/current/search-your-data.html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65</a:t>
            </a:fld>
            <a:endParaRPr lang="en-GB" dirty="0"/>
          </a:p>
        </p:txBody>
      </p:sp>
    </p:spTree>
    <p:extLst>
      <p:ext uri="{BB962C8B-B14F-4D97-AF65-F5344CB8AC3E}">
        <p14:creationId xmlns:p14="http://schemas.microsoft.com/office/powerpoint/2010/main" val="28494871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https://www.elastic.co/guide/en/elasticsearch/reference/current/search-your-data.html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66</a:t>
            </a:fld>
            <a:endParaRPr lang="en-GB" dirty="0"/>
          </a:p>
        </p:txBody>
      </p:sp>
    </p:spTree>
    <p:extLst>
      <p:ext uri="{BB962C8B-B14F-4D97-AF65-F5344CB8AC3E}">
        <p14:creationId xmlns:p14="http://schemas.microsoft.com/office/powerpoint/2010/main" val="1728295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https://www.elastic.co/guide/en/elasticsearch/reference/current/search-your-data.html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67</a:t>
            </a:fld>
            <a:endParaRPr lang="en-GB" dirty="0"/>
          </a:p>
        </p:txBody>
      </p:sp>
    </p:spTree>
    <p:extLst>
      <p:ext uri="{BB962C8B-B14F-4D97-AF65-F5344CB8AC3E}">
        <p14:creationId xmlns:p14="http://schemas.microsoft.com/office/powerpoint/2010/main" val="73445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3</a:t>
            </a:fld>
            <a:endParaRPr lang="en-GB" dirty="0"/>
          </a:p>
        </p:txBody>
      </p:sp>
    </p:spTree>
    <p:extLst>
      <p:ext uri="{BB962C8B-B14F-4D97-AF65-F5344CB8AC3E}">
        <p14:creationId xmlns:p14="http://schemas.microsoft.com/office/powerpoint/2010/main" val="31381133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https://www.elastic.co/guide/en/elasticsearch/reference/current/search-your-data.html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68</a:t>
            </a:fld>
            <a:endParaRPr lang="en-GB" dirty="0"/>
          </a:p>
        </p:txBody>
      </p:sp>
    </p:spTree>
    <p:extLst>
      <p:ext uri="{BB962C8B-B14F-4D97-AF65-F5344CB8AC3E}">
        <p14:creationId xmlns:p14="http://schemas.microsoft.com/office/powerpoint/2010/main" val="3541370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https://www.elastic.co/guide/en/elasticsearch/reference/current/search-your-data.html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69</a:t>
            </a:fld>
            <a:endParaRPr lang="en-GB" dirty="0"/>
          </a:p>
        </p:txBody>
      </p:sp>
    </p:spTree>
    <p:extLst>
      <p:ext uri="{BB962C8B-B14F-4D97-AF65-F5344CB8AC3E}">
        <p14:creationId xmlns:p14="http://schemas.microsoft.com/office/powerpoint/2010/main" val="21742278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https://www.elastic.co/guide/en/elasticsearch/reference/current/search-your-data.html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70</a:t>
            </a:fld>
            <a:endParaRPr lang="en-GB" dirty="0"/>
          </a:p>
        </p:txBody>
      </p:sp>
    </p:spTree>
    <p:extLst>
      <p:ext uri="{BB962C8B-B14F-4D97-AF65-F5344CB8AC3E}">
        <p14:creationId xmlns:p14="http://schemas.microsoft.com/office/powerpoint/2010/main" val="763297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https://www.elastic.co/guide/en/elasticsearch/reference/current/search-your-data.html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71</a:t>
            </a:fld>
            <a:endParaRPr lang="en-GB" dirty="0"/>
          </a:p>
        </p:txBody>
      </p:sp>
    </p:spTree>
    <p:extLst>
      <p:ext uri="{BB962C8B-B14F-4D97-AF65-F5344CB8AC3E}">
        <p14:creationId xmlns:p14="http://schemas.microsoft.com/office/powerpoint/2010/main" val="6237559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72</a:t>
            </a:fld>
            <a:endParaRPr lang="en-GB" dirty="0"/>
          </a:p>
        </p:txBody>
      </p:sp>
    </p:spTree>
    <p:extLst>
      <p:ext uri="{BB962C8B-B14F-4D97-AF65-F5344CB8AC3E}">
        <p14:creationId xmlns:p14="http://schemas.microsoft.com/office/powerpoint/2010/main" val="989853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https://www.elastic.co/guide/en/elasticsearch/reference/current/search-your-data.html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73</a:t>
            </a:fld>
            <a:endParaRPr lang="en-GB" dirty="0"/>
          </a:p>
        </p:txBody>
      </p:sp>
    </p:spTree>
    <p:extLst>
      <p:ext uri="{BB962C8B-B14F-4D97-AF65-F5344CB8AC3E}">
        <p14:creationId xmlns:p14="http://schemas.microsoft.com/office/powerpoint/2010/main" val="39059781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https://www.elastic.co/guide/en/elasticsearch/reference/current/search-your-data.html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74</a:t>
            </a:fld>
            <a:endParaRPr lang="en-GB" dirty="0"/>
          </a:p>
        </p:txBody>
      </p:sp>
    </p:spTree>
    <p:extLst>
      <p:ext uri="{BB962C8B-B14F-4D97-AF65-F5344CB8AC3E}">
        <p14:creationId xmlns:p14="http://schemas.microsoft.com/office/powerpoint/2010/main" val="334343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https://www.elastic.co/guide/en/elasticsearch/reference/current/search-your-data.html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75</a:t>
            </a:fld>
            <a:endParaRPr lang="en-GB" dirty="0"/>
          </a:p>
        </p:txBody>
      </p:sp>
    </p:spTree>
    <p:extLst>
      <p:ext uri="{BB962C8B-B14F-4D97-AF65-F5344CB8AC3E}">
        <p14:creationId xmlns:p14="http://schemas.microsoft.com/office/powerpoint/2010/main" val="7480343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https://www.elastic.co/guide/en/elasticsearch/reference/current/search-your-data.html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76</a:t>
            </a:fld>
            <a:endParaRPr lang="en-GB" dirty="0"/>
          </a:p>
        </p:txBody>
      </p:sp>
    </p:spTree>
    <p:extLst>
      <p:ext uri="{BB962C8B-B14F-4D97-AF65-F5344CB8AC3E}">
        <p14:creationId xmlns:p14="http://schemas.microsoft.com/office/powerpoint/2010/main" val="32500531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https://www.elastic.co/guide/en/elasticsearch/reference/current/search-your-data.html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77</a:t>
            </a:fld>
            <a:endParaRPr lang="en-GB" dirty="0"/>
          </a:p>
        </p:txBody>
      </p:sp>
    </p:spTree>
    <p:extLst>
      <p:ext uri="{BB962C8B-B14F-4D97-AF65-F5344CB8AC3E}">
        <p14:creationId xmlns:p14="http://schemas.microsoft.com/office/powerpoint/2010/main" val="1573463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17</a:t>
            </a:fld>
            <a:endParaRPr lang="en-GB" dirty="0"/>
          </a:p>
        </p:txBody>
      </p:sp>
    </p:spTree>
    <p:extLst>
      <p:ext uri="{BB962C8B-B14F-4D97-AF65-F5344CB8AC3E}">
        <p14:creationId xmlns:p14="http://schemas.microsoft.com/office/powerpoint/2010/main" val="20638137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78</a:t>
            </a:fld>
            <a:endParaRPr lang="en-GB" dirty="0"/>
          </a:p>
        </p:txBody>
      </p:sp>
    </p:spTree>
    <p:extLst>
      <p:ext uri="{BB962C8B-B14F-4D97-AF65-F5344CB8AC3E}">
        <p14:creationId xmlns:p14="http://schemas.microsoft.com/office/powerpoint/2010/main" val="41555545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83</a:t>
            </a:fld>
            <a:endParaRPr lang="en-GB" dirty="0"/>
          </a:p>
        </p:txBody>
      </p:sp>
    </p:spTree>
    <p:extLst>
      <p:ext uri="{BB962C8B-B14F-4D97-AF65-F5344CB8AC3E}">
        <p14:creationId xmlns:p14="http://schemas.microsoft.com/office/powerpoint/2010/main" val="13653227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https://www.elastic.co/guide/en/elasticsearch/reference/current/search-your-data.html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84</a:t>
            </a:fld>
            <a:endParaRPr lang="en-GB" dirty="0"/>
          </a:p>
        </p:txBody>
      </p:sp>
    </p:spTree>
    <p:extLst>
      <p:ext uri="{BB962C8B-B14F-4D97-AF65-F5344CB8AC3E}">
        <p14:creationId xmlns:p14="http://schemas.microsoft.com/office/powerpoint/2010/main" val="26401737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98</a:t>
            </a:fld>
            <a:endParaRPr lang="en-GB" dirty="0"/>
          </a:p>
        </p:txBody>
      </p:sp>
    </p:spTree>
    <p:extLst>
      <p:ext uri="{BB962C8B-B14F-4D97-AF65-F5344CB8AC3E}">
        <p14:creationId xmlns:p14="http://schemas.microsoft.com/office/powerpoint/2010/main" val="329937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31</a:t>
            </a:fld>
            <a:endParaRPr lang="en-GB" dirty="0"/>
          </a:p>
        </p:txBody>
      </p:sp>
    </p:spTree>
    <p:extLst>
      <p:ext uri="{BB962C8B-B14F-4D97-AF65-F5344CB8AC3E}">
        <p14:creationId xmlns:p14="http://schemas.microsoft.com/office/powerpoint/2010/main" val="1113646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https://www.elastic.co/guide/en/elasticsearch/reference/current/dynamic-templates.html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36</a:t>
            </a:fld>
            <a:endParaRPr lang="en-GB" dirty="0"/>
          </a:p>
        </p:txBody>
      </p:sp>
    </p:spTree>
    <p:extLst>
      <p:ext uri="{BB962C8B-B14F-4D97-AF65-F5344CB8AC3E}">
        <p14:creationId xmlns:p14="http://schemas.microsoft.com/office/powerpoint/2010/main" val="264709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https://www.elastic.co/guide/en/elasticsearch/reference/current/mapping-types.html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37</a:t>
            </a:fld>
            <a:endParaRPr lang="en-GB" dirty="0"/>
          </a:p>
        </p:txBody>
      </p:sp>
    </p:spTree>
    <p:extLst>
      <p:ext uri="{BB962C8B-B14F-4D97-AF65-F5344CB8AC3E}">
        <p14:creationId xmlns:p14="http://schemas.microsoft.com/office/powerpoint/2010/main" val="2234968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https://www.elastic.co/guide/en/elasticsearch/reference/current/dynamic-templates.html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38</a:t>
            </a:fld>
            <a:endParaRPr lang="en-GB" dirty="0"/>
          </a:p>
        </p:txBody>
      </p:sp>
    </p:spTree>
    <p:extLst>
      <p:ext uri="{BB962C8B-B14F-4D97-AF65-F5344CB8AC3E}">
        <p14:creationId xmlns:p14="http://schemas.microsoft.com/office/powerpoint/2010/main" val="1450435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https://www.elastic.co/guide/en/elasticsearch/reference/current/dynamic-templates.html</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39</a:t>
            </a:fld>
            <a:endParaRPr lang="en-GB" dirty="0"/>
          </a:p>
        </p:txBody>
      </p:sp>
    </p:spTree>
    <p:extLst>
      <p:ext uri="{BB962C8B-B14F-4D97-AF65-F5344CB8AC3E}">
        <p14:creationId xmlns:p14="http://schemas.microsoft.com/office/powerpoint/2010/main" val="4079325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ustomXml" Target="../../customXml/item509.xml"/><Relationship Id="rId1" Type="http://schemas.openxmlformats.org/officeDocument/2006/relationships/customXml" Target="../../customXml/item508.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ustomXml" Target="../../customXml/item511.xml"/><Relationship Id="rId1" Type="http://schemas.openxmlformats.org/officeDocument/2006/relationships/customXml" Target="../../customXml/item510.xml"/></Relationships>
</file>

<file path=ppt/slideLayouts/_rels/slideLayout13.xml.rels><?xml version="1.0" encoding="UTF-8" standalone="yes"?>
<Relationships xmlns="http://schemas.openxmlformats.org/package/2006/relationships"><Relationship Id="rId3" Type="http://schemas.openxmlformats.org/officeDocument/2006/relationships/customXml" Target="../../customXml/item514.xml"/><Relationship Id="rId2" Type="http://schemas.openxmlformats.org/officeDocument/2006/relationships/customXml" Target="../../customXml/item513.xml"/><Relationship Id="rId1" Type="http://schemas.openxmlformats.org/officeDocument/2006/relationships/customXml" Target="../../customXml/item512.xml"/><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customXml" Target="../../customXml/item517.xml"/><Relationship Id="rId2" Type="http://schemas.openxmlformats.org/officeDocument/2006/relationships/customXml" Target="../../customXml/item516.xml"/><Relationship Id="rId1" Type="http://schemas.openxmlformats.org/officeDocument/2006/relationships/customXml" Target="../../customXml/item515.xml"/><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customXml" Target="../../customXml/item520.xml"/><Relationship Id="rId2" Type="http://schemas.openxmlformats.org/officeDocument/2006/relationships/customXml" Target="../../customXml/item519.xml"/><Relationship Id="rId1" Type="http://schemas.openxmlformats.org/officeDocument/2006/relationships/customXml" Target="../../customXml/item518.xml"/><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customXml" Target="../../customXml/item523.xml"/><Relationship Id="rId2" Type="http://schemas.openxmlformats.org/officeDocument/2006/relationships/customXml" Target="../../customXml/item522.xml"/><Relationship Id="rId1" Type="http://schemas.openxmlformats.org/officeDocument/2006/relationships/customXml" Target="../../customXml/item521.xml"/><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customXml" Target="../../customXml/item526.xml"/><Relationship Id="rId2" Type="http://schemas.openxmlformats.org/officeDocument/2006/relationships/customXml" Target="../../customXml/item525.xml"/><Relationship Id="rId1" Type="http://schemas.openxmlformats.org/officeDocument/2006/relationships/customXml" Target="../../customXml/item524.xml"/><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ustomXml" Target="../../customXml/item528.xml"/><Relationship Id="rId1" Type="http://schemas.openxmlformats.org/officeDocument/2006/relationships/customXml" Target="../../customXml/item52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ustomXml" Target="../../customXml/item530.xml"/><Relationship Id="rId1" Type="http://schemas.openxmlformats.org/officeDocument/2006/relationships/customXml" Target="../../customXml/item52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531.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53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53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534.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53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536.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537.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53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ustomXml" Target="../../customXml/item507.xml"/><Relationship Id="rId1" Type="http://schemas.openxmlformats.org/officeDocument/2006/relationships/customXml" Target="../../customXml/item50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S -&gt;">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54CC2B95-7756-4A41-B3B7-50C845368847}"/>
              </a:ext>
            </a:extLst>
          </p:cNvPr>
          <p:cNvSpPr>
            <a:spLocks noSelect="1"/>
          </p:cNvSpPr>
          <p:nvPr userDrawn="1"/>
        </p:nvSpPr>
        <p:spPr bwMode="gray">
          <a:xfrm>
            <a:off x="1206230" y="778213"/>
            <a:ext cx="6750996" cy="3080425"/>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0" dirty="0">
                <a:solidFill>
                  <a:srgbClr val="3C3C3C"/>
                </a:solidFill>
              </a:rPr>
              <a:t>Title slide</a:t>
            </a:r>
          </a:p>
        </p:txBody>
      </p:sp>
    </p:spTree>
    <p:extLst>
      <p:ext uri="{BB962C8B-B14F-4D97-AF65-F5344CB8AC3E}">
        <p14:creationId xmlns:p14="http://schemas.microsoft.com/office/powerpoint/2010/main" val="2173783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picture (R)">
    <p:bg>
      <p:bgPr>
        <a:solidFill>
          <a:srgbClr val="FFFFF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42BF66-5B34-488B-B430-2991D8A3D024}"/>
              </a:ext>
            </a:extLst>
          </p:cNvPr>
          <p:cNvSpPr>
            <a:spLocks noGrp="1" noSelect="1"/>
          </p:cNvSpPr>
          <p:nvPr>
            <p:ph type="title" hasCustomPrompt="1"/>
          </p:nvPr>
        </p:nvSpPr>
        <p:spPr bwMode="gray">
          <a:xfrm>
            <a:off x="431800" y="2297985"/>
            <a:ext cx="4140000" cy="766800"/>
          </a:xfrm>
        </p:spPr>
        <p:txBody>
          <a:bodyPr lIns="0" tIns="0" rIns="0"/>
          <a:lstStyle>
            <a:lvl1pPr>
              <a:lnSpc>
                <a:spcPct val="80000"/>
              </a:lnSpc>
              <a:defRPr sz="2400">
                <a:solidFill>
                  <a:schemeClr val="tx1"/>
                </a:solidFill>
              </a:defRPr>
            </a:lvl1pPr>
          </a:lstStyle>
          <a:p>
            <a:r>
              <a:rPr lang="en-GB" dirty="0"/>
              <a:t>[Title]</a:t>
            </a:r>
          </a:p>
        </p:txBody>
      </p:sp>
      <p:sp>
        <p:nvSpPr>
          <p:cNvPr id="11" name="Freeform 10">
            <a:extLst>
              <a:ext uri="{FF2B5EF4-FFF2-40B4-BE49-F238E27FC236}">
                <a16:creationId xmlns:a16="http://schemas.microsoft.com/office/drawing/2014/main" id="{718CEE11-909B-41D6-92EF-A97DF9570950}"/>
              </a:ext>
            </a:extLst>
          </p:cNvPr>
          <p:cNvSpPr>
            <a:spLocks noSelect="1"/>
          </p:cNvSpPr>
          <p:nvPr userDrawn="1"/>
        </p:nvSpPr>
        <p:spPr bwMode="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46BE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6" name="Freeform 11">
            <a:extLst>
              <a:ext uri="{FF2B5EF4-FFF2-40B4-BE49-F238E27FC236}">
                <a16:creationId xmlns:a16="http://schemas.microsoft.com/office/drawing/2014/main" id="{4F221B8D-925C-41A6-AC1C-5AA0143B57D2}"/>
              </a:ext>
            </a:extLst>
          </p:cNvPr>
          <p:cNvSpPr>
            <a:spLocks noSelect="1"/>
          </p:cNvSpPr>
          <p:nvPr userDrawn="1"/>
        </p:nvSpPr>
        <p:spPr bwMode="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9" name="Tijdelijke aanduiding voor afbeelding 18">
            <a:extLst>
              <a:ext uri="{FF2B5EF4-FFF2-40B4-BE49-F238E27FC236}">
                <a16:creationId xmlns:a16="http://schemas.microsoft.com/office/drawing/2014/main" id="{921978ED-FFAA-4279-8BF9-3131B162A6D7}"/>
              </a:ext>
            </a:extLst>
          </p:cNvPr>
          <p:cNvSpPr>
            <a:spLocks noGrp="1" noSelect="1"/>
          </p:cNvSpPr>
          <p:nvPr>
            <p:ph type="pic" idx="16" hasCustomPrompt="1"/>
          </p:nvPr>
        </p:nvSpPr>
        <p:spPr bwMode="gray">
          <a:xfrm>
            <a:off x="4789714" y="455613"/>
            <a:ext cx="3922486" cy="3906424"/>
          </a:xfrm>
        </p:spPr>
        <p:txBody>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[Click on icon and insert transparent picture]</a:t>
            </a:r>
          </a:p>
        </p:txBody>
      </p:sp>
      <p:sp>
        <p:nvSpPr>
          <p:cNvPr id="3" name="Tijdelijke aanduiding voor datum 2"/>
          <p:cNvSpPr>
            <a:spLocks noGrp="1" noSelect="1"/>
          </p:cNvSpPr>
          <p:nvPr>
            <p:ph type="dt" sz="half" idx="17"/>
          </p:nvPr>
        </p:nvSpPr>
        <p:spPr/>
        <p:txBody>
          <a:bodyPr/>
          <a:lstStyle/>
          <a:p>
            <a:fld id="{DC04DD05-4251-43BC-B82A-FBE6C877A68C}" type="datetime1">
              <a:rPr lang="en-GB" noProof="1" smtClean="0"/>
              <a:pPr/>
              <a:t>21/11/2022</a:t>
            </a:fld>
            <a:endParaRPr lang="en-GB" noProof="1"/>
          </a:p>
        </p:txBody>
      </p:sp>
      <p:sp>
        <p:nvSpPr>
          <p:cNvPr id="4" name="Tijdelijke aanduiding voor voettekst 3"/>
          <p:cNvSpPr>
            <a:spLocks noGrp="1" noSelect="1"/>
          </p:cNvSpPr>
          <p:nvPr>
            <p:ph type="ftr" sz="quarter" idx="18"/>
          </p:nvPr>
        </p:nvSpPr>
        <p:spPr/>
        <p:txBody>
          <a:bodyPr/>
          <a:lstStyle/>
          <a:p>
            <a:r>
              <a:rPr lang="en-GB" noProof="1"/>
              <a:t>Change via Insert, Header &amp; Footer. Author | Unit | Sub-unit | Team | Confidentiality | © Worldline</a:t>
            </a:r>
          </a:p>
        </p:txBody>
      </p:sp>
      <p:sp>
        <p:nvSpPr>
          <p:cNvPr id="6" name="Tijdelijke aanduiding voor dianummer 5"/>
          <p:cNvSpPr>
            <a:spLocks noGrp="1" noSelect="1"/>
          </p:cNvSpPr>
          <p:nvPr>
            <p:ph type="sldNum" sz="quarter" idx="19"/>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4228012120"/>
      </p:ext>
    </p:extLst>
  </p:cSld>
  <p:clrMapOvr>
    <a:masterClrMapping/>
  </p:clrMapOvr>
  <p:extLst>
    <p:ext uri="{DCECCB84-F9BA-43D5-87BE-67443E8EF086}">
      <p15:sldGuideLst xmlns:p15="http://schemas.microsoft.com/office/powerpoint/2012/main">
        <p15:guide id="1" orient="horz" pos="16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L) slide (2 light pictures)">
    <p:spTree>
      <p:nvGrpSpPr>
        <p:cNvPr id="1" name=""/>
        <p:cNvGrpSpPr/>
        <p:nvPr/>
      </p:nvGrpSpPr>
      <p:grpSpPr>
        <a:xfrm>
          <a:off x="0" y="0"/>
          <a:ext cx="0" cy="0"/>
          <a:chOff x="0" y="0"/>
          <a:chExt cx="0" cy="0"/>
        </a:xfrm>
      </p:grpSpPr>
      <p:sp>
        <p:nvSpPr>
          <p:cNvPr id="4" name="LTijdelijke aanduiding voor afbeelding L3"/>
          <p:cNvSpPr>
            <a:spLocks noGrp="1" noSelect="1"/>
          </p:cNvSpPr>
          <p:nvPr>
            <p:ph type="pic" sz="quarter" idx="17" hasCustomPrompt="1"/>
          </p:nvPr>
        </p:nvSpPr>
        <p:spPr bwMode="gray">
          <a:xfrm>
            <a:off x="0" y="0"/>
            <a:ext cx="4572000" cy="5144400"/>
          </a:xfrm>
          <a:solidFill>
            <a:schemeClr val="bg1"/>
          </a:solidFill>
        </p:spPr>
        <p:txBody>
          <a:bodyPr/>
          <a:lstStyle>
            <a:lvl1pPr marL="0" indent="0">
              <a:buNone/>
              <a:defRPr/>
            </a:lvl1pPr>
          </a:lstStyle>
          <a:p>
            <a:r>
              <a:rPr lang="en-GB" noProof="0" dirty="0"/>
              <a:t>[Click on icon to insert picture]</a:t>
            </a:r>
          </a:p>
        </p:txBody>
      </p:sp>
      <p:sp>
        <p:nvSpPr>
          <p:cNvPr id="12" name="LTijdelijke aanduiding voor afbeelding R4"/>
          <p:cNvSpPr>
            <a:spLocks noGrp="1" noSelect="1"/>
          </p:cNvSpPr>
          <p:nvPr>
            <p:ph type="pic" sz="quarter" idx="18" hasCustomPrompt="1"/>
          </p:nvPr>
        </p:nvSpPr>
        <p:spPr bwMode="gray">
          <a:xfrm>
            <a:off x="4572000" y="0"/>
            <a:ext cx="4572000" cy="5144400"/>
          </a:xfrm>
        </p:spPr>
        <p:txBody>
          <a:bodyPr/>
          <a:lstStyle>
            <a:lvl1pPr marL="0" indent="0">
              <a:buNone/>
              <a:defRPr/>
            </a:lvl1pPr>
          </a:lstStyle>
          <a:p>
            <a:r>
              <a:rPr lang="en-GB" noProof="0" dirty="0"/>
              <a:t>[Click on icon to insert picture]</a:t>
            </a:r>
          </a:p>
        </p:txBody>
      </p:sp>
      <p:sp>
        <p:nvSpPr>
          <p:cNvPr id="13" name="Logo 10 (PHJU)">
            <a:extLst>
              <a:ext uri="{FF2B5EF4-FFF2-40B4-BE49-F238E27FC236}">
                <a16:creationId xmlns:a16="http://schemas.microsoft.com/office/drawing/2014/main" id="{718CEE11-909B-41D6-92EF-A97DF9570950}"/>
              </a:ext>
            </a:extLst>
          </p:cNvPr>
          <p:cNvSpPr>
            <a:spLocks noGrp="1" noSelect="1"/>
          </p:cNvSpPr>
          <p:nvPr userDrawn="1">
            <p:ph type="body" idx="1000" hasCustomPrompt="1"/>
            <p:custDataLst>
              <p:custData r:id="rId1"/>
            </p:custDataLst>
          </p:nvPr>
        </p:nvSpPr>
        <p:spPr bwMode="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46BE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20" name="Slogan 11 (PHJU)">
            <a:extLst>
              <a:ext uri="{FF2B5EF4-FFF2-40B4-BE49-F238E27FC236}">
                <a16:creationId xmlns:a16="http://schemas.microsoft.com/office/drawing/2014/main" id="{AEF029A5-C9A8-474D-AFCC-0BB069A9967D}"/>
              </a:ext>
            </a:extLst>
          </p:cNvPr>
          <p:cNvSpPr>
            <a:spLocks noGrp="1" noSelect="1"/>
          </p:cNvSpPr>
          <p:nvPr userDrawn="1">
            <p:ph type="body" idx="1001" hasCustomPrompt="1"/>
            <p:custDataLst>
              <p:custData r:id="rId2"/>
            </p:custDataLst>
          </p:nvPr>
        </p:nvSpPr>
        <p:spPr bwMode="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19" name="Titel 18">
            <a:extLst>
              <a:ext uri="{FF2B5EF4-FFF2-40B4-BE49-F238E27FC236}">
                <a16:creationId xmlns:a16="http://schemas.microsoft.com/office/drawing/2014/main" id="{ADC7AEA6-F718-4ED4-88BE-F5BF623E738D}"/>
              </a:ext>
            </a:extLst>
          </p:cNvPr>
          <p:cNvSpPr>
            <a:spLocks noGrp="1" noSelect="1"/>
          </p:cNvSpPr>
          <p:nvPr>
            <p:ph type="title" hasCustomPrompt="1"/>
          </p:nvPr>
        </p:nvSpPr>
        <p:spPr bwMode="gray">
          <a:xfrm>
            <a:off x="430200" y="2198424"/>
            <a:ext cx="3808800" cy="396000"/>
          </a:xfrm>
        </p:spPr>
        <p:txBody>
          <a:bodyPr lIns="0" tIns="0" rIns="0"/>
          <a:lstStyle>
            <a:lvl1pPr>
              <a:defRPr sz="2400">
                <a:solidFill>
                  <a:schemeClr val="tx1"/>
                </a:solidFill>
              </a:defRPr>
            </a:lvl1pPr>
          </a:lstStyle>
          <a:p>
            <a:r>
              <a:rPr lang="en-GB" dirty="0"/>
              <a:t>[Title]</a:t>
            </a:r>
          </a:p>
        </p:txBody>
      </p:sp>
      <p:sp>
        <p:nvSpPr>
          <p:cNvPr id="2" name="Tijdelijke aanduiding voor datum 1"/>
          <p:cNvSpPr>
            <a:spLocks noGrp="1" noSelect="1"/>
          </p:cNvSpPr>
          <p:nvPr>
            <p:ph type="dt" sz="half" idx="1002"/>
          </p:nvPr>
        </p:nvSpPr>
        <p:spPr/>
        <p:txBody>
          <a:bodyPr/>
          <a:lstStyle/>
          <a:p>
            <a:fld id="{DC04DD05-4251-43BC-B82A-FBE6C877A68C}" type="datetime1">
              <a:rPr lang="en-GB" noProof="1" smtClean="0"/>
              <a:pPr/>
              <a:t>21/11/2022</a:t>
            </a:fld>
            <a:endParaRPr lang="en-GB" noProof="1"/>
          </a:p>
        </p:txBody>
      </p:sp>
      <p:sp>
        <p:nvSpPr>
          <p:cNvPr id="3" name="Tijdelijke aanduiding voor voettekst 2"/>
          <p:cNvSpPr>
            <a:spLocks noGrp="1" noSelect="1"/>
          </p:cNvSpPr>
          <p:nvPr>
            <p:ph type="ftr" sz="quarter" idx="1003"/>
          </p:nvPr>
        </p:nvSpPr>
        <p:spPr/>
        <p:txBody>
          <a:bodyPr/>
          <a:lstStyle/>
          <a:p>
            <a:r>
              <a:rPr lang="en-GB" noProof="1"/>
              <a:t>Change via Insert, Header &amp; Footer. Author | Unit | Sub-unit | Team | Confidentiality | © Worldline</a:t>
            </a:r>
          </a:p>
        </p:txBody>
      </p:sp>
      <p:sp>
        <p:nvSpPr>
          <p:cNvPr id="8" name="Tijdelijke aanduiding voor dianummer 7"/>
          <p:cNvSpPr>
            <a:spLocks noGrp="1" noSelect="1"/>
          </p:cNvSpPr>
          <p:nvPr>
            <p:ph type="sldNum" sz="quarter" idx="1004"/>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1362170858"/>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739" userDrawn="1">
          <p15:clr>
            <a:srgbClr val="00000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L) slide (2 dark pictures)">
    <p:spTree>
      <p:nvGrpSpPr>
        <p:cNvPr id="1" name=""/>
        <p:cNvGrpSpPr/>
        <p:nvPr/>
      </p:nvGrpSpPr>
      <p:grpSpPr>
        <a:xfrm>
          <a:off x="0" y="0"/>
          <a:ext cx="0" cy="0"/>
          <a:chOff x="0" y="0"/>
          <a:chExt cx="0" cy="0"/>
        </a:xfrm>
      </p:grpSpPr>
      <p:sp>
        <p:nvSpPr>
          <p:cNvPr id="4" name="LTijdelijke aanduiding voor afbeelding L3"/>
          <p:cNvSpPr>
            <a:spLocks noGrp="1" noSelect="1"/>
          </p:cNvSpPr>
          <p:nvPr>
            <p:ph type="pic" sz="quarter" idx="17" hasCustomPrompt="1"/>
          </p:nvPr>
        </p:nvSpPr>
        <p:spPr bwMode="invGray">
          <a:xfrm>
            <a:off x="0" y="0"/>
            <a:ext cx="4572000" cy="5144400"/>
          </a:xfrm>
        </p:spPr>
        <p:txBody>
          <a:bodyPr/>
          <a:lstStyle>
            <a:lvl1pPr marL="0" indent="0">
              <a:buNone/>
              <a:defRPr/>
            </a:lvl1pPr>
          </a:lstStyle>
          <a:p>
            <a:r>
              <a:rPr lang="en-GB" noProof="0" dirty="0"/>
              <a:t>[Click on icon to insert picture]</a:t>
            </a:r>
          </a:p>
        </p:txBody>
      </p:sp>
      <p:sp>
        <p:nvSpPr>
          <p:cNvPr id="12" name="LTijdelijke aanduiding voor afbeelding R4"/>
          <p:cNvSpPr>
            <a:spLocks noGrp="1" noSelect="1"/>
          </p:cNvSpPr>
          <p:nvPr>
            <p:ph type="pic" sz="quarter" idx="18" hasCustomPrompt="1"/>
          </p:nvPr>
        </p:nvSpPr>
        <p:spPr bwMode="invGray">
          <a:xfrm>
            <a:off x="4572000" y="0"/>
            <a:ext cx="4572000" cy="5144400"/>
          </a:xfrm>
        </p:spPr>
        <p:txBody>
          <a:bodyPr/>
          <a:lstStyle>
            <a:lvl1pPr marL="0" indent="0">
              <a:buNone/>
              <a:defRPr/>
            </a:lvl1pPr>
          </a:lstStyle>
          <a:p>
            <a:r>
              <a:rPr lang="en-GB" noProof="0" dirty="0"/>
              <a:t>[Click on icon to insert picture]</a:t>
            </a:r>
          </a:p>
        </p:txBody>
      </p:sp>
      <p:sp>
        <p:nvSpPr>
          <p:cNvPr id="11" name="Logo 10 (PHJU)">
            <a:extLst>
              <a:ext uri="{FF2B5EF4-FFF2-40B4-BE49-F238E27FC236}">
                <a16:creationId xmlns:a16="http://schemas.microsoft.com/office/drawing/2014/main" id="{9AA0EC3C-4692-437E-A175-24F115D4FD36}"/>
              </a:ext>
            </a:extLst>
          </p:cNvPr>
          <p:cNvSpPr>
            <a:spLocks noGrp="1" noSelect="1"/>
          </p:cNvSpPr>
          <p:nvPr userDrawn="1">
            <p:ph type="body" idx="1000" hasCustomPrompt="1"/>
            <p:custDataLst>
              <p:custData r:id="rId1"/>
            </p:custDataLst>
          </p:nvPr>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10" name="Slogan 11 (PHJU)">
            <a:extLst>
              <a:ext uri="{FF2B5EF4-FFF2-40B4-BE49-F238E27FC236}">
                <a16:creationId xmlns:a16="http://schemas.microsoft.com/office/drawing/2014/main" id="{4F221B8D-925C-41A6-AC1C-5AA0143B57D2}"/>
              </a:ext>
            </a:extLst>
          </p:cNvPr>
          <p:cNvSpPr>
            <a:spLocks noGrp="1" noSelect="1"/>
          </p:cNvSpPr>
          <p:nvPr userDrawn="1">
            <p:ph type="body" idx="1001" hasCustomPrompt="1"/>
            <p:custDataLst>
              <p:custData r:id="rId2"/>
            </p:custDataLst>
          </p:nvPr>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19" name="***Titel 18">
            <a:extLst>
              <a:ext uri="{FF2B5EF4-FFF2-40B4-BE49-F238E27FC236}">
                <a16:creationId xmlns:a16="http://schemas.microsoft.com/office/drawing/2014/main" id="{ADC7AEA6-F718-4ED4-88BE-F5BF623E738D}"/>
              </a:ext>
            </a:extLst>
          </p:cNvPr>
          <p:cNvSpPr>
            <a:spLocks noGrp="1" noSelect="1"/>
          </p:cNvSpPr>
          <p:nvPr>
            <p:ph type="title" hasCustomPrompt="1"/>
          </p:nvPr>
        </p:nvSpPr>
        <p:spPr bwMode="invGray">
          <a:xfrm>
            <a:off x="430200" y="2198424"/>
            <a:ext cx="3888000" cy="440274"/>
          </a:xfrm>
        </p:spPr>
        <p:txBody>
          <a:bodyPr/>
          <a:lstStyle>
            <a:lvl1pPr>
              <a:defRPr sz="2400">
                <a:solidFill>
                  <a:schemeClr val="bg1"/>
                </a:solidFill>
              </a:defRPr>
            </a:lvl1pPr>
          </a:lstStyle>
          <a:p>
            <a:r>
              <a:rPr lang="en-GB" dirty="0"/>
              <a:t>[Title]</a:t>
            </a:r>
          </a:p>
        </p:txBody>
      </p:sp>
      <p:sp>
        <p:nvSpPr>
          <p:cNvPr id="2" name="Tijdelijke aanduiding voor datum 1"/>
          <p:cNvSpPr>
            <a:spLocks noGrp="1" noSelect="1"/>
          </p:cNvSpPr>
          <p:nvPr>
            <p:ph type="dt" sz="half" idx="1002"/>
          </p:nvPr>
        </p:nvSpPr>
        <p:spPr/>
        <p:txBody>
          <a:bodyPr/>
          <a:lstStyle/>
          <a:p>
            <a:fld id="{DC04DD05-4251-43BC-B82A-FBE6C877A68C}" type="datetime1">
              <a:rPr lang="en-GB" noProof="1" smtClean="0"/>
              <a:pPr/>
              <a:t>21/11/2022</a:t>
            </a:fld>
            <a:endParaRPr lang="en-GB" noProof="1"/>
          </a:p>
        </p:txBody>
      </p:sp>
      <p:sp>
        <p:nvSpPr>
          <p:cNvPr id="3" name="Tijdelijke aanduiding voor voettekst 2"/>
          <p:cNvSpPr>
            <a:spLocks noGrp="1" noSelect="1"/>
          </p:cNvSpPr>
          <p:nvPr>
            <p:ph type="ftr" sz="quarter" idx="1003"/>
          </p:nvPr>
        </p:nvSpPr>
        <p:spPr/>
        <p:txBody>
          <a:bodyPr/>
          <a:lstStyle/>
          <a:p>
            <a:r>
              <a:rPr lang="en-GB" noProof="1"/>
              <a:t>Change via Insert, Header &amp; Footer. Author | Unit | Sub-unit | Team | Confidentiality | © Worldline</a:t>
            </a:r>
          </a:p>
        </p:txBody>
      </p:sp>
      <p:sp>
        <p:nvSpPr>
          <p:cNvPr id="8" name="Tijdelijke aanduiding voor dianummer 7"/>
          <p:cNvSpPr>
            <a:spLocks noGrp="1" noSelect="1"/>
          </p:cNvSpPr>
          <p:nvPr>
            <p:ph type="sldNum" sz="quarter" idx="1004"/>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3632089185"/>
      </p:ext>
    </p:extLst>
  </p:cSld>
  <p:clrMapOvr>
    <a:masterClrMapping/>
  </p:clrMapOvr>
  <p:extLst>
    <p:ext uri="{DCECCB84-F9BA-43D5-87BE-67443E8EF086}">
      <p15:sldGuideLst xmlns:p15="http://schemas.microsoft.com/office/powerpoint/2012/main">
        <p15:guide id="1" orient="horz" pos="1620">
          <p15:clr>
            <a:srgbClr val="FBAE40"/>
          </p15:clr>
        </p15:guide>
        <p15:guide id="2" pos="2739">
          <p15:clr>
            <a:srgbClr val="00000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Master Mint with circles)">
    <p:bg>
      <p:bgPr>
        <a:solidFill>
          <a:srgbClr val="46BEAA"/>
        </a:solidFill>
        <a:effectLst/>
      </p:bgPr>
    </p:bg>
    <p:spTree>
      <p:nvGrpSpPr>
        <p:cNvPr id="1" name=""/>
        <p:cNvGrpSpPr/>
        <p:nvPr/>
      </p:nvGrpSpPr>
      <p:grpSpPr>
        <a:xfrm>
          <a:off x="0" y="0"/>
          <a:ext cx="0" cy="0"/>
          <a:chOff x="0" y="0"/>
          <a:chExt cx="0" cy="0"/>
        </a:xfrm>
      </p:grpSpPr>
      <p:sp>
        <p:nvSpPr>
          <p:cNvPr id="5" name="Instruction 21"/>
          <p:cNvSpPr>
            <a:spLocks noGrp="1" noSelect="1"/>
          </p:cNvSpPr>
          <p:nvPr>
            <p:ph type="body" sz="quarter" idx="1004" hasCustomPrompt="1"/>
          </p:nvPr>
        </p:nvSpPr>
        <p:spPr>
          <a:xfrm>
            <a:off x="-1463675" y="742942"/>
            <a:ext cx="1368425" cy="1440000"/>
          </a:xfrm>
          <a:solidFill>
            <a:srgbClr val="FFFFFF"/>
          </a:solidFill>
          <a:ln w="19050">
            <a:solidFill>
              <a:schemeClr val="accent1"/>
            </a:solidFill>
          </a:ln>
        </p:spPr>
        <p:txBody>
          <a:bodyPr lIns="36000" tIns="36000" rIns="36000" bIns="36000"/>
          <a:lstStyle>
            <a:lvl1pPr marL="0" marR="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sz="1000" b="0">
                <a:solidFill>
                  <a:schemeClr val="tx1"/>
                </a:solidFill>
              </a:defRPr>
            </a:lvl1pPr>
            <a:lvl2pPr marL="201600" indent="0">
              <a:lnSpc>
                <a:spcPct val="99000"/>
              </a:lnSpc>
              <a:buNone/>
              <a:defRPr sz="1000" b="0">
                <a:solidFill>
                  <a:schemeClr val="tx1"/>
                </a:solidFill>
              </a:defRPr>
            </a:lvl2pPr>
            <a:lvl3pPr marL="403200" indent="0">
              <a:lnSpc>
                <a:spcPct val="99000"/>
              </a:lnSpc>
              <a:buNone/>
              <a:defRPr sz="1000" b="0">
                <a:solidFill>
                  <a:schemeClr val="tx1"/>
                </a:solidFill>
              </a:defRPr>
            </a:lvl3pPr>
            <a:lvl4pPr marL="0" indent="0">
              <a:lnSpc>
                <a:spcPct val="99000"/>
              </a:lnSpc>
              <a:buFont typeface="Arial" panose="020B0604020202020204" pitchFamily="34" charset="0"/>
              <a:buNone/>
              <a:defRPr sz="1000" b="0">
                <a:solidFill>
                  <a:schemeClr val="tx1"/>
                </a:solidFill>
              </a:defRPr>
            </a:lvl4pPr>
            <a:lvl5pPr marL="0" indent="0">
              <a:lnSpc>
                <a:spcPct val="99000"/>
              </a:lnSpc>
              <a:buFont typeface="Arial" panose="020B0604020202020204" pitchFamily="34" charset="0"/>
              <a:buNone/>
              <a:defRPr sz="1000" b="0">
                <a:solidFill>
                  <a:schemeClr val="tx1"/>
                </a:solidFill>
              </a:defRPr>
            </a:lvl5pPr>
            <a:lvl6pPr marL="201600" indent="0">
              <a:lnSpc>
                <a:spcPct val="99000"/>
              </a:lnSpc>
              <a:buFont typeface="Arial" panose="020B0604020202020204" pitchFamily="34" charset="0"/>
              <a:buNone/>
              <a:defRPr sz="1000" b="0">
                <a:solidFill>
                  <a:schemeClr val="tx1"/>
                </a:solidFill>
              </a:defRPr>
            </a:lvl6pPr>
            <a:lvl7pPr marL="403200" indent="0">
              <a:lnSpc>
                <a:spcPct val="99000"/>
              </a:lnSpc>
              <a:buFont typeface="Arial" panose="020B0604020202020204" pitchFamily="34" charset="0"/>
              <a:buNone/>
              <a:defRPr sz="1000" b="0">
                <a:solidFill>
                  <a:schemeClr val="tx1"/>
                </a:solidFill>
              </a:defRPr>
            </a:lvl7pPr>
            <a:lvl8pPr marL="604800" indent="0">
              <a:lnSpc>
                <a:spcPct val="99000"/>
              </a:lnSpc>
              <a:buFont typeface="Arial" panose="020B0604020202020204" pitchFamily="34" charset="0"/>
              <a:buNone/>
              <a:defRPr sz="1000" b="0">
                <a:solidFill>
                  <a:schemeClr val="tx1"/>
                </a:solidFill>
              </a:defRPr>
            </a:lvl8pPr>
            <a:lvl9pPr marL="0" indent="0">
              <a:lnSpc>
                <a:spcPct val="99000"/>
              </a:lnSpc>
              <a:buFont typeface="Arial" panose="020B0604020202020204" pitchFamily="34" charset="0"/>
              <a:buNone/>
              <a:defRPr sz="1000" b="0">
                <a:solidFill>
                  <a:schemeClr val="tx1"/>
                </a:solidFill>
              </a:defRPr>
            </a:lvl9pPr>
          </a:lstStyle>
          <a:p>
            <a:pPr marL="0" marR="0" lvl="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a:pPr>
            <a:r>
              <a:rPr lang="en-GB" sz="1000" noProof="1"/>
              <a:t>Click in the background and choose Format background to change the background colour.</a:t>
            </a:r>
            <a:br>
              <a:rPr lang="en-GB" sz="1000" noProof="1"/>
            </a:br>
            <a:r>
              <a:rPr lang="en-GB" sz="1000" noProof="1"/>
              <a:t>To change the colour of the circles, select the circles and change the fill colour.</a:t>
            </a:r>
          </a:p>
        </p:txBody>
      </p:sp>
      <p:sp>
        <p:nvSpPr>
          <p:cNvPr id="25" name="Titel 1">
            <a:extLst>
              <a:ext uri="{FF2B5EF4-FFF2-40B4-BE49-F238E27FC236}">
                <a16:creationId xmlns:a16="http://schemas.microsoft.com/office/drawing/2014/main" id="{B010630C-1211-489F-A3EA-76B21A919894}"/>
              </a:ext>
            </a:extLst>
          </p:cNvPr>
          <p:cNvSpPr>
            <a:spLocks noGrp="1" noSelect="1"/>
          </p:cNvSpPr>
          <p:nvPr userDrawn="1">
            <p:ph type="title" hasCustomPrompt="1"/>
          </p:nvPr>
        </p:nvSpPr>
        <p:spPr bwMode="gray">
          <a:xfrm>
            <a:off x="3951051" y="1392371"/>
            <a:ext cx="4212000" cy="1125676"/>
          </a:xfrm>
        </p:spPr>
        <p:txBody>
          <a:bodyPr lIns="0" tIns="0" rIns="0" anchor="b"/>
          <a:lstStyle>
            <a:lvl1pPr algn="l">
              <a:defRPr sz="2400">
                <a:solidFill>
                  <a:schemeClr val="bg1"/>
                </a:solidFill>
              </a:defRPr>
            </a:lvl1pPr>
          </a:lstStyle>
          <a:p>
            <a:pPr lvl="0"/>
            <a:r>
              <a:rPr lang="en-GB" dirty="0"/>
              <a:t>[Title]</a:t>
            </a:r>
          </a:p>
        </p:txBody>
      </p:sp>
      <p:sp>
        <p:nvSpPr>
          <p:cNvPr id="44" name="Subtitle">
            <a:extLst>
              <a:ext uri="{FF2B5EF4-FFF2-40B4-BE49-F238E27FC236}">
                <a16:creationId xmlns:a16="http://schemas.microsoft.com/office/drawing/2014/main" id="{35492EF0-4423-40F1-87C5-5A80D22A57A7}"/>
              </a:ext>
            </a:extLst>
          </p:cNvPr>
          <p:cNvSpPr>
            <a:spLocks noGrp="1" noSelect="1"/>
          </p:cNvSpPr>
          <p:nvPr userDrawn="1">
            <p:ph type="body" sz="quarter" idx="13" hasCustomPrompt="1"/>
          </p:nvPr>
        </p:nvSpPr>
        <p:spPr bwMode="gray">
          <a:xfrm>
            <a:off x="3951051" y="2518047"/>
            <a:ext cx="4212000" cy="1142578"/>
          </a:xfrm>
          <a:prstGeom prst="rect">
            <a:avLst/>
          </a:prstGeom>
        </p:spPr>
        <p:txBody>
          <a:bodyPr lIns="0" tIns="36000" rIns="0" bIns="0"/>
          <a:lstStyle>
            <a:lvl1pPr marL="0" indent="0" algn="l">
              <a:lnSpc>
                <a:spcPct val="100000"/>
              </a:lnSpc>
              <a:buNone/>
              <a:defRPr lang="en-GB" sz="1000" b="0" kern="1200" cap="none" baseline="0" dirty="0">
                <a:solidFill>
                  <a:schemeClr val="bg1"/>
                </a:solidFill>
                <a:latin typeface="Arial" panose="020B0604020202020204" pitchFamily="34" charset="0"/>
                <a:ea typeface="+mn-ea"/>
                <a:cs typeface="+mn-cs"/>
              </a:defRPr>
            </a:lvl1pPr>
            <a:lvl2pPr marL="0" marR="0" indent="0" algn="ctr" fontAlgn="auto">
              <a:lnSpc>
                <a:spcPct val="100000"/>
              </a:lnSpc>
              <a:spcBef>
                <a:spcPts val="0"/>
              </a:spcBef>
              <a:spcAft>
                <a:spcPts val="0"/>
              </a:spcAft>
              <a:buNone/>
              <a:defRPr kumimoji="0" sz="1000" b="1" i="0" u="none" cap="none" baseline="0">
                <a:solidFill>
                  <a:schemeClr val="tx1"/>
                </a:solidFill>
                <a:latin typeface="+mn-lt"/>
              </a:defRPr>
            </a:lvl2pPr>
            <a:lvl3pPr marL="0" marR="0" indent="0" algn="ctr" fontAlgn="auto">
              <a:lnSpc>
                <a:spcPct val="100000"/>
              </a:lnSpc>
              <a:spcBef>
                <a:spcPts val="0"/>
              </a:spcBef>
              <a:spcAft>
                <a:spcPts val="0"/>
              </a:spcAft>
              <a:buNone/>
              <a:defRPr kumimoji="0" sz="1000" b="1" i="0" u="none" cap="none" baseline="0">
                <a:solidFill>
                  <a:schemeClr val="tx1"/>
                </a:solidFill>
                <a:latin typeface="+mn-lt"/>
              </a:defRPr>
            </a:lvl3pPr>
            <a:lvl4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4pPr>
            <a:lvl5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5pPr>
            <a:lvl6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6pPr>
            <a:lvl7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7pPr>
            <a:lvl8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8pPr>
            <a:lvl9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9pPr>
          </a:lstStyle>
          <a:p>
            <a:pPr lvl="0"/>
            <a:r>
              <a:rPr lang="en-GB" dirty="0"/>
              <a:t>[Subtitle]</a:t>
            </a:r>
          </a:p>
        </p:txBody>
      </p:sp>
      <p:sp>
        <p:nvSpPr>
          <p:cNvPr id="15" name="***Tijdelijke aanduiding voor datum 14"/>
          <p:cNvSpPr>
            <a:spLocks noGrp="1" noSelect="1"/>
          </p:cNvSpPr>
          <p:nvPr userDrawn="1">
            <p:ph type="dt" sz="half" idx="14"/>
          </p:nvPr>
        </p:nvSpPr>
        <p:spPr/>
        <p:txBody>
          <a:bodyPr/>
          <a:lstStyle>
            <a:lvl1pPr>
              <a:defRPr>
                <a:solidFill>
                  <a:schemeClr val="bg1"/>
                </a:solidFill>
              </a:defRPr>
            </a:lvl1pPr>
          </a:lstStyle>
          <a:p>
            <a:fld id="{DC04DD05-4251-43BC-B82A-FBE6C877A68C}" type="datetime1">
              <a:rPr lang="en-GB" noProof="1" smtClean="0"/>
              <a:pPr/>
              <a:t>21/11/2022</a:t>
            </a:fld>
            <a:endParaRPr lang="en-GB" noProof="1"/>
          </a:p>
        </p:txBody>
      </p:sp>
      <p:sp>
        <p:nvSpPr>
          <p:cNvPr id="16" name="***Tijdelijke aanduiding voor voettekst 15"/>
          <p:cNvSpPr>
            <a:spLocks noGrp="1" noSelect="1"/>
          </p:cNvSpPr>
          <p:nvPr userDrawn="1">
            <p:ph type="ftr" sz="quarter" idx="15"/>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17" name="***Tijdelijke aanduiding voor dianummer 16"/>
          <p:cNvSpPr>
            <a:spLocks noGrp="1" noSelect="1"/>
          </p:cNvSpPr>
          <p:nvPr userDrawn="1">
            <p:ph type="sldNum" sz="quarter" idx="16"/>
          </p:nvPr>
        </p:nvSpPr>
        <p:spPr/>
        <p:txBody>
          <a:bodyPr/>
          <a:lstStyle>
            <a:lvl1pPr>
              <a:defRPr>
                <a:solidFill>
                  <a:schemeClr val="bg1"/>
                </a:solidFill>
              </a:defRPr>
            </a:lvl1pPr>
          </a:lstStyle>
          <a:p>
            <a:fld id="{66C51462-7265-4FA4-8260-F4DA7CBC4A43}" type="slidenum">
              <a:rPr lang="en-GB" smtClean="0"/>
              <a:pPr/>
              <a:t>‹N°›</a:t>
            </a:fld>
            <a:r>
              <a:rPr lang="en-GB" dirty="0"/>
              <a:t> |</a:t>
            </a:r>
          </a:p>
        </p:txBody>
      </p:sp>
      <p:sp>
        <p:nvSpPr>
          <p:cNvPr id="27" name="Logo 10 (PHJU)">
            <a:extLst>
              <a:ext uri="{FF2B5EF4-FFF2-40B4-BE49-F238E27FC236}">
                <a16:creationId xmlns:a16="http://schemas.microsoft.com/office/drawing/2014/main" id="{9AA0EC3C-4692-437E-A175-24F115D4FD36}"/>
              </a:ext>
            </a:extLst>
          </p:cNvPr>
          <p:cNvSpPr>
            <a:spLocks noGrp="1" noSelect="1"/>
          </p:cNvSpPr>
          <p:nvPr userDrawn="1">
            <p:ph type="body" idx="1000" hasCustomPrompt="1"/>
            <p:custDataLst>
              <p:custData r:id="rId1"/>
            </p:custDataLst>
          </p:nvPr>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42" name="Slogan 11 (PHJU)">
            <a:extLst>
              <a:ext uri="{FF2B5EF4-FFF2-40B4-BE49-F238E27FC236}">
                <a16:creationId xmlns:a16="http://schemas.microsoft.com/office/drawing/2014/main" id="{4F221B8D-925C-41A6-AC1C-5AA0143B57D2}"/>
              </a:ext>
            </a:extLst>
          </p:cNvPr>
          <p:cNvSpPr>
            <a:spLocks noGrp="1" noSelect="1"/>
          </p:cNvSpPr>
          <p:nvPr userDrawn="1">
            <p:ph type="body" idx="1001" hasCustomPrompt="1"/>
            <p:custDataLst>
              <p:custData r:id="rId2"/>
            </p:custDataLst>
          </p:nvPr>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8" name="Freeform 5"/>
          <p:cNvSpPr>
            <a:spLocks noGrp="1" noSelect="1"/>
          </p:cNvSpPr>
          <p:nvPr userDrawn="1">
            <p:ph type="body" idx="1002" hasCustomPrompt="1"/>
            <p:custDataLst>
              <p:custData r:id="rId3"/>
            </p:custDataLst>
          </p:nvPr>
        </p:nvSpPr>
        <p:spPr bwMode="auto">
          <a:xfrm>
            <a:off x="2635250" y="1401763"/>
            <a:ext cx="1112838" cy="2217738"/>
          </a:xfrm>
          <a:custGeom>
            <a:avLst/>
            <a:gdLst>
              <a:gd name="T0" fmla="*/ 4657 w 4670"/>
              <a:gd name="T1" fmla="*/ 91 h 9314"/>
              <a:gd name="T2" fmla="*/ 4670 w 4670"/>
              <a:gd name="T3" fmla="*/ 9222 h 9314"/>
              <a:gd name="T4" fmla="*/ 0 w 4670"/>
              <a:gd name="T5" fmla="*/ 4657 h 9314"/>
              <a:gd name="T6" fmla="*/ 294 w 4670"/>
              <a:gd name="T7" fmla="*/ 4654 h 9314"/>
              <a:gd name="T8" fmla="*/ 4670 w 4670"/>
              <a:gd name="T9" fmla="*/ 8889 h 9314"/>
              <a:gd name="T10" fmla="*/ 4622 w 4670"/>
              <a:gd name="T11" fmla="*/ 418 h 9314"/>
              <a:gd name="T12" fmla="*/ 4622 w 4670"/>
              <a:gd name="T13" fmla="*/ 326 h 9314"/>
              <a:gd name="T14" fmla="*/ 4628 w 4670"/>
              <a:gd name="T15" fmla="*/ 8667 h 9314"/>
              <a:gd name="T16" fmla="*/ 4628 w 4670"/>
              <a:gd name="T17" fmla="*/ 8576 h 9314"/>
              <a:gd name="T18" fmla="*/ 4670 w 4670"/>
              <a:gd name="T19" fmla="*/ 770 h 9314"/>
              <a:gd name="T20" fmla="*/ 634 w 4670"/>
              <a:gd name="T21" fmla="*/ 4673 h 9314"/>
              <a:gd name="T22" fmla="*/ 4670 w 4670"/>
              <a:gd name="T23" fmla="*/ 8334 h 9314"/>
              <a:gd name="T24" fmla="*/ 1070 w 4670"/>
              <a:gd name="T25" fmla="*/ 4679 h 9314"/>
              <a:gd name="T26" fmla="*/ 4670 w 4670"/>
              <a:gd name="T27" fmla="*/ 1024 h 9314"/>
              <a:gd name="T28" fmla="*/ 1325 w 4670"/>
              <a:gd name="T29" fmla="*/ 4702 h 9314"/>
              <a:gd name="T30" fmla="*/ 4670 w 4670"/>
              <a:gd name="T31" fmla="*/ 7936 h 9314"/>
              <a:gd name="T32" fmla="*/ 4650 w 4670"/>
              <a:gd name="T33" fmla="*/ 1467 h 9314"/>
              <a:gd name="T34" fmla="*/ 4650 w 4670"/>
              <a:gd name="T35" fmla="*/ 1376 h 9314"/>
              <a:gd name="T36" fmla="*/ 4641 w 4670"/>
              <a:gd name="T37" fmla="*/ 7701 h 9314"/>
              <a:gd name="T38" fmla="*/ 4641 w 4670"/>
              <a:gd name="T39" fmla="*/ 7610 h 9314"/>
              <a:gd name="T40" fmla="*/ 4670 w 4670"/>
              <a:gd name="T41" fmla="*/ 1813 h 9314"/>
              <a:gd name="T42" fmla="*/ 1651 w 4670"/>
              <a:gd name="T43" fmla="*/ 4711 h 9314"/>
              <a:gd name="T44" fmla="*/ 4670 w 4670"/>
              <a:gd name="T45" fmla="*/ 7348 h 9314"/>
              <a:gd name="T46" fmla="*/ 2075 w 4670"/>
              <a:gd name="T47" fmla="*/ 4711 h 9314"/>
              <a:gd name="T48" fmla="*/ 4670 w 4670"/>
              <a:gd name="T49" fmla="*/ 2074 h 9314"/>
              <a:gd name="T50" fmla="*/ 2330 w 4670"/>
              <a:gd name="T51" fmla="*/ 4721 h 9314"/>
              <a:gd name="T52" fmla="*/ 4670 w 4670"/>
              <a:gd name="T53" fmla="*/ 6918 h 9314"/>
              <a:gd name="T54" fmla="*/ 4615 w 4670"/>
              <a:gd name="T55" fmla="*/ 2523 h 9314"/>
              <a:gd name="T56" fmla="*/ 4615 w 4670"/>
              <a:gd name="T57" fmla="*/ 2432 h 9314"/>
              <a:gd name="T58" fmla="*/ 4615 w 4670"/>
              <a:gd name="T59" fmla="*/ 6645 h 9314"/>
              <a:gd name="T60" fmla="*/ 4615 w 4670"/>
              <a:gd name="T61" fmla="*/ 6554 h 9314"/>
              <a:gd name="T62" fmla="*/ 4670 w 4670"/>
              <a:gd name="T63" fmla="*/ 2895 h 9314"/>
              <a:gd name="T64" fmla="*/ 2694 w 4670"/>
              <a:gd name="T65" fmla="*/ 4724 h 9314"/>
              <a:gd name="T66" fmla="*/ 4670 w 4670"/>
              <a:gd name="T67" fmla="*/ 6279 h 9314"/>
              <a:gd name="T68" fmla="*/ 3144 w 4670"/>
              <a:gd name="T69" fmla="*/ 4721 h 9314"/>
              <a:gd name="T70" fmla="*/ 4670 w 4670"/>
              <a:gd name="T71" fmla="*/ 3163 h 9314"/>
              <a:gd name="T72" fmla="*/ 3405 w 4670"/>
              <a:gd name="T73" fmla="*/ 4730 h 9314"/>
              <a:gd name="T74" fmla="*/ 4670 w 4670"/>
              <a:gd name="T75" fmla="*/ 5842 h 9314"/>
              <a:gd name="T76" fmla="*/ 4612 w 4670"/>
              <a:gd name="T77" fmla="*/ 3618 h 9314"/>
              <a:gd name="T78" fmla="*/ 4612 w 4670"/>
              <a:gd name="T79" fmla="*/ 3526 h 9314"/>
              <a:gd name="T80" fmla="*/ 4615 w 4670"/>
              <a:gd name="T81" fmla="*/ 5602 h 9314"/>
              <a:gd name="T82" fmla="*/ 4615 w 4670"/>
              <a:gd name="T83" fmla="*/ 5510 h 9314"/>
              <a:gd name="T84" fmla="*/ 4670 w 4670"/>
              <a:gd name="T85" fmla="*/ 3940 h 9314"/>
              <a:gd name="T86" fmla="*/ 3738 w 4670"/>
              <a:gd name="T87" fmla="*/ 4724 h 9314"/>
              <a:gd name="T88" fmla="*/ 4670 w 4670"/>
              <a:gd name="T89" fmla="*/ 5274 h 9314"/>
              <a:gd name="T90" fmla="*/ 4168 w 4670"/>
              <a:gd name="T91" fmla="*/ 4721 h 9314"/>
              <a:gd name="T92" fmla="*/ 4670 w 4670"/>
              <a:gd name="T93" fmla="*/ 4168 h 9314"/>
              <a:gd name="T94" fmla="*/ 4352 w 4670"/>
              <a:gd name="T95" fmla="*/ 4721 h 9314"/>
              <a:gd name="T96" fmla="*/ 4670 w 4670"/>
              <a:gd name="T97" fmla="*/ 4905 h 9314"/>
              <a:gd name="T98" fmla="*/ 4634 w 4670"/>
              <a:gd name="T99" fmla="*/ 4533 h 9314"/>
              <a:gd name="T100" fmla="*/ 4634 w 4670"/>
              <a:gd name="T101" fmla="*/ 4442 h 9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70" h="9314">
                <a:moveTo>
                  <a:pt x="4670" y="0"/>
                </a:moveTo>
                <a:cubicBezTo>
                  <a:pt x="4670" y="91"/>
                  <a:pt x="4670" y="91"/>
                  <a:pt x="4670" y="91"/>
                </a:cubicBezTo>
                <a:cubicBezTo>
                  <a:pt x="4657" y="91"/>
                  <a:pt x="4657" y="91"/>
                  <a:pt x="4657" y="91"/>
                </a:cubicBezTo>
                <a:cubicBezTo>
                  <a:pt x="2139" y="91"/>
                  <a:pt x="91" y="2139"/>
                  <a:pt x="91" y="4657"/>
                </a:cubicBezTo>
                <a:cubicBezTo>
                  <a:pt x="91" y="7174"/>
                  <a:pt x="2139" y="9222"/>
                  <a:pt x="4657" y="9222"/>
                </a:cubicBezTo>
                <a:cubicBezTo>
                  <a:pt x="4670" y="9222"/>
                  <a:pt x="4670" y="9222"/>
                  <a:pt x="4670" y="9222"/>
                </a:cubicBezTo>
                <a:cubicBezTo>
                  <a:pt x="4670" y="9314"/>
                  <a:pt x="4670" y="9314"/>
                  <a:pt x="4670" y="9314"/>
                </a:cubicBezTo>
                <a:cubicBezTo>
                  <a:pt x="4657" y="9314"/>
                  <a:pt x="4657" y="9314"/>
                  <a:pt x="4657" y="9314"/>
                </a:cubicBezTo>
                <a:cubicBezTo>
                  <a:pt x="2089" y="9314"/>
                  <a:pt x="0" y="7224"/>
                  <a:pt x="0" y="4657"/>
                </a:cubicBezTo>
                <a:cubicBezTo>
                  <a:pt x="0" y="2089"/>
                  <a:pt x="2089" y="0"/>
                  <a:pt x="4657" y="0"/>
                </a:cubicBezTo>
                <a:lnTo>
                  <a:pt x="4670" y="0"/>
                </a:lnTo>
                <a:close/>
                <a:moveTo>
                  <a:pt x="294" y="4654"/>
                </a:moveTo>
                <a:cubicBezTo>
                  <a:pt x="294" y="7040"/>
                  <a:pt x="2236" y="8981"/>
                  <a:pt x="4622" y="8981"/>
                </a:cubicBezTo>
                <a:cubicBezTo>
                  <a:pt x="4638" y="8981"/>
                  <a:pt x="4654" y="8981"/>
                  <a:pt x="4670" y="8980"/>
                </a:cubicBezTo>
                <a:cubicBezTo>
                  <a:pt x="4670" y="8889"/>
                  <a:pt x="4670" y="8889"/>
                  <a:pt x="4670" y="8889"/>
                </a:cubicBezTo>
                <a:cubicBezTo>
                  <a:pt x="4654" y="8890"/>
                  <a:pt x="4638" y="8890"/>
                  <a:pt x="4622" y="8890"/>
                </a:cubicBezTo>
                <a:cubicBezTo>
                  <a:pt x="2286" y="8890"/>
                  <a:pt x="386" y="6989"/>
                  <a:pt x="386" y="4654"/>
                </a:cubicBezTo>
                <a:cubicBezTo>
                  <a:pt x="386" y="2318"/>
                  <a:pt x="2286" y="418"/>
                  <a:pt x="4622" y="418"/>
                </a:cubicBezTo>
                <a:cubicBezTo>
                  <a:pt x="4638" y="418"/>
                  <a:pt x="4654" y="418"/>
                  <a:pt x="4670" y="418"/>
                </a:cubicBezTo>
                <a:cubicBezTo>
                  <a:pt x="4670" y="327"/>
                  <a:pt x="4670" y="327"/>
                  <a:pt x="4670" y="327"/>
                </a:cubicBezTo>
                <a:cubicBezTo>
                  <a:pt x="4654" y="326"/>
                  <a:pt x="4638" y="326"/>
                  <a:pt x="4622" y="326"/>
                </a:cubicBezTo>
                <a:cubicBezTo>
                  <a:pt x="2236" y="326"/>
                  <a:pt x="294" y="2268"/>
                  <a:pt x="294" y="4654"/>
                </a:cubicBezTo>
                <a:close/>
                <a:moveTo>
                  <a:pt x="634" y="4673"/>
                </a:moveTo>
                <a:cubicBezTo>
                  <a:pt x="634" y="6875"/>
                  <a:pt x="2426" y="8667"/>
                  <a:pt x="4628" y="8667"/>
                </a:cubicBezTo>
                <a:cubicBezTo>
                  <a:pt x="4642" y="8667"/>
                  <a:pt x="4656" y="8667"/>
                  <a:pt x="4670" y="8667"/>
                </a:cubicBezTo>
                <a:cubicBezTo>
                  <a:pt x="4670" y="8576"/>
                  <a:pt x="4670" y="8576"/>
                  <a:pt x="4670" y="8576"/>
                </a:cubicBezTo>
                <a:cubicBezTo>
                  <a:pt x="4656" y="8576"/>
                  <a:pt x="4642" y="8576"/>
                  <a:pt x="4628" y="8576"/>
                </a:cubicBezTo>
                <a:cubicBezTo>
                  <a:pt x="2476" y="8576"/>
                  <a:pt x="725" y="6825"/>
                  <a:pt x="725" y="4673"/>
                </a:cubicBezTo>
                <a:cubicBezTo>
                  <a:pt x="725" y="2520"/>
                  <a:pt x="2476" y="770"/>
                  <a:pt x="4628" y="770"/>
                </a:cubicBezTo>
                <a:cubicBezTo>
                  <a:pt x="4642" y="770"/>
                  <a:pt x="4656" y="770"/>
                  <a:pt x="4670" y="770"/>
                </a:cubicBezTo>
                <a:cubicBezTo>
                  <a:pt x="4670" y="679"/>
                  <a:pt x="4670" y="679"/>
                  <a:pt x="4670" y="679"/>
                </a:cubicBezTo>
                <a:cubicBezTo>
                  <a:pt x="4656" y="678"/>
                  <a:pt x="4642" y="678"/>
                  <a:pt x="4628" y="678"/>
                </a:cubicBezTo>
                <a:cubicBezTo>
                  <a:pt x="2426" y="678"/>
                  <a:pt x="634" y="2470"/>
                  <a:pt x="634" y="4673"/>
                </a:cubicBezTo>
                <a:close/>
                <a:moveTo>
                  <a:pt x="979" y="4679"/>
                </a:moveTo>
                <a:cubicBezTo>
                  <a:pt x="979" y="6695"/>
                  <a:pt x="2619" y="8334"/>
                  <a:pt x="4634" y="8334"/>
                </a:cubicBezTo>
                <a:cubicBezTo>
                  <a:pt x="4646" y="8334"/>
                  <a:pt x="4658" y="8334"/>
                  <a:pt x="4670" y="8334"/>
                </a:cubicBezTo>
                <a:cubicBezTo>
                  <a:pt x="4670" y="8243"/>
                  <a:pt x="4670" y="8243"/>
                  <a:pt x="4670" y="8243"/>
                </a:cubicBezTo>
                <a:cubicBezTo>
                  <a:pt x="4658" y="8243"/>
                  <a:pt x="4646" y="8243"/>
                  <a:pt x="4634" y="8243"/>
                </a:cubicBezTo>
                <a:cubicBezTo>
                  <a:pt x="2669" y="8243"/>
                  <a:pt x="1070" y="6644"/>
                  <a:pt x="1070" y="4679"/>
                </a:cubicBezTo>
                <a:cubicBezTo>
                  <a:pt x="1070" y="2714"/>
                  <a:pt x="2669" y="1115"/>
                  <a:pt x="4634" y="1115"/>
                </a:cubicBezTo>
                <a:cubicBezTo>
                  <a:pt x="4646" y="1115"/>
                  <a:pt x="4658" y="1115"/>
                  <a:pt x="4670" y="1116"/>
                </a:cubicBezTo>
                <a:cubicBezTo>
                  <a:pt x="4670" y="1024"/>
                  <a:pt x="4670" y="1024"/>
                  <a:pt x="4670" y="1024"/>
                </a:cubicBezTo>
                <a:cubicBezTo>
                  <a:pt x="4658" y="1024"/>
                  <a:pt x="4646" y="1024"/>
                  <a:pt x="4634" y="1024"/>
                </a:cubicBezTo>
                <a:cubicBezTo>
                  <a:pt x="2619" y="1024"/>
                  <a:pt x="979" y="2664"/>
                  <a:pt x="979" y="4679"/>
                </a:cubicBezTo>
                <a:close/>
                <a:moveTo>
                  <a:pt x="1325" y="4702"/>
                </a:moveTo>
                <a:cubicBezTo>
                  <a:pt x="1325" y="6535"/>
                  <a:pt x="2817" y="8027"/>
                  <a:pt x="4650" y="8027"/>
                </a:cubicBezTo>
                <a:cubicBezTo>
                  <a:pt x="4657" y="8027"/>
                  <a:pt x="4663" y="8027"/>
                  <a:pt x="4670" y="8027"/>
                </a:cubicBezTo>
                <a:cubicBezTo>
                  <a:pt x="4670" y="7936"/>
                  <a:pt x="4670" y="7936"/>
                  <a:pt x="4670" y="7936"/>
                </a:cubicBezTo>
                <a:cubicBezTo>
                  <a:pt x="4663" y="7936"/>
                  <a:pt x="4657" y="7936"/>
                  <a:pt x="4650" y="7936"/>
                </a:cubicBezTo>
                <a:cubicBezTo>
                  <a:pt x="2867" y="7936"/>
                  <a:pt x="1416" y="6485"/>
                  <a:pt x="1416" y="4702"/>
                </a:cubicBezTo>
                <a:cubicBezTo>
                  <a:pt x="1416" y="2918"/>
                  <a:pt x="2867" y="1467"/>
                  <a:pt x="4650" y="1467"/>
                </a:cubicBezTo>
                <a:cubicBezTo>
                  <a:pt x="4657" y="1467"/>
                  <a:pt x="4663" y="1467"/>
                  <a:pt x="4670" y="1468"/>
                </a:cubicBezTo>
                <a:cubicBezTo>
                  <a:pt x="4670" y="1376"/>
                  <a:pt x="4670" y="1376"/>
                  <a:pt x="4670" y="1376"/>
                </a:cubicBezTo>
                <a:cubicBezTo>
                  <a:pt x="4663" y="1376"/>
                  <a:pt x="4657" y="1376"/>
                  <a:pt x="4650" y="1376"/>
                </a:cubicBezTo>
                <a:cubicBezTo>
                  <a:pt x="2817" y="1376"/>
                  <a:pt x="1325" y="2868"/>
                  <a:pt x="1325" y="4702"/>
                </a:cubicBezTo>
                <a:close/>
                <a:moveTo>
                  <a:pt x="1651" y="4711"/>
                </a:moveTo>
                <a:cubicBezTo>
                  <a:pt x="1651" y="6360"/>
                  <a:pt x="2992" y="7701"/>
                  <a:pt x="4641" y="7701"/>
                </a:cubicBezTo>
                <a:cubicBezTo>
                  <a:pt x="4650" y="7701"/>
                  <a:pt x="4660" y="7701"/>
                  <a:pt x="4670" y="7700"/>
                </a:cubicBezTo>
                <a:cubicBezTo>
                  <a:pt x="4670" y="7609"/>
                  <a:pt x="4670" y="7609"/>
                  <a:pt x="4670" y="7609"/>
                </a:cubicBezTo>
                <a:cubicBezTo>
                  <a:pt x="4660" y="7610"/>
                  <a:pt x="4650" y="7610"/>
                  <a:pt x="4641" y="7610"/>
                </a:cubicBezTo>
                <a:cubicBezTo>
                  <a:pt x="3043" y="7610"/>
                  <a:pt x="1742" y="6309"/>
                  <a:pt x="1742" y="4711"/>
                </a:cubicBezTo>
                <a:cubicBezTo>
                  <a:pt x="1742" y="3113"/>
                  <a:pt x="3043" y="1813"/>
                  <a:pt x="4641" y="1813"/>
                </a:cubicBezTo>
                <a:cubicBezTo>
                  <a:pt x="4650" y="1813"/>
                  <a:pt x="4660" y="1813"/>
                  <a:pt x="4670" y="1813"/>
                </a:cubicBezTo>
                <a:cubicBezTo>
                  <a:pt x="4670" y="1722"/>
                  <a:pt x="4670" y="1722"/>
                  <a:pt x="4670" y="1722"/>
                </a:cubicBezTo>
                <a:cubicBezTo>
                  <a:pt x="4660" y="1722"/>
                  <a:pt x="4650" y="1722"/>
                  <a:pt x="4641" y="1722"/>
                </a:cubicBezTo>
                <a:cubicBezTo>
                  <a:pt x="2992" y="1722"/>
                  <a:pt x="1651" y="3063"/>
                  <a:pt x="1651" y="4711"/>
                </a:cubicBezTo>
                <a:close/>
                <a:moveTo>
                  <a:pt x="1984" y="4711"/>
                </a:moveTo>
                <a:cubicBezTo>
                  <a:pt x="1984" y="6166"/>
                  <a:pt x="3167" y="7349"/>
                  <a:pt x="4622" y="7349"/>
                </a:cubicBezTo>
                <a:cubicBezTo>
                  <a:pt x="4638" y="7349"/>
                  <a:pt x="4654" y="7349"/>
                  <a:pt x="4670" y="7348"/>
                </a:cubicBezTo>
                <a:cubicBezTo>
                  <a:pt x="4670" y="7257"/>
                  <a:pt x="4670" y="7257"/>
                  <a:pt x="4670" y="7257"/>
                </a:cubicBezTo>
                <a:cubicBezTo>
                  <a:pt x="4654" y="7258"/>
                  <a:pt x="4638" y="7258"/>
                  <a:pt x="4622" y="7258"/>
                </a:cubicBezTo>
                <a:cubicBezTo>
                  <a:pt x="3218" y="7258"/>
                  <a:pt x="2075" y="6115"/>
                  <a:pt x="2075" y="4711"/>
                </a:cubicBezTo>
                <a:cubicBezTo>
                  <a:pt x="2075" y="3307"/>
                  <a:pt x="3218" y="2165"/>
                  <a:pt x="4622" y="2165"/>
                </a:cubicBezTo>
                <a:cubicBezTo>
                  <a:pt x="4638" y="2165"/>
                  <a:pt x="4654" y="2165"/>
                  <a:pt x="4670" y="2165"/>
                </a:cubicBezTo>
                <a:cubicBezTo>
                  <a:pt x="4670" y="2074"/>
                  <a:pt x="4670" y="2074"/>
                  <a:pt x="4670" y="2074"/>
                </a:cubicBezTo>
                <a:cubicBezTo>
                  <a:pt x="4654" y="2074"/>
                  <a:pt x="4638" y="2074"/>
                  <a:pt x="4622" y="2074"/>
                </a:cubicBezTo>
                <a:cubicBezTo>
                  <a:pt x="3167" y="2074"/>
                  <a:pt x="1984" y="3257"/>
                  <a:pt x="1984" y="4711"/>
                </a:cubicBezTo>
                <a:close/>
                <a:moveTo>
                  <a:pt x="2330" y="4721"/>
                </a:moveTo>
                <a:cubicBezTo>
                  <a:pt x="2330" y="5983"/>
                  <a:pt x="3355" y="7010"/>
                  <a:pt x="4615" y="7010"/>
                </a:cubicBezTo>
                <a:cubicBezTo>
                  <a:pt x="4634" y="7010"/>
                  <a:pt x="4652" y="7009"/>
                  <a:pt x="4670" y="7009"/>
                </a:cubicBezTo>
                <a:cubicBezTo>
                  <a:pt x="4670" y="6918"/>
                  <a:pt x="4670" y="6918"/>
                  <a:pt x="4670" y="6918"/>
                </a:cubicBezTo>
                <a:cubicBezTo>
                  <a:pt x="4652" y="6918"/>
                  <a:pt x="4634" y="6918"/>
                  <a:pt x="4615" y="6918"/>
                </a:cubicBezTo>
                <a:cubicBezTo>
                  <a:pt x="3405" y="6918"/>
                  <a:pt x="2421" y="5932"/>
                  <a:pt x="2421" y="4721"/>
                </a:cubicBezTo>
                <a:cubicBezTo>
                  <a:pt x="2421" y="3509"/>
                  <a:pt x="3405" y="2523"/>
                  <a:pt x="4615" y="2523"/>
                </a:cubicBezTo>
                <a:cubicBezTo>
                  <a:pt x="4634" y="2523"/>
                  <a:pt x="4652" y="2524"/>
                  <a:pt x="4670" y="2524"/>
                </a:cubicBezTo>
                <a:cubicBezTo>
                  <a:pt x="4670" y="2433"/>
                  <a:pt x="4670" y="2433"/>
                  <a:pt x="4670" y="2433"/>
                </a:cubicBezTo>
                <a:cubicBezTo>
                  <a:pt x="4652" y="2432"/>
                  <a:pt x="4634" y="2432"/>
                  <a:pt x="4615" y="2432"/>
                </a:cubicBezTo>
                <a:cubicBezTo>
                  <a:pt x="3355" y="2432"/>
                  <a:pt x="2330" y="3459"/>
                  <a:pt x="2330" y="4721"/>
                </a:cubicBezTo>
                <a:close/>
                <a:moveTo>
                  <a:pt x="2694" y="4724"/>
                </a:moveTo>
                <a:cubicBezTo>
                  <a:pt x="2694" y="5783"/>
                  <a:pt x="3556" y="6645"/>
                  <a:pt x="4615" y="6645"/>
                </a:cubicBezTo>
                <a:cubicBezTo>
                  <a:pt x="4633" y="6645"/>
                  <a:pt x="4652" y="6644"/>
                  <a:pt x="4670" y="6644"/>
                </a:cubicBezTo>
                <a:cubicBezTo>
                  <a:pt x="4670" y="6553"/>
                  <a:pt x="4670" y="6553"/>
                  <a:pt x="4670" y="6553"/>
                </a:cubicBezTo>
                <a:cubicBezTo>
                  <a:pt x="4652" y="6553"/>
                  <a:pt x="4633" y="6554"/>
                  <a:pt x="4615" y="6554"/>
                </a:cubicBezTo>
                <a:cubicBezTo>
                  <a:pt x="3606" y="6554"/>
                  <a:pt x="2786" y="5733"/>
                  <a:pt x="2786" y="4724"/>
                </a:cubicBezTo>
                <a:cubicBezTo>
                  <a:pt x="2786" y="3715"/>
                  <a:pt x="3606" y="2894"/>
                  <a:pt x="4615" y="2894"/>
                </a:cubicBezTo>
                <a:cubicBezTo>
                  <a:pt x="4633" y="2894"/>
                  <a:pt x="4652" y="2895"/>
                  <a:pt x="4670" y="2895"/>
                </a:cubicBezTo>
                <a:cubicBezTo>
                  <a:pt x="4670" y="2804"/>
                  <a:pt x="4670" y="2804"/>
                  <a:pt x="4670" y="2804"/>
                </a:cubicBezTo>
                <a:cubicBezTo>
                  <a:pt x="4652" y="2804"/>
                  <a:pt x="4633" y="2803"/>
                  <a:pt x="4615" y="2803"/>
                </a:cubicBezTo>
                <a:cubicBezTo>
                  <a:pt x="3556" y="2803"/>
                  <a:pt x="2694" y="3665"/>
                  <a:pt x="2694" y="4724"/>
                </a:cubicBezTo>
                <a:close/>
                <a:moveTo>
                  <a:pt x="3053" y="4721"/>
                </a:moveTo>
                <a:cubicBezTo>
                  <a:pt x="3053" y="5580"/>
                  <a:pt x="3752" y="6280"/>
                  <a:pt x="4612" y="6280"/>
                </a:cubicBezTo>
                <a:cubicBezTo>
                  <a:pt x="4631" y="6280"/>
                  <a:pt x="4650" y="6280"/>
                  <a:pt x="4670" y="6279"/>
                </a:cubicBezTo>
                <a:cubicBezTo>
                  <a:pt x="4670" y="6188"/>
                  <a:pt x="4670" y="6188"/>
                  <a:pt x="4670" y="6188"/>
                </a:cubicBezTo>
                <a:cubicBezTo>
                  <a:pt x="4650" y="6188"/>
                  <a:pt x="4631" y="6189"/>
                  <a:pt x="4612" y="6189"/>
                </a:cubicBezTo>
                <a:cubicBezTo>
                  <a:pt x="3802" y="6189"/>
                  <a:pt x="3144" y="5530"/>
                  <a:pt x="3144" y="4721"/>
                </a:cubicBezTo>
                <a:cubicBezTo>
                  <a:pt x="3144" y="3911"/>
                  <a:pt x="3802" y="3253"/>
                  <a:pt x="4612" y="3253"/>
                </a:cubicBezTo>
                <a:cubicBezTo>
                  <a:pt x="4631" y="3253"/>
                  <a:pt x="4650" y="3253"/>
                  <a:pt x="4670" y="3254"/>
                </a:cubicBezTo>
                <a:cubicBezTo>
                  <a:pt x="4670" y="3163"/>
                  <a:pt x="4670" y="3163"/>
                  <a:pt x="4670" y="3163"/>
                </a:cubicBezTo>
                <a:cubicBezTo>
                  <a:pt x="4650" y="3162"/>
                  <a:pt x="4631" y="3162"/>
                  <a:pt x="4612" y="3162"/>
                </a:cubicBezTo>
                <a:cubicBezTo>
                  <a:pt x="3752" y="3162"/>
                  <a:pt x="3053" y="3861"/>
                  <a:pt x="3053" y="4721"/>
                </a:cubicBezTo>
                <a:close/>
                <a:moveTo>
                  <a:pt x="3405" y="4730"/>
                </a:moveTo>
                <a:cubicBezTo>
                  <a:pt x="3405" y="5394"/>
                  <a:pt x="3946" y="5934"/>
                  <a:pt x="4612" y="5934"/>
                </a:cubicBezTo>
                <a:cubicBezTo>
                  <a:pt x="4631" y="5934"/>
                  <a:pt x="4650" y="5934"/>
                  <a:pt x="4670" y="5933"/>
                </a:cubicBezTo>
                <a:cubicBezTo>
                  <a:pt x="4670" y="5842"/>
                  <a:pt x="4670" y="5842"/>
                  <a:pt x="4670" y="5842"/>
                </a:cubicBezTo>
                <a:cubicBezTo>
                  <a:pt x="4651" y="5843"/>
                  <a:pt x="4631" y="5843"/>
                  <a:pt x="4612" y="5843"/>
                </a:cubicBezTo>
                <a:cubicBezTo>
                  <a:pt x="3997" y="5843"/>
                  <a:pt x="3496" y="5344"/>
                  <a:pt x="3496" y="4730"/>
                </a:cubicBezTo>
                <a:cubicBezTo>
                  <a:pt x="3496" y="4117"/>
                  <a:pt x="3997" y="3618"/>
                  <a:pt x="4612" y="3618"/>
                </a:cubicBezTo>
                <a:cubicBezTo>
                  <a:pt x="4631" y="3618"/>
                  <a:pt x="4651" y="3618"/>
                  <a:pt x="4670" y="3619"/>
                </a:cubicBezTo>
                <a:cubicBezTo>
                  <a:pt x="4670" y="3528"/>
                  <a:pt x="4670" y="3528"/>
                  <a:pt x="4670" y="3528"/>
                </a:cubicBezTo>
                <a:cubicBezTo>
                  <a:pt x="4650" y="3527"/>
                  <a:pt x="4631" y="3526"/>
                  <a:pt x="4612" y="3526"/>
                </a:cubicBezTo>
                <a:cubicBezTo>
                  <a:pt x="3946" y="3526"/>
                  <a:pt x="3405" y="4066"/>
                  <a:pt x="3405" y="4730"/>
                </a:cubicBezTo>
                <a:close/>
                <a:moveTo>
                  <a:pt x="3738" y="4724"/>
                </a:moveTo>
                <a:cubicBezTo>
                  <a:pt x="3738" y="5208"/>
                  <a:pt x="4131" y="5602"/>
                  <a:pt x="4615" y="5602"/>
                </a:cubicBezTo>
                <a:cubicBezTo>
                  <a:pt x="4634" y="5602"/>
                  <a:pt x="4652" y="5601"/>
                  <a:pt x="4670" y="5600"/>
                </a:cubicBezTo>
                <a:cubicBezTo>
                  <a:pt x="4670" y="5508"/>
                  <a:pt x="4670" y="5508"/>
                  <a:pt x="4670" y="5508"/>
                </a:cubicBezTo>
                <a:cubicBezTo>
                  <a:pt x="4652" y="5510"/>
                  <a:pt x="4634" y="5510"/>
                  <a:pt x="4615" y="5510"/>
                </a:cubicBezTo>
                <a:cubicBezTo>
                  <a:pt x="4182" y="5510"/>
                  <a:pt x="3829" y="5158"/>
                  <a:pt x="3829" y="4724"/>
                </a:cubicBezTo>
                <a:cubicBezTo>
                  <a:pt x="3829" y="4290"/>
                  <a:pt x="4182" y="3938"/>
                  <a:pt x="4615" y="3938"/>
                </a:cubicBezTo>
                <a:cubicBezTo>
                  <a:pt x="4634" y="3938"/>
                  <a:pt x="4652" y="3938"/>
                  <a:pt x="4670" y="3940"/>
                </a:cubicBezTo>
                <a:cubicBezTo>
                  <a:pt x="4670" y="3848"/>
                  <a:pt x="4670" y="3848"/>
                  <a:pt x="4670" y="3848"/>
                </a:cubicBezTo>
                <a:cubicBezTo>
                  <a:pt x="4652" y="3847"/>
                  <a:pt x="4634" y="3846"/>
                  <a:pt x="4615" y="3846"/>
                </a:cubicBezTo>
                <a:cubicBezTo>
                  <a:pt x="4131" y="3846"/>
                  <a:pt x="3738" y="4240"/>
                  <a:pt x="3738" y="4724"/>
                </a:cubicBezTo>
                <a:close/>
                <a:moveTo>
                  <a:pt x="4077" y="4721"/>
                </a:moveTo>
                <a:cubicBezTo>
                  <a:pt x="4077" y="5026"/>
                  <a:pt x="4326" y="5275"/>
                  <a:pt x="4631" y="5275"/>
                </a:cubicBezTo>
                <a:cubicBezTo>
                  <a:pt x="4644" y="5275"/>
                  <a:pt x="4657" y="5275"/>
                  <a:pt x="4670" y="5274"/>
                </a:cubicBezTo>
                <a:cubicBezTo>
                  <a:pt x="4670" y="5182"/>
                  <a:pt x="4670" y="5182"/>
                  <a:pt x="4670" y="5182"/>
                </a:cubicBezTo>
                <a:cubicBezTo>
                  <a:pt x="4657" y="5184"/>
                  <a:pt x="4644" y="5184"/>
                  <a:pt x="4631" y="5184"/>
                </a:cubicBezTo>
                <a:cubicBezTo>
                  <a:pt x="4376" y="5184"/>
                  <a:pt x="4168" y="4976"/>
                  <a:pt x="4168" y="4721"/>
                </a:cubicBezTo>
                <a:cubicBezTo>
                  <a:pt x="4168" y="4465"/>
                  <a:pt x="4376" y="4258"/>
                  <a:pt x="4631" y="4258"/>
                </a:cubicBezTo>
                <a:cubicBezTo>
                  <a:pt x="4644" y="4258"/>
                  <a:pt x="4657" y="4258"/>
                  <a:pt x="4670" y="4259"/>
                </a:cubicBezTo>
                <a:cubicBezTo>
                  <a:pt x="4670" y="4168"/>
                  <a:pt x="4670" y="4168"/>
                  <a:pt x="4670" y="4168"/>
                </a:cubicBezTo>
                <a:cubicBezTo>
                  <a:pt x="4657" y="4167"/>
                  <a:pt x="4644" y="4166"/>
                  <a:pt x="4631" y="4166"/>
                </a:cubicBezTo>
                <a:cubicBezTo>
                  <a:pt x="4326" y="4166"/>
                  <a:pt x="4077" y="4415"/>
                  <a:pt x="4077" y="4721"/>
                </a:cubicBezTo>
                <a:close/>
                <a:moveTo>
                  <a:pt x="4352" y="4721"/>
                </a:moveTo>
                <a:cubicBezTo>
                  <a:pt x="4352" y="4875"/>
                  <a:pt x="4479" y="5000"/>
                  <a:pt x="4634" y="5000"/>
                </a:cubicBezTo>
                <a:cubicBezTo>
                  <a:pt x="4646" y="5000"/>
                  <a:pt x="4658" y="4999"/>
                  <a:pt x="4670" y="4998"/>
                </a:cubicBezTo>
                <a:cubicBezTo>
                  <a:pt x="4670" y="4905"/>
                  <a:pt x="4670" y="4905"/>
                  <a:pt x="4670" y="4905"/>
                </a:cubicBezTo>
                <a:cubicBezTo>
                  <a:pt x="4658" y="4908"/>
                  <a:pt x="4646" y="4909"/>
                  <a:pt x="4634" y="4909"/>
                </a:cubicBezTo>
                <a:cubicBezTo>
                  <a:pt x="4529" y="4909"/>
                  <a:pt x="4443" y="4824"/>
                  <a:pt x="4443" y="4721"/>
                </a:cubicBezTo>
                <a:cubicBezTo>
                  <a:pt x="4443" y="4617"/>
                  <a:pt x="4529" y="4533"/>
                  <a:pt x="4634" y="4533"/>
                </a:cubicBezTo>
                <a:cubicBezTo>
                  <a:pt x="4646" y="4533"/>
                  <a:pt x="4658" y="4534"/>
                  <a:pt x="4670" y="4536"/>
                </a:cubicBezTo>
                <a:cubicBezTo>
                  <a:pt x="4670" y="4444"/>
                  <a:pt x="4670" y="4444"/>
                  <a:pt x="4670" y="4444"/>
                </a:cubicBezTo>
                <a:cubicBezTo>
                  <a:pt x="4658" y="4442"/>
                  <a:pt x="4646" y="4442"/>
                  <a:pt x="4634" y="4442"/>
                </a:cubicBezTo>
                <a:cubicBezTo>
                  <a:pt x="4479" y="4442"/>
                  <a:pt x="4352" y="4567"/>
                  <a:pt x="4352" y="47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buFontTx/>
              <a:buNone/>
              <a:defRPr/>
            </a:lvl1pPr>
          </a:lstStyle>
          <a:p>
            <a:r>
              <a:rPr lang="en-GB" dirty="0"/>
              <a:t> </a:t>
            </a:r>
          </a:p>
        </p:txBody>
      </p:sp>
    </p:spTree>
    <p:extLst>
      <p:ext uri="{BB962C8B-B14F-4D97-AF65-F5344CB8AC3E}">
        <p14:creationId xmlns:p14="http://schemas.microsoft.com/office/powerpoint/2010/main" val="1983197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Sure Sage with circles)">
    <p:bg>
      <p:bgPr>
        <a:solidFill>
          <a:schemeClr val="accent2"/>
        </a:solidFill>
        <a:effectLst/>
      </p:bgPr>
    </p:bg>
    <p:spTree>
      <p:nvGrpSpPr>
        <p:cNvPr id="1" name=""/>
        <p:cNvGrpSpPr/>
        <p:nvPr/>
      </p:nvGrpSpPr>
      <p:grpSpPr>
        <a:xfrm>
          <a:off x="0" y="0"/>
          <a:ext cx="0" cy="0"/>
          <a:chOff x="0" y="0"/>
          <a:chExt cx="0" cy="0"/>
        </a:xfrm>
      </p:grpSpPr>
      <p:sp>
        <p:nvSpPr>
          <p:cNvPr id="12" name="Instruction 21"/>
          <p:cNvSpPr>
            <a:spLocks noGrp="1" noSelect="1"/>
          </p:cNvSpPr>
          <p:nvPr>
            <p:ph type="body" sz="quarter" idx="1004" hasCustomPrompt="1"/>
          </p:nvPr>
        </p:nvSpPr>
        <p:spPr>
          <a:xfrm>
            <a:off x="-1463675" y="742942"/>
            <a:ext cx="1368425" cy="1440000"/>
          </a:xfrm>
          <a:solidFill>
            <a:srgbClr val="FFFFFF"/>
          </a:solidFill>
          <a:ln w="19050">
            <a:solidFill>
              <a:schemeClr val="accent1"/>
            </a:solidFill>
          </a:ln>
        </p:spPr>
        <p:txBody>
          <a:bodyPr lIns="36000" tIns="36000" rIns="36000" bIns="36000"/>
          <a:lstStyle>
            <a:lvl1pPr marL="0" marR="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sz="1000" b="0">
                <a:solidFill>
                  <a:schemeClr val="tx1"/>
                </a:solidFill>
              </a:defRPr>
            </a:lvl1pPr>
            <a:lvl2pPr marL="201600" indent="0">
              <a:lnSpc>
                <a:spcPct val="99000"/>
              </a:lnSpc>
              <a:buNone/>
              <a:defRPr sz="1000" b="0">
                <a:solidFill>
                  <a:schemeClr val="tx1"/>
                </a:solidFill>
              </a:defRPr>
            </a:lvl2pPr>
            <a:lvl3pPr marL="403200" indent="0">
              <a:lnSpc>
                <a:spcPct val="99000"/>
              </a:lnSpc>
              <a:buNone/>
              <a:defRPr sz="1000" b="0">
                <a:solidFill>
                  <a:schemeClr val="tx1"/>
                </a:solidFill>
              </a:defRPr>
            </a:lvl3pPr>
            <a:lvl4pPr marL="0" indent="0">
              <a:lnSpc>
                <a:spcPct val="99000"/>
              </a:lnSpc>
              <a:buFont typeface="Arial" panose="020B0604020202020204" pitchFamily="34" charset="0"/>
              <a:buNone/>
              <a:defRPr sz="1000" b="0">
                <a:solidFill>
                  <a:schemeClr val="tx1"/>
                </a:solidFill>
              </a:defRPr>
            </a:lvl4pPr>
            <a:lvl5pPr marL="0" indent="0">
              <a:lnSpc>
                <a:spcPct val="99000"/>
              </a:lnSpc>
              <a:buFont typeface="Arial" panose="020B0604020202020204" pitchFamily="34" charset="0"/>
              <a:buNone/>
              <a:defRPr sz="1000" b="0">
                <a:solidFill>
                  <a:schemeClr val="tx1"/>
                </a:solidFill>
              </a:defRPr>
            </a:lvl5pPr>
            <a:lvl6pPr marL="201600" indent="0">
              <a:lnSpc>
                <a:spcPct val="99000"/>
              </a:lnSpc>
              <a:buFont typeface="Arial" panose="020B0604020202020204" pitchFamily="34" charset="0"/>
              <a:buNone/>
              <a:defRPr sz="1000" b="0">
                <a:solidFill>
                  <a:schemeClr val="tx1"/>
                </a:solidFill>
              </a:defRPr>
            </a:lvl6pPr>
            <a:lvl7pPr marL="403200" indent="0">
              <a:lnSpc>
                <a:spcPct val="99000"/>
              </a:lnSpc>
              <a:buFont typeface="Arial" panose="020B0604020202020204" pitchFamily="34" charset="0"/>
              <a:buNone/>
              <a:defRPr sz="1000" b="0">
                <a:solidFill>
                  <a:schemeClr val="tx1"/>
                </a:solidFill>
              </a:defRPr>
            </a:lvl7pPr>
            <a:lvl8pPr marL="604800" indent="0">
              <a:lnSpc>
                <a:spcPct val="99000"/>
              </a:lnSpc>
              <a:buFont typeface="Arial" panose="020B0604020202020204" pitchFamily="34" charset="0"/>
              <a:buNone/>
              <a:defRPr sz="1000" b="0">
                <a:solidFill>
                  <a:schemeClr val="tx1"/>
                </a:solidFill>
              </a:defRPr>
            </a:lvl8pPr>
            <a:lvl9pPr marL="0" indent="0">
              <a:lnSpc>
                <a:spcPct val="99000"/>
              </a:lnSpc>
              <a:buFont typeface="Arial" panose="020B0604020202020204" pitchFamily="34" charset="0"/>
              <a:buNone/>
              <a:defRPr sz="1000" b="0">
                <a:solidFill>
                  <a:schemeClr val="tx1"/>
                </a:solidFill>
              </a:defRPr>
            </a:lvl9pPr>
          </a:lstStyle>
          <a:p>
            <a:pPr marL="0" marR="0" lvl="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a:pPr>
            <a:r>
              <a:rPr lang="en-GB" sz="1000" noProof="1"/>
              <a:t>Click in the background and choose Format background to change the background colour.</a:t>
            </a:r>
            <a:br>
              <a:rPr lang="en-GB" sz="1000" noProof="1"/>
            </a:br>
            <a:r>
              <a:rPr lang="en-GB" sz="1000" noProof="1"/>
              <a:t>To change the colour of the circles, select the circles and change the fill colour.</a:t>
            </a:r>
            <a:endParaRPr lang="en-GB" noProof="1"/>
          </a:p>
        </p:txBody>
      </p:sp>
      <p:sp>
        <p:nvSpPr>
          <p:cNvPr id="25" name="Titel 1">
            <a:extLst>
              <a:ext uri="{FF2B5EF4-FFF2-40B4-BE49-F238E27FC236}">
                <a16:creationId xmlns:a16="http://schemas.microsoft.com/office/drawing/2014/main" id="{B010630C-1211-489F-A3EA-76B21A919894}"/>
              </a:ext>
            </a:extLst>
          </p:cNvPr>
          <p:cNvSpPr>
            <a:spLocks noGrp="1" noSelect="1"/>
          </p:cNvSpPr>
          <p:nvPr userDrawn="1">
            <p:ph type="title" hasCustomPrompt="1"/>
          </p:nvPr>
        </p:nvSpPr>
        <p:spPr bwMode="gray">
          <a:xfrm>
            <a:off x="3951051" y="1392371"/>
            <a:ext cx="4212000" cy="1125676"/>
          </a:xfrm>
        </p:spPr>
        <p:txBody>
          <a:bodyPr lIns="0" tIns="0" rIns="0" anchor="b"/>
          <a:lstStyle>
            <a:lvl1pPr algn="l">
              <a:defRPr sz="2400">
                <a:solidFill>
                  <a:schemeClr val="bg1"/>
                </a:solidFill>
              </a:defRPr>
            </a:lvl1pPr>
          </a:lstStyle>
          <a:p>
            <a:pPr lvl="0"/>
            <a:r>
              <a:rPr lang="en-GB" dirty="0"/>
              <a:t>[Title]</a:t>
            </a:r>
          </a:p>
        </p:txBody>
      </p:sp>
      <p:sp>
        <p:nvSpPr>
          <p:cNvPr id="44" name="Subtitle">
            <a:extLst>
              <a:ext uri="{FF2B5EF4-FFF2-40B4-BE49-F238E27FC236}">
                <a16:creationId xmlns:a16="http://schemas.microsoft.com/office/drawing/2014/main" id="{35492EF0-4423-40F1-87C5-5A80D22A57A7}"/>
              </a:ext>
            </a:extLst>
          </p:cNvPr>
          <p:cNvSpPr>
            <a:spLocks noGrp="1" noSelect="1"/>
          </p:cNvSpPr>
          <p:nvPr userDrawn="1">
            <p:ph type="body" sz="quarter" idx="13" hasCustomPrompt="1"/>
          </p:nvPr>
        </p:nvSpPr>
        <p:spPr bwMode="gray">
          <a:xfrm>
            <a:off x="3951051" y="2518047"/>
            <a:ext cx="4212000" cy="1142578"/>
          </a:xfrm>
          <a:prstGeom prst="rect">
            <a:avLst/>
          </a:prstGeom>
        </p:spPr>
        <p:txBody>
          <a:bodyPr lIns="0" tIns="36000" rIns="0" bIns="0"/>
          <a:lstStyle>
            <a:lvl1pPr marL="0" indent="0" algn="l">
              <a:lnSpc>
                <a:spcPct val="100000"/>
              </a:lnSpc>
              <a:buNone/>
              <a:defRPr lang="en-GB" sz="1000" b="0" kern="1200" cap="none" baseline="0" dirty="0">
                <a:solidFill>
                  <a:schemeClr val="bg1"/>
                </a:solidFill>
                <a:latin typeface="Arial" panose="020B0604020202020204" pitchFamily="34" charset="0"/>
                <a:ea typeface="+mn-ea"/>
                <a:cs typeface="+mn-cs"/>
              </a:defRPr>
            </a:lvl1pPr>
            <a:lvl2pPr marL="0" marR="0" indent="0" algn="ctr" fontAlgn="auto">
              <a:lnSpc>
                <a:spcPct val="100000"/>
              </a:lnSpc>
              <a:spcBef>
                <a:spcPts val="0"/>
              </a:spcBef>
              <a:spcAft>
                <a:spcPts val="0"/>
              </a:spcAft>
              <a:buNone/>
              <a:defRPr kumimoji="0" sz="1000" b="1" i="0" u="none" cap="none" baseline="0">
                <a:solidFill>
                  <a:schemeClr val="tx1"/>
                </a:solidFill>
                <a:latin typeface="+mn-lt"/>
              </a:defRPr>
            </a:lvl2pPr>
            <a:lvl3pPr marL="0" marR="0" indent="0" algn="ctr" fontAlgn="auto">
              <a:lnSpc>
                <a:spcPct val="100000"/>
              </a:lnSpc>
              <a:spcBef>
                <a:spcPts val="0"/>
              </a:spcBef>
              <a:spcAft>
                <a:spcPts val="0"/>
              </a:spcAft>
              <a:buNone/>
              <a:defRPr kumimoji="0" sz="1000" b="1" i="0" u="none" cap="none" baseline="0">
                <a:solidFill>
                  <a:schemeClr val="tx1"/>
                </a:solidFill>
                <a:latin typeface="+mn-lt"/>
              </a:defRPr>
            </a:lvl3pPr>
            <a:lvl4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4pPr>
            <a:lvl5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5pPr>
            <a:lvl6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6pPr>
            <a:lvl7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7pPr>
            <a:lvl8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8pPr>
            <a:lvl9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9pPr>
          </a:lstStyle>
          <a:p>
            <a:pPr lvl="0"/>
            <a:r>
              <a:rPr lang="en-GB" dirty="0"/>
              <a:t>[Subtitle]</a:t>
            </a:r>
          </a:p>
        </p:txBody>
      </p:sp>
      <p:sp>
        <p:nvSpPr>
          <p:cNvPr id="15" name="***Tijdelijke aanduiding voor datum 14"/>
          <p:cNvSpPr>
            <a:spLocks noGrp="1" noSelect="1"/>
          </p:cNvSpPr>
          <p:nvPr userDrawn="1">
            <p:ph type="dt" sz="half" idx="14"/>
          </p:nvPr>
        </p:nvSpPr>
        <p:spPr/>
        <p:txBody>
          <a:bodyPr/>
          <a:lstStyle>
            <a:lvl1pPr>
              <a:defRPr>
                <a:solidFill>
                  <a:schemeClr val="bg1"/>
                </a:solidFill>
              </a:defRPr>
            </a:lvl1pPr>
          </a:lstStyle>
          <a:p>
            <a:fld id="{DC04DD05-4251-43BC-B82A-FBE6C877A68C}" type="datetime1">
              <a:rPr lang="en-GB" noProof="1" smtClean="0"/>
              <a:pPr/>
              <a:t>21/11/2022</a:t>
            </a:fld>
            <a:endParaRPr lang="en-GB" noProof="1"/>
          </a:p>
        </p:txBody>
      </p:sp>
      <p:sp>
        <p:nvSpPr>
          <p:cNvPr id="16" name="***Tijdelijke aanduiding voor voettekst 15"/>
          <p:cNvSpPr>
            <a:spLocks noGrp="1" noSelect="1"/>
          </p:cNvSpPr>
          <p:nvPr userDrawn="1">
            <p:ph type="ftr" sz="quarter" idx="15"/>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17" name="***Tijdelijke aanduiding voor dianummer 16"/>
          <p:cNvSpPr>
            <a:spLocks noGrp="1" noSelect="1"/>
          </p:cNvSpPr>
          <p:nvPr userDrawn="1">
            <p:ph type="sldNum" sz="quarter" idx="16"/>
          </p:nvPr>
        </p:nvSpPr>
        <p:spPr/>
        <p:txBody>
          <a:bodyPr/>
          <a:lstStyle>
            <a:lvl1pPr>
              <a:defRPr>
                <a:solidFill>
                  <a:schemeClr val="bg1"/>
                </a:solidFill>
              </a:defRPr>
            </a:lvl1pPr>
          </a:lstStyle>
          <a:p>
            <a:fld id="{66C51462-7265-4FA4-8260-F4DA7CBC4A43}" type="slidenum">
              <a:rPr lang="en-GB" smtClean="0"/>
              <a:pPr/>
              <a:t>‹N°›</a:t>
            </a:fld>
            <a:r>
              <a:rPr lang="en-GB" dirty="0"/>
              <a:t> |</a:t>
            </a:r>
          </a:p>
        </p:txBody>
      </p:sp>
      <p:sp>
        <p:nvSpPr>
          <p:cNvPr id="27" name="Logo 10 (PHJU)">
            <a:extLst>
              <a:ext uri="{FF2B5EF4-FFF2-40B4-BE49-F238E27FC236}">
                <a16:creationId xmlns:a16="http://schemas.microsoft.com/office/drawing/2014/main" id="{9AA0EC3C-4692-437E-A175-24F115D4FD36}"/>
              </a:ext>
            </a:extLst>
          </p:cNvPr>
          <p:cNvSpPr>
            <a:spLocks noGrp="1" noSelect="1"/>
          </p:cNvSpPr>
          <p:nvPr userDrawn="1">
            <p:ph type="body" idx="1000" hasCustomPrompt="1"/>
            <p:custDataLst>
              <p:custData r:id="rId1"/>
            </p:custDataLst>
          </p:nvPr>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42" name="Slogan 11 (PHJU)">
            <a:extLst>
              <a:ext uri="{FF2B5EF4-FFF2-40B4-BE49-F238E27FC236}">
                <a16:creationId xmlns:a16="http://schemas.microsoft.com/office/drawing/2014/main" id="{4F221B8D-925C-41A6-AC1C-5AA0143B57D2}"/>
              </a:ext>
            </a:extLst>
          </p:cNvPr>
          <p:cNvSpPr>
            <a:spLocks noGrp="1" noSelect="1"/>
          </p:cNvSpPr>
          <p:nvPr userDrawn="1">
            <p:ph type="body" idx="1001" hasCustomPrompt="1"/>
            <p:custDataLst>
              <p:custData r:id="rId2"/>
            </p:custDataLst>
          </p:nvPr>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8" name="Freeform 5"/>
          <p:cNvSpPr>
            <a:spLocks noGrp="1" noSelect="1"/>
          </p:cNvSpPr>
          <p:nvPr userDrawn="1">
            <p:ph type="body" idx="1002" hasCustomPrompt="1"/>
            <p:custDataLst>
              <p:custData r:id="rId3"/>
            </p:custDataLst>
          </p:nvPr>
        </p:nvSpPr>
        <p:spPr bwMode="auto">
          <a:xfrm>
            <a:off x="2635250" y="1401763"/>
            <a:ext cx="1112838" cy="2217738"/>
          </a:xfrm>
          <a:custGeom>
            <a:avLst/>
            <a:gdLst>
              <a:gd name="T0" fmla="*/ 4657 w 4670"/>
              <a:gd name="T1" fmla="*/ 91 h 9314"/>
              <a:gd name="T2" fmla="*/ 4670 w 4670"/>
              <a:gd name="T3" fmla="*/ 9222 h 9314"/>
              <a:gd name="T4" fmla="*/ 0 w 4670"/>
              <a:gd name="T5" fmla="*/ 4657 h 9314"/>
              <a:gd name="T6" fmla="*/ 294 w 4670"/>
              <a:gd name="T7" fmla="*/ 4654 h 9314"/>
              <a:gd name="T8" fmla="*/ 4670 w 4670"/>
              <a:gd name="T9" fmla="*/ 8889 h 9314"/>
              <a:gd name="T10" fmla="*/ 4622 w 4670"/>
              <a:gd name="T11" fmla="*/ 418 h 9314"/>
              <a:gd name="T12" fmla="*/ 4622 w 4670"/>
              <a:gd name="T13" fmla="*/ 326 h 9314"/>
              <a:gd name="T14" fmla="*/ 4628 w 4670"/>
              <a:gd name="T15" fmla="*/ 8667 h 9314"/>
              <a:gd name="T16" fmla="*/ 4628 w 4670"/>
              <a:gd name="T17" fmla="*/ 8576 h 9314"/>
              <a:gd name="T18" fmla="*/ 4670 w 4670"/>
              <a:gd name="T19" fmla="*/ 770 h 9314"/>
              <a:gd name="T20" fmla="*/ 634 w 4670"/>
              <a:gd name="T21" fmla="*/ 4673 h 9314"/>
              <a:gd name="T22" fmla="*/ 4670 w 4670"/>
              <a:gd name="T23" fmla="*/ 8334 h 9314"/>
              <a:gd name="T24" fmla="*/ 1070 w 4670"/>
              <a:gd name="T25" fmla="*/ 4679 h 9314"/>
              <a:gd name="T26" fmla="*/ 4670 w 4670"/>
              <a:gd name="T27" fmla="*/ 1024 h 9314"/>
              <a:gd name="T28" fmla="*/ 1325 w 4670"/>
              <a:gd name="T29" fmla="*/ 4702 h 9314"/>
              <a:gd name="T30" fmla="*/ 4670 w 4670"/>
              <a:gd name="T31" fmla="*/ 7936 h 9314"/>
              <a:gd name="T32" fmla="*/ 4650 w 4670"/>
              <a:gd name="T33" fmla="*/ 1467 h 9314"/>
              <a:gd name="T34" fmla="*/ 4650 w 4670"/>
              <a:gd name="T35" fmla="*/ 1376 h 9314"/>
              <a:gd name="T36" fmla="*/ 4641 w 4670"/>
              <a:gd name="T37" fmla="*/ 7701 h 9314"/>
              <a:gd name="T38" fmla="*/ 4641 w 4670"/>
              <a:gd name="T39" fmla="*/ 7610 h 9314"/>
              <a:gd name="T40" fmla="*/ 4670 w 4670"/>
              <a:gd name="T41" fmla="*/ 1813 h 9314"/>
              <a:gd name="T42" fmla="*/ 1651 w 4670"/>
              <a:gd name="T43" fmla="*/ 4711 h 9314"/>
              <a:gd name="T44" fmla="*/ 4670 w 4670"/>
              <a:gd name="T45" fmla="*/ 7348 h 9314"/>
              <a:gd name="T46" fmla="*/ 2075 w 4670"/>
              <a:gd name="T47" fmla="*/ 4711 h 9314"/>
              <a:gd name="T48" fmla="*/ 4670 w 4670"/>
              <a:gd name="T49" fmla="*/ 2074 h 9314"/>
              <a:gd name="T50" fmla="*/ 2330 w 4670"/>
              <a:gd name="T51" fmla="*/ 4721 h 9314"/>
              <a:gd name="T52" fmla="*/ 4670 w 4670"/>
              <a:gd name="T53" fmla="*/ 6918 h 9314"/>
              <a:gd name="T54" fmla="*/ 4615 w 4670"/>
              <a:gd name="T55" fmla="*/ 2523 h 9314"/>
              <a:gd name="T56" fmla="*/ 4615 w 4670"/>
              <a:gd name="T57" fmla="*/ 2432 h 9314"/>
              <a:gd name="T58" fmla="*/ 4615 w 4670"/>
              <a:gd name="T59" fmla="*/ 6645 h 9314"/>
              <a:gd name="T60" fmla="*/ 4615 w 4670"/>
              <a:gd name="T61" fmla="*/ 6554 h 9314"/>
              <a:gd name="T62" fmla="*/ 4670 w 4670"/>
              <a:gd name="T63" fmla="*/ 2895 h 9314"/>
              <a:gd name="T64" fmla="*/ 2694 w 4670"/>
              <a:gd name="T65" fmla="*/ 4724 h 9314"/>
              <a:gd name="T66" fmla="*/ 4670 w 4670"/>
              <a:gd name="T67" fmla="*/ 6279 h 9314"/>
              <a:gd name="T68" fmla="*/ 3144 w 4670"/>
              <a:gd name="T69" fmla="*/ 4721 h 9314"/>
              <a:gd name="T70" fmla="*/ 4670 w 4670"/>
              <a:gd name="T71" fmla="*/ 3163 h 9314"/>
              <a:gd name="T72" fmla="*/ 3405 w 4670"/>
              <a:gd name="T73" fmla="*/ 4730 h 9314"/>
              <a:gd name="T74" fmla="*/ 4670 w 4670"/>
              <a:gd name="T75" fmla="*/ 5842 h 9314"/>
              <a:gd name="T76" fmla="*/ 4612 w 4670"/>
              <a:gd name="T77" fmla="*/ 3618 h 9314"/>
              <a:gd name="T78" fmla="*/ 4612 w 4670"/>
              <a:gd name="T79" fmla="*/ 3526 h 9314"/>
              <a:gd name="T80" fmla="*/ 4615 w 4670"/>
              <a:gd name="T81" fmla="*/ 5602 h 9314"/>
              <a:gd name="T82" fmla="*/ 4615 w 4670"/>
              <a:gd name="T83" fmla="*/ 5510 h 9314"/>
              <a:gd name="T84" fmla="*/ 4670 w 4670"/>
              <a:gd name="T85" fmla="*/ 3940 h 9314"/>
              <a:gd name="T86" fmla="*/ 3738 w 4670"/>
              <a:gd name="T87" fmla="*/ 4724 h 9314"/>
              <a:gd name="T88" fmla="*/ 4670 w 4670"/>
              <a:gd name="T89" fmla="*/ 5274 h 9314"/>
              <a:gd name="T90" fmla="*/ 4168 w 4670"/>
              <a:gd name="T91" fmla="*/ 4721 h 9314"/>
              <a:gd name="T92" fmla="*/ 4670 w 4670"/>
              <a:gd name="T93" fmla="*/ 4168 h 9314"/>
              <a:gd name="T94" fmla="*/ 4352 w 4670"/>
              <a:gd name="T95" fmla="*/ 4721 h 9314"/>
              <a:gd name="T96" fmla="*/ 4670 w 4670"/>
              <a:gd name="T97" fmla="*/ 4905 h 9314"/>
              <a:gd name="T98" fmla="*/ 4634 w 4670"/>
              <a:gd name="T99" fmla="*/ 4533 h 9314"/>
              <a:gd name="T100" fmla="*/ 4634 w 4670"/>
              <a:gd name="T101" fmla="*/ 4442 h 9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70" h="9314">
                <a:moveTo>
                  <a:pt x="4670" y="0"/>
                </a:moveTo>
                <a:cubicBezTo>
                  <a:pt x="4670" y="91"/>
                  <a:pt x="4670" y="91"/>
                  <a:pt x="4670" y="91"/>
                </a:cubicBezTo>
                <a:cubicBezTo>
                  <a:pt x="4657" y="91"/>
                  <a:pt x="4657" y="91"/>
                  <a:pt x="4657" y="91"/>
                </a:cubicBezTo>
                <a:cubicBezTo>
                  <a:pt x="2139" y="91"/>
                  <a:pt x="91" y="2139"/>
                  <a:pt x="91" y="4657"/>
                </a:cubicBezTo>
                <a:cubicBezTo>
                  <a:pt x="91" y="7174"/>
                  <a:pt x="2139" y="9222"/>
                  <a:pt x="4657" y="9222"/>
                </a:cubicBezTo>
                <a:cubicBezTo>
                  <a:pt x="4670" y="9222"/>
                  <a:pt x="4670" y="9222"/>
                  <a:pt x="4670" y="9222"/>
                </a:cubicBezTo>
                <a:cubicBezTo>
                  <a:pt x="4670" y="9314"/>
                  <a:pt x="4670" y="9314"/>
                  <a:pt x="4670" y="9314"/>
                </a:cubicBezTo>
                <a:cubicBezTo>
                  <a:pt x="4657" y="9314"/>
                  <a:pt x="4657" y="9314"/>
                  <a:pt x="4657" y="9314"/>
                </a:cubicBezTo>
                <a:cubicBezTo>
                  <a:pt x="2089" y="9314"/>
                  <a:pt x="0" y="7224"/>
                  <a:pt x="0" y="4657"/>
                </a:cubicBezTo>
                <a:cubicBezTo>
                  <a:pt x="0" y="2089"/>
                  <a:pt x="2089" y="0"/>
                  <a:pt x="4657" y="0"/>
                </a:cubicBezTo>
                <a:lnTo>
                  <a:pt x="4670" y="0"/>
                </a:lnTo>
                <a:close/>
                <a:moveTo>
                  <a:pt x="294" y="4654"/>
                </a:moveTo>
                <a:cubicBezTo>
                  <a:pt x="294" y="7040"/>
                  <a:pt x="2236" y="8981"/>
                  <a:pt x="4622" y="8981"/>
                </a:cubicBezTo>
                <a:cubicBezTo>
                  <a:pt x="4638" y="8981"/>
                  <a:pt x="4654" y="8981"/>
                  <a:pt x="4670" y="8980"/>
                </a:cubicBezTo>
                <a:cubicBezTo>
                  <a:pt x="4670" y="8889"/>
                  <a:pt x="4670" y="8889"/>
                  <a:pt x="4670" y="8889"/>
                </a:cubicBezTo>
                <a:cubicBezTo>
                  <a:pt x="4654" y="8890"/>
                  <a:pt x="4638" y="8890"/>
                  <a:pt x="4622" y="8890"/>
                </a:cubicBezTo>
                <a:cubicBezTo>
                  <a:pt x="2286" y="8890"/>
                  <a:pt x="386" y="6989"/>
                  <a:pt x="386" y="4654"/>
                </a:cubicBezTo>
                <a:cubicBezTo>
                  <a:pt x="386" y="2318"/>
                  <a:pt x="2286" y="418"/>
                  <a:pt x="4622" y="418"/>
                </a:cubicBezTo>
                <a:cubicBezTo>
                  <a:pt x="4638" y="418"/>
                  <a:pt x="4654" y="418"/>
                  <a:pt x="4670" y="418"/>
                </a:cubicBezTo>
                <a:cubicBezTo>
                  <a:pt x="4670" y="327"/>
                  <a:pt x="4670" y="327"/>
                  <a:pt x="4670" y="327"/>
                </a:cubicBezTo>
                <a:cubicBezTo>
                  <a:pt x="4654" y="326"/>
                  <a:pt x="4638" y="326"/>
                  <a:pt x="4622" y="326"/>
                </a:cubicBezTo>
                <a:cubicBezTo>
                  <a:pt x="2236" y="326"/>
                  <a:pt x="294" y="2268"/>
                  <a:pt x="294" y="4654"/>
                </a:cubicBezTo>
                <a:close/>
                <a:moveTo>
                  <a:pt x="634" y="4673"/>
                </a:moveTo>
                <a:cubicBezTo>
                  <a:pt x="634" y="6875"/>
                  <a:pt x="2426" y="8667"/>
                  <a:pt x="4628" y="8667"/>
                </a:cubicBezTo>
                <a:cubicBezTo>
                  <a:pt x="4642" y="8667"/>
                  <a:pt x="4656" y="8667"/>
                  <a:pt x="4670" y="8667"/>
                </a:cubicBezTo>
                <a:cubicBezTo>
                  <a:pt x="4670" y="8576"/>
                  <a:pt x="4670" y="8576"/>
                  <a:pt x="4670" y="8576"/>
                </a:cubicBezTo>
                <a:cubicBezTo>
                  <a:pt x="4656" y="8576"/>
                  <a:pt x="4642" y="8576"/>
                  <a:pt x="4628" y="8576"/>
                </a:cubicBezTo>
                <a:cubicBezTo>
                  <a:pt x="2476" y="8576"/>
                  <a:pt x="725" y="6825"/>
                  <a:pt x="725" y="4673"/>
                </a:cubicBezTo>
                <a:cubicBezTo>
                  <a:pt x="725" y="2520"/>
                  <a:pt x="2476" y="770"/>
                  <a:pt x="4628" y="770"/>
                </a:cubicBezTo>
                <a:cubicBezTo>
                  <a:pt x="4642" y="770"/>
                  <a:pt x="4656" y="770"/>
                  <a:pt x="4670" y="770"/>
                </a:cubicBezTo>
                <a:cubicBezTo>
                  <a:pt x="4670" y="679"/>
                  <a:pt x="4670" y="679"/>
                  <a:pt x="4670" y="679"/>
                </a:cubicBezTo>
                <a:cubicBezTo>
                  <a:pt x="4656" y="678"/>
                  <a:pt x="4642" y="678"/>
                  <a:pt x="4628" y="678"/>
                </a:cubicBezTo>
                <a:cubicBezTo>
                  <a:pt x="2426" y="678"/>
                  <a:pt x="634" y="2470"/>
                  <a:pt x="634" y="4673"/>
                </a:cubicBezTo>
                <a:close/>
                <a:moveTo>
                  <a:pt x="979" y="4679"/>
                </a:moveTo>
                <a:cubicBezTo>
                  <a:pt x="979" y="6695"/>
                  <a:pt x="2619" y="8334"/>
                  <a:pt x="4634" y="8334"/>
                </a:cubicBezTo>
                <a:cubicBezTo>
                  <a:pt x="4646" y="8334"/>
                  <a:pt x="4658" y="8334"/>
                  <a:pt x="4670" y="8334"/>
                </a:cubicBezTo>
                <a:cubicBezTo>
                  <a:pt x="4670" y="8243"/>
                  <a:pt x="4670" y="8243"/>
                  <a:pt x="4670" y="8243"/>
                </a:cubicBezTo>
                <a:cubicBezTo>
                  <a:pt x="4658" y="8243"/>
                  <a:pt x="4646" y="8243"/>
                  <a:pt x="4634" y="8243"/>
                </a:cubicBezTo>
                <a:cubicBezTo>
                  <a:pt x="2669" y="8243"/>
                  <a:pt x="1070" y="6644"/>
                  <a:pt x="1070" y="4679"/>
                </a:cubicBezTo>
                <a:cubicBezTo>
                  <a:pt x="1070" y="2714"/>
                  <a:pt x="2669" y="1115"/>
                  <a:pt x="4634" y="1115"/>
                </a:cubicBezTo>
                <a:cubicBezTo>
                  <a:pt x="4646" y="1115"/>
                  <a:pt x="4658" y="1115"/>
                  <a:pt x="4670" y="1116"/>
                </a:cubicBezTo>
                <a:cubicBezTo>
                  <a:pt x="4670" y="1024"/>
                  <a:pt x="4670" y="1024"/>
                  <a:pt x="4670" y="1024"/>
                </a:cubicBezTo>
                <a:cubicBezTo>
                  <a:pt x="4658" y="1024"/>
                  <a:pt x="4646" y="1024"/>
                  <a:pt x="4634" y="1024"/>
                </a:cubicBezTo>
                <a:cubicBezTo>
                  <a:pt x="2619" y="1024"/>
                  <a:pt x="979" y="2664"/>
                  <a:pt x="979" y="4679"/>
                </a:cubicBezTo>
                <a:close/>
                <a:moveTo>
                  <a:pt x="1325" y="4702"/>
                </a:moveTo>
                <a:cubicBezTo>
                  <a:pt x="1325" y="6535"/>
                  <a:pt x="2817" y="8027"/>
                  <a:pt x="4650" y="8027"/>
                </a:cubicBezTo>
                <a:cubicBezTo>
                  <a:pt x="4657" y="8027"/>
                  <a:pt x="4663" y="8027"/>
                  <a:pt x="4670" y="8027"/>
                </a:cubicBezTo>
                <a:cubicBezTo>
                  <a:pt x="4670" y="7936"/>
                  <a:pt x="4670" y="7936"/>
                  <a:pt x="4670" y="7936"/>
                </a:cubicBezTo>
                <a:cubicBezTo>
                  <a:pt x="4663" y="7936"/>
                  <a:pt x="4657" y="7936"/>
                  <a:pt x="4650" y="7936"/>
                </a:cubicBezTo>
                <a:cubicBezTo>
                  <a:pt x="2867" y="7936"/>
                  <a:pt x="1416" y="6485"/>
                  <a:pt x="1416" y="4702"/>
                </a:cubicBezTo>
                <a:cubicBezTo>
                  <a:pt x="1416" y="2918"/>
                  <a:pt x="2867" y="1467"/>
                  <a:pt x="4650" y="1467"/>
                </a:cubicBezTo>
                <a:cubicBezTo>
                  <a:pt x="4657" y="1467"/>
                  <a:pt x="4663" y="1467"/>
                  <a:pt x="4670" y="1468"/>
                </a:cubicBezTo>
                <a:cubicBezTo>
                  <a:pt x="4670" y="1376"/>
                  <a:pt x="4670" y="1376"/>
                  <a:pt x="4670" y="1376"/>
                </a:cubicBezTo>
                <a:cubicBezTo>
                  <a:pt x="4663" y="1376"/>
                  <a:pt x="4657" y="1376"/>
                  <a:pt x="4650" y="1376"/>
                </a:cubicBezTo>
                <a:cubicBezTo>
                  <a:pt x="2817" y="1376"/>
                  <a:pt x="1325" y="2868"/>
                  <a:pt x="1325" y="4702"/>
                </a:cubicBezTo>
                <a:close/>
                <a:moveTo>
                  <a:pt x="1651" y="4711"/>
                </a:moveTo>
                <a:cubicBezTo>
                  <a:pt x="1651" y="6360"/>
                  <a:pt x="2992" y="7701"/>
                  <a:pt x="4641" y="7701"/>
                </a:cubicBezTo>
                <a:cubicBezTo>
                  <a:pt x="4650" y="7701"/>
                  <a:pt x="4660" y="7701"/>
                  <a:pt x="4670" y="7700"/>
                </a:cubicBezTo>
                <a:cubicBezTo>
                  <a:pt x="4670" y="7609"/>
                  <a:pt x="4670" y="7609"/>
                  <a:pt x="4670" y="7609"/>
                </a:cubicBezTo>
                <a:cubicBezTo>
                  <a:pt x="4660" y="7610"/>
                  <a:pt x="4650" y="7610"/>
                  <a:pt x="4641" y="7610"/>
                </a:cubicBezTo>
                <a:cubicBezTo>
                  <a:pt x="3043" y="7610"/>
                  <a:pt x="1742" y="6309"/>
                  <a:pt x="1742" y="4711"/>
                </a:cubicBezTo>
                <a:cubicBezTo>
                  <a:pt x="1742" y="3113"/>
                  <a:pt x="3043" y="1813"/>
                  <a:pt x="4641" y="1813"/>
                </a:cubicBezTo>
                <a:cubicBezTo>
                  <a:pt x="4650" y="1813"/>
                  <a:pt x="4660" y="1813"/>
                  <a:pt x="4670" y="1813"/>
                </a:cubicBezTo>
                <a:cubicBezTo>
                  <a:pt x="4670" y="1722"/>
                  <a:pt x="4670" y="1722"/>
                  <a:pt x="4670" y="1722"/>
                </a:cubicBezTo>
                <a:cubicBezTo>
                  <a:pt x="4660" y="1722"/>
                  <a:pt x="4650" y="1722"/>
                  <a:pt x="4641" y="1722"/>
                </a:cubicBezTo>
                <a:cubicBezTo>
                  <a:pt x="2992" y="1722"/>
                  <a:pt x="1651" y="3063"/>
                  <a:pt x="1651" y="4711"/>
                </a:cubicBezTo>
                <a:close/>
                <a:moveTo>
                  <a:pt x="1984" y="4711"/>
                </a:moveTo>
                <a:cubicBezTo>
                  <a:pt x="1984" y="6166"/>
                  <a:pt x="3167" y="7349"/>
                  <a:pt x="4622" y="7349"/>
                </a:cubicBezTo>
                <a:cubicBezTo>
                  <a:pt x="4638" y="7349"/>
                  <a:pt x="4654" y="7349"/>
                  <a:pt x="4670" y="7348"/>
                </a:cubicBezTo>
                <a:cubicBezTo>
                  <a:pt x="4670" y="7257"/>
                  <a:pt x="4670" y="7257"/>
                  <a:pt x="4670" y="7257"/>
                </a:cubicBezTo>
                <a:cubicBezTo>
                  <a:pt x="4654" y="7258"/>
                  <a:pt x="4638" y="7258"/>
                  <a:pt x="4622" y="7258"/>
                </a:cubicBezTo>
                <a:cubicBezTo>
                  <a:pt x="3218" y="7258"/>
                  <a:pt x="2075" y="6115"/>
                  <a:pt x="2075" y="4711"/>
                </a:cubicBezTo>
                <a:cubicBezTo>
                  <a:pt x="2075" y="3307"/>
                  <a:pt x="3218" y="2165"/>
                  <a:pt x="4622" y="2165"/>
                </a:cubicBezTo>
                <a:cubicBezTo>
                  <a:pt x="4638" y="2165"/>
                  <a:pt x="4654" y="2165"/>
                  <a:pt x="4670" y="2165"/>
                </a:cubicBezTo>
                <a:cubicBezTo>
                  <a:pt x="4670" y="2074"/>
                  <a:pt x="4670" y="2074"/>
                  <a:pt x="4670" y="2074"/>
                </a:cubicBezTo>
                <a:cubicBezTo>
                  <a:pt x="4654" y="2074"/>
                  <a:pt x="4638" y="2074"/>
                  <a:pt x="4622" y="2074"/>
                </a:cubicBezTo>
                <a:cubicBezTo>
                  <a:pt x="3167" y="2074"/>
                  <a:pt x="1984" y="3257"/>
                  <a:pt x="1984" y="4711"/>
                </a:cubicBezTo>
                <a:close/>
                <a:moveTo>
                  <a:pt x="2330" y="4721"/>
                </a:moveTo>
                <a:cubicBezTo>
                  <a:pt x="2330" y="5983"/>
                  <a:pt x="3355" y="7010"/>
                  <a:pt x="4615" y="7010"/>
                </a:cubicBezTo>
                <a:cubicBezTo>
                  <a:pt x="4634" y="7010"/>
                  <a:pt x="4652" y="7009"/>
                  <a:pt x="4670" y="7009"/>
                </a:cubicBezTo>
                <a:cubicBezTo>
                  <a:pt x="4670" y="6918"/>
                  <a:pt x="4670" y="6918"/>
                  <a:pt x="4670" y="6918"/>
                </a:cubicBezTo>
                <a:cubicBezTo>
                  <a:pt x="4652" y="6918"/>
                  <a:pt x="4634" y="6918"/>
                  <a:pt x="4615" y="6918"/>
                </a:cubicBezTo>
                <a:cubicBezTo>
                  <a:pt x="3405" y="6918"/>
                  <a:pt x="2421" y="5932"/>
                  <a:pt x="2421" y="4721"/>
                </a:cubicBezTo>
                <a:cubicBezTo>
                  <a:pt x="2421" y="3509"/>
                  <a:pt x="3405" y="2523"/>
                  <a:pt x="4615" y="2523"/>
                </a:cubicBezTo>
                <a:cubicBezTo>
                  <a:pt x="4634" y="2523"/>
                  <a:pt x="4652" y="2524"/>
                  <a:pt x="4670" y="2524"/>
                </a:cubicBezTo>
                <a:cubicBezTo>
                  <a:pt x="4670" y="2433"/>
                  <a:pt x="4670" y="2433"/>
                  <a:pt x="4670" y="2433"/>
                </a:cubicBezTo>
                <a:cubicBezTo>
                  <a:pt x="4652" y="2432"/>
                  <a:pt x="4634" y="2432"/>
                  <a:pt x="4615" y="2432"/>
                </a:cubicBezTo>
                <a:cubicBezTo>
                  <a:pt x="3355" y="2432"/>
                  <a:pt x="2330" y="3459"/>
                  <a:pt x="2330" y="4721"/>
                </a:cubicBezTo>
                <a:close/>
                <a:moveTo>
                  <a:pt x="2694" y="4724"/>
                </a:moveTo>
                <a:cubicBezTo>
                  <a:pt x="2694" y="5783"/>
                  <a:pt x="3556" y="6645"/>
                  <a:pt x="4615" y="6645"/>
                </a:cubicBezTo>
                <a:cubicBezTo>
                  <a:pt x="4633" y="6645"/>
                  <a:pt x="4652" y="6644"/>
                  <a:pt x="4670" y="6644"/>
                </a:cubicBezTo>
                <a:cubicBezTo>
                  <a:pt x="4670" y="6553"/>
                  <a:pt x="4670" y="6553"/>
                  <a:pt x="4670" y="6553"/>
                </a:cubicBezTo>
                <a:cubicBezTo>
                  <a:pt x="4652" y="6553"/>
                  <a:pt x="4633" y="6554"/>
                  <a:pt x="4615" y="6554"/>
                </a:cubicBezTo>
                <a:cubicBezTo>
                  <a:pt x="3606" y="6554"/>
                  <a:pt x="2786" y="5733"/>
                  <a:pt x="2786" y="4724"/>
                </a:cubicBezTo>
                <a:cubicBezTo>
                  <a:pt x="2786" y="3715"/>
                  <a:pt x="3606" y="2894"/>
                  <a:pt x="4615" y="2894"/>
                </a:cubicBezTo>
                <a:cubicBezTo>
                  <a:pt x="4633" y="2894"/>
                  <a:pt x="4652" y="2895"/>
                  <a:pt x="4670" y="2895"/>
                </a:cubicBezTo>
                <a:cubicBezTo>
                  <a:pt x="4670" y="2804"/>
                  <a:pt x="4670" y="2804"/>
                  <a:pt x="4670" y="2804"/>
                </a:cubicBezTo>
                <a:cubicBezTo>
                  <a:pt x="4652" y="2804"/>
                  <a:pt x="4633" y="2803"/>
                  <a:pt x="4615" y="2803"/>
                </a:cubicBezTo>
                <a:cubicBezTo>
                  <a:pt x="3556" y="2803"/>
                  <a:pt x="2694" y="3665"/>
                  <a:pt x="2694" y="4724"/>
                </a:cubicBezTo>
                <a:close/>
                <a:moveTo>
                  <a:pt x="3053" y="4721"/>
                </a:moveTo>
                <a:cubicBezTo>
                  <a:pt x="3053" y="5580"/>
                  <a:pt x="3752" y="6280"/>
                  <a:pt x="4612" y="6280"/>
                </a:cubicBezTo>
                <a:cubicBezTo>
                  <a:pt x="4631" y="6280"/>
                  <a:pt x="4650" y="6280"/>
                  <a:pt x="4670" y="6279"/>
                </a:cubicBezTo>
                <a:cubicBezTo>
                  <a:pt x="4670" y="6188"/>
                  <a:pt x="4670" y="6188"/>
                  <a:pt x="4670" y="6188"/>
                </a:cubicBezTo>
                <a:cubicBezTo>
                  <a:pt x="4650" y="6188"/>
                  <a:pt x="4631" y="6189"/>
                  <a:pt x="4612" y="6189"/>
                </a:cubicBezTo>
                <a:cubicBezTo>
                  <a:pt x="3802" y="6189"/>
                  <a:pt x="3144" y="5530"/>
                  <a:pt x="3144" y="4721"/>
                </a:cubicBezTo>
                <a:cubicBezTo>
                  <a:pt x="3144" y="3911"/>
                  <a:pt x="3802" y="3253"/>
                  <a:pt x="4612" y="3253"/>
                </a:cubicBezTo>
                <a:cubicBezTo>
                  <a:pt x="4631" y="3253"/>
                  <a:pt x="4650" y="3253"/>
                  <a:pt x="4670" y="3254"/>
                </a:cubicBezTo>
                <a:cubicBezTo>
                  <a:pt x="4670" y="3163"/>
                  <a:pt x="4670" y="3163"/>
                  <a:pt x="4670" y="3163"/>
                </a:cubicBezTo>
                <a:cubicBezTo>
                  <a:pt x="4650" y="3162"/>
                  <a:pt x="4631" y="3162"/>
                  <a:pt x="4612" y="3162"/>
                </a:cubicBezTo>
                <a:cubicBezTo>
                  <a:pt x="3752" y="3162"/>
                  <a:pt x="3053" y="3861"/>
                  <a:pt x="3053" y="4721"/>
                </a:cubicBezTo>
                <a:close/>
                <a:moveTo>
                  <a:pt x="3405" y="4730"/>
                </a:moveTo>
                <a:cubicBezTo>
                  <a:pt x="3405" y="5394"/>
                  <a:pt x="3946" y="5934"/>
                  <a:pt x="4612" y="5934"/>
                </a:cubicBezTo>
                <a:cubicBezTo>
                  <a:pt x="4631" y="5934"/>
                  <a:pt x="4650" y="5934"/>
                  <a:pt x="4670" y="5933"/>
                </a:cubicBezTo>
                <a:cubicBezTo>
                  <a:pt x="4670" y="5842"/>
                  <a:pt x="4670" y="5842"/>
                  <a:pt x="4670" y="5842"/>
                </a:cubicBezTo>
                <a:cubicBezTo>
                  <a:pt x="4651" y="5843"/>
                  <a:pt x="4631" y="5843"/>
                  <a:pt x="4612" y="5843"/>
                </a:cubicBezTo>
                <a:cubicBezTo>
                  <a:pt x="3997" y="5843"/>
                  <a:pt x="3496" y="5344"/>
                  <a:pt x="3496" y="4730"/>
                </a:cubicBezTo>
                <a:cubicBezTo>
                  <a:pt x="3496" y="4117"/>
                  <a:pt x="3997" y="3618"/>
                  <a:pt x="4612" y="3618"/>
                </a:cubicBezTo>
                <a:cubicBezTo>
                  <a:pt x="4631" y="3618"/>
                  <a:pt x="4651" y="3618"/>
                  <a:pt x="4670" y="3619"/>
                </a:cubicBezTo>
                <a:cubicBezTo>
                  <a:pt x="4670" y="3528"/>
                  <a:pt x="4670" y="3528"/>
                  <a:pt x="4670" y="3528"/>
                </a:cubicBezTo>
                <a:cubicBezTo>
                  <a:pt x="4650" y="3527"/>
                  <a:pt x="4631" y="3526"/>
                  <a:pt x="4612" y="3526"/>
                </a:cubicBezTo>
                <a:cubicBezTo>
                  <a:pt x="3946" y="3526"/>
                  <a:pt x="3405" y="4066"/>
                  <a:pt x="3405" y="4730"/>
                </a:cubicBezTo>
                <a:close/>
                <a:moveTo>
                  <a:pt x="3738" y="4724"/>
                </a:moveTo>
                <a:cubicBezTo>
                  <a:pt x="3738" y="5208"/>
                  <a:pt x="4131" y="5602"/>
                  <a:pt x="4615" y="5602"/>
                </a:cubicBezTo>
                <a:cubicBezTo>
                  <a:pt x="4634" y="5602"/>
                  <a:pt x="4652" y="5601"/>
                  <a:pt x="4670" y="5600"/>
                </a:cubicBezTo>
                <a:cubicBezTo>
                  <a:pt x="4670" y="5508"/>
                  <a:pt x="4670" y="5508"/>
                  <a:pt x="4670" y="5508"/>
                </a:cubicBezTo>
                <a:cubicBezTo>
                  <a:pt x="4652" y="5510"/>
                  <a:pt x="4634" y="5510"/>
                  <a:pt x="4615" y="5510"/>
                </a:cubicBezTo>
                <a:cubicBezTo>
                  <a:pt x="4182" y="5510"/>
                  <a:pt x="3829" y="5158"/>
                  <a:pt x="3829" y="4724"/>
                </a:cubicBezTo>
                <a:cubicBezTo>
                  <a:pt x="3829" y="4290"/>
                  <a:pt x="4182" y="3938"/>
                  <a:pt x="4615" y="3938"/>
                </a:cubicBezTo>
                <a:cubicBezTo>
                  <a:pt x="4634" y="3938"/>
                  <a:pt x="4652" y="3938"/>
                  <a:pt x="4670" y="3940"/>
                </a:cubicBezTo>
                <a:cubicBezTo>
                  <a:pt x="4670" y="3848"/>
                  <a:pt x="4670" y="3848"/>
                  <a:pt x="4670" y="3848"/>
                </a:cubicBezTo>
                <a:cubicBezTo>
                  <a:pt x="4652" y="3847"/>
                  <a:pt x="4634" y="3846"/>
                  <a:pt x="4615" y="3846"/>
                </a:cubicBezTo>
                <a:cubicBezTo>
                  <a:pt x="4131" y="3846"/>
                  <a:pt x="3738" y="4240"/>
                  <a:pt x="3738" y="4724"/>
                </a:cubicBezTo>
                <a:close/>
                <a:moveTo>
                  <a:pt x="4077" y="4721"/>
                </a:moveTo>
                <a:cubicBezTo>
                  <a:pt x="4077" y="5026"/>
                  <a:pt x="4326" y="5275"/>
                  <a:pt x="4631" y="5275"/>
                </a:cubicBezTo>
                <a:cubicBezTo>
                  <a:pt x="4644" y="5275"/>
                  <a:pt x="4657" y="5275"/>
                  <a:pt x="4670" y="5274"/>
                </a:cubicBezTo>
                <a:cubicBezTo>
                  <a:pt x="4670" y="5182"/>
                  <a:pt x="4670" y="5182"/>
                  <a:pt x="4670" y="5182"/>
                </a:cubicBezTo>
                <a:cubicBezTo>
                  <a:pt x="4657" y="5184"/>
                  <a:pt x="4644" y="5184"/>
                  <a:pt x="4631" y="5184"/>
                </a:cubicBezTo>
                <a:cubicBezTo>
                  <a:pt x="4376" y="5184"/>
                  <a:pt x="4168" y="4976"/>
                  <a:pt x="4168" y="4721"/>
                </a:cubicBezTo>
                <a:cubicBezTo>
                  <a:pt x="4168" y="4465"/>
                  <a:pt x="4376" y="4258"/>
                  <a:pt x="4631" y="4258"/>
                </a:cubicBezTo>
                <a:cubicBezTo>
                  <a:pt x="4644" y="4258"/>
                  <a:pt x="4657" y="4258"/>
                  <a:pt x="4670" y="4259"/>
                </a:cubicBezTo>
                <a:cubicBezTo>
                  <a:pt x="4670" y="4168"/>
                  <a:pt x="4670" y="4168"/>
                  <a:pt x="4670" y="4168"/>
                </a:cubicBezTo>
                <a:cubicBezTo>
                  <a:pt x="4657" y="4167"/>
                  <a:pt x="4644" y="4166"/>
                  <a:pt x="4631" y="4166"/>
                </a:cubicBezTo>
                <a:cubicBezTo>
                  <a:pt x="4326" y="4166"/>
                  <a:pt x="4077" y="4415"/>
                  <a:pt x="4077" y="4721"/>
                </a:cubicBezTo>
                <a:close/>
                <a:moveTo>
                  <a:pt x="4352" y="4721"/>
                </a:moveTo>
                <a:cubicBezTo>
                  <a:pt x="4352" y="4875"/>
                  <a:pt x="4479" y="5000"/>
                  <a:pt x="4634" y="5000"/>
                </a:cubicBezTo>
                <a:cubicBezTo>
                  <a:pt x="4646" y="5000"/>
                  <a:pt x="4658" y="4999"/>
                  <a:pt x="4670" y="4998"/>
                </a:cubicBezTo>
                <a:cubicBezTo>
                  <a:pt x="4670" y="4905"/>
                  <a:pt x="4670" y="4905"/>
                  <a:pt x="4670" y="4905"/>
                </a:cubicBezTo>
                <a:cubicBezTo>
                  <a:pt x="4658" y="4908"/>
                  <a:pt x="4646" y="4909"/>
                  <a:pt x="4634" y="4909"/>
                </a:cubicBezTo>
                <a:cubicBezTo>
                  <a:pt x="4529" y="4909"/>
                  <a:pt x="4443" y="4824"/>
                  <a:pt x="4443" y="4721"/>
                </a:cubicBezTo>
                <a:cubicBezTo>
                  <a:pt x="4443" y="4617"/>
                  <a:pt x="4529" y="4533"/>
                  <a:pt x="4634" y="4533"/>
                </a:cubicBezTo>
                <a:cubicBezTo>
                  <a:pt x="4646" y="4533"/>
                  <a:pt x="4658" y="4534"/>
                  <a:pt x="4670" y="4536"/>
                </a:cubicBezTo>
                <a:cubicBezTo>
                  <a:pt x="4670" y="4444"/>
                  <a:pt x="4670" y="4444"/>
                  <a:pt x="4670" y="4444"/>
                </a:cubicBezTo>
                <a:cubicBezTo>
                  <a:pt x="4658" y="4442"/>
                  <a:pt x="4646" y="4442"/>
                  <a:pt x="4634" y="4442"/>
                </a:cubicBezTo>
                <a:cubicBezTo>
                  <a:pt x="4479" y="4442"/>
                  <a:pt x="4352" y="4567"/>
                  <a:pt x="4352" y="47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buFontTx/>
              <a:buNone/>
              <a:defRPr/>
            </a:lvl1pPr>
          </a:lstStyle>
          <a:p>
            <a:r>
              <a:rPr lang="en-GB" dirty="0"/>
              <a:t> </a:t>
            </a:r>
          </a:p>
        </p:txBody>
      </p:sp>
    </p:spTree>
    <p:extLst>
      <p:ext uri="{BB962C8B-B14F-4D97-AF65-F5344CB8AC3E}">
        <p14:creationId xmlns:p14="http://schemas.microsoft.com/office/powerpoint/2010/main" val="2609377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Friendly Fig with circles)">
    <p:bg>
      <p:bgPr>
        <a:solidFill>
          <a:schemeClr val="accent6"/>
        </a:solidFill>
        <a:effectLst/>
      </p:bgPr>
    </p:bg>
    <p:spTree>
      <p:nvGrpSpPr>
        <p:cNvPr id="1" name=""/>
        <p:cNvGrpSpPr/>
        <p:nvPr/>
      </p:nvGrpSpPr>
      <p:grpSpPr>
        <a:xfrm>
          <a:off x="0" y="0"/>
          <a:ext cx="0" cy="0"/>
          <a:chOff x="0" y="0"/>
          <a:chExt cx="0" cy="0"/>
        </a:xfrm>
      </p:grpSpPr>
      <p:sp>
        <p:nvSpPr>
          <p:cNvPr id="12" name="Instruction 21"/>
          <p:cNvSpPr>
            <a:spLocks noGrp="1" noSelect="1"/>
          </p:cNvSpPr>
          <p:nvPr>
            <p:ph type="body" sz="quarter" idx="1004" hasCustomPrompt="1"/>
          </p:nvPr>
        </p:nvSpPr>
        <p:spPr>
          <a:xfrm>
            <a:off x="-1463675" y="742942"/>
            <a:ext cx="1368425" cy="1440000"/>
          </a:xfrm>
          <a:solidFill>
            <a:srgbClr val="FFFFFF"/>
          </a:solidFill>
          <a:ln w="19050">
            <a:solidFill>
              <a:schemeClr val="accent1"/>
            </a:solidFill>
          </a:ln>
        </p:spPr>
        <p:txBody>
          <a:bodyPr lIns="36000" tIns="36000" rIns="36000" bIns="36000"/>
          <a:lstStyle>
            <a:lvl1pPr marL="0" marR="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sz="1000" b="0">
                <a:solidFill>
                  <a:schemeClr val="tx1"/>
                </a:solidFill>
              </a:defRPr>
            </a:lvl1pPr>
            <a:lvl2pPr marL="201600" indent="0">
              <a:lnSpc>
                <a:spcPct val="99000"/>
              </a:lnSpc>
              <a:buNone/>
              <a:defRPr sz="1000" b="0">
                <a:solidFill>
                  <a:schemeClr val="tx1"/>
                </a:solidFill>
              </a:defRPr>
            </a:lvl2pPr>
            <a:lvl3pPr marL="403200" indent="0">
              <a:lnSpc>
                <a:spcPct val="99000"/>
              </a:lnSpc>
              <a:buNone/>
              <a:defRPr sz="1000" b="0">
                <a:solidFill>
                  <a:schemeClr val="tx1"/>
                </a:solidFill>
              </a:defRPr>
            </a:lvl3pPr>
            <a:lvl4pPr marL="0" indent="0">
              <a:lnSpc>
                <a:spcPct val="99000"/>
              </a:lnSpc>
              <a:buFont typeface="Arial" panose="020B0604020202020204" pitchFamily="34" charset="0"/>
              <a:buNone/>
              <a:defRPr sz="1000" b="0">
                <a:solidFill>
                  <a:schemeClr val="tx1"/>
                </a:solidFill>
              </a:defRPr>
            </a:lvl4pPr>
            <a:lvl5pPr marL="0" indent="0">
              <a:lnSpc>
                <a:spcPct val="99000"/>
              </a:lnSpc>
              <a:buFont typeface="Arial" panose="020B0604020202020204" pitchFamily="34" charset="0"/>
              <a:buNone/>
              <a:defRPr sz="1000" b="0">
                <a:solidFill>
                  <a:schemeClr val="tx1"/>
                </a:solidFill>
              </a:defRPr>
            </a:lvl5pPr>
            <a:lvl6pPr marL="201600" indent="0">
              <a:lnSpc>
                <a:spcPct val="99000"/>
              </a:lnSpc>
              <a:buFont typeface="Arial" panose="020B0604020202020204" pitchFamily="34" charset="0"/>
              <a:buNone/>
              <a:defRPr sz="1000" b="0">
                <a:solidFill>
                  <a:schemeClr val="tx1"/>
                </a:solidFill>
              </a:defRPr>
            </a:lvl6pPr>
            <a:lvl7pPr marL="403200" indent="0">
              <a:lnSpc>
                <a:spcPct val="99000"/>
              </a:lnSpc>
              <a:buFont typeface="Arial" panose="020B0604020202020204" pitchFamily="34" charset="0"/>
              <a:buNone/>
              <a:defRPr sz="1000" b="0">
                <a:solidFill>
                  <a:schemeClr val="tx1"/>
                </a:solidFill>
              </a:defRPr>
            </a:lvl7pPr>
            <a:lvl8pPr marL="604800" indent="0">
              <a:lnSpc>
                <a:spcPct val="99000"/>
              </a:lnSpc>
              <a:buFont typeface="Arial" panose="020B0604020202020204" pitchFamily="34" charset="0"/>
              <a:buNone/>
              <a:defRPr sz="1000" b="0">
                <a:solidFill>
                  <a:schemeClr val="tx1"/>
                </a:solidFill>
              </a:defRPr>
            </a:lvl8pPr>
            <a:lvl9pPr marL="0" indent="0">
              <a:lnSpc>
                <a:spcPct val="99000"/>
              </a:lnSpc>
              <a:buFont typeface="Arial" panose="020B0604020202020204" pitchFamily="34" charset="0"/>
              <a:buNone/>
              <a:defRPr sz="1000" b="0">
                <a:solidFill>
                  <a:schemeClr val="tx1"/>
                </a:solidFill>
              </a:defRPr>
            </a:lvl9pPr>
          </a:lstStyle>
          <a:p>
            <a:pPr marL="0" marR="0" lvl="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a:pPr>
            <a:r>
              <a:rPr lang="en-GB" sz="1000" noProof="1"/>
              <a:t>Click in the background and choose Format background to change the background colour.</a:t>
            </a:r>
            <a:br>
              <a:rPr lang="en-GB" sz="1000" noProof="1"/>
            </a:br>
            <a:r>
              <a:rPr lang="en-GB" sz="1000" noProof="1"/>
              <a:t>To change the colour of the circles, select the circles and change the fill colour.</a:t>
            </a:r>
            <a:endParaRPr lang="en-GB" noProof="1"/>
          </a:p>
        </p:txBody>
      </p:sp>
      <p:sp>
        <p:nvSpPr>
          <p:cNvPr id="25" name="Titel 1">
            <a:extLst>
              <a:ext uri="{FF2B5EF4-FFF2-40B4-BE49-F238E27FC236}">
                <a16:creationId xmlns:a16="http://schemas.microsoft.com/office/drawing/2014/main" id="{B010630C-1211-489F-A3EA-76B21A919894}"/>
              </a:ext>
            </a:extLst>
          </p:cNvPr>
          <p:cNvSpPr>
            <a:spLocks noGrp="1" noSelect="1"/>
          </p:cNvSpPr>
          <p:nvPr userDrawn="1">
            <p:ph type="title" hasCustomPrompt="1"/>
          </p:nvPr>
        </p:nvSpPr>
        <p:spPr bwMode="gray">
          <a:xfrm>
            <a:off x="3951051" y="1392371"/>
            <a:ext cx="4212000" cy="1125676"/>
          </a:xfrm>
        </p:spPr>
        <p:txBody>
          <a:bodyPr lIns="0" tIns="0" rIns="0" anchor="b"/>
          <a:lstStyle>
            <a:lvl1pPr algn="l">
              <a:defRPr sz="2400">
                <a:solidFill>
                  <a:schemeClr val="bg1"/>
                </a:solidFill>
              </a:defRPr>
            </a:lvl1pPr>
          </a:lstStyle>
          <a:p>
            <a:pPr lvl="0"/>
            <a:r>
              <a:rPr lang="en-GB" dirty="0"/>
              <a:t>[Title]</a:t>
            </a:r>
          </a:p>
        </p:txBody>
      </p:sp>
      <p:sp>
        <p:nvSpPr>
          <p:cNvPr id="44" name="Subtitle">
            <a:extLst>
              <a:ext uri="{FF2B5EF4-FFF2-40B4-BE49-F238E27FC236}">
                <a16:creationId xmlns:a16="http://schemas.microsoft.com/office/drawing/2014/main" id="{35492EF0-4423-40F1-87C5-5A80D22A57A7}"/>
              </a:ext>
            </a:extLst>
          </p:cNvPr>
          <p:cNvSpPr>
            <a:spLocks noGrp="1" noSelect="1"/>
          </p:cNvSpPr>
          <p:nvPr userDrawn="1">
            <p:ph type="body" sz="quarter" idx="13" hasCustomPrompt="1"/>
          </p:nvPr>
        </p:nvSpPr>
        <p:spPr bwMode="gray">
          <a:xfrm>
            <a:off x="3951051" y="2518047"/>
            <a:ext cx="4212000" cy="1142578"/>
          </a:xfrm>
          <a:prstGeom prst="rect">
            <a:avLst/>
          </a:prstGeom>
        </p:spPr>
        <p:txBody>
          <a:bodyPr lIns="0" tIns="36000" rIns="0" bIns="0"/>
          <a:lstStyle>
            <a:lvl1pPr marL="0" indent="0" algn="l">
              <a:lnSpc>
                <a:spcPct val="100000"/>
              </a:lnSpc>
              <a:buNone/>
              <a:defRPr lang="en-GB" sz="1000" b="0" kern="1200" cap="none" baseline="0" dirty="0">
                <a:solidFill>
                  <a:schemeClr val="bg1"/>
                </a:solidFill>
                <a:latin typeface="Arial" panose="020B0604020202020204" pitchFamily="34" charset="0"/>
                <a:ea typeface="+mn-ea"/>
                <a:cs typeface="+mn-cs"/>
              </a:defRPr>
            </a:lvl1pPr>
            <a:lvl2pPr marL="0" marR="0" indent="0" algn="ctr" fontAlgn="auto">
              <a:lnSpc>
                <a:spcPct val="100000"/>
              </a:lnSpc>
              <a:spcBef>
                <a:spcPts val="0"/>
              </a:spcBef>
              <a:spcAft>
                <a:spcPts val="0"/>
              </a:spcAft>
              <a:buNone/>
              <a:defRPr kumimoji="0" sz="1000" b="1" i="0" u="none" cap="none" baseline="0">
                <a:solidFill>
                  <a:schemeClr val="tx1"/>
                </a:solidFill>
                <a:latin typeface="+mn-lt"/>
              </a:defRPr>
            </a:lvl2pPr>
            <a:lvl3pPr marL="0" marR="0" indent="0" algn="ctr" fontAlgn="auto">
              <a:lnSpc>
                <a:spcPct val="100000"/>
              </a:lnSpc>
              <a:spcBef>
                <a:spcPts val="0"/>
              </a:spcBef>
              <a:spcAft>
                <a:spcPts val="0"/>
              </a:spcAft>
              <a:buNone/>
              <a:defRPr kumimoji="0" sz="1000" b="1" i="0" u="none" cap="none" baseline="0">
                <a:solidFill>
                  <a:schemeClr val="tx1"/>
                </a:solidFill>
                <a:latin typeface="+mn-lt"/>
              </a:defRPr>
            </a:lvl3pPr>
            <a:lvl4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4pPr>
            <a:lvl5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5pPr>
            <a:lvl6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6pPr>
            <a:lvl7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7pPr>
            <a:lvl8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8pPr>
            <a:lvl9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9pPr>
          </a:lstStyle>
          <a:p>
            <a:pPr lvl="0"/>
            <a:r>
              <a:rPr lang="en-GB" dirty="0"/>
              <a:t>[Subtitle]</a:t>
            </a:r>
          </a:p>
        </p:txBody>
      </p:sp>
      <p:sp>
        <p:nvSpPr>
          <p:cNvPr id="15" name="***Tijdelijke aanduiding voor datum 14"/>
          <p:cNvSpPr>
            <a:spLocks noGrp="1" noSelect="1"/>
          </p:cNvSpPr>
          <p:nvPr userDrawn="1">
            <p:ph type="dt" sz="half" idx="14"/>
          </p:nvPr>
        </p:nvSpPr>
        <p:spPr/>
        <p:txBody>
          <a:bodyPr/>
          <a:lstStyle>
            <a:lvl1pPr>
              <a:defRPr>
                <a:solidFill>
                  <a:schemeClr val="bg1"/>
                </a:solidFill>
              </a:defRPr>
            </a:lvl1pPr>
          </a:lstStyle>
          <a:p>
            <a:fld id="{DC04DD05-4251-43BC-B82A-FBE6C877A68C}" type="datetime1">
              <a:rPr lang="en-GB" noProof="1" smtClean="0"/>
              <a:pPr/>
              <a:t>21/11/2022</a:t>
            </a:fld>
            <a:endParaRPr lang="en-GB" noProof="1"/>
          </a:p>
        </p:txBody>
      </p:sp>
      <p:sp>
        <p:nvSpPr>
          <p:cNvPr id="16" name="***Tijdelijke aanduiding voor voettekst 15"/>
          <p:cNvSpPr>
            <a:spLocks noGrp="1" noSelect="1"/>
          </p:cNvSpPr>
          <p:nvPr userDrawn="1">
            <p:ph type="ftr" sz="quarter" idx="15"/>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17" name="***Tijdelijke aanduiding voor dianummer 16"/>
          <p:cNvSpPr>
            <a:spLocks noGrp="1" noSelect="1"/>
          </p:cNvSpPr>
          <p:nvPr userDrawn="1">
            <p:ph type="sldNum" sz="quarter" idx="16"/>
          </p:nvPr>
        </p:nvSpPr>
        <p:spPr/>
        <p:txBody>
          <a:bodyPr/>
          <a:lstStyle>
            <a:lvl1pPr>
              <a:defRPr>
                <a:solidFill>
                  <a:schemeClr val="bg1"/>
                </a:solidFill>
              </a:defRPr>
            </a:lvl1pPr>
          </a:lstStyle>
          <a:p>
            <a:fld id="{66C51462-7265-4FA4-8260-F4DA7CBC4A43}" type="slidenum">
              <a:rPr lang="en-GB" smtClean="0"/>
              <a:pPr/>
              <a:t>‹N°›</a:t>
            </a:fld>
            <a:r>
              <a:rPr lang="en-GB" dirty="0"/>
              <a:t> |</a:t>
            </a:r>
          </a:p>
        </p:txBody>
      </p:sp>
      <p:sp>
        <p:nvSpPr>
          <p:cNvPr id="27" name="Logo 10 (PHJU)">
            <a:extLst>
              <a:ext uri="{FF2B5EF4-FFF2-40B4-BE49-F238E27FC236}">
                <a16:creationId xmlns:a16="http://schemas.microsoft.com/office/drawing/2014/main" id="{9AA0EC3C-4692-437E-A175-24F115D4FD36}"/>
              </a:ext>
            </a:extLst>
          </p:cNvPr>
          <p:cNvSpPr>
            <a:spLocks noGrp="1" noSelect="1"/>
          </p:cNvSpPr>
          <p:nvPr userDrawn="1">
            <p:ph type="body" idx="1000" hasCustomPrompt="1"/>
            <p:custDataLst>
              <p:custData r:id="rId1"/>
            </p:custDataLst>
          </p:nvPr>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42" name="Slogan 11 (PHJU)">
            <a:extLst>
              <a:ext uri="{FF2B5EF4-FFF2-40B4-BE49-F238E27FC236}">
                <a16:creationId xmlns:a16="http://schemas.microsoft.com/office/drawing/2014/main" id="{4F221B8D-925C-41A6-AC1C-5AA0143B57D2}"/>
              </a:ext>
            </a:extLst>
          </p:cNvPr>
          <p:cNvSpPr>
            <a:spLocks noGrp="1" noSelect="1"/>
          </p:cNvSpPr>
          <p:nvPr userDrawn="1">
            <p:ph type="body" idx="1001" hasCustomPrompt="1"/>
            <p:custDataLst>
              <p:custData r:id="rId2"/>
            </p:custDataLst>
          </p:nvPr>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8" name="Freeform 5"/>
          <p:cNvSpPr>
            <a:spLocks noGrp="1" noSelect="1"/>
          </p:cNvSpPr>
          <p:nvPr userDrawn="1">
            <p:ph type="body" idx="1002" hasCustomPrompt="1"/>
            <p:custDataLst>
              <p:custData r:id="rId3"/>
            </p:custDataLst>
          </p:nvPr>
        </p:nvSpPr>
        <p:spPr bwMode="auto">
          <a:xfrm>
            <a:off x="2635250" y="1401763"/>
            <a:ext cx="1112838" cy="2217738"/>
          </a:xfrm>
          <a:custGeom>
            <a:avLst/>
            <a:gdLst>
              <a:gd name="T0" fmla="*/ 4657 w 4670"/>
              <a:gd name="T1" fmla="*/ 91 h 9314"/>
              <a:gd name="T2" fmla="*/ 4670 w 4670"/>
              <a:gd name="T3" fmla="*/ 9222 h 9314"/>
              <a:gd name="T4" fmla="*/ 0 w 4670"/>
              <a:gd name="T5" fmla="*/ 4657 h 9314"/>
              <a:gd name="T6" fmla="*/ 294 w 4670"/>
              <a:gd name="T7" fmla="*/ 4654 h 9314"/>
              <a:gd name="T8" fmla="*/ 4670 w 4670"/>
              <a:gd name="T9" fmla="*/ 8889 h 9314"/>
              <a:gd name="T10" fmla="*/ 4622 w 4670"/>
              <a:gd name="T11" fmla="*/ 418 h 9314"/>
              <a:gd name="T12" fmla="*/ 4622 w 4670"/>
              <a:gd name="T13" fmla="*/ 326 h 9314"/>
              <a:gd name="T14" fmla="*/ 4628 w 4670"/>
              <a:gd name="T15" fmla="*/ 8667 h 9314"/>
              <a:gd name="T16" fmla="*/ 4628 w 4670"/>
              <a:gd name="T17" fmla="*/ 8576 h 9314"/>
              <a:gd name="T18" fmla="*/ 4670 w 4670"/>
              <a:gd name="T19" fmla="*/ 770 h 9314"/>
              <a:gd name="T20" fmla="*/ 634 w 4670"/>
              <a:gd name="T21" fmla="*/ 4673 h 9314"/>
              <a:gd name="T22" fmla="*/ 4670 w 4670"/>
              <a:gd name="T23" fmla="*/ 8334 h 9314"/>
              <a:gd name="T24" fmla="*/ 1070 w 4670"/>
              <a:gd name="T25" fmla="*/ 4679 h 9314"/>
              <a:gd name="T26" fmla="*/ 4670 w 4670"/>
              <a:gd name="T27" fmla="*/ 1024 h 9314"/>
              <a:gd name="T28" fmla="*/ 1325 w 4670"/>
              <a:gd name="T29" fmla="*/ 4702 h 9314"/>
              <a:gd name="T30" fmla="*/ 4670 w 4670"/>
              <a:gd name="T31" fmla="*/ 7936 h 9314"/>
              <a:gd name="T32" fmla="*/ 4650 w 4670"/>
              <a:gd name="T33" fmla="*/ 1467 h 9314"/>
              <a:gd name="T34" fmla="*/ 4650 w 4670"/>
              <a:gd name="T35" fmla="*/ 1376 h 9314"/>
              <a:gd name="T36" fmla="*/ 4641 w 4670"/>
              <a:gd name="T37" fmla="*/ 7701 h 9314"/>
              <a:gd name="T38" fmla="*/ 4641 w 4670"/>
              <a:gd name="T39" fmla="*/ 7610 h 9314"/>
              <a:gd name="T40" fmla="*/ 4670 w 4670"/>
              <a:gd name="T41" fmla="*/ 1813 h 9314"/>
              <a:gd name="T42" fmla="*/ 1651 w 4670"/>
              <a:gd name="T43" fmla="*/ 4711 h 9314"/>
              <a:gd name="T44" fmla="*/ 4670 w 4670"/>
              <a:gd name="T45" fmla="*/ 7348 h 9314"/>
              <a:gd name="T46" fmla="*/ 2075 w 4670"/>
              <a:gd name="T47" fmla="*/ 4711 h 9314"/>
              <a:gd name="T48" fmla="*/ 4670 w 4670"/>
              <a:gd name="T49" fmla="*/ 2074 h 9314"/>
              <a:gd name="T50" fmla="*/ 2330 w 4670"/>
              <a:gd name="T51" fmla="*/ 4721 h 9314"/>
              <a:gd name="T52" fmla="*/ 4670 w 4670"/>
              <a:gd name="T53" fmla="*/ 6918 h 9314"/>
              <a:gd name="T54" fmla="*/ 4615 w 4670"/>
              <a:gd name="T55" fmla="*/ 2523 h 9314"/>
              <a:gd name="T56" fmla="*/ 4615 w 4670"/>
              <a:gd name="T57" fmla="*/ 2432 h 9314"/>
              <a:gd name="T58" fmla="*/ 4615 w 4670"/>
              <a:gd name="T59" fmla="*/ 6645 h 9314"/>
              <a:gd name="T60" fmla="*/ 4615 w 4670"/>
              <a:gd name="T61" fmla="*/ 6554 h 9314"/>
              <a:gd name="T62" fmla="*/ 4670 w 4670"/>
              <a:gd name="T63" fmla="*/ 2895 h 9314"/>
              <a:gd name="T64" fmla="*/ 2694 w 4670"/>
              <a:gd name="T65" fmla="*/ 4724 h 9314"/>
              <a:gd name="T66" fmla="*/ 4670 w 4670"/>
              <a:gd name="T67" fmla="*/ 6279 h 9314"/>
              <a:gd name="T68" fmla="*/ 3144 w 4670"/>
              <a:gd name="T69" fmla="*/ 4721 h 9314"/>
              <a:gd name="T70" fmla="*/ 4670 w 4670"/>
              <a:gd name="T71" fmla="*/ 3163 h 9314"/>
              <a:gd name="T72" fmla="*/ 3405 w 4670"/>
              <a:gd name="T73" fmla="*/ 4730 h 9314"/>
              <a:gd name="T74" fmla="*/ 4670 w 4670"/>
              <a:gd name="T75" fmla="*/ 5842 h 9314"/>
              <a:gd name="T76" fmla="*/ 4612 w 4670"/>
              <a:gd name="T77" fmla="*/ 3618 h 9314"/>
              <a:gd name="T78" fmla="*/ 4612 w 4670"/>
              <a:gd name="T79" fmla="*/ 3526 h 9314"/>
              <a:gd name="T80" fmla="*/ 4615 w 4670"/>
              <a:gd name="T81" fmla="*/ 5602 h 9314"/>
              <a:gd name="T82" fmla="*/ 4615 w 4670"/>
              <a:gd name="T83" fmla="*/ 5510 h 9314"/>
              <a:gd name="T84" fmla="*/ 4670 w 4670"/>
              <a:gd name="T85" fmla="*/ 3940 h 9314"/>
              <a:gd name="T86" fmla="*/ 3738 w 4670"/>
              <a:gd name="T87" fmla="*/ 4724 h 9314"/>
              <a:gd name="T88" fmla="*/ 4670 w 4670"/>
              <a:gd name="T89" fmla="*/ 5274 h 9314"/>
              <a:gd name="T90" fmla="*/ 4168 w 4670"/>
              <a:gd name="T91" fmla="*/ 4721 h 9314"/>
              <a:gd name="T92" fmla="*/ 4670 w 4670"/>
              <a:gd name="T93" fmla="*/ 4168 h 9314"/>
              <a:gd name="T94" fmla="*/ 4352 w 4670"/>
              <a:gd name="T95" fmla="*/ 4721 h 9314"/>
              <a:gd name="T96" fmla="*/ 4670 w 4670"/>
              <a:gd name="T97" fmla="*/ 4905 h 9314"/>
              <a:gd name="T98" fmla="*/ 4634 w 4670"/>
              <a:gd name="T99" fmla="*/ 4533 h 9314"/>
              <a:gd name="T100" fmla="*/ 4634 w 4670"/>
              <a:gd name="T101" fmla="*/ 4442 h 9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70" h="9314">
                <a:moveTo>
                  <a:pt x="4670" y="0"/>
                </a:moveTo>
                <a:cubicBezTo>
                  <a:pt x="4670" y="91"/>
                  <a:pt x="4670" y="91"/>
                  <a:pt x="4670" y="91"/>
                </a:cubicBezTo>
                <a:cubicBezTo>
                  <a:pt x="4657" y="91"/>
                  <a:pt x="4657" y="91"/>
                  <a:pt x="4657" y="91"/>
                </a:cubicBezTo>
                <a:cubicBezTo>
                  <a:pt x="2139" y="91"/>
                  <a:pt x="91" y="2139"/>
                  <a:pt x="91" y="4657"/>
                </a:cubicBezTo>
                <a:cubicBezTo>
                  <a:pt x="91" y="7174"/>
                  <a:pt x="2139" y="9222"/>
                  <a:pt x="4657" y="9222"/>
                </a:cubicBezTo>
                <a:cubicBezTo>
                  <a:pt x="4670" y="9222"/>
                  <a:pt x="4670" y="9222"/>
                  <a:pt x="4670" y="9222"/>
                </a:cubicBezTo>
                <a:cubicBezTo>
                  <a:pt x="4670" y="9314"/>
                  <a:pt x="4670" y="9314"/>
                  <a:pt x="4670" y="9314"/>
                </a:cubicBezTo>
                <a:cubicBezTo>
                  <a:pt x="4657" y="9314"/>
                  <a:pt x="4657" y="9314"/>
                  <a:pt x="4657" y="9314"/>
                </a:cubicBezTo>
                <a:cubicBezTo>
                  <a:pt x="2089" y="9314"/>
                  <a:pt x="0" y="7224"/>
                  <a:pt x="0" y="4657"/>
                </a:cubicBezTo>
                <a:cubicBezTo>
                  <a:pt x="0" y="2089"/>
                  <a:pt x="2089" y="0"/>
                  <a:pt x="4657" y="0"/>
                </a:cubicBezTo>
                <a:lnTo>
                  <a:pt x="4670" y="0"/>
                </a:lnTo>
                <a:close/>
                <a:moveTo>
                  <a:pt x="294" y="4654"/>
                </a:moveTo>
                <a:cubicBezTo>
                  <a:pt x="294" y="7040"/>
                  <a:pt x="2236" y="8981"/>
                  <a:pt x="4622" y="8981"/>
                </a:cubicBezTo>
                <a:cubicBezTo>
                  <a:pt x="4638" y="8981"/>
                  <a:pt x="4654" y="8981"/>
                  <a:pt x="4670" y="8980"/>
                </a:cubicBezTo>
                <a:cubicBezTo>
                  <a:pt x="4670" y="8889"/>
                  <a:pt x="4670" y="8889"/>
                  <a:pt x="4670" y="8889"/>
                </a:cubicBezTo>
                <a:cubicBezTo>
                  <a:pt x="4654" y="8890"/>
                  <a:pt x="4638" y="8890"/>
                  <a:pt x="4622" y="8890"/>
                </a:cubicBezTo>
                <a:cubicBezTo>
                  <a:pt x="2286" y="8890"/>
                  <a:pt x="386" y="6989"/>
                  <a:pt x="386" y="4654"/>
                </a:cubicBezTo>
                <a:cubicBezTo>
                  <a:pt x="386" y="2318"/>
                  <a:pt x="2286" y="418"/>
                  <a:pt x="4622" y="418"/>
                </a:cubicBezTo>
                <a:cubicBezTo>
                  <a:pt x="4638" y="418"/>
                  <a:pt x="4654" y="418"/>
                  <a:pt x="4670" y="418"/>
                </a:cubicBezTo>
                <a:cubicBezTo>
                  <a:pt x="4670" y="327"/>
                  <a:pt x="4670" y="327"/>
                  <a:pt x="4670" y="327"/>
                </a:cubicBezTo>
                <a:cubicBezTo>
                  <a:pt x="4654" y="326"/>
                  <a:pt x="4638" y="326"/>
                  <a:pt x="4622" y="326"/>
                </a:cubicBezTo>
                <a:cubicBezTo>
                  <a:pt x="2236" y="326"/>
                  <a:pt x="294" y="2268"/>
                  <a:pt x="294" y="4654"/>
                </a:cubicBezTo>
                <a:close/>
                <a:moveTo>
                  <a:pt x="634" y="4673"/>
                </a:moveTo>
                <a:cubicBezTo>
                  <a:pt x="634" y="6875"/>
                  <a:pt x="2426" y="8667"/>
                  <a:pt x="4628" y="8667"/>
                </a:cubicBezTo>
                <a:cubicBezTo>
                  <a:pt x="4642" y="8667"/>
                  <a:pt x="4656" y="8667"/>
                  <a:pt x="4670" y="8667"/>
                </a:cubicBezTo>
                <a:cubicBezTo>
                  <a:pt x="4670" y="8576"/>
                  <a:pt x="4670" y="8576"/>
                  <a:pt x="4670" y="8576"/>
                </a:cubicBezTo>
                <a:cubicBezTo>
                  <a:pt x="4656" y="8576"/>
                  <a:pt x="4642" y="8576"/>
                  <a:pt x="4628" y="8576"/>
                </a:cubicBezTo>
                <a:cubicBezTo>
                  <a:pt x="2476" y="8576"/>
                  <a:pt x="725" y="6825"/>
                  <a:pt x="725" y="4673"/>
                </a:cubicBezTo>
                <a:cubicBezTo>
                  <a:pt x="725" y="2520"/>
                  <a:pt x="2476" y="770"/>
                  <a:pt x="4628" y="770"/>
                </a:cubicBezTo>
                <a:cubicBezTo>
                  <a:pt x="4642" y="770"/>
                  <a:pt x="4656" y="770"/>
                  <a:pt x="4670" y="770"/>
                </a:cubicBezTo>
                <a:cubicBezTo>
                  <a:pt x="4670" y="679"/>
                  <a:pt x="4670" y="679"/>
                  <a:pt x="4670" y="679"/>
                </a:cubicBezTo>
                <a:cubicBezTo>
                  <a:pt x="4656" y="678"/>
                  <a:pt x="4642" y="678"/>
                  <a:pt x="4628" y="678"/>
                </a:cubicBezTo>
                <a:cubicBezTo>
                  <a:pt x="2426" y="678"/>
                  <a:pt x="634" y="2470"/>
                  <a:pt x="634" y="4673"/>
                </a:cubicBezTo>
                <a:close/>
                <a:moveTo>
                  <a:pt x="979" y="4679"/>
                </a:moveTo>
                <a:cubicBezTo>
                  <a:pt x="979" y="6695"/>
                  <a:pt x="2619" y="8334"/>
                  <a:pt x="4634" y="8334"/>
                </a:cubicBezTo>
                <a:cubicBezTo>
                  <a:pt x="4646" y="8334"/>
                  <a:pt x="4658" y="8334"/>
                  <a:pt x="4670" y="8334"/>
                </a:cubicBezTo>
                <a:cubicBezTo>
                  <a:pt x="4670" y="8243"/>
                  <a:pt x="4670" y="8243"/>
                  <a:pt x="4670" y="8243"/>
                </a:cubicBezTo>
                <a:cubicBezTo>
                  <a:pt x="4658" y="8243"/>
                  <a:pt x="4646" y="8243"/>
                  <a:pt x="4634" y="8243"/>
                </a:cubicBezTo>
                <a:cubicBezTo>
                  <a:pt x="2669" y="8243"/>
                  <a:pt x="1070" y="6644"/>
                  <a:pt x="1070" y="4679"/>
                </a:cubicBezTo>
                <a:cubicBezTo>
                  <a:pt x="1070" y="2714"/>
                  <a:pt x="2669" y="1115"/>
                  <a:pt x="4634" y="1115"/>
                </a:cubicBezTo>
                <a:cubicBezTo>
                  <a:pt x="4646" y="1115"/>
                  <a:pt x="4658" y="1115"/>
                  <a:pt x="4670" y="1116"/>
                </a:cubicBezTo>
                <a:cubicBezTo>
                  <a:pt x="4670" y="1024"/>
                  <a:pt x="4670" y="1024"/>
                  <a:pt x="4670" y="1024"/>
                </a:cubicBezTo>
                <a:cubicBezTo>
                  <a:pt x="4658" y="1024"/>
                  <a:pt x="4646" y="1024"/>
                  <a:pt x="4634" y="1024"/>
                </a:cubicBezTo>
                <a:cubicBezTo>
                  <a:pt x="2619" y="1024"/>
                  <a:pt x="979" y="2664"/>
                  <a:pt x="979" y="4679"/>
                </a:cubicBezTo>
                <a:close/>
                <a:moveTo>
                  <a:pt x="1325" y="4702"/>
                </a:moveTo>
                <a:cubicBezTo>
                  <a:pt x="1325" y="6535"/>
                  <a:pt x="2817" y="8027"/>
                  <a:pt x="4650" y="8027"/>
                </a:cubicBezTo>
                <a:cubicBezTo>
                  <a:pt x="4657" y="8027"/>
                  <a:pt x="4663" y="8027"/>
                  <a:pt x="4670" y="8027"/>
                </a:cubicBezTo>
                <a:cubicBezTo>
                  <a:pt x="4670" y="7936"/>
                  <a:pt x="4670" y="7936"/>
                  <a:pt x="4670" y="7936"/>
                </a:cubicBezTo>
                <a:cubicBezTo>
                  <a:pt x="4663" y="7936"/>
                  <a:pt x="4657" y="7936"/>
                  <a:pt x="4650" y="7936"/>
                </a:cubicBezTo>
                <a:cubicBezTo>
                  <a:pt x="2867" y="7936"/>
                  <a:pt x="1416" y="6485"/>
                  <a:pt x="1416" y="4702"/>
                </a:cubicBezTo>
                <a:cubicBezTo>
                  <a:pt x="1416" y="2918"/>
                  <a:pt x="2867" y="1467"/>
                  <a:pt x="4650" y="1467"/>
                </a:cubicBezTo>
                <a:cubicBezTo>
                  <a:pt x="4657" y="1467"/>
                  <a:pt x="4663" y="1467"/>
                  <a:pt x="4670" y="1468"/>
                </a:cubicBezTo>
                <a:cubicBezTo>
                  <a:pt x="4670" y="1376"/>
                  <a:pt x="4670" y="1376"/>
                  <a:pt x="4670" y="1376"/>
                </a:cubicBezTo>
                <a:cubicBezTo>
                  <a:pt x="4663" y="1376"/>
                  <a:pt x="4657" y="1376"/>
                  <a:pt x="4650" y="1376"/>
                </a:cubicBezTo>
                <a:cubicBezTo>
                  <a:pt x="2817" y="1376"/>
                  <a:pt x="1325" y="2868"/>
                  <a:pt x="1325" y="4702"/>
                </a:cubicBezTo>
                <a:close/>
                <a:moveTo>
                  <a:pt x="1651" y="4711"/>
                </a:moveTo>
                <a:cubicBezTo>
                  <a:pt x="1651" y="6360"/>
                  <a:pt x="2992" y="7701"/>
                  <a:pt x="4641" y="7701"/>
                </a:cubicBezTo>
                <a:cubicBezTo>
                  <a:pt x="4650" y="7701"/>
                  <a:pt x="4660" y="7701"/>
                  <a:pt x="4670" y="7700"/>
                </a:cubicBezTo>
                <a:cubicBezTo>
                  <a:pt x="4670" y="7609"/>
                  <a:pt x="4670" y="7609"/>
                  <a:pt x="4670" y="7609"/>
                </a:cubicBezTo>
                <a:cubicBezTo>
                  <a:pt x="4660" y="7610"/>
                  <a:pt x="4650" y="7610"/>
                  <a:pt x="4641" y="7610"/>
                </a:cubicBezTo>
                <a:cubicBezTo>
                  <a:pt x="3043" y="7610"/>
                  <a:pt x="1742" y="6309"/>
                  <a:pt x="1742" y="4711"/>
                </a:cubicBezTo>
                <a:cubicBezTo>
                  <a:pt x="1742" y="3113"/>
                  <a:pt x="3043" y="1813"/>
                  <a:pt x="4641" y="1813"/>
                </a:cubicBezTo>
                <a:cubicBezTo>
                  <a:pt x="4650" y="1813"/>
                  <a:pt x="4660" y="1813"/>
                  <a:pt x="4670" y="1813"/>
                </a:cubicBezTo>
                <a:cubicBezTo>
                  <a:pt x="4670" y="1722"/>
                  <a:pt x="4670" y="1722"/>
                  <a:pt x="4670" y="1722"/>
                </a:cubicBezTo>
                <a:cubicBezTo>
                  <a:pt x="4660" y="1722"/>
                  <a:pt x="4650" y="1722"/>
                  <a:pt x="4641" y="1722"/>
                </a:cubicBezTo>
                <a:cubicBezTo>
                  <a:pt x="2992" y="1722"/>
                  <a:pt x="1651" y="3063"/>
                  <a:pt x="1651" y="4711"/>
                </a:cubicBezTo>
                <a:close/>
                <a:moveTo>
                  <a:pt x="1984" y="4711"/>
                </a:moveTo>
                <a:cubicBezTo>
                  <a:pt x="1984" y="6166"/>
                  <a:pt x="3167" y="7349"/>
                  <a:pt x="4622" y="7349"/>
                </a:cubicBezTo>
                <a:cubicBezTo>
                  <a:pt x="4638" y="7349"/>
                  <a:pt x="4654" y="7349"/>
                  <a:pt x="4670" y="7348"/>
                </a:cubicBezTo>
                <a:cubicBezTo>
                  <a:pt x="4670" y="7257"/>
                  <a:pt x="4670" y="7257"/>
                  <a:pt x="4670" y="7257"/>
                </a:cubicBezTo>
                <a:cubicBezTo>
                  <a:pt x="4654" y="7258"/>
                  <a:pt x="4638" y="7258"/>
                  <a:pt x="4622" y="7258"/>
                </a:cubicBezTo>
                <a:cubicBezTo>
                  <a:pt x="3218" y="7258"/>
                  <a:pt x="2075" y="6115"/>
                  <a:pt x="2075" y="4711"/>
                </a:cubicBezTo>
                <a:cubicBezTo>
                  <a:pt x="2075" y="3307"/>
                  <a:pt x="3218" y="2165"/>
                  <a:pt x="4622" y="2165"/>
                </a:cubicBezTo>
                <a:cubicBezTo>
                  <a:pt x="4638" y="2165"/>
                  <a:pt x="4654" y="2165"/>
                  <a:pt x="4670" y="2165"/>
                </a:cubicBezTo>
                <a:cubicBezTo>
                  <a:pt x="4670" y="2074"/>
                  <a:pt x="4670" y="2074"/>
                  <a:pt x="4670" y="2074"/>
                </a:cubicBezTo>
                <a:cubicBezTo>
                  <a:pt x="4654" y="2074"/>
                  <a:pt x="4638" y="2074"/>
                  <a:pt x="4622" y="2074"/>
                </a:cubicBezTo>
                <a:cubicBezTo>
                  <a:pt x="3167" y="2074"/>
                  <a:pt x="1984" y="3257"/>
                  <a:pt x="1984" y="4711"/>
                </a:cubicBezTo>
                <a:close/>
                <a:moveTo>
                  <a:pt x="2330" y="4721"/>
                </a:moveTo>
                <a:cubicBezTo>
                  <a:pt x="2330" y="5983"/>
                  <a:pt x="3355" y="7010"/>
                  <a:pt x="4615" y="7010"/>
                </a:cubicBezTo>
                <a:cubicBezTo>
                  <a:pt x="4634" y="7010"/>
                  <a:pt x="4652" y="7009"/>
                  <a:pt x="4670" y="7009"/>
                </a:cubicBezTo>
                <a:cubicBezTo>
                  <a:pt x="4670" y="6918"/>
                  <a:pt x="4670" y="6918"/>
                  <a:pt x="4670" y="6918"/>
                </a:cubicBezTo>
                <a:cubicBezTo>
                  <a:pt x="4652" y="6918"/>
                  <a:pt x="4634" y="6918"/>
                  <a:pt x="4615" y="6918"/>
                </a:cubicBezTo>
                <a:cubicBezTo>
                  <a:pt x="3405" y="6918"/>
                  <a:pt x="2421" y="5932"/>
                  <a:pt x="2421" y="4721"/>
                </a:cubicBezTo>
                <a:cubicBezTo>
                  <a:pt x="2421" y="3509"/>
                  <a:pt x="3405" y="2523"/>
                  <a:pt x="4615" y="2523"/>
                </a:cubicBezTo>
                <a:cubicBezTo>
                  <a:pt x="4634" y="2523"/>
                  <a:pt x="4652" y="2524"/>
                  <a:pt x="4670" y="2524"/>
                </a:cubicBezTo>
                <a:cubicBezTo>
                  <a:pt x="4670" y="2433"/>
                  <a:pt x="4670" y="2433"/>
                  <a:pt x="4670" y="2433"/>
                </a:cubicBezTo>
                <a:cubicBezTo>
                  <a:pt x="4652" y="2432"/>
                  <a:pt x="4634" y="2432"/>
                  <a:pt x="4615" y="2432"/>
                </a:cubicBezTo>
                <a:cubicBezTo>
                  <a:pt x="3355" y="2432"/>
                  <a:pt x="2330" y="3459"/>
                  <a:pt x="2330" y="4721"/>
                </a:cubicBezTo>
                <a:close/>
                <a:moveTo>
                  <a:pt x="2694" y="4724"/>
                </a:moveTo>
                <a:cubicBezTo>
                  <a:pt x="2694" y="5783"/>
                  <a:pt x="3556" y="6645"/>
                  <a:pt x="4615" y="6645"/>
                </a:cubicBezTo>
                <a:cubicBezTo>
                  <a:pt x="4633" y="6645"/>
                  <a:pt x="4652" y="6644"/>
                  <a:pt x="4670" y="6644"/>
                </a:cubicBezTo>
                <a:cubicBezTo>
                  <a:pt x="4670" y="6553"/>
                  <a:pt x="4670" y="6553"/>
                  <a:pt x="4670" y="6553"/>
                </a:cubicBezTo>
                <a:cubicBezTo>
                  <a:pt x="4652" y="6553"/>
                  <a:pt x="4633" y="6554"/>
                  <a:pt x="4615" y="6554"/>
                </a:cubicBezTo>
                <a:cubicBezTo>
                  <a:pt x="3606" y="6554"/>
                  <a:pt x="2786" y="5733"/>
                  <a:pt x="2786" y="4724"/>
                </a:cubicBezTo>
                <a:cubicBezTo>
                  <a:pt x="2786" y="3715"/>
                  <a:pt x="3606" y="2894"/>
                  <a:pt x="4615" y="2894"/>
                </a:cubicBezTo>
                <a:cubicBezTo>
                  <a:pt x="4633" y="2894"/>
                  <a:pt x="4652" y="2895"/>
                  <a:pt x="4670" y="2895"/>
                </a:cubicBezTo>
                <a:cubicBezTo>
                  <a:pt x="4670" y="2804"/>
                  <a:pt x="4670" y="2804"/>
                  <a:pt x="4670" y="2804"/>
                </a:cubicBezTo>
                <a:cubicBezTo>
                  <a:pt x="4652" y="2804"/>
                  <a:pt x="4633" y="2803"/>
                  <a:pt x="4615" y="2803"/>
                </a:cubicBezTo>
                <a:cubicBezTo>
                  <a:pt x="3556" y="2803"/>
                  <a:pt x="2694" y="3665"/>
                  <a:pt x="2694" y="4724"/>
                </a:cubicBezTo>
                <a:close/>
                <a:moveTo>
                  <a:pt x="3053" y="4721"/>
                </a:moveTo>
                <a:cubicBezTo>
                  <a:pt x="3053" y="5580"/>
                  <a:pt x="3752" y="6280"/>
                  <a:pt x="4612" y="6280"/>
                </a:cubicBezTo>
                <a:cubicBezTo>
                  <a:pt x="4631" y="6280"/>
                  <a:pt x="4650" y="6280"/>
                  <a:pt x="4670" y="6279"/>
                </a:cubicBezTo>
                <a:cubicBezTo>
                  <a:pt x="4670" y="6188"/>
                  <a:pt x="4670" y="6188"/>
                  <a:pt x="4670" y="6188"/>
                </a:cubicBezTo>
                <a:cubicBezTo>
                  <a:pt x="4650" y="6188"/>
                  <a:pt x="4631" y="6189"/>
                  <a:pt x="4612" y="6189"/>
                </a:cubicBezTo>
                <a:cubicBezTo>
                  <a:pt x="3802" y="6189"/>
                  <a:pt x="3144" y="5530"/>
                  <a:pt x="3144" y="4721"/>
                </a:cubicBezTo>
                <a:cubicBezTo>
                  <a:pt x="3144" y="3911"/>
                  <a:pt x="3802" y="3253"/>
                  <a:pt x="4612" y="3253"/>
                </a:cubicBezTo>
                <a:cubicBezTo>
                  <a:pt x="4631" y="3253"/>
                  <a:pt x="4650" y="3253"/>
                  <a:pt x="4670" y="3254"/>
                </a:cubicBezTo>
                <a:cubicBezTo>
                  <a:pt x="4670" y="3163"/>
                  <a:pt x="4670" y="3163"/>
                  <a:pt x="4670" y="3163"/>
                </a:cubicBezTo>
                <a:cubicBezTo>
                  <a:pt x="4650" y="3162"/>
                  <a:pt x="4631" y="3162"/>
                  <a:pt x="4612" y="3162"/>
                </a:cubicBezTo>
                <a:cubicBezTo>
                  <a:pt x="3752" y="3162"/>
                  <a:pt x="3053" y="3861"/>
                  <a:pt x="3053" y="4721"/>
                </a:cubicBezTo>
                <a:close/>
                <a:moveTo>
                  <a:pt x="3405" y="4730"/>
                </a:moveTo>
                <a:cubicBezTo>
                  <a:pt x="3405" y="5394"/>
                  <a:pt x="3946" y="5934"/>
                  <a:pt x="4612" y="5934"/>
                </a:cubicBezTo>
                <a:cubicBezTo>
                  <a:pt x="4631" y="5934"/>
                  <a:pt x="4650" y="5934"/>
                  <a:pt x="4670" y="5933"/>
                </a:cubicBezTo>
                <a:cubicBezTo>
                  <a:pt x="4670" y="5842"/>
                  <a:pt x="4670" y="5842"/>
                  <a:pt x="4670" y="5842"/>
                </a:cubicBezTo>
                <a:cubicBezTo>
                  <a:pt x="4651" y="5843"/>
                  <a:pt x="4631" y="5843"/>
                  <a:pt x="4612" y="5843"/>
                </a:cubicBezTo>
                <a:cubicBezTo>
                  <a:pt x="3997" y="5843"/>
                  <a:pt x="3496" y="5344"/>
                  <a:pt x="3496" y="4730"/>
                </a:cubicBezTo>
                <a:cubicBezTo>
                  <a:pt x="3496" y="4117"/>
                  <a:pt x="3997" y="3618"/>
                  <a:pt x="4612" y="3618"/>
                </a:cubicBezTo>
                <a:cubicBezTo>
                  <a:pt x="4631" y="3618"/>
                  <a:pt x="4651" y="3618"/>
                  <a:pt x="4670" y="3619"/>
                </a:cubicBezTo>
                <a:cubicBezTo>
                  <a:pt x="4670" y="3528"/>
                  <a:pt x="4670" y="3528"/>
                  <a:pt x="4670" y="3528"/>
                </a:cubicBezTo>
                <a:cubicBezTo>
                  <a:pt x="4650" y="3527"/>
                  <a:pt x="4631" y="3526"/>
                  <a:pt x="4612" y="3526"/>
                </a:cubicBezTo>
                <a:cubicBezTo>
                  <a:pt x="3946" y="3526"/>
                  <a:pt x="3405" y="4066"/>
                  <a:pt x="3405" y="4730"/>
                </a:cubicBezTo>
                <a:close/>
                <a:moveTo>
                  <a:pt x="3738" y="4724"/>
                </a:moveTo>
                <a:cubicBezTo>
                  <a:pt x="3738" y="5208"/>
                  <a:pt x="4131" y="5602"/>
                  <a:pt x="4615" y="5602"/>
                </a:cubicBezTo>
                <a:cubicBezTo>
                  <a:pt x="4634" y="5602"/>
                  <a:pt x="4652" y="5601"/>
                  <a:pt x="4670" y="5600"/>
                </a:cubicBezTo>
                <a:cubicBezTo>
                  <a:pt x="4670" y="5508"/>
                  <a:pt x="4670" y="5508"/>
                  <a:pt x="4670" y="5508"/>
                </a:cubicBezTo>
                <a:cubicBezTo>
                  <a:pt x="4652" y="5510"/>
                  <a:pt x="4634" y="5510"/>
                  <a:pt x="4615" y="5510"/>
                </a:cubicBezTo>
                <a:cubicBezTo>
                  <a:pt x="4182" y="5510"/>
                  <a:pt x="3829" y="5158"/>
                  <a:pt x="3829" y="4724"/>
                </a:cubicBezTo>
                <a:cubicBezTo>
                  <a:pt x="3829" y="4290"/>
                  <a:pt x="4182" y="3938"/>
                  <a:pt x="4615" y="3938"/>
                </a:cubicBezTo>
                <a:cubicBezTo>
                  <a:pt x="4634" y="3938"/>
                  <a:pt x="4652" y="3938"/>
                  <a:pt x="4670" y="3940"/>
                </a:cubicBezTo>
                <a:cubicBezTo>
                  <a:pt x="4670" y="3848"/>
                  <a:pt x="4670" y="3848"/>
                  <a:pt x="4670" y="3848"/>
                </a:cubicBezTo>
                <a:cubicBezTo>
                  <a:pt x="4652" y="3847"/>
                  <a:pt x="4634" y="3846"/>
                  <a:pt x="4615" y="3846"/>
                </a:cubicBezTo>
                <a:cubicBezTo>
                  <a:pt x="4131" y="3846"/>
                  <a:pt x="3738" y="4240"/>
                  <a:pt x="3738" y="4724"/>
                </a:cubicBezTo>
                <a:close/>
                <a:moveTo>
                  <a:pt x="4077" y="4721"/>
                </a:moveTo>
                <a:cubicBezTo>
                  <a:pt x="4077" y="5026"/>
                  <a:pt x="4326" y="5275"/>
                  <a:pt x="4631" y="5275"/>
                </a:cubicBezTo>
                <a:cubicBezTo>
                  <a:pt x="4644" y="5275"/>
                  <a:pt x="4657" y="5275"/>
                  <a:pt x="4670" y="5274"/>
                </a:cubicBezTo>
                <a:cubicBezTo>
                  <a:pt x="4670" y="5182"/>
                  <a:pt x="4670" y="5182"/>
                  <a:pt x="4670" y="5182"/>
                </a:cubicBezTo>
                <a:cubicBezTo>
                  <a:pt x="4657" y="5184"/>
                  <a:pt x="4644" y="5184"/>
                  <a:pt x="4631" y="5184"/>
                </a:cubicBezTo>
                <a:cubicBezTo>
                  <a:pt x="4376" y="5184"/>
                  <a:pt x="4168" y="4976"/>
                  <a:pt x="4168" y="4721"/>
                </a:cubicBezTo>
                <a:cubicBezTo>
                  <a:pt x="4168" y="4465"/>
                  <a:pt x="4376" y="4258"/>
                  <a:pt x="4631" y="4258"/>
                </a:cubicBezTo>
                <a:cubicBezTo>
                  <a:pt x="4644" y="4258"/>
                  <a:pt x="4657" y="4258"/>
                  <a:pt x="4670" y="4259"/>
                </a:cubicBezTo>
                <a:cubicBezTo>
                  <a:pt x="4670" y="4168"/>
                  <a:pt x="4670" y="4168"/>
                  <a:pt x="4670" y="4168"/>
                </a:cubicBezTo>
                <a:cubicBezTo>
                  <a:pt x="4657" y="4167"/>
                  <a:pt x="4644" y="4166"/>
                  <a:pt x="4631" y="4166"/>
                </a:cubicBezTo>
                <a:cubicBezTo>
                  <a:pt x="4326" y="4166"/>
                  <a:pt x="4077" y="4415"/>
                  <a:pt x="4077" y="4721"/>
                </a:cubicBezTo>
                <a:close/>
                <a:moveTo>
                  <a:pt x="4352" y="4721"/>
                </a:moveTo>
                <a:cubicBezTo>
                  <a:pt x="4352" y="4875"/>
                  <a:pt x="4479" y="5000"/>
                  <a:pt x="4634" y="5000"/>
                </a:cubicBezTo>
                <a:cubicBezTo>
                  <a:pt x="4646" y="5000"/>
                  <a:pt x="4658" y="4999"/>
                  <a:pt x="4670" y="4998"/>
                </a:cubicBezTo>
                <a:cubicBezTo>
                  <a:pt x="4670" y="4905"/>
                  <a:pt x="4670" y="4905"/>
                  <a:pt x="4670" y="4905"/>
                </a:cubicBezTo>
                <a:cubicBezTo>
                  <a:pt x="4658" y="4908"/>
                  <a:pt x="4646" y="4909"/>
                  <a:pt x="4634" y="4909"/>
                </a:cubicBezTo>
                <a:cubicBezTo>
                  <a:pt x="4529" y="4909"/>
                  <a:pt x="4443" y="4824"/>
                  <a:pt x="4443" y="4721"/>
                </a:cubicBezTo>
                <a:cubicBezTo>
                  <a:pt x="4443" y="4617"/>
                  <a:pt x="4529" y="4533"/>
                  <a:pt x="4634" y="4533"/>
                </a:cubicBezTo>
                <a:cubicBezTo>
                  <a:pt x="4646" y="4533"/>
                  <a:pt x="4658" y="4534"/>
                  <a:pt x="4670" y="4536"/>
                </a:cubicBezTo>
                <a:cubicBezTo>
                  <a:pt x="4670" y="4444"/>
                  <a:pt x="4670" y="4444"/>
                  <a:pt x="4670" y="4444"/>
                </a:cubicBezTo>
                <a:cubicBezTo>
                  <a:pt x="4658" y="4442"/>
                  <a:pt x="4646" y="4442"/>
                  <a:pt x="4634" y="4442"/>
                </a:cubicBezTo>
                <a:cubicBezTo>
                  <a:pt x="4479" y="4442"/>
                  <a:pt x="4352" y="4567"/>
                  <a:pt x="4352" y="47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buFontTx/>
              <a:buNone/>
              <a:defRPr/>
            </a:lvl1pPr>
          </a:lstStyle>
          <a:p>
            <a:r>
              <a:rPr lang="en-GB" dirty="0"/>
              <a:t> </a:t>
            </a:r>
          </a:p>
        </p:txBody>
      </p:sp>
    </p:spTree>
    <p:extLst>
      <p:ext uri="{BB962C8B-B14F-4D97-AF65-F5344CB8AC3E}">
        <p14:creationId xmlns:p14="http://schemas.microsoft.com/office/powerpoint/2010/main" val="2563682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Bold Blueberry with circles)">
    <p:bg>
      <p:bgPr>
        <a:solidFill>
          <a:schemeClr val="accent3"/>
        </a:solidFill>
        <a:effectLst/>
      </p:bgPr>
    </p:bg>
    <p:spTree>
      <p:nvGrpSpPr>
        <p:cNvPr id="1" name=""/>
        <p:cNvGrpSpPr/>
        <p:nvPr/>
      </p:nvGrpSpPr>
      <p:grpSpPr>
        <a:xfrm>
          <a:off x="0" y="0"/>
          <a:ext cx="0" cy="0"/>
          <a:chOff x="0" y="0"/>
          <a:chExt cx="0" cy="0"/>
        </a:xfrm>
      </p:grpSpPr>
      <p:sp>
        <p:nvSpPr>
          <p:cNvPr id="12" name="Instruction 21"/>
          <p:cNvSpPr>
            <a:spLocks noGrp="1" noSelect="1"/>
          </p:cNvSpPr>
          <p:nvPr>
            <p:ph type="body" sz="quarter" idx="1004" hasCustomPrompt="1"/>
          </p:nvPr>
        </p:nvSpPr>
        <p:spPr>
          <a:xfrm>
            <a:off x="-1463675" y="742942"/>
            <a:ext cx="1368425" cy="1440000"/>
          </a:xfrm>
          <a:solidFill>
            <a:srgbClr val="FFFFFF"/>
          </a:solidFill>
          <a:ln w="19050">
            <a:solidFill>
              <a:schemeClr val="accent1"/>
            </a:solidFill>
          </a:ln>
        </p:spPr>
        <p:txBody>
          <a:bodyPr lIns="36000" tIns="36000" rIns="36000" bIns="36000"/>
          <a:lstStyle>
            <a:lvl1pPr marL="0" marR="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sz="1000" b="0">
                <a:solidFill>
                  <a:schemeClr val="tx1"/>
                </a:solidFill>
              </a:defRPr>
            </a:lvl1pPr>
            <a:lvl2pPr marL="201600" indent="0">
              <a:lnSpc>
                <a:spcPct val="99000"/>
              </a:lnSpc>
              <a:buNone/>
              <a:defRPr sz="1000" b="0">
                <a:solidFill>
                  <a:schemeClr val="tx1"/>
                </a:solidFill>
              </a:defRPr>
            </a:lvl2pPr>
            <a:lvl3pPr marL="403200" indent="0">
              <a:lnSpc>
                <a:spcPct val="99000"/>
              </a:lnSpc>
              <a:buNone/>
              <a:defRPr sz="1000" b="0">
                <a:solidFill>
                  <a:schemeClr val="tx1"/>
                </a:solidFill>
              </a:defRPr>
            </a:lvl3pPr>
            <a:lvl4pPr marL="0" indent="0">
              <a:lnSpc>
                <a:spcPct val="99000"/>
              </a:lnSpc>
              <a:buFont typeface="Arial" panose="020B0604020202020204" pitchFamily="34" charset="0"/>
              <a:buNone/>
              <a:defRPr sz="1000" b="0">
                <a:solidFill>
                  <a:schemeClr val="tx1"/>
                </a:solidFill>
              </a:defRPr>
            </a:lvl4pPr>
            <a:lvl5pPr marL="0" indent="0">
              <a:lnSpc>
                <a:spcPct val="99000"/>
              </a:lnSpc>
              <a:buFont typeface="Arial" panose="020B0604020202020204" pitchFamily="34" charset="0"/>
              <a:buNone/>
              <a:defRPr sz="1000" b="0">
                <a:solidFill>
                  <a:schemeClr val="tx1"/>
                </a:solidFill>
              </a:defRPr>
            </a:lvl5pPr>
            <a:lvl6pPr marL="201600" indent="0">
              <a:lnSpc>
                <a:spcPct val="99000"/>
              </a:lnSpc>
              <a:buFont typeface="Arial" panose="020B0604020202020204" pitchFamily="34" charset="0"/>
              <a:buNone/>
              <a:defRPr sz="1000" b="0">
                <a:solidFill>
                  <a:schemeClr val="tx1"/>
                </a:solidFill>
              </a:defRPr>
            </a:lvl6pPr>
            <a:lvl7pPr marL="403200" indent="0">
              <a:lnSpc>
                <a:spcPct val="99000"/>
              </a:lnSpc>
              <a:buFont typeface="Arial" panose="020B0604020202020204" pitchFamily="34" charset="0"/>
              <a:buNone/>
              <a:defRPr sz="1000" b="0">
                <a:solidFill>
                  <a:schemeClr val="tx1"/>
                </a:solidFill>
              </a:defRPr>
            </a:lvl7pPr>
            <a:lvl8pPr marL="604800" indent="0">
              <a:lnSpc>
                <a:spcPct val="99000"/>
              </a:lnSpc>
              <a:buFont typeface="Arial" panose="020B0604020202020204" pitchFamily="34" charset="0"/>
              <a:buNone/>
              <a:defRPr sz="1000" b="0">
                <a:solidFill>
                  <a:schemeClr val="tx1"/>
                </a:solidFill>
              </a:defRPr>
            </a:lvl8pPr>
            <a:lvl9pPr marL="0" indent="0">
              <a:lnSpc>
                <a:spcPct val="99000"/>
              </a:lnSpc>
              <a:buFont typeface="Arial" panose="020B0604020202020204" pitchFamily="34" charset="0"/>
              <a:buNone/>
              <a:defRPr sz="1000" b="0">
                <a:solidFill>
                  <a:schemeClr val="tx1"/>
                </a:solidFill>
              </a:defRPr>
            </a:lvl9pPr>
          </a:lstStyle>
          <a:p>
            <a:pPr marL="0" marR="0" lvl="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a:pPr>
            <a:r>
              <a:rPr lang="en-GB" sz="1000" noProof="1"/>
              <a:t>Click in the background and choose Format background to change the background colour.</a:t>
            </a:r>
            <a:br>
              <a:rPr lang="en-GB" sz="1000" noProof="1"/>
            </a:br>
            <a:r>
              <a:rPr lang="en-GB" sz="1000" noProof="1"/>
              <a:t>To change the colour of the circles, select the circles and change the fill colour.</a:t>
            </a:r>
            <a:endParaRPr lang="en-GB" noProof="1"/>
          </a:p>
        </p:txBody>
      </p:sp>
      <p:sp>
        <p:nvSpPr>
          <p:cNvPr id="25" name="Titel 1">
            <a:extLst>
              <a:ext uri="{FF2B5EF4-FFF2-40B4-BE49-F238E27FC236}">
                <a16:creationId xmlns:a16="http://schemas.microsoft.com/office/drawing/2014/main" id="{B010630C-1211-489F-A3EA-76B21A919894}"/>
              </a:ext>
            </a:extLst>
          </p:cNvPr>
          <p:cNvSpPr>
            <a:spLocks noGrp="1" noSelect="1"/>
          </p:cNvSpPr>
          <p:nvPr userDrawn="1">
            <p:ph type="title" hasCustomPrompt="1"/>
          </p:nvPr>
        </p:nvSpPr>
        <p:spPr bwMode="gray">
          <a:xfrm>
            <a:off x="3951051" y="1392371"/>
            <a:ext cx="4212000" cy="1125676"/>
          </a:xfrm>
        </p:spPr>
        <p:txBody>
          <a:bodyPr lIns="0" tIns="0" rIns="0" anchor="b"/>
          <a:lstStyle>
            <a:lvl1pPr algn="l">
              <a:defRPr sz="2400">
                <a:solidFill>
                  <a:schemeClr val="bg1"/>
                </a:solidFill>
              </a:defRPr>
            </a:lvl1pPr>
          </a:lstStyle>
          <a:p>
            <a:pPr lvl="0"/>
            <a:r>
              <a:rPr lang="en-GB" dirty="0"/>
              <a:t>[Title]</a:t>
            </a:r>
          </a:p>
        </p:txBody>
      </p:sp>
      <p:sp>
        <p:nvSpPr>
          <p:cNvPr id="44" name="Subtitle">
            <a:extLst>
              <a:ext uri="{FF2B5EF4-FFF2-40B4-BE49-F238E27FC236}">
                <a16:creationId xmlns:a16="http://schemas.microsoft.com/office/drawing/2014/main" id="{35492EF0-4423-40F1-87C5-5A80D22A57A7}"/>
              </a:ext>
            </a:extLst>
          </p:cNvPr>
          <p:cNvSpPr>
            <a:spLocks noGrp="1" noSelect="1"/>
          </p:cNvSpPr>
          <p:nvPr userDrawn="1">
            <p:ph type="body" sz="quarter" idx="13" hasCustomPrompt="1"/>
          </p:nvPr>
        </p:nvSpPr>
        <p:spPr bwMode="gray">
          <a:xfrm>
            <a:off x="3951051" y="2518047"/>
            <a:ext cx="4212000" cy="1142578"/>
          </a:xfrm>
          <a:prstGeom prst="rect">
            <a:avLst/>
          </a:prstGeom>
        </p:spPr>
        <p:txBody>
          <a:bodyPr lIns="0" tIns="36000" rIns="0" bIns="0"/>
          <a:lstStyle>
            <a:lvl1pPr marL="0" indent="0" algn="l">
              <a:lnSpc>
                <a:spcPct val="100000"/>
              </a:lnSpc>
              <a:buNone/>
              <a:defRPr lang="en-GB" sz="1000" b="0" kern="1200" cap="none" baseline="0" dirty="0">
                <a:solidFill>
                  <a:schemeClr val="bg1"/>
                </a:solidFill>
                <a:latin typeface="Arial" panose="020B0604020202020204" pitchFamily="34" charset="0"/>
                <a:ea typeface="+mn-ea"/>
                <a:cs typeface="+mn-cs"/>
              </a:defRPr>
            </a:lvl1pPr>
            <a:lvl2pPr marL="0" marR="0" indent="0" algn="ctr" fontAlgn="auto">
              <a:lnSpc>
                <a:spcPct val="100000"/>
              </a:lnSpc>
              <a:spcBef>
                <a:spcPts val="0"/>
              </a:spcBef>
              <a:spcAft>
                <a:spcPts val="0"/>
              </a:spcAft>
              <a:buNone/>
              <a:defRPr kumimoji="0" sz="1000" b="1" i="0" u="none" cap="none" baseline="0">
                <a:solidFill>
                  <a:schemeClr val="tx1"/>
                </a:solidFill>
                <a:latin typeface="+mn-lt"/>
              </a:defRPr>
            </a:lvl2pPr>
            <a:lvl3pPr marL="0" marR="0" indent="0" algn="ctr" fontAlgn="auto">
              <a:lnSpc>
                <a:spcPct val="100000"/>
              </a:lnSpc>
              <a:spcBef>
                <a:spcPts val="0"/>
              </a:spcBef>
              <a:spcAft>
                <a:spcPts val="0"/>
              </a:spcAft>
              <a:buNone/>
              <a:defRPr kumimoji="0" sz="1000" b="1" i="0" u="none" cap="none" baseline="0">
                <a:solidFill>
                  <a:schemeClr val="tx1"/>
                </a:solidFill>
                <a:latin typeface="+mn-lt"/>
              </a:defRPr>
            </a:lvl3pPr>
            <a:lvl4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4pPr>
            <a:lvl5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5pPr>
            <a:lvl6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6pPr>
            <a:lvl7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7pPr>
            <a:lvl8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8pPr>
            <a:lvl9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9pPr>
          </a:lstStyle>
          <a:p>
            <a:pPr lvl="0"/>
            <a:r>
              <a:rPr lang="en-GB" dirty="0"/>
              <a:t>[Subtitle]</a:t>
            </a:r>
          </a:p>
        </p:txBody>
      </p:sp>
      <p:sp>
        <p:nvSpPr>
          <p:cNvPr id="15" name="***Tijdelijke aanduiding voor datum 14"/>
          <p:cNvSpPr>
            <a:spLocks noGrp="1" noSelect="1"/>
          </p:cNvSpPr>
          <p:nvPr userDrawn="1">
            <p:ph type="dt" sz="half" idx="14"/>
          </p:nvPr>
        </p:nvSpPr>
        <p:spPr/>
        <p:txBody>
          <a:bodyPr/>
          <a:lstStyle>
            <a:lvl1pPr>
              <a:defRPr>
                <a:solidFill>
                  <a:schemeClr val="bg1"/>
                </a:solidFill>
              </a:defRPr>
            </a:lvl1pPr>
          </a:lstStyle>
          <a:p>
            <a:fld id="{DC04DD05-4251-43BC-B82A-FBE6C877A68C}" type="datetime1">
              <a:rPr lang="en-GB" noProof="1" smtClean="0"/>
              <a:pPr/>
              <a:t>21/11/2022</a:t>
            </a:fld>
            <a:endParaRPr lang="en-GB" noProof="1"/>
          </a:p>
        </p:txBody>
      </p:sp>
      <p:sp>
        <p:nvSpPr>
          <p:cNvPr id="16" name="***Tijdelijke aanduiding voor voettekst 15"/>
          <p:cNvSpPr>
            <a:spLocks noGrp="1" noSelect="1"/>
          </p:cNvSpPr>
          <p:nvPr userDrawn="1">
            <p:ph type="ftr" sz="quarter" idx="15"/>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17" name="***Tijdelijke aanduiding voor dianummer 16"/>
          <p:cNvSpPr>
            <a:spLocks noGrp="1" noSelect="1"/>
          </p:cNvSpPr>
          <p:nvPr userDrawn="1">
            <p:ph type="sldNum" sz="quarter" idx="16"/>
          </p:nvPr>
        </p:nvSpPr>
        <p:spPr/>
        <p:txBody>
          <a:bodyPr/>
          <a:lstStyle>
            <a:lvl1pPr>
              <a:defRPr>
                <a:solidFill>
                  <a:schemeClr val="bg1"/>
                </a:solidFill>
              </a:defRPr>
            </a:lvl1pPr>
          </a:lstStyle>
          <a:p>
            <a:fld id="{66C51462-7265-4FA4-8260-F4DA7CBC4A43}" type="slidenum">
              <a:rPr lang="en-GB" smtClean="0"/>
              <a:pPr/>
              <a:t>‹N°›</a:t>
            </a:fld>
            <a:r>
              <a:rPr lang="en-GB" dirty="0"/>
              <a:t> |</a:t>
            </a:r>
          </a:p>
        </p:txBody>
      </p:sp>
      <p:sp>
        <p:nvSpPr>
          <p:cNvPr id="27" name="Logo 10 (PHJU)">
            <a:extLst>
              <a:ext uri="{FF2B5EF4-FFF2-40B4-BE49-F238E27FC236}">
                <a16:creationId xmlns:a16="http://schemas.microsoft.com/office/drawing/2014/main" id="{9AA0EC3C-4692-437E-A175-24F115D4FD36}"/>
              </a:ext>
            </a:extLst>
          </p:cNvPr>
          <p:cNvSpPr>
            <a:spLocks noGrp="1" noSelect="1"/>
          </p:cNvSpPr>
          <p:nvPr userDrawn="1">
            <p:ph type="body" idx="1000" hasCustomPrompt="1"/>
            <p:custDataLst>
              <p:custData r:id="rId1"/>
            </p:custDataLst>
          </p:nvPr>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42" name="Slogan 11 (PHJU)">
            <a:extLst>
              <a:ext uri="{FF2B5EF4-FFF2-40B4-BE49-F238E27FC236}">
                <a16:creationId xmlns:a16="http://schemas.microsoft.com/office/drawing/2014/main" id="{4F221B8D-925C-41A6-AC1C-5AA0143B57D2}"/>
              </a:ext>
            </a:extLst>
          </p:cNvPr>
          <p:cNvSpPr>
            <a:spLocks noGrp="1" noSelect="1"/>
          </p:cNvSpPr>
          <p:nvPr userDrawn="1">
            <p:ph type="body" idx="1001" hasCustomPrompt="1"/>
            <p:custDataLst>
              <p:custData r:id="rId2"/>
            </p:custDataLst>
          </p:nvPr>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8" name="Freeform 5"/>
          <p:cNvSpPr>
            <a:spLocks noGrp="1" noSelect="1"/>
          </p:cNvSpPr>
          <p:nvPr userDrawn="1">
            <p:ph type="body" idx="1002" hasCustomPrompt="1"/>
            <p:custDataLst>
              <p:custData r:id="rId3"/>
            </p:custDataLst>
          </p:nvPr>
        </p:nvSpPr>
        <p:spPr bwMode="auto">
          <a:xfrm>
            <a:off x="2635250" y="1401763"/>
            <a:ext cx="1112838" cy="2217738"/>
          </a:xfrm>
          <a:custGeom>
            <a:avLst/>
            <a:gdLst>
              <a:gd name="T0" fmla="*/ 4657 w 4670"/>
              <a:gd name="T1" fmla="*/ 91 h 9314"/>
              <a:gd name="T2" fmla="*/ 4670 w 4670"/>
              <a:gd name="T3" fmla="*/ 9222 h 9314"/>
              <a:gd name="T4" fmla="*/ 0 w 4670"/>
              <a:gd name="T5" fmla="*/ 4657 h 9314"/>
              <a:gd name="T6" fmla="*/ 294 w 4670"/>
              <a:gd name="T7" fmla="*/ 4654 h 9314"/>
              <a:gd name="T8" fmla="*/ 4670 w 4670"/>
              <a:gd name="T9" fmla="*/ 8889 h 9314"/>
              <a:gd name="T10" fmla="*/ 4622 w 4670"/>
              <a:gd name="T11" fmla="*/ 418 h 9314"/>
              <a:gd name="T12" fmla="*/ 4622 w 4670"/>
              <a:gd name="T13" fmla="*/ 326 h 9314"/>
              <a:gd name="T14" fmla="*/ 4628 w 4670"/>
              <a:gd name="T15" fmla="*/ 8667 h 9314"/>
              <a:gd name="T16" fmla="*/ 4628 w 4670"/>
              <a:gd name="T17" fmla="*/ 8576 h 9314"/>
              <a:gd name="T18" fmla="*/ 4670 w 4670"/>
              <a:gd name="T19" fmla="*/ 770 h 9314"/>
              <a:gd name="T20" fmla="*/ 634 w 4670"/>
              <a:gd name="T21" fmla="*/ 4673 h 9314"/>
              <a:gd name="T22" fmla="*/ 4670 w 4670"/>
              <a:gd name="T23" fmla="*/ 8334 h 9314"/>
              <a:gd name="T24" fmla="*/ 1070 w 4670"/>
              <a:gd name="T25" fmla="*/ 4679 h 9314"/>
              <a:gd name="T26" fmla="*/ 4670 w 4670"/>
              <a:gd name="T27" fmla="*/ 1024 h 9314"/>
              <a:gd name="T28" fmla="*/ 1325 w 4670"/>
              <a:gd name="T29" fmla="*/ 4702 h 9314"/>
              <a:gd name="T30" fmla="*/ 4670 w 4670"/>
              <a:gd name="T31" fmla="*/ 7936 h 9314"/>
              <a:gd name="T32" fmla="*/ 4650 w 4670"/>
              <a:gd name="T33" fmla="*/ 1467 h 9314"/>
              <a:gd name="T34" fmla="*/ 4650 w 4670"/>
              <a:gd name="T35" fmla="*/ 1376 h 9314"/>
              <a:gd name="T36" fmla="*/ 4641 w 4670"/>
              <a:gd name="T37" fmla="*/ 7701 h 9314"/>
              <a:gd name="T38" fmla="*/ 4641 w 4670"/>
              <a:gd name="T39" fmla="*/ 7610 h 9314"/>
              <a:gd name="T40" fmla="*/ 4670 w 4670"/>
              <a:gd name="T41" fmla="*/ 1813 h 9314"/>
              <a:gd name="T42" fmla="*/ 1651 w 4670"/>
              <a:gd name="T43" fmla="*/ 4711 h 9314"/>
              <a:gd name="T44" fmla="*/ 4670 w 4670"/>
              <a:gd name="T45" fmla="*/ 7348 h 9314"/>
              <a:gd name="T46" fmla="*/ 2075 w 4670"/>
              <a:gd name="T47" fmla="*/ 4711 h 9314"/>
              <a:gd name="T48" fmla="*/ 4670 w 4670"/>
              <a:gd name="T49" fmla="*/ 2074 h 9314"/>
              <a:gd name="T50" fmla="*/ 2330 w 4670"/>
              <a:gd name="T51" fmla="*/ 4721 h 9314"/>
              <a:gd name="T52" fmla="*/ 4670 w 4670"/>
              <a:gd name="T53" fmla="*/ 6918 h 9314"/>
              <a:gd name="T54" fmla="*/ 4615 w 4670"/>
              <a:gd name="T55" fmla="*/ 2523 h 9314"/>
              <a:gd name="T56" fmla="*/ 4615 w 4670"/>
              <a:gd name="T57" fmla="*/ 2432 h 9314"/>
              <a:gd name="T58" fmla="*/ 4615 w 4670"/>
              <a:gd name="T59" fmla="*/ 6645 h 9314"/>
              <a:gd name="T60" fmla="*/ 4615 w 4670"/>
              <a:gd name="T61" fmla="*/ 6554 h 9314"/>
              <a:gd name="T62" fmla="*/ 4670 w 4670"/>
              <a:gd name="T63" fmla="*/ 2895 h 9314"/>
              <a:gd name="T64" fmla="*/ 2694 w 4670"/>
              <a:gd name="T65" fmla="*/ 4724 h 9314"/>
              <a:gd name="T66" fmla="*/ 4670 w 4670"/>
              <a:gd name="T67" fmla="*/ 6279 h 9314"/>
              <a:gd name="T68" fmla="*/ 3144 w 4670"/>
              <a:gd name="T69" fmla="*/ 4721 h 9314"/>
              <a:gd name="T70" fmla="*/ 4670 w 4670"/>
              <a:gd name="T71" fmla="*/ 3163 h 9314"/>
              <a:gd name="T72" fmla="*/ 3405 w 4670"/>
              <a:gd name="T73" fmla="*/ 4730 h 9314"/>
              <a:gd name="T74" fmla="*/ 4670 w 4670"/>
              <a:gd name="T75" fmla="*/ 5842 h 9314"/>
              <a:gd name="T76" fmla="*/ 4612 w 4670"/>
              <a:gd name="T77" fmla="*/ 3618 h 9314"/>
              <a:gd name="T78" fmla="*/ 4612 w 4670"/>
              <a:gd name="T79" fmla="*/ 3526 h 9314"/>
              <a:gd name="T80" fmla="*/ 4615 w 4670"/>
              <a:gd name="T81" fmla="*/ 5602 h 9314"/>
              <a:gd name="T82" fmla="*/ 4615 w 4670"/>
              <a:gd name="T83" fmla="*/ 5510 h 9314"/>
              <a:gd name="T84" fmla="*/ 4670 w 4670"/>
              <a:gd name="T85" fmla="*/ 3940 h 9314"/>
              <a:gd name="T86" fmla="*/ 3738 w 4670"/>
              <a:gd name="T87" fmla="*/ 4724 h 9314"/>
              <a:gd name="T88" fmla="*/ 4670 w 4670"/>
              <a:gd name="T89" fmla="*/ 5274 h 9314"/>
              <a:gd name="T90" fmla="*/ 4168 w 4670"/>
              <a:gd name="T91" fmla="*/ 4721 h 9314"/>
              <a:gd name="T92" fmla="*/ 4670 w 4670"/>
              <a:gd name="T93" fmla="*/ 4168 h 9314"/>
              <a:gd name="T94" fmla="*/ 4352 w 4670"/>
              <a:gd name="T95" fmla="*/ 4721 h 9314"/>
              <a:gd name="T96" fmla="*/ 4670 w 4670"/>
              <a:gd name="T97" fmla="*/ 4905 h 9314"/>
              <a:gd name="T98" fmla="*/ 4634 w 4670"/>
              <a:gd name="T99" fmla="*/ 4533 h 9314"/>
              <a:gd name="T100" fmla="*/ 4634 w 4670"/>
              <a:gd name="T101" fmla="*/ 4442 h 9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70" h="9314">
                <a:moveTo>
                  <a:pt x="4670" y="0"/>
                </a:moveTo>
                <a:cubicBezTo>
                  <a:pt x="4670" y="91"/>
                  <a:pt x="4670" y="91"/>
                  <a:pt x="4670" y="91"/>
                </a:cubicBezTo>
                <a:cubicBezTo>
                  <a:pt x="4657" y="91"/>
                  <a:pt x="4657" y="91"/>
                  <a:pt x="4657" y="91"/>
                </a:cubicBezTo>
                <a:cubicBezTo>
                  <a:pt x="2139" y="91"/>
                  <a:pt x="91" y="2139"/>
                  <a:pt x="91" y="4657"/>
                </a:cubicBezTo>
                <a:cubicBezTo>
                  <a:pt x="91" y="7174"/>
                  <a:pt x="2139" y="9222"/>
                  <a:pt x="4657" y="9222"/>
                </a:cubicBezTo>
                <a:cubicBezTo>
                  <a:pt x="4670" y="9222"/>
                  <a:pt x="4670" y="9222"/>
                  <a:pt x="4670" y="9222"/>
                </a:cubicBezTo>
                <a:cubicBezTo>
                  <a:pt x="4670" y="9314"/>
                  <a:pt x="4670" y="9314"/>
                  <a:pt x="4670" y="9314"/>
                </a:cubicBezTo>
                <a:cubicBezTo>
                  <a:pt x="4657" y="9314"/>
                  <a:pt x="4657" y="9314"/>
                  <a:pt x="4657" y="9314"/>
                </a:cubicBezTo>
                <a:cubicBezTo>
                  <a:pt x="2089" y="9314"/>
                  <a:pt x="0" y="7224"/>
                  <a:pt x="0" y="4657"/>
                </a:cubicBezTo>
                <a:cubicBezTo>
                  <a:pt x="0" y="2089"/>
                  <a:pt x="2089" y="0"/>
                  <a:pt x="4657" y="0"/>
                </a:cubicBezTo>
                <a:lnTo>
                  <a:pt x="4670" y="0"/>
                </a:lnTo>
                <a:close/>
                <a:moveTo>
                  <a:pt x="294" y="4654"/>
                </a:moveTo>
                <a:cubicBezTo>
                  <a:pt x="294" y="7040"/>
                  <a:pt x="2236" y="8981"/>
                  <a:pt x="4622" y="8981"/>
                </a:cubicBezTo>
                <a:cubicBezTo>
                  <a:pt x="4638" y="8981"/>
                  <a:pt x="4654" y="8981"/>
                  <a:pt x="4670" y="8980"/>
                </a:cubicBezTo>
                <a:cubicBezTo>
                  <a:pt x="4670" y="8889"/>
                  <a:pt x="4670" y="8889"/>
                  <a:pt x="4670" y="8889"/>
                </a:cubicBezTo>
                <a:cubicBezTo>
                  <a:pt x="4654" y="8890"/>
                  <a:pt x="4638" y="8890"/>
                  <a:pt x="4622" y="8890"/>
                </a:cubicBezTo>
                <a:cubicBezTo>
                  <a:pt x="2286" y="8890"/>
                  <a:pt x="386" y="6989"/>
                  <a:pt x="386" y="4654"/>
                </a:cubicBezTo>
                <a:cubicBezTo>
                  <a:pt x="386" y="2318"/>
                  <a:pt x="2286" y="418"/>
                  <a:pt x="4622" y="418"/>
                </a:cubicBezTo>
                <a:cubicBezTo>
                  <a:pt x="4638" y="418"/>
                  <a:pt x="4654" y="418"/>
                  <a:pt x="4670" y="418"/>
                </a:cubicBezTo>
                <a:cubicBezTo>
                  <a:pt x="4670" y="327"/>
                  <a:pt x="4670" y="327"/>
                  <a:pt x="4670" y="327"/>
                </a:cubicBezTo>
                <a:cubicBezTo>
                  <a:pt x="4654" y="326"/>
                  <a:pt x="4638" y="326"/>
                  <a:pt x="4622" y="326"/>
                </a:cubicBezTo>
                <a:cubicBezTo>
                  <a:pt x="2236" y="326"/>
                  <a:pt x="294" y="2268"/>
                  <a:pt x="294" y="4654"/>
                </a:cubicBezTo>
                <a:close/>
                <a:moveTo>
                  <a:pt x="634" y="4673"/>
                </a:moveTo>
                <a:cubicBezTo>
                  <a:pt x="634" y="6875"/>
                  <a:pt x="2426" y="8667"/>
                  <a:pt x="4628" y="8667"/>
                </a:cubicBezTo>
                <a:cubicBezTo>
                  <a:pt x="4642" y="8667"/>
                  <a:pt x="4656" y="8667"/>
                  <a:pt x="4670" y="8667"/>
                </a:cubicBezTo>
                <a:cubicBezTo>
                  <a:pt x="4670" y="8576"/>
                  <a:pt x="4670" y="8576"/>
                  <a:pt x="4670" y="8576"/>
                </a:cubicBezTo>
                <a:cubicBezTo>
                  <a:pt x="4656" y="8576"/>
                  <a:pt x="4642" y="8576"/>
                  <a:pt x="4628" y="8576"/>
                </a:cubicBezTo>
                <a:cubicBezTo>
                  <a:pt x="2476" y="8576"/>
                  <a:pt x="725" y="6825"/>
                  <a:pt x="725" y="4673"/>
                </a:cubicBezTo>
                <a:cubicBezTo>
                  <a:pt x="725" y="2520"/>
                  <a:pt x="2476" y="770"/>
                  <a:pt x="4628" y="770"/>
                </a:cubicBezTo>
                <a:cubicBezTo>
                  <a:pt x="4642" y="770"/>
                  <a:pt x="4656" y="770"/>
                  <a:pt x="4670" y="770"/>
                </a:cubicBezTo>
                <a:cubicBezTo>
                  <a:pt x="4670" y="679"/>
                  <a:pt x="4670" y="679"/>
                  <a:pt x="4670" y="679"/>
                </a:cubicBezTo>
                <a:cubicBezTo>
                  <a:pt x="4656" y="678"/>
                  <a:pt x="4642" y="678"/>
                  <a:pt x="4628" y="678"/>
                </a:cubicBezTo>
                <a:cubicBezTo>
                  <a:pt x="2426" y="678"/>
                  <a:pt x="634" y="2470"/>
                  <a:pt x="634" y="4673"/>
                </a:cubicBezTo>
                <a:close/>
                <a:moveTo>
                  <a:pt x="979" y="4679"/>
                </a:moveTo>
                <a:cubicBezTo>
                  <a:pt x="979" y="6695"/>
                  <a:pt x="2619" y="8334"/>
                  <a:pt x="4634" y="8334"/>
                </a:cubicBezTo>
                <a:cubicBezTo>
                  <a:pt x="4646" y="8334"/>
                  <a:pt x="4658" y="8334"/>
                  <a:pt x="4670" y="8334"/>
                </a:cubicBezTo>
                <a:cubicBezTo>
                  <a:pt x="4670" y="8243"/>
                  <a:pt x="4670" y="8243"/>
                  <a:pt x="4670" y="8243"/>
                </a:cubicBezTo>
                <a:cubicBezTo>
                  <a:pt x="4658" y="8243"/>
                  <a:pt x="4646" y="8243"/>
                  <a:pt x="4634" y="8243"/>
                </a:cubicBezTo>
                <a:cubicBezTo>
                  <a:pt x="2669" y="8243"/>
                  <a:pt x="1070" y="6644"/>
                  <a:pt x="1070" y="4679"/>
                </a:cubicBezTo>
                <a:cubicBezTo>
                  <a:pt x="1070" y="2714"/>
                  <a:pt x="2669" y="1115"/>
                  <a:pt x="4634" y="1115"/>
                </a:cubicBezTo>
                <a:cubicBezTo>
                  <a:pt x="4646" y="1115"/>
                  <a:pt x="4658" y="1115"/>
                  <a:pt x="4670" y="1116"/>
                </a:cubicBezTo>
                <a:cubicBezTo>
                  <a:pt x="4670" y="1024"/>
                  <a:pt x="4670" y="1024"/>
                  <a:pt x="4670" y="1024"/>
                </a:cubicBezTo>
                <a:cubicBezTo>
                  <a:pt x="4658" y="1024"/>
                  <a:pt x="4646" y="1024"/>
                  <a:pt x="4634" y="1024"/>
                </a:cubicBezTo>
                <a:cubicBezTo>
                  <a:pt x="2619" y="1024"/>
                  <a:pt x="979" y="2664"/>
                  <a:pt x="979" y="4679"/>
                </a:cubicBezTo>
                <a:close/>
                <a:moveTo>
                  <a:pt x="1325" y="4702"/>
                </a:moveTo>
                <a:cubicBezTo>
                  <a:pt x="1325" y="6535"/>
                  <a:pt x="2817" y="8027"/>
                  <a:pt x="4650" y="8027"/>
                </a:cubicBezTo>
                <a:cubicBezTo>
                  <a:pt x="4657" y="8027"/>
                  <a:pt x="4663" y="8027"/>
                  <a:pt x="4670" y="8027"/>
                </a:cubicBezTo>
                <a:cubicBezTo>
                  <a:pt x="4670" y="7936"/>
                  <a:pt x="4670" y="7936"/>
                  <a:pt x="4670" y="7936"/>
                </a:cubicBezTo>
                <a:cubicBezTo>
                  <a:pt x="4663" y="7936"/>
                  <a:pt x="4657" y="7936"/>
                  <a:pt x="4650" y="7936"/>
                </a:cubicBezTo>
                <a:cubicBezTo>
                  <a:pt x="2867" y="7936"/>
                  <a:pt x="1416" y="6485"/>
                  <a:pt x="1416" y="4702"/>
                </a:cubicBezTo>
                <a:cubicBezTo>
                  <a:pt x="1416" y="2918"/>
                  <a:pt x="2867" y="1467"/>
                  <a:pt x="4650" y="1467"/>
                </a:cubicBezTo>
                <a:cubicBezTo>
                  <a:pt x="4657" y="1467"/>
                  <a:pt x="4663" y="1467"/>
                  <a:pt x="4670" y="1468"/>
                </a:cubicBezTo>
                <a:cubicBezTo>
                  <a:pt x="4670" y="1376"/>
                  <a:pt x="4670" y="1376"/>
                  <a:pt x="4670" y="1376"/>
                </a:cubicBezTo>
                <a:cubicBezTo>
                  <a:pt x="4663" y="1376"/>
                  <a:pt x="4657" y="1376"/>
                  <a:pt x="4650" y="1376"/>
                </a:cubicBezTo>
                <a:cubicBezTo>
                  <a:pt x="2817" y="1376"/>
                  <a:pt x="1325" y="2868"/>
                  <a:pt x="1325" y="4702"/>
                </a:cubicBezTo>
                <a:close/>
                <a:moveTo>
                  <a:pt x="1651" y="4711"/>
                </a:moveTo>
                <a:cubicBezTo>
                  <a:pt x="1651" y="6360"/>
                  <a:pt x="2992" y="7701"/>
                  <a:pt x="4641" y="7701"/>
                </a:cubicBezTo>
                <a:cubicBezTo>
                  <a:pt x="4650" y="7701"/>
                  <a:pt x="4660" y="7701"/>
                  <a:pt x="4670" y="7700"/>
                </a:cubicBezTo>
                <a:cubicBezTo>
                  <a:pt x="4670" y="7609"/>
                  <a:pt x="4670" y="7609"/>
                  <a:pt x="4670" y="7609"/>
                </a:cubicBezTo>
                <a:cubicBezTo>
                  <a:pt x="4660" y="7610"/>
                  <a:pt x="4650" y="7610"/>
                  <a:pt x="4641" y="7610"/>
                </a:cubicBezTo>
                <a:cubicBezTo>
                  <a:pt x="3043" y="7610"/>
                  <a:pt x="1742" y="6309"/>
                  <a:pt x="1742" y="4711"/>
                </a:cubicBezTo>
                <a:cubicBezTo>
                  <a:pt x="1742" y="3113"/>
                  <a:pt x="3043" y="1813"/>
                  <a:pt x="4641" y="1813"/>
                </a:cubicBezTo>
                <a:cubicBezTo>
                  <a:pt x="4650" y="1813"/>
                  <a:pt x="4660" y="1813"/>
                  <a:pt x="4670" y="1813"/>
                </a:cubicBezTo>
                <a:cubicBezTo>
                  <a:pt x="4670" y="1722"/>
                  <a:pt x="4670" y="1722"/>
                  <a:pt x="4670" y="1722"/>
                </a:cubicBezTo>
                <a:cubicBezTo>
                  <a:pt x="4660" y="1722"/>
                  <a:pt x="4650" y="1722"/>
                  <a:pt x="4641" y="1722"/>
                </a:cubicBezTo>
                <a:cubicBezTo>
                  <a:pt x="2992" y="1722"/>
                  <a:pt x="1651" y="3063"/>
                  <a:pt x="1651" y="4711"/>
                </a:cubicBezTo>
                <a:close/>
                <a:moveTo>
                  <a:pt x="1984" y="4711"/>
                </a:moveTo>
                <a:cubicBezTo>
                  <a:pt x="1984" y="6166"/>
                  <a:pt x="3167" y="7349"/>
                  <a:pt x="4622" y="7349"/>
                </a:cubicBezTo>
                <a:cubicBezTo>
                  <a:pt x="4638" y="7349"/>
                  <a:pt x="4654" y="7349"/>
                  <a:pt x="4670" y="7348"/>
                </a:cubicBezTo>
                <a:cubicBezTo>
                  <a:pt x="4670" y="7257"/>
                  <a:pt x="4670" y="7257"/>
                  <a:pt x="4670" y="7257"/>
                </a:cubicBezTo>
                <a:cubicBezTo>
                  <a:pt x="4654" y="7258"/>
                  <a:pt x="4638" y="7258"/>
                  <a:pt x="4622" y="7258"/>
                </a:cubicBezTo>
                <a:cubicBezTo>
                  <a:pt x="3218" y="7258"/>
                  <a:pt x="2075" y="6115"/>
                  <a:pt x="2075" y="4711"/>
                </a:cubicBezTo>
                <a:cubicBezTo>
                  <a:pt x="2075" y="3307"/>
                  <a:pt x="3218" y="2165"/>
                  <a:pt x="4622" y="2165"/>
                </a:cubicBezTo>
                <a:cubicBezTo>
                  <a:pt x="4638" y="2165"/>
                  <a:pt x="4654" y="2165"/>
                  <a:pt x="4670" y="2165"/>
                </a:cubicBezTo>
                <a:cubicBezTo>
                  <a:pt x="4670" y="2074"/>
                  <a:pt x="4670" y="2074"/>
                  <a:pt x="4670" y="2074"/>
                </a:cubicBezTo>
                <a:cubicBezTo>
                  <a:pt x="4654" y="2074"/>
                  <a:pt x="4638" y="2074"/>
                  <a:pt x="4622" y="2074"/>
                </a:cubicBezTo>
                <a:cubicBezTo>
                  <a:pt x="3167" y="2074"/>
                  <a:pt x="1984" y="3257"/>
                  <a:pt x="1984" y="4711"/>
                </a:cubicBezTo>
                <a:close/>
                <a:moveTo>
                  <a:pt x="2330" y="4721"/>
                </a:moveTo>
                <a:cubicBezTo>
                  <a:pt x="2330" y="5983"/>
                  <a:pt x="3355" y="7010"/>
                  <a:pt x="4615" y="7010"/>
                </a:cubicBezTo>
                <a:cubicBezTo>
                  <a:pt x="4634" y="7010"/>
                  <a:pt x="4652" y="7009"/>
                  <a:pt x="4670" y="7009"/>
                </a:cubicBezTo>
                <a:cubicBezTo>
                  <a:pt x="4670" y="6918"/>
                  <a:pt x="4670" y="6918"/>
                  <a:pt x="4670" y="6918"/>
                </a:cubicBezTo>
                <a:cubicBezTo>
                  <a:pt x="4652" y="6918"/>
                  <a:pt x="4634" y="6918"/>
                  <a:pt x="4615" y="6918"/>
                </a:cubicBezTo>
                <a:cubicBezTo>
                  <a:pt x="3405" y="6918"/>
                  <a:pt x="2421" y="5932"/>
                  <a:pt x="2421" y="4721"/>
                </a:cubicBezTo>
                <a:cubicBezTo>
                  <a:pt x="2421" y="3509"/>
                  <a:pt x="3405" y="2523"/>
                  <a:pt x="4615" y="2523"/>
                </a:cubicBezTo>
                <a:cubicBezTo>
                  <a:pt x="4634" y="2523"/>
                  <a:pt x="4652" y="2524"/>
                  <a:pt x="4670" y="2524"/>
                </a:cubicBezTo>
                <a:cubicBezTo>
                  <a:pt x="4670" y="2433"/>
                  <a:pt x="4670" y="2433"/>
                  <a:pt x="4670" y="2433"/>
                </a:cubicBezTo>
                <a:cubicBezTo>
                  <a:pt x="4652" y="2432"/>
                  <a:pt x="4634" y="2432"/>
                  <a:pt x="4615" y="2432"/>
                </a:cubicBezTo>
                <a:cubicBezTo>
                  <a:pt x="3355" y="2432"/>
                  <a:pt x="2330" y="3459"/>
                  <a:pt x="2330" y="4721"/>
                </a:cubicBezTo>
                <a:close/>
                <a:moveTo>
                  <a:pt x="2694" y="4724"/>
                </a:moveTo>
                <a:cubicBezTo>
                  <a:pt x="2694" y="5783"/>
                  <a:pt x="3556" y="6645"/>
                  <a:pt x="4615" y="6645"/>
                </a:cubicBezTo>
                <a:cubicBezTo>
                  <a:pt x="4633" y="6645"/>
                  <a:pt x="4652" y="6644"/>
                  <a:pt x="4670" y="6644"/>
                </a:cubicBezTo>
                <a:cubicBezTo>
                  <a:pt x="4670" y="6553"/>
                  <a:pt x="4670" y="6553"/>
                  <a:pt x="4670" y="6553"/>
                </a:cubicBezTo>
                <a:cubicBezTo>
                  <a:pt x="4652" y="6553"/>
                  <a:pt x="4633" y="6554"/>
                  <a:pt x="4615" y="6554"/>
                </a:cubicBezTo>
                <a:cubicBezTo>
                  <a:pt x="3606" y="6554"/>
                  <a:pt x="2786" y="5733"/>
                  <a:pt x="2786" y="4724"/>
                </a:cubicBezTo>
                <a:cubicBezTo>
                  <a:pt x="2786" y="3715"/>
                  <a:pt x="3606" y="2894"/>
                  <a:pt x="4615" y="2894"/>
                </a:cubicBezTo>
                <a:cubicBezTo>
                  <a:pt x="4633" y="2894"/>
                  <a:pt x="4652" y="2895"/>
                  <a:pt x="4670" y="2895"/>
                </a:cubicBezTo>
                <a:cubicBezTo>
                  <a:pt x="4670" y="2804"/>
                  <a:pt x="4670" y="2804"/>
                  <a:pt x="4670" y="2804"/>
                </a:cubicBezTo>
                <a:cubicBezTo>
                  <a:pt x="4652" y="2804"/>
                  <a:pt x="4633" y="2803"/>
                  <a:pt x="4615" y="2803"/>
                </a:cubicBezTo>
                <a:cubicBezTo>
                  <a:pt x="3556" y="2803"/>
                  <a:pt x="2694" y="3665"/>
                  <a:pt x="2694" y="4724"/>
                </a:cubicBezTo>
                <a:close/>
                <a:moveTo>
                  <a:pt x="3053" y="4721"/>
                </a:moveTo>
                <a:cubicBezTo>
                  <a:pt x="3053" y="5580"/>
                  <a:pt x="3752" y="6280"/>
                  <a:pt x="4612" y="6280"/>
                </a:cubicBezTo>
                <a:cubicBezTo>
                  <a:pt x="4631" y="6280"/>
                  <a:pt x="4650" y="6280"/>
                  <a:pt x="4670" y="6279"/>
                </a:cubicBezTo>
                <a:cubicBezTo>
                  <a:pt x="4670" y="6188"/>
                  <a:pt x="4670" y="6188"/>
                  <a:pt x="4670" y="6188"/>
                </a:cubicBezTo>
                <a:cubicBezTo>
                  <a:pt x="4650" y="6188"/>
                  <a:pt x="4631" y="6189"/>
                  <a:pt x="4612" y="6189"/>
                </a:cubicBezTo>
                <a:cubicBezTo>
                  <a:pt x="3802" y="6189"/>
                  <a:pt x="3144" y="5530"/>
                  <a:pt x="3144" y="4721"/>
                </a:cubicBezTo>
                <a:cubicBezTo>
                  <a:pt x="3144" y="3911"/>
                  <a:pt x="3802" y="3253"/>
                  <a:pt x="4612" y="3253"/>
                </a:cubicBezTo>
                <a:cubicBezTo>
                  <a:pt x="4631" y="3253"/>
                  <a:pt x="4650" y="3253"/>
                  <a:pt x="4670" y="3254"/>
                </a:cubicBezTo>
                <a:cubicBezTo>
                  <a:pt x="4670" y="3163"/>
                  <a:pt x="4670" y="3163"/>
                  <a:pt x="4670" y="3163"/>
                </a:cubicBezTo>
                <a:cubicBezTo>
                  <a:pt x="4650" y="3162"/>
                  <a:pt x="4631" y="3162"/>
                  <a:pt x="4612" y="3162"/>
                </a:cubicBezTo>
                <a:cubicBezTo>
                  <a:pt x="3752" y="3162"/>
                  <a:pt x="3053" y="3861"/>
                  <a:pt x="3053" y="4721"/>
                </a:cubicBezTo>
                <a:close/>
                <a:moveTo>
                  <a:pt x="3405" y="4730"/>
                </a:moveTo>
                <a:cubicBezTo>
                  <a:pt x="3405" y="5394"/>
                  <a:pt x="3946" y="5934"/>
                  <a:pt x="4612" y="5934"/>
                </a:cubicBezTo>
                <a:cubicBezTo>
                  <a:pt x="4631" y="5934"/>
                  <a:pt x="4650" y="5934"/>
                  <a:pt x="4670" y="5933"/>
                </a:cubicBezTo>
                <a:cubicBezTo>
                  <a:pt x="4670" y="5842"/>
                  <a:pt x="4670" y="5842"/>
                  <a:pt x="4670" y="5842"/>
                </a:cubicBezTo>
                <a:cubicBezTo>
                  <a:pt x="4651" y="5843"/>
                  <a:pt x="4631" y="5843"/>
                  <a:pt x="4612" y="5843"/>
                </a:cubicBezTo>
                <a:cubicBezTo>
                  <a:pt x="3997" y="5843"/>
                  <a:pt x="3496" y="5344"/>
                  <a:pt x="3496" y="4730"/>
                </a:cubicBezTo>
                <a:cubicBezTo>
                  <a:pt x="3496" y="4117"/>
                  <a:pt x="3997" y="3618"/>
                  <a:pt x="4612" y="3618"/>
                </a:cubicBezTo>
                <a:cubicBezTo>
                  <a:pt x="4631" y="3618"/>
                  <a:pt x="4651" y="3618"/>
                  <a:pt x="4670" y="3619"/>
                </a:cubicBezTo>
                <a:cubicBezTo>
                  <a:pt x="4670" y="3528"/>
                  <a:pt x="4670" y="3528"/>
                  <a:pt x="4670" y="3528"/>
                </a:cubicBezTo>
                <a:cubicBezTo>
                  <a:pt x="4650" y="3527"/>
                  <a:pt x="4631" y="3526"/>
                  <a:pt x="4612" y="3526"/>
                </a:cubicBezTo>
                <a:cubicBezTo>
                  <a:pt x="3946" y="3526"/>
                  <a:pt x="3405" y="4066"/>
                  <a:pt x="3405" y="4730"/>
                </a:cubicBezTo>
                <a:close/>
                <a:moveTo>
                  <a:pt x="3738" y="4724"/>
                </a:moveTo>
                <a:cubicBezTo>
                  <a:pt x="3738" y="5208"/>
                  <a:pt x="4131" y="5602"/>
                  <a:pt x="4615" y="5602"/>
                </a:cubicBezTo>
                <a:cubicBezTo>
                  <a:pt x="4634" y="5602"/>
                  <a:pt x="4652" y="5601"/>
                  <a:pt x="4670" y="5600"/>
                </a:cubicBezTo>
                <a:cubicBezTo>
                  <a:pt x="4670" y="5508"/>
                  <a:pt x="4670" y="5508"/>
                  <a:pt x="4670" y="5508"/>
                </a:cubicBezTo>
                <a:cubicBezTo>
                  <a:pt x="4652" y="5510"/>
                  <a:pt x="4634" y="5510"/>
                  <a:pt x="4615" y="5510"/>
                </a:cubicBezTo>
                <a:cubicBezTo>
                  <a:pt x="4182" y="5510"/>
                  <a:pt x="3829" y="5158"/>
                  <a:pt x="3829" y="4724"/>
                </a:cubicBezTo>
                <a:cubicBezTo>
                  <a:pt x="3829" y="4290"/>
                  <a:pt x="4182" y="3938"/>
                  <a:pt x="4615" y="3938"/>
                </a:cubicBezTo>
                <a:cubicBezTo>
                  <a:pt x="4634" y="3938"/>
                  <a:pt x="4652" y="3938"/>
                  <a:pt x="4670" y="3940"/>
                </a:cubicBezTo>
                <a:cubicBezTo>
                  <a:pt x="4670" y="3848"/>
                  <a:pt x="4670" y="3848"/>
                  <a:pt x="4670" y="3848"/>
                </a:cubicBezTo>
                <a:cubicBezTo>
                  <a:pt x="4652" y="3847"/>
                  <a:pt x="4634" y="3846"/>
                  <a:pt x="4615" y="3846"/>
                </a:cubicBezTo>
                <a:cubicBezTo>
                  <a:pt x="4131" y="3846"/>
                  <a:pt x="3738" y="4240"/>
                  <a:pt x="3738" y="4724"/>
                </a:cubicBezTo>
                <a:close/>
                <a:moveTo>
                  <a:pt x="4077" y="4721"/>
                </a:moveTo>
                <a:cubicBezTo>
                  <a:pt x="4077" y="5026"/>
                  <a:pt x="4326" y="5275"/>
                  <a:pt x="4631" y="5275"/>
                </a:cubicBezTo>
                <a:cubicBezTo>
                  <a:pt x="4644" y="5275"/>
                  <a:pt x="4657" y="5275"/>
                  <a:pt x="4670" y="5274"/>
                </a:cubicBezTo>
                <a:cubicBezTo>
                  <a:pt x="4670" y="5182"/>
                  <a:pt x="4670" y="5182"/>
                  <a:pt x="4670" y="5182"/>
                </a:cubicBezTo>
                <a:cubicBezTo>
                  <a:pt x="4657" y="5184"/>
                  <a:pt x="4644" y="5184"/>
                  <a:pt x="4631" y="5184"/>
                </a:cubicBezTo>
                <a:cubicBezTo>
                  <a:pt x="4376" y="5184"/>
                  <a:pt x="4168" y="4976"/>
                  <a:pt x="4168" y="4721"/>
                </a:cubicBezTo>
                <a:cubicBezTo>
                  <a:pt x="4168" y="4465"/>
                  <a:pt x="4376" y="4258"/>
                  <a:pt x="4631" y="4258"/>
                </a:cubicBezTo>
                <a:cubicBezTo>
                  <a:pt x="4644" y="4258"/>
                  <a:pt x="4657" y="4258"/>
                  <a:pt x="4670" y="4259"/>
                </a:cubicBezTo>
                <a:cubicBezTo>
                  <a:pt x="4670" y="4168"/>
                  <a:pt x="4670" y="4168"/>
                  <a:pt x="4670" y="4168"/>
                </a:cubicBezTo>
                <a:cubicBezTo>
                  <a:pt x="4657" y="4167"/>
                  <a:pt x="4644" y="4166"/>
                  <a:pt x="4631" y="4166"/>
                </a:cubicBezTo>
                <a:cubicBezTo>
                  <a:pt x="4326" y="4166"/>
                  <a:pt x="4077" y="4415"/>
                  <a:pt x="4077" y="4721"/>
                </a:cubicBezTo>
                <a:close/>
                <a:moveTo>
                  <a:pt x="4352" y="4721"/>
                </a:moveTo>
                <a:cubicBezTo>
                  <a:pt x="4352" y="4875"/>
                  <a:pt x="4479" y="5000"/>
                  <a:pt x="4634" y="5000"/>
                </a:cubicBezTo>
                <a:cubicBezTo>
                  <a:pt x="4646" y="5000"/>
                  <a:pt x="4658" y="4999"/>
                  <a:pt x="4670" y="4998"/>
                </a:cubicBezTo>
                <a:cubicBezTo>
                  <a:pt x="4670" y="4905"/>
                  <a:pt x="4670" y="4905"/>
                  <a:pt x="4670" y="4905"/>
                </a:cubicBezTo>
                <a:cubicBezTo>
                  <a:pt x="4658" y="4908"/>
                  <a:pt x="4646" y="4909"/>
                  <a:pt x="4634" y="4909"/>
                </a:cubicBezTo>
                <a:cubicBezTo>
                  <a:pt x="4529" y="4909"/>
                  <a:pt x="4443" y="4824"/>
                  <a:pt x="4443" y="4721"/>
                </a:cubicBezTo>
                <a:cubicBezTo>
                  <a:pt x="4443" y="4617"/>
                  <a:pt x="4529" y="4533"/>
                  <a:pt x="4634" y="4533"/>
                </a:cubicBezTo>
                <a:cubicBezTo>
                  <a:pt x="4646" y="4533"/>
                  <a:pt x="4658" y="4534"/>
                  <a:pt x="4670" y="4536"/>
                </a:cubicBezTo>
                <a:cubicBezTo>
                  <a:pt x="4670" y="4444"/>
                  <a:pt x="4670" y="4444"/>
                  <a:pt x="4670" y="4444"/>
                </a:cubicBezTo>
                <a:cubicBezTo>
                  <a:pt x="4658" y="4442"/>
                  <a:pt x="4646" y="4442"/>
                  <a:pt x="4634" y="4442"/>
                </a:cubicBezTo>
                <a:cubicBezTo>
                  <a:pt x="4479" y="4442"/>
                  <a:pt x="4352" y="4567"/>
                  <a:pt x="4352" y="47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buFontTx/>
              <a:buNone/>
              <a:defRPr/>
            </a:lvl1pPr>
          </a:lstStyle>
          <a:p>
            <a:r>
              <a:rPr lang="en-GB" dirty="0"/>
              <a:t> </a:t>
            </a:r>
          </a:p>
        </p:txBody>
      </p:sp>
    </p:spTree>
    <p:extLst>
      <p:ext uri="{BB962C8B-B14F-4D97-AF65-F5344CB8AC3E}">
        <p14:creationId xmlns:p14="http://schemas.microsoft.com/office/powerpoint/2010/main" val="6989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Reliable Rhubarb with circles)">
    <p:bg>
      <p:bgPr>
        <a:solidFill>
          <a:schemeClr val="accent4"/>
        </a:solidFill>
        <a:effectLst/>
      </p:bgPr>
    </p:bg>
    <p:spTree>
      <p:nvGrpSpPr>
        <p:cNvPr id="1" name=""/>
        <p:cNvGrpSpPr/>
        <p:nvPr/>
      </p:nvGrpSpPr>
      <p:grpSpPr>
        <a:xfrm>
          <a:off x="0" y="0"/>
          <a:ext cx="0" cy="0"/>
          <a:chOff x="0" y="0"/>
          <a:chExt cx="0" cy="0"/>
        </a:xfrm>
      </p:grpSpPr>
      <p:sp>
        <p:nvSpPr>
          <p:cNvPr id="12" name="Instruction 21"/>
          <p:cNvSpPr>
            <a:spLocks noGrp="1" noSelect="1"/>
          </p:cNvSpPr>
          <p:nvPr>
            <p:ph type="body" sz="quarter" idx="1004" hasCustomPrompt="1"/>
          </p:nvPr>
        </p:nvSpPr>
        <p:spPr>
          <a:xfrm>
            <a:off x="-1463675" y="742942"/>
            <a:ext cx="1368425" cy="1440000"/>
          </a:xfrm>
          <a:solidFill>
            <a:srgbClr val="FFFFFF"/>
          </a:solidFill>
          <a:ln w="19050">
            <a:solidFill>
              <a:schemeClr val="accent1"/>
            </a:solidFill>
          </a:ln>
        </p:spPr>
        <p:txBody>
          <a:bodyPr lIns="36000" tIns="36000" rIns="36000" bIns="36000"/>
          <a:lstStyle>
            <a:lvl1pPr marL="0" marR="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sz="1000" b="0">
                <a:solidFill>
                  <a:schemeClr val="tx1"/>
                </a:solidFill>
              </a:defRPr>
            </a:lvl1pPr>
            <a:lvl2pPr marL="201600" indent="0">
              <a:lnSpc>
                <a:spcPct val="99000"/>
              </a:lnSpc>
              <a:buNone/>
              <a:defRPr sz="1000" b="0">
                <a:solidFill>
                  <a:schemeClr val="tx1"/>
                </a:solidFill>
              </a:defRPr>
            </a:lvl2pPr>
            <a:lvl3pPr marL="403200" indent="0">
              <a:lnSpc>
                <a:spcPct val="99000"/>
              </a:lnSpc>
              <a:buNone/>
              <a:defRPr sz="1000" b="0">
                <a:solidFill>
                  <a:schemeClr val="tx1"/>
                </a:solidFill>
              </a:defRPr>
            </a:lvl3pPr>
            <a:lvl4pPr marL="0" indent="0">
              <a:lnSpc>
                <a:spcPct val="99000"/>
              </a:lnSpc>
              <a:buFont typeface="Arial" panose="020B0604020202020204" pitchFamily="34" charset="0"/>
              <a:buNone/>
              <a:defRPr sz="1000" b="0">
                <a:solidFill>
                  <a:schemeClr val="tx1"/>
                </a:solidFill>
              </a:defRPr>
            </a:lvl4pPr>
            <a:lvl5pPr marL="0" indent="0">
              <a:lnSpc>
                <a:spcPct val="99000"/>
              </a:lnSpc>
              <a:buFont typeface="Arial" panose="020B0604020202020204" pitchFamily="34" charset="0"/>
              <a:buNone/>
              <a:defRPr sz="1000" b="0">
                <a:solidFill>
                  <a:schemeClr val="tx1"/>
                </a:solidFill>
              </a:defRPr>
            </a:lvl5pPr>
            <a:lvl6pPr marL="201600" indent="0">
              <a:lnSpc>
                <a:spcPct val="99000"/>
              </a:lnSpc>
              <a:buFont typeface="Arial" panose="020B0604020202020204" pitchFamily="34" charset="0"/>
              <a:buNone/>
              <a:defRPr sz="1000" b="0">
                <a:solidFill>
                  <a:schemeClr val="tx1"/>
                </a:solidFill>
              </a:defRPr>
            </a:lvl6pPr>
            <a:lvl7pPr marL="403200" indent="0">
              <a:lnSpc>
                <a:spcPct val="99000"/>
              </a:lnSpc>
              <a:buFont typeface="Arial" panose="020B0604020202020204" pitchFamily="34" charset="0"/>
              <a:buNone/>
              <a:defRPr sz="1000" b="0">
                <a:solidFill>
                  <a:schemeClr val="tx1"/>
                </a:solidFill>
              </a:defRPr>
            </a:lvl7pPr>
            <a:lvl8pPr marL="604800" indent="0">
              <a:lnSpc>
                <a:spcPct val="99000"/>
              </a:lnSpc>
              <a:buFont typeface="Arial" panose="020B0604020202020204" pitchFamily="34" charset="0"/>
              <a:buNone/>
              <a:defRPr sz="1000" b="0">
                <a:solidFill>
                  <a:schemeClr val="tx1"/>
                </a:solidFill>
              </a:defRPr>
            </a:lvl8pPr>
            <a:lvl9pPr marL="0" indent="0">
              <a:lnSpc>
                <a:spcPct val="99000"/>
              </a:lnSpc>
              <a:buFont typeface="Arial" panose="020B0604020202020204" pitchFamily="34" charset="0"/>
              <a:buNone/>
              <a:defRPr sz="1000" b="0">
                <a:solidFill>
                  <a:schemeClr val="tx1"/>
                </a:solidFill>
              </a:defRPr>
            </a:lvl9pPr>
          </a:lstStyle>
          <a:p>
            <a:pPr marL="0" marR="0" lvl="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a:pPr>
            <a:r>
              <a:rPr lang="en-GB" sz="1000" noProof="1"/>
              <a:t>Click in the background and choose Format background to change the background colour.</a:t>
            </a:r>
            <a:br>
              <a:rPr lang="en-GB" sz="1000" noProof="1"/>
            </a:br>
            <a:r>
              <a:rPr lang="en-GB" sz="1000" noProof="1"/>
              <a:t>To change the colour of the circles, select the circles and change the fill colour.</a:t>
            </a:r>
            <a:endParaRPr lang="en-GB" noProof="1"/>
          </a:p>
        </p:txBody>
      </p:sp>
      <p:sp>
        <p:nvSpPr>
          <p:cNvPr id="25" name="Titel 1">
            <a:extLst>
              <a:ext uri="{FF2B5EF4-FFF2-40B4-BE49-F238E27FC236}">
                <a16:creationId xmlns:a16="http://schemas.microsoft.com/office/drawing/2014/main" id="{B010630C-1211-489F-A3EA-76B21A919894}"/>
              </a:ext>
            </a:extLst>
          </p:cNvPr>
          <p:cNvSpPr>
            <a:spLocks noGrp="1" noSelect="1"/>
          </p:cNvSpPr>
          <p:nvPr userDrawn="1">
            <p:ph type="title" hasCustomPrompt="1"/>
          </p:nvPr>
        </p:nvSpPr>
        <p:spPr bwMode="gray">
          <a:xfrm>
            <a:off x="3951051" y="1392371"/>
            <a:ext cx="4212000" cy="1125676"/>
          </a:xfrm>
        </p:spPr>
        <p:txBody>
          <a:bodyPr lIns="0" tIns="0" rIns="0" anchor="b"/>
          <a:lstStyle>
            <a:lvl1pPr algn="l">
              <a:defRPr sz="2400">
                <a:solidFill>
                  <a:schemeClr val="bg1"/>
                </a:solidFill>
              </a:defRPr>
            </a:lvl1pPr>
          </a:lstStyle>
          <a:p>
            <a:pPr lvl="0"/>
            <a:r>
              <a:rPr lang="en-GB" dirty="0"/>
              <a:t>[Title]</a:t>
            </a:r>
          </a:p>
        </p:txBody>
      </p:sp>
      <p:sp>
        <p:nvSpPr>
          <p:cNvPr id="44" name="Subtitle">
            <a:extLst>
              <a:ext uri="{FF2B5EF4-FFF2-40B4-BE49-F238E27FC236}">
                <a16:creationId xmlns:a16="http://schemas.microsoft.com/office/drawing/2014/main" id="{35492EF0-4423-40F1-87C5-5A80D22A57A7}"/>
              </a:ext>
            </a:extLst>
          </p:cNvPr>
          <p:cNvSpPr>
            <a:spLocks noGrp="1" noSelect="1"/>
          </p:cNvSpPr>
          <p:nvPr userDrawn="1">
            <p:ph type="body" sz="quarter" idx="13" hasCustomPrompt="1"/>
          </p:nvPr>
        </p:nvSpPr>
        <p:spPr bwMode="gray">
          <a:xfrm>
            <a:off x="3951051" y="2518047"/>
            <a:ext cx="4212000" cy="1142578"/>
          </a:xfrm>
          <a:prstGeom prst="rect">
            <a:avLst/>
          </a:prstGeom>
        </p:spPr>
        <p:txBody>
          <a:bodyPr lIns="0" tIns="36000" rIns="0" bIns="0"/>
          <a:lstStyle>
            <a:lvl1pPr marL="0" indent="0" algn="l">
              <a:lnSpc>
                <a:spcPct val="100000"/>
              </a:lnSpc>
              <a:buNone/>
              <a:defRPr lang="en-GB" sz="1000" b="0" kern="1200" cap="none" baseline="0" dirty="0">
                <a:solidFill>
                  <a:schemeClr val="bg1"/>
                </a:solidFill>
                <a:latin typeface="Arial" panose="020B0604020202020204" pitchFamily="34" charset="0"/>
                <a:ea typeface="+mn-ea"/>
                <a:cs typeface="+mn-cs"/>
              </a:defRPr>
            </a:lvl1pPr>
            <a:lvl2pPr marL="0" marR="0" indent="0" algn="ctr" fontAlgn="auto">
              <a:lnSpc>
                <a:spcPct val="100000"/>
              </a:lnSpc>
              <a:spcBef>
                <a:spcPts val="0"/>
              </a:spcBef>
              <a:spcAft>
                <a:spcPts val="0"/>
              </a:spcAft>
              <a:buNone/>
              <a:defRPr kumimoji="0" sz="1000" b="1" i="0" u="none" cap="none" baseline="0">
                <a:solidFill>
                  <a:schemeClr val="tx1"/>
                </a:solidFill>
                <a:latin typeface="+mn-lt"/>
              </a:defRPr>
            </a:lvl2pPr>
            <a:lvl3pPr marL="0" marR="0" indent="0" algn="ctr" fontAlgn="auto">
              <a:lnSpc>
                <a:spcPct val="100000"/>
              </a:lnSpc>
              <a:spcBef>
                <a:spcPts val="0"/>
              </a:spcBef>
              <a:spcAft>
                <a:spcPts val="0"/>
              </a:spcAft>
              <a:buNone/>
              <a:defRPr kumimoji="0" sz="1000" b="1" i="0" u="none" cap="none" baseline="0">
                <a:solidFill>
                  <a:schemeClr val="tx1"/>
                </a:solidFill>
                <a:latin typeface="+mn-lt"/>
              </a:defRPr>
            </a:lvl3pPr>
            <a:lvl4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4pPr>
            <a:lvl5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5pPr>
            <a:lvl6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6pPr>
            <a:lvl7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7pPr>
            <a:lvl8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8pPr>
            <a:lvl9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9pPr>
          </a:lstStyle>
          <a:p>
            <a:pPr lvl="0"/>
            <a:r>
              <a:rPr lang="en-GB" dirty="0"/>
              <a:t>[Subtitle]</a:t>
            </a:r>
          </a:p>
        </p:txBody>
      </p:sp>
      <p:sp>
        <p:nvSpPr>
          <p:cNvPr id="15" name="***Tijdelijke aanduiding voor datum 14"/>
          <p:cNvSpPr>
            <a:spLocks noGrp="1" noSelect="1"/>
          </p:cNvSpPr>
          <p:nvPr userDrawn="1">
            <p:ph type="dt" sz="half" idx="14"/>
          </p:nvPr>
        </p:nvSpPr>
        <p:spPr/>
        <p:txBody>
          <a:bodyPr/>
          <a:lstStyle>
            <a:lvl1pPr>
              <a:defRPr>
                <a:solidFill>
                  <a:schemeClr val="bg1"/>
                </a:solidFill>
              </a:defRPr>
            </a:lvl1pPr>
          </a:lstStyle>
          <a:p>
            <a:fld id="{DC04DD05-4251-43BC-B82A-FBE6C877A68C}" type="datetime1">
              <a:rPr lang="en-GB" noProof="1" smtClean="0"/>
              <a:pPr/>
              <a:t>21/11/2022</a:t>
            </a:fld>
            <a:endParaRPr lang="en-GB" noProof="1"/>
          </a:p>
        </p:txBody>
      </p:sp>
      <p:sp>
        <p:nvSpPr>
          <p:cNvPr id="16" name="***Tijdelijke aanduiding voor voettekst 15"/>
          <p:cNvSpPr>
            <a:spLocks noGrp="1" noSelect="1"/>
          </p:cNvSpPr>
          <p:nvPr userDrawn="1">
            <p:ph type="ftr" sz="quarter" idx="15"/>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17" name="***Tijdelijke aanduiding voor dianummer 16"/>
          <p:cNvSpPr>
            <a:spLocks noGrp="1" noSelect="1"/>
          </p:cNvSpPr>
          <p:nvPr userDrawn="1">
            <p:ph type="sldNum" sz="quarter" idx="16"/>
          </p:nvPr>
        </p:nvSpPr>
        <p:spPr/>
        <p:txBody>
          <a:bodyPr/>
          <a:lstStyle>
            <a:lvl1pPr>
              <a:defRPr>
                <a:solidFill>
                  <a:schemeClr val="bg1"/>
                </a:solidFill>
              </a:defRPr>
            </a:lvl1pPr>
          </a:lstStyle>
          <a:p>
            <a:fld id="{66C51462-7265-4FA4-8260-F4DA7CBC4A43}" type="slidenum">
              <a:rPr lang="en-GB" smtClean="0"/>
              <a:pPr/>
              <a:t>‹N°›</a:t>
            </a:fld>
            <a:r>
              <a:rPr lang="en-GB" dirty="0"/>
              <a:t> |</a:t>
            </a:r>
          </a:p>
        </p:txBody>
      </p:sp>
      <p:sp>
        <p:nvSpPr>
          <p:cNvPr id="27" name="Logo 10 (PHJU)">
            <a:extLst>
              <a:ext uri="{FF2B5EF4-FFF2-40B4-BE49-F238E27FC236}">
                <a16:creationId xmlns:a16="http://schemas.microsoft.com/office/drawing/2014/main" id="{9AA0EC3C-4692-437E-A175-24F115D4FD36}"/>
              </a:ext>
            </a:extLst>
          </p:cNvPr>
          <p:cNvSpPr>
            <a:spLocks noGrp="1" noSelect="1"/>
          </p:cNvSpPr>
          <p:nvPr userDrawn="1">
            <p:ph type="body" idx="1000" hasCustomPrompt="1"/>
            <p:custDataLst>
              <p:custData r:id="rId1"/>
            </p:custDataLst>
          </p:nvPr>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42" name="Slogan 11 (PHJU)">
            <a:extLst>
              <a:ext uri="{FF2B5EF4-FFF2-40B4-BE49-F238E27FC236}">
                <a16:creationId xmlns:a16="http://schemas.microsoft.com/office/drawing/2014/main" id="{4F221B8D-925C-41A6-AC1C-5AA0143B57D2}"/>
              </a:ext>
            </a:extLst>
          </p:cNvPr>
          <p:cNvSpPr>
            <a:spLocks noGrp="1" noSelect="1"/>
          </p:cNvSpPr>
          <p:nvPr userDrawn="1">
            <p:ph type="body" idx="1001" hasCustomPrompt="1"/>
            <p:custDataLst>
              <p:custData r:id="rId2"/>
            </p:custDataLst>
          </p:nvPr>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8" name="Freeform 5"/>
          <p:cNvSpPr>
            <a:spLocks noGrp="1" noSelect="1"/>
          </p:cNvSpPr>
          <p:nvPr userDrawn="1">
            <p:ph type="body" idx="1002" hasCustomPrompt="1"/>
            <p:custDataLst>
              <p:custData r:id="rId3"/>
            </p:custDataLst>
          </p:nvPr>
        </p:nvSpPr>
        <p:spPr bwMode="auto">
          <a:xfrm>
            <a:off x="2635250" y="1401763"/>
            <a:ext cx="1112838" cy="2217738"/>
          </a:xfrm>
          <a:custGeom>
            <a:avLst/>
            <a:gdLst>
              <a:gd name="T0" fmla="*/ 4657 w 4670"/>
              <a:gd name="T1" fmla="*/ 91 h 9314"/>
              <a:gd name="T2" fmla="*/ 4670 w 4670"/>
              <a:gd name="T3" fmla="*/ 9222 h 9314"/>
              <a:gd name="T4" fmla="*/ 0 w 4670"/>
              <a:gd name="T5" fmla="*/ 4657 h 9314"/>
              <a:gd name="T6" fmla="*/ 294 w 4670"/>
              <a:gd name="T7" fmla="*/ 4654 h 9314"/>
              <a:gd name="T8" fmla="*/ 4670 w 4670"/>
              <a:gd name="T9" fmla="*/ 8889 h 9314"/>
              <a:gd name="T10" fmla="*/ 4622 w 4670"/>
              <a:gd name="T11" fmla="*/ 418 h 9314"/>
              <a:gd name="T12" fmla="*/ 4622 w 4670"/>
              <a:gd name="T13" fmla="*/ 326 h 9314"/>
              <a:gd name="T14" fmla="*/ 4628 w 4670"/>
              <a:gd name="T15" fmla="*/ 8667 h 9314"/>
              <a:gd name="T16" fmla="*/ 4628 w 4670"/>
              <a:gd name="T17" fmla="*/ 8576 h 9314"/>
              <a:gd name="T18" fmla="*/ 4670 w 4670"/>
              <a:gd name="T19" fmla="*/ 770 h 9314"/>
              <a:gd name="T20" fmla="*/ 634 w 4670"/>
              <a:gd name="T21" fmla="*/ 4673 h 9314"/>
              <a:gd name="T22" fmla="*/ 4670 w 4670"/>
              <a:gd name="T23" fmla="*/ 8334 h 9314"/>
              <a:gd name="T24" fmla="*/ 1070 w 4670"/>
              <a:gd name="T25" fmla="*/ 4679 h 9314"/>
              <a:gd name="T26" fmla="*/ 4670 w 4670"/>
              <a:gd name="T27" fmla="*/ 1024 h 9314"/>
              <a:gd name="T28" fmla="*/ 1325 w 4670"/>
              <a:gd name="T29" fmla="*/ 4702 h 9314"/>
              <a:gd name="T30" fmla="*/ 4670 w 4670"/>
              <a:gd name="T31" fmla="*/ 7936 h 9314"/>
              <a:gd name="T32" fmla="*/ 4650 w 4670"/>
              <a:gd name="T33" fmla="*/ 1467 h 9314"/>
              <a:gd name="T34" fmla="*/ 4650 w 4670"/>
              <a:gd name="T35" fmla="*/ 1376 h 9314"/>
              <a:gd name="T36" fmla="*/ 4641 w 4670"/>
              <a:gd name="T37" fmla="*/ 7701 h 9314"/>
              <a:gd name="T38" fmla="*/ 4641 w 4670"/>
              <a:gd name="T39" fmla="*/ 7610 h 9314"/>
              <a:gd name="T40" fmla="*/ 4670 w 4670"/>
              <a:gd name="T41" fmla="*/ 1813 h 9314"/>
              <a:gd name="T42" fmla="*/ 1651 w 4670"/>
              <a:gd name="T43" fmla="*/ 4711 h 9314"/>
              <a:gd name="T44" fmla="*/ 4670 w 4670"/>
              <a:gd name="T45" fmla="*/ 7348 h 9314"/>
              <a:gd name="T46" fmla="*/ 2075 w 4670"/>
              <a:gd name="T47" fmla="*/ 4711 h 9314"/>
              <a:gd name="T48" fmla="*/ 4670 w 4670"/>
              <a:gd name="T49" fmla="*/ 2074 h 9314"/>
              <a:gd name="T50" fmla="*/ 2330 w 4670"/>
              <a:gd name="T51" fmla="*/ 4721 h 9314"/>
              <a:gd name="T52" fmla="*/ 4670 w 4670"/>
              <a:gd name="T53" fmla="*/ 6918 h 9314"/>
              <a:gd name="T54" fmla="*/ 4615 w 4670"/>
              <a:gd name="T55" fmla="*/ 2523 h 9314"/>
              <a:gd name="T56" fmla="*/ 4615 w 4670"/>
              <a:gd name="T57" fmla="*/ 2432 h 9314"/>
              <a:gd name="T58" fmla="*/ 4615 w 4670"/>
              <a:gd name="T59" fmla="*/ 6645 h 9314"/>
              <a:gd name="T60" fmla="*/ 4615 w 4670"/>
              <a:gd name="T61" fmla="*/ 6554 h 9314"/>
              <a:gd name="T62" fmla="*/ 4670 w 4670"/>
              <a:gd name="T63" fmla="*/ 2895 h 9314"/>
              <a:gd name="T64" fmla="*/ 2694 w 4670"/>
              <a:gd name="T65" fmla="*/ 4724 h 9314"/>
              <a:gd name="T66" fmla="*/ 4670 w 4670"/>
              <a:gd name="T67" fmla="*/ 6279 h 9314"/>
              <a:gd name="T68" fmla="*/ 3144 w 4670"/>
              <a:gd name="T69" fmla="*/ 4721 h 9314"/>
              <a:gd name="T70" fmla="*/ 4670 w 4670"/>
              <a:gd name="T71" fmla="*/ 3163 h 9314"/>
              <a:gd name="T72" fmla="*/ 3405 w 4670"/>
              <a:gd name="T73" fmla="*/ 4730 h 9314"/>
              <a:gd name="T74" fmla="*/ 4670 w 4670"/>
              <a:gd name="T75" fmla="*/ 5842 h 9314"/>
              <a:gd name="T76" fmla="*/ 4612 w 4670"/>
              <a:gd name="T77" fmla="*/ 3618 h 9314"/>
              <a:gd name="T78" fmla="*/ 4612 w 4670"/>
              <a:gd name="T79" fmla="*/ 3526 h 9314"/>
              <a:gd name="T80" fmla="*/ 4615 w 4670"/>
              <a:gd name="T81" fmla="*/ 5602 h 9314"/>
              <a:gd name="T82" fmla="*/ 4615 w 4670"/>
              <a:gd name="T83" fmla="*/ 5510 h 9314"/>
              <a:gd name="T84" fmla="*/ 4670 w 4670"/>
              <a:gd name="T85" fmla="*/ 3940 h 9314"/>
              <a:gd name="T86" fmla="*/ 3738 w 4670"/>
              <a:gd name="T87" fmla="*/ 4724 h 9314"/>
              <a:gd name="T88" fmla="*/ 4670 w 4670"/>
              <a:gd name="T89" fmla="*/ 5274 h 9314"/>
              <a:gd name="T90" fmla="*/ 4168 w 4670"/>
              <a:gd name="T91" fmla="*/ 4721 h 9314"/>
              <a:gd name="T92" fmla="*/ 4670 w 4670"/>
              <a:gd name="T93" fmla="*/ 4168 h 9314"/>
              <a:gd name="T94" fmla="*/ 4352 w 4670"/>
              <a:gd name="T95" fmla="*/ 4721 h 9314"/>
              <a:gd name="T96" fmla="*/ 4670 w 4670"/>
              <a:gd name="T97" fmla="*/ 4905 h 9314"/>
              <a:gd name="T98" fmla="*/ 4634 w 4670"/>
              <a:gd name="T99" fmla="*/ 4533 h 9314"/>
              <a:gd name="T100" fmla="*/ 4634 w 4670"/>
              <a:gd name="T101" fmla="*/ 4442 h 9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70" h="9314">
                <a:moveTo>
                  <a:pt x="4670" y="0"/>
                </a:moveTo>
                <a:cubicBezTo>
                  <a:pt x="4670" y="91"/>
                  <a:pt x="4670" y="91"/>
                  <a:pt x="4670" y="91"/>
                </a:cubicBezTo>
                <a:cubicBezTo>
                  <a:pt x="4657" y="91"/>
                  <a:pt x="4657" y="91"/>
                  <a:pt x="4657" y="91"/>
                </a:cubicBezTo>
                <a:cubicBezTo>
                  <a:pt x="2139" y="91"/>
                  <a:pt x="91" y="2139"/>
                  <a:pt x="91" y="4657"/>
                </a:cubicBezTo>
                <a:cubicBezTo>
                  <a:pt x="91" y="7174"/>
                  <a:pt x="2139" y="9222"/>
                  <a:pt x="4657" y="9222"/>
                </a:cubicBezTo>
                <a:cubicBezTo>
                  <a:pt x="4670" y="9222"/>
                  <a:pt x="4670" y="9222"/>
                  <a:pt x="4670" y="9222"/>
                </a:cubicBezTo>
                <a:cubicBezTo>
                  <a:pt x="4670" y="9314"/>
                  <a:pt x="4670" y="9314"/>
                  <a:pt x="4670" y="9314"/>
                </a:cubicBezTo>
                <a:cubicBezTo>
                  <a:pt x="4657" y="9314"/>
                  <a:pt x="4657" y="9314"/>
                  <a:pt x="4657" y="9314"/>
                </a:cubicBezTo>
                <a:cubicBezTo>
                  <a:pt x="2089" y="9314"/>
                  <a:pt x="0" y="7224"/>
                  <a:pt x="0" y="4657"/>
                </a:cubicBezTo>
                <a:cubicBezTo>
                  <a:pt x="0" y="2089"/>
                  <a:pt x="2089" y="0"/>
                  <a:pt x="4657" y="0"/>
                </a:cubicBezTo>
                <a:lnTo>
                  <a:pt x="4670" y="0"/>
                </a:lnTo>
                <a:close/>
                <a:moveTo>
                  <a:pt x="294" y="4654"/>
                </a:moveTo>
                <a:cubicBezTo>
                  <a:pt x="294" y="7040"/>
                  <a:pt x="2236" y="8981"/>
                  <a:pt x="4622" y="8981"/>
                </a:cubicBezTo>
                <a:cubicBezTo>
                  <a:pt x="4638" y="8981"/>
                  <a:pt x="4654" y="8981"/>
                  <a:pt x="4670" y="8980"/>
                </a:cubicBezTo>
                <a:cubicBezTo>
                  <a:pt x="4670" y="8889"/>
                  <a:pt x="4670" y="8889"/>
                  <a:pt x="4670" y="8889"/>
                </a:cubicBezTo>
                <a:cubicBezTo>
                  <a:pt x="4654" y="8890"/>
                  <a:pt x="4638" y="8890"/>
                  <a:pt x="4622" y="8890"/>
                </a:cubicBezTo>
                <a:cubicBezTo>
                  <a:pt x="2286" y="8890"/>
                  <a:pt x="386" y="6989"/>
                  <a:pt x="386" y="4654"/>
                </a:cubicBezTo>
                <a:cubicBezTo>
                  <a:pt x="386" y="2318"/>
                  <a:pt x="2286" y="418"/>
                  <a:pt x="4622" y="418"/>
                </a:cubicBezTo>
                <a:cubicBezTo>
                  <a:pt x="4638" y="418"/>
                  <a:pt x="4654" y="418"/>
                  <a:pt x="4670" y="418"/>
                </a:cubicBezTo>
                <a:cubicBezTo>
                  <a:pt x="4670" y="327"/>
                  <a:pt x="4670" y="327"/>
                  <a:pt x="4670" y="327"/>
                </a:cubicBezTo>
                <a:cubicBezTo>
                  <a:pt x="4654" y="326"/>
                  <a:pt x="4638" y="326"/>
                  <a:pt x="4622" y="326"/>
                </a:cubicBezTo>
                <a:cubicBezTo>
                  <a:pt x="2236" y="326"/>
                  <a:pt x="294" y="2268"/>
                  <a:pt x="294" y="4654"/>
                </a:cubicBezTo>
                <a:close/>
                <a:moveTo>
                  <a:pt x="634" y="4673"/>
                </a:moveTo>
                <a:cubicBezTo>
                  <a:pt x="634" y="6875"/>
                  <a:pt x="2426" y="8667"/>
                  <a:pt x="4628" y="8667"/>
                </a:cubicBezTo>
                <a:cubicBezTo>
                  <a:pt x="4642" y="8667"/>
                  <a:pt x="4656" y="8667"/>
                  <a:pt x="4670" y="8667"/>
                </a:cubicBezTo>
                <a:cubicBezTo>
                  <a:pt x="4670" y="8576"/>
                  <a:pt x="4670" y="8576"/>
                  <a:pt x="4670" y="8576"/>
                </a:cubicBezTo>
                <a:cubicBezTo>
                  <a:pt x="4656" y="8576"/>
                  <a:pt x="4642" y="8576"/>
                  <a:pt x="4628" y="8576"/>
                </a:cubicBezTo>
                <a:cubicBezTo>
                  <a:pt x="2476" y="8576"/>
                  <a:pt x="725" y="6825"/>
                  <a:pt x="725" y="4673"/>
                </a:cubicBezTo>
                <a:cubicBezTo>
                  <a:pt x="725" y="2520"/>
                  <a:pt x="2476" y="770"/>
                  <a:pt x="4628" y="770"/>
                </a:cubicBezTo>
                <a:cubicBezTo>
                  <a:pt x="4642" y="770"/>
                  <a:pt x="4656" y="770"/>
                  <a:pt x="4670" y="770"/>
                </a:cubicBezTo>
                <a:cubicBezTo>
                  <a:pt x="4670" y="679"/>
                  <a:pt x="4670" y="679"/>
                  <a:pt x="4670" y="679"/>
                </a:cubicBezTo>
                <a:cubicBezTo>
                  <a:pt x="4656" y="678"/>
                  <a:pt x="4642" y="678"/>
                  <a:pt x="4628" y="678"/>
                </a:cubicBezTo>
                <a:cubicBezTo>
                  <a:pt x="2426" y="678"/>
                  <a:pt x="634" y="2470"/>
                  <a:pt x="634" y="4673"/>
                </a:cubicBezTo>
                <a:close/>
                <a:moveTo>
                  <a:pt x="979" y="4679"/>
                </a:moveTo>
                <a:cubicBezTo>
                  <a:pt x="979" y="6695"/>
                  <a:pt x="2619" y="8334"/>
                  <a:pt x="4634" y="8334"/>
                </a:cubicBezTo>
                <a:cubicBezTo>
                  <a:pt x="4646" y="8334"/>
                  <a:pt x="4658" y="8334"/>
                  <a:pt x="4670" y="8334"/>
                </a:cubicBezTo>
                <a:cubicBezTo>
                  <a:pt x="4670" y="8243"/>
                  <a:pt x="4670" y="8243"/>
                  <a:pt x="4670" y="8243"/>
                </a:cubicBezTo>
                <a:cubicBezTo>
                  <a:pt x="4658" y="8243"/>
                  <a:pt x="4646" y="8243"/>
                  <a:pt x="4634" y="8243"/>
                </a:cubicBezTo>
                <a:cubicBezTo>
                  <a:pt x="2669" y="8243"/>
                  <a:pt x="1070" y="6644"/>
                  <a:pt x="1070" y="4679"/>
                </a:cubicBezTo>
                <a:cubicBezTo>
                  <a:pt x="1070" y="2714"/>
                  <a:pt x="2669" y="1115"/>
                  <a:pt x="4634" y="1115"/>
                </a:cubicBezTo>
                <a:cubicBezTo>
                  <a:pt x="4646" y="1115"/>
                  <a:pt x="4658" y="1115"/>
                  <a:pt x="4670" y="1116"/>
                </a:cubicBezTo>
                <a:cubicBezTo>
                  <a:pt x="4670" y="1024"/>
                  <a:pt x="4670" y="1024"/>
                  <a:pt x="4670" y="1024"/>
                </a:cubicBezTo>
                <a:cubicBezTo>
                  <a:pt x="4658" y="1024"/>
                  <a:pt x="4646" y="1024"/>
                  <a:pt x="4634" y="1024"/>
                </a:cubicBezTo>
                <a:cubicBezTo>
                  <a:pt x="2619" y="1024"/>
                  <a:pt x="979" y="2664"/>
                  <a:pt x="979" y="4679"/>
                </a:cubicBezTo>
                <a:close/>
                <a:moveTo>
                  <a:pt x="1325" y="4702"/>
                </a:moveTo>
                <a:cubicBezTo>
                  <a:pt x="1325" y="6535"/>
                  <a:pt x="2817" y="8027"/>
                  <a:pt x="4650" y="8027"/>
                </a:cubicBezTo>
                <a:cubicBezTo>
                  <a:pt x="4657" y="8027"/>
                  <a:pt x="4663" y="8027"/>
                  <a:pt x="4670" y="8027"/>
                </a:cubicBezTo>
                <a:cubicBezTo>
                  <a:pt x="4670" y="7936"/>
                  <a:pt x="4670" y="7936"/>
                  <a:pt x="4670" y="7936"/>
                </a:cubicBezTo>
                <a:cubicBezTo>
                  <a:pt x="4663" y="7936"/>
                  <a:pt x="4657" y="7936"/>
                  <a:pt x="4650" y="7936"/>
                </a:cubicBezTo>
                <a:cubicBezTo>
                  <a:pt x="2867" y="7936"/>
                  <a:pt x="1416" y="6485"/>
                  <a:pt x="1416" y="4702"/>
                </a:cubicBezTo>
                <a:cubicBezTo>
                  <a:pt x="1416" y="2918"/>
                  <a:pt x="2867" y="1467"/>
                  <a:pt x="4650" y="1467"/>
                </a:cubicBezTo>
                <a:cubicBezTo>
                  <a:pt x="4657" y="1467"/>
                  <a:pt x="4663" y="1467"/>
                  <a:pt x="4670" y="1468"/>
                </a:cubicBezTo>
                <a:cubicBezTo>
                  <a:pt x="4670" y="1376"/>
                  <a:pt x="4670" y="1376"/>
                  <a:pt x="4670" y="1376"/>
                </a:cubicBezTo>
                <a:cubicBezTo>
                  <a:pt x="4663" y="1376"/>
                  <a:pt x="4657" y="1376"/>
                  <a:pt x="4650" y="1376"/>
                </a:cubicBezTo>
                <a:cubicBezTo>
                  <a:pt x="2817" y="1376"/>
                  <a:pt x="1325" y="2868"/>
                  <a:pt x="1325" y="4702"/>
                </a:cubicBezTo>
                <a:close/>
                <a:moveTo>
                  <a:pt x="1651" y="4711"/>
                </a:moveTo>
                <a:cubicBezTo>
                  <a:pt x="1651" y="6360"/>
                  <a:pt x="2992" y="7701"/>
                  <a:pt x="4641" y="7701"/>
                </a:cubicBezTo>
                <a:cubicBezTo>
                  <a:pt x="4650" y="7701"/>
                  <a:pt x="4660" y="7701"/>
                  <a:pt x="4670" y="7700"/>
                </a:cubicBezTo>
                <a:cubicBezTo>
                  <a:pt x="4670" y="7609"/>
                  <a:pt x="4670" y="7609"/>
                  <a:pt x="4670" y="7609"/>
                </a:cubicBezTo>
                <a:cubicBezTo>
                  <a:pt x="4660" y="7610"/>
                  <a:pt x="4650" y="7610"/>
                  <a:pt x="4641" y="7610"/>
                </a:cubicBezTo>
                <a:cubicBezTo>
                  <a:pt x="3043" y="7610"/>
                  <a:pt x="1742" y="6309"/>
                  <a:pt x="1742" y="4711"/>
                </a:cubicBezTo>
                <a:cubicBezTo>
                  <a:pt x="1742" y="3113"/>
                  <a:pt x="3043" y="1813"/>
                  <a:pt x="4641" y="1813"/>
                </a:cubicBezTo>
                <a:cubicBezTo>
                  <a:pt x="4650" y="1813"/>
                  <a:pt x="4660" y="1813"/>
                  <a:pt x="4670" y="1813"/>
                </a:cubicBezTo>
                <a:cubicBezTo>
                  <a:pt x="4670" y="1722"/>
                  <a:pt x="4670" y="1722"/>
                  <a:pt x="4670" y="1722"/>
                </a:cubicBezTo>
                <a:cubicBezTo>
                  <a:pt x="4660" y="1722"/>
                  <a:pt x="4650" y="1722"/>
                  <a:pt x="4641" y="1722"/>
                </a:cubicBezTo>
                <a:cubicBezTo>
                  <a:pt x="2992" y="1722"/>
                  <a:pt x="1651" y="3063"/>
                  <a:pt x="1651" y="4711"/>
                </a:cubicBezTo>
                <a:close/>
                <a:moveTo>
                  <a:pt x="1984" y="4711"/>
                </a:moveTo>
                <a:cubicBezTo>
                  <a:pt x="1984" y="6166"/>
                  <a:pt x="3167" y="7349"/>
                  <a:pt x="4622" y="7349"/>
                </a:cubicBezTo>
                <a:cubicBezTo>
                  <a:pt x="4638" y="7349"/>
                  <a:pt x="4654" y="7349"/>
                  <a:pt x="4670" y="7348"/>
                </a:cubicBezTo>
                <a:cubicBezTo>
                  <a:pt x="4670" y="7257"/>
                  <a:pt x="4670" y="7257"/>
                  <a:pt x="4670" y="7257"/>
                </a:cubicBezTo>
                <a:cubicBezTo>
                  <a:pt x="4654" y="7258"/>
                  <a:pt x="4638" y="7258"/>
                  <a:pt x="4622" y="7258"/>
                </a:cubicBezTo>
                <a:cubicBezTo>
                  <a:pt x="3218" y="7258"/>
                  <a:pt x="2075" y="6115"/>
                  <a:pt x="2075" y="4711"/>
                </a:cubicBezTo>
                <a:cubicBezTo>
                  <a:pt x="2075" y="3307"/>
                  <a:pt x="3218" y="2165"/>
                  <a:pt x="4622" y="2165"/>
                </a:cubicBezTo>
                <a:cubicBezTo>
                  <a:pt x="4638" y="2165"/>
                  <a:pt x="4654" y="2165"/>
                  <a:pt x="4670" y="2165"/>
                </a:cubicBezTo>
                <a:cubicBezTo>
                  <a:pt x="4670" y="2074"/>
                  <a:pt x="4670" y="2074"/>
                  <a:pt x="4670" y="2074"/>
                </a:cubicBezTo>
                <a:cubicBezTo>
                  <a:pt x="4654" y="2074"/>
                  <a:pt x="4638" y="2074"/>
                  <a:pt x="4622" y="2074"/>
                </a:cubicBezTo>
                <a:cubicBezTo>
                  <a:pt x="3167" y="2074"/>
                  <a:pt x="1984" y="3257"/>
                  <a:pt x="1984" y="4711"/>
                </a:cubicBezTo>
                <a:close/>
                <a:moveTo>
                  <a:pt x="2330" y="4721"/>
                </a:moveTo>
                <a:cubicBezTo>
                  <a:pt x="2330" y="5983"/>
                  <a:pt x="3355" y="7010"/>
                  <a:pt x="4615" y="7010"/>
                </a:cubicBezTo>
                <a:cubicBezTo>
                  <a:pt x="4634" y="7010"/>
                  <a:pt x="4652" y="7009"/>
                  <a:pt x="4670" y="7009"/>
                </a:cubicBezTo>
                <a:cubicBezTo>
                  <a:pt x="4670" y="6918"/>
                  <a:pt x="4670" y="6918"/>
                  <a:pt x="4670" y="6918"/>
                </a:cubicBezTo>
                <a:cubicBezTo>
                  <a:pt x="4652" y="6918"/>
                  <a:pt x="4634" y="6918"/>
                  <a:pt x="4615" y="6918"/>
                </a:cubicBezTo>
                <a:cubicBezTo>
                  <a:pt x="3405" y="6918"/>
                  <a:pt x="2421" y="5932"/>
                  <a:pt x="2421" y="4721"/>
                </a:cubicBezTo>
                <a:cubicBezTo>
                  <a:pt x="2421" y="3509"/>
                  <a:pt x="3405" y="2523"/>
                  <a:pt x="4615" y="2523"/>
                </a:cubicBezTo>
                <a:cubicBezTo>
                  <a:pt x="4634" y="2523"/>
                  <a:pt x="4652" y="2524"/>
                  <a:pt x="4670" y="2524"/>
                </a:cubicBezTo>
                <a:cubicBezTo>
                  <a:pt x="4670" y="2433"/>
                  <a:pt x="4670" y="2433"/>
                  <a:pt x="4670" y="2433"/>
                </a:cubicBezTo>
                <a:cubicBezTo>
                  <a:pt x="4652" y="2432"/>
                  <a:pt x="4634" y="2432"/>
                  <a:pt x="4615" y="2432"/>
                </a:cubicBezTo>
                <a:cubicBezTo>
                  <a:pt x="3355" y="2432"/>
                  <a:pt x="2330" y="3459"/>
                  <a:pt x="2330" y="4721"/>
                </a:cubicBezTo>
                <a:close/>
                <a:moveTo>
                  <a:pt x="2694" y="4724"/>
                </a:moveTo>
                <a:cubicBezTo>
                  <a:pt x="2694" y="5783"/>
                  <a:pt x="3556" y="6645"/>
                  <a:pt x="4615" y="6645"/>
                </a:cubicBezTo>
                <a:cubicBezTo>
                  <a:pt x="4633" y="6645"/>
                  <a:pt x="4652" y="6644"/>
                  <a:pt x="4670" y="6644"/>
                </a:cubicBezTo>
                <a:cubicBezTo>
                  <a:pt x="4670" y="6553"/>
                  <a:pt x="4670" y="6553"/>
                  <a:pt x="4670" y="6553"/>
                </a:cubicBezTo>
                <a:cubicBezTo>
                  <a:pt x="4652" y="6553"/>
                  <a:pt x="4633" y="6554"/>
                  <a:pt x="4615" y="6554"/>
                </a:cubicBezTo>
                <a:cubicBezTo>
                  <a:pt x="3606" y="6554"/>
                  <a:pt x="2786" y="5733"/>
                  <a:pt x="2786" y="4724"/>
                </a:cubicBezTo>
                <a:cubicBezTo>
                  <a:pt x="2786" y="3715"/>
                  <a:pt x="3606" y="2894"/>
                  <a:pt x="4615" y="2894"/>
                </a:cubicBezTo>
                <a:cubicBezTo>
                  <a:pt x="4633" y="2894"/>
                  <a:pt x="4652" y="2895"/>
                  <a:pt x="4670" y="2895"/>
                </a:cubicBezTo>
                <a:cubicBezTo>
                  <a:pt x="4670" y="2804"/>
                  <a:pt x="4670" y="2804"/>
                  <a:pt x="4670" y="2804"/>
                </a:cubicBezTo>
                <a:cubicBezTo>
                  <a:pt x="4652" y="2804"/>
                  <a:pt x="4633" y="2803"/>
                  <a:pt x="4615" y="2803"/>
                </a:cubicBezTo>
                <a:cubicBezTo>
                  <a:pt x="3556" y="2803"/>
                  <a:pt x="2694" y="3665"/>
                  <a:pt x="2694" y="4724"/>
                </a:cubicBezTo>
                <a:close/>
                <a:moveTo>
                  <a:pt x="3053" y="4721"/>
                </a:moveTo>
                <a:cubicBezTo>
                  <a:pt x="3053" y="5580"/>
                  <a:pt x="3752" y="6280"/>
                  <a:pt x="4612" y="6280"/>
                </a:cubicBezTo>
                <a:cubicBezTo>
                  <a:pt x="4631" y="6280"/>
                  <a:pt x="4650" y="6280"/>
                  <a:pt x="4670" y="6279"/>
                </a:cubicBezTo>
                <a:cubicBezTo>
                  <a:pt x="4670" y="6188"/>
                  <a:pt x="4670" y="6188"/>
                  <a:pt x="4670" y="6188"/>
                </a:cubicBezTo>
                <a:cubicBezTo>
                  <a:pt x="4650" y="6188"/>
                  <a:pt x="4631" y="6189"/>
                  <a:pt x="4612" y="6189"/>
                </a:cubicBezTo>
                <a:cubicBezTo>
                  <a:pt x="3802" y="6189"/>
                  <a:pt x="3144" y="5530"/>
                  <a:pt x="3144" y="4721"/>
                </a:cubicBezTo>
                <a:cubicBezTo>
                  <a:pt x="3144" y="3911"/>
                  <a:pt x="3802" y="3253"/>
                  <a:pt x="4612" y="3253"/>
                </a:cubicBezTo>
                <a:cubicBezTo>
                  <a:pt x="4631" y="3253"/>
                  <a:pt x="4650" y="3253"/>
                  <a:pt x="4670" y="3254"/>
                </a:cubicBezTo>
                <a:cubicBezTo>
                  <a:pt x="4670" y="3163"/>
                  <a:pt x="4670" y="3163"/>
                  <a:pt x="4670" y="3163"/>
                </a:cubicBezTo>
                <a:cubicBezTo>
                  <a:pt x="4650" y="3162"/>
                  <a:pt x="4631" y="3162"/>
                  <a:pt x="4612" y="3162"/>
                </a:cubicBezTo>
                <a:cubicBezTo>
                  <a:pt x="3752" y="3162"/>
                  <a:pt x="3053" y="3861"/>
                  <a:pt x="3053" y="4721"/>
                </a:cubicBezTo>
                <a:close/>
                <a:moveTo>
                  <a:pt x="3405" y="4730"/>
                </a:moveTo>
                <a:cubicBezTo>
                  <a:pt x="3405" y="5394"/>
                  <a:pt x="3946" y="5934"/>
                  <a:pt x="4612" y="5934"/>
                </a:cubicBezTo>
                <a:cubicBezTo>
                  <a:pt x="4631" y="5934"/>
                  <a:pt x="4650" y="5934"/>
                  <a:pt x="4670" y="5933"/>
                </a:cubicBezTo>
                <a:cubicBezTo>
                  <a:pt x="4670" y="5842"/>
                  <a:pt x="4670" y="5842"/>
                  <a:pt x="4670" y="5842"/>
                </a:cubicBezTo>
                <a:cubicBezTo>
                  <a:pt x="4651" y="5843"/>
                  <a:pt x="4631" y="5843"/>
                  <a:pt x="4612" y="5843"/>
                </a:cubicBezTo>
                <a:cubicBezTo>
                  <a:pt x="3997" y="5843"/>
                  <a:pt x="3496" y="5344"/>
                  <a:pt x="3496" y="4730"/>
                </a:cubicBezTo>
                <a:cubicBezTo>
                  <a:pt x="3496" y="4117"/>
                  <a:pt x="3997" y="3618"/>
                  <a:pt x="4612" y="3618"/>
                </a:cubicBezTo>
                <a:cubicBezTo>
                  <a:pt x="4631" y="3618"/>
                  <a:pt x="4651" y="3618"/>
                  <a:pt x="4670" y="3619"/>
                </a:cubicBezTo>
                <a:cubicBezTo>
                  <a:pt x="4670" y="3528"/>
                  <a:pt x="4670" y="3528"/>
                  <a:pt x="4670" y="3528"/>
                </a:cubicBezTo>
                <a:cubicBezTo>
                  <a:pt x="4650" y="3527"/>
                  <a:pt x="4631" y="3526"/>
                  <a:pt x="4612" y="3526"/>
                </a:cubicBezTo>
                <a:cubicBezTo>
                  <a:pt x="3946" y="3526"/>
                  <a:pt x="3405" y="4066"/>
                  <a:pt x="3405" y="4730"/>
                </a:cubicBezTo>
                <a:close/>
                <a:moveTo>
                  <a:pt x="3738" y="4724"/>
                </a:moveTo>
                <a:cubicBezTo>
                  <a:pt x="3738" y="5208"/>
                  <a:pt x="4131" y="5602"/>
                  <a:pt x="4615" y="5602"/>
                </a:cubicBezTo>
                <a:cubicBezTo>
                  <a:pt x="4634" y="5602"/>
                  <a:pt x="4652" y="5601"/>
                  <a:pt x="4670" y="5600"/>
                </a:cubicBezTo>
                <a:cubicBezTo>
                  <a:pt x="4670" y="5508"/>
                  <a:pt x="4670" y="5508"/>
                  <a:pt x="4670" y="5508"/>
                </a:cubicBezTo>
                <a:cubicBezTo>
                  <a:pt x="4652" y="5510"/>
                  <a:pt x="4634" y="5510"/>
                  <a:pt x="4615" y="5510"/>
                </a:cubicBezTo>
                <a:cubicBezTo>
                  <a:pt x="4182" y="5510"/>
                  <a:pt x="3829" y="5158"/>
                  <a:pt x="3829" y="4724"/>
                </a:cubicBezTo>
                <a:cubicBezTo>
                  <a:pt x="3829" y="4290"/>
                  <a:pt x="4182" y="3938"/>
                  <a:pt x="4615" y="3938"/>
                </a:cubicBezTo>
                <a:cubicBezTo>
                  <a:pt x="4634" y="3938"/>
                  <a:pt x="4652" y="3938"/>
                  <a:pt x="4670" y="3940"/>
                </a:cubicBezTo>
                <a:cubicBezTo>
                  <a:pt x="4670" y="3848"/>
                  <a:pt x="4670" y="3848"/>
                  <a:pt x="4670" y="3848"/>
                </a:cubicBezTo>
                <a:cubicBezTo>
                  <a:pt x="4652" y="3847"/>
                  <a:pt x="4634" y="3846"/>
                  <a:pt x="4615" y="3846"/>
                </a:cubicBezTo>
                <a:cubicBezTo>
                  <a:pt x="4131" y="3846"/>
                  <a:pt x="3738" y="4240"/>
                  <a:pt x="3738" y="4724"/>
                </a:cubicBezTo>
                <a:close/>
                <a:moveTo>
                  <a:pt x="4077" y="4721"/>
                </a:moveTo>
                <a:cubicBezTo>
                  <a:pt x="4077" y="5026"/>
                  <a:pt x="4326" y="5275"/>
                  <a:pt x="4631" y="5275"/>
                </a:cubicBezTo>
                <a:cubicBezTo>
                  <a:pt x="4644" y="5275"/>
                  <a:pt x="4657" y="5275"/>
                  <a:pt x="4670" y="5274"/>
                </a:cubicBezTo>
                <a:cubicBezTo>
                  <a:pt x="4670" y="5182"/>
                  <a:pt x="4670" y="5182"/>
                  <a:pt x="4670" y="5182"/>
                </a:cubicBezTo>
                <a:cubicBezTo>
                  <a:pt x="4657" y="5184"/>
                  <a:pt x="4644" y="5184"/>
                  <a:pt x="4631" y="5184"/>
                </a:cubicBezTo>
                <a:cubicBezTo>
                  <a:pt x="4376" y="5184"/>
                  <a:pt x="4168" y="4976"/>
                  <a:pt x="4168" y="4721"/>
                </a:cubicBezTo>
                <a:cubicBezTo>
                  <a:pt x="4168" y="4465"/>
                  <a:pt x="4376" y="4258"/>
                  <a:pt x="4631" y="4258"/>
                </a:cubicBezTo>
                <a:cubicBezTo>
                  <a:pt x="4644" y="4258"/>
                  <a:pt x="4657" y="4258"/>
                  <a:pt x="4670" y="4259"/>
                </a:cubicBezTo>
                <a:cubicBezTo>
                  <a:pt x="4670" y="4168"/>
                  <a:pt x="4670" y="4168"/>
                  <a:pt x="4670" y="4168"/>
                </a:cubicBezTo>
                <a:cubicBezTo>
                  <a:pt x="4657" y="4167"/>
                  <a:pt x="4644" y="4166"/>
                  <a:pt x="4631" y="4166"/>
                </a:cubicBezTo>
                <a:cubicBezTo>
                  <a:pt x="4326" y="4166"/>
                  <a:pt x="4077" y="4415"/>
                  <a:pt x="4077" y="4721"/>
                </a:cubicBezTo>
                <a:close/>
                <a:moveTo>
                  <a:pt x="4352" y="4721"/>
                </a:moveTo>
                <a:cubicBezTo>
                  <a:pt x="4352" y="4875"/>
                  <a:pt x="4479" y="5000"/>
                  <a:pt x="4634" y="5000"/>
                </a:cubicBezTo>
                <a:cubicBezTo>
                  <a:pt x="4646" y="5000"/>
                  <a:pt x="4658" y="4999"/>
                  <a:pt x="4670" y="4998"/>
                </a:cubicBezTo>
                <a:cubicBezTo>
                  <a:pt x="4670" y="4905"/>
                  <a:pt x="4670" y="4905"/>
                  <a:pt x="4670" y="4905"/>
                </a:cubicBezTo>
                <a:cubicBezTo>
                  <a:pt x="4658" y="4908"/>
                  <a:pt x="4646" y="4909"/>
                  <a:pt x="4634" y="4909"/>
                </a:cubicBezTo>
                <a:cubicBezTo>
                  <a:pt x="4529" y="4909"/>
                  <a:pt x="4443" y="4824"/>
                  <a:pt x="4443" y="4721"/>
                </a:cubicBezTo>
                <a:cubicBezTo>
                  <a:pt x="4443" y="4617"/>
                  <a:pt x="4529" y="4533"/>
                  <a:pt x="4634" y="4533"/>
                </a:cubicBezTo>
                <a:cubicBezTo>
                  <a:pt x="4646" y="4533"/>
                  <a:pt x="4658" y="4534"/>
                  <a:pt x="4670" y="4536"/>
                </a:cubicBezTo>
                <a:cubicBezTo>
                  <a:pt x="4670" y="4444"/>
                  <a:pt x="4670" y="4444"/>
                  <a:pt x="4670" y="4444"/>
                </a:cubicBezTo>
                <a:cubicBezTo>
                  <a:pt x="4658" y="4442"/>
                  <a:pt x="4646" y="4442"/>
                  <a:pt x="4634" y="4442"/>
                </a:cubicBezTo>
                <a:cubicBezTo>
                  <a:pt x="4479" y="4442"/>
                  <a:pt x="4352" y="4567"/>
                  <a:pt x="4352" y="47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buFontTx/>
              <a:buNone/>
              <a:defRPr/>
            </a:lvl1pPr>
          </a:lstStyle>
          <a:p>
            <a:r>
              <a:rPr lang="en-GB" dirty="0"/>
              <a:t> </a:t>
            </a:r>
          </a:p>
        </p:txBody>
      </p:sp>
    </p:spTree>
    <p:extLst>
      <p:ext uri="{BB962C8B-B14F-4D97-AF65-F5344CB8AC3E}">
        <p14:creationId xmlns:p14="http://schemas.microsoft.com/office/powerpoint/2010/main" val="35489608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SLIDES -&gt;">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54CC2B95-7756-4A41-B3B7-50C845368847}"/>
              </a:ext>
            </a:extLst>
          </p:cNvPr>
          <p:cNvSpPr>
            <a:spLocks noSelect="1"/>
          </p:cNvSpPr>
          <p:nvPr userDrawn="1"/>
        </p:nvSpPr>
        <p:spPr bwMode="gray">
          <a:xfrm>
            <a:off x="1206230" y="778213"/>
            <a:ext cx="6750996" cy="3080425"/>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0" dirty="0">
                <a:solidFill>
                  <a:srgbClr val="3C3C3C"/>
                </a:solidFill>
              </a:rPr>
              <a:t>Chapters</a:t>
            </a:r>
          </a:p>
        </p:txBody>
      </p:sp>
    </p:spTree>
    <p:extLst>
      <p:ext uri="{BB962C8B-B14F-4D97-AF65-F5344CB8AC3E}">
        <p14:creationId xmlns:p14="http://schemas.microsoft.com/office/powerpoint/2010/main" val="3833273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2 light pictures)">
    <p:spTree>
      <p:nvGrpSpPr>
        <p:cNvPr id="1" name=""/>
        <p:cNvGrpSpPr/>
        <p:nvPr/>
      </p:nvGrpSpPr>
      <p:grpSpPr>
        <a:xfrm>
          <a:off x="0" y="0"/>
          <a:ext cx="0" cy="0"/>
          <a:chOff x="0" y="0"/>
          <a:chExt cx="0" cy="0"/>
        </a:xfrm>
      </p:grpSpPr>
      <p:sp>
        <p:nvSpPr>
          <p:cNvPr id="4" name="LTijdelijke aanduiding voor afbeelding L3"/>
          <p:cNvSpPr>
            <a:spLocks noGrp="1" noSelect="1"/>
          </p:cNvSpPr>
          <p:nvPr>
            <p:ph type="pic" sz="quarter" idx="17" hasCustomPrompt="1"/>
          </p:nvPr>
        </p:nvSpPr>
        <p:spPr bwMode="gray">
          <a:xfrm>
            <a:off x="0" y="0"/>
            <a:ext cx="4572000" cy="5144400"/>
          </a:xfrm>
        </p:spPr>
        <p:txBody>
          <a:bodyPr/>
          <a:lstStyle>
            <a:lvl1pPr marL="0" indent="0">
              <a:buNone/>
              <a:defRPr/>
            </a:lvl1pPr>
          </a:lstStyle>
          <a:p>
            <a:r>
              <a:rPr lang="en-GB" noProof="0" dirty="0"/>
              <a:t>[Click on icon to insert picture]</a:t>
            </a:r>
          </a:p>
        </p:txBody>
      </p:sp>
      <p:sp>
        <p:nvSpPr>
          <p:cNvPr id="12" name="LTijdelijke aanduiding voor afbeelding R4"/>
          <p:cNvSpPr>
            <a:spLocks noGrp="1" noSelect="1"/>
          </p:cNvSpPr>
          <p:nvPr>
            <p:ph type="pic" sz="quarter" idx="18" hasCustomPrompt="1"/>
          </p:nvPr>
        </p:nvSpPr>
        <p:spPr bwMode="gray">
          <a:xfrm>
            <a:off x="4572000" y="0"/>
            <a:ext cx="4572000" cy="5144400"/>
          </a:xfrm>
        </p:spPr>
        <p:txBody>
          <a:bodyPr/>
          <a:lstStyle>
            <a:lvl1pPr marL="0" indent="0">
              <a:buNone/>
              <a:defRPr/>
            </a:lvl1pPr>
          </a:lstStyle>
          <a:p>
            <a:r>
              <a:rPr lang="en-GB" noProof="0" dirty="0"/>
              <a:t>[Click on icon to insert picture]</a:t>
            </a:r>
          </a:p>
        </p:txBody>
      </p:sp>
      <p:sp>
        <p:nvSpPr>
          <p:cNvPr id="13" name="Logo 10 (PHJU)">
            <a:extLst>
              <a:ext uri="{FF2B5EF4-FFF2-40B4-BE49-F238E27FC236}">
                <a16:creationId xmlns:a16="http://schemas.microsoft.com/office/drawing/2014/main" id="{718CEE11-909B-41D6-92EF-A97DF9570950}"/>
              </a:ext>
            </a:extLst>
          </p:cNvPr>
          <p:cNvSpPr>
            <a:spLocks noGrp="1" noSelect="1"/>
          </p:cNvSpPr>
          <p:nvPr userDrawn="1">
            <p:ph type="body" idx="1000" hasCustomPrompt="1"/>
            <p:custDataLst>
              <p:custData r:id="rId1"/>
            </p:custDataLst>
          </p:nvPr>
        </p:nvSpPr>
        <p:spPr bwMode="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46BE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20" name="Slogan 11 (PHJU)">
            <a:extLst>
              <a:ext uri="{FF2B5EF4-FFF2-40B4-BE49-F238E27FC236}">
                <a16:creationId xmlns:a16="http://schemas.microsoft.com/office/drawing/2014/main" id="{AEF029A5-C9A8-474D-AFCC-0BB069A9967D}"/>
              </a:ext>
            </a:extLst>
          </p:cNvPr>
          <p:cNvSpPr>
            <a:spLocks noGrp="1" noSelect="1"/>
          </p:cNvSpPr>
          <p:nvPr userDrawn="1">
            <p:ph type="body" idx="1001" hasCustomPrompt="1"/>
            <p:custDataLst>
              <p:custData r:id="rId2"/>
            </p:custDataLst>
          </p:nvPr>
        </p:nvSpPr>
        <p:spPr bwMode="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19" name="Titel 18">
            <a:extLst>
              <a:ext uri="{FF2B5EF4-FFF2-40B4-BE49-F238E27FC236}">
                <a16:creationId xmlns:a16="http://schemas.microsoft.com/office/drawing/2014/main" id="{ADC7AEA6-F718-4ED4-88BE-F5BF623E738D}"/>
              </a:ext>
            </a:extLst>
          </p:cNvPr>
          <p:cNvSpPr>
            <a:spLocks noGrp="1" noSelect="1"/>
          </p:cNvSpPr>
          <p:nvPr>
            <p:ph type="title" hasCustomPrompt="1"/>
          </p:nvPr>
        </p:nvSpPr>
        <p:spPr bwMode="gray">
          <a:xfrm>
            <a:off x="430200" y="2198424"/>
            <a:ext cx="8282000" cy="440274"/>
          </a:xfrm>
        </p:spPr>
        <p:txBody>
          <a:bodyPr lIns="0" tIns="0" rIns="0"/>
          <a:lstStyle>
            <a:lvl1pPr>
              <a:defRPr sz="2400">
                <a:solidFill>
                  <a:schemeClr val="tx1"/>
                </a:solidFill>
              </a:defRPr>
            </a:lvl1pPr>
          </a:lstStyle>
          <a:p>
            <a:r>
              <a:rPr lang="en-GB" dirty="0"/>
              <a:t>[Title]</a:t>
            </a:r>
          </a:p>
        </p:txBody>
      </p:sp>
      <p:sp>
        <p:nvSpPr>
          <p:cNvPr id="2" name="Tijdelijke aanduiding voor datum 1"/>
          <p:cNvSpPr>
            <a:spLocks noGrp="1" noSelect="1"/>
          </p:cNvSpPr>
          <p:nvPr>
            <p:ph type="dt" sz="half" idx="1002"/>
          </p:nvPr>
        </p:nvSpPr>
        <p:spPr/>
        <p:txBody>
          <a:bodyPr/>
          <a:lstStyle/>
          <a:p>
            <a:fld id="{DC04DD05-4251-43BC-B82A-FBE6C877A68C}" type="datetime1">
              <a:rPr lang="en-GB" noProof="1" smtClean="0"/>
              <a:pPr/>
              <a:t>21/11/2022</a:t>
            </a:fld>
            <a:endParaRPr lang="en-GB" noProof="1"/>
          </a:p>
        </p:txBody>
      </p:sp>
      <p:sp>
        <p:nvSpPr>
          <p:cNvPr id="3" name="Tijdelijke aanduiding voor voettekst 2"/>
          <p:cNvSpPr>
            <a:spLocks noGrp="1" noSelect="1"/>
          </p:cNvSpPr>
          <p:nvPr>
            <p:ph type="ftr" sz="quarter" idx="1003"/>
          </p:nvPr>
        </p:nvSpPr>
        <p:spPr/>
        <p:txBody>
          <a:bodyPr/>
          <a:lstStyle/>
          <a:p>
            <a:r>
              <a:rPr lang="en-GB" noProof="1"/>
              <a:t>Change via Insert, Header &amp; Footer. Author | Unit | Sub-unit | Team | Confidentiality | © Worldline</a:t>
            </a:r>
          </a:p>
        </p:txBody>
      </p:sp>
      <p:sp>
        <p:nvSpPr>
          <p:cNvPr id="8" name="Tijdelijke aanduiding voor dianummer 7"/>
          <p:cNvSpPr>
            <a:spLocks noGrp="1" noSelect="1"/>
          </p:cNvSpPr>
          <p:nvPr>
            <p:ph type="sldNum" sz="quarter" idx="1004"/>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3649004155"/>
      </p:ext>
    </p:extLst>
  </p:cSld>
  <p:clrMapOvr>
    <a:masterClrMapping/>
  </p:clrMapOvr>
  <p:extLst>
    <p:ext uri="{DCECCB84-F9BA-43D5-87BE-67443E8EF086}">
      <p15:sldGuideLst xmlns:p15="http://schemas.microsoft.com/office/powerpoint/2012/main">
        <p15:guide id="1" orient="horz" pos="1620">
          <p15:clr>
            <a:srgbClr val="FBAE40"/>
          </p15:clr>
        </p15:guide>
        <p15:guide id="2" pos="2739">
          <p15:clr>
            <a:srgbClr val="00000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Master Mint)">
    <p:bg>
      <p:bgPr>
        <a:solidFill>
          <a:srgbClr val="46B8A6"/>
        </a:solidFill>
        <a:effectLst/>
      </p:bgPr>
    </p:bg>
    <p:spTree>
      <p:nvGrpSpPr>
        <p:cNvPr id="1" name=""/>
        <p:cNvGrpSpPr/>
        <p:nvPr/>
      </p:nvGrpSpPr>
      <p:grpSpPr>
        <a:xfrm>
          <a:off x="0" y="0"/>
          <a:ext cx="0" cy="0"/>
          <a:chOff x="0" y="0"/>
          <a:chExt cx="0" cy="0"/>
        </a:xfrm>
      </p:grpSpPr>
      <p:sp>
        <p:nvSpPr>
          <p:cNvPr id="19" name="Titel 18">
            <a:extLst>
              <a:ext uri="{FF2B5EF4-FFF2-40B4-BE49-F238E27FC236}">
                <a16:creationId xmlns:a16="http://schemas.microsoft.com/office/drawing/2014/main" id="{ADC7AEA6-F718-4ED4-88BE-F5BF623E738D}"/>
              </a:ext>
            </a:extLst>
          </p:cNvPr>
          <p:cNvSpPr>
            <a:spLocks noGrp="1" noSelect="1"/>
          </p:cNvSpPr>
          <p:nvPr>
            <p:ph type="title" hasCustomPrompt="1"/>
          </p:nvPr>
        </p:nvSpPr>
        <p:spPr bwMode="invGray">
          <a:xfrm>
            <a:off x="430200" y="2198424"/>
            <a:ext cx="8282000" cy="440274"/>
          </a:xfrm>
        </p:spPr>
        <p:txBody>
          <a:bodyPr/>
          <a:lstStyle>
            <a:lvl1pPr>
              <a:defRPr>
                <a:solidFill>
                  <a:schemeClr val="bg1"/>
                </a:solidFill>
              </a:defRPr>
            </a:lvl1pPr>
          </a:lstStyle>
          <a:p>
            <a:r>
              <a:rPr lang="en-GB" dirty="0"/>
              <a:t>[Title]</a:t>
            </a:r>
          </a:p>
        </p:txBody>
      </p:sp>
      <p:sp>
        <p:nvSpPr>
          <p:cNvPr id="11" name="Freeform 10">
            <a:extLst>
              <a:ext uri="{FF2B5EF4-FFF2-40B4-BE49-F238E27FC236}">
                <a16:creationId xmlns:a16="http://schemas.microsoft.com/office/drawing/2014/main" id="{9AA0EC3C-4692-437E-A175-24F115D4FD3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4" name="Freeform 11">
            <a:extLst>
              <a:ext uri="{FF2B5EF4-FFF2-40B4-BE49-F238E27FC236}">
                <a16:creationId xmlns:a16="http://schemas.microsoft.com/office/drawing/2014/main" id="{59967788-A63E-4523-AAB2-409D49A98BB2}"/>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4" name="***Tijdelijke aanduiding voor datum 3"/>
          <p:cNvSpPr>
            <a:spLocks noGrp="1" noSelect="1"/>
          </p:cNvSpPr>
          <p:nvPr>
            <p:ph type="dt" sz="half" idx="10"/>
          </p:nvPr>
        </p:nvSpPr>
        <p:spPr/>
        <p:txBody>
          <a:bodyPr/>
          <a:lstStyle>
            <a:lvl1pPr>
              <a:defRPr>
                <a:solidFill>
                  <a:schemeClr val="bg1"/>
                </a:solidFill>
              </a:defRPr>
            </a:lvl1pPr>
          </a:lstStyle>
          <a:p>
            <a:fld id="{DC04DD05-4251-43BC-B82A-FBE6C877A68C}" type="datetime1">
              <a:rPr lang="en-GB" noProof="1" smtClean="0"/>
              <a:pPr/>
              <a:t>21/11/2022</a:t>
            </a:fld>
            <a:endParaRPr lang="en-GB" noProof="1"/>
          </a:p>
        </p:txBody>
      </p:sp>
      <p:sp>
        <p:nvSpPr>
          <p:cNvPr id="5" name="***Tijdelijke aanduiding voor voettekst 4"/>
          <p:cNvSpPr>
            <a:spLocks noGrp="1" noSelect="1"/>
          </p:cNvSpPr>
          <p:nvPr>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6" name="***Tijdelijke aanduiding voor dianummer 5"/>
          <p:cNvSpPr>
            <a:spLocks noGrp="1" noSelect="1"/>
          </p:cNvSpPr>
          <p:nvPr>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3683927913"/>
      </p:ext>
    </p:extLst>
  </p:cSld>
  <p:clrMapOvr>
    <a:masterClrMapping/>
  </p:clrMapOvr>
  <p:extLst>
    <p:ext uri="{DCECCB84-F9BA-43D5-87BE-67443E8EF086}">
      <p15:sldGuideLst xmlns:p15="http://schemas.microsoft.com/office/powerpoint/2012/main">
        <p15:guide id="1" orient="horz" pos="1620">
          <p15:clr>
            <a:srgbClr val="FBAE40"/>
          </p15:clr>
        </p15:guide>
        <p15:guide id="2" pos="2739">
          <p15:clr>
            <a:srgbClr val="00000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2 dark pictures)">
    <p:spTree>
      <p:nvGrpSpPr>
        <p:cNvPr id="1" name=""/>
        <p:cNvGrpSpPr/>
        <p:nvPr/>
      </p:nvGrpSpPr>
      <p:grpSpPr>
        <a:xfrm>
          <a:off x="0" y="0"/>
          <a:ext cx="0" cy="0"/>
          <a:chOff x="0" y="0"/>
          <a:chExt cx="0" cy="0"/>
        </a:xfrm>
      </p:grpSpPr>
      <p:sp>
        <p:nvSpPr>
          <p:cNvPr id="4" name="LTijdelijke aanduiding voor afbeelding L3"/>
          <p:cNvSpPr>
            <a:spLocks noGrp="1" noSelect="1"/>
          </p:cNvSpPr>
          <p:nvPr>
            <p:ph type="pic" sz="quarter" idx="17" hasCustomPrompt="1"/>
          </p:nvPr>
        </p:nvSpPr>
        <p:spPr bwMode="invGray">
          <a:xfrm>
            <a:off x="0" y="0"/>
            <a:ext cx="4572000" cy="5144400"/>
          </a:xfrm>
        </p:spPr>
        <p:txBody>
          <a:bodyPr/>
          <a:lstStyle>
            <a:lvl1pPr marL="0" indent="0">
              <a:buNone/>
              <a:defRPr/>
            </a:lvl1pPr>
          </a:lstStyle>
          <a:p>
            <a:r>
              <a:rPr lang="en-GB" noProof="0" dirty="0"/>
              <a:t>[Click on icon to insert picture]</a:t>
            </a:r>
          </a:p>
        </p:txBody>
      </p:sp>
      <p:sp>
        <p:nvSpPr>
          <p:cNvPr id="12" name="LTijdelijke aanduiding voor afbeelding R4"/>
          <p:cNvSpPr>
            <a:spLocks noGrp="1" noSelect="1"/>
          </p:cNvSpPr>
          <p:nvPr>
            <p:ph type="pic" sz="quarter" idx="18" hasCustomPrompt="1"/>
          </p:nvPr>
        </p:nvSpPr>
        <p:spPr bwMode="invGray">
          <a:xfrm>
            <a:off x="4572000" y="0"/>
            <a:ext cx="4572000" cy="5144400"/>
          </a:xfrm>
        </p:spPr>
        <p:txBody>
          <a:bodyPr/>
          <a:lstStyle>
            <a:lvl1pPr marL="0" indent="0">
              <a:buNone/>
              <a:defRPr/>
            </a:lvl1pPr>
          </a:lstStyle>
          <a:p>
            <a:r>
              <a:rPr lang="en-GB" noProof="0" dirty="0"/>
              <a:t>[Click on icon to insert picture]</a:t>
            </a:r>
          </a:p>
        </p:txBody>
      </p:sp>
      <p:sp>
        <p:nvSpPr>
          <p:cNvPr id="11" name="Logo 10 (PHJU)">
            <a:extLst>
              <a:ext uri="{FF2B5EF4-FFF2-40B4-BE49-F238E27FC236}">
                <a16:creationId xmlns:a16="http://schemas.microsoft.com/office/drawing/2014/main" id="{9AA0EC3C-4692-437E-A175-24F115D4FD36}"/>
              </a:ext>
            </a:extLst>
          </p:cNvPr>
          <p:cNvSpPr>
            <a:spLocks noGrp="1" noSelect="1"/>
          </p:cNvSpPr>
          <p:nvPr>
            <p:ph type="body" idx="1000" hasCustomPrompt="1"/>
            <p:custDataLst>
              <p:custData r:id="rId1"/>
            </p:custDataLst>
          </p:nvPr>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10" name="Slogan 11 (PHJU)">
            <a:extLst>
              <a:ext uri="{FF2B5EF4-FFF2-40B4-BE49-F238E27FC236}">
                <a16:creationId xmlns:a16="http://schemas.microsoft.com/office/drawing/2014/main" id="{4F221B8D-925C-41A6-AC1C-5AA0143B57D2}"/>
              </a:ext>
            </a:extLst>
          </p:cNvPr>
          <p:cNvSpPr>
            <a:spLocks noGrp="1" noSelect="1"/>
          </p:cNvSpPr>
          <p:nvPr userDrawn="1">
            <p:ph type="body" idx="1001" hasCustomPrompt="1"/>
            <p:custDataLst>
              <p:custData r:id="rId2"/>
            </p:custDataLst>
          </p:nvPr>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19" name="***Titel 18">
            <a:extLst>
              <a:ext uri="{FF2B5EF4-FFF2-40B4-BE49-F238E27FC236}">
                <a16:creationId xmlns:a16="http://schemas.microsoft.com/office/drawing/2014/main" id="{ADC7AEA6-F718-4ED4-88BE-F5BF623E738D}"/>
              </a:ext>
            </a:extLst>
          </p:cNvPr>
          <p:cNvSpPr>
            <a:spLocks noGrp="1" noSelect="1"/>
          </p:cNvSpPr>
          <p:nvPr>
            <p:ph type="title" hasCustomPrompt="1"/>
          </p:nvPr>
        </p:nvSpPr>
        <p:spPr bwMode="invGray">
          <a:xfrm>
            <a:off x="430200" y="2198424"/>
            <a:ext cx="8282000" cy="440274"/>
          </a:xfrm>
        </p:spPr>
        <p:txBody>
          <a:bodyPr/>
          <a:lstStyle>
            <a:lvl1pPr>
              <a:defRPr sz="2400">
                <a:solidFill>
                  <a:schemeClr val="bg1"/>
                </a:solidFill>
              </a:defRPr>
            </a:lvl1pPr>
          </a:lstStyle>
          <a:p>
            <a:r>
              <a:rPr lang="en-GB" dirty="0"/>
              <a:t>[Title]</a:t>
            </a:r>
          </a:p>
        </p:txBody>
      </p:sp>
      <p:sp>
        <p:nvSpPr>
          <p:cNvPr id="2" name="***Tijdelijke aanduiding voor datum 1"/>
          <p:cNvSpPr>
            <a:spLocks noGrp="1" noSelect="1"/>
          </p:cNvSpPr>
          <p:nvPr>
            <p:ph type="dt" sz="half" idx="1002"/>
          </p:nvPr>
        </p:nvSpPr>
        <p:spPr/>
        <p:txBody>
          <a:bodyPr/>
          <a:lstStyle>
            <a:lvl1pPr>
              <a:defRPr>
                <a:solidFill>
                  <a:schemeClr val="bg1"/>
                </a:solidFill>
              </a:defRPr>
            </a:lvl1pPr>
          </a:lstStyle>
          <a:p>
            <a:fld id="{DC04DD05-4251-43BC-B82A-FBE6C877A68C}" type="datetime1">
              <a:rPr lang="en-GB" noProof="1" smtClean="0"/>
              <a:pPr/>
              <a:t>21/11/2022</a:t>
            </a:fld>
            <a:endParaRPr lang="en-GB" noProof="1"/>
          </a:p>
        </p:txBody>
      </p:sp>
      <p:sp>
        <p:nvSpPr>
          <p:cNvPr id="3" name="***Tijdelijke aanduiding voor voettekst 2"/>
          <p:cNvSpPr>
            <a:spLocks noGrp="1" noSelect="1"/>
          </p:cNvSpPr>
          <p:nvPr>
            <p:ph type="ftr" sz="quarter" idx="1003"/>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8" name="***Tijdelijke aanduiding voor dianummer 7"/>
          <p:cNvSpPr>
            <a:spLocks noGrp="1" noSelect="1"/>
          </p:cNvSpPr>
          <p:nvPr>
            <p:ph type="sldNum" sz="quarter" idx="1004"/>
          </p:nvPr>
        </p:nvSpPr>
        <p:spPr/>
        <p:txBody>
          <a:bodyPr/>
          <a:lstStyle>
            <a:lvl1pPr>
              <a:defRPr>
                <a:solidFill>
                  <a:schemeClr val="bg1"/>
                </a:solidFill>
              </a:defRPr>
            </a:lvl1p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3515979415"/>
      </p:ext>
    </p:extLst>
  </p:cSld>
  <p:clrMapOvr>
    <a:masterClrMapping/>
  </p:clrMapOvr>
  <p:extLst>
    <p:ext uri="{DCECCB84-F9BA-43D5-87BE-67443E8EF086}">
      <p15:sldGuideLst xmlns:p15="http://schemas.microsoft.com/office/powerpoint/2012/main">
        <p15:guide id="1" orient="horz" pos="1620">
          <p15:clr>
            <a:srgbClr val="FBAE40"/>
          </p15:clr>
        </p15:guide>
        <p15:guide id="2" pos="2739">
          <p15:clr>
            <a:srgbClr val="00000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hapter Slide (Master Mint)">
    <p:bg>
      <p:bgPr>
        <a:solidFill>
          <a:srgbClr val="46B8A6"/>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42BF66-5B34-488B-B430-2991D8A3D024}"/>
              </a:ext>
            </a:extLst>
          </p:cNvPr>
          <p:cNvSpPr>
            <a:spLocks noGrp="1" noSelect="1"/>
          </p:cNvSpPr>
          <p:nvPr>
            <p:ph type="title" hasCustomPrompt="1"/>
          </p:nvPr>
        </p:nvSpPr>
        <p:spPr bwMode="invGray">
          <a:xfrm>
            <a:off x="430920" y="2199600"/>
            <a:ext cx="8282160" cy="439200"/>
          </a:xfrm>
        </p:spPr>
        <p:txBody>
          <a:bodyPr/>
          <a:lstStyle>
            <a:lvl1pPr>
              <a:defRPr sz="2400">
                <a:solidFill>
                  <a:schemeClr val="bg1"/>
                </a:solidFill>
              </a:defRPr>
            </a:lvl1pPr>
          </a:lstStyle>
          <a:p>
            <a:r>
              <a:rPr lang="en-GB" dirty="0"/>
              <a:t>[Title]</a:t>
            </a:r>
          </a:p>
        </p:txBody>
      </p:sp>
      <p:sp>
        <p:nvSpPr>
          <p:cNvPr id="5" name="Freeform 10">
            <a:extLst>
              <a:ext uri="{FF2B5EF4-FFF2-40B4-BE49-F238E27FC236}">
                <a16:creationId xmlns:a16="http://schemas.microsoft.com/office/drawing/2014/main" id="{53689E06-7EBC-4A0B-BB47-FDB70B1DFBB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 name="Freeform 11">
            <a:extLst>
              <a:ext uri="{FF2B5EF4-FFF2-40B4-BE49-F238E27FC236}">
                <a16:creationId xmlns:a16="http://schemas.microsoft.com/office/drawing/2014/main" id="{CE06431B-056B-445F-B975-6754331EF469}"/>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
        <p:nvSpPr>
          <p:cNvPr id="3" name="***Tijdelijke aanduiding voor datum 2"/>
          <p:cNvSpPr>
            <a:spLocks noGrp="1" noSelect="1"/>
          </p:cNvSpPr>
          <p:nvPr>
            <p:ph type="dt" sz="half" idx="10"/>
          </p:nvPr>
        </p:nvSpPr>
        <p:spPr/>
        <p:txBody>
          <a:bodyPr/>
          <a:lstStyle>
            <a:lvl1pPr>
              <a:defRPr>
                <a:solidFill>
                  <a:schemeClr val="bg1"/>
                </a:solidFill>
              </a:defRPr>
            </a:lvl1pPr>
          </a:lstStyle>
          <a:p>
            <a:fld id="{DC04DD05-4251-43BC-B82A-FBE6C877A68C}" type="datetime1">
              <a:rPr lang="en-GB" noProof="1" smtClean="0"/>
              <a:pPr/>
              <a:t>21/11/2022</a:t>
            </a:fld>
            <a:endParaRPr lang="en-GB" noProof="1"/>
          </a:p>
        </p:txBody>
      </p:sp>
      <p:sp>
        <p:nvSpPr>
          <p:cNvPr id="4" name="***Tijdelijke aanduiding voor voettekst 3"/>
          <p:cNvSpPr>
            <a:spLocks noGrp="1" noSelect="1"/>
          </p:cNvSpPr>
          <p:nvPr>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9" name="***Tijdelijke aanduiding voor dianummer 8"/>
          <p:cNvSpPr>
            <a:spLocks noGrp="1" noSelect="1"/>
          </p:cNvSpPr>
          <p:nvPr>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3541601805"/>
      </p:ext>
    </p:extLst>
  </p:cSld>
  <p:clrMapOvr>
    <a:masterClrMapping/>
  </p:clrMapOvr>
  <p:extLst>
    <p:ext uri="{DCECCB84-F9BA-43D5-87BE-67443E8EF086}">
      <p15:sldGuideLst xmlns:p15="http://schemas.microsoft.com/office/powerpoint/2012/main">
        <p15:guide id="1" orient="horz" pos="16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hapter Slide (Sure Sage)">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42BF66-5B34-488B-B430-2991D8A3D024}"/>
              </a:ext>
            </a:extLst>
          </p:cNvPr>
          <p:cNvSpPr>
            <a:spLocks noGrp="1" noSelect="1"/>
          </p:cNvSpPr>
          <p:nvPr>
            <p:ph type="title" hasCustomPrompt="1"/>
          </p:nvPr>
        </p:nvSpPr>
        <p:spPr bwMode="invGray">
          <a:xfrm>
            <a:off x="430920" y="2199600"/>
            <a:ext cx="8282160" cy="439200"/>
          </a:xfrm>
        </p:spPr>
        <p:txBody>
          <a:bodyPr/>
          <a:lstStyle>
            <a:lvl1pPr>
              <a:defRPr sz="2400">
                <a:solidFill>
                  <a:schemeClr val="bg1"/>
                </a:solidFill>
              </a:defRPr>
            </a:lvl1pPr>
          </a:lstStyle>
          <a:p>
            <a:r>
              <a:rPr lang="en-GB" dirty="0"/>
              <a:t>[Title]</a:t>
            </a:r>
          </a:p>
        </p:txBody>
      </p:sp>
      <p:sp>
        <p:nvSpPr>
          <p:cNvPr id="5" name="Freeform 10">
            <a:extLst>
              <a:ext uri="{FF2B5EF4-FFF2-40B4-BE49-F238E27FC236}">
                <a16:creationId xmlns:a16="http://schemas.microsoft.com/office/drawing/2014/main" id="{53689E06-7EBC-4A0B-BB47-FDB70B1DFBB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 name="Freeform 11">
            <a:extLst>
              <a:ext uri="{FF2B5EF4-FFF2-40B4-BE49-F238E27FC236}">
                <a16:creationId xmlns:a16="http://schemas.microsoft.com/office/drawing/2014/main" id="{CE06431B-056B-445F-B975-6754331EF469}"/>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
        <p:nvSpPr>
          <p:cNvPr id="3" name="***Tijdelijke aanduiding voor datum 2"/>
          <p:cNvSpPr>
            <a:spLocks noGrp="1" noSelect="1"/>
          </p:cNvSpPr>
          <p:nvPr>
            <p:ph type="dt" sz="half" idx="10"/>
          </p:nvPr>
        </p:nvSpPr>
        <p:spPr/>
        <p:txBody>
          <a:bodyPr/>
          <a:lstStyle>
            <a:lvl1pPr>
              <a:defRPr>
                <a:solidFill>
                  <a:schemeClr val="bg1"/>
                </a:solidFill>
              </a:defRPr>
            </a:lvl1pPr>
          </a:lstStyle>
          <a:p>
            <a:fld id="{DC04DD05-4251-43BC-B82A-FBE6C877A68C}" type="datetime1">
              <a:rPr lang="en-GB" noProof="1" smtClean="0"/>
              <a:pPr/>
              <a:t>21/11/2022</a:t>
            </a:fld>
            <a:endParaRPr lang="en-GB" noProof="1"/>
          </a:p>
        </p:txBody>
      </p:sp>
      <p:sp>
        <p:nvSpPr>
          <p:cNvPr id="4" name="***Tijdelijke aanduiding voor voettekst 3"/>
          <p:cNvSpPr>
            <a:spLocks noGrp="1" noSelect="1"/>
          </p:cNvSpPr>
          <p:nvPr>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9" name="***Tijdelijke aanduiding voor dianummer 8"/>
          <p:cNvSpPr>
            <a:spLocks noGrp="1" noSelect="1"/>
          </p:cNvSpPr>
          <p:nvPr>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1895576212"/>
      </p:ext>
    </p:extLst>
  </p:cSld>
  <p:clrMapOvr>
    <a:masterClrMapping/>
  </p:clrMapOvr>
  <p:extLst>
    <p:ext uri="{DCECCB84-F9BA-43D5-87BE-67443E8EF086}">
      <p15:sldGuideLst xmlns:p15="http://schemas.microsoft.com/office/powerpoint/2012/main">
        <p15:guide id="1" orient="horz" pos="16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hapter Slide (Friendly Fig)">
    <p:bg>
      <p:bgPr>
        <a:solidFill>
          <a:schemeClr val="accent6"/>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42BF66-5B34-488B-B430-2991D8A3D024}"/>
              </a:ext>
            </a:extLst>
          </p:cNvPr>
          <p:cNvSpPr>
            <a:spLocks noGrp="1" noSelect="1"/>
          </p:cNvSpPr>
          <p:nvPr>
            <p:ph type="title" hasCustomPrompt="1"/>
          </p:nvPr>
        </p:nvSpPr>
        <p:spPr bwMode="invGray">
          <a:xfrm>
            <a:off x="430920" y="2199600"/>
            <a:ext cx="8282160" cy="439200"/>
          </a:xfrm>
        </p:spPr>
        <p:txBody>
          <a:bodyPr/>
          <a:lstStyle>
            <a:lvl1pPr>
              <a:defRPr sz="2400">
                <a:solidFill>
                  <a:schemeClr val="bg1"/>
                </a:solidFill>
              </a:defRPr>
            </a:lvl1pPr>
          </a:lstStyle>
          <a:p>
            <a:r>
              <a:rPr lang="en-GB" dirty="0"/>
              <a:t>[Title]</a:t>
            </a:r>
          </a:p>
        </p:txBody>
      </p:sp>
      <p:sp>
        <p:nvSpPr>
          <p:cNvPr id="5" name="Freeform 10">
            <a:extLst>
              <a:ext uri="{FF2B5EF4-FFF2-40B4-BE49-F238E27FC236}">
                <a16:creationId xmlns:a16="http://schemas.microsoft.com/office/drawing/2014/main" id="{53689E06-7EBC-4A0B-BB47-FDB70B1DFBB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 name="Freeform 11">
            <a:extLst>
              <a:ext uri="{FF2B5EF4-FFF2-40B4-BE49-F238E27FC236}">
                <a16:creationId xmlns:a16="http://schemas.microsoft.com/office/drawing/2014/main" id="{CE06431B-056B-445F-B975-6754331EF469}"/>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
        <p:nvSpPr>
          <p:cNvPr id="3" name="***Tijdelijke aanduiding voor datum 2"/>
          <p:cNvSpPr>
            <a:spLocks noGrp="1" noSelect="1"/>
          </p:cNvSpPr>
          <p:nvPr>
            <p:ph type="dt" sz="half" idx="10"/>
          </p:nvPr>
        </p:nvSpPr>
        <p:spPr/>
        <p:txBody>
          <a:bodyPr/>
          <a:lstStyle>
            <a:lvl1pPr>
              <a:defRPr>
                <a:solidFill>
                  <a:schemeClr val="bg1"/>
                </a:solidFill>
              </a:defRPr>
            </a:lvl1pPr>
          </a:lstStyle>
          <a:p>
            <a:fld id="{DC04DD05-4251-43BC-B82A-FBE6C877A68C}" type="datetime1">
              <a:rPr lang="en-GB" noProof="1" smtClean="0"/>
              <a:pPr/>
              <a:t>21/11/2022</a:t>
            </a:fld>
            <a:endParaRPr lang="en-GB" noProof="1"/>
          </a:p>
        </p:txBody>
      </p:sp>
      <p:sp>
        <p:nvSpPr>
          <p:cNvPr id="4" name="***Tijdelijke aanduiding voor voettekst 3"/>
          <p:cNvSpPr>
            <a:spLocks noGrp="1" noSelect="1"/>
          </p:cNvSpPr>
          <p:nvPr>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10" name="***Tijdelijke aanduiding voor dianummer 9"/>
          <p:cNvSpPr>
            <a:spLocks noGrp="1" noSelect="1"/>
          </p:cNvSpPr>
          <p:nvPr>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2172911348"/>
      </p:ext>
    </p:extLst>
  </p:cSld>
  <p:clrMapOvr>
    <a:masterClrMapping/>
  </p:clrMapOvr>
  <p:extLst>
    <p:ext uri="{DCECCB84-F9BA-43D5-87BE-67443E8EF086}">
      <p15:sldGuideLst xmlns:p15="http://schemas.microsoft.com/office/powerpoint/2012/main">
        <p15:guide id="1" orient="horz" pos="16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hapter Slide (Bold Blueberry)">
    <p:bg>
      <p:bgPr>
        <a:solidFill>
          <a:schemeClr val="accent3"/>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42BF66-5B34-488B-B430-2991D8A3D024}"/>
              </a:ext>
            </a:extLst>
          </p:cNvPr>
          <p:cNvSpPr>
            <a:spLocks noGrp="1" noSelect="1"/>
          </p:cNvSpPr>
          <p:nvPr>
            <p:ph type="title" hasCustomPrompt="1"/>
          </p:nvPr>
        </p:nvSpPr>
        <p:spPr bwMode="invGray">
          <a:xfrm>
            <a:off x="430920" y="2199600"/>
            <a:ext cx="8282160" cy="439200"/>
          </a:xfrm>
        </p:spPr>
        <p:txBody>
          <a:bodyPr/>
          <a:lstStyle>
            <a:lvl1pPr>
              <a:defRPr sz="2400">
                <a:solidFill>
                  <a:schemeClr val="bg1"/>
                </a:solidFill>
              </a:defRPr>
            </a:lvl1pPr>
          </a:lstStyle>
          <a:p>
            <a:r>
              <a:rPr lang="en-GB" dirty="0"/>
              <a:t>[Title]</a:t>
            </a:r>
          </a:p>
        </p:txBody>
      </p:sp>
      <p:sp>
        <p:nvSpPr>
          <p:cNvPr id="5" name="Freeform 10">
            <a:extLst>
              <a:ext uri="{FF2B5EF4-FFF2-40B4-BE49-F238E27FC236}">
                <a16:creationId xmlns:a16="http://schemas.microsoft.com/office/drawing/2014/main" id="{53689E06-7EBC-4A0B-BB47-FDB70B1DFBB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 name="Freeform 11">
            <a:extLst>
              <a:ext uri="{FF2B5EF4-FFF2-40B4-BE49-F238E27FC236}">
                <a16:creationId xmlns:a16="http://schemas.microsoft.com/office/drawing/2014/main" id="{CE06431B-056B-445F-B975-6754331EF469}"/>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
        <p:nvSpPr>
          <p:cNvPr id="3" name="***Tijdelijke aanduiding voor datum 2"/>
          <p:cNvSpPr>
            <a:spLocks noGrp="1" noSelect="1"/>
          </p:cNvSpPr>
          <p:nvPr>
            <p:ph type="dt" sz="half" idx="10"/>
          </p:nvPr>
        </p:nvSpPr>
        <p:spPr/>
        <p:txBody>
          <a:bodyPr/>
          <a:lstStyle>
            <a:lvl1pPr>
              <a:defRPr>
                <a:solidFill>
                  <a:schemeClr val="bg1"/>
                </a:solidFill>
              </a:defRPr>
            </a:lvl1pPr>
          </a:lstStyle>
          <a:p>
            <a:fld id="{DC04DD05-4251-43BC-B82A-FBE6C877A68C}" type="datetime1">
              <a:rPr lang="en-GB" noProof="1" smtClean="0"/>
              <a:pPr/>
              <a:t>21/11/2022</a:t>
            </a:fld>
            <a:endParaRPr lang="en-GB" noProof="1"/>
          </a:p>
        </p:txBody>
      </p:sp>
      <p:sp>
        <p:nvSpPr>
          <p:cNvPr id="4" name="***Tijdelijke aanduiding voor voettekst 3"/>
          <p:cNvSpPr>
            <a:spLocks noGrp="1" noSelect="1"/>
          </p:cNvSpPr>
          <p:nvPr>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10" name="***Tijdelijke aanduiding voor dianummer 9"/>
          <p:cNvSpPr>
            <a:spLocks noGrp="1" noSelect="1"/>
          </p:cNvSpPr>
          <p:nvPr>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4115023741"/>
      </p:ext>
    </p:extLst>
  </p:cSld>
  <p:clrMapOvr>
    <a:masterClrMapping/>
  </p:clrMapOvr>
  <p:extLst>
    <p:ext uri="{DCECCB84-F9BA-43D5-87BE-67443E8EF086}">
      <p15:sldGuideLst xmlns:p15="http://schemas.microsoft.com/office/powerpoint/2012/main">
        <p15:guide id="1" orient="horz" pos="16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hapter Slide (Reliable Rhubarb)">
    <p:bg>
      <p:bgPr>
        <a:solidFill>
          <a:schemeClr val="accent4"/>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42BF66-5B34-488B-B430-2991D8A3D024}"/>
              </a:ext>
            </a:extLst>
          </p:cNvPr>
          <p:cNvSpPr>
            <a:spLocks noGrp="1" noSelect="1"/>
          </p:cNvSpPr>
          <p:nvPr>
            <p:ph type="title" hasCustomPrompt="1"/>
          </p:nvPr>
        </p:nvSpPr>
        <p:spPr bwMode="invGray">
          <a:xfrm>
            <a:off x="430920" y="2199600"/>
            <a:ext cx="8282160" cy="439200"/>
          </a:xfrm>
        </p:spPr>
        <p:txBody>
          <a:bodyPr/>
          <a:lstStyle>
            <a:lvl1pPr>
              <a:defRPr sz="2400">
                <a:solidFill>
                  <a:schemeClr val="bg1"/>
                </a:solidFill>
              </a:defRPr>
            </a:lvl1pPr>
          </a:lstStyle>
          <a:p>
            <a:r>
              <a:rPr lang="en-GB" dirty="0"/>
              <a:t>[Title]</a:t>
            </a:r>
          </a:p>
        </p:txBody>
      </p:sp>
      <p:sp>
        <p:nvSpPr>
          <p:cNvPr id="5" name="Freeform 10">
            <a:extLst>
              <a:ext uri="{FF2B5EF4-FFF2-40B4-BE49-F238E27FC236}">
                <a16:creationId xmlns:a16="http://schemas.microsoft.com/office/drawing/2014/main" id="{53689E06-7EBC-4A0B-BB47-FDB70B1DFBB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 name="Freeform 11">
            <a:extLst>
              <a:ext uri="{FF2B5EF4-FFF2-40B4-BE49-F238E27FC236}">
                <a16:creationId xmlns:a16="http://schemas.microsoft.com/office/drawing/2014/main" id="{CE06431B-056B-445F-B975-6754331EF469}"/>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
        <p:nvSpPr>
          <p:cNvPr id="3" name="***Tijdelijke aanduiding voor datum 2"/>
          <p:cNvSpPr>
            <a:spLocks noGrp="1" noSelect="1"/>
          </p:cNvSpPr>
          <p:nvPr>
            <p:ph type="dt" sz="half" idx="10"/>
          </p:nvPr>
        </p:nvSpPr>
        <p:spPr/>
        <p:txBody>
          <a:bodyPr/>
          <a:lstStyle>
            <a:lvl1pPr>
              <a:defRPr>
                <a:solidFill>
                  <a:schemeClr val="bg1"/>
                </a:solidFill>
              </a:defRPr>
            </a:lvl1pPr>
          </a:lstStyle>
          <a:p>
            <a:fld id="{DC04DD05-4251-43BC-B82A-FBE6C877A68C}" type="datetime1">
              <a:rPr lang="en-GB" noProof="1" smtClean="0"/>
              <a:pPr/>
              <a:t>21/11/2022</a:t>
            </a:fld>
            <a:endParaRPr lang="en-GB" noProof="1"/>
          </a:p>
        </p:txBody>
      </p:sp>
      <p:sp>
        <p:nvSpPr>
          <p:cNvPr id="4" name="***Tijdelijke aanduiding voor voettekst 3"/>
          <p:cNvSpPr>
            <a:spLocks noGrp="1" noSelect="1"/>
          </p:cNvSpPr>
          <p:nvPr>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10" name="***Tijdelijke aanduiding voor dianummer 9"/>
          <p:cNvSpPr>
            <a:spLocks noGrp="1" noSelect="1"/>
          </p:cNvSpPr>
          <p:nvPr>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3727874873"/>
      </p:ext>
    </p:extLst>
  </p:cSld>
  <p:clrMapOvr>
    <a:masterClrMapping/>
  </p:clrMapOvr>
  <p:extLst>
    <p:ext uri="{DCECCB84-F9BA-43D5-87BE-67443E8EF086}">
      <p15:sldGuideLst xmlns:p15="http://schemas.microsoft.com/office/powerpoint/2012/main">
        <p15:guide id="1" orient="horz" pos="16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SLIDES -&gt;">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54CC2B95-7756-4A41-B3B7-50C845368847}"/>
              </a:ext>
            </a:extLst>
          </p:cNvPr>
          <p:cNvSpPr>
            <a:spLocks noSelect="1"/>
          </p:cNvSpPr>
          <p:nvPr userDrawn="1"/>
        </p:nvSpPr>
        <p:spPr bwMode="gray">
          <a:xfrm>
            <a:off x="1206230" y="778213"/>
            <a:ext cx="6750996" cy="3080425"/>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0" dirty="0">
                <a:solidFill>
                  <a:srgbClr val="3C3C3C"/>
                </a:solidFill>
              </a:rPr>
              <a:t>Agenda slides</a:t>
            </a:r>
          </a:p>
        </p:txBody>
      </p:sp>
    </p:spTree>
    <p:extLst>
      <p:ext uri="{BB962C8B-B14F-4D97-AF65-F5344CB8AC3E}">
        <p14:creationId xmlns:p14="http://schemas.microsoft.com/office/powerpoint/2010/main" val="30640790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slide Title, text and object">
    <p:spTree>
      <p:nvGrpSpPr>
        <p:cNvPr id="1" name=""/>
        <p:cNvGrpSpPr/>
        <p:nvPr/>
      </p:nvGrpSpPr>
      <p:grpSpPr>
        <a:xfrm>
          <a:off x="0" y="0"/>
          <a:ext cx="0" cy="0"/>
          <a:chOff x="0" y="0"/>
          <a:chExt cx="0" cy="0"/>
        </a:xfrm>
      </p:grpSpPr>
      <p:sp>
        <p:nvSpPr>
          <p:cNvPr id="8" name="Agenda 2 (JU-Free)"/>
          <p:cNvSpPr>
            <a:spLocks noGrp="1"/>
          </p:cNvSpPr>
          <p:nvPr>
            <p:ph sz="quarter" idx="19" hasCustomPrompt="1"/>
          </p:nvPr>
        </p:nvSpPr>
        <p:spPr bwMode="gray">
          <a:xfrm>
            <a:off x="430199" y="2570400"/>
            <a:ext cx="8282001" cy="1987200"/>
          </a:xfrm>
        </p:spPr>
        <p:txBody>
          <a:bodyPr/>
          <a:lstStyle>
            <a:lvl1pPr marL="201600" indent="-201600">
              <a:buFont typeface="+mj-lt"/>
              <a:buAutoNum type="arabicPeriod"/>
              <a:defRPr/>
            </a:lvl1pPr>
            <a:lvl2pPr marL="201600" indent="-201600">
              <a:buFont typeface="Arial" panose="020B0604020202020204" pitchFamily="34" charset="0"/>
              <a:buChar char="•"/>
              <a:defRPr sz="1100"/>
            </a:lvl2pPr>
            <a:lvl3pPr marL="403200" indent="-201600">
              <a:buFont typeface="Arial" panose="020B0604020202020204" pitchFamily="34" charset="0"/>
              <a:buChar char="•"/>
              <a:defRPr sz="1000"/>
            </a:lvl3pPr>
            <a:lvl4pPr marL="604800" indent="-201600">
              <a:buClr>
                <a:schemeClr val="tx1"/>
              </a:buClr>
              <a:buFont typeface="Arial" panose="020B0604020202020204" pitchFamily="34" charset="0"/>
              <a:buChar char="•"/>
              <a:defRPr sz="800" b="0" baseline="0">
                <a:solidFill>
                  <a:schemeClr val="tx1"/>
                </a:solidFill>
              </a:defRPr>
            </a:lvl4pPr>
            <a:lvl5pPr>
              <a:defRPr b="1">
                <a:solidFill>
                  <a:schemeClr val="accent1"/>
                </a:solidFill>
              </a:defRPr>
            </a:lvl5pPr>
            <a:lvl6pPr marL="0">
              <a:defRPr/>
            </a:lvl6pPr>
            <a:lvl7pPr marL="201600">
              <a:defRPr/>
            </a:lvl7pPr>
            <a:lvl8pPr marL="403200">
              <a:defRPr/>
            </a:lvl8pPr>
            <a:lvl9pPr marL="604800">
              <a:defRPr/>
            </a:lvl9pPr>
          </a:lstStyle>
          <a:p>
            <a:pPr lvl="0"/>
            <a:r>
              <a:rPr lang="en-GB" noProof="1"/>
              <a:t>[Type agenda items] </a:t>
            </a:r>
          </a:p>
          <a:p>
            <a:pPr lvl="0"/>
            <a:r>
              <a:rPr lang="en-GB" dirty="0"/>
              <a:t>JU-LEVEL1=Numbered list</a:t>
            </a:r>
          </a:p>
          <a:p>
            <a:pPr lvl="1"/>
            <a:r>
              <a:rPr lang="en-GB" dirty="0"/>
              <a:t>JU-LEVEL2=Bullet list 1st level</a:t>
            </a:r>
          </a:p>
          <a:p>
            <a:pPr lvl="2"/>
            <a:r>
              <a:rPr lang="en-GB" dirty="0"/>
              <a:t>JU-LEVEL3=Bullet list 2nd level</a:t>
            </a:r>
          </a:p>
          <a:p>
            <a:pPr lvl="3"/>
            <a:r>
              <a:rPr lang="en-GB" dirty="0"/>
              <a:t>JU-LEVEL4=Bullet list 3rd level</a:t>
            </a:r>
          </a:p>
          <a:p>
            <a:pPr lvl="4"/>
            <a:r>
              <a:rPr lang="en-GB" dirty="0"/>
              <a:t>JU-LEVEL5=Heading</a:t>
            </a:r>
          </a:p>
          <a:p>
            <a:pPr lvl="5"/>
            <a:r>
              <a:rPr lang="en-GB" dirty="0"/>
              <a:t>JU-LEVEL6=Plain text</a:t>
            </a:r>
          </a:p>
          <a:p>
            <a:pPr lvl="6"/>
            <a:r>
              <a:rPr lang="en-GB" dirty="0"/>
              <a:t>JU-LEVEL7=Indent 1st level</a:t>
            </a:r>
          </a:p>
          <a:p>
            <a:pPr lvl="7"/>
            <a:r>
              <a:rPr lang="en-GB" dirty="0"/>
              <a:t>JU-LEVEL8=Indent 2nd level</a:t>
            </a:r>
          </a:p>
          <a:p>
            <a:pPr lvl="8"/>
            <a:r>
              <a:rPr lang="en-GB" dirty="0"/>
              <a:t>JU-LEVEL9=Indent 3rd level</a:t>
            </a:r>
          </a:p>
        </p:txBody>
      </p:sp>
      <p:sp>
        <p:nvSpPr>
          <p:cNvPr id="10" name="Introduction 3 (JU-Free)"/>
          <p:cNvSpPr>
            <a:spLocks noGrp="1"/>
          </p:cNvSpPr>
          <p:nvPr>
            <p:ph type="body" sz="quarter" idx="20" hasCustomPrompt="1"/>
          </p:nvPr>
        </p:nvSpPr>
        <p:spPr bwMode="gray">
          <a:xfrm>
            <a:off x="430213" y="1447200"/>
            <a:ext cx="8281988" cy="1022400"/>
          </a:xfrm>
        </p:spPr>
        <p:txBody>
          <a:bodyPr>
            <a:noAutofit/>
          </a:bodyPr>
          <a:lstStyle>
            <a:lvl1pPr marL="0" marR="0" indent="0" algn="l" defTabSz="685800" rtl="0" eaLnBrk="1" fontAlgn="auto" latinLnBrk="0" hangingPunct="1">
              <a:lnSpc>
                <a:spcPct val="120000"/>
              </a:lnSpc>
              <a:spcBef>
                <a:spcPts val="0"/>
              </a:spcBef>
              <a:spcAft>
                <a:spcPts val="0"/>
              </a:spcAft>
              <a:buClr>
                <a:schemeClr val="accent1"/>
              </a:buClr>
              <a:buSzTx/>
              <a:buFont typeface="Wingdings" panose="05000000000000000000" pitchFamily="2" charset="2"/>
              <a:buNone/>
              <a:tabLst/>
              <a:defRPr sz="1400"/>
            </a:lvl1pPr>
            <a:lvl2pPr marL="0" indent="0">
              <a:buNone/>
              <a:defRPr sz="1800"/>
            </a:lvl2pPr>
            <a:lvl3pPr marL="0" indent="0">
              <a:buNone/>
              <a:defRPr sz="1800"/>
            </a:lvl3pPr>
            <a:lvl4pPr marL="0" indent="0">
              <a:buFont typeface="Arial" panose="020B0604020202020204" pitchFamily="34" charset="0"/>
              <a:buNone/>
              <a:defRPr sz="1800"/>
            </a:lvl4pPr>
            <a:lvl5pPr marL="0" indent="0">
              <a:buFont typeface="Arial" panose="020B0604020202020204" pitchFamily="34" charset="0"/>
              <a:buNone/>
              <a:defRPr sz="1800"/>
            </a:lvl5pPr>
            <a:lvl6pPr marL="0" indent="0">
              <a:buFont typeface="Arial" panose="020B0604020202020204" pitchFamily="34" charset="0"/>
              <a:buNone/>
              <a:defRPr sz="1800"/>
            </a:lvl6pPr>
            <a:lvl7pPr marL="0" indent="0">
              <a:buFont typeface="Arial" panose="020B0604020202020204" pitchFamily="34" charset="0"/>
              <a:buNone/>
              <a:defRPr sz="1800"/>
            </a:lvl7pPr>
            <a:lvl8pPr marL="0" indent="0">
              <a:buFont typeface="Arial" panose="020B0604020202020204" pitchFamily="34" charset="0"/>
              <a:buNone/>
              <a:defRPr sz="1800"/>
            </a:lvl8pPr>
            <a:lvl9pPr marL="0" indent="0">
              <a:buFont typeface="Arial" panose="020B0604020202020204" pitchFamily="34" charset="0"/>
              <a:buNone/>
              <a:defRPr sz="1800"/>
            </a:lvl9pPr>
          </a:lstStyle>
          <a:p>
            <a:pPr marL="0" marR="0" lvl="0" indent="0" algn="l" defTabSz="685800" rtl="0" eaLnBrk="1" fontAlgn="auto" latinLnBrk="0" hangingPunct="1">
              <a:lnSpc>
                <a:spcPct val="120000"/>
              </a:lnSpc>
              <a:spcBef>
                <a:spcPts val="0"/>
              </a:spcBef>
              <a:spcAft>
                <a:spcPts val="0"/>
              </a:spcAft>
              <a:buClr>
                <a:schemeClr val="accent1"/>
              </a:buClr>
              <a:buSzTx/>
              <a:buFont typeface="Wingdings" panose="05000000000000000000" pitchFamily="2" charset="2"/>
              <a:buNone/>
              <a:tabLst/>
              <a:defRPr/>
            </a:pPr>
            <a:r>
              <a:rPr lang="en-GB" dirty="0"/>
              <a:t>[Introduction to the agenda]</a:t>
            </a:r>
          </a:p>
          <a:p>
            <a:pPr marL="0" marR="0" lvl="0" indent="0" algn="l" defTabSz="685800" rtl="0" eaLnBrk="1" fontAlgn="auto" latinLnBrk="0" hangingPunct="1">
              <a:lnSpc>
                <a:spcPct val="120000"/>
              </a:lnSpc>
              <a:spcBef>
                <a:spcPts val="0"/>
              </a:spcBef>
              <a:spcAft>
                <a:spcPts val="0"/>
              </a:spcAft>
              <a:buClr>
                <a:schemeClr val="accent1"/>
              </a:buClr>
              <a:buSzTx/>
              <a:buFont typeface="Wingdings" panose="05000000000000000000" pitchFamily="2" charset="2"/>
              <a:buNone/>
              <a:tabLst/>
              <a:defRPr/>
            </a:pPr>
            <a:r>
              <a:rPr lang="en-GB" dirty="0"/>
              <a:t>JU-LEVEL1=Introduction</a:t>
            </a:r>
          </a:p>
        </p:txBody>
      </p:sp>
      <p:sp>
        <p:nvSpPr>
          <p:cNvPr id="6" name="Subtitle (JU-Free) 4">
            <a:extLst>
              <a:ext uri="{FF2B5EF4-FFF2-40B4-BE49-F238E27FC236}">
                <a16:creationId xmlns:a16="http://schemas.microsoft.com/office/drawing/2014/main" id="{EEF23CA2-FA51-4974-8FFF-8F669FEF6A80}"/>
              </a:ext>
            </a:extLst>
          </p:cNvPr>
          <p:cNvSpPr>
            <a:spLocks noGrp="1"/>
          </p:cNvSpPr>
          <p:nvPr>
            <p:ph type="body" sz="quarter" idx="13" hasCustomPrompt="1"/>
          </p:nvPr>
        </p:nvSpPr>
        <p:spPr bwMode="gray">
          <a:xfrm>
            <a:off x="430200" y="898545"/>
            <a:ext cx="8282160" cy="213563"/>
          </a:xfrm>
          <a:prstGeom prst="rect">
            <a:avLst/>
          </a:prstGeom>
        </p:spPr>
        <p:txBody>
          <a:bodyPr lIns="0" tIns="0" rIns="0" bIns="0"/>
          <a:lstStyle>
            <a:lvl1pPr marL="0" indent="0" algn="l">
              <a:lnSpc>
                <a:spcPct val="100000"/>
              </a:lnSpc>
              <a:buNone/>
              <a:defRPr lang="en-GB" sz="1000" b="1" kern="1200" cap="none" baseline="0" dirty="0">
                <a:solidFill>
                  <a:schemeClr val="tx1"/>
                </a:solidFill>
                <a:latin typeface="Arial" panose="020B0604020202020204" pitchFamily="34" charset="0"/>
                <a:ea typeface="+mn-ea"/>
                <a:cs typeface="+mn-cs"/>
              </a:defRPr>
            </a:lvl1pPr>
            <a:lvl2pPr marL="0" marR="0" indent="0" algn="ctr" fontAlgn="auto">
              <a:lnSpc>
                <a:spcPct val="100000"/>
              </a:lnSpc>
              <a:spcBef>
                <a:spcPts val="0"/>
              </a:spcBef>
              <a:spcAft>
                <a:spcPts val="0"/>
              </a:spcAft>
              <a:buNone/>
              <a:defRPr kumimoji="0" sz="1000" b="1" i="0" u="none" cap="none" baseline="0">
                <a:solidFill>
                  <a:schemeClr val="tx1"/>
                </a:solidFill>
                <a:latin typeface="+mn-lt"/>
              </a:defRPr>
            </a:lvl2pPr>
            <a:lvl3pPr marL="0" marR="0" indent="0" algn="ctr" fontAlgn="auto">
              <a:lnSpc>
                <a:spcPct val="100000"/>
              </a:lnSpc>
              <a:spcBef>
                <a:spcPts val="0"/>
              </a:spcBef>
              <a:spcAft>
                <a:spcPts val="0"/>
              </a:spcAft>
              <a:buNone/>
              <a:defRPr kumimoji="0" sz="1000" b="1" i="0" u="none" cap="none" baseline="0">
                <a:solidFill>
                  <a:schemeClr val="tx1"/>
                </a:solidFill>
                <a:latin typeface="+mn-lt"/>
              </a:defRPr>
            </a:lvl3pPr>
            <a:lvl4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4pPr>
            <a:lvl5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5pPr>
            <a:lvl6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6pPr>
            <a:lvl7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7pPr>
            <a:lvl8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8pPr>
            <a:lvl9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9pPr>
          </a:lstStyle>
          <a:p>
            <a:pPr lvl="0"/>
            <a:r>
              <a:rPr lang="en-GB" dirty="0"/>
              <a:t>[Subtitle]</a:t>
            </a:r>
          </a:p>
        </p:txBody>
      </p:sp>
      <p:sp>
        <p:nvSpPr>
          <p:cNvPr id="3" name="Titel 2"/>
          <p:cNvSpPr>
            <a:spLocks noGrp="1" noSelect="1"/>
          </p:cNvSpPr>
          <p:nvPr>
            <p:ph type="title" hasCustomPrompt="1"/>
          </p:nvPr>
        </p:nvSpPr>
        <p:spPr/>
        <p:txBody>
          <a:bodyPr/>
          <a:lstStyle>
            <a:lvl1pPr>
              <a:defRPr/>
            </a:lvl1pPr>
          </a:lstStyle>
          <a:p>
            <a:r>
              <a:rPr lang="en-GB" dirty="0"/>
              <a:t>[Title]</a:t>
            </a:r>
          </a:p>
        </p:txBody>
      </p:sp>
      <p:sp>
        <p:nvSpPr>
          <p:cNvPr id="2" name="Tijdelijke aanduiding voor datum 1"/>
          <p:cNvSpPr>
            <a:spLocks noGrp="1" noSelect="1"/>
          </p:cNvSpPr>
          <p:nvPr>
            <p:ph type="dt" sz="half" idx="21"/>
          </p:nvPr>
        </p:nvSpPr>
        <p:spPr/>
        <p:txBody>
          <a:bodyPr/>
          <a:lstStyle/>
          <a:p>
            <a:fld id="{DC04DD05-4251-43BC-B82A-FBE6C877A68C}" type="datetime1">
              <a:rPr lang="en-GB" noProof="1" smtClean="0"/>
              <a:pPr/>
              <a:t>21/11/2022</a:t>
            </a:fld>
            <a:endParaRPr lang="en-GB" noProof="1"/>
          </a:p>
        </p:txBody>
      </p:sp>
      <p:sp>
        <p:nvSpPr>
          <p:cNvPr id="4" name="Tijdelijke aanduiding voor voettekst 3"/>
          <p:cNvSpPr>
            <a:spLocks noGrp="1" noSelect="1"/>
          </p:cNvSpPr>
          <p:nvPr>
            <p:ph type="ftr" sz="quarter" idx="22"/>
          </p:nvPr>
        </p:nvSpPr>
        <p:spPr/>
        <p:txBody>
          <a:bodyPr/>
          <a:lstStyle/>
          <a:p>
            <a:r>
              <a:rPr lang="en-GB" noProof="1"/>
              <a:t>Change via Insert, Header &amp; Footer. Author | Unit | Sub-unit | Team | Confidentiality | © Worldline</a:t>
            </a:r>
          </a:p>
        </p:txBody>
      </p:sp>
      <p:sp>
        <p:nvSpPr>
          <p:cNvPr id="11" name="Tijdelijke aanduiding voor dianummer 10"/>
          <p:cNvSpPr>
            <a:spLocks noGrp="1" noSelect="1"/>
          </p:cNvSpPr>
          <p:nvPr>
            <p:ph type="sldNum" sz="quarter" idx="23"/>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12148364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Agenda slide Title, text and picture ( light picture )">
    <p:spTree>
      <p:nvGrpSpPr>
        <p:cNvPr id="1" name=""/>
        <p:cNvGrpSpPr/>
        <p:nvPr/>
      </p:nvGrpSpPr>
      <p:grpSpPr>
        <a:xfrm>
          <a:off x="0" y="0"/>
          <a:ext cx="0" cy="0"/>
          <a:chOff x="0" y="0"/>
          <a:chExt cx="0" cy="0"/>
        </a:xfrm>
      </p:grpSpPr>
      <p:sp>
        <p:nvSpPr>
          <p:cNvPr id="10" name="LTijdelijke aanduiding voor afbeelding R4"/>
          <p:cNvSpPr>
            <a:spLocks noGrp="1" noSelect="1"/>
          </p:cNvSpPr>
          <p:nvPr>
            <p:ph type="pic" sz="quarter" idx="18" hasCustomPrompt="1"/>
          </p:nvPr>
        </p:nvSpPr>
        <p:spPr bwMode="gray">
          <a:xfrm>
            <a:off x="4572000" y="0"/>
            <a:ext cx="4572000" cy="5144400"/>
          </a:xfrm>
        </p:spPr>
        <p:txBody>
          <a:bodyPr/>
          <a:lstStyle>
            <a:lvl1pPr marL="0" indent="0">
              <a:buNone/>
              <a:defRPr/>
            </a:lvl1pPr>
          </a:lstStyle>
          <a:p>
            <a:r>
              <a:rPr lang="en-GB" noProof="0" dirty="0"/>
              <a:t>[Click on icon to insert picture]</a:t>
            </a:r>
          </a:p>
        </p:txBody>
      </p:sp>
      <p:sp>
        <p:nvSpPr>
          <p:cNvPr id="11" name="Logo 10 (PHJU)">
            <a:extLst>
              <a:ext uri="{FF2B5EF4-FFF2-40B4-BE49-F238E27FC236}">
                <a16:creationId xmlns:a16="http://schemas.microsoft.com/office/drawing/2014/main" id="{718CEE11-909B-41D6-92EF-A97DF9570950}"/>
              </a:ext>
            </a:extLst>
          </p:cNvPr>
          <p:cNvSpPr>
            <a:spLocks noGrp="1" noSelect="1"/>
          </p:cNvSpPr>
          <p:nvPr>
            <p:ph type="body" idx="1000" hasCustomPrompt="1"/>
            <p:custDataLst>
              <p:custData r:id="rId1"/>
            </p:custDataLst>
          </p:nvPr>
        </p:nvSpPr>
        <p:spPr bwMode="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46BE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2" name="Titel 1">
            <a:extLst>
              <a:ext uri="{FF2B5EF4-FFF2-40B4-BE49-F238E27FC236}">
                <a16:creationId xmlns:a16="http://schemas.microsoft.com/office/drawing/2014/main" id="{0C3DAC74-6A4D-4843-BBC0-09F4C1449C40}"/>
              </a:ext>
            </a:extLst>
          </p:cNvPr>
          <p:cNvSpPr>
            <a:spLocks noGrp="1" noSelect="1"/>
          </p:cNvSpPr>
          <p:nvPr>
            <p:ph type="title" hasCustomPrompt="1"/>
          </p:nvPr>
        </p:nvSpPr>
        <p:spPr bwMode="gray">
          <a:xfrm>
            <a:off x="430200" y="456119"/>
            <a:ext cx="3916375" cy="835515"/>
          </a:xfrm>
        </p:spPr>
        <p:txBody>
          <a:bodyPr/>
          <a:lstStyle>
            <a:lvl1pPr>
              <a:tabLst>
                <a:tab pos="2873375" algn="l"/>
              </a:tabLst>
              <a:defRPr/>
            </a:lvl1pPr>
          </a:lstStyle>
          <a:p>
            <a:r>
              <a:rPr lang="en-GB" dirty="0"/>
              <a:t>[Title]</a:t>
            </a:r>
          </a:p>
        </p:txBody>
      </p:sp>
      <p:sp>
        <p:nvSpPr>
          <p:cNvPr id="14" name="Subtitle">
            <a:extLst>
              <a:ext uri="{FF2B5EF4-FFF2-40B4-BE49-F238E27FC236}">
                <a16:creationId xmlns:a16="http://schemas.microsoft.com/office/drawing/2014/main" id="{C5F6B68C-05E5-4A9F-8E62-5D670C64B7EC}"/>
              </a:ext>
            </a:extLst>
          </p:cNvPr>
          <p:cNvSpPr>
            <a:spLocks noGrp="1" noSelect="1"/>
          </p:cNvSpPr>
          <p:nvPr>
            <p:ph type="body" sz="quarter" idx="13" hasCustomPrompt="1"/>
          </p:nvPr>
        </p:nvSpPr>
        <p:spPr bwMode="gray">
          <a:xfrm>
            <a:off x="430200" y="1290435"/>
            <a:ext cx="3916375" cy="235143"/>
          </a:xfrm>
          <a:prstGeom prst="rect">
            <a:avLst/>
          </a:prstGeom>
        </p:spPr>
        <p:txBody>
          <a:bodyPr lIns="0" tIns="0" rIns="0" bIns="0"/>
          <a:lstStyle>
            <a:lvl1pPr marL="0" indent="0" algn="l">
              <a:lnSpc>
                <a:spcPct val="100000"/>
              </a:lnSpc>
              <a:buNone/>
              <a:defRPr lang="en-GB" sz="1000" b="1" kern="1200" cap="none" baseline="0" dirty="0">
                <a:solidFill>
                  <a:schemeClr val="tx1"/>
                </a:solidFill>
                <a:latin typeface="Arial" panose="020B0604020202020204" pitchFamily="34" charset="0"/>
                <a:ea typeface="+mn-ea"/>
                <a:cs typeface="+mn-cs"/>
              </a:defRPr>
            </a:lvl1pPr>
            <a:lvl2pPr marL="0" marR="0" indent="0" algn="ctr" fontAlgn="auto">
              <a:lnSpc>
                <a:spcPct val="100000"/>
              </a:lnSpc>
              <a:spcBef>
                <a:spcPts val="0"/>
              </a:spcBef>
              <a:spcAft>
                <a:spcPts val="0"/>
              </a:spcAft>
              <a:buNone/>
              <a:defRPr kumimoji="0" sz="1000" b="1" i="0" u="none" cap="none" baseline="0">
                <a:solidFill>
                  <a:schemeClr val="tx1"/>
                </a:solidFill>
                <a:latin typeface="+mn-lt"/>
              </a:defRPr>
            </a:lvl2pPr>
            <a:lvl3pPr marL="0" marR="0" indent="0" algn="ctr" fontAlgn="auto">
              <a:lnSpc>
                <a:spcPct val="100000"/>
              </a:lnSpc>
              <a:spcBef>
                <a:spcPts val="0"/>
              </a:spcBef>
              <a:spcAft>
                <a:spcPts val="0"/>
              </a:spcAft>
              <a:buNone/>
              <a:defRPr kumimoji="0" sz="1000" b="1" i="0" u="none" cap="none" baseline="0">
                <a:solidFill>
                  <a:schemeClr val="tx1"/>
                </a:solidFill>
                <a:latin typeface="+mn-lt"/>
              </a:defRPr>
            </a:lvl3pPr>
            <a:lvl4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4pPr>
            <a:lvl5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5pPr>
            <a:lvl6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6pPr>
            <a:lvl7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7pPr>
            <a:lvl8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8pPr>
            <a:lvl9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9pPr>
          </a:lstStyle>
          <a:p>
            <a:pPr lvl="0"/>
            <a:r>
              <a:rPr lang="en-GB" dirty="0"/>
              <a:t>[Subtitle]</a:t>
            </a:r>
          </a:p>
        </p:txBody>
      </p:sp>
      <p:sp>
        <p:nvSpPr>
          <p:cNvPr id="26" name="Freeform 11">
            <a:extLst>
              <a:ext uri="{FF2B5EF4-FFF2-40B4-BE49-F238E27FC236}">
                <a16:creationId xmlns:a16="http://schemas.microsoft.com/office/drawing/2014/main" id="{F45B300F-3EC5-4DF4-B3A3-6B64B48EE8B5}"/>
              </a:ext>
            </a:extLst>
          </p:cNvPr>
          <p:cNvSpPr>
            <a:spLocks noSelect="1"/>
          </p:cNvSpPr>
          <p:nvPr userDrawn="1"/>
        </p:nvSpPr>
        <p:spPr bwMode="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Agenda 2 (JU-Free)">
            <a:extLst>
              <a:ext uri="{FF2B5EF4-FFF2-40B4-BE49-F238E27FC236}">
                <a16:creationId xmlns:a16="http://schemas.microsoft.com/office/drawing/2014/main" id="{893245CC-6EE3-4FB8-8F78-619987537E40}"/>
              </a:ext>
            </a:extLst>
          </p:cNvPr>
          <p:cNvSpPr>
            <a:spLocks noGrp="1"/>
          </p:cNvSpPr>
          <p:nvPr>
            <p:ph sz="quarter" idx="1017" hasCustomPrompt="1"/>
          </p:nvPr>
        </p:nvSpPr>
        <p:spPr bwMode="gray">
          <a:xfrm>
            <a:off x="430200" y="1525680"/>
            <a:ext cx="3916440" cy="3110400"/>
          </a:xfrm>
        </p:spPr>
        <p:txBody>
          <a:bodyPr/>
          <a:lstStyle>
            <a:lvl1pPr marL="201600" indent="-201600">
              <a:buFont typeface="+mj-lt"/>
              <a:buAutoNum type="arabicPeriod"/>
              <a:defRPr/>
            </a:lvl1pPr>
            <a:lvl2pPr marL="201600">
              <a:defRPr sz="1100"/>
            </a:lvl2pPr>
            <a:lvl3pPr marL="403200">
              <a:defRPr sz="1000"/>
            </a:lvl3pPr>
            <a:lvl4pPr marL="604800" indent="-201600">
              <a:buClr>
                <a:schemeClr val="tx1"/>
              </a:buClr>
              <a:buFont typeface="Arial" panose="020B0604020202020204" pitchFamily="34" charset="0"/>
              <a:buChar char="•"/>
              <a:defRPr sz="800" b="0" baseline="0">
                <a:solidFill>
                  <a:schemeClr val="tx1"/>
                </a:solidFill>
              </a:defRPr>
            </a:lvl4pPr>
            <a:lvl5pPr>
              <a:defRPr b="1">
                <a:solidFill>
                  <a:schemeClr val="accent1"/>
                </a:solidFill>
              </a:defRPr>
            </a:lvl5pPr>
            <a:lvl6pPr marL="0">
              <a:defRPr/>
            </a:lvl6pPr>
            <a:lvl7pPr marL="201600">
              <a:defRPr/>
            </a:lvl7pPr>
            <a:lvl8pPr marL="403200">
              <a:defRPr/>
            </a:lvl8pPr>
            <a:lvl9pPr marL="604800">
              <a:defRPr/>
            </a:lvl9pPr>
          </a:lstStyle>
          <a:p>
            <a:pPr lvl="0"/>
            <a:r>
              <a:rPr lang="en-GB" noProof="1"/>
              <a:t>[Type agenda items] </a:t>
            </a:r>
          </a:p>
          <a:p>
            <a:pPr lvl="0"/>
            <a:r>
              <a:rPr lang="en-GB" dirty="0"/>
              <a:t>JU-LEVEL1=Numbered list</a:t>
            </a:r>
          </a:p>
          <a:p>
            <a:pPr lvl="1"/>
            <a:r>
              <a:rPr lang="en-GB" dirty="0"/>
              <a:t>JU-LEVEL2=Bullet list 1st level</a:t>
            </a:r>
          </a:p>
          <a:p>
            <a:pPr lvl="2"/>
            <a:r>
              <a:rPr lang="en-GB" dirty="0"/>
              <a:t>JU-LEVEL3=Bullet list 2nd level</a:t>
            </a:r>
          </a:p>
          <a:p>
            <a:pPr lvl="3"/>
            <a:r>
              <a:rPr lang="en-GB" dirty="0"/>
              <a:t>JU-LEVEL4=Bullet list 3rd level</a:t>
            </a:r>
          </a:p>
          <a:p>
            <a:pPr lvl="4"/>
            <a:r>
              <a:rPr lang="en-GB" dirty="0"/>
              <a:t>JU-LEVEL5=Heading</a:t>
            </a:r>
          </a:p>
          <a:p>
            <a:pPr lvl="5"/>
            <a:r>
              <a:rPr lang="en-GB" dirty="0"/>
              <a:t>JU-LEVEL6=Plain text</a:t>
            </a:r>
          </a:p>
          <a:p>
            <a:pPr lvl="6"/>
            <a:r>
              <a:rPr lang="en-GB" dirty="0"/>
              <a:t>JU-LEVEL7=Indent 1st level</a:t>
            </a:r>
          </a:p>
          <a:p>
            <a:pPr lvl="7"/>
            <a:r>
              <a:rPr lang="en-GB" dirty="0"/>
              <a:t>JU-LEVEL8=Indent 2nd level</a:t>
            </a:r>
          </a:p>
          <a:p>
            <a:pPr lvl="8"/>
            <a:r>
              <a:rPr lang="en-GB" dirty="0"/>
              <a:t>JU-LEVEL9=Indent 3rd level</a:t>
            </a:r>
          </a:p>
        </p:txBody>
      </p:sp>
      <p:sp>
        <p:nvSpPr>
          <p:cNvPr id="3" name="Tijdelijke aanduiding voor datum 2"/>
          <p:cNvSpPr>
            <a:spLocks noGrp="1" noSelect="1"/>
          </p:cNvSpPr>
          <p:nvPr>
            <p:ph type="dt" sz="half" idx="1018"/>
          </p:nvPr>
        </p:nvSpPr>
        <p:spPr/>
        <p:txBody>
          <a:bodyPr/>
          <a:lstStyle/>
          <a:p>
            <a:fld id="{DC04DD05-4251-43BC-B82A-FBE6C877A68C}" type="datetime1">
              <a:rPr lang="en-GB" noProof="1" smtClean="0"/>
              <a:pPr/>
              <a:t>21/11/2022</a:t>
            </a:fld>
            <a:endParaRPr lang="en-GB" noProof="1"/>
          </a:p>
        </p:txBody>
      </p:sp>
      <p:sp>
        <p:nvSpPr>
          <p:cNvPr id="4" name="Tijdelijke aanduiding voor voettekst 3"/>
          <p:cNvSpPr>
            <a:spLocks noGrp="1" noSelect="1"/>
          </p:cNvSpPr>
          <p:nvPr>
            <p:ph type="ftr" sz="quarter" idx="1019"/>
          </p:nvPr>
        </p:nvSpPr>
        <p:spPr/>
        <p:txBody>
          <a:bodyPr/>
          <a:lstStyle/>
          <a:p>
            <a:r>
              <a:rPr lang="en-GB" noProof="1"/>
              <a:t>Change via Insert, Header &amp; Footer. Author | Unit | Sub-unit | Team | Confidentiality | © Worldline</a:t>
            </a:r>
          </a:p>
        </p:txBody>
      </p:sp>
      <p:sp>
        <p:nvSpPr>
          <p:cNvPr id="7" name="Tijdelijke aanduiding voor dianummer 6"/>
          <p:cNvSpPr>
            <a:spLocks noGrp="1" noSelect="1"/>
          </p:cNvSpPr>
          <p:nvPr>
            <p:ph type="sldNum" sz="quarter" idx="1020"/>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159989048"/>
      </p:ext>
    </p:extLst>
  </p:cSld>
  <p:clrMapOvr>
    <a:masterClrMapping/>
  </p:clrMapOvr>
  <p:extLst>
    <p:ext uri="{DCECCB84-F9BA-43D5-87BE-67443E8EF086}">
      <p15:sldGuideLst xmlns:p15="http://schemas.microsoft.com/office/powerpoint/2012/main">
        <p15:guide id="1" pos="2738" userDrawn="1">
          <p15:clr>
            <a:srgbClr val="00000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Agenda slide Title, text and picture ( dark picture )">
    <p:spTree>
      <p:nvGrpSpPr>
        <p:cNvPr id="1" name=""/>
        <p:cNvGrpSpPr/>
        <p:nvPr/>
      </p:nvGrpSpPr>
      <p:grpSpPr>
        <a:xfrm>
          <a:off x="0" y="0"/>
          <a:ext cx="0" cy="0"/>
          <a:chOff x="0" y="0"/>
          <a:chExt cx="0" cy="0"/>
        </a:xfrm>
      </p:grpSpPr>
      <p:sp>
        <p:nvSpPr>
          <p:cNvPr id="9" name="LTijdelijke aanduiding voor afbeelding R4"/>
          <p:cNvSpPr>
            <a:spLocks noGrp="1" noSelect="1"/>
          </p:cNvSpPr>
          <p:nvPr>
            <p:ph type="pic" sz="quarter" idx="18" hasCustomPrompt="1"/>
          </p:nvPr>
        </p:nvSpPr>
        <p:spPr bwMode="gray">
          <a:xfrm>
            <a:off x="4572000" y="0"/>
            <a:ext cx="4572000" cy="5144400"/>
          </a:xfrm>
        </p:spPr>
        <p:txBody>
          <a:bodyPr/>
          <a:lstStyle>
            <a:lvl1pPr marL="0" indent="0">
              <a:buNone/>
              <a:defRPr/>
            </a:lvl1pPr>
          </a:lstStyle>
          <a:p>
            <a:r>
              <a:rPr lang="en-GB" noProof="0" dirty="0"/>
              <a:t>[Click on icon to insert picture]</a:t>
            </a:r>
          </a:p>
        </p:txBody>
      </p:sp>
      <p:sp>
        <p:nvSpPr>
          <p:cNvPr id="11" name="Logo 10 (PHJU)">
            <a:extLst>
              <a:ext uri="{FF2B5EF4-FFF2-40B4-BE49-F238E27FC236}">
                <a16:creationId xmlns:a16="http://schemas.microsoft.com/office/drawing/2014/main" id="{9AA0EC3C-4692-437E-A175-24F115D4FD36}"/>
              </a:ext>
            </a:extLst>
          </p:cNvPr>
          <p:cNvSpPr>
            <a:spLocks noGrp="1" noSelect="1"/>
          </p:cNvSpPr>
          <p:nvPr>
            <p:ph type="body" idx="1000" hasCustomPrompt="1"/>
            <p:custDataLst>
              <p:custData r:id="rId1"/>
            </p:custDataLst>
          </p:nvPr>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2" name="Titel 1">
            <a:extLst>
              <a:ext uri="{FF2B5EF4-FFF2-40B4-BE49-F238E27FC236}">
                <a16:creationId xmlns:a16="http://schemas.microsoft.com/office/drawing/2014/main" id="{0C3DAC74-6A4D-4843-BBC0-09F4C1449C40}"/>
              </a:ext>
            </a:extLst>
          </p:cNvPr>
          <p:cNvSpPr>
            <a:spLocks noGrp="1" noSelect="1"/>
          </p:cNvSpPr>
          <p:nvPr>
            <p:ph type="title" hasCustomPrompt="1"/>
          </p:nvPr>
        </p:nvSpPr>
        <p:spPr bwMode="gray">
          <a:xfrm>
            <a:off x="430200" y="456119"/>
            <a:ext cx="3916375" cy="835515"/>
          </a:xfrm>
        </p:spPr>
        <p:txBody>
          <a:bodyPr/>
          <a:lstStyle>
            <a:lvl1pPr>
              <a:tabLst>
                <a:tab pos="2873375" algn="l"/>
              </a:tabLst>
              <a:defRPr/>
            </a:lvl1pPr>
          </a:lstStyle>
          <a:p>
            <a:r>
              <a:rPr lang="en-GB" dirty="0"/>
              <a:t>[Title]</a:t>
            </a:r>
          </a:p>
        </p:txBody>
      </p:sp>
      <p:sp>
        <p:nvSpPr>
          <p:cNvPr id="14" name="Subtitle">
            <a:extLst>
              <a:ext uri="{FF2B5EF4-FFF2-40B4-BE49-F238E27FC236}">
                <a16:creationId xmlns:a16="http://schemas.microsoft.com/office/drawing/2014/main" id="{C5F6B68C-05E5-4A9F-8E62-5D670C64B7EC}"/>
              </a:ext>
            </a:extLst>
          </p:cNvPr>
          <p:cNvSpPr>
            <a:spLocks noGrp="1" noSelect="1"/>
          </p:cNvSpPr>
          <p:nvPr>
            <p:ph type="body" sz="quarter" idx="13" hasCustomPrompt="1"/>
          </p:nvPr>
        </p:nvSpPr>
        <p:spPr bwMode="gray">
          <a:xfrm>
            <a:off x="430200" y="1290435"/>
            <a:ext cx="3916375" cy="235143"/>
          </a:xfrm>
          <a:prstGeom prst="rect">
            <a:avLst/>
          </a:prstGeom>
        </p:spPr>
        <p:txBody>
          <a:bodyPr lIns="0" tIns="0" rIns="0" bIns="0"/>
          <a:lstStyle>
            <a:lvl1pPr marL="0" indent="0" algn="l">
              <a:lnSpc>
                <a:spcPct val="100000"/>
              </a:lnSpc>
              <a:buNone/>
              <a:defRPr lang="en-GB" sz="1000" b="1" kern="1200" cap="none" baseline="0" dirty="0">
                <a:solidFill>
                  <a:schemeClr val="tx1"/>
                </a:solidFill>
                <a:latin typeface="Arial" panose="020B0604020202020204" pitchFamily="34" charset="0"/>
                <a:ea typeface="+mn-ea"/>
                <a:cs typeface="+mn-cs"/>
              </a:defRPr>
            </a:lvl1pPr>
            <a:lvl2pPr marL="0" marR="0" indent="0" algn="ctr" fontAlgn="auto">
              <a:lnSpc>
                <a:spcPct val="100000"/>
              </a:lnSpc>
              <a:spcBef>
                <a:spcPts val="0"/>
              </a:spcBef>
              <a:spcAft>
                <a:spcPts val="0"/>
              </a:spcAft>
              <a:buNone/>
              <a:defRPr kumimoji="0" sz="1000" b="1" i="0" u="none" cap="none" baseline="0">
                <a:solidFill>
                  <a:schemeClr val="tx1"/>
                </a:solidFill>
                <a:latin typeface="+mn-lt"/>
              </a:defRPr>
            </a:lvl2pPr>
            <a:lvl3pPr marL="0" marR="0" indent="0" algn="ctr" fontAlgn="auto">
              <a:lnSpc>
                <a:spcPct val="100000"/>
              </a:lnSpc>
              <a:spcBef>
                <a:spcPts val="0"/>
              </a:spcBef>
              <a:spcAft>
                <a:spcPts val="0"/>
              </a:spcAft>
              <a:buNone/>
              <a:defRPr kumimoji="0" sz="1000" b="1" i="0" u="none" cap="none" baseline="0">
                <a:solidFill>
                  <a:schemeClr val="tx1"/>
                </a:solidFill>
                <a:latin typeface="+mn-lt"/>
              </a:defRPr>
            </a:lvl3pPr>
            <a:lvl4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4pPr>
            <a:lvl5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5pPr>
            <a:lvl6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6pPr>
            <a:lvl7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7pPr>
            <a:lvl8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8pPr>
            <a:lvl9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9pPr>
          </a:lstStyle>
          <a:p>
            <a:pPr lvl="0"/>
            <a:r>
              <a:rPr lang="en-GB" dirty="0"/>
              <a:t>[Subtitle]</a:t>
            </a:r>
          </a:p>
        </p:txBody>
      </p:sp>
      <p:sp>
        <p:nvSpPr>
          <p:cNvPr id="26" name="Freeform 11">
            <a:extLst>
              <a:ext uri="{FF2B5EF4-FFF2-40B4-BE49-F238E27FC236}">
                <a16:creationId xmlns:a16="http://schemas.microsoft.com/office/drawing/2014/main" id="{F45B300F-3EC5-4DF4-B3A3-6B64B48EE8B5}"/>
              </a:ext>
            </a:extLst>
          </p:cNvPr>
          <p:cNvSpPr>
            <a:spLocks noSelect="1"/>
          </p:cNvSpPr>
          <p:nvPr userDrawn="1"/>
        </p:nvSpPr>
        <p:spPr bwMode="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Agenda 2 (JU-Free)">
            <a:extLst>
              <a:ext uri="{FF2B5EF4-FFF2-40B4-BE49-F238E27FC236}">
                <a16:creationId xmlns:a16="http://schemas.microsoft.com/office/drawing/2014/main" id="{BA9AFD51-9DBC-42F9-A239-2AFA9B0A40B8}"/>
              </a:ext>
            </a:extLst>
          </p:cNvPr>
          <p:cNvSpPr>
            <a:spLocks noGrp="1"/>
          </p:cNvSpPr>
          <p:nvPr>
            <p:ph sz="quarter" idx="19" hasCustomPrompt="1"/>
          </p:nvPr>
        </p:nvSpPr>
        <p:spPr bwMode="gray">
          <a:xfrm>
            <a:off x="430200" y="1525680"/>
            <a:ext cx="3916440" cy="3110400"/>
          </a:xfrm>
        </p:spPr>
        <p:txBody>
          <a:bodyPr/>
          <a:lstStyle>
            <a:lvl1pPr marL="201600" indent="-201600">
              <a:buClr>
                <a:schemeClr val="tx1"/>
              </a:buClr>
              <a:buFont typeface="+mj-lt"/>
              <a:buAutoNum type="arabicPeriod"/>
              <a:defRPr/>
            </a:lvl1pPr>
            <a:lvl2pPr marL="201600">
              <a:buClr>
                <a:schemeClr val="tx1"/>
              </a:buClr>
              <a:defRPr sz="1100"/>
            </a:lvl2pPr>
            <a:lvl3pPr marL="403200" indent="-201600">
              <a:buClr>
                <a:schemeClr val="tx1"/>
              </a:buClr>
              <a:buFont typeface="Arial" panose="020B0604020202020204" pitchFamily="34" charset="0"/>
              <a:buChar char="•"/>
              <a:defRPr sz="1000"/>
            </a:lvl3pPr>
            <a:lvl4pPr marL="604800" indent="-201600">
              <a:buClr>
                <a:schemeClr val="tx1"/>
              </a:buClr>
              <a:buFont typeface="Arial" panose="020B0604020202020204" pitchFamily="34" charset="0"/>
              <a:buChar char="•"/>
              <a:defRPr sz="800" b="0" baseline="0">
                <a:solidFill>
                  <a:schemeClr val="tx1"/>
                </a:solidFill>
              </a:defRPr>
            </a:lvl4pPr>
            <a:lvl5pPr>
              <a:defRPr b="1">
                <a:solidFill>
                  <a:schemeClr val="accent1"/>
                </a:solidFill>
              </a:defRPr>
            </a:lvl5pPr>
            <a:lvl6pPr marL="0">
              <a:defRPr/>
            </a:lvl6pPr>
            <a:lvl7pPr marL="201600">
              <a:defRPr/>
            </a:lvl7pPr>
            <a:lvl8pPr marL="403200">
              <a:defRPr/>
            </a:lvl8pPr>
            <a:lvl9pPr marL="604800">
              <a:defRPr/>
            </a:lvl9pPr>
          </a:lstStyle>
          <a:p>
            <a:pPr lvl="0"/>
            <a:r>
              <a:rPr lang="en-GB" noProof="1"/>
              <a:t>[Type agenda items] </a:t>
            </a:r>
          </a:p>
          <a:p>
            <a:pPr lvl="0"/>
            <a:r>
              <a:rPr lang="en-GB" dirty="0"/>
              <a:t>JU-LEVEL1=Numbered list</a:t>
            </a:r>
          </a:p>
          <a:p>
            <a:pPr lvl="1"/>
            <a:r>
              <a:rPr lang="en-GB" dirty="0"/>
              <a:t>JU-LEVEL2=Bullet list 1st level</a:t>
            </a:r>
          </a:p>
          <a:p>
            <a:pPr lvl="2"/>
            <a:r>
              <a:rPr lang="en-GB" dirty="0"/>
              <a:t>JU-LEVEL3=Bullet list 2nd level</a:t>
            </a:r>
          </a:p>
          <a:p>
            <a:pPr lvl="3"/>
            <a:r>
              <a:rPr lang="en-GB" dirty="0"/>
              <a:t>JU-LEVEL4=Bullet list 3rd level</a:t>
            </a:r>
          </a:p>
          <a:p>
            <a:pPr lvl="4"/>
            <a:r>
              <a:rPr lang="en-GB" dirty="0"/>
              <a:t>JU-LEVEL5=Heading</a:t>
            </a:r>
          </a:p>
          <a:p>
            <a:pPr lvl="5"/>
            <a:r>
              <a:rPr lang="en-GB" dirty="0"/>
              <a:t>JU-LEVEL6=Plain text</a:t>
            </a:r>
          </a:p>
          <a:p>
            <a:pPr lvl="6"/>
            <a:r>
              <a:rPr lang="en-GB" dirty="0"/>
              <a:t>JU-LEVEL7=Indent 1st level</a:t>
            </a:r>
          </a:p>
          <a:p>
            <a:pPr lvl="7"/>
            <a:r>
              <a:rPr lang="en-GB" dirty="0"/>
              <a:t>JU-LEVEL8=Indent 2nd level</a:t>
            </a:r>
          </a:p>
          <a:p>
            <a:pPr lvl="8"/>
            <a:r>
              <a:rPr lang="en-GB" dirty="0"/>
              <a:t>JU-LEVEL9=Indent 3rd level</a:t>
            </a:r>
          </a:p>
        </p:txBody>
      </p:sp>
      <p:sp>
        <p:nvSpPr>
          <p:cNvPr id="3" name="Tijdelijke aanduiding voor datum 2"/>
          <p:cNvSpPr>
            <a:spLocks noGrp="1" noSelect="1"/>
          </p:cNvSpPr>
          <p:nvPr>
            <p:ph type="dt" sz="half" idx="1001"/>
          </p:nvPr>
        </p:nvSpPr>
        <p:spPr/>
        <p:txBody>
          <a:bodyPr/>
          <a:lstStyle/>
          <a:p>
            <a:fld id="{DC04DD05-4251-43BC-B82A-FBE6C877A68C}" type="datetime1">
              <a:rPr lang="en-GB" noProof="1" smtClean="0"/>
              <a:pPr/>
              <a:t>21/11/2022</a:t>
            </a:fld>
            <a:endParaRPr lang="en-GB" noProof="1"/>
          </a:p>
        </p:txBody>
      </p:sp>
      <p:sp>
        <p:nvSpPr>
          <p:cNvPr id="4" name="Tijdelijke aanduiding voor voettekst 3"/>
          <p:cNvSpPr>
            <a:spLocks noGrp="1" noSelect="1"/>
          </p:cNvSpPr>
          <p:nvPr>
            <p:ph type="ftr" sz="quarter" idx="1002"/>
          </p:nvPr>
        </p:nvSpPr>
        <p:spPr/>
        <p:txBody>
          <a:bodyPr/>
          <a:lstStyle/>
          <a:p>
            <a:r>
              <a:rPr lang="en-GB" noProof="1"/>
              <a:t>Change via Insert, Header &amp; Footer. Author | Unit | Sub-unit | Team | Confidentiality | © Worldline</a:t>
            </a:r>
          </a:p>
        </p:txBody>
      </p:sp>
      <p:sp>
        <p:nvSpPr>
          <p:cNvPr id="7" name="Tijdelijke aanduiding voor dianummer 6"/>
          <p:cNvSpPr>
            <a:spLocks noGrp="1" noSelect="1"/>
          </p:cNvSpPr>
          <p:nvPr>
            <p:ph type="sldNum" sz="quarter" idx="1003"/>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4053576205"/>
      </p:ext>
    </p:extLst>
  </p:cSld>
  <p:clrMapOvr>
    <a:masterClrMapping/>
  </p:clrMapOvr>
  <p:extLst>
    <p:ext uri="{DCECCB84-F9BA-43D5-87BE-67443E8EF086}">
      <p15:sldGuideLst xmlns:p15="http://schemas.microsoft.com/office/powerpoint/2012/main">
        <p15:guide id="1" pos="2738">
          <p15:clr>
            <a:srgbClr val="00000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Sure Sage)">
    <p:bg>
      <p:bgPr>
        <a:solidFill>
          <a:schemeClr val="accent2"/>
        </a:solidFill>
        <a:effectLst/>
      </p:bgPr>
    </p:bg>
    <p:spTree>
      <p:nvGrpSpPr>
        <p:cNvPr id="1" name=""/>
        <p:cNvGrpSpPr/>
        <p:nvPr/>
      </p:nvGrpSpPr>
      <p:grpSpPr>
        <a:xfrm>
          <a:off x="0" y="0"/>
          <a:ext cx="0" cy="0"/>
          <a:chOff x="0" y="0"/>
          <a:chExt cx="0" cy="0"/>
        </a:xfrm>
      </p:grpSpPr>
      <p:sp>
        <p:nvSpPr>
          <p:cNvPr id="19" name="Titel 18">
            <a:extLst>
              <a:ext uri="{FF2B5EF4-FFF2-40B4-BE49-F238E27FC236}">
                <a16:creationId xmlns:a16="http://schemas.microsoft.com/office/drawing/2014/main" id="{ADC7AEA6-F718-4ED4-88BE-F5BF623E738D}"/>
              </a:ext>
            </a:extLst>
          </p:cNvPr>
          <p:cNvSpPr>
            <a:spLocks noGrp="1" noSelect="1"/>
          </p:cNvSpPr>
          <p:nvPr>
            <p:ph type="title" hasCustomPrompt="1"/>
          </p:nvPr>
        </p:nvSpPr>
        <p:spPr bwMode="invGray">
          <a:xfrm>
            <a:off x="430200" y="2198424"/>
            <a:ext cx="8282000" cy="440274"/>
          </a:xfrm>
        </p:spPr>
        <p:txBody>
          <a:bodyPr/>
          <a:lstStyle>
            <a:lvl1pPr>
              <a:defRPr>
                <a:solidFill>
                  <a:schemeClr val="bg1"/>
                </a:solidFill>
              </a:defRPr>
            </a:lvl1pPr>
          </a:lstStyle>
          <a:p>
            <a:r>
              <a:rPr lang="en-GB" dirty="0"/>
              <a:t>[Title]</a:t>
            </a:r>
          </a:p>
        </p:txBody>
      </p:sp>
      <p:sp>
        <p:nvSpPr>
          <p:cNvPr id="11" name="Freeform 10">
            <a:extLst>
              <a:ext uri="{FF2B5EF4-FFF2-40B4-BE49-F238E27FC236}">
                <a16:creationId xmlns:a16="http://schemas.microsoft.com/office/drawing/2014/main" id="{9AA0EC3C-4692-437E-A175-24F115D4FD3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4" name="Freeform 11">
            <a:extLst>
              <a:ext uri="{FF2B5EF4-FFF2-40B4-BE49-F238E27FC236}">
                <a16:creationId xmlns:a16="http://schemas.microsoft.com/office/drawing/2014/main" id="{59967788-A63E-4523-AAB2-409D49A98BB2}"/>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4" name="***Tijdelijke aanduiding voor datum 3"/>
          <p:cNvSpPr>
            <a:spLocks noGrp="1" noSelect="1"/>
          </p:cNvSpPr>
          <p:nvPr>
            <p:ph type="dt" sz="half" idx="10"/>
          </p:nvPr>
        </p:nvSpPr>
        <p:spPr/>
        <p:txBody>
          <a:bodyPr/>
          <a:lstStyle>
            <a:lvl1pPr>
              <a:defRPr>
                <a:solidFill>
                  <a:schemeClr val="bg1"/>
                </a:solidFill>
              </a:defRPr>
            </a:lvl1pPr>
          </a:lstStyle>
          <a:p>
            <a:fld id="{DC04DD05-4251-43BC-B82A-FBE6C877A68C}" type="datetime1">
              <a:rPr lang="en-GB" noProof="1" smtClean="0"/>
              <a:pPr/>
              <a:t>21/11/2022</a:t>
            </a:fld>
            <a:endParaRPr lang="en-GB" noProof="1"/>
          </a:p>
        </p:txBody>
      </p:sp>
      <p:sp>
        <p:nvSpPr>
          <p:cNvPr id="5" name="***Tijdelijke aanduiding voor voettekst 4"/>
          <p:cNvSpPr>
            <a:spLocks noGrp="1" noSelect="1"/>
          </p:cNvSpPr>
          <p:nvPr>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6" name="***Tijdelijke aanduiding voor dianummer 5"/>
          <p:cNvSpPr>
            <a:spLocks noGrp="1" noSelect="1"/>
          </p:cNvSpPr>
          <p:nvPr>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2491550666"/>
      </p:ext>
    </p:extLst>
  </p:cSld>
  <p:clrMapOvr>
    <a:masterClrMapping/>
  </p:clrMapOvr>
  <p:extLst>
    <p:ext uri="{DCECCB84-F9BA-43D5-87BE-67443E8EF086}">
      <p15:sldGuideLst xmlns:p15="http://schemas.microsoft.com/office/powerpoint/2012/main">
        <p15:guide id="1" orient="horz" pos="1620">
          <p15:clr>
            <a:srgbClr val="FBAE40"/>
          </p15:clr>
        </p15:guide>
        <p15:guide id="2" pos="2739">
          <p15:clr>
            <a:srgbClr val="00000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7 contents)">
    <p:spTree>
      <p:nvGrpSpPr>
        <p:cNvPr id="1" name=""/>
        <p:cNvGrpSpPr/>
        <p:nvPr/>
      </p:nvGrpSpPr>
      <p:grpSpPr>
        <a:xfrm>
          <a:off x="0" y="0"/>
          <a:ext cx="0" cy="0"/>
          <a:chOff x="0" y="0"/>
          <a:chExt cx="0" cy="0"/>
        </a:xfrm>
      </p:grpSpPr>
      <p:sp>
        <p:nvSpPr>
          <p:cNvPr id="2" name="Titel 1"/>
          <p:cNvSpPr>
            <a:spLocks noGrp="1" noSelect="1"/>
          </p:cNvSpPr>
          <p:nvPr>
            <p:ph type="title" hasCustomPrompt="1"/>
          </p:nvPr>
        </p:nvSpPr>
        <p:spPr>
          <a:xfrm>
            <a:off x="430200" y="456120"/>
            <a:ext cx="8282160" cy="471344"/>
          </a:xfrm>
        </p:spPr>
        <p:txBody>
          <a:bodyPr/>
          <a:lstStyle>
            <a:lvl1pPr>
              <a:defRPr/>
            </a:lvl1pPr>
          </a:lstStyle>
          <a:p>
            <a:r>
              <a:rPr lang="en-GB" dirty="0"/>
              <a:t>[Title]</a:t>
            </a:r>
          </a:p>
        </p:txBody>
      </p:sp>
      <p:cxnSp>
        <p:nvCxnSpPr>
          <p:cNvPr id="8" name="Rechte verbindingslijn met pijl 7"/>
          <p:cNvCxnSpPr/>
          <p:nvPr userDrawn="1"/>
        </p:nvCxnSpPr>
        <p:spPr>
          <a:xfrm>
            <a:off x="0" y="2710388"/>
            <a:ext cx="9144000" cy="0"/>
          </a:xfrm>
          <a:prstGeom prst="straightConnector1">
            <a:avLst/>
          </a:prstGeom>
          <a:ln w="31750">
            <a:solidFill>
              <a:srgbClr val="46B8A6"/>
            </a:solidFill>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10" name="Text 1-1 (JU-Free)"/>
          <p:cNvSpPr>
            <a:spLocks noGrp="1"/>
          </p:cNvSpPr>
          <p:nvPr>
            <p:ph type="body" sz="quarter" idx="12" hasCustomPrompt="1"/>
          </p:nvPr>
        </p:nvSpPr>
        <p:spPr>
          <a:xfrm>
            <a:off x="957942" y="2108022"/>
            <a:ext cx="1800000" cy="530225"/>
          </a:xfrm>
        </p:spPr>
        <p:txBody>
          <a:bodyPr/>
          <a:lstStyle>
            <a:lvl1pPr marL="0" indent="0" algn="ctr">
              <a:lnSpc>
                <a:spcPct val="100000"/>
              </a:lnSpc>
              <a:buNone/>
              <a:defRPr sz="1400" b="0">
                <a:solidFill>
                  <a:schemeClr val="accent1"/>
                </a:solidFill>
              </a:defRPr>
            </a:lvl1pPr>
            <a:lvl2pPr marL="0" indent="0" algn="ctr">
              <a:lnSpc>
                <a:spcPct val="100000"/>
              </a:lnSpc>
              <a:buNone/>
              <a:defRPr sz="1400" b="0"/>
            </a:lvl2pPr>
            <a:lvl3pPr marL="0" indent="0" algn="ctr">
              <a:buNone/>
              <a:defRPr b="0"/>
            </a:lvl3pPr>
            <a:lvl4pPr marL="0" indent="0" algn="ctr">
              <a:buFont typeface="Arial" panose="020B0604020202020204" pitchFamily="34" charset="0"/>
              <a:buNone/>
              <a:defRPr b="0"/>
            </a:lvl4pPr>
            <a:lvl5pPr marL="0" indent="0" algn="ctr">
              <a:buFont typeface="Arial" panose="020B0604020202020204" pitchFamily="34" charset="0"/>
              <a:buNone/>
              <a:defRPr b="0"/>
            </a:lvl5pPr>
            <a:lvl6pPr marL="0" indent="0" algn="ctr">
              <a:buFont typeface="Arial" panose="020B0604020202020204" pitchFamily="34" charset="0"/>
              <a:buNone/>
              <a:defRPr b="0"/>
            </a:lvl6pPr>
            <a:lvl7pPr marL="0" indent="0" algn="ctr">
              <a:buFont typeface="Arial" panose="020B0604020202020204" pitchFamily="34" charset="0"/>
              <a:buNone/>
              <a:defRPr b="0"/>
            </a:lvl7pPr>
            <a:lvl8pPr marL="0" indent="0" algn="ctr">
              <a:buFont typeface="Arial" panose="020B0604020202020204" pitchFamily="34" charset="0"/>
              <a:buNone/>
              <a:defRPr b="0"/>
            </a:lvl8pPr>
            <a:lvl9pPr marL="0" indent="0" algn="ctr">
              <a:buFont typeface="Arial" panose="020B0604020202020204" pitchFamily="34" charset="0"/>
              <a:buNone/>
              <a:defRPr b="0"/>
            </a:lvl9pPr>
          </a:lstStyle>
          <a:p>
            <a:pPr lvl="0"/>
            <a:r>
              <a:rPr lang="en-GB" dirty="0"/>
              <a:t>[Heading 1st level, text 2nd level]</a:t>
            </a:r>
          </a:p>
          <a:p>
            <a:pPr lvl="0"/>
            <a:r>
              <a:rPr lang="en-GB" dirty="0"/>
              <a:t>JU-LEVEL1=Heading</a:t>
            </a:r>
          </a:p>
          <a:p>
            <a:pPr lvl="1"/>
            <a:r>
              <a:rPr lang="en-GB" dirty="0"/>
              <a:t>JU-LEVEL2=Text</a:t>
            </a:r>
          </a:p>
        </p:txBody>
      </p:sp>
      <p:sp>
        <p:nvSpPr>
          <p:cNvPr id="11" name="Text 1-2 (JU-Free)"/>
          <p:cNvSpPr>
            <a:spLocks noGrp="1"/>
          </p:cNvSpPr>
          <p:nvPr>
            <p:ph type="body" sz="quarter" idx="13" hasCustomPrompt="1"/>
          </p:nvPr>
        </p:nvSpPr>
        <p:spPr>
          <a:xfrm>
            <a:off x="3671280" y="2108022"/>
            <a:ext cx="1800000" cy="530225"/>
          </a:xfrm>
        </p:spPr>
        <p:txBody>
          <a:bodyPr/>
          <a:lstStyle>
            <a:lvl1pPr marL="0" indent="0" algn="ctr">
              <a:lnSpc>
                <a:spcPct val="100000"/>
              </a:lnSpc>
              <a:buNone/>
              <a:defRPr sz="1400" b="0">
                <a:solidFill>
                  <a:schemeClr val="accent1"/>
                </a:solidFill>
              </a:defRPr>
            </a:lvl1pPr>
            <a:lvl2pPr marL="0" indent="0" algn="ctr">
              <a:lnSpc>
                <a:spcPct val="100000"/>
              </a:lnSpc>
              <a:buNone/>
              <a:defRPr sz="1400" b="0"/>
            </a:lvl2pPr>
            <a:lvl3pPr marL="0" indent="0" algn="ctr">
              <a:buNone/>
              <a:defRPr b="0"/>
            </a:lvl3pPr>
            <a:lvl4pPr marL="0" indent="0" algn="ctr">
              <a:buFont typeface="Arial" panose="020B0604020202020204" pitchFamily="34" charset="0"/>
              <a:buNone/>
              <a:defRPr b="0"/>
            </a:lvl4pPr>
            <a:lvl5pPr marL="0" indent="0" algn="ctr">
              <a:buFont typeface="Arial" panose="020B0604020202020204" pitchFamily="34" charset="0"/>
              <a:buNone/>
              <a:defRPr b="0"/>
            </a:lvl5pPr>
            <a:lvl6pPr marL="0" indent="0" algn="ctr">
              <a:buFont typeface="Arial" panose="020B0604020202020204" pitchFamily="34" charset="0"/>
              <a:buNone/>
              <a:defRPr b="0"/>
            </a:lvl6pPr>
            <a:lvl7pPr marL="0" indent="0" algn="ctr">
              <a:buFont typeface="Arial" panose="020B0604020202020204" pitchFamily="34" charset="0"/>
              <a:buNone/>
              <a:defRPr b="0"/>
            </a:lvl7pPr>
            <a:lvl8pPr marL="0" indent="0" algn="ctr">
              <a:buFont typeface="Arial" panose="020B0604020202020204" pitchFamily="34" charset="0"/>
              <a:buNone/>
              <a:defRPr b="0"/>
            </a:lvl8pPr>
            <a:lvl9pPr marL="0" indent="0" algn="ctr">
              <a:buFont typeface="Arial" panose="020B0604020202020204" pitchFamily="34" charset="0"/>
              <a:buNone/>
              <a:defRPr b="0"/>
            </a:lvl9pPr>
          </a:lstStyle>
          <a:p>
            <a:pPr lvl="0"/>
            <a:r>
              <a:rPr lang="en-GB" dirty="0"/>
              <a:t>[Heading 1st level, text 2nd level]</a:t>
            </a:r>
          </a:p>
          <a:p>
            <a:pPr lvl="0"/>
            <a:r>
              <a:rPr lang="en-GB" dirty="0"/>
              <a:t>JU-LEVEL1=Heading</a:t>
            </a:r>
          </a:p>
          <a:p>
            <a:pPr lvl="1"/>
            <a:r>
              <a:rPr lang="en-GB" dirty="0"/>
              <a:t>JU-LEVEL2=Text</a:t>
            </a:r>
          </a:p>
        </p:txBody>
      </p:sp>
      <p:sp>
        <p:nvSpPr>
          <p:cNvPr id="12" name="Text 1-3 (JU-Free)"/>
          <p:cNvSpPr>
            <a:spLocks noGrp="1"/>
          </p:cNvSpPr>
          <p:nvPr>
            <p:ph type="body" sz="quarter" idx="14" hasCustomPrompt="1"/>
          </p:nvPr>
        </p:nvSpPr>
        <p:spPr>
          <a:xfrm>
            <a:off x="6339853" y="2108022"/>
            <a:ext cx="1800000" cy="530225"/>
          </a:xfrm>
        </p:spPr>
        <p:txBody>
          <a:bodyPr/>
          <a:lstStyle>
            <a:lvl1pPr marL="0" indent="0" algn="ctr">
              <a:lnSpc>
                <a:spcPct val="100000"/>
              </a:lnSpc>
              <a:buNone/>
              <a:defRPr sz="1400" b="0">
                <a:solidFill>
                  <a:schemeClr val="accent1"/>
                </a:solidFill>
              </a:defRPr>
            </a:lvl1pPr>
            <a:lvl2pPr marL="0" indent="0" algn="ctr">
              <a:lnSpc>
                <a:spcPct val="100000"/>
              </a:lnSpc>
              <a:buNone/>
              <a:defRPr sz="1400" b="0"/>
            </a:lvl2pPr>
            <a:lvl3pPr marL="0" indent="0" algn="ctr">
              <a:buNone/>
              <a:defRPr b="0"/>
            </a:lvl3pPr>
            <a:lvl4pPr marL="0" indent="0" algn="ctr">
              <a:buFont typeface="Arial" panose="020B0604020202020204" pitchFamily="34" charset="0"/>
              <a:buNone/>
              <a:defRPr b="0"/>
            </a:lvl4pPr>
            <a:lvl5pPr marL="0" indent="0" algn="ctr">
              <a:buFont typeface="Arial" panose="020B0604020202020204" pitchFamily="34" charset="0"/>
              <a:buNone/>
              <a:defRPr b="0"/>
            </a:lvl5pPr>
            <a:lvl6pPr marL="0" indent="0" algn="ctr">
              <a:buFont typeface="Arial" panose="020B0604020202020204" pitchFamily="34" charset="0"/>
              <a:buNone/>
              <a:defRPr b="0"/>
            </a:lvl6pPr>
            <a:lvl7pPr marL="0" indent="0" algn="ctr">
              <a:buFont typeface="Arial" panose="020B0604020202020204" pitchFamily="34" charset="0"/>
              <a:buNone/>
              <a:defRPr b="0"/>
            </a:lvl7pPr>
            <a:lvl8pPr marL="0" indent="0" algn="ctr">
              <a:buFont typeface="Arial" panose="020B0604020202020204" pitchFamily="34" charset="0"/>
              <a:buNone/>
              <a:defRPr b="0"/>
            </a:lvl8pPr>
            <a:lvl9pPr marL="0" indent="0" algn="ctr">
              <a:buFont typeface="Arial" panose="020B0604020202020204" pitchFamily="34" charset="0"/>
              <a:buNone/>
              <a:defRPr b="0"/>
            </a:lvl9pPr>
          </a:lstStyle>
          <a:p>
            <a:pPr lvl="0"/>
            <a:r>
              <a:rPr lang="en-GB" dirty="0"/>
              <a:t>[Heading 1st level, text 2nd level]</a:t>
            </a:r>
          </a:p>
          <a:p>
            <a:pPr lvl="0"/>
            <a:r>
              <a:rPr lang="en-GB" dirty="0"/>
              <a:t>JU-LEVEL1=Heading</a:t>
            </a:r>
          </a:p>
          <a:p>
            <a:pPr lvl="1"/>
            <a:r>
              <a:rPr lang="en-GB" dirty="0"/>
              <a:t>JU-LEVEL2=Text</a:t>
            </a:r>
          </a:p>
        </p:txBody>
      </p:sp>
      <p:sp>
        <p:nvSpPr>
          <p:cNvPr id="13" name="Text 1-1 (JU-Free)"/>
          <p:cNvSpPr>
            <a:spLocks noGrp="1"/>
          </p:cNvSpPr>
          <p:nvPr>
            <p:ph type="body" sz="quarter" idx="15" hasCustomPrompt="1"/>
          </p:nvPr>
        </p:nvSpPr>
        <p:spPr>
          <a:xfrm>
            <a:off x="957942" y="3240000"/>
            <a:ext cx="1800000" cy="530225"/>
          </a:xfrm>
        </p:spPr>
        <p:txBody>
          <a:bodyPr/>
          <a:lstStyle>
            <a:lvl1pPr marL="0" indent="0" algn="ctr">
              <a:lnSpc>
                <a:spcPct val="100000"/>
              </a:lnSpc>
              <a:buNone/>
              <a:defRPr sz="1400" b="0">
                <a:solidFill>
                  <a:schemeClr val="accent1"/>
                </a:solidFill>
              </a:defRPr>
            </a:lvl1pPr>
            <a:lvl2pPr marL="0" indent="0" algn="ctr">
              <a:lnSpc>
                <a:spcPct val="100000"/>
              </a:lnSpc>
              <a:buNone/>
              <a:defRPr sz="1400" b="0"/>
            </a:lvl2pPr>
            <a:lvl3pPr marL="0" indent="0" algn="ctr">
              <a:buNone/>
              <a:defRPr b="0"/>
            </a:lvl3pPr>
            <a:lvl4pPr marL="0" indent="0" algn="ctr">
              <a:buFont typeface="Arial" panose="020B0604020202020204" pitchFamily="34" charset="0"/>
              <a:buNone/>
              <a:defRPr b="0"/>
            </a:lvl4pPr>
            <a:lvl5pPr marL="0" indent="0" algn="ctr">
              <a:buFont typeface="Arial" panose="020B0604020202020204" pitchFamily="34" charset="0"/>
              <a:buNone/>
              <a:defRPr b="0"/>
            </a:lvl5pPr>
            <a:lvl6pPr marL="0" indent="0" algn="ctr">
              <a:buFont typeface="Arial" panose="020B0604020202020204" pitchFamily="34" charset="0"/>
              <a:buNone/>
              <a:defRPr b="0"/>
            </a:lvl6pPr>
            <a:lvl7pPr marL="0" indent="0" algn="ctr">
              <a:buFont typeface="Arial" panose="020B0604020202020204" pitchFamily="34" charset="0"/>
              <a:buNone/>
              <a:defRPr b="0"/>
            </a:lvl7pPr>
            <a:lvl8pPr marL="0" indent="0" algn="ctr">
              <a:buFont typeface="Arial" panose="020B0604020202020204" pitchFamily="34" charset="0"/>
              <a:buNone/>
              <a:defRPr b="0"/>
            </a:lvl8pPr>
            <a:lvl9pPr marL="0" indent="0" algn="ctr">
              <a:buFont typeface="Arial" panose="020B0604020202020204" pitchFamily="34" charset="0"/>
              <a:buNone/>
              <a:defRPr b="0"/>
            </a:lvl9pPr>
          </a:lstStyle>
          <a:p>
            <a:pPr lvl="0"/>
            <a:r>
              <a:rPr lang="en-GB" dirty="0"/>
              <a:t>[Heading 1st level, text 2nd level]</a:t>
            </a:r>
          </a:p>
          <a:p>
            <a:pPr lvl="0"/>
            <a:r>
              <a:rPr lang="en-GB" dirty="0"/>
              <a:t>JU-LEVEL1=Heading</a:t>
            </a:r>
          </a:p>
          <a:p>
            <a:pPr lvl="1"/>
            <a:r>
              <a:rPr lang="en-GB" dirty="0"/>
              <a:t>JU-LEVEL2=Text</a:t>
            </a:r>
          </a:p>
        </p:txBody>
      </p:sp>
      <p:sp>
        <p:nvSpPr>
          <p:cNvPr id="14" name="Text 1-2 (JU-Free)"/>
          <p:cNvSpPr>
            <a:spLocks noGrp="1"/>
          </p:cNvSpPr>
          <p:nvPr>
            <p:ph type="body" sz="quarter" idx="16" hasCustomPrompt="1"/>
          </p:nvPr>
        </p:nvSpPr>
        <p:spPr>
          <a:xfrm>
            <a:off x="3300560" y="3240000"/>
            <a:ext cx="1224000" cy="530225"/>
          </a:xfrm>
        </p:spPr>
        <p:txBody>
          <a:bodyPr/>
          <a:lstStyle>
            <a:lvl1pPr marL="0" indent="0" algn="ctr">
              <a:lnSpc>
                <a:spcPct val="100000"/>
              </a:lnSpc>
              <a:buNone/>
              <a:defRPr sz="1400" b="0">
                <a:solidFill>
                  <a:schemeClr val="accent1"/>
                </a:solidFill>
              </a:defRPr>
            </a:lvl1pPr>
            <a:lvl2pPr marL="0" indent="0" algn="ctr">
              <a:lnSpc>
                <a:spcPct val="100000"/>
              </a:lnSpc>
              <a:buNone/>
              <a:defRPr sz="1400" b="0"/>
            </a:lvl2pPr>
            <a:lvl3pPr marL="0" indent="0" algn="ctr">
              <a:buNone/>
              <a:defRPr b="0"/>
            </a:lvl3pPr>
            <a:lvl4pPr marL="0" indent="0" algn="ctr">
              <a:buFont typeface="Arial" panose="020B0604020202020204" pitchFamily="34" charset="0"/>
              <a:buNone/>
              <a:defRPr b="0"/>
            </a:lvl4pPr>
            <a:lvl5pPr marL="0" indent="0" algn="ctr">
              <a:buFont typeface="Arial" panose="020B0604020202020204" pitchFamily="34" charset="0"/>
              <a:buNone/>
              <a:defRPr b="0"/>
            </a:lvl5pPr>
            <a:lvl6pPr marL="0" indent="0" algn="ctr">
              <a:buFont typeface="Arial" panose="020B0604020202020204" pitchFamily="34" charset="0"/>
              <a:buNone/>
              <a:defRPr b="0"/>
            </a:lvl6pPr>
            <a:lvl7pPr marL="0" indent="0" algn="ctr">
              <a:buFont typeface="Arial" panose="020B0604020202020204" pitchFamily="34" charset="0"/>
              <a:buNone/>
              <a:defRPr b="0"/>
            </a:lvl7pPr>
            <a:lvl8pPr marL="0" indent="0" algn="ctr">
              <a:buFont typeface="Arial" panose="020B0604020202020204" pitchFamily="34" charset="0"/>
              <a:buNone/>
              <a:defRPr b="0"/>
            </a:lvl8pPr>
            <a:lvl9pPr marL="0" indent="0" algn="ctr">
              <a:buFont typeface="Arial" panose="020B0604020202020204" pitchFamily="34" charset="0"/>
              <a:buNone/>
              <a:defRPr b="0"/>
            </a:lvl9pPr>
          </a:lstStyle>
          <a:p>
            <a:pPr lvl="0"/>
            <a:r>
              <a:rPr lang="en-GB" dirty="0"/>
              <a:t>[Heading 1st level, text 2nd level]</a:t>
            </a:r>
          </a:p>
          <a:p>
            <a:pPr lvl="0"/>
            <a:r>
              <a:rPr lang="en-GB" dirty="0"/>
              <a:t>JU-LEVEL1=Heading</a:t>
            </a:r>
          </a:p>
          <a:p>
            <a:pPr lvl="1"/>
            <a:r>
              <a:rPr lang="en-GB" dirty="0"/>
              <a:t>JU-LEVEL2=Text</a:t>
            </a:r>
          </a:p>
        </p:txBody>
      </p:sp>
      <p:sp>
        <p:nvSpPr>
          <p:cNvPr id="15" name="Text 1-3 (JU-Free)"/>
          <p:cNvSpPr>
            <a:spLocks noGrp="1"/>
          </p:cNvSpPr>
          <p:nvPr>
            <p:ph type="body" sz="quarter" idx="17" hasCustomPrompt="1"/>
          </p:nvPr>
        </p:nvSpPr>
        <p:spPr>
          <a:xfrm>
            <a:off x="6339853" y="3240000"/>
            <a:ext cx="1800000" cy="530225"/>
          </a:xfrm>
        </p:spPr>
        <p:txBody>
          <a:bodyPr/>
          <a:lstStyle>
            <a:lvl1pPr marL="0" indent="0" algn="ctr">
              <a:lnSpc>
                <a:spcPct val="100000"/>
              </a:lnSpc>
              <a:buNone/>
              <a:defRPr sz="1400" b="0">
                <a:solidFill>
                  <a:schemeClr val="accent1"/>
                </a:solidFill>
              </a:defRPr>
            </a:lvl1pPr>
            <a:lvl2pPr marL="0" indent="0" algn="ctr">
              <a:lnSpc>
                <a:spcPct val="100000"/>
              </a:lnSpc>
              <a:buNone/>
              <a:defRPr sz="1400" b="0"/>
            </a:lvl2pPr>
            <a:lvl3pPr marL="0" indent="0" algn="ctr">
              <a:buNone/>
              <a:defRPr b="0"/>
            </a:lvl3pPr>
            <a:lvl4pPr marL="0" indent="0" algn="ctr">
              <a:buFont typeface="Arial" panose="020B0604020202020204" pitchFamily="34" charset="0"/>
              <a:buNone/>
              <a:defRPr b="0"/>
            </a:lvl4pPr>
            <a:lvl5pPr marL="0" indent="0" algn="ctr">
              <a:buFont typeface="Arial" panose="020B0604020202020204" pitchFamily="34" charset="0"/>
              <a:buNone/>
              <a:defRPr b="0"/>
            </a:lvl5pPr>
            <a:lvl6pPr marL="0" indent="0" algn="ctr">
              <a:buFont typeface="Arial" panose="020B0604020202020204" pitchFamily="34" charset="0"/>
              <a:buNone/>
              <a:defRPr b="0"/>
            </a:lvl6pPr>
            <a:lvl7pPr marL="0" indent="0" algn="ctr">
              <a:buFont typeface="Arial" panose="020B0604020202020204" pitchFamily="34" charset="0"/>
              <a:buNone/>
              <a:defRPr b="0"/>
            </a:lvl7pPr>
            <a:lvl8pPr marL="0" indent="0" algn="ctr">
              <a:buFont typeface="Arial" panose="020B0604020202020204" pitchFamily="34" charset="0"/>
              <a:buNone/>
              <a:defRPr b="0"/>
            </a:lvl8pPr>
            <a:lvl9pPr marL="0" indent="0" algn="ctr">
              <a:buFont typeface="Arial" panose="020B0604020202020204" pitchFamily="34" charset="0"/>
              <a:buNone/>
              <a:defRPr b="0"/>
            </a:lvl9pPr>
          </a:lstStyle>
          <a:p>
            <a:pPr lvl="0"/>
            <a:r>
              <a:rPr lang="en-GB" dirty="0"/>
              <a:t>[Heading 1st level, text 2nd level]</a:t>
            </a:r>
          </a:p>
          <a:p>
            <a:pPr lvl="0"/>
            <a:r>
              <a:rPr lang="en-GB" dirty="0"/>
              <a:t>JU-LEVEL1=Heading</a:t>
            </a:r>
          </a:p>
          <a:p>
            <a:pPr lvl="1"/>
            <a:r>
              <a:rPr lang="en-GB" dirty="0"/>
              <a:t>JU-LEVEL2=Text</a:t>
            </a:r>
          </a:p>
        </p:txBody>
      </p:sp>
      <p:sp>
        <p:nvSpPr>
          <p:cNvPr id="16" name="Text 1-2 (JU-Free)"/>
          <p:cNvSpPr>
            <a:spLocks noGrp="1"/>
          </p:cNvSpPr>
          <p:nvPr>
            <p:ph type="body" sz="quarter" idx="18" hasCustomPrompt="1"/>
          </p:nvPr>
        </p:nvSpPr>
        <p:spPr>
          <a:xfrm>
            <a:off x="4628886" y="3240000"/>
            <a:ext cx="1224000" cy="530225"/>
          </a:xfrm>
        </p:spPr>
        <p:txBody>
          <a:bodyPr/>
          <a:lstStyle>
            <a:lvl1pPr marL="0" indent="0" algn="ctr">
              <a:lnSpc>
                <a:spcPct val="100000"/>
              </a:lnSpc>
              <a:buNone/>
              <a:defRPr sz="1400" b="0">
                <a:solidFill>
                  <a:schemeClr val="accent1"/>
                </a:solidFill>
              </a:defRPr>
            </a:lvl1pPr>
            <a:lvl2pPr marL="0" indent="0" algn="ctr">
              <a:lnSpc>
                <a:spcPct val="100000"/>
              </a:lnSpc>
              <a:buNone/>
              <a:defRPr sz="1400" b="0"/>
            </a:lvl2pPr>
            <a:lvl3pPr marL="0" indent="0" algn="ctr">
              <a:buNone/>
              <a:defRPr b="0"/>
            </a:lvl3pPr>
            <a:lvl4pPr marL="0" indent="0" algn="ctr">
              <a:buFont typeface="Arial" panose="020B0604020202020204" pitchFamily="34" charset="0"/>
              <a:buNone/>
              <a:defRPr b="0"/>
            </a:lvl4pPr>
            <a:lvl5pPr marL="0" indent="0" algn="ctr">
              <a:buFont typeface="Arial" panose="020B0604020202020204" pitchFamily="34" charset="0"/>
              <a:buNone/>
              <a:defRPr b="0"/>
            </a:lvl5pPr>
            <a:lvl6pPr marL="0" indent="0" algn="ctr">
              <a:buFont typeface="Arial" panose="020B0604020202020204" pitchFamily="34" charset="0"/>
              <a:buNone/>
              <a:defRPr b="0"/>
            </a:lvl6pPr>
            <a:lvl7pPr marL="0" indent="0" algn="ctr">
              <a:buFont typeface="Arial" panose="020B0604020202020204" pitchFamily="34" charset="0"/>
              <a:buNone/>
              <a:defRPr b="0"/>
            </a:lvl7pPr>
            <a:lvl8pPr marL="0" indent="0" algn="ctr">
              <a:buFont typeface="Arial" panose="020B0604020202020204" pitchFamily="34" charset="0"/>
              <a:buNone/>
              <a:defRPr b="0"/>
            </a:lvl8pPr>
            <a:lvl9pPr marL="0" indent="0" algn="ctr">
              <a:buFont typeface="Arial" panose="020B0604020202020204" pitchFamily="34" charset="0"/>
              <a:buNone/>
              <a:defRPr b="0"/>
            </a:lvl9pPr>
          </a:lstStyle>
          <a:p>
            <a:pPr lvl="0"/>
            <a:r>
              <a:rPr lang="en-GB" dirty="0"/>
              <a:t>[Heading 1st level, text 2nd level]</a:t>
            </a:r>
          </a:p>
          <a:p>
            <a:pPr lvl="0"/>
            <a:r>
              <a:rPr lang="en-GB" dirty="0"/>
              <a:t>JU-LEVEL1=Heading</a:t>
            </a:r>
          </a:p>
          <a:p>
            <a:pPr lvl="1"/>
            <a:r>
              <a:rPr lang="en-GB" dirty="0"/>
              <a:t>JU-LEVEL2=Text</a:t>
            </a:r>
          </a:p>
        </p:txBody>
      </p:sp>
      <p:sp>
        <p:nvSpPr>
          <p:cNvPr id="3" name="Tijdelijke aanduiding voor datum 2"/>
          <p:cNvSpPr>
            <a:spLocks noGrp="1" noSelect="1"/>
          </p:cNvSpPr>
          <p:nvPr>
            <p:ph type="dt" sz="half" idx="19"/>
          </p:nvPr>
        </p:nvSpPr>
        <p:spPr/>
        <p:txBody>
          <a:bodyPr/>
          <a:lstStyle/>
          <a:p>
            <a:fld id="{DC04DD05-4251-43BC-B82A-FBE6C877A68C}" type="datetime1">
              <a:rPr lang="en-GB" noProof="1" smtClean="0"/>
              <a:pPr/>
              <a:t>21/11/2022</a:t>
            </a:fld>
            <a:endParaRPr lang="en-GB" noProof="1"/>
          </a:p>
        </p:txBody>
      </p:sp>
      <p:sp>
        <p:nvSpPr>
          <p:cNvPr id="4" name="Tijdelijke aanduiding voor voettekst 3"/>
          <p:cNvSpPr>
            <a:spLocks noGrp="1" noSelect="1"/>
          </p:cNvSpPr>
          <p:nvPr>
            <p:ph type="ftr" sz="quarter" idx="20"/>
          </p:nvPr>
        </p:nvSpPr>
        <p:spPr/>
        <p:txBody>
          <a:bodyPr/>
          <a:lstStyle/>
          <a:p>
            <a:r>
              <a:rPr lang="en-GB" noProof="1"/>
              <a:t>Change via Insert, Header &amp; Footer. Author | Unit | Sub-unit | Team | Confidentiality | © Worldline</a:t>
            </a:r>
          </a:p>
        </p:txBody>
      </p:sp>
      <p:sp>
        <p:nvSpPr>
          <p:cNvPr id="7" name="Tijdelijke aanduiding voor dianummer 6"/>
          <p:cNvSpPr>
            <a:spLocks noGrp="1" noSelect="1"/>
          </p:cNvSpPr>
          <p:nvPr>
            <p:ph type="sldNum" sz="quarter" idx="21"/>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7573207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SLIDES -&gt;">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54CC2B95-7756-4A41-B3B7-50C845368847}"/>
              </a:ext>
            </a:extLst>
          </p:cNvPr>
          <p:cNvSpPr>
            <a:spLocks noSelect="1"/>
          </p:cNvSpPr>
          <p:nvPr userDrawn="1"/>
        </p:nvSpPr>
        <p:spPr bwMode="gray">
          <a:xfrm>
            <a:off x="1206230" y="778213"/>
            <a:ext cx="6750996" cy="3080425"/>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0" dirty="0">
                <a:solidFill>
                  <a:srgbClr val="3C3C3C"/>
                </a:solidFill>
              </a:rPr>
              <a:t>Content slides</a:t>
            </a:r>
          </a:p>
          <a:p>
            <a:pPr algn="ctr"/>
            <a:endParaRPr lang="en-GB" sz="5000" dirty="0">
              <a:solidFill>
                <a:srgbClr val="3C3C3C"/>
              </a:solidFill>
            </a:endParaRPr>
          </a:p>
        </p:txBody>
      </p:sp>
    </p:spTree>
    <p:extLst>
      <p:ext uri="{BB962C8B-B14F-4D97-AF65-F5344CB8AC3E}">
        <p14:creationId xmlns:p14="http://schemas.microsoft.com/office/powerpoint/2010/main" val="11578529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slide Title two lines, text and object">
    <p:spTree>
      <p:nvGrpSpPr>
        <p:cNvPr id="1" name=""/>
        <p:cNvGrpSpPr/>
        <p:nvPr/>
      </p:nvGrpSpPr>
      <p:grpSpPr>
        <a:xfrm>
          <a:off x="0" y="0"/>
          <a:ext cx="0" cy="0"/>
          <a:chOff x="0" y="0"/>
          <a:chExt cx="0" cy="0"/>
        </a:xfrm>
      </p:grpSpPr>
      <p:sp>
        <p:nvSpPr>
          <p:cNvPr id="6" name="Content Placeholder 2 (JU-Free)"/>
          <p:cNvSpPr>
            <a:spLocks noGrp="1"/>
          </p:cNvSpPr>
          <p:nvPr>
            <p:ph sz="quarter" idx="15" hasCustomPrompt="1"/>
          </p:nvPr>
        </p:nvSpPr>
        <p:spPr bwMode="gray">
          <a:xfrm>
            <a:off x="430200" y="1447200"/>
            <a:ext cx="8282160" cy="3110400"/>
          </a:xfrm>
          <a:noFill/>
        </p:spPr>
        <p:txBody>
          <a:bodyPr/>
          <a:lstStyle>
            <a:lvl1pPr>
              <a:defRPr>
                <a:solidFill>
                  <a:schemeClr val="tx1"/>
                </a:solidFill>
              </a:defRPr>
            </a:lvl1pPr>
            <a:lvl2pPr>
              <a:defRPr sz="1000">
                <a:solidFill>
                  <a:schemeClr val="tx1"/>
                </a:solidFill>
              </a:defRPr>
            </a:lvl2pPr>
            <a:lvl3pPr>
              <a:defRPr sz="800">
                <a:solidFill>
                  <a:schemeClr val="tx1"/>
                </a:solidFill>
              </a:defRPr>
            </a:lvl3pPr>
            <a:lvl4pPr>
              <a:defRPr>
                <a:solidFill>
                  <a:schemeClr val="accent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stStyle>
          <a:p>
            <a:pPr lvl="0"/>
            <a:r>
              <a:rPr lang="en-GB" noProof="1"/>
              <a:t>[Type text or click on icon to insert an object]</a:t>
            </a:r>
            <a:endParaRPr lang="en-GB" dirty="0"/>
          </a:p>
          <a:p>
            <a:pPr lvl="0"/>
            <a:r>
              <a:rPr lang="en-GB" dirty="0"/>
              <a:t>JU-LEVEL1=Bullet list 1st level</a:t>
            </a:r>
          </a:p>
          <a:p>
            <a:pPr lvl="1"/>
            <a:r>
              <a:rPr lang="en-GB" dirty="0"/>
              <a:t>JU-LEVEL2=Bullet list 2nd level</a:t>
            </a:r>
          </a:p>
          <a:p>
            <a:pPr lvl="2"/>
            <a:r>
              <a:rPr lang="en-GB" dirty="0"/>
              <a:t>JU-LEVEL3=Bullet list 3rd level</a:t>
            </a:r>
          </a:p>
          <a:p>
            <a:pPr lvl="3"/>
            <a:r>
              <a:rPr lang="en-GB" dirty="0"/>
              <a:t>JU-LEVEL4=Heading</a:t>
            </a:r>
          </a:p>
          <a:p>
            <a:pPr lvl="4"/>
            <a:r>
              <a:rPr lang="en-GB" dirty="0"/>
              <a:t>JU-LEVEL5=Plain text</a:t>
            </a:r>
          </a:p>
          <a:p>
            <a:pPr lvl="5"/>
            <a:r>
              <a:rPr lang="en-GB" dirty="0"/>
              <a:t>JU-LEVEL6=Indent 1st level</a:t>
            </a:r>
          </a:p>
          <a:p>
            <a:pPr lvl="6"/>
            <a:r>
              <a:rPr lang="en-GB" dirty="0"/>
              <a:t>JU-LEVEL7=Indent 2nd level</a:t>
            </a:r>
          </a:p>
          <a:p>
            <a:pPr lvl="7"/>
            <a:r>
              <a:rPr lang="en-GB" dirty="0"/>
              <a:t>JU-LEVEL8=Indent 3rd level</a:t>
            </a:r>
          </a:p>
          <a:p>
            <a:pPr lvl="0"/>
            <a:endParaRPr lang="en-GB" dirty="0"/>
          </a:p>
        </p:txBody>
      </p:sp>
      <p:sp>
        <p:nvSpPr>
          <p:cNvPr id="2" name="Titel 1">
            <a:extLst>
              <a:ext uri="{FF2B5EF4-FFF2-40B4-BE49-F238E27FC236}">
                <a16:creationId xmlns:a16="http://schemas.microsoft.com/office/drawing/2014/main" id="{E202B599-386C-46AC-9175-59F23CF5517D}"/>
              </a:ext>
            </a:extLst>
          </p:cNvPr>
          <p:cNvSpPr>
            <a:spLocks noGrp="1" noSelect="1"/>
          </p:cNvSpPr>
          <p:nvPr>
            <p:ph type="title" hasCustomPrompt="1"/>
          </p:nvPr>
        </p:nvSpPr>
        <p:spPr bwMode="gray">
          <a:xfrm>
            <a:off x="430200" y="456120"/>
            <a:ext cx="8282160" cy="471240"/>
          </a:xfrm>
        </p:spPr>
        <p:txBody>
          <a:bodyPr/>
          <a:lstStyle>
            <a:lvl1pPr>
              <a:defRPr/>
            </a:lvl1pPr>
          </a:lstStyle>
          <a:p>
            <a:r>
              <a:rPr lang="en-GB" dirty="0"/>
              <a:t>[Title]</a:t>
            </a:r>
          </a:p>
        </p:txBody>
      </p:sp>
      <p:sp>
        <p:nvSpPr>
          <p:cNvPr id="15" name="Subtitle">
            <a:extLst>
              <a:ext uri="{FF2B5EF4-FFF2-40B4-BE49-F238E27FC236}">
                <a16:creationId xmlns:a16="http://schemas.microsoft.com/office/drawing/2014/main" id="{1A065929-DAE8-47DB-BB91-5681FE4B5058}"/>
              </a:ext>
            </a:extLst>
          </p:cNvPr>
          <p:cNvSpPr>
            <a:spLocks noGrp="1" noSelect="1"/>
          </p:cNvSpPr>
          <p:nvPr>
            <p:ph type="body" sz="quarter" idx="13" hasCustomPrompt="1"/>
          </p:nvPr>
        </p:nvSpPr>
        <p:spPr bwMode="gray">
          <a:xfrm>
            <a:off x="430200" y="898545"/>
            <a:ext cx="8282160" cy="213563"/>
          </a:xfrm>
          <a:prstGeom prst="rect">
            <a:avLst/>
          </a:prstGeom>
        </p:spPr>
        <p:txBody>
          <a:bodyPr lIns="0" tIns="0" rIns="0" bIns="0"/>
          <a:lstStyle>
            <a:lvl1pPr marL="0" indent="0" algn="l">
              <a:lnSpc>
                <a:spcPct val="100000"/>
              </a:lnSpc>
              <a:buNone/>
              <a:defRPr lang="en-GB" sz="1000" b="1" kern="1200" cap="none" baseline="0" dirty="0">
                <a:solidFill>
                  <a:schemeClr val="tx1"/>
                </a:solidFill>
                <a:latin typeface="Arial" panose="020B0604020202020204" pitchFamily="34" charset="0"/>
                <a:ea typeface="+mn-ea"/>
                <a:cs typeface="+mn-cs"/>
              </a:defRPr>
            </a:lvl1pPr>
            <a:lvl2pPr marL="0" marR="0" indent="0" algn="ctr" fontAlgn="auto">
              <a:lnSpc>
                <a:spcPct val="100000"/>
              </a:lnSpc>
              <a:spcBef>
                <a:spcPts val="0"/>
              </a:spcBef>
              <a:spcAft>
                <a:spcPts val="0"/>
              </a:spcAft>
              <a:buNone/>
              <a:defRPr kumimoji="0" sz="1000" b="1" i="0" u="none" cap="none" baseline="0">
                <a:solidFill>
                  <a:schemeClr val="tx1"/>
                </a:solidFill>
                <a:latin typeface="+mn-lt"/>
              </a:defRPr>
            </a:lvl2pPr>
            <a:lvl3pPr marL="0" marR="0" indent="0" algn="ctr" fontAlgn="auto">
              <a:lnSpc>
                <a:spcPct val="100000"/>
              </a:lnSpc>
              <a:spcBef>
                <a:spcPts val="0"/>
              </a:spcBef>
              <a:spcAft>
                <a:spcPts val="0"/>
              </a:spcAft>
              <a:buNone/>
              <a:defRPr kumimoji="0" sz="1000" b="1" i="0" u="none" cap="none" baseline="0">
                <a:solidFill>
                  <a:schemeClr val="tx1"/>
                </a:solidFill>
                <a:latin typeface="+mn-lt"/>
              </a:defRPr>
            </a:lvl3pPr>
            <a:lvl4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4pPr>
            <a:lvl5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5pPr>
            <a:lvl6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6pPr>
            <a:lvl7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7pPr>
            <a:lvl8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8pPr>
            <a:lvl9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9pPr>
          </a:lstStyle>
          <a:p>
            <a:pPr lvl="0"/>
            <a:r>
              <a:rPr lang="en-GB" dirty="0"/>
              <a:t>[Subtitle]</a:t>
            </a:r>
          </a:p>
        </p:txBody>
      </p:sp>
      <p:sp>
        <p:nvSpPr>
          <p:cNvPr id="3" name="Tijdelijke aanduiding voor datum 2"/>
          <p:cNvSpPr>
            <a:spLocks noGrp="1" noSelect="1"/>
          </p:cNvSpPr>
          <p:nvPr>
            <p:ph type="dt" sz="half" idx="16"/>
          </p:nvPr>
        </p:nvSpPr>
        <p:spPr/>
        <p:txBody>
          <a:bodyPr/>
          <a:lstStyle/>
          <a:p>
            <a:fld id="{DC04DD05-4251-43BC-B82A-FBE6C877A68C}" type="datetime1">
              <a:rPr lang="en-GB" noProof="1" smtClean="0"/>
              <a:pPr/>
              <a:t>21/11/2022</a:t>
            </a:fld>
            <a:endParaRPr lang="en-GB" noProof="1"/>
          </a:p>
        </p:txBody>
      </p:sp>
      <p:sp>
        <p:nvSpPr>
          <p:cNvPr id="4" name="Tijdelijke aanduiding voor voettekst 3"/>
          <p:cNvSpPr>
            <a:spLocks noGrp="1" noSelect="1"/>
          </p:cNvSpPr>
          <p:nvPr>
            <p:ph type="ftr" sz="quarter" idx="17"/>
          </p:nvPr>
        </p:nvSpPr>
        <p:spPr/>
        <p:txBody>
          <a:bodyPr/>
          <a:lstStyle/>
          <a:p>
            <a:r>
              <a:rPr lang="en-GB" noProof="1"/>
              <a:t>Change via Insert, Header &amp; Footer. Author | Unit | Sub-unit | Team | Confidentiality | © Worldline</a:t>
            </a:r>
          </a:p>
        </p:txBody>
      </p:sp>
      <p:sp>
        <p:nvSpPr>
          <p:cNvPr id="7" name="Tijdelijke aanduiding voor dianummer 6"/>
          <p:cNvSpPr>
            <a:spLocks noGrp="1" noSelect="1"/>
          </p:cNvSpPr>
          <p:nvPr>
            <p:ph type="sldNum" sz="quarter" idx="18"/>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842262858"/>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slide two content">
    <p:spTree>
      <p:nvGrpSpPr>
        <p:cNvPr id="1" name=""/>
        <p:cNvGrpSpPr/>
        <p:nvPr/>
      </p:nvGrpSpPr>
      <p:grpSpPr>
        <a:xfrm>
          <a:off x="0" y="0"/>
          <a:ext cx="0" cy="0"/>
          <a:chOff x="0" y="0"/>
          <a:chExt cx="0" cy="0"/>
        </a:xfrm>
      </p:grpSpPr>
      <p:sp>
        <p:nvSpPr>
          <p:cNvPr id="15" name="Frame content 2 (JU-Free)"/>
          <p:cNvSpPr>
            <a:spLocks noGrp="1"/>
          </p:cNvSpPr>
          <p:nvPr>
            <p:ph sz="quarter" idx="24" hasCustomPrompt="1"/>
          </p:nvPr>
        </p:nvSpPr>
        <p:spPr bwMode="gray">
          <a:xfrm>
            <a:off x="4664057" y="1447200"/>
            <a:ext cx="4036668" cy="3110400"/>
          </a:xfrm>
        </p:spPr>
        <p:txBody>
          <a:bodyPr/>
          <a:lstStyle>
            <a:lvl1pPr>
              <a:defRPr/>
            </a:lvl1pPr>
            <a:lvl2pPr>
              <a:defRPr sz="1000"/>
            </a:lvl2pPr>
            <a:lvl3pPr>
              <a:defRPr sz="800"/>
            </a:lvl3pPr>
          </a:lstStyle>
          <a:p>
            <a:pPr lvl="0"/>
            <a:r>
              <a:rPr lang="en-GB" noProof="1"/>
              <a:t>[Type text or click on icon to insert an object]</a:t>
            </a:r>
          </a:p>
          <a:p>
            <a:pPr lvl="0"/>
            <a:r>
              <a:rPr lang="en-GB" dirty="0"/>
              <a:t>JU-LEVEL1=Bullet list 1st level</a:t>
            </a:r>
          </a:p>
          <a:p>
            <a:pPr lvl="1"/>
            <a:r>
              <a:rPr lang="en-GB" dirty="0"/>
              <a:t>JU-LEVEL2=Bullet list 2nd level</a:t>
            </a:r>
          </a:p>
          <a:p>
            <a:pPr lvl="2"/>
            <a:r>
              <a:rPr lang="en-GB" dirty="0"/>
              <a:t>JU-LEVEL3=Bullet list 3rd level</a:t>
            </a:r>
          </a:p>
          <a:p>
            <a:pPr lvl="3"/>
            <a:r>
              <a:rPr lang="en-GB" dirty="0"/>
              <a:t>JU-LEVEL4=Heading</a:t>
            </a:r>
          </a:p>
          <a:p>
            <a:pPr lvl="4"/>
            <a:r>
              <a:rPr lang="en-GB" dirty="0"/>
              <a:t>JU-LEVEL5=Plain text</a:t>
            </a:r>
          </a:p>
          <a:p>
            <a:pPr lvl="5"/>
            <a:r>
              <a:rPr lang="en-GB" dirty="0"/>
              <a:t>JU-LEVEL6=Indent 1st level</a:t>
            </a:r>
          </a:p>
          <a:p>
            <a:pPr lvl="6"/>
            <a:r>
              <a:rPr lang="en-GB" dirty="0"/>
              <a:t>JU-LEVEL7=Indent 2nd level</a:t>
            </a:r>
          </a:p>
          <a:p>
            <a:pPr lvl="7"/>
            <a:r>
              <a:rPr lang="en-GB" dirty="0"/>
              <a:t>JU-LEVEL8=Indent 3rd level</a:t>
            </a:r>
          </a:p>
        </p:txBody>
      </p:sp>
      <p:sp>
        <p:nvSpPr>
          <p:cNvPr id="14" name="Frame content 3 (JU-Free)"/>
          <p:cNvSpPr>
            <a:spLocks noGrp="1"/>
          </p:cNvSpPr>
          <p:nvPr>
            <p:ph sz="quarter" idx="15" hasCustomPrompt="1"/>
          </p:nvPr>
        </p:nvSpPr>
        <p:spPr bwMode="gray">
          <a:xfrm>
            <a:off x="430212" y="1447200"/>
            <a:ext cx="4030187" cy="3110400"/>
          </a:xfrm>
        </p:spPr>
        <p:txBody>
          <a:bodyPr/>
          <a:lstStyle>
            <a:lvl1pPr>
              <a:defRPr/>
            </a:lvl1pPr>
            <a:lvl2pPr>
              <a:defRPr sz="1000"/>
            </a:lvl2pPr>
            <a:lvl3pPr>
              <a:defRPr sz="800"/>
            </a:lvl3pPr>
          </a:lstStyle>
          <a:p>
            <a:pPr lvl="0"/>
            <a:r>
              <a:rPr lang="en-GB" noProof="1"/>
              <a:t>[Type text or click on icon to insert an object]</a:t>
            </a:r>
          </a:p>
          <a:p>
            <a:pPr lvl="0"/>
            <a:r>
              <a:rPr lang="en-GB" dirty="0"/>
              <a:t>JU-LEVEL1=Bullet list 1st level</a:t>
            </a:r>
          </a:p>
          <a:p>
            <a:pPr lvl="1"/>
            <a:r>
              <a:rPr lang="en-GB" dirty="0"/>
              <a:t>JU-LEVEL2=Bullet list 2nd level</a:t>
            </a:r>
          </a:p>
          <a:p>
            <a:pPr lvl="2"/>
            <a:r>
              <a:rPr lang="en-GB" dirty="0"/>
              <a:t>JU-LEVEL3=Bullet list 3rd level</a:t>
            </a:r>
          </a:p>
          <a:p>
            <a:pPr lvl="3"/>
            <a:r>
              <a:rPr lang="en-GB" dirty="0"/>
              <a:t>JU-LEVEL4=Heading</a:t>
            </a:r>
          </a:p>
          <a:p>
            <a:pPr lvl="4"/>
            <a:r>
              <a:rPr lang="en-GB" dirty="0"/>
              <a:t>JU-LEVEL5=Plain text</a:t>
            </a:r>
          </a:p>
          <a:p>
            <a:pPr lvl="5"/>
            <a:r>
              <a:rPr lang="en-GB" dirty="0"/>
              <a:t>JU-LEVEL6=Indent 1st level</a:t>
            </a:r>
          </a:p>
          <a:p>
            <a:pPr lvl="6"/>
            <a:r>
              <a:rPr lang="en-GB" dirty="0"/>
              <a:t>JU-LEVEL7=Indent 2nd level</a:t>
            </a:r>
          </a:p>
          <a:p>
            <a:pPr lvl="7"/>
            <a:r>
              <a:rPr lang="en-GB" dirty="0"/>
              <a:t>JU-LEVEL8=Indent 3rd level</a:t>
            </a:r>
          </a:p>
        </p:txBody>
      </p:sp>
      <p:sp>
        <p:nvSpPr>
          <p:cNvPr id="2" name="Titel 1">
            <a:extLst>
              <a:ext uri="{FF2B5EF4-FFF2-40B4-BE49-F238E27FC236}">
                <a16:creationId xmlns:a16="http://schemas.microsoft.com/office/drawing/2014/main" id="{3E5E26AE-2054-48C6-B31F-A1C65FFB8673}"/>
              </a:ext>
            </a:extLst>
          </p:cNvPr>
          <p:cNvSpPr>
            <a:spLocks noGrp="1" noSelect="1"/>
          </p:cNvSpPr>
          <p:nvPr>
            <p:ph type="title" hasCustomPrompt="1"/>
          </p:nvPr>
        </p:nvSpPr>
        <p:spPr bwMode="gray">
          <a:xfrm>
            <a:off x="430200" y="456120"/>
            <a:ext cx="8282160" cy="471240"/>
          </a:xfrm>
        </p:spPr>
        <p:txBody>
          <a:bodyPr/>
          <a:lstStyle>
            <a:lvl1pPr>
              <a:defRPr/>
            </a:lvl1pPr>
          </a:lstStyle>
          <a:p>
            <a:r>
              <a:rPr lang="en-GB" dirty="0"/>
              <a:t>[Title]</a:t>
            </a:r>
          </a:p>
        </p:txBody>
      </p:sp>
      <p:sp>
        <p:nvSpPr>
          <p:cNvPr id="12" name="Subtitle (JU-Free) 4">
            <a:extLst>
              <a:ext uri="{FF2B5EF4-FFF2-40B4-BE49-F238E27FC236}">
                <a16:creationId xmlns:a16="http://schemas.microsoft.com/office/drawing/2014/main" id="{14A49C60-BAF0-4CEC-9992-2D0D7883AD8E}"/>
              </a:ext>
            </a:extLst>
          </p:cNvPr>
          <p:cNvSpPr>
            <a:spLocks noGrp="1"/>
          </p:cNvSpPr>
          <p:nvPr>
            <p:ph type="body" sz="quarter" idx="13" hasCustomPrompt="1"/>
          </p:nvPr>
        </p:nvSpPr>
        <p:spPr bwMode="gray">
          <a:xfrm>
            <a:off x="430200" y="898545"/>
            <a:ext cx="8282160" cy="213563"/>
          </a:xfrm>
          <a:prstGeom prst="rect">
            <a:avLst/>
          </a:prstGeom>
        </p:spPr>
        <p:txBody>
          <a:bodyPr lIns="0" tIns="0" rIns="0" bIns="0"/>
          <a:lstStyle>
            <a:lvl1pPr marL="0" indent="0" algn="l">
              <a:lnSpc>
                <a:spcPct val="100000"/>
              </a:lnSpc>
              <a:buNone/>
              <a:defRPr lang="en-GB" sz="1000" b="1" kern="1200" cap="none" baseline="0" dirty="0">
                <a:solidFill>
                  <a:schemeClr val="tx1"/>
                </a:solidFill>
                <a:latin typeface="Arial" panose="020B0604020202020204" pitchFamily="34" charset="0"/>
                <a:ea typeface="+mn-ea"/>
                <a:cs typeface="+mn-cs"/>
              </a:defRPr>
            </a:lvl1pPr>
            <a:lvl2pPr marL="0" marR="0" indent="0" algn="ctr" fontAlgn="auto">
              <a:lnSpc>
                <a:spcPct val="100000"/>
              </a:lnSpc>
              <a:spcBef>
                <a:spcPts val="0"/>
              </a:spcBef>
              <a:spcAft>
                <a:spcPts val="0"/>
              </a:spcAft>
              <a:buNone/>
              <a:defRPr kumimoji="0" sz="1000" b="1" i="0" u="none" cap="none" baseline="0">
                <a:solidFill>
                  <a:schemeClr val="tx1"/>
                </a:solidFill>
                <a:latin typeface="+mn-lt"/>
              </a:defRPr>
            </a:lvl2pPr>
            <a:lvl3pPr marL="0" marR="0" indent="0" algn="ctr" fontAlgn="auto">
              <a:lnSpc>
                <a:spcPct val="100000"/>
              </a:lnSpc>
              <a:spcBef>
                <a:spcPts val="0"/>
              </a:spcBef>
              <a:spcAft>
                <a:spcPts val="0"/>
              </a:spcAft>
              <a:buNone/>
              <a:defRPr kumimoji="0" sz="1000" b="1" i="0" u="none" cap="none" baseline="0">
                <a:solidFill>
                  <a:schemeClr val="tx1"/>
                </a:solidFill>
                <a:latin typeface="+mn-lt"/>
              </a:defRPr>
            </a:lvl3pPr>
            <a:lvl4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4pPr>
            <a:lvl5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5pPr>
            <a:lvl6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6pPr>
            <a:lvl7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7pPr>
            <a:lvl8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8pPr>
            <a:lvl9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9pPr>
          </a:lstStyle>
          <a:p>
            <a:pPr lvl="0"/>
            <a:r>
              <a:rPr lang="en-GB" dirty="0"/>
              <a:t>[Subtitle]</a:t>
            </a:r>
          </a:p>
        </p:txBody>
      </p:sp>
      <p:sp>
        <p:nvSpPr>
          <p:cNvPr id="3" name="Tijdelijke aanduiding voor datum 2"/>
          <p:cNvSpPr>
            <a:spLocks noGrp="1" noSelect="1"/>
          </p:cNvSpPr>
          <p:nvPr>
            <p:ph type="dt" sz="half" idx="25"/>
          </p:nvPr>
        </p:nvSpPr>
        <p:spPr/>
        <p:txBody>
          <a:bodyPr/>
          <a:lstStyle/>
          <a:p>
            <a:fld id="{DC04DD05-4251-43BC-B82A-FBE6C877A68C}" type="datetime1">
              <a:rPr lang="en-GB" noProof="1" smtClean="0"/>
              <a:pPr/>
              <a:t>21/11/2022</a:t>
            </a:fld>
            <a:endParaRPr lang="en-GB" noProof="1"/>
          </a:p>
        </p:txBody>
      </p:sp>
      <p:sp>
        <p:nvSpPr>
          <p:cNvPr id="4" name="Tijdelijke aanduiding voor voettekst 3"/>
          <p:cNvSpPr>
            <a:spLocks noGrp="1" noSelect="1"/>
          </p:cNvSpPr>
          <p:nvPr>
            <p:ph type="ftr" sz="quarter" idx="26"/>
          </p:nvPr>
        </p:nvSpPr>
        <p:spPr/>
        <p:txBody>
          <a:bodyPr/>
          <a:lstStyle/>
          <a:p>
            <a:r>
              <a:rPr lang="en-GB" noProof="1"/>
              <a:t>Change via Insert, Header &amp; Footer. Author | Unit | Sub-unit | Team | Confidentiality | © Worldline</a:t>
            </a:r>
          </a:p>
        </p:txBody>
      </p:sp>
      <p:sp>
        <p:nvSpPr>
          <p:cNvPr id="7" name="Tijdelijke aanduiding voor dianummer 6"/>
          <p:cNvSpPr>
            <a:spLocks noGrp="1" noSelect="1"/>
          </p:cNvSpPr>
          <p:nvPr>
            <p:ph type="sldNum" sz="quarter" idx="27"/>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8280341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ontent slide Title, text and picture ( light picture 0">
    <p:spTree>
      <p:nvGrpSpPr>
        <p:cNvPr id="1" name=""/>
        <p:cNvGrpSpPr/>
        <p:nvPr/>
      </p:nvGrpSpPr>
      <p:grpSpPr>
        <a:xfrm>
          <a:off x="0" y="0"/>
          <a:ext cx="0" cy="0"/>
          <a:chOff x="0" y="0"/>
          <a:chExt cx="0" cy="0"/>
        </a:xfrm>
      </p:grpSpPr>
      <p:sp>
        <p:nvSpPr>
          <p:cNvPr id="10" name="LTijdelijke aanduiding voor afbeelding R4"/>
          <p:cNvSpPr>
            <a:spLocks noGrp="1" noSelect="1"/>
          </p:cNvSpPr>
          <p:nvPr>
            <p:ph type="pic" sz="quarter" idx="18" hasCustomPrompt="1"/>
          </p:nvPr>
        </p:nvSpPr>
        <p:spPr>
          <a:xfrm>
            <a:off x="4572000" y="0"/>
            <a:ext cx="4572000" cy="5144400"/>
          </a:xfrm>
        </p:spPr>
        <p:txBody>
          <a:bodyPr/>
          <a:lstStyle>
            <a:lvl1pPr marL="0" indent="0">
              <a:buNone/>
              <a:defRPr/>
            </a:lvl1pPr>
          </a:lstStyle>
          <a:p>
            <a:r>
              <a:rPr lang="en-GB" noProof="0" dirty="0"/>
              <a:t>[Click on icon to insert picture]</a:t>
            </a:r>
          </a:p>
        </p:txBody>
      </p:sp>
      <p:sp>
        <p:nvSpPr>
          <p:cNvPr id="11" name="Logo 10 (PHJU)">
            <a:extLst>
              <a:ext uri="{FF2B5EF4-FFF2-40B4-BE49-F238E27FC236}">
                <a16:creationId xmlns:a16="http://schemas.microsoft.com/office/drawing/2014/main" id="{718CEE11-909B-41D6-92EF-A97DF9570950}"/>
              </a:ext>
            </a:extLst>
          </p:cNvPr>
          <p:cNvSpPr>
            <a:spLocks noGrp="1" noSelect="1"/>
          </p:cNvSpPr>
          <p:nvPr>
            <p:ph type="body" idx="1000" hasCustomPrompt="1"/>
            <p:custDataLst>
              <p:custData r:id="rId1"/>
            </p:custDataLst>
          </p:nvPr>
        </p:nvSpPr>
        <p:spPr bwMode="auto">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46BE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22" name="Frame content 3 (JU-Free)"/>
          <p:cNvSpPr>
            <a:spLocks noGrp="1"/>
          </p:cNvSpPr>
          <p:nvPr>
            <p:ph sz="quarter" idx="25" hasCustomPrompt="1"/>
          </p:nvPr>
        </p:nvSpPr>
        <p:spPr bwMode="gray">
          <a:xfrm>
            <a:off x="432000" y="1447200"/>
            <a:ext cx="3912169" cy="3110400"/>
          </a:xfrm>
        </p:spPr>
        <p:txBody>
          <a:bodyPr/>
          <a:lstStyle>
            <a:lvl1pPr>
              <a:defRPr/>
            </a:lvl1pPr>
            <a:lvl2pPr>
              <a:defRPr sz="1000"/>
            </a:lvl2pPr>
            <a:lvl3pPr>
              <a:defRPr sz="800"/>
            </a:lvl3pPr>
          </a:lstStyle>
          <a:p>
            <a:pPr lvl="0"/>
            <a:r>
              <a:rPr lang="en-GB" noProof="1"/>
              <a:t>[Type text or click on icon to insert an object]</a:t>
            </a:r>
          </a:p>
          <a:p>
            <a:pPr lvl="0"/>
            <a:r>
              <a:rPr lang="en-GB" dirty="0"/>
              <a:t>JU-LEVEL1=Bullet list 1st level</a:t>
            </a:r>
          </a:p>
          <a:p>
            <a:pPr lvl="1"/>
            <a:r>
              <a:rPr lang="en-GB" dirty="0"/>
              <a:t>JU-LEVEL2=Bullet list 2nd level</a:t>
            </a:r>
          </a:p>
          <a:p>
            <a:pPr lvl="2"/>
            <a:r>
              <a:rPr lang="en-GB" dirty="0"/>
              <a:t>JU-LEVEL3=Bullet list 3rd level</a:t>
            </a:r>
          </a:p>
          <a:p>
            <a:pPr lvl="3"/>
            <a:r>
              <a:rPr lang="en-GB" dirty="0"/>
              <a:t>JU-LEVEL4=Heading</a:t>
            </a:r>
          </a:p>
          <a:p>
            <a:pPr lvl="4"/>
            <a:r>
              <a:rPr lang="en-GB" dirty="0"/>
              <a:t>JU-LEVEL5=Plain text</a:t>
            </a:r>
          </a:p>
          <a:p>
            <a:pPr lvl="5"/>
            <a:r>
              <a:rPr lang="en-GB" dirty="0"/>
              <a:t>JU-LEVEL6=Indent 1st level</a:t>
            </a:r>
          </a:p>
          <a:p>
            <a:pPr lvl="6"/>
            <a:r>
              <a:rPr lang="en-GB" dirty="0"/>
              <a:t>JU-LEVEL7=Indent 2nd level</a:t>
            </a:r>
          </a:p>
          <a:p>
            <a:pPr lvl="7"/>
            <a:r>
              <a:rPr lang="en-GB" dirty="0"/>
              <a:t>JU-LEVEL8=Indent 3rd level</a:t>
            </a:r>
          </a:p>
        </p:txBody>
      </p:sp>
      <p:sp>
        <p:nvSpPr>
          <p:cNvPr id="2" name="Titel 1">
            <a:extLst>
              <a:ext uri="{FF2B5EF4-FFF2-40B4-BE49-F238E27FC236}">
                <a16:creationId xmlns:a16="http://schemas.microsoft.com/office/drawing/2014/main" id="{B3A3369E-B23D-4ACF-8109-299AA6B03FFD}"/>
              </a:ext>
            </a:extLst>
          </p:cNvPr>
          <p:cNvSpPr>
            <a:spLocks noGrp="1" noSelect="1"/>
          </p:cNvSpPr>
          <p:nvPr>
            <p:ph type="title" hasCustomPrompt="1"/>
          </p:nvPr>
        </p:nvSpPr>
        <p:spPr>
          <a:xfrm>
            <a:off x="432000" y="456120"/>
            <a:ext cx="3916440" cy="835560"/>
          </a:xfrm>
        </p:spPr>
        <p:txBody>
          <a:bodyPr/>
          <a:lstStyle>
            <a:lvl1pPr>
              <a:defRPr/>
            </a:lvl1pPr>
          </a:lstStyle>
          <a:p>
            <a:r>
              <a:rPr lang="en-GB" dirty="0"/>
              <a:t>[Title]</a:t>
            </a:r>
          </a:p>
        </p:txBody>
      </p:sp>
      <p:sp>
        <p:nvSpPr>
          <p:cNvPr id="8" name="Freeform 11">
            <a:extLst>
              <a:ext uri="{FF2B5EF4-FFF2-40B4-BE49-F238E27FC236}">
                <a16:creationId xmlns:a16="http://schemas.microsoft.com/office/drawing/2014/main" id="{8297E5D0-C978-4906-9758-D16B9924F332}"/>
              </a:ext>
            </a:extLst>
          </p:cNvPr>
          <p:cNvSpPr>
            <a:spLocks noSelect="1"/>
          </p:cNvSpPr>
          <p:nvPr userDrawn="1"/>
        </p:nvSpPr>
        <p:spPr bwMode="auto">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Subtitle">
            <a:extLst>
              <a:ext uri="{FF2B5EF4-FFF2-40B4-BE49-F238E27FC236}">
                <a16:creationId xmlns:a16="http://schemas.microsoft.com/office/drawing/2014/main" id="{00B609F9-8CBC-4622-9CF2-3271EB6B6FC4}"/>
              </a:ext>
            </a:extLst>
          </p:cNvPr>
          <p:cNvSpPr>
            <a:spLocks noGrp="1" noSelect="1"/>
          </p:cNvSpPr>
          <p:nvPr>
            <p:ph type="body" sz="quarter" idx="13" hasCustomPrompt="1"/>
          </p:nvPr>
        </p:nvSpPr>
        <p:spPr bwMode="gray">
          <a:xfrm>
            <a:off x="432000" y="1290600"/>
            <a:ext cx="3916440" cy="155520"/>
          </a:xfrm>
          <a:prstGeom prst="rect">
            <a:avLst/>
          </a:prstGeom>
        </p:spPr>
        <p:txBody>
          <a:bodyPr lIns="0" tIns="0" rIns="0" bIns="0"/>
          <a:lstStyle>
            <a:lvl1pPr marL="0" indent="0" algn="l">
              <a:lnSpc>
                <a:spcPct val="100000"/>
              </a:lnSpc>
              <a:buNone/>
              <a:defRPr lang="en-GB" sz="1000" b="1" kern="1200" cap="none" baseline="0" dirty="0">
                <a:solidFill>
                  <a:schemeClr val="tx1"/>
                </a:solidFill>
                <a:latin typeface="Arial" panose="020B0604020202020204" pitchFamily="34" charset="0"/>
                <a:ea typeface="+mn-ea"/>
                <a:cs typeface="+mn-cs"/>
              </a:defRPr>
            </a:lvl1pPr>
            <a:lvl2pPr marL="0" marR="0" indent="0" algn="ctr" fontAlgn="auto">
              <a:lnSpc>
                <a:spcPct val="100000"/>
              </a:lnSpc>
              <a:spcBef>
                <a:spcPts val="0"/>
              </a:spcBef>
              <a:spcAft>
                <a:spcPts val="0"/>
              </a:spcAft>
              <a:buNone/>
              <a:defRPr kumimoji="0" sz="1000" b="1" i="0" u="none" cap="none" baseline="0">
                <a:solidFill>
                  <a:schemeClr val="tx1"/>
                </a:solidFill>
                <a:latin typeface="+mn-lt"/>
              </a:defRPr>
            </a:lvl2pPr>
            <a:lvl3pPr marL="0" marR="0" indent="0" algn="ctr" fontAlgn="auto">
              <a:lnSpc>
                <a:spcPct val="100000"/>
              </a:lnSpc>
              <a:spcBef>
                <a:spcPts val="0"/>
              </a:spcBef>
              <a:spcAft>
                <a:spcPts val="0"/>
              </a:spcAft>
              <a:buNone/>
              <a:defRPr kumimoji="0" sz="1000" b="1" i="0" u="none" cap="none" baseline="0">
                <a:solidFill>
                  <a:schemeClr val="tx1"/>
                </a:solidFill>
                <a:latin typeface="+mn-lt"/>
              </a:defRPr>
            </a:lvl3pPr>
            <a:lvl4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4pPr>
            <a:lvl5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5pPr>
            <a:lvl6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6pPr>
            <a:lvl7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7pPr>
            <a:lvl8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8pPr>
            <a:lvl9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9pPr>
          </a:lstStyle>
          <a:p>
            <a:pPr lvl="0"/>
            <a:r>
              <a:rPr lang="en-GB" dirty="0"/>
              <a:t>[Subtitle]</a:t>
            </a:r>
          </a:p>
        </p:txBody>
      </p:sp>
      <p:sp>
        <p:nvSpPr>
          <p:cNvPr id="3" name="Tijdelijke aanduiding voor datum 2"/>
          <p:cNvSpPr>
            <a:spLocks noGrp="1" noSelect="1"/>
          </p:cNvSpPr>
          <p:nvPr>
            <p:ph type="dt" sz="half" idx="1001"/>
          </p:nvPr>
        </p:nvSpPr>
        <p:spPr/>
        <p:txBody>
          <a:bodyPr/>
          <a:lstStyle/>
          <a:p>
            <a:fld id="{DC04DD05-4251-43BC-B82A-FBE6C877A68C}" type="datetime1">
              <a:rPr lang="en-GB" noProof="1" smtClean="0"/>
              <a:pPr/>
              <a:t>21/11/2022</a:t>
            </a:fld>
            <a:endParaRPr lang="en-GB" noProof="1"/>
          </a:p>
        </p:txBody>
      </p:sp>
      <p:sp>
        <p:nvSpPr>
          <p:cNvPr id="4" name="Tijdelijke aanduiding voor voettekst 3"/>
          <p:cNvSpPr>
            <a:spLocks noGrp="1" noSelect="1"/>
          </p:cNvSpPr>
          <p:nvPr>
            <p:ph type="ftr" sz="quarter" idx="1002"/>
          </p:nvPr>
        </p:nvSpPr>
        <p:spPr/>
        <p:txBody>
          <a:bodyPr/>
          <a:lstStyle/>
          <a:p>
            <a:r>
              <a:rPr lang="en-GB" noProof="1"/>
              <a:t>Change via Insert, Header &amp; Footer. Author | Unit | Sub-unit | Team | Confidentiality | © Worldline</a:t>
            </a:r>
          </a:p>
        </p:txBody>
      </p:sp>
      <p:sp>
        <p:nvSpPr>
          <p:cNvPr id="7" name="Tijdelijke aanduiding voor dianummer 6"/>
          <p:cNvSpPr>
            <a:spLocks noGrp="1" noSelect="1"/>
          </p:cNvSpPr>
          <p:nvPr>
            <p:ph type="sldNum" sz="quarter" idx="1003"/>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14356641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slide 3 contents">
    <p:spTree>
      <p:nvGrpSpPr>
        <p:cNvPr id="1" name=""/>
        <p:cNvGrpSpPr/>
        <p:nvPr/>
      </p:nvGrpSpPr>
      <p:grpSpPr>
        <a:xfrm>
          <a:off x="0" y="0"/>
          <a:ext cx="0" cy="0"/>
          <a:chOff x="0" y="0"/>
          <a:chExt cx="0" cy="0"/>
        </a:xfrm>
      </p:grpSpPr>
      <p:sp>
        <p:nvSpPr>
          <p:cNvPr id="14" name="***Frame content 3 (JU-Free)"/>
          <p:cNvSpPr>
            <a:spLocks noGrp="1"/>
          </p:cNvSpPr>
          <p:nvPr>
            <p:ph sz="quarter" idx="15" hasCustomPrompt="1"/>
          </p:nvPr>
        </p:nvSpPr>
        <p:spPr bwMode="gray">
          <a:xfrm>
            <a:off x="885627" y="1839825"/>
            <a:ext cx="1999838" cy="2415085"/>
          </a:xfrm>
        </p:spPr>
        <p:txBody>
          <a:bodyPr/>
          <a:lstStyle>
            <a:lvl1pPr marL="36000" indent="0" algn="ctr">
              <a:lnSpc>
                <a:spcPct val="98000"/>
              </a:lnSpc>
              <a:spcAft>
                <a:spcPts val="0"/>
              </a:spcAft>
              <a:buClr>
                <a:srgbClr val="C00000"/>
              </a:buClr>
              <a:buFontTx/>
              <a:buNone/>
              <a:defRPr sz="1100">
                <a:solidFill>
                  <a:schemeClr val="tx1"/>
                </a:solidFill>
              </a:defRPr>
            </a:lvl1pPr>
            <a:lvl2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2pPr>
            <a:lvl3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3pPr>
            <a:lvl4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4pPr>
            <a:lvl5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5pPr>
            <a:lvl6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6pPr>
            <a:lvl7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7pPr>
            <a:lvl8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8pPr>
            <a:lvl9pPr marL="207450" marR="0" indent="-171450" algn="ctr" fontAlgn="auto">
              <a:lnSpc>
                <a:spcPct val="200000"/>
              </a:lnSpc>
              <a:spcBef>
                <a:spcPts val="0"/>
              </a:spcBef>
              <a:spcAft>
                <a:spcPts val="0"/>
              </a:spcAft>
              <a:buClr>
                <a:schemeClr val="tx1"/>
              </a:buClr>
              <a:buFont typeface="Arial" panose="020B0604020202020204" pitchFamily="34" charset="0"/>
              <a:buChar char="•"/>
              <a:defRPr kumimoji="0" sz="600" b="0" i="0" u="none" baseline="0">
                <a:solidFill>
                  <a:schemeClr val="tx1"/>
                </a:solidFill>
                <a:latin typeface="Arial" panose="020B0604020202020204" pitchFamily="34" charset="0"/>
              </a:defRPr>
            </a:lvl9pPr>
          </a:lstStyle>
          <a:p>
            <a:pPr lvl="0"/>
            <a:r>
              <a:rPr lang="en-GB" noProof="1"/>
              <a:t>[Text]</a:t>
            </a:r>
          </a:p>
          <a:p>
            <a:pPr lvl="0"/>
            <a:r>
              <a:rPr lang="en-GB" noProof="1"/>
              <a:t>JU-LEVEL1=Text</a:t>
            </a:r>
          </a:p>
          <a:p>
            <a:pPr lvl="1"/>
            <a:r>
              <a:rPr lang="en-GB" noProof="1"/>
              <a:t>JU-LEVEL2=Bullet list 2nd level</a:t>
            </a:r>
            <a:endParaRPr lang="en-GB" dirty="0"/>
          </a:p>
        </p:txBody>
      </p:sp>
      <p:sp>
        <p:nvSpPr>
          <p:cNvPr id="2" name="Titel 1">
            <a:extLst>
              <a:ext uri="{FF2B5EF4-FFF2-40B4-BE49-F238E27FC236}">
                <a16:creationId xmlns:a16="http://schemas.microsoft.com/office/drawing/2014/main" id="{3E5E26AE-2054-48C6-B31F-A1C65FFB8673}"/>
              </a:ext>
            </a:extLst>
          </p:cNvPr>
          <p:cNvSpPr>
            <a:spLocks noGrp="1" noSelect="1"/>
          </p:cNvSpPr>
          <p:nvPr>
            <p:ph type="title" hasCustomPrompt="1"/>
          </p:nvPr>
        </p:nvSpPr>
        <p:spPr>
          <a:xfrm>
            <a:off x="430200" y="456119"/>
            <a:ext cx="8282160" cy="760887"/>
          </a:xfrm>
        </p:spPr>
        <p:txBody>
          <a:bodyPr/>
          <a:lstStyle>
            <a:lvl1pPr>
              <a:defRPr/>
            </a:lvl1pPr>
          </a:lstStyle>
          <a:p>
            <a:r>
              <a:rPr lang="en-GB" dirty="0"/>
              <a:t>[Title]</a:t>
            </a:r>
          </a:p>
        </p:txBody>
      </p:sp>
      <p:sp>
        <p:nvSpPr>
          <p:cNvPr id="20" name="Freeform 10">
            <a:extLst>
              <a:ext uri="{FF2B5EF4-FFF2-40B4-BE49-F238E27FC236}">
                <a16:creationId xmlns:a16="http://schemas.microsoft.com/office/drawing/2014/main" id="{2D04FDE5-8E67-49A3-AA08-93F0AEE24DD2}"/>
              </a:ext>
            </a:extLst>
          </p:cNvPr>
          <p:cNvSpPr>
            <a:spLocks noSelect="1"/>
          </p:cNvSpPr>
          <p:nvPr userDrawn="1"/>
        </p:nvSpPr>
        <p:spPr bwMode="auto">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46BE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 name="Text Placeholder 6 (JU-Free)">
            <a:extLst>
              <a:ext uri="{FF2B5EF4-FFF2-40B4-BE49-F238E27FC236}">
                <a16:creationId xmlns:a16="http://schemas.microsoft.com/office/drawing/2014/main" id="{9152F3BA-D936-4361-9A44-C2186786D993}"/>
              </a:ext>
            </a:extLst>
          </p:cNvPr>
          <p:cNvSpPr>
            <a:spLocks noGrp="1"/>
          </p:cNvSpPr>
          <p:nvPr>
            <p:ph type="body" sz="quarter" idx="27" hasCustomPrompt="1"/>
          </p:nvPr>
        </p:nvSpPr>
        <p:spPr>
          <a:xfrm>
            <a:off x="885628" y="1449860"/>
            <a:ext cx="1999838" cy="389965"/>
          </a:xfrm>
        </p:spPr>
        <p:txBody>
          <a:bodyPr/>
          <a:lstStyle>
            <a:lvl1pPr marL="0" indent="0" algn="ctr">
              <a:lnSpc>
                <a:spcPct val="100000"/>
              </a:lnSpc>
              <a:buFontTx/>
              <a:buNone/>
              <a:defRPr sz="1200" b="0" cap="none" baseline="0">
                <a:solidFill>
                  <a:schemeClr val="accent1"/>
                </a:solidFill>
              </a:defRPr>
            </a:lvl1pPr>
            <a:lvl2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2pPr>
            <a:lvl3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3pPr>
            <a:lvl4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4pPr>
            <a:lvl5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5pPr>
            <a:lvl6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6pPr>
            <a:lvl7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7pPr>
            <a:lvl8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8pPr>
            <a:lvl9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9pPr>
          </a:lstStyle>
          <a:p>
            <a:pPr lvl="0"/>
            <a:r>
              <a:rPr lang="en-GB" dirty="0"/>
              <a:t>[Heading]</a:t>
            </a:r>
          </a:p>
          <a:p>
            <a:pPr lvl="0"/>
            <a:r>
              <a:rPr lang="en-GB" dirty="0"/>
              <a:t>JU-LEVEL1=Heading</a:t>
            </a:r>
          </a:p>
        </p:txBody>
      </p:sp>
      <p:sp>
        <p:nvSpPr>
          <p:cNvPr id="24" name="***Frame content 3 (JU-Free)">
            <a:extLst>
              <a:ext uri="{FF2B5EF4-FFF2-40B4-BE49-F238E27FC236}">
                <a16:creationId xmlns:a16="http://schemas.microsoft.com/office/drawing/2014/main" id="{EAE19C7F-80AD-4A29-8EE8-47AE51899745}"/>
              </a:ext>
            </a:extLst>
          </p:cNvPr>
          <p:cNvSpPr>
            <a:spLocks noGrp="1"/>
          </p:cNvSpPr>
          <p:nvPr>
            <p:ph sz="quarter" idx="28" hasCustomPrompt="1"/>
          </p:nvPr>
        </p:nvSpPr>
        <p:spPr bwMode="gray">
          <a:xfrm>
            <a:off x="3562459" y="1839825"/>
            <a:ext cx="1999838" cy="2415085"/>
          </a:xfrm>
        </p:spPr>
        <p:txBody>
          <a:bodyPr/>
          <a:lstStyle>
            <a:lvl1pPr marL="36000" indent="0" algn="ctr">
              <a:lnSpc>
                <a:spcPct val="98000"/>
              </a:lnSpc>
              <a:spcAft>
                <a:spcPts val="0"/>
              </a:spcAft>
              <a:buClr>
                <a:srgbClr val="C00000"/>
              </a:buClr>
              <a:buFontTx/>
              <a:buNone/>
              <a:defRPr sz="1100">
                <a:solidFill>
                  <a:schemeClr val="tx1"/>
                </a:solidFill>
              </a:defRPr>
            </a:lvl1pPr>
            <a:lvl2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2pPr>
            <a:lvl3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3pPr>
            <a:lvl4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4pPr>
            <a:lvl5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5pPr>
            <a:lvl6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6pPr>
            <a:lvl7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7pPr>
            <a:lvl8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8pPr>
            <a:lvl9pPr marL="207450" marR="0" indent="-171450" algn="ctr" fontAlgn="auto">
              <a:lnSpc>
                <a:spcPct val="200000"/>
              </a:lnSpc>
              <a:spcBef>
                <a:spcPts val="0"/>
              </a:spcBef>
              <a:spcAft>
                <a:spcPts val="0"/>
              </a:spcAft>
              <a:buClr>
                <a:schemeClr val="tx1"/>
              </a:buClr>
              <a:buFont typeface="Arial" panose="020B0604020202020204" pitchFamily="34" charset="0"/>
              <a:buChar char="•"/>
              <a:defRPr kumimoji="0" sz="600" b="0" i="0" u="none" baseline="0">
                <a:solidFill>
                  <a:schemeClr val="tx1"/>
                </a:solidFill>
                <a:latin typeface="Arial" panose="020B0604020202020204" pitchFamily="34" charset="0"/>
              </a:defRPr>
            </a:lvl9pPr>
          </a:lstStyle>
          <a:p>
            <a:pPr lvl="0"/>
            <a:r>
              <a:rPr lang="en-GB" noProof="1"/>
              <a:t>[Text]</a:t>
            </a:r>
          </a:p>
          <a:p>
            <a:pPr lvl="0"/>
            <a:r>
              <a:rPr lang="en-GB" noProof="1"/>
              <a:t>JU-LEVEL1=Text</a:t>
            </a:r>
          </a:p>
          <a:p>
            <a:pPr lvl="1"/>
            <a:r>
              <a:rPr lang="en-GB" noProof="1"/>
              <a:t>JU-LEVEL2=Bullet list 2nd level</a:t>
            </a:r>
          </a:p>
        </p:txBody>
      </p:sp>
      <p:sp>
        <p:nvSpPr>
          <p:cNvPr id="29" name="Text Placeholder 6 (JU-Free)">
            <a:extLst>
              <a:ext uri="{FF2B5EF4-FFF2-40B4-BE49-F238E27FC236}">
                <a16:creationId xmlns:a16="http://schemas.microsoft.com/office/drawing/2014/main" id="{7F7AD448-8ECE-47E5-8F46-23C12EAF216E}"/>
              </a:ext>
            </a:extLst>
          </p:cNvPr>
          <p:cNvSpPr>
            <a:spLocks noGrp="1"/>
          </p:cNvSpPr>
          <p:nvPr>
            <p:ph type="body" sz="quarter" idx="29" hasCustomPrompt="1"/>
          </p:nvPr>
        </p:nvSpPr>
        <p:spPr>
          <a:xfrm>
            <a:off x="3566148" y="1449860"/>
            <a:ext cx="1999838" cy="389965"/>
          </a:xfrm>
        </p:spPr>
        <p:txBody>
          <a:bodyPr/>
          <a:lstStyle>
            <a:lvl1pPr marL="0" indent="0" algn="ctr">
              <a:lnSpc>
                <a:spcPct val="100000"/>
              </a:lnSpc>
              <a:buFontTx/>
              <a:buNone/>
              <a:defRPr sz="1200" b="0" cap="none" baseline="0">
                <a:solidFill>
                  <a:schemeClr val="accent1"/>
                </a:solidFill>
              </a:defRPr>
            </a:lvl1pPr>
            <a:lvl2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2pPr>
            <a:lvl3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3pPr>
            <a:lvl4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4pPr>
            <a:lvl5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5pPr>
            <a:lvl6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6pPr>
            <a:lvl7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7pPr>
            <a:lvl8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8pPr>
            <a:lvl9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9pPr>
          </a:lstStyle>
          <a:p>
            <a:pPr lvl="0"/>
            <a:r>
              <a:rPr lang="en-GB" dirty="0"/>
              <a:t>[Heading]</a:t>
            </a:r>
          </a:p>
          <a:p>
            <a:pPr lvl="0"/>
            <a:r>
              <a:rPr lang="en-GB" dirty="0"/>
              <a:t>JU-LEVEL1=Heading</a:t>
            </a:r>
          </a:p>
        </p:txBody>
      </p:sp>
      <p:sp>
        <p:nvSpPr>
          <p:cNvPr id="30" name="***Frame content 3 (JU-Free)">
            <a:extLst>
              <a:ext uri="{FF2B5EF4-FFF2-40B4-BE49-F238E27FC236}">
                <a16:creationId xmlns:a16="http://schemas.microsoft.com/office/drawing/2014/main" id="{907DF636-CC94-4151-83F4-6FA245BABE3B}"/>
              </a:ext>
            </a:extLst>
          </p:cNvPr>
          <p:cNvSpPr>
            <a:spLocks noGrp="1"/>
          </p:cNvSpPr>
          <p:nvPr>
            <p:ph sz="quarter" idx="30" hasCustomPrompt="1"/>
          </p:nvPr>
        </p:nvSpPr>
        <p:spPr bwMode="gray">
          <a:xfrm>
            <a:off x="6246666" y="1839825"/>
            <a:ext cx="1999838" cy="2415085"/>
          </a:xfrm>
        </p:spPr>
        <p:txBody>
          <a:bodyPr/>
          <a:lstStyle>
            <a:lvl1pPr marL="36000" indent="0" algn="ctr">
              <a:lnSpc>
                <a:spcPct val="98000"/>
              </a:lnSpc>
              <a:spcAft>
                <a:spcPts val="0"/>
              </a:spcAft>
              <a:buClr>
                <a:srgbClr val="C00000"/>
              </a:buClr>
              <a:buFontTx/>
              <a:buNone/>
              <a:defRPr sz="1100">
                <a:solidFill>
                  <a:schemeClr val="tx1"/>
                </a:solidFill>
              </a:defRPr>
            </a:lvl1pPr>
            <a:lvl2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2pPr>
            <a:lvl3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3pPr>
            <a:lvl4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4pPr>
            <a:lvl5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5pPr>
            <a:lvl6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6pPr>
            <a:lvl7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7pPr>
            <a:lvl8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8pPr>
            <a:lvl9pPr marL="207450" marR="0" indent="-171450" algn="ctr" fontAlgn="auto">
              <a:lnSpc>
                <a:spcPct val="200000"/>
              </a:lnSpc>
              <a:spcBef>
                <a:spcPts val="0"/>
              </a:spcBef>
              <a:spcAft>
                <a:spcPts val="0"/>
              </a:spcAft>
              <a:buClr>
                <a:schemeClr val="tx1"/>
              </a:buClr>
              <a:buFont typeface="Arial" panose="020B0604020202020204" pitchFamily="34" charset="0"/>
              <a:buChar char="•"/>
              <a:defRPr kumimoji="0" sz="600" b="0" i="0" u="none" baseline="0">
                <a:solidFill>
                  <a:schemeClr val="tx1"/>
                </a:solidFill>
                <a:latin typeface="Arial" panose="020B0604020202020204" pitchFamily="34" charset="0"/>
              </a:defRPr>
            </a:lvl9pPr>
          </a:lstStyle>
          <a:p>
            <a:pPr lvl="0"/>
            <a:r>
              <a:rPr lang="en-GB" noProof="1"/>
              <a:t>[Text]</a:t>
            </a:r>
          </a:p>
          <a:p>
            <a:pPr lvl="0"/>
            <a:r>
              <a:rPr lang="en-GB" noProof="1"/>
              <a:t>JU-LEVEL1=Text</a:t>
            </a:r>
          </a:p>
          <a:p>
            <a:pPr lvl="1"/>
            <a:r>
              <a:rPr lang="en-GB" noProof="1"/>
              <a:t>JU-LEVEL2=Bullet list 2nd level</a:t>
            </a:r>
            <a:endParaRPr lang="en-GB" dirty="0"/>
          </a:p>
        </p:txBody>
      </p:sp>
      <p:sp>
        <p:nvSpPr>
          <p:cNvPr id="31" name="Text Placeholder 6 (JU-Free)">
            <a:extLst>
              <a:ext uri="{FF2B5EF4-FFF2-40B4-BE49-F238E27FC236}">
                <a16:creationId xmlns:a16="http://schemas.microsoft.com/office/drawing/2014/main" id="{51D9006D-5CF6-4577-AD5F-4B39BD3AB832}"/>
              </a:ext>
            </a:extLst>
          </p:cNvPr>
          <p:cNvSpPr>
            <a:spLocks noGrp="1"/>
          </p:cNvSpPr>
          <p:nvPr>
            <p:ph type="body" sz="quarter" idx="31" hasCustomPrompt="1"/>
          </p:nvPr>
        </p:nvSpPr>
        <p:spPr>
          <a:xfrm>
            <a:off x="6246667" y="1449860"/>
            <a:ext cx="1999838" cy="389965"/>
          </a:xfrm>
        </p:spPr>
        <p:txBody>
          <a:bodyPr/>
          <a:lstStyle>
            <a:lvl1pPr marL="0" indent="0" algn="ctr">
              <a:lnSpc>
                <a:spcPct val="100000"/>
              </a:lnSpc>
              <a:buFontTx/>
              <a:buNone/>
              <a:defRPr sz="1200" b="0" cap="none" baseline="0">
                <a:solidFill>
                  <a:schemeClr val="accent1"/>
                </a:solidFill>
              </a:defRPr>
            </a:lvl1pPr>
            <a:lvl2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2pPr>
            <a:lvl3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3pPr>
            <a:lvl4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4pPr>
            <a:lvl5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5pPr>
            <a:lvl6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6pPr>
            <a:lvl7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7pPr>
            <a:lvl8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8pPr>
            <a:lvl9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9pPr>
          </a:lstStyle>
          <a:p>
            <a:pPr lvl="0"/>
            <a:r>
              <a:rPr lang="en-GB" dirty="0"/>
              <a:t>[Heading]</a:t>
            </a:r>
          </a:p>
          <a:p>
            <a:pPr lvl="0"/>
            <a:r>
              <a:rPr lang="en-GB" dirty="0"/>
              <a:t>JU-LEVEL1=Heading</a:t>
            </a:r>
          </a:p>
        </p:txBody>
      </p:sp>
      <p:sp>
        <p:nvSpPr>
          <p:cNvPr id="32" name="Text Placeholder 6 (JU-Free)">
            <a:extLst>
              <a:ext uri="{FF2B5EF4-FFF2-40B4-BE49-F238E27FC236}">
                <a16:creationId xmlns:a16="http://schemas.microsoft.com/office/drawing/2014/main" id="{F9013555-C8B0-4694-B728-9544A1F7FC0E}"/>
              </a:ext>
            </a:extLst>
          </p:cNvPr>
          <p:cNvSpPr>
            <a:spLocks noGrp="1"/>
          </p:cNvSpPr>
          <p:nvPr>
            <p:ph type="body" sz="quarter" idx="32" hasCustomPrompt="1"/>
          </p:nvPr>
        </p:nvSpPr>
        <p:spPr>
          <a:xfrm>
            <a:off x="3566148" y="4296300"/>
            <a:ext cx="1999838" cy="348576"/>
          </a:xfrm>
        </p:spPr>
        <p:txBody>
          <a:bodyPr/>
          <a:lstStyle>
            <a:lvl1pPr marL="0" indent="0" algn="ctr">
              <a:lnSpc>
                <a:spcPct val="100000"/>
              </a:lnSpc>
              <a:buFontTx/>
              <a:buNone/>
              <a:defRPr sz="1100" b="0" cap="none" normalizeH="0">
                <a:solidFill>
                  <a:schemeClr val="accent2"/>
                </a:solidFill>
              </a:defRPr>
            </a:lvl1pPr>
            <a:lvl2pPr marL="0" marR="0" indent="0" algn="ctr" fontAlgn="auto">
              <a:lnSpc>
                <a:spcPct val="100000"/>
              </a:lnSpc>
              <a:spcBef>
                <a:spcPts val="0"/>
              </a:spcBef>
              <a:spcAft>
                <a:spcPts val="0"/>
              </a:spcAft>
              <a:buFontTx/>
              <a:buNone/>
              <a:defRPr kumimoji="0" sz="1100" b="0" i="0" u="none" cap="none" normalizeH="0" baseline="0">
                <a:solidFill>
                  <a:schemeClr val="accent2"/>
                </a:solidFill>
                <a:latin typeface="Arial" panose="020B0604020202020204" pitchFamily="34" charset="0"/>
              </a:defRPr>
            </a:lvl2pPr>
            <a:lvl3pPr marL="0" marR="0" indent="0" algn="ctr" fontAlgn="auto">
              <a:lnSpc>
                <a:spcPct val="100000"/>
              </a:lnSpc>
              <a:spcBef>
                <a:spcPts val="0"/>
              </a:spcBef>
              <a:spcAft>
                <a:spcPts val="0"/>
              </a:spcAft>
              <a:buFontTx/>
              <a:buNone/>
              <a:defRPr kumimoji="0" sz="1100" b="0" i="0" u="none" cap="none" normalizeH="0" baseline="0">
                <a:solidFill>
                  <a:schemeClr val="accent2"/>
                </a:solidFill>
                <a:latin typeface="Arial" panose="020B0604020202020204" pitchFamily="34" charset="0"/>
              </a:defRPr>
            </a:lvl3pPr>
            <a:lvl4pPr marL="0" marR="0" indent="0" algn="ctr" fontAlgn="auto">
              <a:lnSpc>
                <a:spcPct val="100000"/>
              </a:lnSpc>
              <a:spcBef>
                <a:spcPts val="0"/>
              </a:spcBef>
              <a:spcAft>
                <a:spcPts val="0"/>
              </a:spcAft>
              <a:buFontTx/>
              <a:buNone/>
              <a:defRPr kumimoji="0" sz="1100" b="0" i="0" u="none" cap="none" normalizeH="0" baseline="0">
                <a:solidFill>
                  <a:schemeClr val="accent2"/>
                </a:solidFill>
                <a:latin typeface="Arial" panose="020B0604020202020204" pitchFamily="34" charset="0"/>
              </a:defRPr>
            </a:lvl4pPr>
            <a:lvl5pPr marL="0" marR="0" indent="0" algn="ctr" fontAlgn="auto">
              <a:lnSpc>
                <a:spcPct val="100000"/>
              </a:lnSpc>
              <a:spcBef>
                <a:spcPts val="0"/>
              </a:spcBef>
              <a:spcAft>
                <a:spcPts val="0"/>
              </a:spcAft>
              <a:buFontTx/>
              <a:buNone/>
              <a:defRPr kumimoji="0" sz="1100" b="0" i="0" u="none" cap="none" normalizeH="0" baseline="0">
                <a:solidFill>
                  <a:schemeClr val="accent2"/>
                </a:solidFill>
                <a:latin typeface="Arial" panose="020B0604020202020204" pitchFamily="34" charset="0"/>
              </a:defRPr>
            </a:lvl5pPr>
            <a:lvl6pPr marL="0" marR="0" indent="0" algn="ctr" fontAlgn="auto">
              <a:lnSpc>
                <a:spcPct val="100000"/>
              </a:lnSpc>
              <a:spcBef>
                <a:spcPts val="0"/>
              </a:spcBef>
              <a:spcAft>
                <a:spcPts val="0"/>
              </a:spcAft>
              <a:buFontTx/>
              <a:buNone/>
              <a:defRPr kumimoji="0" sz="1100" b="0" i="0" u="none" cap="none" normalizeH="0" baseline="0">
                <a:solidFill>
                  <a:schemeClr val="accent2"/>
                </a:solidFill>
                <a:latin typeface="Arial" panose="020B0604020202020204" pitchFamily="34" charset="0"/>
              </a:defRPr>
            </a:lvl6pPr>
            <a:lvl7pPr marL="0" marR="0" indent="0" algn="ctr" fontAlgn="auto">
              <a:lnSpc>
                <a:spcPct val="100000"/>
              </a:lnSpc>
              <a:spcBef>
                <a:spcPts val="0"/>
              </a:spcBef>
              <a:spcAft>
                <a:spcPts val="0"/>
              </a:spcAft>
              <a:buFontTx/>
              <a:buNone/>
              <a:defRPr kumimoji="0" sz="1100" b="0" i="0" u="none" cap="none" normalizeH="0" baseline="0">
                <a:solidFill>
                  <a:schemeClr val="accent2"/>
                </a:solidFill>
                <a:latin typeface="Arial" panose="020B0604020202020204" pitchFamily="34" charset="0"/>
              </a:defRPr>
            </a:lvl7pPr>
            <a:lvl8pPr marL="0" marR="0" indent="0" algn="ctr" fontAlgn="auto">
              <a:lnSpc>
                <a:spcPct val="100000"/>
              </a:lnSpc>
              <a:spcBef>
                <a:spcPts val="0"/>
              </a:spcBef>
              <a:spcAft>
                <a:spcPts val="0"/>
              </a:spcAft>
              <a:buFontTx/>
              <a:buNone/>
              <a:defRPr kumimoji="0" sz="1100" b="0" i="0" u="none" cap="none" normalizeH="0" baseline="0">
                <a:solidFill>
                  <a:schemeClr val="accent2"/>
                </a:solidFill>
                <a:latin typeface="Arial" panose="020B0604020202020204" pitchFamily="34" charset="0"/>
              </a:defRPr>
            </a:lvl8pPr>
            <a:lvl9pPr marL="0" marR="0" indent="0" algn="ctr" fontAlgn="auto">
              <a:lnSpc>
                <a:spcPct val="100000"/>
              </a:lnSpc>
              <a:spcBef>
                <a:spcPts val="0"/>
              </a:spcBef>
              <a:spcAft>
                <a:spcPts val="0"/>
              </a:spcAft>
              <a:buFontTx/>
              <a:buNone/>
              <a:defRPr kumimoji="0" sz="1100" b="0" i="0" u="none" cap="none" normalizeH="0" baseline="0">
                <a:solidFill>
                  <a:schemeClr val="accent2"/>
                </a:solidFill>
                <a:latin typeface="Arial" panose="020B0604020202020204" pitchFamily="34" charset="0"/>
              </a:defRPr>
            </a:lvl9pPr>
          </a:lstStyle>
          <a:p>
            <a:pPr lvl="0"/>
            <a:r>
              <a:rPr lang="en-GB" dirty="0"/>
              <a:t>[Text]</a:t>
            </a:r>
          </a:p>
          <a:p>
            <a:pPr lvl="0"/>
            <a:r>
              <a:rPr lang="en-GB" dirty="0"/>
              <a:t>JU-LEVEL1=Text</a:t>
            </a:r>
          </a:p>
        </p:txBody>
      </p:sp>
      <p:sp>
        <p:nvSpPr>
          <p:cNvPr id="5" name="Tijdelijke aanduiding voor datum 4"/>
          <p:cNvSpPr>
            <a:spLocks noGrp="1" noSelect="1"/>
          </p:cNvSpPr>
          <p:nvPr>
            <p:ph type="dt" sz="half" idx="33"/>
          </p:nvPr>
        </p:nvSpPr>
        <p:spPr/>
        <p:txBody>
          <a:bodyPr/>
          <a:lstStyle/>
          <a:p>
            <a:fld id="{DC04DD05-4251-43BC-B82A-FBE6C877A68C}" type="datetime1">
              <a:rPr lang="en-GB" noProof="1" smtClean="0"/>
              <a:pPr/>
              <a:t>21/11/2022</a:t>
            </a:fld>
            <a:endParaRPr lang="en-GB" noProof="1"/>
          </a:p>
        </p:txBody>
      </p:sp>
      <p:sp>
        <p:nvSpPr>
          <p:cNvPr id="6" name="Tijdelijke aanduiding voor voettekst 5"/>
          <p:cNvSpPr>
            <a:spLocks noGrp="1" noSelect="1"/>
          </p:cNvSpPr>
          <p:nvPr>
            <p:ph type="ftr" sz="quarter" idx="34"/>
          </p:nvPr>
        </p:nvSpPr>
        <p:spPr/>
        <p:txBody>
          <a:bodyPr/>
          <a:lstStyle/>
          <a:p>
            <a:r>
              <a:rPr lang="en-GB" noProof="1"/>
              <a:t>Change via Insert, Header &amp; Footer. Author | Unit | Sub-unit | Team | Confidentiality | © Worldline</a:t>
            </a:r>
          </a:p>
        </p:txBody>
      </p:sp>
      <p:sp>
        <p:nvSpPr>
          <p:cNvPr id="9" name="Tijdelijke aanduiding voor dianummer 8"/>
          <p:cNvSpPr>
            <a:spLocks noGrp="1" noSelect="1"/>
          </p:cNvSpPr>
          <p:nvPr>
            <p:ph type="sldNum" sz="quarter" idx="35"/>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1447466494"/>
      </p:ext>
    </p:extLst>
  </p:cSld>
  <p:clrMapOvr>
    <a:masterClrMapping/>
  </p:clrMapOvr>
  <p:extLst>
    <p:ext uri="{DCECCB84-F9BA-43D5-87BE-67443E8EF086}">
      <p15:sldGuideLst xmlns:p15="http://schemas.microsoft.com/office/powerpoint/2012/main">
        <p15:guide id="1" pos="1577">
          <p15:clr>
            <a:srgbClr val="000000"/>
          </p15:clr>
        </p15:guide>
        <p15:guide id="2" pos="4180">
          <p15:clr>
            <a:srgbClr val="00000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URE SLIDES -&gt;">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54CC2B95-7756-4A41-B3B7-50C845368847}"/>
              </a:ext>
            </a:extLst>
          </p:cNvPr>
          <p:cNvSpPr>
            <a:spLocks noSelect="1"/>
          </p:cNvSpPr>
          <p:nvPr userDrawn="1"/>
        </p:nvSpPr>
        <p:spPr bwMode="gray">
          <a:xfrm>
            <a:off x="1206230" y="778213"/>
            <a:ext cx="6750996" cy="3080425"/>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0" dirty="0">
                <a:solidFill>
                  <a:srgbClr val="3C3C3C"/>
                </a:solidFill>
              </a:rPr>
              <a:t>Closure slides</a:t>
            </a:r>
          </a:p>
          <a:p>
            <a:pPr algn="ctr"/>
            <a:endParaRPr lang="en-GB" sz="5000" dirty="0">
              <a:solidFill>
                <a:srgbClr val="3C3C3C"/>
              </a:solidFill>
            </a:endParaRPr>
          </a:p>
        </p:txBody>
      </p:sp>
    </p:spTree>
    <p:extLst>
      <p:ext uri="{BB962C8B-B14F-4D97-AF65-F5344CB8AC3E}">
        <p14:creationId xmlns:p14="http://schemas.microsoft.com/office/powerpoint/2010/main" val="3678010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slide with thank you White">
    <p:bg>
      <p:bgPr>
        <a:solidFill>
          <a:schemeClr val="bg1"/>
        </a:solidFill>
        <a:effectLst/>
      </p:bgPr>
    </p:bg>
    <p:spTree>
      <p:nvGrpSpPr>
        <p:cNvPr id="1" name=""/>
        <p:cNvGrpSpPr/>
        <p:nvPr/>
      </p:nvGrpSpPr>
      <p:grpSpPr>
        <a:xfrm>
          <a:off x="0" y="0"/>
          <a:ext cx="0" cy="0"/>
          <a:chOff x="0" y="0"/>
          <a:chExt cx="0" cy="0"/>
        </a:xfrm>
      </p:grpSpPr>
      <p:sp>
        <p:nvSpPr>
          <p:cNvPr id="24" name="Frame text 4">
            <a:extLst>
              <a:ext uri="{FF2B5EF4-FFF2-40B4-BE49-F238E27FC236}">
                <a16:creationId xmlns:a16="http://schemas.microsoft.com/office/drawing/2014/main" id="{43724F9D-86F9-41E0-9DE4-1AD5FB17E5EE}"/>
              </a:ext>
            </a:extLst>
          </p:cNvPr>
          <p:cNvSpPr>
            <a:spLocks noGrp="1" noSelect="1"/>
          </p:cNvSpPr>
          <p:nvPr>
            <p:ph type="body" sz="quarter" idx="17" hasCustomPrompt="1"/>
          </p:nvPr>
        </p:nvSpPr>
        <p:spPr bwMode="gray">
          <a:xfrm>
            <a:off x="6857998" y="448857"/>
            <a:ext cx="1854202" cy="170247"/>
          </a:xfrm>
        </p:spPr>
        <p:txBody>
          <a:bodyPr anchor="t"/>
          <a:lstStyle>
            <a:lvl1pPr marL="36000" indent="0" algn="r">
              <a:lnSpc>
                <a:spcPct val="100000"/>
              </a:lnSpc>
              <a:buFontTx/>
              <a:buNone/>
              <a:defRPr sz="1100" b="1">
                <a:solidFill>
                  <a:schemeClr val="tx1"/>
                </a:solidFill>
              </a:defRPr>
            </a:lvl1pPr>
            <a:lvl2pPr marL="0" indent="0" algn="r">
              <a:lnSpc>
                <a:spcPct val="100000"/>
              </a:lnSpc>
              <a:buFontTx/>
              <a:buNone/>
              <a:defRPr sz="1100" b="1">
                <a:solidFill>
                  <a:schemeClr val="tx1"/>
                </a:solidFill>
              </a:defRPr>
            </a:lvl2pPr>
            <a:lvl3pPr marL="0" indent="0" algn="r">
              <a:lnSpc>
                <a:spcPct val="100000"/>
              </a:lnSpc>
              <a:buFontTx/>
              <a:buNone/>
              <a:defRPr sz="1100" b="1">
                <a:solidFill>
                  <a:schemeClr val="tx1"/>
                </a:solidFill>
              </a:defRPr>
            </a:lvl3pPr>
            <a:lvl4pPr marL="0" algn="r">
              <a:lnSpc>
                <a:spcPct val="100000"/>
              </a:lnSpc>
              <a:buFontTx/>
              <a:buNone/>
              <a:defRPr sz="1100" b="1">
                <a:solidFill>
                  <a:schemeClr val="tx1"/>
                </a:solidFill>
              </a:defRPr>
            </a:lvl4pPr>
            <a:lvl5pPr marL="0" algn="r">
              <a:lnSpc>
                <a:spcPct val="100000"/>
              </a:lnSpc>
              <a:buFontTx/>
              <a:buNone/>
              <a:defRPr sz="1100" b="1">
                <a:solidFill>
                  <a:schemeClr val="tx1"/>
                </a:solidFill>
              </a:defRPr>
            </a:lvl5pPr>
            <a:lvl6pPr marL="0" algn="r">
              <a:lnSpc>
                <a:spcPct val="100000"/>
              </a:lnSpc>
              <a:buFontTx/>
              <a:buNone/>
              <a:defRPr sz="1100" b="1">
                <a:solidFill>
                  <a:schemeClr val="tx1"/>
                </a:solidFill>
              </a:defRPr>
            </a:lvl6pPr>
            <a:lvl7pPr marL="0" algn="r">
              <a:lnSpc>
                <a:spcPct val="100000"/>
              </a:lnSpc>
              <a:buFontTx/>
              <a:buNone/>
              <a:defRPr sz="1100" b="1">
                <a:solidFill>
                  <a:schemeClr val="tx1"/>
                </a:solidFill>
              </a:defRPr>
            </a:lvl7pPr>
            <a:lvl8pPr marL="0" algn="r">
              <a:lnSpc>
                <a:spcPct val="100000"/>
              </a:lnSpc>
              <a:buFontTx/>
              <a:buNone/>
              <a:defRPr sz="1100" b="1">
                <a:solidFill>
                  <a:schemeClr val="tx1"/>
                </a:solidFill>
              </a:defRPr>
            </a:lvl8pPr>
            <a:lvl9pPr marL="0" algn="r">
              <a:lnSpc>
                <a:spcPct val="100000"/>
              </a:lnSpc>
              <a:buFontTx/>
              <a:buNone/>
              <a:defRPr sz="1100" b="1">
                <a:solidFill>
                  <a:schemeClr val="tx1"/>
                </a:solidFill>
              </a:defRPr>
            </a:lvl9pPr>
          </a:lstStyle>
          <a:p>
            <a:pPr lvl="0"/>
            <a:r>
              <a:rPr lang="en-GB" dirty="0"/>
              <a:t>[For more information]</a:t>
            </a:r>
          </a:p>
        </p:txBody>
      </p:sp>
      <p:sp>
        <p:nvSpPr>
          <p:cNvPr id="42" name="Name">
            <a:extLst>
              <a:ext uri="{FF2B5EF4-FFF2-40B4-BE49-F238E27FC236}">
                <a16:creationId xmlns:a16="http://schemas.microsoft.com/office/drawing/2014/main" id="{03D99695-2356-4EE9-8859-A36E53E9A6BE}"/>
              </a:ext>
            </a:extLst>
          </p:cNvPr>
          <p:cNvSpPr>
            <a:spLocks noGrp="1" noSelect="1"/>
          </p:cNvSpPr>
          <p:nvPr>
            <p:ph type="body" sz="quarter" idx="21" hasCustomPrompt="1"/>
          </p:nvPr>
        </p:nvSpPr>
        <p:spPr bwMode="gray">
          <a:xfrm>
            <a:off x="6857998" y="593571"/>
            <a:ext cx="1854202" cy="196907"/>
          </a:xfrm>
          <a:prstGeom prst="rect">
            <a:avLst/>
          </a:prstGeom>
        </p:spPr>
        <p:txBody>
          <a:bodyPr lIns="43205" tIns="0" rIns="0" bIns="0"/>
          <a:lstStyle>
            <a:lvl1pPr marL="0" indent="0" algn="r">
              <a:lnSpc>
                <a:spcPct val="100000"/>
              </a:lnSpc>
              <a:buNone/>
              <a:defRPr lang="en-GB" sz="1100" b="1" kern="1200" cap="none" baseline="0" dirty="0">
                <a:solidFill>
                  <a:schemeClr val="tx1"/>
                </a:solidFill>
                <a:latin typeface="+mn-lt"/>
                <a:ea typeface="+mn-ea"/>
                <a:cs typeface="+mn-cs"/>
              </a:defRPr>
            </a:lvl1pPr>
            <a:lvl2pPr marL="0" marR="0" indent="0" algn="r" fontAlgn="auto">
              <a:lnSpc>
                <a:spcPct val="100000"/>
              </a:lnSpc>
              <a:spcBef>
                <a:spcPts val="0"/>
              </a:spcBef>
              <a:spcAft>
                <a:spcPts val="0"/>
              </a:spcAft>
              <a:buNone/>
              <a:defRPr kumimoji="0" sz="1100" b="1" i="0" u="none" cap="none" baseline="0">
                <a:solidFill>
                  <a:schemeClr val="tx1"/>
                </a:solidFill>
                <a:latin typeface="+mn-lt"/>
              </a:defRPr>
            </a:lvl2pPr>
            <a:lvl3pPr marL="0" marR="0" indent="0" algn="r" fontAlgn="auto">
              <a:lnSpc>
                <a:spcPct val="100000"/>
              </a:lnSpc>
              <a:spcBef>
                <a:spcPts val="0"/>
              </a:spcBef>
              <a:spcAft>
                <a:spcPts val="0"/>
              </a:spcAft>
              <a:buNone/>
              <a:defRPr kumimoji="0" sz="1100" b="1" i="0" u="none" cap="none" baseline="0">
                <a:solidFill>
                  <a:schemeClr val="tx1"/>
                </a:solidFill>
                <a:latin typeface="+mn-lt"/>
              </a:defRPr>
            </a:lvl3pPr>
            <a:lvl4pPr marL="0" marR="0" indent="0" algn="r" fontAlgn="auto">
              <a:lnSpc>
                <a:spcPct val="100000"/>
              </a:lnSpc>
              <a:spcBef>
                <a:spcPts val="0"/>
              </a:spcBef>
              <a:spcAft>
                <a:spcPts val="0"/>
              </a:spcAft>
              <a:buFont typeface="Arial" panose="020B0604020202020204" pitchFamily="34" charset="0"/>
              <a:buNone/>
              <a:defRPr kumimoji="0" sz="1100" b="1" i="0" u="none" cap="none" baseline="0">
                <a:solidFill>
                  <a:schemeClr val="tx1"/>
                </a:solidFill>
                <a:latin typeface="+mn-lt"/>
              </a:defRPr>
            </a:lvl4pPr>
            <a:lvl5pPr marL="0" marR="0" indent="0" algn="r" fontAlgn="auto">
              <a:lnSpc>
                <a:spcPct val="100000"/>
              </a:lnSpc>
              <a:spcBef>
                <a:spcPts val="0"/>
              </a:spcBef>
              <a:spcAft>
                <a:spcPts val="0"/>
              </a:spcAft>
              <a:buFont typeface="Arial" panose="020B0604020202020204" pitchFamily="34" charset="0"/>
              <a:buNone/>
              <a:defRPr kumimoji="0" sz="1100" b="1" i="0" u="none" cap="none" baseline="0">
                <a:solidFill>
                  <a:schemeClr val="tx1"/>
                </a:solidFill>
                <a:latin typeface="+mn-lt"/>
              </a:defRPr>
            </a:lvl5pPr>
            <a:lvl6pPr marL="0" marR="0" indent="0" algn="r" fontAlgn="auto">
              <a:lnSpc>
                <a:spcPct val="100000"/>
              </a:lnSpc>
              <a:spcBef>
                <a:spcPts val="0"/>
              </a:spcBef>
              <a:spcAft>
                <a:spcPts val="0"/>
              </a:spcAft>
              <a:buFont typeface="Arial" panose="020B0604020202020204" pitchFamily="34" charset="0"/>
              <a:buNone/>
              <a:defRPr kumimoji="0" sz="1100" b="1" i="0" u="none" cap="none" baseline="0">
                <a:solidFill>
                  <a:schemeClr val="tx1"/>
                </a:solidFill>
                <a:latin typeface="+mn-lt"/>
              </a:defRPr>
            </a:lvl6pPr>
            <a:lvl7pPr marL="0" marR="0" indent="0" algn="r" fontAlgn="auto">
              <a:lnSpc>
                <a:spcPct val="100000"/>
              </a:lnSpc>
              <a:spcBef>
                <a:spcPts val="0"/>
              </a:spcBef>
              <a:spcAft>
                <a:spcPts val="0"/>
              </a:spcAft>
              <a:buFont typeface="Arial" panose="020B0604020202020204" pitchFamily="34" charset="0"/>
              <a:buNone/>
              <a:defRPr kumimoji="0" sz="1100" b="1" i="0" u="none" cap="none" baseline="0">
                <a:solidFill>
                  <a:schemeClr val="tx1"/>
                </a:solidFill>
                <a:latin typeface="+mn-lt"/>
              </a:defRPr>
            </a:lvl7pPr>
            <a:lvl8pPr marL="0" marR="0" indent="0" algn="r" fontAlgn="auto">
              <a:lnSpc>
                <a:spcPct val="100000"/>
              </a:lnSpc>
              <a:spcBef>
                <a:spcPts val="0"/>
              </a:spcBef>
              <a:spcAft>
                <a:spcPts val="0"/>
              </a:spcAft>
              <a:buFont typeface="Arial" panose="020B0604020202020204" pitchFamily="34" charset="0"/>
              <a:buNone/>
              <a:defRPr kumimoji="0" sz="1100" b="1" i="0" u="none" cap="none" baseline="0">
                <a:solidFill>
                  <a:schemeClr val="tx1"/>
                </a:solidFill>
                <a:latin typeface="+mn-lt"/>
              </a:defRPr>
            </a:lvl8pPr>
            <a:lvl9pPr marL="0" marR="0" indent="0" algn="r" fontAlgn="auto">
              <a:lnSpc>
                <a:spcPct val="100000"/>
              </a:lnSpc>
              <a:spcBef>
                <a:spcPts val="0"/>
              </a:spcBef>
              <a:spcAft>
                <a:spcPts val="0"/>
              </a:spcAft>
              <a:buFont typeface="Arial" panose="020B0604020202020204" pitchFamily="34" charset="0"/>
              <a:buNone/>
              <a:defRPr kumimoji="0" sz="1100" b="1" i="0" u="none" cap="none" baseline="0">
                <a:solidFill>
                  <a:schemeClr val="tx1"/>
                </a:solidFill>
                <a:latin typeface="+mn-lt"/>
              </a:defRPr>
            </a:lvl9pPr>
          </a:lstStyle>
          <a:p>
            <a:pPr lvl="0"/>
            <a:r>
              <a:rPr lang="en-GB" dirty="0"/>
              <a:t>[Name]</a:t>
            </a:r>
          </a:p>
          <a:p>
            <a:pPr lvl="0"/>
            <a:endParaRPr lang="en-GB" dirty="0"/>
          </a:p>
        </p:txBody>
      </p:sp>
      <p:sp>
        <p:nvSpPr>
          <p:cNvPr id="2" name="Titel 1">
            <a:extLst>
              <a:ext uri="{FF2B5EF4-FFF2-40B4-BE49-F238E27FC236}">
                <a16:creationId xmlns:a16="http://schemas.microsoft.com/office/drawing/2014/main" id="{B010630C-1211-489F-A3EA-76B21A919894}"/>
              </a:ext>
            </a:extLst>
          </p:cNvPr>
          <p:cNvSpPr>
            <a:spLocks noGrp="1" noSelect="1"/>
          </p:cNvSpPr>
          <p:nvPr>
            <p:ph type="title" hasCustomPrompt="1"/>
          </p:nvPr>
        </p:nvSpPr>
        <p:spPr bwMode="gray">
          <a:xfrm>
            <a:off x="430920" y="2193480"/>
            <a:ext cx="8282160" cy="766800"/>
          </a:xfrm>
        </p:spPr>
        <p:txBody>
          <a:bodyPr/>
          <a:lstStyle>
            <a:lvl1pPr>
              <a:defRPr>
                <a:solidFill>
                  <a:schemeClr val="tx1"/>
                </a:solidFill>
              </a:defRPr>
            </a:lvl1pPr>
          </a:lstStyle>
          <a:p>
            <a:pPr lvl="0"/>
            <a:r>
              <a:rPr lang="en-GB" dirty="0"/>
              <a:t>[Closure e.g. Thank you for your attention]</a:t>
            </a:r>
          </a:p>
        </p:txBody>
      </p:sp>
      <p:sp>
        <p:nvSpPr>
          <p:cNvPr id="41" name="[Text]">
            <a:extLst>
              <a:ext uri="{FF2B5EF4-FFF2-40B4-BE49-F238E27FC236}">
                <a16:creationId xmlns:a16="http://schemas.microsoft.com/office/drawing/2014/main" id="{89172D2C-A8F2-448E-8F76-5B418BFC7A39}"/>
              </a:ext>
            </a:extLst>
          </p:cNvPr>
          <p:cNvSpPr>
            <a:spLocks noGrp="1" noSelect="1"/>
          </p:cNvSpPr>
          <p:nvPr>
            <p:ph type="body" sz="quarter" idx="20" hasCustomPrompt="1"/>
          </p:nvPr>
        </p:nvSpPr>
        <p:spPr bwMode="gray">
          <a:xfrm>
            <a:off x="6857998" y="882336"/>
            <a:ext cx="1854200" cy="935446"/>
          </a:xfrm>
          <a:prstGeom prst="rect">
            <a:avLst/>
          </a:prstGeom>
        </p:spPr>
        <p:txBody>
          <a:bodyPr lIns="43205" tIns="0" rIns="0" bIns="0"/>
          <a:lstStyle>
            <a:lvl1pPr marL="0" indent="0" algn="r">
              <a:lnSpc>
                <a:spcPct val="100000"/>
              </a:lnSpc>
              <a:buNone/>
              <a:defRPr lang="en-GB" sz="800" b="0" kern="1200" cap="none" baseline="0" dirty="0">
                <a:solidFill>
                  <a:schemeClr val="tx1"/>
                </a:solidFill>
                <a:latin typeface="+mn-lt"/>
                <a:ea typeface="+mn-ea"/>
                <a:cs typeface="+mn-cs"/>
              </a:defRPr>
            </a:lvl1pPr>
            <a:lvl2pPr marL="0" marR="0" indent="0" algn="r" fontAlgn="auto">
              <a:lnSpc>
                <a:spcPct val="100000"/>
              </a:lnSpc>
              <a:spcBef>
                <a:spcPts val="0"/>
              </a:spcBef>
              <a:spcAft>
                <a:spcPts val="0"/>
              </a:spcAft>
              <a:buNone/>
              <a:defRPr kumimoji="0" sz="800" b="0" i="0" u="none" cap="none" baseline="0">
                <a:solidFill>
                  <a:schemeClr val="tx1"/>
                </a:solidFill>
                <a:latin typeface="+mn-lt"/>
              </a:defRPr>
            </a:lvl2pPr>
            <a:lvl3pPr marL="0" marR="0" indent="0" algn="r" fontAlgn="auto">
              <a:lnSpc>
                <a:spcPct val="100000"/>
              </a:lnSpc>
              <a:spcBef>
                <a:spcPts val="0"/>
              </a:spcBef>
              <a:spcAft>
                <a:spcPts val="0"/>
              </a:spcAft>
              <a:buNone/>
              <a:defRPr kumimoji="0" sz="800" b="0" i="0" u="none" cap="none" baseline="0">
                <a:solidFill>
                  <a:schemeClr val="tx1"/>
                </a:solidFill>
                <a:latin typeface="+mn-lt"/>
              </a:defRPr>
            </a:lvl3pPr>
            <a:lvl4pPr marL="0" marR="0" indent="0" algn="r" fontAlgn="auto">
              <a:lnSpc>
                <a:spcPct val="100000"/>
              </a:lnSpc>
              <a:spcBef>
                <a:spcPts val="0"/>
              </a:spcBef>
              <a:spcAft>
                <a:spcPts val="0"/>
              </a:spcAft>
              <a:buFont typeface="Arial" panose="020B0604020202020204" pitchFamily="34" charset="0"/>
              <a:buNone/>
              <a:defRPr kumimoji="0" sz="800" b="0" i="0" u="none" cap="none" baseline="0">
                <a:solidFill>
                  <a:schemeClr val="tx1"/>
                </a:solidFill>
                <a:latin typeface="+mn-lt"/>
              </a:defRPr>
            </a:lvl4pPr>
            <a:lvl5pPr marL="0" marR="0" indent="0" algn="r" fontAlgn="auto">
              <a:lnSpc>
                <a:spcPct val="100000"/>
              </a:lnSpc>
              <a:spcBef>
                <a:spcPts val="0"/>
              </a:spcBef>
              <a:spcAft>
                <a:spcPts val="0"/>
              </a:spcAft>
              <a:buFont typeface="Arial" panose="020B0604020202020204" pitchFamily="34" charset="0"/>
              <a:buNone/>
              <a:defRPr kumimoji="0" sz="800" b="0" i="0" u="none" cap="none" baseline="0">
                <a:solidFill>
                  <a:schemeClr val="tx1"/>
                </a:solidFill>
                <a:latin typeface="+mn-lt"/>
              </a:defRPr>
            </a:lvl5pPr>
            <a:lvl6pPr marL="0" marR="0" indent="0" algn="r" fontAlgn="auto">
              <a:lnSpc>
                <a:spcPct val="100000"/>
              </a:lnSpc>
              <a:spcBef>
                <a:spcPts val="0"/>
              </a:spcBef>
              <a:spcAft>
                <a:spcPts val="0"/>
              </a:spcAft>
              <a:buFont typeface="Arial" panose="020B0604020202020204" pitchFamily="34" charset="0"/>
              <a:buNone/>
              <a:defRPr kumimoji="0" sz="800" b="0" i="0" u="none" cap="none" baseline="0">
                <a:solidFill>
                  <a:schemeClr val="tx1"/>
                </a:solidFill>
                <a:latin typeface="+mn-lt"/>
              </a:defRPr>
            </a:lvl6pPr>
            <a:lvl7pPr marL="0" marR="0" indent="0" algn="r" fontAlgn="auto">
              <a:lnSpc>
                <a:spcPct val="100000"/>
              </a:lnSpc>
              <a:spcBef>
                <a:spcPts val="0"/>
              </a:spcBef>
              <a:spcAft>
                <a:spcPts val="0"/>
              </a:spcAft>
              <a:buFont typeface="Arial" panose="020B0604020202020204" pitchFamily="34" charset="0"/>
              <a:buNone/>
              <a:defRPr kumimoji="0" sz="800" b="0" i="0" u="none" cap="none" baseline="0">
                <a:solidFill>
                  <a:schemeClr val="tx1"/>
                </a:solidFill>
                <a:latin typeface="+mn-lt"/>
              </a:defRPr>
            </a:lvl7pPr>
            <a:lvl8pPr marL="0" marR="0" indent="0" algn="r" fontAlgn="auto">
              <a:lnSpc>
                <a:spcPct val="100000"/>
              </a:lnSpc>
              <a:spcBef>
                <a:spcPts val="0"/>
              </a:spcBef>
              <a:spcAft>
                <a:spcPts val="0"/>
              </a:spcAft>
              <a:buFont typeface="Arial" panose="020B0604020202020204" pitchFamily="34" charset="0"/>
              <a:buNone/>
              <a:defRPr kumimoji="0" sz="800" b="0" i="0" u="none" cap="none" baseline="0">
                <a:solidFill>
                  <a:schemeClr val="tx1"/>
                </a:solidFill>
                <a:latin typeface="+mn-lt"/>
              </a:defRPr>
            </a:lvl8pPr>
            <a:lvl9pPr marL="0" marR="0" indent="0" algn="r" fontAlgn="auto">
              <a:lnSpc>
                <a:spcPct val="100000"/>
              </a:lnSpc>
              <a:spcBef>
                <a:spcPts val="0"/>
              </a:spcBef>
              <a:spcAft>
                <a:spcPts val="0"/>
              </a:spcAft>
              <a:buFont typeface="Arial" panose="020B0604020202020204" pitchFamily="34" charset="0"/>
              <a:buNone/>
              <a:defRPr kumimoji="0" sz="800" b="0" i="0" u="none" cap="none" baseline="0">
                <a:solidFill>
                  <a:schemeClr val="tx1"/>
                </a:solidFill>
                <a:latin typeface="+mn-lt"/>
              </a:defRPr>
            </a:lvl9pPr>
          </a:lstStyle>
          <a:p>
            <a:pPr lvl="0"/>
            <a:r>
              <a:rPr lang="en-GB" dirty="0"/>
              <a:t>[Text]</a:t>
            </a:r>
          </a:p>
          <a:p>
            <a:pPr lvl="0"/>
            <a:endParaRPr lang="en-GB" dirty="0"/>
          </a:p>
        </p:txBody>
      </p:sp>
      <p:sp>
        <p:nvSpPr>
          <p:cNvPr id="3" name="Tijdelijke aanduiding voor datum 2"/>
          <p:cNvSpPr>
            <a:spLocks noGrp="1" noSelect="1"/>
          </p:cNvSpPr>
          <p:nvPr>
            <p:ph type="dt" sz="half" idx="22"/>
          </p:nvPr>
        </p:nvSpPr>
        <p:spPr/>
        <p:txBody>
          <a:bodyPr/>
          <a:lstStyle/>
          <a:p>
            <a:fld id="{DC04DD05-4251-43BC-B82A-FBE6C877A68C}" type="datetime1">
              <a:rPr lang="en-GB" noProof="1" smtClean="0"/>
              <a:pPr/>
              <a:t>21/11/2022</a:t>
            </a:fld>
            <a:endParaRPr lang="en-GB" noProof="1"/>
          </a:p>
        </p:txBody>
      </p:sp>
      <p:sp>
        <p:nvSpPr>
          <p:cNvPr id="4" name="Tijdelijke aanduiding voor voettekst 3"/>
          <p:cNvSpPr>
            <a:spLocks noGrp="1" noSelect="1"/>
          </p:cNvSpPr>
          <p:nvPr>
            <p:ph type="ftr" sz="quarter" idx="23"/>
          </p:nvPr>
        </p:nvSpPr>
        <p:spPr/>
        <p:txBody>
          <a:bodyPr/>
          <a:lstStyle/>
          <a:p>
            <a:r>
              <a:rPr lang="en-GB" noProof="1"/>
              <a:t>Change via Insert, Header &amp; Footer. Author | Unit | Sub-unit | Team | Confidentiality | © Worldline</a:t>
            </a:r>
          </a:p>
        </p:txBody>
      </p:sp>
      <p:sp>
        <p:nvSpPr>
          <p:cNvPr id="6" name="Tijdelijke aanduiding voor dianummer 5"/>
          <p:cNvSpPr>
            <a:spLocks noGrp="1" noSelect="1"/>
          </p:cNvSpPr>
          <p:nvPr>
            <p:ph type="sldNum" sz="quarter" idx="24"/>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4118569648"/>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losing slide (Master Mint)">
    <p:bg>
      <p:bgPr>
        <a:solidFill>
          <a:srgbClr val="46BEAA"/>
        </a:solidFill>
        <a:effectLst/>
      </p:bgPr>
    </p:bg>
    <p:spTree>
      <p:nvGrpSpPr>
        <p:cNvPr id="1" name=""/>
        <p:cNvGrpSpPr/>
        <p:nvPr/>
      </p:nvGrpSpPr>
      <p:grpSpPr>
        <a:xfrm>
          <a:off x="0" y="0"/>
          <a:ext cx="0" cy="0"/>
          <a:chOff x="0" y="0"/>
          <a:chExt cx="0" cy="0"/>
        </a:xfrm>
      </p:grpSpPr>
      <p:sp>
        <p:nvSpPr>
          <p:cNvPr id="12" name="Instruction 21"/>
          <p:cNvSpPr>
            <a:spLocks noGrp="1" noSelect="1"/>
          </p:cNvSpPr>
          <p:nvPr>
            <p:ph type="body" sz="quarter" idx="1004" hasCustomPrompt="1"/>
          </p:nvPr>
        </p:nvSpPr>
        <p:spPr>
          <a:xfrm>
            <a:off x="-1463675" y="742942"/>
            <a:ext cx="1368425" cy="1440000"/>
          </a:xfrm>
          <a:solidFill>
            <a:srgbClr val="FFFFFF"/>
          </a:solidFill>
          <a:ln w="19050">
            <a:solidFill>
              <a:schemeClr val="accent1"/>
            </a:solidFill>
          </a:ln>
        </p:spPr>
        <p:txBody>
          <a:bodyPr lIns="36000" tIns="36000" rIns="36000" bIns="36000"/>
          <a:lstStyle>
            <a:lvl1pPr marL="0" marR="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sz="1000" b="0">
                <a:solidFill>
                  <a:schemeClr val="tx1"/>
                </a:solidFill>
              </a:defRPr>
            </a:lvl1pPr>
            <a:lvl2pPr marL="201600" indent="0">
              <a:lnSpc>
                <a:spcPct val="99000"/>
              </a:lnSpc>
              <a:buNone/>
              <a:defRPr sz="1000" b="0">
                <a:solidFill>
                  <a:schemeClr val="tx1"/>
                </a:solidFill>
              </a:defRPr>
            </a:lvl2pPr>
            <a:lvl3pPr marL="403200" indent="0">
              <a:lnSpc>
                <a:spcPct val="99000"/>
              </a:lnSpc>
              <a:buNone/>
              <a:defRPr sz="1000" b="0">
                <a:solidFill>
                  <a:schemeClr val="tx1"/>
                </a:solidFill>
              </a:defRPr>
            </a:lvl3pPr>
            <a:lvl4pPr marL="0" indent="0">
              <a:lnSpc>
                <a:spcPct val="99000"/>
              </a:lnSpc>
              <a:buFont typeface="Arial" panose="020B0604020202020204" pitchFamily="34" charset="0"/>
              <a:buNone/>
              <a:defRPr sz="1000" b="0">
                <a:solidFill>
                  <a:schemeClr val="tx1"/>
                </a:solidFill>
              </a:defRPr>
            </a:lvl4pPr>
            <a:lvl5pPr marL="0" indent="0">
              <a:lnSpc>
                <a:spcPct val="99000"/>
              </a:lnSpc>
              <a:buFont typeface="Arial" panose="020B0604020202020204" pitchFamily="34" charset="0"/>
              <a:buNone/>
              <a:defRPr sz="1000" b="0">
                <a:solidFill>
                  <a:schemeClr val="tx1"/>
                </a:solidFill>
              </a:defRPr>
            </a:lvl5pPr>
            <a:lvl6pPr marL="201600" indent="0">
              <a:lnSpc>
                <a:spcPct val="99000"/>
              </a:lnSpc>
              <a:buFont typeface="Arial" panose="020B0604020202020204" pitchFamily="34" charset="0"/>
              <a:buNone/>
              <a:defRPr sz="1000" b="0">
                <a:solidFill>
                  <a:schemeClr val="tx1"/>
                </a:solidFill>
              </a:defRPr>
            </a:lvl6pPr>
            <a:lvl7pPr marL="403200" indent="0">
              <a:lnSpc>
                <a:spcPct val="99000"/>
              </a:lnSpc>
              <a:buFont typeface="Arial" panose="020B0604020202020204" pitchFamily="34" charset="0"/>
              <a:buNone/>
              <a:defRPr sz="1000" b="0">
                <a:solidFill>
                  <a:schemeClr val="tx1"/>
                </a:solidFill>
              </a:defRPr>
            </a:lvl7pPr>
            <a:lvl8pPr marL="604800" indent="0">
              <a:lnSpc>
                <a:spcPct val="99000"/>
              </a:lnSpc>
              <a:buFont typeface="Arial" panose="020B0604020202020204" pitchFamily="34" charset="0"/>
              <a:buNone/>
              <a:defRPr sz="1000" b="0">
                <a:solidFill>
                  <a:schemeClr val="tx1"/>
                </a:solidFill>
              </a:defRPr>
            </a:lvl8pPr>
            <a:lvl9pPr marL="0" indent="0">
              <a:lnSpc>
                <a:spcPct val="99000"/>
              </a:lnSpc>
              <a:buFont typeface="Arial" panose="020B0604020202020204" pitchFamily="34" charset="0"/>
              <a:buNone/>
              <a:defRPr sz="1000" b="0">
                <a:solidFill>
                  <a:schemeClr val="tx1"/>
                </a:solidFill>
              </a:defRPr>
            </a:lvl9pPr>
          </a:lstStyle>
          <a:p>
            <a:pPr marL="0" marR="0" lvl="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a:pPr>
            <a:r>
              <a:rPr lang="en-GB" sz="1000" noProof="1"/>
              <a:t>Click in the background and choose Format background to change the background colour.</a:t>
            </a:r>
            <a:br>
              <a:rPr lang="en-GB" sz="1000" noProof="1"/>
            </a:br>
            <a:r>
              <a:rPr lang="en-GB" sz="1000" noProof="1"/>
              <a:t>To change the colour of the circles, select the circles and change the fill colour.</a:t>
            </a:r>
            <a:endParaRPr lang="en-GB" noProof="1"/>
          </a:p>
        </p:txBody>
      </p:sp>
      <p:sp>
        <p:nvSpPr>
          <p:cNvPr id="6" name="Freeform 10">
            <a:extLst>
              <a:ext uri="{FF2B5EF4-FFF2-40B4-BE49-F238E27FC236}">
                <a16:creationId xmlns:a16="http://schemas.microsoft.com/office/drawing/2014/main" id="{9AA0EC3C-4692-437E-A175-24F115D4FD3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 name="Freeform 11">
            <a:extLst>
              <a:ext uri="{FF2B5EF4-FFF2-40B4-BE49-F238E27FC236}">
                <a16:creationId xmlns:a16="http://schemas.microsoft.com/office/drawing/2014/main" id="{59967788-A63E-4523-AAB2-409D49A98BB2}"/>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5" name="***Titel 1">
            <a:extLst>
              <a:ext uri="{FF2B5EF4-FFF2-40B4-BE49-F238E27FC236}">
                <a16:creationId xmlns:a16="http://schemas.microsoft.com/office/drawing/2014/main" id="{B010630C-1211-489F-A3EA-76B21A919894}"/>
              </a:ext>
            </a:extLst>
          </p:cNvPr>
          <p:cNvSpPr>
            <a:spLocks noGrp="1" noSelect="1"/>
          </p:cNvSpPr>
          <p:nvPr userDrawn="1">
            <p:ph type="title" hasCustomPrompt="1"/>
          </p:nvPr>
        </p:nvSpPr>
        <p:spPr bwMode="gray">
          <a:xfrm>
            <a:off x="3010517" y="2147268"/>
            <a:ext cx="3608921" cy="766800"/>
          </a:xfrm>
        </p:spPr>
        <p:txBody>
          <a:bodyPr/>
          <a:lstStyle>
            <a:lvl1pPr algn="r">
              <a:defRPr sz="2400">
                <a:solidFill>
                  <a:schemeClr val="bg1"/>
                </a:solidFill>
              </a:defRPr>
            </a:lvl1pPr>
          </a:lstStyle>
          <a:p>
            <a:pPr lvl="0"/>
            <a:r>
              <a:rPr lang="en-GB" dirty="0"/>
              <a:t>[Closure e.g. Thank you </a:t>
            </a:r>
            <a:br>
              <a:rPr lang="en-GB" dirty="0"/>
            </a:br>
            <a:r>
              <a:rPr lang="en-GB" dirty="0"/>
              <a:t>for your attention]</a:t>
            </a:r>
          </a:p>
        </p:txBody>
      </p:sp>
      <p:sp>
        <p:nvSpPr>
          <p:cNvPr id="3" name="***Tijdelijke aanduiding voor datum 2"/>
          <p:cNvSpPr>
            <a:spLocks noGrp="1" noSelect="1"/>
          </p:cNvSpPr>
          <p:nvPr userDrawn="1">
            <p:ph type="dt" sz="half" idx="10"/>
          </p:nvPr>
        </p:nvSpPr>
        <p:spPr/>
        <p:txBody>
          <a:bodyPr/>
          <a:lstStyle>
            <a:lvl1pPr>
              <a:defRPr>
                <a:solidFill>
                  <a:schemeClr val="bg1"/>
                </a:solidFill>
              </a:defRPr>
            </a:lvl1pPr>
          </a:lstStyle>
          <a:p>
            <a:fld id="{DC04DD05-4251-43BC-B82A-FBE6C877A68C}" type="datetime1">
              <a:rPr lang="en-GB" noProof="1" smtClean="0"/>
              <a:pPr/>
              <a:t>21/11/2022</a:t>
            </a:fld>
            <a:endParaRPr lang="en-GB" noProof="1"/>
          </a:p>
        </p:txBody>
      </p:sp>
      <p:sp>
        <p:nvSpPr>
          <p:cNvPr id="4" name="***Tijdelijke aanduiding voor voettekst 3"/>
          <p:cNvSpPr>
            <a:spLocks noGrp="1" noSelect="1"/>
          </p:cNvSpPr>
          <p:nvPr userDrawn="1">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8" name="***Tijdelijke aanduiding voor dianummer 7"/>
          <p:cNvSpPr>
            <a:spLocks noGrp="1" noSelect="1"/>
          </p:cNvSpPr>
          <p:nvPr userDrawn="1">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
        <p:nvSpPr>
          <p:cNvPr id="30" name="Freeform 5 (PHJU)"/>
          <p:cNvSpPr>
            <a:spLocks noGrp="1" noSelect="1"/>
          </p:cNvSpPr>
          <p:nvPr userDrawn="1">
            <p:ph type="body" idx="1000" hasCustomPrompt="1"/>
            <p:custDataLst>
              <p:custData r:id="rId1"/>
            </p:custDataLst>
          </p:nvPr>
        </p:nvSpPr>
        <p:spPr bwMode="auto">
          <a:xfrm>
            <a:off x="6764338" y="1428750"/>
            <a:ext cx="1104900" cy="2205038"/>
          </a:xfrm>
          <a:custGeom>
            <a:avLst/>
            <a:gdLst>
              <a:gd name="T0" fmla="*/ 0 w 4637"/>
              <a:gd name="T1" fmla="*/ 8499 h 9262"/>
              <a:gd name="T2" fmla="*/ 35 w 4637"/>
              <a:gd name="T3" fmla="*/ 737 h 9262"/>
              <a:gd name="T4" fmla="*/ 35 w 4637"/>
              <a:gd name="T5" fmla="*/ 646 h 9262"/>
              <a:gd name="T6" fmla="*/ 3664 w 4637"/>
              <a:gd name="T7" fmla="*/ 4612 h 9262"/>
              <a:gd name="T8" fmla="*/ 0 w 4637"/>
              <a:gd name="T9" fmla="*/ 1071 h 9262"/>
              <a:gd name="T10" fmla="*/ 28 w 4637"/>
              <a:gd name="T11" fmla="*/ 8153 h 9262"/>
              <a:gd name="T12" fmla="*/ 28 w 4637"/>
              <a:gd name="T13" fmla="*/ 8245 h 9262"/>
              <a:gd name="T14" fmla="*/ 12 w 4637"/>
              <a:gd name="T15" fmla="*/ 1280 h 9262"/>
              <a:gd name="T16" fmla="*/ 12 w 4637"/>
              <a:gd name="T17" fmla="*/ 1371 h 9262"/>
              <a:gd name="T18" fmla="*/ 0 w 4637"/>
              <a:gd name="T19" fmla="*/ 7801 h 9262"/>
              <a:gd name="T20" fmla="*/ 3319 w 4637"/>
              <a:gd name="T21" fmla="*/ 4586 h 9262"/>
              <a:gd name="T22" fmla="*/ 0 w 4637"/>
              <a:gd name="T23" fmla="*/ 1607 h 9262"/>
              <a:gd name="T24" fmla="*/ 2908 w 4637"/>
              <a:gd name="T25" fmla="*/ 4577 h 9262"/>
              <a:gd name="T26" fmla="*/ 0 w 4637"/>
              <a:gd name="T27" fmla="*/ 7547 h 9262"/>
              <a:gd name="T28" fmla="*/ 2660 w 4637"/>
              <a:gd name="T29" fmla="*/ 4580 h 9262"/>
              <a:gd name="T30" fmla="*/ 0 w 4637"/>
              <a:gd name="T31" fmla="*/ 2050 h 9262"/>
              <a:gd name="T32" fmla="*/ 38 w 4637"/>
              <a:gd name="T33" fmla="*/ 7110 h 9262"/>
              <a:gd name="T34" fmla="*/ 38 w 4637"/>
              <a:gd name="T35" fmla="*/ 7201 h 9262"/>
              <a:gd name="T36" fmla="*/ 48 w 4637"/>
              <a:gd name="T37" fmla="*/ 2291 h 9262"/>
              <a:gd name="T38" fmla="*/ 48 w 4637"/>
              <a:gd name="T39" fmla="*/ 2382 h 9262"/>
              <a:gd name="T40" fmla="*/ 0 w 4637"/>
              <a:gd name="T41" fmla="*/ 6751 h 9262"/>
              <a:gd name="T42" fmla="*/ 2327 w 4637"/>
              <a:gd name="T43" fmla="*/ 4567 h 9262"/>
              <a:gd name="T44" fmla="*/ 0 w 4637"/>
              <a:gd name="T45" fmla="*/ 2657 h 9262"/>
              <a:gd name="T46" fmla="*/ 1871 w 4637"/>
              <a:gd name="T47" fmla="*/ 4567 h 9262"/>
              <a:gd name="T48" fmla="*/ 0 w 4637"/>
              <a:gd name="T49" fmla="*/ 6477 h 9262"/>
              <a:gd name="T50" fmla="*/ 1604 w 4637"/>
              <a:gd name="T51" fmla="*/ 4564 h 9262"/>
              <a:gd name="T52" fmla="*/ 0 w 4637"/>
              <a:gd name="T53" fmla="*/ 3106 h 9262"/>
              <a:gd name="T54" fmla="*/ 51 w 4637"/>
              <a:gd name="T55" fmla="*/ 6022 h 9262"/>
              <a:gd name="T56" fmla="*/ 51 w 4637"/>
              <a:gd name="T57" fmla="*/ 6113 h 9262"/>
              <a:gd name="T58" fmla="*/ 51 w 4637"/>
              <a:gd name="T59" fmla="*/ 3360 h 9262"/>
              <a:gd name="T60" fmla="*/ 51 w 4637"/>
              <a:gd name="T61" fmla="*/ 3451 h 9262"/>
              <a:gd name="T62" fmla="*/ 0 w 4637"/>
              <a:gd name="T63" fmla="*/ 5662 h 9262"/>
              <a:gd name="T64" fmla="*/ 1252 w 4637"/>
              <a:gd name="T65" fmla="*/ 4557 h 9262"/>
              <a:gd name="T66" fmla="*/ 0 w 4637"/>
              <a:gd name="T67" fmla="*/ 91 h 9262"/>
              <a:gd name="T68" fmla="*/ 3 w 4637"/>
              <a:gd name="T69" fmla="*/ 9171 h 9262"/>
              <a:gd name="T70" fmla="*/ 3 w 4637"/>
              <a:gd name="T71" fmla="*/ 9262 h 9262"/>
              <a:gd name="T72" fmla="*/ 4349 w 4637"/>
              <a:gd name="T73" fmla="*/ 4634 h 9262"/>
              <a:gd name="T74" fmla="*/ 0 w 4637"/>
              <a:gd name="T75" fmla="*/ 424 h 9262"/>
              <a:gd name="T76" fmla="*/ 44 w 4637"/>
              <a:gd name="T77" fmla="*/ 8845 h 9262"/>
              <a:gd name="T78" fmla="*/ 44 w 4637"/>
              <a:gd name="T79" fmla="*/ 8936 h 9262"/>
              <a:gd name="T80" fmla="*/ 48 w 4637"/>
              <a:gd name="T81" fmla="*/ 3693 h 9262"/>
              <a:gd name="T82" fmla="*/ 48 w 4637"/>
              <a:gd name="T83" fmla="*/ 3784 h 9262"/>
              <a:gd name="T84" fmla="*/ 0 w 4637"/>
              <a:gd name="T85" fmla="*/ 5342 h 9262"/>
              <a:gd name="T86" fmla="*/ 919 w 4637"/>
              <a:gd name="T87" fmla="*/ 4564 h 9262"/>
              <a:gd name="T88" fmla="*/ 0 w 4637"/>
              <a:gd name="T89" fmla="*/ 4013 h 9262"/>
              <a:gd name="T90" fmla="*/ 488 w 4637"/>
              <a:gd name="T91" fmla="*/ 4567 h 9262"/>
              <a:gd name="T92" fmla="*/ 0 w 4637"/>
              <a:gd name="T93" fmla="*/ 5121 h 9262"/>
              <a:gd name="T94" fmla="*/ 311 w 4637"/>
              <a:gd name="T95" fmla="*/ 4567 h 9262"/>
              <a:gd name="T96" fmla="*/ 0 w 4637"/>
              <a:gd name="T97" fmla="*/ 4381 h 9262"/>
              <a:gd name="T98" fmla="*/ 28 w 4637"/>
              <a:gd name="T99" fmla="*/ 4755 h 9262"/>
              <a:gd name="T100" fmla="*/ 28 w 4637"/>
              <a:gd name="T101" fmla="*/ 4846 h 9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37" h="9262">
                <a:moveTo>
                  <a:pt x="35" y="8590"/>
                </a:moveTo>
                <a:cubicBezTo>
                  <a:pt x="23" y="8590"/>
                  <a:pt x="11" y="8590"/>
                  <a:pt x="0" y="8590"/>
                </a:cubicBezTo>
                <a:cubicBezTo>
                  <a:pt x="0" y="8499"/>
                  <a:pt x="0" y="8499"/>
                  <a:pt x="0" y="8499"/>
                </a:cubicBezTo>
                <a:cubicBezTo>
                  <a:pt x="11" y="8499"/>
                  <a:pt x="23" y="8499"/>
                  <a:pt x="35" y="8499"/>
                </a:cubicBezTo>
                <a:cubicBezTo>
                  <a:pt x="2176" y="8499"/>
                  <a:pt x="3919" y="6758"/>
                  <a:pt x="3919" y="4618"/>
                </a:cubicBezTo>
                <a:cubicBezTo>
                  <a:pt x="3919" y="2478"/>
                  <a:pt x="2176" y="737"/>
                  <a:pt x="35" y="737"/>
                </a:cubicBezTo>
                <a:cubicBezTo>
                  <a:pt x="23" y="737"/>
                  <a:pt x="11" y="737"/>
                  <a:pt x="0" y="738"/>
                </a:cubicBezTo>
                <a:cubicBezTo>
                  <a:pt x="0" y="647"/>
                  <a:pt x="0" y="647"/>
                  <a:pt x="0" y="647"/>
                </a:cubicBezTo>
                <a:cubicBezTo>
                  <a:pt x="11" y="646"/>
                  <a:pt x="23" y="646"/>
                  <a:pt x="35" y="646"/>
                </a:cubicBezTo>
                <a:cubicBezTo>
                  <a:pt x="2227" y="646"/>
                  <a:pt x="4010" y="2428"/>
                  <a:pt x="4010" y="4618"/>
                </a:cubicBezTo>
                <a:cubicBezTo>
                  <a:pt x="4010" y="6808"/>
                  <a:pt x="2227" y="8590"/>
                  <a:pt x="35" y="8590"/>
                </a:cubicBezTo>
                <a:close/>
                <a:moveTo>
                  <a:pt x="3664" y="4612"/>
                </a:moveTo>
                <a:cubicBezTo>
                  <a:pt x="3664" y="2609"/>
                  <a:pt x="2033" y="979"/>
                  <a:pt x="28" y="979"/>
                </a:cubicBezTo>
                <a:cubicBezTo>
                  <a:pt x="19" y="979"/>
                  <a:pt x="9" y="979"/>
                  <a:pt x="0" y="979"/>
                </a:cubicBezTo>
                <a:cubicBezTo>
                  <a:pt x="0" y="1071"/>
                  <a:pt x="0" y="1071"/>
                  <a:pt x="0" y="1071"/>
                </a:cubicBezTo>
                <a:cubicBezTo>
                  <a:pt x="9" y="1070"/>
                  <a:pt x="19" y="1070"/>
                  <a:pt x="28" y="1070"/>
                </a:cubicBezTo>
                <a:cubicBezTo>
                  <a:pt x="1983" y="1070"/>
                  <a:pt x="3573" y="2659"/>
                  <a:pt x="3573" y="4612"/>
                </a:cubicBezTo>
                <a:cubicBezTo>
                  <a:pt x="3573" y="6565"/>
                  <a:pt x="1983" y="8153"/>
                  <a:pt x="28" y="8153"/>
                </a:cubicBezTo>
                <a:cubicBezTo>
                  <a:pt x="19" y="8153"/>
                  <a:pt x="9" y="8153"/>
                  <a:pt x="0" y="8153"/>
                </a:cubicBezTo>
                <a:cubicBezTo>
                  <a:pt x="0" y="8244"/>
                  <a:pt x="0" y="8244"/>
                  <a:pt x="0" y="8244"/>
                </a:cubicBezTo>
                <a:cubicBezTo>
                  <a:pt x="9" y="8245"/>
                  <a:pt x="19" y="8245"/>
                  <a:pt x="28" y="8245"/>
                </a:cubicBezTo>
                <a:cubicBezTo>
                  <a:pt x="2033" y="8245"/>
                  <a:pt x="3664" y="6615"/>
                  <a:pt x="3664" y="4612"/>
                </a:cubicBezTo>
                <a:close/>
                <a:moveTo>
                  <a:pt x="3319" y="4586"/>
                </a:moveTo>
                <a:cubicBezTo>
                  <a:pt x="3319" y="2763"/>
                  <a:pt x="1836" y="1280"/>
                  <a:pt x="12" y="1280"/>
                </a:cubicBezTo>
                <a:cubicBezTo>
                  <a:pt x="0" y="1280"/>
                  <a:pt x="0" y="1280"/>
                  <a:pt x="0" y="1280"/>
                </a:cubicBezTo>
                <a:cubicBezTo>
                  <a:pt x="0" y="1371"/>
                  <a:pt x="0" y="1371"/>
                  <a:pt x="0" y="1371"/>
                </a:cubicBezTo>
                <a:cubicBezTo>
                  <a:pt x="12" y="1371"/>
                  <a:pt x="12" y="1371"/>
                  <a:pt x="12" y="1371"/>
                </a:cubicBezTo>
                <a:cubicBezTo>
                  <a:pt x="1785" y="1371"/>
                  <a:pt x="3228" y="2813"/>
                  <a:pt x="3228" y="4586"/>
                </a:cubicBezTo>
                <a:cubicBezTo>
                  <a:pt x="3228" y="6359"/>
                  <a:pt x="1785" y="7801"/>
                  <a:pt x="12" y="7801"/>
                </a:cubicBezTo>
                <a:cubicBezTo>
                  <a:pt x="0" y="7801"/>
                  <a:pt x="0" y="7801"/>
                  <a:pt x="0" y="7801"/>
                </a:cubicBezTo>
                <a:cubicBezTo>
                  <a:pt x="0" y="7893"/>
                  <a:pt x="0" y="7893"/>
                  <a:pt x="0" y="7893"/>
                </a:cubicBezTo>
                <a:cubicBezTo>
                  <a:pt x="12" y="7893"/>
                  <a:pt x="12" y="7893"/>
                  <a:pt x="12" y="7893"/>
                </a:cubicBezTo>
                <a:cubicBezTo>
                  <a:pt x="1836" y="7893"/>
                  <a:pt x="3319" y="6409"/>
                  <a:pt x="3319" y="4586"/>
                </a:cubicBezTo>
                <a:close/>
                <a:moveTo>
                  <a:pt x="2999" y="4577"/>
                </a:moveTo>
                <a:cubicBezTo>
                  <a:pt x="2999" y="2939"/>
                  <a:pt x="1663" y="1606"/>
                  <a:pt x="22" y="1606"/>
                </a:cubicBezTo>
                <a:cubicBezTo>
                  <a:pt x="14" y="1606"/>
                  <a:pt x="7" y="1606"/>
                  <a:pt x="0" y="1607"/>
                </a:cubicBezTo>
                <a:cubicBezTo>
                  <a:pt x="0" y="1698"/>
                  <a:pt x="0" y="1698"/>
                  <a:pt x="0" y="1698"/>
                </a:cubicBezTo>
                <a:cubicBezTo>
                  <a:pt x="7" y="1697"/>
                  <a:pt x="14" y="1697"/>
                  <a:pt x="22" y="1697"/>
                </a:cubicBezTo>
                <a:cubicBezTo>
                  <a:pt x="1613" y="1697"/>
                  <a:pt x="2908" y="2989"/>
                  <a:pt x="2908" y="4577"/>
                </a:cubicBezTo>
                <a:cubicBezTo>
                  <a:pt x="2908" y="6164"/>
                  <a:pt x="1613" y="7456"/>
                  <a:pt x="22" y="7456"/>
                </a:cubicBezTo>
                <a:cubicBezTo>
                  <a:pt x="14" y="7456"/>
                  <a:pt x="7" y="7456"/>
                  <a:pt x="0" y="7455"/>
                </a:cubicBezTo>
                <a:cubicBezTo>
                  <a:pt x="0" y="7547"/>
                  <a:pt x="0" y="7547"/>
                  <a:pt x="0" y="7547"/>
                </a:cubicBezTo>
                <a:cubicBezTo>
                  <a:pt x="7" y="7547"/>
                  <a:pt x="14" y="7547"/>
                  <a:pt x="22" y="7547"/>
                </a:cubicBezTo>
                <a:cubicBezTo>
                  <a:pt x="1663" y="7547"/>
                  <a:pt x="2999" y="6215"/>
                  <a:pt x="2999" y="4577"/>
                </a:cubicBezTo>
                <a:close/>
                <a:moveTo>
                  <a:pt x="2660" y="4580"/>
                </a:moveTo>
                <a:cubicBezTo>
                  <a:pt x="2660" y="3134"/>
                  <a:pt x="1484" y="1958"/>
                  <a:pt x="38" y="1958"/>
                </a:cubicBezTo>
                <a:cubicBezTo>
                  <a:pt x="25" y="1958"/>
                  <a:pt x="12" y="1958"/>
                  <a:pt x="0" y="1959"/>
                </a:cubicBezTo>
                <a:cubicBezTo>
                  <a:pt x="0" y="2050"/>
                  <a:pt x="0" y="2050"/>
                  <a:pt x="0" y="2050"/>
                </a:cubicBezTo>
                <a:cubicBezTo>
                  <a:pt x="12" y="2049"/>
                  <a:pt x="25" y="2049"/>
                  <a:pt x="38" y="2049"/>
                </a:cubicBezTo>
                <a:cubicBezTo>
                  <a:pt x="1433" y="2049"/>
                  <a:pt x="2568" y="3185"/>
                  <a:pt x="2568" y="4580"/>
                </a:cubicBezTo>
                <a:cubicBezTo>
                  <a:pt x="2568" y="5975"/>
                  <a:pt x="1433" y="7110"/>
                  <a:pt x="38" y="7110"/>
                </a:cubicBezTo>
                <a:cubicBezTo>
                  <a:pt x="25" y="7110"/>
                  <a:pt x="12" y="7110"/>
                  <a:pt x="0" y="7110"/>
                </a:cubicBezTo>
                <a:cubicBezTo>
                  <a:pt x="0" y="7201"/>
                  <a:pt x="0" y="7201"/>
                  <a:pt x="0" y="7201"/>
                </a:cubicBezTo>
                <a:cubicBezTo>
                  <a:pt x="12" y="7201"/>
                  <a:pt x="25" y="7201"/>
                  <a:pt x="38" y="7201"/>
                </a:cubicBezTo>
                <a:cubicBezTo>
                  <a:pt x="1484" y="7201"/>
                  <a:pt x="2660" y="6025"/>
                  <a:pt x="2660" y="4580"/>
                </a:cubicBezTo>
                <a:close/>
                <a:moveTo>
                  <a:pt x="2327" y="4567"/>
                </a:moveTo>
                <a:cubicBezTo>
                  <a:pt x="2327" y="3312"/>
                  <a:pt x="1304" y="2291"/>
                  <a:pt x="48" y="2291"/>
                </a:cubicBezTo>
                <a:cubicBezTo>
                  <a:pt x="32" y="2291"/>
                  <a:pt x="16" y="2291"/>
                  <a:pt x="0" y="2292"/>
                </a:cubicBezTo>
                <a:cubicBezTo>
                  <a:pt x="0" y="2383"/>
                  <a:pt x="0" y="2383"/>
                  <a:pt x="0" y="2383"/>
                </a:cubicBezTo>
                <a:cubicBezTo>
                  <a:pt x="16" y="2382"/>
                  <a:pt x="32" y="2382"/>
                  <a:pt x="48" y="2382"/>
                </a:cubicBezTo>
                <a:cubicBezTo>
                  <a:pt x="1254" y="2382"/>
                  <a:pt x="2236" y="3362"/>
                  <a:pt x="2236" y="4567"/>
                </a:cubicBezTo>
                <a:cubicBezTo>
                  <a:pt x="2236" y="5772"/>
                  <a:pt x="1254" y="6752"/>
                  <a:pt x="48" y="6752"/>
                </a:cubicBezTo>
                <a:cubicBezTo>
                  <a:pt x="32" y="6752"/>
                  <a:pt x="16" y="6752"/>
                  <a:pt x="0" y="6751"/>
                </a:cubicBezTo>
                <a:cubicBezTo>
                  <a:pt x="0" y="6842"/>
                  <a:pt x="0" y="6842"/>
                  <a:pt x="0" y="6842"/>
                </a:cubicBezTo>
                <a:cubicBezTo>
                  <a:pt x="16" y="6843"/>
                  <a:pt x="32" y="6843"/>
                  <a:pt x="48" y="6843"/>
                </a:cubicBezTo>
                <a:cubicBezTo>
                  <a:pt x="1304" y="6843"/>
                  <a:pt x="2327" y="5822"/>
                  <a:pt x="2327" y="4567"/>
                </a:cubicBezTo>
                <a:close/>
                <a:moveTo>
                  <a:pt x="1962" y="4567"/>
                </a:moveTo>
                <a:cubicBezTo>
                  <a:pt x="1962" y="3513"/>
                  <a:pt x="1103" y="2656"/>
                  <a:pt x="48" y="2656"/>
                </a:cubicBezTo>
                <a:cubicBezTo>
                  <a:pt x="32" y="2656"/>
                  <a:pt x="16" y="2656"/>
                  <a:pt x="0" y="2657"/>
                </a:cubicBezTo>
                <a:cubicBezTo>
                  <a:pt x="0" y="2747"/>
                  <a:pt x="0" y="2747"/>
                  <a:pt x="0" y="2747"/>
                </a:cubicBezTo>
                <a:cubicBezTo>
                  <a:pt x="16" y="2747"/>
                  <a:pt x="32" y="2747"/>
                  <a:pt x="48" y="2747"/>
                </a:cubicBezTo>
                <a:cubicBezTo>
                  <a:pt x="1053" y="2747"/>
                  <a:pt x="1871" y="3563"/>
                  <a:pt x="1871" y="4567"/>
                </a:cubicBezTo>
                <a:cubicBezTo>
                  <a:pt x="1871" y="5571"/>
                  <a:pt x="1053" y="6387"/>
                  <a:pt x="48" y="6387"/>
                </a:cubicBezTo>
                <a:cubicBezTo>
                  <a:pt x="32" y="6387"/>
                  <a:pt x="16" y="6387"/>
                  <a:pt x="0" y="6387"/>
                </a:cubicBezTo>
                <a:cubicBezTo>
                  <a:pt x="0" y="6477"/>
                  <a:pt x="0" y="6477"/>
                  <a:pt x="0" y="6477"/>
                </a:cubicBezTo>
                <a:cubicBezTo>
                  <a:pt x="16" y="6478"/>
                  <a:pt x="32" y="6478"/>
                  <a:pt x="48" y="6478"/>
                </a:cubicBezTo>
                <a:cubicBezTo>
                  <a:pt x="1103" y="6478"/>
                  <a:pt x="1962" y="5621"/>
                  <a:pt x="1962" y="4567"/>
                </a:cubicBezTo>
                <a:close/>
                <a:moveTo>
                  <a:pt x="1604" y="4564"/>
                </a:moveTo>
                <a:cubicBezTo>
                  <a:pt x="1604" y="3709"/>
                  <a:pt x="907" y="3014"/>
                  <a:pt x="51" y="3014"/>
                </a:cubicBezTo>
                <a:cubicBezTo>
                  <a:pt x="34" y="3014"/>
                  <a:pt x="16" y="3015"/>
                  <a:pt x="0" y="3015"/>
                </a:cubicBezTo>
                <a:cubicBezTo>
                  <a:pt x="0" y="3106"/>
                  <a:pt x="0" y="3106"/>
                  <a:pt x="0" y="3106"/>
                </a:cubicBezTo>
                <a:cubicBezTo>
                  <a:pt x="16" y="3106"/>
                  <a:pt x="34" y="3105"/>
                  <a:pt x="51" y="3105"/>
                </a:cubicBezTo>
                <a:cubicBezTo>
                  <a:pt x="857" y="3105"/>
                  <a:pt x="1512" y="3760"/>
                  <a:pt x="1512" y="4564"/>
                </a:cubicBezTo>
                <a:cubicBezTo>
                  <a:pt x="1512" y="5368"/>
                  <a:pt x="857" y="6022"/>
                  <a:pt x="51" y="6022"/>
                </a:cubicBezTo>
                <a:cubicBezTo>
                  <a:pt x="34" y="6022"/>
                  <a:pt x="16" y="6022"/>
                  <a:pt x="0" y="6021"/>
                </a:cubicBezTo>
                <a:cubicBezTo>
                  <a:pt x="0" y="6113"/>
                  <a:pt x="0" y="6113"/>
                  <a:pt x="0" y="6113"/>
                </a:cubicBezTo>
                <a:cubicBezTo>
                  <a:pt x="16" y="6113"/>
                  <a:pt x="34" y="6113"/>
                  <a:pt x="51" y="6113"/>
                </a:cubicBezTo>
                <a:cubicBezTo>
                  <a:pt x="907" y="6113"/>
                  <a:pt x="1604" y="5418"/>
                  <a:pt x="1604" y="4564"/>
                </a:cubicBezTo>
                <a:close/>
                <a:moveTo>
                  <a:pt x="1252" y="4557"/>
                </a:moveTo>
                <a:cubicBezTo>
                  <a:pt x="1252" y="3897"/>
                  <a:pt x="713" y="3360"/>
                  <a:pt x="51" y="3360"/>
                </a:cubicBezTo>
                <a:cubicBezTo>
                  <a:pt x="34" y="3360"/>
                  <a:pt x="16" y="3360"/>
                  <a:pt x="0" y="3361"/>
                </a:cubicBezTo>
                <a:cubicBezTo>
                  <a:pt x="0" y="3453"/>
                  <a:pt x="0" y="3453"/>
                  <a:pt x="0" y="3453"/>
                </a:cubicBezTo>
                <a:cubicBezTo>
                  <a:pt x="17" y="3451"/>
                  <a:pt x="34" y="3451"/>
                  <a:pt x="51" y="3451"/>
                </a:cubicBezTo>
                <a:cubicBezTo>
                  <a:pt x="663" y="3451"/>
                  <a:pt x="1160" y="3947"/>
                  <a:pt x="1160" y="4557"/>
                </a:cubicBezTo>
                <a:cubicBezTo>
                  <a:pt x="1160" y="5167"/>
                  <a:pt x="663" y="5664"/>
                  <a:pt x="51" y="5664"/>
                </a:cubicBezTo>
                <a:cubicBezTo>
                  <a:pt x="34" y="5664"/>
                  <a:pt x="17" y="5663"/>
                  <a:pt x="0" y="5662"/>
                </a:cubicBezTo>
                <a:cubicBezTo>
                  <a:pt x="0" y="5754"/>
                  <a:pt x="0" y="5754"/>
                  <a:pt x="0" y="5754"/>
                </a:cubicBezTo>
                <a:cubicBezTo>
                  <a:pt x="16" y="5755"/>
                  <a:pt x="34" y="5755"/>
                  <a:pt x="51" y="5755"/>
                </a:cubicBezTo>
                <a:cubicBezTo>
                  <a:pt x="713" y="5755"/>
                  <a:pt x="1252" y="5218"/>
                  <a:pt x="1252" y="4557"/>
                </a:cubicBezTo>
                <a:close/>
                <a:moveTo>
                  <a:pt x="3" y="0"/>
                </a:moveTo>
                <a:cubicBezTo>
                  <a:pt x="0" y="0"/>
                  <a:pt x="0" y="0"/>
                  <a:pt x="0" y="0"/>
                </a:cubicBezTo>
                <a:cubicBezTo>
                  <a:pt x="0" y="91"/>
                  <a:pt x="0" y="91"/>
                  <a:pt x="0" y="91"/>
                </a:cubicBezTo>
                <a:cubicBezTo>
                  <a:pt x="3" y="91"/>
                  <a:pt x="3" y="91"/>
                  <a:pt x="3" y="91"/>
                </a:cubicBezTo>
                <a:cubicBezTo>
                  <a:pt x="2508" y="91"/>
                  <a:pt x="4546" y="2128"/>
                  <a:pt x="4546" y="4631"/>
                </a:cubicBezTo>
                <a:cubicBezTo>
                  <a:pt x="4546" y="7134"/>
                  <a:pt x="2508" y="9171"/>
                  <a:pt x="3" y="9171"/>
                </a:cubicBezTo>
                <a:cubicBezTo>
                  <a:pt x="0" y="9171"/>
                  <a:pt x="0" y="9171"/>
                  <a:pt x="0" y="9171"/>
                </a:cubicBezTo>
                <a:cubicBezTo>
                  <a:pt x="0" y="9262"/>
                  <a:pt x="0" y="9262"/>
                  <a:pt x="0" y="9262"/>
                </a:cubicBezTo>
                <a:cubicBezTo>
                  <a:pt x="3" y="9262"/>
                  <a:pt x="3" y="9262"/>
                  <a:pt x="3" y="9262"/>
                </a:cubicBezTo>
                <a:cubicBezTo>
                  <a:pt x="2558" y="9262"/>
                  <a:pt x="4637" y="7185"/>
                  <a:pt x="4637" y="4631"/>
                </a:cubicBezTo>
                <a:cubicBezTo>
                  <a:pt x="4637" y="2077"/>
                  <a:pt x="2558" y="0"/>
                  <a:pt x="3" y="0"/>
                </a:cubicBezTo>
                <a:close/>
                <a:moveTo>
                  <a:pt x="4349" y="4634"/>
                </a:moveTo>
                <a:cubicBezTo>
                  <a:pt x="4349" y="2262"/>
                  <a:pt x="2418" y="333"/>
                  <a:pt x="44" y="333"/>
                </a:cubicBezTo>
                <a:cubicBezTo>
                  <a:pt x="30" y="333"/>
                  <a:pt x="14" y="333"/>
                  <a:pt x="0" y="333"/>
                </a:cubicBezTo>
                <a:cubicBezTo>
                  <a:pt x="0" y="424"/>
                  <a:pt x="0" y="424"/>
                  <a:pt x="0" y="424"/>
                </a:cubicBezTo>
                <a:cubicBezTo>
                  <a:pt x="14" y="424"/>
                  <a:pt x="29" y="424"/>
                  <a:pt x="44" y="424"/>
                </a:cubicBezTo>
                <a:cubicBezTo>
                  <a:pt x="2368" y="424"/>
                  <a:pt x="4258" y="2313"/>
                  <a:pt x="4258" y="4634"/>
                </a:cubicBezTo>
                <a:cubicBezTo>
                  <a:pt x="4258" y="6956"/>
                  <a:pt x="2368" y="8845"/>
                  <a:pt x="44" y="8845"/>
                </a:cubicBezTo>
                <a:cubicBezTo>
                  <a:pt x="29" y="8845"/>
                  <a:pt x="14" y="8845"/>
                  <a:pt x="0" y="8844"/>
                </a:cubicBezTo>
                <a:cubicBezTo>
                  <a:pt x="0" y="8935"/>
                  <a:pt x="0" y="8935"/>
                  <a:pt x="0" y="8935"/>
                </a:cubicBezTo>
                <a:cubicBezTo>
                  <a:pt x="14" y="8936"/>
                  <a:pt x="30" y="8936"/>
                  <a:pt x="44" y="8936"/>
                </a:cubicBezTo>
                <a:cubicBezTo>
                  <a:pt x="2418" y="8936"/>
                  <a:pt x="4349" y="7006"/>
                  <a:pt x="4349" y="4634"/>
                </a:cubicBezTo>
                <a:close/>
                <a:moveTo>
                  <a:pt x="919" y="4564"/>
                </a:moveTo>
                <a:cubicBezTo>
                  <a:pt x="919" y="4083"/>
                  <a:pt x="528" y="3693"/>
                  <a:pt x="48" y="3693"/>
                </a:cubicBezTo>
                <a:cubicBezTo>
                  <a:pt x="32" y="3693"/>
                  <a:pt x="16" y="3693"/>
                  <a:pt x="0" y="3694"/>
                </a:cubicBezTo>
                <a:cubicBezTo>
                  <a:pt x="0" y="3785"/>
                  <a:pt x="0" y="3785"/>
                  <a:pt x="0" y="3785"/>
                </a:cubicBezTo>
                <a:cubicBezTo>
                  <a:pt x="15" y="3784"/>
                  <a:pt x="32" y="3784"/>
                  <a:pt x="48" y="3784"/>
                </a:cubicBezTo>
                <a:cubicBezTo>
                  <a:pt x="478" y="3784"/>
                  <a:pt x="828" y="4134"/>
                  <a:pt x="828" y="4564"/>
                </a:cubicBezTo>
                <a:cubicBezTo>
                  <a:pt x="828" y="4994"/>
                  <a:pt x="478" y="5344"/>
                  <a:pt x="48" y="5344"/>
                </a:cubicBezTo>
                <a:cubicBezTo>
                  <a:pt x="32" y="5344"/>
                  <a:pt x="15" y="5343"/>
                  <a:pt x="0" y="5342"/>
                </a:cubicBezTo>
                <a:cubicBezTo>
                  <a:pt x="0" y="5433"/>
                  <a:pt x="0" y="5433"/>
                  <a:pt x="0" y="5433"/>
                </a:cubicBezTo>
                <a:cubicBezTo>
                  <a:pt x="16" y="5435"/>
                  <a:pt x="32" y="5435"/>
                  <a:pt x="48" y="5435"/>
                </a:cubicBezTo>
                <a:cubicBezTo>
                  <a:pt x="528" y="5435"/>
                  <a:pt x="919" y="5044"/>
                  <a:pt x="919" y="4564"/>
                </a:cubicBezTo>
                <a:close/>
                <a:moveTo>
                  <a:pt x="580" y="4567"/>
                </a:moveTo>
                <a:cubicBezTo>
                  <a:pt x="580" y="4261"/>
                  <a:pt x="332" y="4013"/>
                  <a:pt x="28" y="4013"/>
                </a:cubicBezTo>
                <a:cubicBezTo>
                  <a:pt x="19" y="4013"/>
                  <a:pt x="9" y="4013"/>
                  <a:pt x="0" y="4013"/>
                </a:cubicBezTo>
                <a:cubicBezTo>
                  <a:pt x="0" y="4105"/>
                  <a:pt x="0" y="4105"/>
                  <a:pt x="0" y="4105"/>
                </a:cubicBezTo>
                <a:cubicBezTo>
                  <a:pt x="9" y="4104"/>
                  <a:pt x="19" y="4104"/>
                  <a:pt x="28" y="4104"/>
                </a:cubicBezTo>
                <a:cubicBezTo>
                  <a:pt x="282" y="4104"/>
                  <a:pt x="488" y="4311"/>
                  <a:pt x="488" y="4567"/>
                </a:cubicBezTo>
                <a:cubicBezTo>
                  <a:pt x="488" y="4823"/>
                  <a:pt x="282" y="5030"/>
                  <a:pt x="28" y="5030"/>
                </a:cubicBezTo>
                <a:cubicBezTo>
                  <a:pt x="19" y="5030"/>
                  <a:pt x="9" y="5030"/>
                  <a:pt x="0" y="5029"/>
                </a:cubicBezTo>
                <a:cubicBezTo>
                  <a:pt x="0" y="5121"/>
                  <a:pt x="0" y="5121"/>
                  <a:pt x="0" y="5121"/>
                </a:cubicBezTo>
                <a:cubicBezTo>
                  <a:pt x="9" y="5121"/>
                  <a:pt x="19" y="5121"/>
                  <a:pt x="28" y="5121"/>
                </a:cubicBezTo>
                <a:cubicBezTo>
                  <a:pt x="332" y="5121"/>
                  <a:pt x="580" y="4873"/>
                  <a:pt x="580" y="4567"/>
                </a:cubicBezTo>
                <a:close/>
                <a:moveTo>
                  <a:pt x="311" y="4567"/>
                </a:moveTo>
                <a:cubicBezTo>
                  <a:pt x="311" y="4413"/>
                  <a:pt x="184" y="4288"/>
                  <a:pt x="28" y="4288"/>
                </a:cubicBezTo>
                <a:cubicBezTo>
                  <a:pt x="19" y="4288"/>
                  <a:pt x="9" y="4288"/>
                  <a:pt x="0" y="4289"/>
                </a:cubicBezTo>
                <a:cubicBezTo>
                  <a:pt x="0" y="4381"/>
                  <a:pt x="0" y="4381"/>
                  <a:pt x="0" y="4381"/>
                </a:cubicBezTo>
                <a:cubicBezTo>
                  <a:pt x="9" y="4380"/>
                  <a:pt x="18" y="4379"/>
                  <a:pt x="28" y="4379"/>
                </a:cubicBezTo>
                <a:cubicBezTo>
                  <a:pt x="134" y="4379"/>
                  <a:pt x="220" y="4463"/>
                  <a:pt x="220" y="4567"/>
                </a:cubicBezTo>
                <a:cubicBezTo>
                  <a:pt x="220" y="4671"/>
                  <a:pt x="134" y="4755"/>
                  <a:pt x="28" y="4755"/>
                </a:cubicBezTo>
                <a:cubicBezTo>
                  <a:pt x="18" y="4755"/>
                  <a:pt x="9" y="4754"/>
                  <a:pt x="0" y="4753"/>
                </a:cubicBezTo>
                <a:cubicBezTo>
                  <a:pt x="0" y="4845"/>
                  <a:pt x="0" y="4845"/>
                  <a:pt x="0" y="4845"/>
                </a:cubicBezTo>
                <a:cubicBezTo>
                  <a:pt x="9" y="4846"/>
                  <a:pt x="19" y="4846"/>
                  <a:pt x="28" y="4846"/>
                </a:cubicBezTo>
                <a:cubicBezTo>
                  <a:pt x="184" y="4846"/>
                  <a:pt x="311" y="4721"/>
                  <a:pt x="311" y="45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Tree>
    <p:extLst>
      <p:ext uri="{BB962C8B-B14F-4D97-AF65-F5344CB8AC3E}">
        <p14:creationId xmlns:p14="http://schemas.microsoft.com/office/powerpoint/2010/main" val="19665683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losing slide (Sure Sage)">
    <p:bg>
      <p:bgPr>
        <a:solidFill>
          <a:schemeClr val="accent2"/>
        </a:solidFill>
        <a:effectLst/>
      </p:bgPr>
    </p:bg>
    <p:spTree>
      <p:nvGrpSpPr>
        <p:cNvPr id="1" name=""/>
        <p:cNvGrpSpPr/>
        <p:nvPr/>
      </p:nvGrpSpPr>
      <p:grpSpPr>
        <a:xfrm>
          <a:off x="0" y="0"/>
          <a:ext cx="0" cy="0"/>
          <a:chOff x="0" y="0"/>
          <a:chExt cx="0" cy="0"/>
        </a:xfrm>
      </p:grpSpPr>
      <p:sp>
        <p:nvSpPr>
          <p:cNvPr id="12" name="Instruction 21"/>
          <p:cNvSpPr>
            <a:spLocks noGrp="1" noSelect="1"/>
          </p:cNvSpPr>
          <p:nvPr>
            <p:ph type="body" sz="quarter" idx="1004" hasCustomPrompt="1"/>
          </p:nvPr>
        </p:nvSpPr>
        <p:spPr>
          <a:xfrm>
            <a:off x="-1463675" y="742942"/>
            <a:ext cx="1368425" cy="1440000"/>
          </a:xfrm>
          <a:solidFill>
            <a:srgbClr val="FFFFFF"/>
          </a:solidFill>
          <a:ln w="19050">
            <a:solidFill>
              <a:schemeClr val="accent1"/>
            </a:solidFill>
          </a:ln>
        </p:spPr>
        <p:txBody>
          <a:bodyPr lIns="36000" tIns="36000" rIns="36000" bIns="36000"/>
          <a:lstStyle>
            <a:lvl1pPr marL="0" marR="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sz="1000" b="0">
                <a:solidFill>
                  <a:schemeClr val="tx1"/>
                </a:solidFill>
              </a:defRPr>
            </a:lvl1pPr>
            <a:lvl2pPr marL="201600" indent="0">
              <a:lnSpc>
                <a:spcPct val="99000"/>
              </a:lnSpc>
              <a:buNone/>
              <a:defRPr sz="1000" b="0">
                <a:solidFill>
                  <a:schemeClr val="tx1"/>
                </a:solidFill>
              </a:defRPr>
            </a:lvl2pPr>
            <a:lvl3pPr marL="403200" indent="0">
              <a:lnSpc>
                <a:spcPct val="99000"/>
              </a:lnSpc>
              <a:buNone/>
              <a:defRPr sz="1000" b="0">
                <a:solidFill>
                  <a:schemeClr val="tx1"/>
                </a:solidFill>
              </a:defRPr>
            </a:lvl3pPr>
            <a:lvl4pPr marL="0" indent="0">
              <a:lnSpc>
                <a:spcPct val="99000"/>
              </a:lnSpc>
              <a:buFont typeface="Arial" panose="020B0604020202020204" pitchFamily="34" charset="0"/>
              <a:buNone/>
              <a:defRPr sz="1000" b="0">
                <a:solidFill>
                  <a:schemeClr val="tx1"/>
                </a:solidFill>
              </a:defRPr>
            </a:lvl4pPr>
            <a:lvl5pPr marL="0" indent="0">
              <a:lnSpc>
                <a:spcPct val="99000"/>
              </a:lnSpc>
              <a:buFont typeface="Arial" panose="020B0604020202020204" pitchFamily="34" charset="0"/>
              <a:buNone/>
              <a:defRPr sz="1000" b="0">
                <a:solidFill>
                  <a:schemeClr val="tx1"/>
                </a:solidFill>
              </a:defRPr>
            </a:lvl5pPr>
            <a:lvl6pPr marL="201600" indent="0">
              <a:lnSpc>
                <a:spcPct val="99000"/>
              </a:lnSpc>
              <a:buFont typeface="Arial" panose="020B0604020202020204" pitchFamily="34" charset="0"/>
              <a:buNone/>
              <a:defRPr sz="1000" b="0">
                <a:solidFill>
                  <a:schemeClr val="tx1"/>
                </a:solidFill>
              </a:defRPr>
            </a:lvl6pPr>
            <a:lvl7pPr marL="403200" indent="0">
              <a:lnSpc>
                <a:spcPct val="99000"/>
              </a:lnSpc>
              <a:buFont typeface="Arial" panose="020B0604020202020204" pitchFamily="34" charset="0"/>
              <a:buNone/>
              <a:defRPr sz="1000" b="0">
                <a:solidFill>
                  <a:schemeClr val="tx1"/>
                </a:solidFill>
              </a:defRPr>
            </a:lvl7pPr>
            <a:lvl8pPr marL="604800" indent="0">
              <a:lnSpc>
                <a:spcPct val="99000"/>
              </a:lnSpc>
              <a:buFont typeface="Arial" panose="020B0604020202020204" pitchFamily="34" charset="0"/>
              <a:buNone/>
              <a:defRPr sz="1000" b="0">
                <a:solidFill>
                  <a:schemeClr val="tx1"/>
                </a:solidFill>
              </a:defRPr>
            </a:lvl8pPr>
            <a:lvl9pPr marL="0" indent="0">
              <a:lnSpc>
                <a:spcPct val="99000"/>
              </a:lnSpc>
              <a:buFont typeface="Arial" panose="020B0604020202020204" pitchFamily="34" charset="0"/>
              <a:buNone/>
              <a:defRPr sz="1000" b="0">
                <a:solidFill>
                  <a:schemeClr val="tx1"/>
                </a:solidFill>
              </a:defRPr>
            </a:lvl9pPr>
          </a:lstStyle>
          <a:p>
            <a:pPr marL="0" marR="0" lvl="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a:pPr>
            <a:r>
              <a:rPr lang="en-GB" sz="1000" noProof="1"/>
              <a:t>Click in the background and choose Format background to change the background colour.</a:t>
            </a:r>
            <a:br>
              <a:rPr lang="en-GB" sz="1000" noProof="1"/>
            </a:br>
            <a:r>
              <a:rPr lang="en-GB" sz="1000" noProof="1"/>
              <a:t>To change the colour of the circles, select the circles and change the fill colour.</a:t>
            </a:r>
            <a:endParaRPr lang="en-GB" noProof="1"/>
          </a:p>
        </p:txBody>
      </p:sp>
      <p:sp>
        <p:nvSpPr>
          <p:cNvPr id="6" name="Freeform 10">
            <a:extLst>
              <a:ext uri="{FF2B5EF4-FFF2-40B4-BE49-F238E27FC236}">
                <a16:creationId xmlns:a16="http://schemas.microsoft.com/office/drawing/2014/main" id="{9AA0EC3C-4692-437E-A175-24F115D4FD3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 name="Freeform 11">
            <a:extLst>
              <a:ext uri="{FF2B5EF4-FFF2-40B4-BE49-F238E27FC236}">
                <a16:creationId xmlns:a16="http://schemas.microsoft.com/office/drawing/2014/main" id="{59967788-A63E-4523-AAB2-409D49A98BB2}"/>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5" name="***Titel 1">
            <a:extLst>
              <a:ext uri="{FF2B5EF4-FFF2-40B4-BE49-F238E27FC236}">
                <a16:creationId xmlns:a16="http://schemas.microsoft.com/office/drawing/2014/main" id="{B010630C-1211-489F-A3EA-76B21A919894}"/>
              </a:ext>
            </a:extLst>
          </p:cNvPr>
          <p:cNvSpPr>
            <a:spLocks noGrp="1" noSelect="1"/>
          </p:cNvSpPr>
          <p:nvPr userDrawn="1">
            <p:ph type="title" hasCustomPrompt="1"/>
          </p:nvPr>
        </p:nvSpPr>
        <p:spPr bwMode="gray">
          <a:xfrm>
            <a:off x="3010517" y="2147268"/>
            <a:ext cx="3608921" cy="766800"/>
          </a:xfrm>
        </p:spPr>
        <p:txBody>
          <a:bodyPr/>
          <a:lstStyle>
            <a:lvl1pPr algn="r">
              <a:defRPr sz="2400">
                <a:solidFill>
                  <a:schemeClr val="bg1"/>
                </a:solidFill>
              </a:defRPr>
            </a:lvl1pPr>
          </a:lstStyle>
          <a:p>
            <a:pPr lvl="0"/>
            <a:r>
              <a:rPr lang="en-GB" dirty="0"/>
              <a:t>[Closure e.g. Thank you </a:t>
            </a:r>
            <a:br>
              <a:rPr lang="en-GB" dirty="0"/>
            </a:br>
            <a:r>
              <a:rPr lang="en-GB" dirty="0"/>
              <a:t>for your attention]</a:t>
            </a:r>
          </a:p>
        </p:txBody>
      </p:sp>
      <p:sp>
        <p:nvSpPr>
          <p:cNvPr id="3" name="***Tijdelijke aanduiding voor datum 2"/>
          <p:cNvSpPr>
            <a:spLocks noGrp="1" noSelect="1"/>
          </p:cNvSpPr>
          <p:nvPr userDrawn="1">
            <p:ph type="dt" sz="half" idx="10"/>
          </p:nvPr>
        </p:nvSpPr>
        <p:spPr/>
        <p:txBody>
          <a:bodyPr/>
          <a:lstStyle>
            <a:lvl1pPr>
              <a:defRPr>
                <a:solidFill>
                  <a:schemeClr val="bg1"/>
                </a:solidFill>
              </a:defRPr>
            </a:lvl1pPr>
          </a:lstStyle>
          <a:p>
            <a:fld id="{DC04DD05-4251-43BC-B82A-FBE6C877A68C}" type="datetime1">
              <a:rPr lang="en-GB" noProof="1" smtClean="0"/>
              <a:pPr/>
              <a:t>21/11/2022</a:t>
            </a:fld>
            <a:endParaRPr lang="en-GB" noProof="1"/>
          </a:p>
        </p:txBody>
      </p:sp>
      <p:sp>
        <p:nvSpPr>
          <p:cNvPr id="4" name="***Tijdelijke aanduiding voor voettekst 3"/>
          <p:cNvSpPr>
            <a:spLocks noGrp="1" noSelect="1"/>
          </p:cNvSpPr>
          <p:nvPr userDrawn="1">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8" name="***Tijdelijke aanduiding voor dianummer 7"/>
          <p:cNvSpPr>
            <a:spLocks noGrp="1" noSelect="1"/>
          </p:cNvSpPr>
          <p:nvPr userDrawn="1">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
        <p:nvSpPr>
          <p:cNvPr id="30" name="Freeform 5 (PHJU)"/>
          <p:cNvSpPr>
            <a:spLocks noGrp="1" noSelect="1"/>
          </p:cNvSpPr>
          <p:nvPr userDrawn="1">
            <p:ph type="body" idx="1000" hasCustomPrompt="1"/>
            <p:custDataLst>
              <p:custData r:id="rId1"/>
            </p:custDataLst>
          </p:nvPr>
        </p:nvSpPr>
        <p:spPr bwMode="auto">
          <a:xfrm>
            <a:off x="6764338" y="1428750"/>
            <a:ext cx="1104900" cy="2205038"/>
          </a:xfrm>
          <a:custGeom>
            <a:avLst/>
            <a:gdLst>
              <a:gd name="T0" fmla="*/ 0 w 4637"/>
              <a:gd name="T1" fmla="*/ 8499 h 9262"/>
              <a:gd name="T2" fmla="*/ 35 w 4637"/>
              <a:gd name="T3" fmla="*/ 737 h 9262"/>
              <a:gd name="T4" fmla="*/ 35 w 4637"/>
              <a:gd name="T5" fmla="*/ 646 h 9262"/>
              <a:gd name="T6" fmla="*/ 3664 w 4637"/>
              <a:gd name="T7" fmla="*/ 4612 h 9262"/>
              <a:gd name="T8" fmla="*/ 0 w 4637"/>
              <a:gd name="T9" fmla="*/ 1071 h 9262"/>
              <a:gd name="T10" fmla="*/ 28 w 4637"/>
              <a:gd name="T11" fmla="*/ 8153 h 9262"/>
              <a:gd name="T12" fmla="*/ 28 w 4637"/>
              <a:gd name="T13" fmla="*/ 8245 h 9262"/>
              <a:gd name="T14" fmla="*/ 12 w 4637"/>
              <a:gd name="T15" fmla="*/ 1280 h 9262"/>
              <a:gd name="T16" fmla="*/ 12 w 4637"/>
              <a:gd name="T17" fmla="*/ 1371 h 9262"/>
              <a:gd name="T18" fmla="*/ 0 w 4637"/>
              <a:gd name="T19" fmla="*/ 7801 h 9262"/>
              <a:gd name="T20" fmla="*/ 3319 w 4637"/>
              <a:gd name="T21" fmla="*/ 4586 h 9262"/>
              <a:gd name="T22" fmla="*/ 0 w 4637"/>
              <a:gd name="T23" fmla="*/ 1607 h 9262"/>
              <a:gd name="T24" fmla="*/ 2908 w 4637"/>
              <a:gd name="T25" fmla="*/ 4577 h 9262"/>
              <a:gd name="T26" fmla="*/ 0 w 4637"/>
              <a:gd name="T27" fmla="*/ 7547 h 9262"/>
              <a:gd name="T28" fmla="*/ 2660 w 4637"/>
              <a:gd name="T29" fmla="*/ 4580 h 9262"/>
              <a:gd name="T30" fmla="*/ 0 w 4637"/>
              <a:gd name="T31" fmla="*/ 2050 h 9262"/>
              <a:gd name="T32" fmla="*/ 38 w 4637"/>
              <a:gd name="T33" fmla="*/ 7110 h 9262"/>
              <a:gd name="T34" fmla="*/ 38 w 4637"/>
              <a:gd name="T35" fmla="*/ 7201 h 9262"/>
              <a:gd name="T36" fmla="*/ 48 w 4637"/>
              <a:gd name="T37" fmla="*/ 2291 h 9262"/>
              <a:gd name="T38" fmla="*/ 48 w 4637"/>
              <a:gd name="T39" fmla="*/ 2382 h 9262"/>
              <a:gd name="T40" fmla="*/ 0 w 4637"/>
              <a:gd name="T41" fmla="*/ 6751 h 9262"/>
              <a:gd name="T42" fmla="*/ 2327 w 4637"/>
              <a:gd name="T43" fmla="*/ 4567 h 9262"/>
              <a:gd name="T44" fmla="*/ 0 w 4637"/>
              <a:gd name="T45" fmla="*/ 2657 h 9262"/>
              <a:gd name="T46" fmla="*/ 1871 w 4637"/>
              <a:gd name="T47" fmla="*/ 4567 h 9262"/>
              <a:gd name="T48" fmla="*/ 0 w 4637"/>
              <a:gd name="T49" fmla="*/ 6477 h 9262"/>
              <a:gd name="T50" fmla="*/ 1604 w 4637"/>
              <a:gd name="T51" fmla="*/ 4564 h 9262"/>
              <a:gd name="T52" fmla="*/ 0 w 4637"/>
              <a:gd name="T53" fmla="*/ 3106 h 9262"/>
              <a:gd name="T54" fmla="*/ 51 w 4637"/>
              <a:gd name="T55" fmla="*/ 6022 h 9262"/>
              <a:gd name="T56" fmla="*/ 51 w 4637"/>
              <a:gd name="T57" fmla="*/ 6113 h 9262"/>
              <a:gd name="T58" fmla="*/ 51 w 4637"/>
              <a:gd name="T59" fmla="*/ 3360 h 9262"/>
              <a:gd name="T60" fmla="*/ 51 w 4637"/>
              <a:gd name="T61" fmla="*/ 3451 h 9262"/>
              <a:gd name="T62" fmla="*/ 0 w 4637"/>
              <a:gd name="T63" fmla="*/ 5662 h 9262"/>
              <a:gd name="T64" fmla="*/ 1252 w 4637"/>
              <a:gd name="T65" fmla="*/ 4557 h 9262"/>
              <a:gd name="T66" fmla="*/ 0 w 4637"/>
              <a:gd name="T67" fmla="*/ 91 h 9262"/>
              <a:gd name="T68" fmla="*/ 3 w 4637"/>
              <a:gd name="T69" fmla="*/ 9171 h 9262"/>
              <a:gd name="T70" fmla="*/ 3 w 4637"/>
              <a:gd name="T71" fmla="*/ 9262 h 9262"/>
              <a:gd name="T72" fmla="*/ 4349 w 4637"/>
              <a:gd name="T73" fmla="*/ 4634 h 9262"/>
              <a:gd name="T74" fmla="*/ 0 w 4637"/>
              <a:gd name="T75" fmla="*/ 424 h 9262"/>
              <a:gd name="T76" fmla="*/ 44 w 4637"/>
              <a:gd name="T77" fmla="*/ 8845 h 9262"/>
              <a:gd name="T78" fmla="*/ 44 w 4637"/>
              <a:gd name="T79" fmla="*/ 8936 h 9262"/>
              <a:gd name="T80" fmla="*/ 48 w 4637"/>
              <a:gd name="T81" fmla="*/ 3693 h 9262"/>
              <a:gd name="T82" fmla="*/ 48 w 4637"/>
              <a:gd name="T83" fmla="*/ 3784 h 9262"/>
              <a:gd name="T84" fmla="*/ 0 w 4637"/>
              <a:gd name="T85" fmla="*/ 5342 h 9262"/>
              <a:gd name="T86" fmla="*/ 919 w 4637"/>
              <a:gd name="T87" fmla="*/ 4564 h 9262"/>
              <a:gd name="T88" fmla="*/ 0 w 4637"/>
              <a:gd name="T89" fmla="*/ 4013 h 9262"/>
              <a:gd name="T90" fmla="*/ 488 w 4637"/>
              <a:gd name="T91" fmla="*/ 4567 h 9262"/>
              <a:gd name="T92" fmla="*/ 0 w 4637"/>
              <a:gd name="T93" fmla="*/ 5121 h 9262"/>
              <a:gd name="T94" fmla="*/ 311 w 4637"/>
              <a:gd name="T95" fmla="*/ 4567 h 9262"/>
              <a:gd name="T96" fmla="*/ 0 w 4637"/>
              <a:gd name="T97" fmla="*/ 4381 h 9262"/>
              <a:gd name="T98" fmla="*/ 28 w 4637"/>
              <a:gd name="T99" fmla="*/ 4755 h 9262"/>
              <a:gd name="T100" fmla="*/ 28 w 4637"/>
              <a:gd name="T101" fmla="*/ 4846 h 9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37" h="9262">
                <a:moveTo>
                  <a:pt x="35" y="8590"/>
                </a:moveTo>
                <a:cubicBezTo>
                  <a:pt x="23" y="8590"/>
                  <a:pt x="11" y="8590"/>
                  <a:pt x="0" y="8590"/>
                </a:cubicBezTo>
                <a:cubicBezTo>
                  <a:pt x="0" y="8499"/>
                  <a:pt x="0" y="8499"/>
                  <a:pt x="0" y="8499"/>
                </a:cubicBezTo>
                <a:cubicBezTo>
                  <a:pt x="11" y="8499"/>
                  <a:pt x="23" y="8499"/>
                  <a:pt x="35" y="8499"/>
                </a:cubicBezTo>
                <a:cubicBezTo>
                  <a:pt x="2176" y="8499"/>
                  <a:pt x="3919" y="6758"/>
                  <a:pt x="3919" y="4618"/>
                </a:cubicBezTo>
                <a:cubicBezTo>
                  <a:pt x="3919" y="2478"/>
                  <a:pt x="2176" y="737"/>
                  <a:pt x="35" y="737"/>
                </a:cubicBezTo>
                <a:cubicBezTo>
                  <a:pt x="23" y="737"/>
                  <a:pt x="11" y="737"/>
                  <a:pt x="0" y="738"/>
                </a:cubicBezTo>
                <a:cubicBezTo>
                  <a:pt x="0" y="647"/>
                  <a:pt x="0" y="647"/>
                  <a:pt x="0" y="647"/>
                </a:cubicBezTo>
                <a:cubicBezTo>
                  <a:pt x="11" y="646"/>
                  <a:pt x="23" y="646"/>
                  <a:pt x="35" y="646"/>
                </a:cubicBezTo>
                <a:cubicBezTo>
                  <a:pt x="2227" y="646"/>
                  <a:pt x="4010" y="2428"/>
                  <a:pt x="4010" y="4618"/>
                </a:cubicBezTo>
                <a:cubicBezTo>
                  <a:pt x="4010" y="6808"/>
                  <a:pt x="2227" y="8590"/>
                  <a:pt x="35" y="8590"/>
                </a:cubicBezTo>
                <a:close/>
                <a:moveTo>
                  <a:pt x="3664" y="4612"/>
                </a:moveTo>
                <a:cubicBezTo>
                  <a:pt x="3664" y="2609"/>
                  <a:pt x="2033" y="979"/>
                  <a:pt x="28" y="979"/>
                </a:cubicBezTo>
                <a:cubicBezTo>
                  <a:pt x="19" y="979"/>
                  <a:pt x="9" y="979"/>
                  <a:pt x="0" y="979"/>
                </a:cubicBezTo>
                <a:cubicBezTo>
                  <a:pt x="0" y="1071"/>
                  <a:pt x="0" y="1071"/>
                  <a:pt x="0" y="1071"/>
                </a:cubicBezTo>
                <a:cubicBezTo>
                  <a:pt x="9" y="1070"/>
                  <a:pt x="19" y="1070"/>
                  <a:pt x="28" y="1070"/>
                </a:cubicBezTo>
                <a:cubicBezTo>
                  <a:pt x="1983" y="1070"/>
                  <a:pt x="3573" y="2659"/>
                  <a:pt x="3573" y="4612"/>
                </a:cubicBezTo>
                <a:cubicBezTo>
                  <a:pt x="3573" y="6565"/>
                  <a:pt x="1983" y="8153"/>
                  <a:pt x="28" y="8153"/>
                </a:cubicBezTo>
                <a:cubicBezTo>
                  <a:pt x="19" y="8153"/>
                  <a:pt x="9" y="8153"/>
                  <a:pt x="0" y="8153"/>
                </a:cubicBezTo>
                <a:cubicBezTo>
                  <a:pt x="0" y="8244"/>
                  <a:pt x="0" y="8244"/>
                  <a:pt x="0" y="8244"/>
                </a:cubicBezTo>
                <a:cubicBezTo>
                  <a:pt x="9" y="8245"/>
                  <a:pt x="19" y="8245"/>
                  <a:pt x="28" y="8245"/>
                </a:cubicBezTo>
                <a:cubicBezTo>
                  <a:pt x="2033" y="8245"/>
                  <a:pt x="3664" y="6615"/>
                  <a:pt x="3664" y="4612"/>
                </a:cubicBezTo>
                <a:close/>
                <a:moveTo>
                  <a:pt x="3319" y="4586"/>
                </a:moveTo>
                <a:cubicBezTo>
                  <a:pt x="3319" y="2763"/>
                  <a:pt x="1836" y="1280"/>
                  <a:pt x="12" y="1280"/>
                </a:cubicBezTo>
                <a:cubicBezTo>
                  <a:pt x="0" y="1280"/>
                  <a:pt x="0" y="1280"/>
                  <a:pt x="0" y="1280"/>
                </a:cubicBezTo>
                <a:cubicBezTo>
                  <a:pt x="0" y="1371"/>
                  <a:pt x="0" y="1371"/>
                  <a:pt x="0" y="1371"/>
                </a:cubicBezTo>
                <a:cubicBezTo>
                  <a:pt x="12" y="1371"/>
                  <a:pt x="12" y="1371"/>
                  <a:pt x="12" y="1371"/>
                </a:cubicBezTo>
                <a:cubicBezTo>
                  <a:pt x="1785" y="1371"/>
                  <a:pt x="3228" y="2813"/>
                  <a:pt x="3228" y="4586"/>
                </a:cubicBezTo>
                <a:cubicBezTo>
                  <a:pt x="3228" y="6359"/>
                  <a:pt x="1785" y="7801"/>
                  <a:pt x="12" y="7801"/>
                </a:cubicBezTo>
                <a:cubicBezTo>
                  <a:pt x="0" y="7801"/>
                  <a:pt x="0" y="7801"/>
                  <a:pt x="0" y="7801"/>
                </a:cubicBezTo>
                <a:cubicBezTo>
                  <a:pt x="0" y="7893"/>
                  <a:pt x="0" y="7893"/>
                  <a:pt x="0" y="7893"/>
                </a:cubicBezTo>
                <a:cubicBezTo>
                  <a:pt x="12" y="7893"/>
                  <a:pt x="12" y="7893"/>
                  <a:pt x="12" y="7893"/>
                </a:cubicBezTo>
                <a:cubicBezTo>
                  <a:pt x="1836" y="7893"/>
                  <a:pt x="3319" y="6409"/>
                  <a:pt x="3319" y="4586"/>
                </a:cubicBezTo>
                <a:close/>
                <a:moveTo>
                  <a:pt x="2999" y="4577"/>
                </a:moveTo>
                <a:cubicBezTo>
                  <a:pt x="2999" y="2939"/>
                  <a:pt x="1663" y="1606"/>
                  <a:pt x="22" y="1606"/>
                </a:cubicBezTo>
                <a:cubicBezTo>
                  <a:pt x="14" y="1606"/>
                  <a:pt x="7" y="1606"/>
                  <a:pt x="0" y="1607"/>
                </a:cubicBezTo>
                <a:cubicBezTo>
                  <a:pt x="0" y="1698"/>
                  <a:pt x="0" y="1698"/>
                  <a:pt x="0" y="1698"/>
                </a:cubicBezTo>
                <a:cubicBezTo>
                  <a:pt x="7" y="1697"/>
                  <a:pt x="14" y="1697"/>
                  <a:pt x="22" y="1697"/>
                </a:cubicBezTo>
                <a:cubicBezTo>
                  <a:pt x="1613" y="1697"/>
                  <a:pt x="2908" y="2989"/>
                  <a:pt x="2908" y="4577"/>
                </a:cubicBezTo>
                <a:cubicBezTo>
                  <a:pt x="2908" y="6164"/>
                  <a:pt x="1613" y="7456"/>
                  <a:pt x="22" y="7456"/>
                </a:cubicBezTo>
                <a:cubicBezTo>
                  <a:pt x="14" y="7456"/>
                  <a:pt x="7" y="7456"/>
                  <a:pt x="0" y="7455"/>
                </a:cubicBezTo>
                <a:cubicBezTo>
                  <a:pt x="0" y="7547"/>
                  <a:pt x="0" y="7547"/>
                  <a:pt x="0" y="7547"/>
                </a:cubicBezTo>
                <a:cubicBezTo>
                  <a:pt x="7" y="7547"/>
                  <a:pt x="14" y="7547"/>
                  <a:pt x="22" y="7547"/>
                </a:cubicBezTo>
                <a:cubicBezTo>
                  <a:pt x="1663" y="7547"/>
                  <a:pt x="2999" y="6215"/>
                  <a:pt x="2999" y="4577"/>
                </a:cubicBezTo>
                <a:close/>
                <a:moveTo>
                  <a:pt x="2660" y="4580"/>
                </a:moveTo>
                <a:cubicBezTo>
                  <a:pt x="2660" y="3134"/>
                  <a:pt x="1484" y="1958"/>
                  <a:pt x="38" y="1958"/>
                </a:cubicBezTo>
                <a:cubicBezTo>
                  <a:pt x="25" y="1958"/>
                  <a:pt x="12" y="1958"/>
                  <a:pt x="0" y="1959"/>
                </a:cubicBezTo>
                <a:cubicBezTo>
                  <a:pt x="0" y="2050"/>
                  <a:pt x="0" y="2050"/>
                  <a:pt x="0" y="2050"/>
                </a:cubicBezTo>
                <a:cubicBezTo>
                  <a:pt x="12" y="2049"/>
                  <a:pt x="25" y="2049"/>
                  <a:pt x="38" y="2049"/>
                </a:cubicBezTo>
                <a:cubicBezTo>
                  <a:pt x="1433" y="2049"/>
                  <a:pt x="2568" y="3185"/>
                  <a:pt x="2568" y="4580"/>
                </a:cubicBezTo>
                <a:cubicBezTo>
                  <a:pt x="2568" y="5975"/>
                  <a:pt x="1433" y="7110"/>
                  <a:pt x="38" y="7110"/>
                </a:cubicBezTo>
                <a:cubicBezTo>
                  <a:pt x="25" y="7110"/>
                  <a:pt x="12" y="7110"/>
                  <a:pt x="0" y="7110"/>
                </a:cubicBezTo>
                <a:cubicBezTo>
                  <a:pt x="0" y="7201"/>
                  <a:pt x="0" y="7201"/>
                  <a:pt x="0" y="7201"/>
                </a:cubicBezTo>
                <a:cubicBezTo>
                  <a:pt x="12" y="7201"/>
                  <a:pt x="25" y="7201"/>
                  <a:pt x="38" y="7201"/>
                </a:cubicBezTo>
                <a:cubicBezTo>
                  <a:pt x="1484" y="7201"/>
                  <a:pt x="2660" y="6025"/>
                  <a:pt x="2660" y="4580"/>
                </a:cubicBezTo>
                <a:close/>
                <a:moveTo>
                  <a:pt x="2327" y="4567"/>
                </a:moveTo>
                <a:cubicBezTo>
                  <a:pt x="2327" y="3312"/>
                  <a:pt x="1304" y="2291"/>
                  <a:pt x="48" y="2291"/>
                </a:cubicBezTo>
                <a:cubicBezTo>
                  <a:pt x="32" y="2291"/>
                  <a:pt x="16" y="2291"/>
                  <a:pt x="0" y="2292"/>
                </a:cubicBezTo>
                <a:cubicBezTo>
                  <a:pt x="0" y="2383"/>
                  <a:pt x="0" y="2383"/>
                  <a:pt x="0" y="2383"/>
                </a:cubicBezTo>
                <a:cubicBezTo>
                  <a:pt x="16" y="2382"/>
                  <a:pt x="32" y="2382"/>
                  <a:pt x="48" y="2382"/>
                </a:cubicBezTo>
                <a:cubicBezTo>
                  <a:pt x="1254" y="2382"/>
                  <a:pt x="2236" y="3362"/>
                  <a:pt x="2236" y="4567"/>
                </a:cubicBezTo>
                <a:cubicBezTo>
                  <a:pt x="2236" y="5772"/>
                  <a:pt x="1254" y="6752"/>
                  <a:pt x="48" y="6752"/>
                </a:cubicBezTo>
                <a:cubicBezTo>
                  <a:pt x="32" y="6752"/>
                  <a:pt x="16" y="6752"/>
                  <a:pt x="0" y="6751"/>
                </a:cubicBezTo>
                <a:cubicBezTo>
                  <a:pt x="0" y="6842"/>
                  <a:pt x="0" y="6842"/>
                  <a:pt x="0" y="6842"/>
                </a:cubicBezTo>
                <a:cubicBezTo>
                  <a:pt x="16" y="6843"/>
                  <a:pt x="32" y="6843"/>
                  <a:pt x="48" y="6843"/>
                </a:cubicBezTo>
                <a:cubicBezTo>
                  <a:pt x="1304" y="6843"/>
                  <a:pt x="2327" y="5822"/>
                  <a:pt x="2327" y="4567"/>
                </a:cubicBezTo>
                <a:close/>
                <a:moveTo>
                  <a:pt x="1962" y="4567"/>
                </a:moveTo>
                <a:cubicBezTo>
                  <a:pt x="1962" y="3513"/>
                  <a:pt x="1103" y="2656"/>
                  <a:pt x="48" y="2656"/>
                </a:cubicBezTo>
                <a:cubicBezTo>
                  <a:pt x="32" y="2656"/>
                  <a:pt x="16" y="2656"/>
                  <a:pt x="0" y="2657"/>
                </a:cubicBezTo>
                <a:cubicBezTo>
                  <a:pt x="0" y="2747"/>
                  <a:pt x="0" y="2747"/>
                  <a:pt x="0" y="2747"/>
                </a:cubicBezTo>
                <a:cubicBezTo>
                  <a:pt x="16" y="2747"/>
                  <a:pt x="32" y="2747"/>
                  <a:pt x="48" y="2747"/>
                </a:cubicBezTo>
                <a:cubicBezTo>
                  <a:pt x="1053" y="2747"/>
                  <a:pt x="1871" y="3563"/>
                  <a:pt x="1871" y="4567"/>
                </a:cubicBezTo>
                <a:cubicBezTo>
                  <a:pt x="1871" y="5571"/>
                  <a:pt x="1053" y="6387"/>
                  <a:pt x="48" y="6387"/>
                </a:cubicBezTo>
                <a:cubicBezTo>
                  <a:pt x="32" y="6387"/>
                  <a:pt x="16" y="6387"/>
                  <a:pt x="0" y="6387"/>
                </a:cubicBezTo>
                <a:cubicBezTo>
                  <a:pt x="0" y="6477"/>
                  <a:pt x="0" y="6477"/>
                  <a:pt x="0" y="6477"/>
                </a:cubicBezTo>
                <a:cubicBezTo>
                  <a:pt x="16" y="6478"/>
                  <a:pt x="32" y="6478"/>
                  <a:pt x="48" y="6478"/>
                </a:cubicBezTo>
                <a:cubicBezTo>
                  <a:pt x="1103" y="6478"/>
                  <a:pt x="1962" y="5621"/>
                  <a:pt x="1962" y="4567"/>
                </a:cubicBezTo>
                <a:close/>
                <a:moveTo>
                  <a:pt x="1604" y="4564"/>
                </a:moveTo>
                <a:cubicBezTo>
                  <a:pt x="1604" y="3709"/>
                  <a:pt x="907" y="3014"/>
                  <a:pt x="51" y="3014"/>
                </a:cubicBezTo>
                <a:cubicBezTo>
                  <a:pt x="34" y="3014"/>
                  <a:pt x="16" y="3015"/>
                  <a:pt x="0" y="3015"/>
                </a:cubicBezTo>
                <a:cubicBezTo>
                  <a:pt x="0" y="3106"/>
                  <a:pt x="0" y="3106"/>
                  <a:pt x="0" y="3106"/>
                </a:cubicBezTo>
                <a:cubicBezTo>
                  <a:pt x="16" y="3106"/>
                  <a:pt x="34" y="3105"/>
                  <a:pt x="51" y="3105"/>
                </a:cubicBezTo>
                <a:cubicBezTo>
                  <a:pt x="857" y="3105"/>
                  <a:pt x="1512" y="3760"/>
                  <a:pt x="1512" y="4564"/>
                </a:cubicBezTo>
                <a:cubicBezTo>
                  <a:pt x="1512" y="5368"/>
                  <a:pt x="857" y="6022"/>
                  <a:pt x="51" y="6022"/>
                </a:cubicBezTo>
                <a:cubicBezTo>
                  <a:pt x="34" y="6022"/>
                  <a:pt x="16" y="6022"/>
                  <a:pt x="0" y="6021"/>
                </a:cubicBezTo>
                <a:cubicBezTo>
                  <a:pt x="0" y="6113"/>
                  <a:pt x="0" y="6113"/>
                  <a:pt x="0" y="6113"/>
                </a:cubicBezTo>
                <a:cubicBezTo>
                  <a:pt x="16" y="6113"/>
                  <a:pt x="34" y="6113"/>
                  <a:pt x="51" y="6113"/>
                </a:cubicBezTo>
                <a:cubicBezTo>
                  <a:pt x="907" y="6113"/>
                  <a:pt x="1604" y="5418"/>
                  <a:pt x="1604" y="4564"/>
                </a:cubicBezTo>
                <a:close/>
                <a:moveTo>
                  <a:pt x="1252" y="4557"/>
                </a:moveTo>
                <a:cubicBezTo>
                  <a:pt x="1252" y="3897"/>
                  <a:pt x="713" y="3360"/>
                  <a:pt x="51" y="3360"/>
                </a:cubicBezTo>
                <a:cubicBezTo>
                  <a:pt x="34" y="3360"/>
                  <a:pt x="16" y="3360"/>
                  <a:pt x="0" y="3361"/>
                </a:cubicBezTo>
                <a:cubicBezTo>
                  <a:pt x="0" y="3453"/>
                  <a:pt x="0" y="3453"/>
                  <a:pt x="0" y="3453"/>
                </a:cubicBezTo>
                <a:cubicBezTo>
                  <a:pt x="17" y="3451"/>
                  <a:pt x="34" y="3451"/>
                  <a:pt x="51" y="3451"/>
                </a:cubicBezTo>
                <a:cubicBezTo>
                  <a:pt x="663" y="3451"/>
                  <a:pt x="1160" y="3947"/>
                  <a:pt x="1160" y="4557"/>
                </a:cubicBezTo>
                <a:cubicBezTo>
                  <a:pt x="1160" y="5167"/>
                  <a:pt x="663" y="5664"/>
                  <a:pt x="51" y="5664"/>
                </a:cubicBezTo>
                <a:cubicBezTo>
                  <a:pt x="34" y="5664"/>
                  <a:pt x="17" y="5663"/>
                  <a:pt x="0" y="5662"/>
                </a:cubicBezTo>
                <a:cubicBezTo>
                  <a:pt x="0" y="5754"/>
                  <a:pt x="0" y="5754"/>
                  <a:pt x="0" y="5754"/>
                </a:cubicBezTo>
                <a:cubicBezTo>
                  <a:pt x="16" y="5755"/>
                  <a:pt x="34" y="5755"/>
                  <a:pt x="51" y="5755"/>
                </a:cubicBezTo>
                <a:cubicBezTo>
                  <a:pt x="713" y="5755"/>
                  <a:pt x="1252" y="5218"/>
                  <a:pt x="1252" y="4557"/>
                </a:cubicBezTo>
                <a:close/>
                <a:moveTo>
                  <a:pt x="3" y="0"/>
                </a:moveTo>
                <a:cubicBezTo>
                  <a:pt x="0" y="0"/>
                  <a:pt x="0" y="0"/>
                  <a:pt x="0" y="0"/>
                </a:cubicBezTo>
                <a:cubicBezTo>
                  <a:pt x="0" y="91"/>
                  <a:pt x="0" y="91"/>
                  <a:pt x="0" y="91"/>
                </a:cubicBezTo>
                <a:cubicBezTo>
                  <a:pt x="3" y="91"/>
                  <a:pt x="3" y="91"/>
                  <a:pt x="3" y="91"/>
                </a:cubicBezTo>
                <a:cubicBezTo>
                  <a:pt x="2508" y="91"/>
                  <a:pt x="4546" y="2128"/>
                  <a:pt x="4546" y="4631"/>
                </a:cubicBezTo>
                <a:cubicBezTo>
                  <a:pt x="4546" y="7134"/>
                  <a:pt x="2508" y="9171"/>
                  <a:pt x="3" y="9171"/>
                </a:cubicBezTo>
                <a:cubicBezTo>
                  <a:pt x="0" y="9171"/>
                  <a:pt x="0" y="9171"/>
                  <a:pt x="0" y="9171"/>
                </a:cubicBezTo>
                <a:cubicBezTo>
                  <a:pt x="0" y="9262"/>
                  <a:pt x="0" y="9262"/>
                  <a:pt x="0" y="9262"/>
                </a:cubicBezTo>
                <a:cubicBezTo>
                  <a:pt x="3" y="9262"/>
                  <a:pt x="3" y="9262"/>
                  <a:pt x="3" y="9262"/>
                </a:cubicBezTo>
                <a:cubicBezTo>
                  <a:pt x="2558" y="9262"/>
                  <a:pt x="4637" y="7185"/>
                  <a:pt x="4637" y="4631"/>
                </a:cubicBezTo>
                <a:cubicBezTo>
                  <a:pt x="4637" y="2077"/>
                  <a:pt x="2558" y="0"/>
                  <a:pt x="3" y="0"/>
                </a:cubicBezTo>
                <a:close/>
                <a:moveTo>
                  <a:pt x="4349" y="4634"/>
                </a:moveTo>
                <a:cubicBezTo>
                  <a:pt x="4349" y="2262"/>
                  <a:pt x="2418" y="333"/>
                  <a:pt x="44" y="333"/>
                </a:cubicBezTo>
                <a:cubicBezTo>
                  <a:pt x="30" y="333"/>
                  <a:pt x="14" y="333"/>
                  <a:pt x="0" y="333"/>
                </a:cubicBezTo>
                <a:cubicBezTo>
                  <a:pt x="0" y="424"/>
                  <a:pt x="0" y="424"/>
                  <a:pt x="0" y="424"/>
                </a:cubicBezTo>
                <a:cubicBezTo>
                  <a:pt x="14" y="424"/>
                  <a:pt x="29" y="424"/>
                  <a:pt x="44" y="424"/>
                </a:cubicBezTo>
                <a:cubicBezTo>
                  <a:pt x="2368" y="424"/>
                  <a:pt x="4258" y="2313"/>
                  <a:pt x="4258" y="4634"/>
                </a:cubicBezTo>
                <a:cubicBezTo>
                  <a:pt x="4258" y="6956"/>
                  <a:pt x="2368" y="8845"/>
                  <a:pt x="44" y="8845"/>
                </a:cubicBezTo>
                <a:cubicBezTo>
                  <a:pt x="29" y="8845"/>
                  <a:pt x="14" y="8845"/>
                  <a:pt x="0" y="8844"/>
                </a:cubicBezTo>
                <a:cubicBezTo>
                  <a:pt x="0" y="8935"/>
                  <a:pt x="0" y="8935"/>
                  <a:pt x="0" y="8935"/>
                </a:cubicBezTo>
                <a:cubicBezTo>
                  <a:pt x="14" y="8936"/>
                  <a:pt x="30" y="8936"/>
                  <a:pt x="44" y="8936"/>
                </a:cubicBezTo>
                <a:cubicBezTo>
                  <a:pt x="2418" y="8936"/>
                  <a:pt x="4349" y="7006"/>
                  <a:pt x="4349" y="4634"/>
                </a:cubicBezTo>
                <a:close/>
                <a:moveTo>
                  <a:pt x="919" y="4564"/>
                </a:moveTo>
                <a:cubicBezTo>
                  <a:pt x="919" y="4083"/>
                  <a:pt x="528" y="3693"/>
                  <a:pt x="48" y="3693"/>
                </a:cubicBezTo>
                <a:cubicBezTo>
                  <a:pt x="32" y="3693"/>
                  <a:pt x="16" y="3693"/>
                  <a:pt x="0" y="3694"/>
                </a:cubicBezTo>
                <a:cubicBezTo>
                  <a:pt x="0" y="3785"/>
                  <a:pt x="0" y="3785"/>
                  <a:pt x="0" y="3785"/>
                </a:cubicBezTo>
                <a:cubicBezTo>
                  <a:pt x="15" y="3784"/>
                  <a:pt x="32" y="3784"/>
                  <a:pt x="48" y="3784"/>
                </a:cubicBezTo>
                <a:cubicBezTo>
                  <a:pt x="478" y="3784"/>
                  <a:pt x="828" y="4134"/>
                  <a:pt x="828" y="4564"/>
                </a:cubicBezTo>
                <a:cubicBezTo>
                  <a:pt x="828" y="4994"/>
                  <a:pt x="478" y="5344"/>
                  <a:pt x="48" y="5344"/>
                </a:cubicBezTo>
                <a:cubicBezTo>
                  <a:pt x="32" y="5344"/>
                  <a:pt x="15" y="5343"/>
                  <a:pt x="0" y="5342"/>
                </a:cubicBezTo>
                <a:cubicBezTo>
                  <a:pt x="0" y="5433"/>
                  <a:pt x="0" y="5433"/>
                  <a:pt x="0" y="5433"/>
                </a:cubicBezTo>
                <a:cubicBezTo>
                  <a:pt x="16" y="5435"/>
                  <a:pt x="32" y="5435"/>
                  <a:pt x="48" y="5435"/>
                </a:cubicBezTo>
                <a:cubicBezTo>
                  <a:pt x="528" y="5435"/>
                  <a:pt x="919" y="5044"/>
                  <a:pt x="919" y="4564"/>
                </a:cubicBezTo>
                <a:close/>
                <a:moveTo>
                  <a:pt x="580" y="4567"/>
                </a:moveTo>
                <a:cubicBezTo>
                  <a:pt x="580" y="4261"/>
                  <a:pt x="332" y="4013"/>
                  <a:pt x="28" y="4013"/>
                </a:cubicBezTo>
                <a:cubicBezTo>
                  <a:pt x="19" y="4013"/>
                  <a:pt x="9" y="4013"/>
                  <a:pt x="0" y="4013"/>
                </a:cubicBezTo>
                <a:cubicBezTo>
                  <a:pt x="0" y="4105"/>
                  <a:pt x="0" y="4105"/>
                  <a:pt x="0" y="4105"/>
                </a:cubicBezTo>
                <a:cubicBezTo>
                  <a:pt x="9" y="4104"/>
                  <a:pt x="19" y="4104"/>
                  <a:pt x="28" y="4104"/>
                </a:cubicBezTo>
                <a:cubicBezTo>
                  <a:pt x="282" y="4104"/>
                  <a:pt x="488" y="4311"/>
                  <a:pt x="488" y="4567"/>
                </a:cubicBezTo>
                <a:cubicBezTo>
                  <a:pt x="488" y="4823"/>
                  <a:pt x="282" y="5030"/>
                  <a:pt x="28" y="5030"/>
                </a:cubicBezTo>
                <a:cubicBezTo>
                  <a:pt x="19" y="5030"/>
                  <a:pt x="9" y="5030"/>
                  <a:pt x="0" y="5029"/>
                </a:cubicBezTo>
                <a:cubicBezTo>
                  <a:pt x="0" y="5121"/>
                  <a:pt x="0" y="5121"/>
                  <a:pt x="0" y="5121"/>
                </a:cubicBezTo>
                <a:cubicBezTo>
                  <a:pt x="9" y="5121"/>
                  <a:pt x="19" y="5121"/>
                  <a:pt x="28" y="5121"/>
                </a:cubicBezTo>
                <a:cubicBezTo>
                  <a:pt x="332" y="5121"/>
                  <a:pt x="580" y="4873"/>
                  <a:pt x="580" y="4567"/>
                </a:cubicBezTo>
                <a:close/>
                <a:moveTo>
                  <a:pt x="311" y="4567"/>
                </a:moveTo>
                <a:cubicBezTo>
                  <a:pt x="311" y="4413"/>
                  <a:pt x="184" y="4288"/>
                  <a:pt x="28" y="4288"/>
                </a:cubicBezTo>
                <a:cubicBezTo>
                  <a:pt x="19" y="4288"/>
                  <a:pt x="9" y="4288"/>
                  <a:pt x="0" y="4289"/>
                </a:cubicBezTo>
                <a:cubicBezTo>
                  <a:pt x="0" y="4381"/>
                  <a:pt x="0" y="4381"/>
                  <a:pt x="0" y="4381"/>
                </a:cubicBezTo>
                <a:cubicBezTo>
                  <a:pt x="9" y="4380"/>
                  <a:pt x="18" y="4379"/>
                  <a:pt x="28" y="4379"/>
                </a:cubicBezTo>
                <a:cubicBezTo>
                  <a:pt x="134" y="4379"/>
                  <a:pt x="220" y="4463"/>
                  <a:pt x="220" y="4567"/>
                </a:cubicBezTo>
                <a:cubicBezTo>
                  <a:pt x="220" y="4671"/>
                  <a:pt x="134" y="4755"/>
                  <a:pt x="28" y="4755"/>
                </a:cubicBezTo>
                <a:cubicBezTo>
                  <a:pt x="18" y="4755"/>
                  <a:pt x="9" y="4754"/>
                  <a:pt x="0" y="4753"/>
                </a:cubicBezTo>
                <a:cubicBezTo>
                  <a:pt x="0" y="4845"/>
                  <a:pt x="0" y="4845"/>
                  <a:pt x="0" y="4845"/>
                </a:cubicBezTo>
                <a:cubicBezTo>
                  <a:pt x="9" y="4846"/>
                  <a:pt x="19" y="4846"/>
                  <a:pt x="28" y="4846"/>
                </a:cubicBezTo>
                <a:cubicBezTo>
                  <a:pt x="184" y="4846"/>
                  <a:pt x="311" y="4721"/>
                  <a:pt x="311" y="45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Tree>
    <p:extLst>
      <p:ext uri="{BB962C8B-B14F-4D97-AF65-F5344CB8AC3E}">
        <p14:creationId xmlns:p14="http://schemas.microsoft.com/office/powerpoint/2010/main" val="3914999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Friendly Fig)">
    <p:bg>
      <p:bgPr>
        <a:solidFill>
          <a:schemeClr val="accent6"/>
        </a:solidFill>
        <a:effectLst/>
      </p:bgPr>
    </p:bg>
    <p:spTree>
      <p:nvGrpSpPr>
        <p:cNvPr id="1" name=""/>
        <p:cNvGrpSpPr/>
        <p:nvPr/>
      </p:nvGrpSpPr>
      <p:grpSpPr>
        <a:xfrm>
          <a:off x="0" y="0"/>
          <a:ext cx="0" cy="0"/>
          <a:chOff x="0" y="0"/>
          <a:chExt cx="0" cy="0"/>
        </a:xfrm>
      </p:grpSpPr>
      <p:sp>
        <p:nvSpPr>
          <p:cNvPr id="19" name="Titel 18">
            <a:extLst>
              <a:ext uri="{FF2B5EF4-FFF2-40B4-BE49-F238E27FC236}">
                <a16:creationId xmlns:a16="http://schemas.microsoft.com/office/drawing/2014/main" id="{ADC7AEA6-F718-4ED4-88BE-F5BF623E738D}"/>
              </a:ext>
            </a:extLst>
          </p:cNvPr>
          <p:cNvSpPr>
            <a:spLocks noGrp="1" noSelect="1"/>
          </p:cNvSpPr>
          <p:nvPr>
            <p:ph type="title" hasCustomPrompt="1"/>
          </p:nvPr>
        </p:nvSpPr>
        <p:spPr bwMode="invGray">
          <a:xfrm>
            <a:off x="430200" y="2198424"/>
            <a:ext cx="8282000" cy="440274"/>
          </a:xfrm>
        </p:spPr>
        <p:txBody>
          <a:bodyPr/>
          <a:lstStyle>
            <a:lvl1pPr>
              <a:defRPr>
                <a:solidFill>
                  <a:schemeClr val="bg1"/>
                </a:solidFill>
              </a:defRPr>
            </a:lvl1pPr>
          </a:lstStyle>
          <a:p>
            <a:r>
              <a:rPr lang="en-GB" dirty="0"/>
              <a:t>[Title]</a:t>
            </a:r>
          </a:p>
        </p:txBody>
      </p:sp>
      <p:sp>
        <p:nvSpPr>
          <p:cNvPr id="11" name="Freeform 10">
            <a:extLst>
              <a:ext uri="{FF2B5EF4-FFF2-40B4-BE49-F238E27FC236}">
                <a16:creationId xmlns:a16="http://schemas.microsoft.com/office/drawing/2014/main" id="{9AA0EC3C-4692-437E-A175-24F115D4FD3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4" name="Freeform 11">
            <a:extLst>
              <a:ext uri="{FF2B5EF4-FFF2-40B4-BE49-F238E27FC236}">
                <a16:creationId xmlns:a16="http://schemas.microsoft.com/office/drawing/2014/main" id="{59967788-A63E-4523-AAB2-409D49A98BB2}"/>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4" name="***Tijdelijke aanduiding voor datum 3"/>
          <p:cNvSpPr>
            <a:spLocks noGrp="1" noSelect="1"/>
          </p:cNvSpPr>
          <p:nvPr>
            <p:ph type="dt" sz="half" idx="10"/>
          </p:nvPr>
        </p:nvSpPr>
        <p:spPr/>
        <p:txBody>
          <a:bodyPr/>
          <a:lstStyle>
            <a:lvl1pPr>
              <a:defRPr>
                <a:solidFill>
                  <a:schemeClr val="bg1"/>
                </a:solidFill>
              </a:defRPr>
            </a:lvl1pPr>
          </a:lstStyle>
          <a:p>
            <a:fld id="{DC04DD05-4251-43BC-B82A-FBE6C877A68C}" type="datetime1">
              <a:rPr lang="en-GB" noProof="1" smtClean="0"/>
              <a:pPr/>
              <a:t>21/11/2022</a:t>
            </a:fld>
            <a:endParaRPr lang="en-GB" noProof="1"/>
          </a:p>
        </p:txBody>
      </p:sp>
      <p:sp>
        <p:nvSpPr>
          <p:cNvPr id="5" name="***Tijdelijke aanduiding voor voettekst 4"/>
          <p:cNvSpPr>
            <a:spLocks noGrp="1" noSelect="1"/>
          </p:cNvSpPr>
          <p:nvPr>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6" name="***Tijdelijke aanduiding voor dianummer 5"/>
          <p:cNvSpPr>
            <a:spLocks noGrp="1" noSelect="1"/>
          </p:cNvSpPr>
          <p:nvPr>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1293606414"/>
      </p:ext>
    </p:extLst>
  </p:cSld>
  <p:clrMapOvr>
    <a:masterClrMapping/>
  </p:clrMapOvr>
  <p:extLst>
    <p:ext uri="{DCECCB84-F9BA-43D5-87BE-67443E8EF086}">
      <p15:sldGuideLst xmlns:p15="http://schemas.microsoft.com/office/powerpoint/2012/main">
        <p15:guide id="1" orient="horz" pos="1620">
          <p15:clr>
            <a:srgbClr val="FBAE40"/>
          </p15:clr>
        </p15:guide>
        <p15:guide id="2" pos="2739">
          <p15:clr>
            <a:srgbClr val="00000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losing slide (Friendly Fig)">
    <p:bg>
      <p:bgPr>
        <a:solidFill>
          <a:schemeClr val="accent6"/>
        </a:solidFill>
        <a:effectLst/>
      </p:bgPr>
    </p:bg>
    <p:spTree>
      <p:nvGrpSpPr>
        <p:cNvPr id="1" name=""/>
        <p:cNvGrpSpPr/>
        <p:nvPr/>
      </p:nvGrpSpPr>
      <p:grpSpPr>
        <a:xfrm>
          <a:off x="0" y="0"/>
          <a:ext cx="0" cy="0"/>
          <a:chOff x="0" y="0"/>
          <a:chExt cx="0" cy="0"/>
        </a:xfrm>
      </p:grpSpPr>
      <p:sp>
        <p:nvSpPr>
          <p:cNvPr id="12" name="Instruction 21"/>
          <p:cNvSpPr>
            <a:spLocks noGrp="1" noSelect="1"/>
          </p:cNvSpPr>
          <p:nvPr>
            <p:ph type="body" sz="quarter" idx="1004" hasCustomPrompt="1"/>
          </p:nvPr>
        </p:nvSpPr>
        <p:spPr>
          <a:xfrm>
            <a:off x="-1463675" y="742942"/>
            <a:ext cx="1368425" cy="1440000"/>
          </a:xfrm>
          <a:solidFill>
            <a:srgbClr val="FFFFFF"/>
          </a:solidFill>
          <a:ln w="19050">
            <a:solidFill>
              <a:schemeClr val="accent1"/>
            </a:solidFill>
          </a:ln>
        </p:spPr>
        <p:txBody>
          <a:bodyPr lIns="36000" tIns="36000" rIns="36000" bIns="36000"/>
          <a:lstStyle>
            <a:lvl1pPr marL="0" marR="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sz="1000" b="0">
                <a:solidFill>
                  <a:schemeClr val="tx1"/>
                </a:solidFill>
              </a:defRPr>
            </a:lvl1pPr>
            <a:lvl2pPr marL="201600" indent="0">
              <a:lnSpc>
                <a:spcPct val="99000"/>
              </a:lnSpc>
              <a:buNone/>
              <a:defRPr sz="1000" b="0">
                <a:solidFill>
                  <a:schemeClr val="tx1"/>
                </a:solidFill>
              </a:defRPr>
            </a:lvl2pPr>
            <a:lvl3pPr marL="403200" indent="0">
              <a:lnSpc>
                <a:spcPct val="99000"/>
              </a:lnSpc>
              <a:buNone/>
              <a:defRPr sz="1000" b="0">
                <a:solidFill>
                  <a:schemeClr val="tx1"/>
                </a:solidFill>
              </a:defRPr>
            </a:lvl3pPr>
            <a:lvl4pPr marL="0" indent="0">
              <a:lnSpc>
                <a:spcPct val="99000"/>
              </a:lnSpc>
              <a:buFont typeface="Arial" panose="020B0604020202020204" pitchFamily="34" charset="0"/>
              <a:buNone/>
              <a:defRPr sz="1000" b="0">
                <a:solidFill>
                  <a:schemeClr val="tx1"/>
                </a:solidFill>
              </a:defRPr>
            </a:lvl4pPr>
            <a:lvl5pPr marL="0" indent="0">
              <a:lnSpc>
                <a:spcPct val="99000"/>
              </a:lnSpc>
              <a:buFont typeface="Arial" panose="020B0604020202020204" pitchFamily="34" charset="0"/>
              <a:buNone/>
              <a:defRPr sz="1000" b="0">
                <a:solidFill>
                  <a:schemeClr val="tx1"/>
                </a:solidFill>
              </a:defRPr>
            </a:lvl5pPr>
            <a:lvl6pPr marL="201600" indent="0">
              <a:lnSpc>
                <a:spcPct val="99000"/>
              </a:lnSpc>
              <a:buFont typeface="Arial" panose="020B0604020202020204" pitchFamily="34" charset="0"/>
              <a:buNone/>
              <a:defRPr sz="1000" b="0">
                <a:solidFill>
                  <a:schemeClr val="tx1"/>
                </a:solidFill>
              </a:defRPr>
            </a:lvl6pPr>
            <a:lvl7pPr marL="403200" indent="0">
              <a:lnSpc>
                <a:spcPct val="99000"/>
              </a:lnSpc>
              <a:buFont typeface="Arial" panose="020B0604020202020204" pitchFamily="34" charset="0"/>
              <a:buNone/>
              <a:defRPr sz="1000" b="0">
                <a:solidFill>
                  <a:schemeClr val="tx1"/>
                </a:solidFill>
              </a:defRPr>
            </a:lvl7pPr>
            <a:lvl8pPr marL="604800" indent="0">
              <a:lnSpc>
                <a:spcPct val="99000"/>
              </a:lnSpc>
              <a:buFont typeface="Arial" panose="020B0604020202020204" pitchFamily="34" charset="0"/>
              <a:buNone/>
              <a:defRPr sz="1000" b="0">
                <a:solidFill>
                  <a:schemeClr val="tx1"/>
                </a:solidFill>
              </a:defRPr>
            </a:lvl8pPr>
            <a:lvl9pPr marL="0" indent="0">
              <a:lnSpc>
                <a:spcPct val="99000"/>
              </a:lnSpc>
              <a:buFont typeface="Arial" panose="020B0604020202020204" pitchFamily="34" charset="0"/>
              <a:buNone/>
              <a:defRPr sz="1000" b="0">
                <a:solidFill>
                  <a:schemeClr val="tx1"/>
                </a:solidFill>
              </a:defRPr>
            </a:lvl9pPr>
          </a:lstStyle>
          <a:p>
            <a:pPr marL="0" marR="0" lvl="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a:pPr>
            <a:r>
              <a:rPr lang="en-GB" sz="1000" noProof="1"/>
              <a:t>Click in the background and choose Format background to change the background colour.</a:t>
            </a:r>
            <a:br>
              <a:rPr lang="en-GB" sz="1000" noProof="1"/>
            </a:br>
            <a:r>
              <a:rPr lang="en-GB" sz="1000" noProof="1"/>
              <a:t>To change the colour of the circles, select the circles and change the fill colour.</a:t>
            </a:r>
            <a:endParaRPr lang="en-GB" noProof="1"/>
          </a:p>
        </p:txBody>
      </p:sp>
      <p:sp>
        <p:nvSpPr>
          <p:cNvPr id="6" name="Freeform 10">
            <a:extLst>
              <a:ext uri="{FF2B5EF4-FFF2-40B4-BE49-F238E27FC236}">
                <a16:creationId xmlns:a16="http://schemas.microsoft.com/office/drawing/2014/main" id="{9AA0EC3C-4692-437E-A175-24F115D4FD3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 name="Freeform 11">
            <a:extLst>
              <a:ext uri="{FF2B5EF4-FFF2-40B4-BE49-F238E27FC236}">
                <a16:creationId xmlns:a16="http://schemas.microsoft.com/office/drawing/2014/main" id="{59967788-A63E-4523-AAB2-409D49A98BB2}"/>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5" name="***Titel 1">
            <a:extLst>
              <a:ext uri="{FF2B5EF4-FFF2-40B4-BE49-F238E27FC236}">
                <a16:creationId xmlns:a16="http://schemas.microsoft.com/office/drawing/2014/main" id="{B010630C-1211-489F-A3EA-76B21A919894}"/>
              </a:ext>
            </a:extLst>
          </p:cNvPr>
          <p:cNvSpPr>
            <a:spLocks noGrp="1" noSelect="1"/>
          </p:cNvSpPr>
          <p:nvPr userDrawn="1">
            <p:ph type="title" hasCustomPrompt="1"/>
          </p:nvPr>
        </p:nvSpPr>
        <p:spPr bwMode="gray">
          <a:xfrm>
            <a:off x="3010517" y="2147268"/>
            <a:ext cx="3608921" cy="766800"/>
          </a:xfrm>
        </p:spPr>
        <p:txBody>
          <a:bodyPr/>
          <a:lstStyle>
            <a:lvl1pPr algn="r">
              <a:defRPr sz="2400">
                <a:solidFill>
                  <a:schemeClr val="bg1"/>
                </a:solidFill>
              </a:defRPr>
            </a:lvl1pPr>
          </a:lstStyle>
          <a:p>
            <a:pPr lvl="0"/>
            <a:r>
              <a:rPr lang="en-GB" dirty="0"/>
              <a:t>[Closure e.g. Thank you </a:t>
            </a:r>
            <a:br>
              <a:rPr lang="en-GB" dirty="0"/>
            </a:br>
            <a:r>
              <a:rPr lang="en-GB" dirty="0"/>
              <a:t>for your attention]</a:t>
            </a:r>
          </a:p>
        </p:txBody>
      </p:sp>
      <p:sp>
        <p:nvSpPr>
          <p:cNvPr id="3" name="***Tijdelijke aanduiding voor datum 2"/>
          <p:cNvSpPr>
            <a:spLocks noGrp="1" noSelect="1"/>
          </p:cNvSpPr>
          <p:nvPr userDrawn="1">
            <p:ph type="dt" sz="half" idx="10"/>
          </p:nvPr>
        </p:nvSpPr>
        <p:spPr/>
        <p:txBody>
          <a:bodyPr/>
          <a:lstStyle>
            <a:lvl1pPr>
              <a:defRPr>
                <a:solidFill>
                  <a:schemeClr val="bg1"/>
                </a:solidFill>
              </a:defRPr>
            </a:lvl1pPr>
          </a:lstStyle>
          <a:p>
            <a:fld id="{DC04DD05-4251-43BC-B82A-FBE6C877A68C}" type="datetime1">
              <a:rPr lang="en-GB" noProof="1" smtClean="0"/>
              <a:pPr/>
              <a:t>21/11/2022</a:t>
            </a:fld>
            <a:endParaRPr lang="en-GB" noProof="1"/>
          </a:p>
        </p:txBody>
      </p:sp>
      <p:sp>
        <p:nvSpPr>
          <p:cNvPr id="4" name="***Tijdelijke aanduiding voor voettekst 3"/>
          <p:cNvSpPr>
            <a:spLocks noGrp="1" noSelect="1"/>
          </p:cNvSpPr>
          <p:nvPr userDrawn="1">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8" name="***Tijdelijke aanduiding voor dianummer 7"/>
          <p:cNvSpPr>
            <a:spLocks noGrp="1" noSelect="1"/>
          </p:cNvSpPr>
          <p:nvPr userDrawn="1">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
        <p:nvSpPr>
          <p:cNvPr id="30" name="Freeform 5 (PHJU)"/>
          <p:cNvSpPr>
            <a:spLocks noGrp="1" noSelect="1"/>
          </p:cNvSpPr>
          <p:nvPr userDrawn="1">
            <p:ph type="body" idx="1000" hasCustomPrompt="1"/>
            <p:custDataLst>
              <p:custData r:id="rId1"/>
            </p:custDataLst>
          </p:nvPr>
        </p:nvSpPr>
        <p:spPr bwMode="auto">
          <a:xfrm>
            <a:off x="6764338" y="1428750"/>
            <a:ext cx="1104900" cy="2205038"/>
          </a:xfrm>
          <a:custGeom>
            <a:avLst/>
            <a:gdLst>
              <a:gd name="T0" fmla="*/ 0 w 4637"/>
              <a:gd name="T1" fmla="*/ 8499 h 9262"/>
              <a:gd name="T2" fmla="*/ 35 w 4637"/>
              <a:gd name="T3" fmla="*/ 737 h 9262"/>
              <a:gd name="T4" fmla="*/ 35 w 4637"/>
              <a:gd name="T5" fmla="*/ 646 h 9262"/>
              <a:gd name="T6" fmla="*/ 3664 w 4637"/>
              <a:gd name="T7" fmla="*/ 4612 h 9262"/>
              <a:gd name="T8" fmla="*/ 0 w 4637"/>
              <a:gd name="T9" fmla="*/ 1071 h 9262"/>
              <a:gd name="T10" fmla="*/ 28 w 4637"/>
              <a:gd name="T11" fmla="*/ 8153 h 9262"/>
              <a:gd name="T12" fmla="*/ 28 w 4637"/>
              <a:gd name="T13" fmla="*/ 8245 h 9262"/>
              <a:gd name="T14" fmla="*/ 12 w 4637"/>
              <a:gd name="T15" fmla="*/ 1280 h 9262"/>
              <a:gd name="T16" fmla="*/ 12 w 4637"/>
              <a:gd name="T17" fmla="*/ 1371 h 9262"/>
              <a:gd name="T18" fmla="*/ 0 w 4637"/>
              <a:gd name="T19" fmla="*/ 7801 h 9262"/>
              <a:gd name="T20" fmla="*/ 3319 w 4637"/>
              <a:gd name="T21" fmla="*/ 4586 h 9262"/>
              <a:gd name="T22" fmla="*/ 0 w 4637"/>
              <a:gd name="T23" fmla="*/ 1607 h 9262"/>
              <a:gd name="T24" fmla="*/ 2908 w 4637"/>
              <a:gd name="T25" fmla="*/ 4577 h 9262"/>
              <a:gd name="T26" fmla="*/ 0 w 4637"/>
              <a:gd name="T27" fmla="*/ 7547 h 9262"/>
              <a:gd name="T28" fmla="*/ 2660 w 4637"/>
              <a:gd name="T29" fmla="*/ 4580 h 9262"/>
              <a:gd name="T30" fmla="*/ 0 w 4637"/>
              <a:gd name="T31" fmla="*/ 2050 h 9262"/>
              <a:gd name="T32" fmla="*/ 38 w 4637"/>
              <a:gd name="T33" fmla="*/ 7110 h 9262"/>
              <a:gd name="T34" fmla="*/ 38 w 4637"/>
              <a:gd name="T35" fmla="*/ 7201 h 9262"/>
              <a:gd name="T36" fmla="*/ 48 w 4637"/>
              <a:gd name="T37" fmla="*/ 2291 h 9262"/>
              <a:gd name="T38" fmla="*/ 48 w 4637"/>
              <a:gd name="T39" fmla="*/ 2382 h 9262"/>
              <a:gd name="T40" fmla="*/ 0 w 4637"/>
              <a:gd name="T41" fmla="*/ 6751 h 9262"/>
              <a:gd name="T42" fmla="*/ 2327 w 4637"/>
              <a:gd name="T43" fmla="*/ 4567 h 9262"/>
              <a:gd name="T44" fmla="*/ 0 w 4637"/>
              <a:gd name="T45" fmla="*/ 2657 h 9262"/>
              <a:gd name="T46" fmla="*/ 1871 w 4637"/>
              <a:gd name="T47" fmla="*/ 4567 h 9262"/>
              <a:gd name="T48" fmla="*/ 0 w 4637"/>
              <a:gd name="T49" fmla="*/ 6477 h 9262"/>
              <a:gd name="T50" fmla="*/ 1604 w 4637"/>
              <a:gd name="T51" fmla="*/ 4564 h 9262"/>
              <a:gd name="T52" fmla="*/ 0 w 4637"/>
              <a:gd name="T53" fmla="*/ 3106 h 9262"/>
              <a:gd name="T54" fmla="*/ 51 w 4637"/>
              <a:gd name="T55" fmla="*/ 6022 h 9262"/>
              <a:gd name="T56" fmla="*/ 51 w 4637"/>
              <a:gd name="T57" fmla="*/ 6113 h 9262"/>
              <a:gd name="T58" fmla="*/ 51 w 4637"/>
              <a:gd name="T59" fmla="*/ 3360 h 9262"/>
              <a:gd name="T60" fmla="*/ 51 w 4637"/>
              <a:gd name="T61" fmla="*/ 3451 h 9262"/>
              <a:gd name="T62" fmla="*/ 0 w 4637"/>
              <a:gd name="T63" fmla="*/ 5662 h 9262"/>
              <a:gd name="T64" fmla="*/ 1252 w 4637"/>
              <a:gd name="T65" fmla="*/ 4557 h 9262"/>
              <a:gd name="T66" fmla="*/ 0 w 4637"/>
              <a:gd name="T67" fmla="*/ 91 h 9262"/>
              <a:gd name="T68" fmla="*/ 3 w 4637"/>
              <a:gd name="T69" fmla="*/ 9171 h 9262"/>
              <a:gd name="T70" fmla="*/ 3 w 4637"/>
              <a:gd name="T71" fmla="*/ 9262 h 9262"/>
              <a:gd name="T72" fmla="*/ 4349 w 4637"/>
              <a:gd name="T73" fmla="*/ 4634 h 9262"/>
              <a:gd name="T74" fmla="*/ 0 w 4637"/>
              <a:gd name="T75" fmla="*/ 424 h 9262"/>
              <a:gd name="T76" fmla="*/ 44 w 4637"/>
              <a:gd name="T77" fmla="*/ 8845 h 9262"/>
              <a:gd name="T78" fmla="*/ 44 w 4637"/>
              <a:gd name="T79" fmla="*/ 8936 h 9262"/>
              <a:gd name="T80" fmla="*/ 48 w 4637"/>
              <a:gd name="T81" fmla="*/ 3693 h 9262"/>
              <a:gd name="T82" fmla="*/ 48 w 4637"/>
              <a:gd name="T83" fmla="*/ 3784 h 9262"/>
              <a:gd name="T84" fmla="*/ 0 w 4637"/>
              <a:gd name="T85" fmla="*/ 5342 h 9262"/>
              <a:gd name="T86" fmla="*/ 919 w 4637"/>
              <a:gd name="T87" fmla="*/ 4564 h 9262"/>
              <a:gd name="T88" fmla="*/ 0 w 4637"/>
              <a:gd name="T89" fmla="*/ 4013 h 9262"/>
              <a:gd name="T90" fmla="*/ 488 w 4637"/>
              <a:gd name="T91" fmla="*/ 4567 h 9262"/>
              <a:gd name="T92" fmla="*/ 0 w 4637"/>
              <a:gd name="T93" fmla="*/ 5121 h 9262"/>
              <a:gd name="T94" fmla="*/ 311 w 4637"/>
              <a:gd name="T95" fmla="*/ 4567 h 9262"/>
              <a:gd name="T96" fmla="*/ 0 w 4637"/>
              <a:gd name="T97" fmla="*/ 4381 h 9262"/>
              <a:gd name="T98" fmla="*/ 28 w 4637"/>
              <a:gd name="T99" fmla="*/ 4755 h 9262"/>
              <a:gd name="T100" fmla="*/ 28 w 4637"/>
              <a:gd name="T101" fmla="*/ 4846 h 9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37" h="9262">
                <a:moveTo>
                  <a:pt x="35" y="8590"/>
                </a:moveTo>
                <a:cubicBezTo>
                  <a:pt x="23" y="8590"/>
                  <a:pt x="11" y="8590"/>
                  <a:pt x="0" y="8590"/>
                </a:cubicBezTo>
                <a:cubicBezTo>
                  <a:pt x="0" y="8499"/>
                  <a:pt x="0" y="8499"/>
                  <a:pt x="0" y="8499"/>
                </a:cubicBezTo>
                <a:cubicBezTo>
                  <a:pt x="11" y="8499"/>
                  <a:pt x="23" y="8499"/>
                  <a:pt x="35" y="8499"/>
                </a:cubicBezTo>
                <a:cubicBezTo>
                  <a:pt x="2176" y="8499"/>
                  <a:pt x="3919" y="6758"/>
                  <a:pt x="3919" y="4618"/>
                </a:cubicBezTo>
                <a:cubicBezTo>
                  <a:pt x="3919" y="2478"/>
                  <a:pt x="2176" y="737"/>
                  <a:pt x="35" y="737"/>
                </a:cubicBezTo>
                <a:cubicBezTo>
                  <a:pt x="23" y="737"/>
                  <a:pt x="11" y="737"/>
                  <a:pt x="0" y="738"/>
                </a:cubicBezTo>
                <a:cubicBezTo>
                  <a:pt x="0" y="647"/>
                  <a:pt x="0" y="647"/>
                  <a:pt x="0" y="647"/>
                </a:cubicBezTo>
                <a:cubicBezTo>
                  <a:pt x="11" y="646"/>
                  <a:pt x="23" y="646"/>
                  <a:pt x="35" y="646"/>
                </a:cubicBezTo>
                <a:cubicBezTo>
                  <a:pt x="2227" y="646"/>
                  <a:pt x="4010" y="2428"/>
                  <a:pt x="4010" y="4618"/>
                </a:cubicBezTo>
                <a:cubicBezTo>
                  <a:pt x="4010" y="6808"/>
                  <a:pt x="2227" y="8590"/>
                  <a:pt x="35" y="8590"/>
                </a:cubicBezTo>
                <a:close/>
                <a:moveTo>
                  <a:pt x="3664" y="4612"/>
                </a:moveTo>
                <a:cubicBezTo>
                  <a:pt x="3664" y="2609"/>
                  <a:pt x="2033" y="979"/>
                  <a:pt x="28" y="979"/>
                </a:cubicBezTo>
                <a:cubicBezTo>
                  <a:pt x="19" y="979"/>
                  <a:pt x="9" y="979"/>
                  <a:pt x="0" y="979"/>
                </a:cubicBezTo>
                <a:cubicBezTo>
                  <a:pt x="0" y="1071"/>
                  <a:pt x="0" y="1071"/>
                  <a:pt x="0" y="1071"/>
                </a:cubicBezTo>
                <a:cubicBezTo>
                  <a:pt x="9" y="1070"/>
                  <a:pt x="19" y="1070"/>
                  <a:pt x="28" y="1070"/>
                </a:cubicBezTo>
                <a:cubicBezTo>
                  <a:pt x="1983" y="1070"/>
                  <a:pt x="3573" y="2659"/>
                  <a:pt x="3573" y="4612"/>
                </a:cubicBezTo>
                <a:cubicBezTo>
                  <a:pt x="3573" y="6565"/>
                  <a:pt x="1983" y="8153"/>
                  <a:pt x="28" y="8153"/>
                </a:cubicBezTo>
                <a:cubicBezTo>
                  <a:pt x="19" y="8153"/>
                  <a:pt x="9" y="8153"/>
                  <a:pt x="0" y="8153"/>
                </a:cubicBezTo>
                <a:cubicBezTo>
                  <a:pt x="0" y="8244"/>
                  <a:pt x="0" y="8244"/>
                  <a:pt x="0" y="8244"/>
                </a:cubicBezTo>
                <a:cubicBezTo>
                  <a:pt x="9" y="8245"/>
                  <a:pt x="19" y="8245"/>
                  <a:pt x="28" y="8245"/>
                </a:cubicBezTo>
                <a:cubicBezTo>
                  <a:pt x="2033" y="8245"/>
                  <a:pt x="3664" y="6615"/>
                  <a:pt x="3664" y="4612"/>
                </a:cubicBezTo>
                <a:close/>
                <a:moveTo>
                  <a:pt x="3319" y="4586"/>
                </a:moveTo>
                <a:cubicBezTo>
                  <a:pt x="3319" y="2763"/>
                  <a:pt x="1836" y="1280"/>
                  <a:pt x="12" y="1280"/>
                </a:cubicBezTo>
                <a:cubicBezTo>
                  <a:pt x="0" y="1280"/>
                  <a:pt x="0" y="1280"/>
                  <a:pt x="0" y="1280"/>
                </a:cubicBezTo>
                <a:cubicBezTo>
                  <a:pt x="0" y="1371"/>
                  <a:pt x="0" y="1371"/>
                  <a:pt x="0" y="1371"/>
                </a:cubicBezTo>
                <a:cubicBezTo>
                  <a:pt x="12" y="1371"/>
                  <a:pt x="12" y="1371"/>
                  <a:pt x="12" y="1371"/>
                </a:cubicBezTo>
                <a:cubicBezTo>
                  <a:pt x="1785" y="1371"/>
                  <a:pt x="3228" y="2813"/>
                  <a:pt x="3228" y="4586"/>
                </a:cubicBezTo>
                <a:cubicBezTo>
                  <a:pt x="3228" y="6359"/>
                  <a:pt x="1785" y="7801"/>
                  <a:pt x="12" y="7801"/>
                </a:cubicBezTo>
                <a:cubicBezTo>
                  <a:pt x="0" y="7801"/>
                  <a:pt x="0" y="7801"/>
                  <a:pt x="0" y="7801"/>
                </a:cubicBezTo>
                <a:cubicBezTo>
                  <a:pt x="0" y="7893"/>
                  <a:pt x="0" y="7893"/>
                  <a:pt x="0" y="7893"/>
                </a:cubicBezTo>
                <a:cubicBezTo>
                  <a:pt x="12" y="7893"/>
                  <a:pt x="12" y="7893"/>
                  <a:pt x="12" y="7893"/>
                </a:cubicBezTo>
                <a:cubicBezTo>
                  <a:pt x="1836" y="7893"/>
                  <a:pt x="3319" y="6409"/>
                  <a:pt x="3319" y="4586"/>
                </a:cubicBezTo>
                <a:close/>
                <a:moveTo>
                  <a:pt x="2999" y="4577"/>
                </a:moveTo>
                <a:cubicBezTo>
                  <a:pt x="2999" y="2939"/>
                  <a:pt x="1663" y="1606"/>
                  <a:pt x="22" y="1606"/>
                </a:cubicBezTo>
                <a:cubicBezTo>
                  <a:pt x="14" y="1606"/>
                  <a:pt x="7" y="1606"/>
                  <a:pt x="0" y="1607"/>
                </a:cubicBezTo>
                <a:cubicBezTo>
                  <a:pt x="0" y="1698"/>
                  <a:pt x="0" y="1698"/>
                  <a:pt x="0" y="1698"/>
                </a:cubicBezTo>
                <a:cubicBezTo>
                  <a:pt x="7" y="1697"/>
                  <a:pt x="14" y="1697"/>
                  <a:pt x="22" y="1697"/>
                </a:cubicBezTo>
                <a:cubicBezTo>
                  <a:pt x="1613" y="1697"/>
                  <a:pt x="2908" y="2989"/>
                  <a:pt x="2908" y="4577"/>
                </a:cubicBezTo>
                <a:cubicBezTo>
                  <a:pt x="2908" y="6164"/>
                  <a:pt x="1613" y="7456"/>
                  <a:pt x="22" y="7456"/>
                </a:cubicBezTo>
                <a:cubicBezTo>
                  <a:pt x="14" y="7456"/>
                  <a:pt x="7" y="7456"/>
                  <a:pt x="0" y="7455"/>
                </a:cubicBezTo>
                <a:cubicBezTo>
                  <a:pt x="0" y="7547"/>
                  <a:pt x="0" y="7547"/>
                  <a:pt x="0" y="7547"/>
                </a:cubicBezTo>
                <a:cubicBezTo>
                  <a:pt x="7" y="7547"/>
                  <a:pt x="14" y="7547"/>
                  <a:pt x="22" y="7547"/>
                </a:cubicBezTo>
                <a:cubicBezTo>
                  <a:pt x="1663" y="7547"/>
                  <a:pt x="2999" y="6215"/>
                  <a:pt x="2999" y="4577"/>
                </a:cubicBezTo>
                <a:close/>
                <a:moveTo>
                  <a:pt x="2660" y="4580"/>
                </a:moveTo>
                <a:cubicBezTo>
                  <a:pt x="2660" y="3134"/>
                  <a:pt x="1484" y="1958"/>
                  <a:pt x="38" y="1958"/>
                </a:cubicBezTo>
                <a:cubicBezTo>
                  <a:pt x="25" y="1958"/>
                  <a:pt x="12" y="1958"/>
                  <a:pt x="0" y="1959"/>
                </a:cubicBezTo>
                <a:cubicBezTo>
                  <a:pt x="0" y="2050"/>
                  <a:pt x="0" y="2050"/>
                  <a:pt x="0" y="2050"/>
                </a:cubicBezTo>
                <a:cubicBezTo>
                  <a:pt x="12" y="2049"/>
                  <a:pt x="25" y="2049"/>
                  <a:pt x="38" y="2049"/>
                </a:cubicBezTo>
                <a:cubicBezTo>
                  <a:pt x="1433" y="2049"/>
                  <a:pt x="2568" y="3185"/>
                  <a:pt x="2568" y="4580"/>
                </a:cubicBezTo>
                <a:cubicBezTo>
                  <a:pt x="2568" y="5975"/>
                  <a:pt x="1433" y="7110"/>
                  <a:pt x="38" y="7110"/>
                </a:cubicBezTo>
                <a:cubicBezTo>
                  <a:pt x="25" y="7110"/>
                  <a:pt x="12" y="7110"/>
                  <a:pt x="0" y="7110"/>
                </a:cubicBezTo>
                <a:cubicBezTo>
                  <a:pt x="0" y="7201"/>
                  <a:pt x="0" y="7201"/>
                  <a:pt x="0" y="7201"/>
                </a:cubicBezTo>
                <a:cubicBezTo>
                  <a:pt x="12" y="7201"/>
                  <a:pt x="25" y="7201"/>
                  <a:pt x="38" y="7201"/>
                </a:cubicBezTo>
                <a:cubicBezTo>
                  <a:pt x="1484" y="7201"/>
                  <a:pt x="2660" y="6025"/>
                  <a:pt x="2660" y="4580"/>
                </a:cubicBezTo>
                <a:close/>
                <a:moveTo>
                  <a:pt x="2327" y="4567"/>
                </a:moveTo>
                <a:cubicBezTo>
                  <a:pt x="2327" y="3312"/>
                  <a:pt x="1304" y="2291"/>
                  <a:pt x="48" y="2291"/>
                </a:cubicBezTo>
                <a:cubicBezTo>
                  <a:pt x="32" y="2291"/>
                  <a:pt x="16" y="2291"/>
                  <a:pt x="0" y="2292"/>
                </a:cubicBezTo>
                <a:cubicBezTo>
                  <a:pt x="0" y="2383"/>
                  <a:pt x="0" y="2383"/>
                  <a:pt x="0" y="2383"/>
                </a:cubicBezTo>
                <a:cubicBezTo>
                  <a:pt x="16" y="2382"/>
                  <a:pt x="32" y="2382"/>
                  <a:pt x="48" y="2382"/>
                </a:cubicBezTo>
                <a:cubicBezTo>
                  <a:pt x="1254" y="2382"/>
                  <a:pt x="2236" y="3362"/>
                  <a:pt x="2236" y="4567"/>
                </a:cubicBezTo>
                <a:cubicBezTo>
                  <a:pt x="2236" y="5772"/>
                  <a:pt x="1254" y="6752"/>
                  <a:pt x="48" y="6752"/>
                </a:cubicBezTo>
                <a:cubicBezTo>
                  <a:pt x="32" y="6752"/>
                  <a:pt x="16" y="6752"/>
                  <a:pt x="0" y="6751"/>
                </a:cubicBezTo>
                <a:cubicBezTo>
                  <a:pt x="0" y="6842"/>
                  <a:pt x="0" y="6842"/>
                  <a:pt x="0" y="6842"/>
                </a:cubicBezTo>
                <a:cubicBezTo>
                  <a:pt x="16" y="6843"/>
                  <a:pt x="32" y="6843"/>
                  <a:pt x="48" y="6843"/>
                </a:cubicBezTo>
                <a:cubicBezTo>
                  <a:pt x="1304" y="6843"/>
                  <a:pt x="2327" y="5822"/>
                  <a:pt x="2327" y="4567"/>
                </a:cubicBezTo>
                <a:close/>
                <a:moveTo>
                  <a:pt x="1962" y="4567"/>
                </a:moveTo>
                <a:cubicBezTo>
                  <a:pt x="1962" y="3513"/>
                  <a:pt x="1103" y="2656"/>
                  <a:pt x="48" y="2656"/>
                </a:cubicBezTo>
                <a:cubicBezTo>
                  <a:pt x="32" y="2656"/>
                  <a:pt x="16" y="2656"/>
                  <a:pt x="0" y="2657"/>
                </a:cubicBezTo>
                <a:cubicBezTo>
                  <a:pt x="0" y="2747"/>
                  <a:pt x="0" y="2747"/>
                  <a:pt x="0" y="2747"/>
                </a:cubicBezTo>
                <a:cubicBezTo>
                  <a:pt x="16" y="2747"/>
                  <a:pt x="32" y="2747"/>
                  <a:pt x="48" y="2747"/>
                </a:cubicBezTo>
                <a:cubicBezTo>
                  <a:pt x="1053" y="2747"/>
                  <a:pt x="1871" y="3563"/>
                  <a:pt x="1871" y="4567"/>
                </a:cubicBezTo>
                <a:cubicBezTo>
                  <a:pt x="1871" y="5571"/>
                  <a:pt x="1053" y="6387"/>
                  <a:pt x="48" y="6387"/>
                </a:cubicBezTo>
                <a:cubicBezTo>
                  <a:pt x="32" y="6387"/>
                  <a:pt x="16" y="6387"/>
                  <a:pt x="0" y="6387"/>
                </a:cubicBezTo>
                <a:cubicBezTo>
                  <a:pt x="0" y="6477"/>
                  <a:pt x="0" y="6477"/>
                  <a:pt x="0" y="6477"/>
                </a:cubicBezTo>
                <a:cubicBezTo>
                  <a:pt x="16" y="6478"/>
                  <a:pt x="32" y="6478"/>
                  <a:pt x="48" y="6478"/>
                </a:cubicBezTo>
                <a:cubicBezTo>
                  <a:pt x="1103" y="6478"/>
                  <a:pt x="1962" y="5621"/>
                  <a:pt x="1962" y="4567"/>
                </a:cubicBezTo>
                <a:close/>
                <a:moveTo>
                  <a:pt x="1604" y="4564"/>
                </a:moveTo>
                <a:cubicBezTo>
                  <a:pt x="1604" y="3709"/>
                  <a:pt x="907" y="3014"/>
                  <a:pt x="51" y="3014"/>
                </a:cubicBezTo>
                <a:cubicBezTo>
                  <a:pt x="34" y="3014"/>
                  <a:pt x="16" y="3015"/>
                  <a:pt x="0" y="3015"/>
                </a:cubicBezTo>
                <a:cubicBezTo>
                  <a:pt x="0" y="3106"/>
                  <a:pt x="0" y="3106"/>
                  <a:pt x="0" y="3106"/>
                </a:cubicBezTo>
                <a:cubicBezTo>
                  <a:pt x="16" y="3106"/>
                  <a:pt x="34" y="3105"/>
                  <a:pt x="51" y="3105"/>
                </a:cubicBezTo>
                <a:cubicBezTo>
                  <a:pt x="857" y="3105"/>
                  <a:pt x="1512" y="3760"/>
                  <a:pt x="1512" y="4564"/>
                </a:cubicBezTo>
                <a:cubicBezTo>
                  <a:pt x="1512" y="5368"/>
                  <a:pt x="857" y="6022"/>
                  <a:pt x="51" y="6022"/>
                </a:cubicBezTo>
                <a:cubicBezTo>
                  <a:pt x="34" y="6022"/>
                  <a:pt x="16" y="6022"/>
                  <a:pt x="0" y="6021"/>
                </a:cubicBezTo>
                <a:cubicBezTo>
                  <a:pt x="0" y="6113"/>
                  <a:pt x="0" y="6113"/>
                  <a:pt x="0" y="6113"/>
                </a:cubicBezTo>
                <a:cubicBezTo>
                  <a:pt x="16" y="6113"/>
                  <a:pt x="34" y="6113"/>
                  <a:pt x="51" y="6113"/>
                </a:cubicBezTo>
                <a:cubicBezTo>
                  <a:pt x="907" y="6113"/>
                  <a:pt x="1604" y="5418"/>
                  <a:pt x="1604" y="4564"/>
                </a:cubicBezTo>
                <a:close/>
                <a:moveTo>
                  <a:pt x="1252" y="4557"/>
                </a:moveTo>
                <a:cubicBezTo>
                  <a:pt x="1252" y="3897"/>
                  <a:pt x="713" y="3360"/>
                  <a:pt x="51" y="3360"/>
                </a:cubicBezTo>
                <a:cubicBezTo>
                  <a:pt x="34" y="3360"/>
                  <a:pt x="16" y="3360"/>
                  <a:pt x="0" y="3361"/>
                </a:cubicBezTo>
                <a:cubicBezTo>
                  <a:pt x="0" y="3453"/>
                  <a:pt x="0" y="3453"/>
                  <a:pt x="0" y="3453"/>
                </a:cubicBezTo>
                <a:cubicBezTo>
                  <a:pt x="17" y="3451"/>
                  <a:pt x="34" y="3451"/>
                  <a:pt x="51" y="3451"/>
                </a:cubicBezTo>
                <a:cubicBezTo>
                  <a:pt x="663" y="3451"/>
                  <a:pt x="1160" y="3947"/>
                  <a:pt x="1160" y="4557"/>
                </a:cubicBezTo>
                <a:cubicBezTo>
                  <a:pt x="1160" y="5167"/>
                  <a:pt x="663" y="5664"/>
                  <a:pt x="51" y="5664"/>
                </a:cubicBezTo>
                <a:cubicBezTo>
                  <a:pt x="34" y="5664"/>
                  <a:pt x="17" y="5663"/>
                  <a:pt x="0" y="5662"/>
                </a:cubicBezTo>
                <a:cubicBezTo>
                  <a:pt x="0" y="5754"/>
                  <a:pt x="0" y="5754"/>
                  <a:pt x="0" y="5754"/>
                </a:cubicBezTo>
                <a:cubicBezTo>
                  <a:pt x="16" y="5755"/>
                  <a:pt x="34" y="5755"/>
                  <a:pt x="51" y="5755"/>
                </a:cubicBezTo>
                <a:cubicBezTo>
                  <a:pt x="713" y="5755"/>
                  <a:pt x="1252" y="5218"/>
                  <a:pt x="1252" y="4557"/>
                </a:cubicBezTo>
                <a:close/>
                <a:moveTo>
                  <a:pt x="3" y="0"/>
                </a:moveTo>
                <a:cubicBezTo>
                  <a:pt x="0" y="0"/>
                  <a:pt x="0" y="0"/>
                  <a:pt x="0" y="0"/>
                </a:cubicBezTo>
                <a:cubicBezTo>
                  <a:pt x="0" y="91"/>
                  <a:pt x="0" y="91"/>
                  <a:pt x="0" y="91"/>
                </a:cubicBezTo>
                <a:cubicBezTo>
                  <a:pt x="3" y="91"/>
                  <a:pt x="3" y="91"/>
                  <a:pt x="3" y="91"/>
                </a:cubicBezTo>
                <a:cubicBezTo>
                  <a:pt x="2508" y="91"/>
                  <a:pt x="4546" y="2128"/>
                  <a:pt x="4546" y="4631"/>
                </a:cubicBezTo>
                <a:cubicBezTo>
                  <a:pt x="4546" y="7134"/>
                  <a:pt x="2508" y="9171"/>
                  <a:pt x="3" y="9171"/>
                </a:cubicBezTo>
                <a:cubicBezTo>
                  <a:pt x="0" y="9171"/>
                  <a:pt x="0" y="9171"/>
                  <a:pt x="0" y="9171"/>
                </a:cubicBezTo>
                <a:cubicBezTo>
                  <a:pt x="0" y="9262"/>
                  <a:pt x="0" y="9262"/>
                  <a:pt x="0" y="9262"/>
                </a:cubicBezTo>
                <a:cubicBezTo>
                  <a:pt x="3" y="9262"/>
                  <a:pt x="3" y="9262"/>
                  <a:pt x="3" y="9262"/>
                </a:cubicBezTo>
                <a:cubicBezTo>
                  <a:pt x="2558" y="9262"/>
                  <a:pt x="4637" y="7185"/>
                  <a:pt x="4637" y="4631"/>
                </a:cubicBezTo>
                <a:cubicBezTo>
                  <a:pt x="4637" y="2077"/>
                  <a:pt x="2558" y="0"/>
                  <a:pt x="3" y="0"/>
                </a:cubicBezTo>
                <a:close/>
                <a:moveTo>
                  <a:pt x="4349" y="4634"/>
                </a:moveTo>
                <a:cubicBezTo>
                  <a:pt x="4349" y="2262"/>
                  <a:pt x="2418" y="333"/>
                  <a:pt x="44" y="333"/>
                </a:cubicBezTo>
                <a:cubicBezTo>
                  <a:pt x="30" y="333"/>
                  <a:pt x="14" y="333"/>
                  <a:pt x="0" y="333"/>
                </a:cubicBezTo>
                <a:cubicBezTo>
                  <a:pt x="0" y="424"/>
                  <a:pt x="0" y="424"/>
                  <a:pt x="0" y="424"/>
                </a:cubicBezTo>
                <a:cubicBezTo>
                  <a:pt x="14" y="424"/>
                  <a:pt x="29" y="424"/>
                  <a:pt x="44" y="424"/>
                </a:cubicBezTo>
                <a:cubicBezTo>
                  <a:pt x="2368" y="424"/>
                  <a:pt x="4258" y="2313"/>
                  <a:pt x="4258" y="4634"/>
                </a:cubicBezTo>
                <a:cubicBezTo>
                  <a:pt x="4258" y="6956"/>
                  <a:pt x="2368" y="8845"/>
                  <a:pt x="44" y="8845"/>
                </a:cubicBezTo>
                <a:cubicBezTo>
                  <a:pt x="29" y="8845"/>
                  <a:pt x="14" y="8845"/>
                  <a:pt x="0" y="8844"/>
                </a:cubicBezTo>
                <a:cubicBezTo>
                  <a:pt x="0" y="8935"/>
                  <a:pt x="0" y="8935"/>
                  <a:pt x="0" y="8935"/>
                </a:cubicBezTo>
                <a:cubicBezTo>
                  <a:pt x="14" y="8936"/>
                  <a:pt x="30" y="8936"/>
                  <a:pt x="44" y="8936"/>
                </a:cubicBezTo>
                <a:cubicBezTo>
                  <a:pt x="2418" y="8936"/>
                  <a:pt x="4349" y="7006"/>
                  <a:pt x="4349" y="4634"/>
                </a:cubicBezTo>
                <a:close/>
                <a:moveTo>
                  <a:pt x="919" y="4564"/>
                </a:moveTo>
                <a:cubicBezTo>
                  <a:pt x="919" y="4083"/>
                  <a:pt x="528" y="3693"/>
                  <a:pt x="48" y="3693"/>
                </a:cubicBezTo>
                <a:cubicBezTo>
                  <a:pt x="32" y="3693"/>
                  <a:pt x="16" y="3693"/>
                  <a:pt x="0" y="3694"/>
                </a:cubicBezTo>
                <a:cubicBezTo>
                  <a:pt x="0" y="3785"/>
                  <a:pt x="0" y="3785"/>
                  <a:pt x="0" y="3785"/>
                </a:cubicBezTo>
                <a:cubicBezTo>
                  <a:pt x="15" y="3784"/>
                  <a:pt x="32" y="3784"/>
                  <a:pt x="48" y="3784"/>
                </a:cubicBezTo>
                <a:cubicBezTo>
                  <a:pt x="478" y="3784"/>
                  <a:pt x="828" y="4134"/>
                  <a:pt x="828" y="4564"/>
                </a:cubicBezTo>
                <a:cubicBezTo>
                  <a:pt x="828" y="4994"/>
                  <a:pt x="478" y="5344"/>
                  <a:pt x="48" y="5344"/>
                </a:cubicBezTo>
                <a:cubicBezTo>
                  <a:pt x="32" y="5344"/>
                  <a:pt x="15" y="5343"/>
                  <a:pt x="0" y="5342"/>
                </a:cubicBezTo>
                <a:cubicBezTo>
                  <a:pt x="0" y="5433"/>
                  <a:pt x="0" y="5433"/>
                  <a:pt x="0" y="5433"/>
                </a:cubicBezTo>
                <a:cubicBezTo>
                  <a:pt x="16" y="5435"/>
                  <a:pt x="32" y="5435"/>
                  <a:pt x="48" y="5435"/>
                </a:cubicBezTo>
                <a:cubicBezTo>
                  <a:pt x="528" y="5435"/>
                  <a:pt x="919" y="5044"/>
                  <a:pt x="919" y="4564"/>
                </a:cubicBezTo>
                <a:close/>
                <a:moveTo>
                  <a:pt x="580" y="4567"/>
                </a:moveTo>
                <a:cubicBezTo>
                  <a:pt x="580" y="4261"/>
                  <a:pt x="332" y="4013"/>
                  <a:pt x="28" y="4013"/>
                </a:cubicBezTo>
                <a:cubicBezTo>
                  <a:pt x="19" y="4013"/>
                  <a:pt x="9" y="4013"/>
                  <a:pt x="0" y="4013"/>
                </a:cubicBezTo>
                <a:cubicBezTo>
                  <a:pt x="0" y="4105"/>
                  <a:pt x="0" y="4105"/>
                  <a:pt x="0" y="4105"/>
                </a:cubicBezTo>
                <a:cubicBezTo>
                  <a:pt x="9" y="4104"/>
                  <a:pt x="19" y="4104"/>
                  <a:pt x="28" y="4104"/>
                </a:cubicBezTo>
                <a:cubicBezTo>
                  <a:pt x="282" y="4104"/>
                  <a:pt x="488" y="4311"/>
                  <a:pt x="488" y="4567"/>
                </a:cubicBezTo>
                <a:cubicBezTo>
                  <a:pt x="488" y="4823"/>
                  <a:pt x="282" y="5030"/>
                  <a:pt x="28" y="5030"/>
                </a:cubicBezTo>
                <a:cubicBezTo>
                  <a:pt x="19" y="5030"/>
                  <a:pt x="9" y="5030"/>
                  <a:pt x="0" y="5029"/>
                </a:cubicBezTo>
                <a:cubicBezTo>
                  <a:pt x="0" y="5121"/>
                  <a:pt x="0" y="5121"/>
                  <a:pt x="0" y="5121"/>
                </a:cubicBezTo>
                <a:cubicBezTo>
                  <a:pt x="9" y="5121"/>
                  <a:pt x="19" y="5121"/>
                  <a:pt x="28" y="5121"/>
                </a:cubicBezTo>
                <a:cubicBezTo>
                  <a:pt x="332" y="5121"/>
                  <a:pt x="580" y="4873"/>
                  <a:pt x="580" y="4567"/>
                </a:cubicBezTo>
                <a:close/>
                <a:moveTo>
                  <a:pt x="311" y="4567"/>
                </a:moveTo>
                <a:cubicBezTo>
                  <a:pt x="311" y="4413"/>
                  <a:pt x="184" y="4288"/>
                  <a:pt x="28" y="4288"/>
                </a:cubicBezTo>
                <a:cubicBezTo>
                  <a:pt x="19" y="4288"/>
                  <a:pt x="9" y="4288"/>
                  <a:pt x="0" y="4289"/>
                </a:cubicBezTo>
                <a:cubicBezTo>
                  <a:pt x="0" y="4381"/>
                  <a:pt x="0" y="4381"/>
                  <a:pt x="0" y="4381"/>
                </a:cubicBezTo>
                <a:cubicBezTo>
                  <a:pt x="9" y="4380"/>
                  <a:pt x="18" y="4379"/>
                  <a:pt x="28" y="4379"/>
                </a:cubicBezTo>
                <a:cubicBezTo>
                  <a:pt x="134" y="4379"/>
                  <a:pt x="220" y="4463"/>
                  <a:pt x="220" y="4567"/>
                </a:cubicBezTo>
                <a:cubicBezTo>
                  <a:pt x="220" y="4671"/>
                  <a:pt x="134" y="4755"/>
                  <a:pt x="28" y="4755"/>
                </a:cubicBezTo>
                <a:cubicBezTo>
                  <a:pt x="18" y="4755"/>
                  <a:pt x="9" y="4754"/>
                  <a:pt x="0" y="4753"/>
                </a:cubicBezTo>
                <a:cubicBezTo>
                  <a:pt x="0" y="4845"/>
                  <a:pt x="0" y="4845"/>
                  <a:pt x="0" y="4845"/>
                </a:cubicBezTo>
                <a:cubicBezTo>
                  <a:pt x="9" y="4846"/>
                  <a:pt x="19" y="4846"/>
                  <a:pt x="28" y="4846"/>
                </a:cubicBezTo>
                <a:cubicBezTo>
                  <a:pt x="184" y="4846"/>
                  <a:pt x="311" y="4721"/>
                  <a:pt x="311" y="45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Tree>
    <p:extLst>
      <p:ext uri="{BB962C8B-B14F-4D97-AF65-F5344CB8AC3E}">
        <p14:creationId xmlns:p14="http://schemas.microsoft.com/office/powerpoint/2010/main" val="12265432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losing slide (Bold Blueberry)">
    <p:bg>
      <p:bgPr>
        <a:solidFill>
          <a:schemeClr val="accent3"/>
        </a:solidFill>
        <a:effectLst/>
      </p:bgPr>
    </p:bg>
    <p:spTree>
      <p:nvGrpSpPr>
        <p:cNvPr id="1" name=""/>
        <p:cNvGrpSpPr/>
        <p:nvPr/>
      </p:nvGrpSpPr>
      <p:grpSpPr>
        <a:xfrm>
          <a:off x="0" y="0"/>
          <a:ext cx="0" cy="0"/>
          <a:chOff x="0" y="0"/>
          <a:chExt cx="0" cy="0"/>
        </a:xfrm>
      </p:grpSpPr>
      <p:sp>
        <p:nvSpPr>
          <p:cNvPr id="12" name="Instruction 21"/>
          <p:cNvSpPr>
            <a:spLocks noGrp="1" noSelect="1"/>
          </p:cNvSpPr>
          <p:nvPr>
            <p:ph type="body" sz="quarter" idx="1004" hasCustomPrompt="1"/>
          </p:nvPr>
        </p:nvSpPr>
        <p:spPr>
          <a:xfrm>
            <a:off x="-1463675" y="742942"/>
            <a:ext cx="1368425" cy="1440000"/>
          </a:xfrm>
          <a:solidFill>
            <a:srgbClr val="FFFFFF"/>
          </a:solidFill>
          <a:ln w="19050">
            <a:solidFill>
              <a:schemeClr val="accent1"/>
            </a:solidFill>
          </a:ln>
        </p:spPr>
        <p:txBody>
          <a:bodyPr lIns="36000" tIns="36000" rIns="36000" bIns="36000"/>
          <a:lstStyle>
            <a:lvl1pPr marL="0" marR="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sz="1000" b="0">
                <a:solidFill>
                  <a:schemeClr val="tx1"/>
                </a:solidFill>
              </a:defRPr>
            </a:lvl1pPr>
            <a:lvl2pPr marL="201600" indent="0">
              <a:lnSpc>
                <a:spcPct val="99000"/>
              </a:lnSpc>
              <a:buNone/>
              <a:defRPr sz="1000" b="0">
                <a:solidFill>
                  <a:schemeClr val="tx1"/>
                </a:solidFill>
              </a:defRPr>
            </a:lvl2pPr>
            <a:lvl3pPr marL="403200" indent="0">
              <a:lnSpc>
                <a:spcPct val="99000"/>
              </a:lnSpc>
              <a:buNone/>
              <a:defRPr sz="1000" b="0">
                <a:solidFill>
                  <a:schemeClr val="tx1"/>
                </a:solidFill>
              </a:defRPr>
            </a:lvl3pPr>
            <a:lvl4pPr marL="0" indent="0">
              <a:lnSpc>
                <a:spcPct val="99000"/>
              </a:lnSpc>
              <a:buFont typeface="Arial" panose="020B0604020202020204" pitchFamily="34" charset="0"/>
              <a:buNone/>
              <a:defRPr sz="1000" b="0">
                <a:solidFill>
                  <a:schemeClr val="tx1"/>
                </a:solidFill>
              </a:defRPr>
            </a:lvl4pPr>
            <a:lvl5pPr marL="0" indent="0">
              <a:lnSpc>
                <a:spcPct val="99000"/>
              </a:lnSpc>
              <a:buFont typeface="Arial" panose="020B0604020202020204" pitchFamily="34" charset="0"/>
              <a:buNone/>
              <a:defRPr sz="1000" b="0">
                <a:solidFill>
                  <a:schemeClr val="tx1"/>
                </a:solidFill>
              </a:defRPr>
            </a:lvl5pPr>
            <a:lvl6pPr marL="201600" indent="0">
              <a:lnSpc>
                <a:spcPct val="99000"/>
              </a:lnSpc>
              <a:buFont typeface="Arial" panose="020B0604020202020204" pitchFamily="34" charset="0"/>
              <a:buNone/>
              <a:defRPr sz="1000" b="0">
                <a:solidFill>
                  <a:schemeClr val="tx1"/>
                </a:solidFill>
              </a:defRPr>
            </a:lvl6pPr>
            <a:lvl7pPr marL="403200" indent="0">
              <a:lnSpc>
                <a:spcPct val="99000"/>
              </a:lnSpc>
              <a:buFont typeface="Arial" panose="020B0604020202020204" pitchFamily="34" charset="0"/>
              <a:buNone/>
              <a:defRPr sz="1000" b="0">
                <a:solidFill>
                  <a:schemeClr val="tx1"/>
                </a:solidFill>
              </a:defRPr>
            </a:lvl7pPr>
            <a:lvl8pPr marL="604800" indent="0">
              <a:lnSpc>
                <a:spcPct val="99000"/>
              </a:lnSpc>
              <a:buFont typeface="Arial" panose="020B0604020202020204" pitchFamily="34" charset="0"/>
              <a:buNone/>
              <a:defRPr sz="1000" b="0">
                <a:solidFill>
                  <a:schemeClr val="tx1"/>
                </a:solidFill>
              </a:defRPr>
            </a:lvl8pPr>
            <a:lvl9pPr marL="0" indent="0">
              <a:lnSpc>
                <a:spcPct val="99000"/>
              </a:lnSpc>
              <a:buFont typeface="Arial" panose="020B0604020202020204" pitchFamily="34" charset="0"/>
              <a:buNone/>
              <a:defRPr sz="1000" b="0">
                <a:solidFill>
                  <a:schemeClr val="tx1"/>
                </a:solidFill>
              </a:defRPr>
            </a:lvl9pPr>
          </a:lstStyle>
          <a:p>
            <a:pPr marL="0" marR="0" lvl="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a:pPr>
            <a:r>
              <a:rPr lang="en-GB" sz="1000" noProof="1"/>
              <a:t>Click in the background and choose Format background to change the background colour.</a:t>
            </a:r>
            <a:br>
              <a:rPr lang="en-GB" sz="1000" noProof="1"/>
            </a:br>
            <a:r>
              <a:rPr lang="en-GB" sz="1000" noProof="1"/>
              <a:t>To change the colour of the circles, select the circles and change the fill colour.</a:t>
            </a:r>
            <a:endParaRPr lang="en-GB" noProof="1"/>
          </a:p>
        </p:txBody>
      </p:sp>
      <p:sp>
        <p:nvSpPr>
          <p:cNvPr id="6" name="Freeform 10">
            <a:extLst>
              <a:ext uri="{FF2B5EF4-FFF2-40B4-BE49-F238E27FC236}">
                <a16:creationId xmlns:a16="http://schemas.microsoft.com/office/drawing/2014/main" id="{9AA0EC3C-4692-437E-A175-24F115D4FD3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 name="Freeform 11">
            <a:extLst>
              <a:ext uri="{FF2B5EF4-FFF2-40B4-BE49-F238E27FC236}">
                <a16:creationId xmlns:a16="http://schemas.microsoft.com/office/drawing/2014/main" id="{59967788-A63E-4523-AAB2-409D49A98BB2}"/>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5" name="***Titel 1">
            <a:extLst>
              <a:ext uri="{FF2B5EF4-FFF2-40B4-BE49-F238E27FC236}">
                <a16:creationId xmlns:a16="http://schemas.microsoft.com/office/drawing/2014/main" id="{B010630C-1211-489F-A3EA-76B21A919894}"/>
              </a:ext>
            </a:extLst>
          </p:cNvPr>
          <p:cNvSpPr>
            <a:spLocks noGrp="1" noSelect="1"/>
          </p:cNvSpPr>
          <p:nvPr userDrawn="1">
            <p:ph type="title" hasCustomPrompt="1"/>
          </p:nvPr>
        </p:nvSpPr>
        <p:spPr bwMode="gray">
          <a:xfrm>
            <a:off x="3010517" y="2147268"/>
            <a:ext cx="3608921" cy="766800"/>
          </a:xfrm>
        </p:spPr>
        <p:txBody>
          <a:bodyPr/>
          <a:lstStyle>
            <a:lvl1pPr algn="r">
              <a:defRPr sz="2400">
                <a:solidFill>
                  <a:schemeClr val="bg1"/>
                </a:solidFill>
              </a:defRPr>
            </a:lvl1pPr>
          </a:lstStyle>
          <a:p>
            <a:pPr lvl="0"/>
            <a:r>
              <a:rPr lang="en-GB" dirty="0"/>
              <a:t>[Closure e.g. Thank you </a:t>
            </a:r>
            <a:br>
              <a:rPr lang="en-GB" dirty="0"/>
            </a:br>
            <a:r>
              <a:rPr lang="en-GB" dirty="0"/>
              <a:t>for your attention]</a:t>
            </a:r>
          </a:p>
        </p:txBody>
      </p:sp>
      <p:sp>
        <p:nvSpPr>
          <p:cNvPr id="3" name="***Tijdelijke aanduiding voor datum 2"/>
          <p:cNvSpPr>
            <a:spLocks noGrp="1" noSelect="1"/>
          </p:cNvSpPr>
          <p:nvPr userDrawn="1">
            <p:ph type="dt" sz="half" idx="10"/>
          </p:nvPr>
        </p:nvSpPr>
        <p:spPr/>
        <p:txBody>
          <a:bodyPr/>
          <a:lstStyle>
            <a:lvl1pPr>
              <a:defRPr>
                <a:solidFill>
                  <a:schemeClr val="bg1"/>
                </a:solidFill>
              </a:defRPr>
            </a:lvl1pPr>
          </a:lstStyle>
          <a:p>
            <a:fld id="{DC04DD05-4251-43BC-B82A-FBE6C877A68C}" type="datetime1">
              <a:rPr lang="en-GB" noProof="1" smtClean="0"/>
              <a:pPr/>
              <a:t>21/11/2022</a:t>
            </a:fld>
            <a:endParaRPr lang="en-GB" noProof="1"/>
          </a:p>
        </p:txBody>
      </p:sp>
      <p:sp>
        <p:nvSpPr>
          <p:cNvPr id="4" name="***Tijdelijke aanduiding voor voettekst 3"/>
          <p:cNvSpPr>
            <a:spLocks noGrp="1" noSelect="1"/>
          </p:cNvSpPr>
          <p:nvPr userDrawn="1">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8" name="***Tijdelijke aanduiding voor dianummer 7"/>
          <p:cNvSpPr>
            <a:spLocks noGrp="1" noSelect="1"/>
          </p:cNvSpPr>
          <p:nvPr userDrawn="1">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
        <p:nvSpPr>
          <p:cNvPr id="30" name="Freeform 5 (PHJU)"/>
          <p:cNvSpPr>
            <a:spLocks noGrp="1" noSelect="1"/>
          </p:cNvSpPr>
          <p:nvPr userDrawn="1">
            <p:ph type="body" idx="1000" hasCustomPrompt="1"/>
            <p:custDataLst>
              <p:custData r:id="rId1"/>
            </p:custDataLst>
          </p:nvPr>
        </p:nvSpPr>
        <p:spPr bwMode="auto">
          <a:xfrm>
            <a:off x="6764338" y="1428750"/>
            <a:ext cx="1104900" cy="2205038"/>
          </a:xfrm>
          <a:custGeom>
            <a:avLst/>
            <a:gdLst>
              <a:gd name="T0" fmla="*/ 0 w 4637"/>
              <a:gd name="T1" fmla="*/ 8499 h 9262"/>
              <a:gd name="T2" fmla="*/ 35 w 4637"/>
              <a:gd name="T3" fmla="*/ 737 h 9262"/>
              <a:gd name="T4" fmla="*/ 35 w 4637"/>
              <a:gd name="T5" fmla="*/ 646 h 9262"/>
              <a:gd name="T6" fmla="*/ 3664 w 4637"/>
              <a:gd name="T7" fmla="*/ 4612 h 9262"/>
              <a:gd name="T8" fmla="*/ 0 w 4637"/>
              <a:gd name="T9" fmla="*/ 1071 h 9262"/>
              <a:gd name="T10" fmla="*/ 28 w 4637"/>
              <a:gd name="T11" fmla="*/ 8153 h 9262"/>
              <a:gd name="T12" fmla="*/ 28 w 4637"/>
              <a:gd name="T13" fmla="*/ 8245 h 9262"/>
              <a:gd name="T14" fmla="*/ 12 w 4637"/>
              <a:gd name="T15" fmla="*/ 1280 h 9262"/>
              <a:gd name="T16" fmla="*/ 12 w 4637"/>
              <a:gd name="T17" fmla="*/ 1371 h 9262"/>
              <a:gd name="T18" fmla="*/ 0 w 4637"/>
              <a:gd name="T19" fmla="*/ 7801 h 9262"/>
              <a:gd name="T20" fmla="*/ 3319 w 4637"/>
              <a:gd name="T21" fmla="*/ 4586 h 9262"/>
              <a:gd name="T22" fmla="*/ 0 w 4637"/>
              <a:gd name="T23" fmla="*/ 1607 h 9262"/>
              <a:gd name="T24" fmla="*/ 2908 w 4637"/>
              <a:gd name="T25" fmla="*/ 4577 h 9262"/>
              <a:gd name="T26" fmla="*/ 0 w 4637"/>
              <a:gd name="T27" fmla="*/ 7547 h 9262"/>
              <a:gd name="T28" fmla="*/ 2660 w 4637"/>
              <a:gd name="T29" fmla="*/ 4580 h 9262"/>
              <a:gd name="T30" fmla="*/ 0 w 4637"/>
              <a:gd name="T31" fmla="*/ 2050 h 9262"/>
              <a:gd name="T32" fmla="*/ 38 w 4637"/>
              <a:gd name="T33" fmla="*/ 7110 h 9262"/>
              <a:gd name="T34" fmla="*/ 38 w 4637"/>
              <a:gd name="T35" fmla="*/ 7201 h 9262"/>
              <a:gd name="T36" fmla="*/ 48 w 4637"/>
              <a:gd name="T37" fmla="*/ 2291 h 9262"/>
              <a:gd name="T38" fmla="*/ 48 w 4637"/>
              <a:gd name="T39" fmla="*/ 2382 h 9262"/>
              <a:gd name="T40" fmla="*/ 0 w 4637"/>
              <a:gd name="T41" fmla="*/ 6751 h 9262"/>
              <a:gd name="T42" fmla="*/ 2327 w 4637"/>
              <a:gd name="T43" fmla="*/ 4567 h 9262"/>
              <a:gd name="T44" fmla="*/ 0 w 4637"/>
              <a:gd name="T45" fmla="*/ 2657 h 9262"/>
              <a:gd name="T46" fmla="*/ 1871 w 4637"/>
              <a:gd name="T47" fmla="*/ 4567 h 9262"/>
              <a:gd name="T48" fmla="*/ 0 w 4637"/>
              <a:gd name="T49" fmla="*/ 6477 h 9262"/>
              <a:gd name="T50" fmla="*/ 1604 w 4637"/>
              <a:gd name="T51" fmla="*/ 4564 h 9262"/>
              <a:gd name="T52" fmla="*/ 0 w 4637"/>
              <a:gd name="T53" fmla="*/ 3106 h 9262"/>
              <a:gd name="T54" fmla="*/ 51 w 4637"/>
              <a:gd name="T55" fmla="*/ 6022 h 9262"/>
              <a:gd name="T56" fmla="*/ 51 w 4637"/>
              <a:gd name="T57" fmla="*/ 6113 h 9262"/>
              <a:gd name="T58" fmla="*/ 51 w 4637"/>
              <a:gd name="T59" fmla="*/ 3360 h 9262"/>
              <a:gd name="T60" fmla="*/ 51 w 4637"/>
              <a:gd name="T61" fmla="*/ 3451 h 9262"/>
              <a:gd name="T62" fmla="*/ 0 w 4637"/>
              <a:gd name="T63" fmla="*/ 5662 h 9262"/>
              <a:gd name="T64" fmla="*/ 1252 w 4637"/>
              <a:gd name="T65" fmla="*/ 4557 h 9262"/>
              <a:gd name="T66" fmla="*/ 0 w 4637"/>
              <a:gd name="T67" fmla="*/ 91 h 9262"/>
              <a:gd name="T68" fmla="*/ 3 w 4637"/>
              <a:gd name="T69" fmla="*/ 9171 h 9262"/>
              <a:gd name="T70" fmla="*/ 3 w 4637"/>
              <a:gd name="T71" fmla="*/ 9262 h 9262"/>
              <a:gd name="T72" fmla="*/ 4349 w 4637"/>
              <a:gd name="T73" fmla="*/ 4634 h 9262"/>
              <a:gd name="T74" fmla="*/ 0 w 4637"/>
              <a:gd name="T75" fmla="*/ 424 h 9262"/>
              <a:gd name="T76" fmla="*/ 44 w 4637"/>
              <a:gd name="T77" fmla="*/ 8845 h 9262"/>
              <a:gd name="T78" fmla="*/ 44 w 4637"/>
              <a:gd name="T79" fmla="*/ 8936 h 9262"/>
              <a:gd name="T80" fmla="*/ 48 w 4637"/>
              <a:gd name="T81" fmla="*/ 3693 h 9262"/>
              <a:gd name="T82" fmla="*/ 48 w 4637"/>
              <a:gd name="T83" fmla="*/ 3784 h 9262"/>
              <a:gd name="T84" fmla="*/ 0 w 4637"/>
              <a:gd name="T85" fmla="*/ 5342 h 9262"/>
              <a:gd name="T86" fmla="*/ 919 w 4637"/>
              <a:gd name="T87" fmla="*/ 4564 h 9262"/>
              <a:gd name="T88" fmla="*/ 0 w 4637"/>
              <a:gd name="T89" fmla="*/ 4013 h 9262"/>
              <a:gd name="T90" fmla="*/ 488 w 4637"/>
              <a:gd name="T91" fmla="*/ 4567 h 9262"/>
              <a:gd name="T92" fmla="*/ 0 w 4637"/>
              <a:gd name="T93" fmla="*/ 5121 h 9262"/>
              <a:gd name="T94" fmla="*/ 311 w 4637"/>
              <a:gd name="T95" fmla="*/ 4567 h 9262"/>
              <a:gd name="T96" fmla="*/ 0 w 4637"/>
              <a:gd name="T97" fmla="*/ 4381 h 9262"/>
              <a:gd name="T98" fmla="*/ 28 w 4637"/>
              <a:gd name="T99" fmla="*/ 4755 h 9262"/>
              <a:gd name="T100" fmla="*/ 28 w 4637"/>
              <a:gd name="T101" fmla="*/ 4846 h 9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37" h="9262">
                <a:moveTo>
                  <a:pt x="35" y="8590"/>
                </a:moveTo>
                <a:cubicBezTo>
                  <a:pt x="23" y="8590"/>
                  <a:pt x="11" y="8590"/>
                  <a:pt x="0" y="8590"/>
                </a:cubicBezTo>
                <a:cubicBezTo>
                  <a:pt x="0" y="8499"/>
                  <a:pt x="0" y="8499"/>
                  <a:pt x="0" y="8499"/>
                </a:cubicBezTo>
                <a:cubicBezTo>
                  <a:pt x="11" y="8499"/>
                  <a:pt x="23" y="8499"/>
                  <a:pt x="35" y="8499"/>
                </a:cubicBezTo>
                <a:cubicBezTo>
                  <a:pt x="2176" y="8499"/>
                  <a:pt x="3919" y="6758"/>
                  <a:pt x="3919" y="4618"/>
                </a:cubicBezTo>
                <a:cubicBezTo>
                  <a:pt x="3919" y="2478"/>
                  <a:pt x="2176" y="737"/>
                  <a:pt x="35" y="737"/>
                </a:cubicBezTo>
                <a:cubicBezTo>
                  <a:pt x="23" y="737"/>
                  <a:pt x="11" y="737"/>
                  <a:pt x="0" y="738"/>
                </a:cubicBezTo>
                <a:cubicBezTo>
                  <a:pt x="0" y="647"/>
                  <a:pt x="0" y="647"/>
                  <a:pt x="0" y="647"/>
                </a:cubicBezTo>
                <a:cubicBezTo>
                  <a:pt x="11" y="646"/>
                  <a:pt x="23" y="646"/>
                  <a:pt x="35" y="646"/>
                </a:cubicBezTo>
                <a:cubicBezTo>
                  <a:pt x="2227" y="646"/>
                  <a:pt x="4010" y="2428"/>
                  <a:pt x="4010" y="4618"/>
                </a:cubicBezTo>
                <a:cubicBezTo>
                  <a:pt x="4010" y="6808"/>
                  <a:pt x="2227" y="8590"/>
                  <a:pt x="35" y="8590"/>
                </a:cubicBezTo>
                <a:close/>
                <a:moveTo>
                  <a:pt x="3664" y="4612"/>
                </a:moveTo>
                <a:cubicBezTo>
                  <a:pt x="3664" y="2609"/>
                  <a:pt x="2033" y="979"/>
                  <a:pt x="28" y="979"/>
                </a:cubicBezTo>
                <a:cubicBezTo>
                  <a:pt x="19" y="979"/>
                  <a:pt x="9" y="979"/>
                  <a:pt x="0" y="979"/>
                </a:cubicBezTo>
                <a:cubicBezTo>
                  <a:pt x="0" y="1071"/>
                  <a:pt x="0" y="1071"/>
                  <a:pt x="0" y="1071"/>
                </a:cubicBezTo>
                <a:cubicBezTo>
                  <a:pt x="9" y="1070"/>
                  <a:pt x="19" y="1070"/>
                  <a:pt x="28" y="1070"/>
                </a:cubicBezTo>
                <a:cubicBezTo>
                  <a:pt x="1983" y="1070"/>
                  <a:pt x="3573" y="2659"/>
                  <a:pt x="3573" y="4612"/>
                </a:cubicBezTo>
                <a:cubicBezTo>
                  <a:pt x="3573" y="6565"/>
                  <a:pt x="1983" y="8153"/>
                  <a:pt x="28" y="8153"/>
                </a:cubicBezTo>
                <a:cubicBezTo>
                  <a:pt x="19" y="8153"/>
                  <a:pt x="9" y="8153"/>
                  <a:pt x="0" y="8153"/>
                </a:cubicBezTo>
                <a:cubicBezTo>
                  <a:pt x="0" y="8244"/>
                  <a:pt x="0" y="8244"/>
                  <a:pt x="0" y="8244"/>
                </a:cubicBezTo>
                <a:cubicBezTo>
                  <a:pt x="9" y="8245"/>
                  <a:pt x="19" y="8245"/>
                  <a:pt x="28" y="8245"/>
                </a:cubicBezTo>
                <a:cubicBezTo>
                  <a:pt x="2033" y="8245"/>
                  <a:pt x="3664" y="6615"/>
                  <a:pt x="3664" y="4612"/>
                </a:cubicBezTo>
                <a:close/>
                <a:moveTo>
                  <a:pt x="3319" y="4586"/>
                </a:moveTo>
                <a:cubicBezTo>
                  <a:pt x="3319" y="2763"/>
                  <a:pt x="1836" y="1280"/>
                  <a:pt x="12" y="1280"/>
                </a:cubicBezTo>
                <a:cubicBezTo>
                  <a:pt x="0" y="1280"/>
                  <a:pt x="0" y="1280"/>
                  <a:pt x="0" y="1280"/>
                </a:cubicBezTo>
                <a:cubicBezTo>
                  <a:pt x="0" y="1371"/>
                  <a:pt x="0" y="1371"/>
                  <a:pt x="0" y="1371"/>
                </a:cubicBezTo>
                <a:cubicBezTo>
                  <a:pt x="12" y="1371"/>
                  <a:pt x="12" y="1371"/>
                  <a:pt x="12" y="1371"/>
                </a:cubicBezTo>
                <a:cubicBezTo>
                  <a:pt x="1785" y="1371"/>
                  <a:pt x="3228" y="2813"/>
                  <a:pt x="3228" y="4586"/>
                </a:cubicBezTo>
                <a:cubicBezTo>
                  <a:pt x="3228" y="6359"/>
                  <a:pt x="1785" y="7801"/>
                  <a:pt x="12" y="7801"/>
                </a:cubicBezTo>
                <a:cubicBezTo>
                  <a:pt x="0" y="7801"/>
                  <a:pt x="0" y="7801"/>
                  <a:pt x="0" y="7801"/>
                </a:cubicBezTo>
                <a:cubicBezTo>
                  <a:pt x="0" y="7893"/>
                  <a:pt x="0" y="7893"/>
                  <a:pt x="0" y="7893"/>
                </a:cubicBezTo>
                <a:cubicBezTo>
                  <a:pt x="12" y="7893"/>
                  <a:pt x="12" y="7893"/>
                  <a:pt x="12" y="7893"/>
                </a:cubicBezTo>
                <a:cubicBezTo>
                  <a:pt x="1836" y="7893"/>
                  <a:pt x="3319" y="6409"/>
                  <a:pt x="3319" y="4586"/>
                </a:cubicBezTo>
                <a:close/>
                <a:moveTo>
                  <a:pt x="2999" y="4577"/>
                </a:moveTo>
                <a:cubicBezTo>
                  <a:pt x="2999" y="2939"/>
                  <a:pt x="1663" y="1606"/>
                  <a:pt x="22" y="1606"/>
                </a:cubicBezTo>
                <a:cubicBezTo>
                  <a:pt x="14" y="1606"/>
                  <a:pt x="7" y="1606"/>
                  <a:pt x="0" y="1607"/>
                </a:cubicBezTo>
                <a:cubicBezTo>
                  <a:pt x="0" y="1698"/>
                  <a:pt x="0" y="1698"/>
                  <a:pt x="0" y="1698"/>
                </a:cubicBezTo>
                <a:cubicBezTo>
                  <a:pt x="7" y="1697"/>
                  <a:pt x="14" y="1697"/>
                  <a:pt x="22" y="1697"/>
                </a:cubicBezTo>
                <a:cubicBezTo>
                  <a:pt x="1613" y="1697"/>
                  <a:pt x="2908" y="2989"/>
                  <a:pt x="2908" y="4577"/>
                </a:cubicBezTo>
                <a:cubicBezTo>
                  <a:pt x="2908" y="6164"/>
                  <a:pt x="1613" y="7456"/>
                  <a:pt x="22" y="7456"/>
                </a:cubicBezTo>
                <a:cubicBezTo>
                  <a:pt x="14" y="7456"/>
                  <a:pt x="7" y="7456"/>
                  <a:pt x="0" y="7455"/>
                </a:cubicBezTo>
                <a:cubicBezTo>
                  <a:pt x="0" y="7547"/>
                  <a:pt x="0" y="7547"/>
                  <a:pt x="0" y="7547"/>
                </a:cubicBezTo>
                <a:cubicBezTo>
                  <a:pt x="7" y="7547"/>
                  <a:pt x="14" y="7547"/>
                  <a:pt x="22" y="7547"/>
                </a:cubicBezTo>
                <a:cubicBezTo>
                  <a:pt x="1663" y="7547"/>
                  <a:pt x="2999" y="6215"/>
                  <a:pt x="2999" y="4577"/>
                </a:cubicBezTo>
                <a:close/>
                <a:moveTo>
                  <a:pt x="2660" y="4580"/>
                </a:moveTo>
                <a:cubicBezTo>
                  <a:pt x="2660" y="3134"/>
                  <a:pt x="1484" y="1958"/>
                  <a:pt x="38" y="1958"/>
                </a:cubicBezTo>
                <a:cubicBezTo>
                  <a:pt x="25" y="1958"/>
                  <a:pt x="12" y="1958"/>
                  <a:pt x="0" y="1959"/>
                </a:cubicBezTo>
                <a:cubicBezTo>
                  <a:pt x="0" y="2050"/>
                  <a:pt x="0" y="2050"/>
                  <a:pt x="0" y="2050"/>
                </a:cubicBezTo>
                <a:cubicBezTo>
                  <a:pt x="12" y="2049"/>
                  <a:pt x="25" y="2049"/>
                  <a:pt x="38" y="2049"/>
                </a:cubicBezTo>
                <a:cubicBezTo>
                  <a:pt x="1433" y="2049"/>
                  <a:pt x="2568" y="3185"/>
                  <a:pt x="2568" y="4580"/>
                </a:cubicBezTo>
                <a:cubicBezTo>
                  <a:pt x="2568" y="5975"/>
                  <a:pt x="1433" y="7110"/>
                  <a:pt x="38" y="7110"/>
                </a:cubicBezTo>
                <a:cubicBezTo>
                  <a:pt x="25" y="7110"/>
                  <a:pt x="12" y="7110"/>
                  <a:pt x="0" y="7110"/>
                </a:cubicBezTo>
                <a:cubicBezTo>
                  <a:pt x="0" y="7201"/>
                  <a:pt x="0" y="7201"/>
                  <a:pt x="0" y="7201"/>
                </a:cubicBezTo>
                <a:cubicBezTo>
                  <a:pt x="12" y="7201"/>
                  <a:pt x="25" y="7201"/>
                  <a:pt x="38" y="7201"/>
                </a:cubicBezTo>
                <a:cubicBezTo>
                  <a:pt x="1484" y="7201"/>
                  <a:pt x="2660" y="6025"/>
                  <a:pt x="2660" y="4580"/>
                </a:cubicBezTo>
                <a:close/>
                <a:moveTo>
                  <a:pt x="2327" y="4567"/>
                </a:moveTo>
                <a:cubicBezTo>
                  <a:pt x="2327" y="3312"/>
                  <a:pt x="1304" y="2291"/>
                  <a:pt x="48" y="2291"/>
                </a:cubicBezTo>
                <a:cubicBezTo>
                  <a:pt x="32" y="2291"/>
                  <a:pt x="16" y="2291"/>
                  <a:pt x="0" y="2292"/>
                </a:cubicBezTo>
                <a:cubicBezTo>
                  <a:pt x="0" y="2383"/>
                  <a:pt x="0" y="2383"/>
                  <a:pt x="0" y="2383"/>
                </a:cubicBezTo>
                <a:cubicBezTo>
                  <a:pt x="16" y="2382"/>
                  <a:pt x="32" y="2382"/>
                  <a:pt x="48" y="2382"/>
                </a:cubicBezTo>
                <a:cubicBezTo>
                  <a:pt x="1254" y="2382"/>
                  <a:pt x="2236" y="3362"/>
                  <a:pt x="2236" y="4567"/>
                </a:cubicBezTo>
                <a:cubicBezTo>
                  <a:pt x="2236" y="5772"/>
                  <a:pt x="1254" y="6752"/>
                  <a:pt x="48" y="6752"/>
                </a:cubicBezTo>
                <a:cubicBezTo>
                  <a:pt x="32" y="6752"/>
                  <a:pt x="16" y="6752"/>
                  <a:pt x="0" y="6751"/>
                </a:cubicBezTo>
                <a:cubicBezTo>
                  <a:pt x="0" y="6842"/>
                  <a:pt x="0" y="6842"/>
                  <a:pt x="0" y="6842"/>
                </a:cubicBezTo>
                <a:cubicBezTo>
                  <a:pt x="16" y="6843"/>
                  <a:pt x="32" y="6843"/>
                  <a:pt x="48" y="6843"/>
                </a:cubicBezTo>
                <a:cubicBezTo>
                  <a:pt x="1304" y="6843"/>
                  <a:pt x="2327" y="5822"/>
                  <a:pt x="2327" y="4567"/>
                </a:cubicBezTo>
                <a:close/>
                <a:moveTo>
                  <a:pt x="1962" y="4567"/>
                </a:moveTo>
                <a:cubicBezTo>
                  <a:pt x="1962" y="3513"/>
                  <a:pt x="1103" y="2656"/>
                  <a:pt x="48" y="2656"/>
                </a:cubicBezTo>
                <a:cubicBezTo>
                  <a:pt x="32" y="2656"/>
                  <a:pt x="16" y="2656"/>
                  <a:pt x="0" y="2657"/>
                </a:cubicBezTo>
                <a:cubicBezTo>
                  <a:pt x="0" y="2747"/>
                  <a:pt x="0" y="2747"/>
                  <a:pt x="0" y="2747"/>
                </a:cubicBezTo>
                <a:cubicBezTo>
                  <a:pt x="16" y="2747"/>
                  <a:pt x="32" y="2747"/>
                  <a:pt x="48" y="2747"/>
                </a:cubicBezTo>
                <a:cubicBezTo>
                  <a:pt x="1053" y="2747"/>
                  <a:pt x="1871" y="3563"/>
                  <a:pt x="1871" y="4567"/>
                </a:cubicBezTo>
                <a:cubicBezTo>
                  <a:pt x="1871" y="5571"/>
                  <a:pt x="1053" y="6387"/>
                  <a:pt x="48" y="6387"/>
                </a:cubicBezTo>
                <a:cubicBezTo>
                  <a:pt x="32" y="6387"/>
                  <a:pt x="16" y="6387"/>
                  <a:pt x="0" y="6387"/>
                </a:cubicBezTo>
                <a:cubicBezTo>
                  <a:pt x="0" y="6477"/>
                  <a:pt x="0" y="6477"/>
                  <a:pt x="0" y="6477"/>
                </a:cubicBezTo>
                <a:cubicBezTo>
                  <a:pt x="16" y="6478"/>
                  <a:pt x="32" y="6478"/>
                  <a:pt x="48" y="6478"/>
                </a:cubicBezTo>
                <a:cubicBezTo>
                  <a:pt x="1103" y="6478"/>
                  <a:pt x="1962" y="5621"/>
                  <a:pt x="1962" y="4567"/>
                </a:cubicBezTo>
                <a:close/>
                <a:moveTo>
                  <a:pt x="1604" y="4564"/>
                </a:moveTo>
                <a:cubicBezTo>
                  <a:pt x="1604" y="3709"/>
                  <a:pt x="907" y="3014"/>
                  <a:pt x="51" y="3014"/>
                </a:cubicBezTo>
                <a:cubicBezTo>
                  <a:pt x="34" y="3014"/>
                  <a:pt x="16" y="3015"/>
                  <a:pt x="0" y="3015"/>
                </a:cubicBezTo>
                <a:cubicBezTo>
                  <a:pt x="0" y="3106"/>
                  <a:pt x="0" y="3106"/>
                  <a:pt x="0" y="3106"/>
                </a:cubicBezTo>
                <a:cubicBezTo>
                  <a:pt x="16" y="3106"/>
                  <a:pt x="34" y="3105"/>
                  <a:pt x="51" y="3105"/>
                </a:cubicBezTo>
                <a:cubicBezTo>
                  <a:pt x="857" y="3105"/>
                  <a:pt x="1512" y="3760"/>
                  <a:pt x="1512" y="4564"/>
                </a:cubicBezTo>
                <a:cubicBezTo>
                  <a:pt x="1512" y="5368"/>
                  <a:pt x="857" y="6022"/>
                  <a:pt x="51" y="6022"/>
                </a:cubicBezTo>
                <a:cubicBezTo>
                  <a:pt x="34" y="6022"/>
                  <a:pt x="16" y="6022"/>
                  <a:pt x="0" y="6021"/>
                </a:cubicBezTo>
                <a:cubicBezTo>
                  <a:pt x="0" y="6113"/>
                  <a:pt x="0" y="6113"/>
                  <a:pt x="0" y="6113"/>
                </a:cubicBezTo>
                <a:cubicBezTo>
                  <a:pt x="16" y="6113"/>
                  <a:pt x="34" y="6113"/>
                  <a:pt x="51" y="6113"/>
                </a:cubicBezTo>
                <a:cubicBezTo>
                  <a:pt x="907" y="6113"/>
                  <a:pt x="1604" y="5418"/>
                  <a:pt x="1604" y="4564"/>
                </a:cubicBezTo>
                <a:close/>
                <a:moveTo>
                  <a:pt x="1252" y="4557"/>
                </a:moveTo>
                <a:cubicBezTo>
                  <a:pt x="1252" y="3897"/>
                  <a:pt x="713" y="3360"/>
                  <a:pt x="51" y="3360"/>
                </a:cubicBezTo>
                <a:cubicBezTo>
                  <a:pt x="34" y="3360"/>
                  <a:pt x="16" y="3360"/>
                  <a:pt x="0" y="3361"/>
                </a:cubicBezTo>
                <a:cubicBezTo>
                  <a:pt x="0" y="3453"/>
                  <a:pt x="0" y="3453"/>
                  <a:pt x="0" y="3453"/>
                </a:cubicBezTo>
                <a:cubicBezTo>
                  <a:pt x="17" y="3451"/>
                  <a:pt x="34" y="3451"/>
                  <a:pt x="51" y="3451"/>
                </a:cubicBezTo>
                <a:cubicBezTo>
                  <a:pt x="663" y="3451"/>
                  <a:pt x="1160" y="3947"/>
                  <a:pt x="1160" y="4557"/>
                </a:cubicBezTo>
                <a:cubicBezTo>
                  <a:pt x="1160" y="5167"/>
                  <a:pt x="663" y="5664"/>
                  <a:pt x="51" y="5664"/>
                </a:cubicBezTo>
                <a:cubicBezTo>
                  <a:pt x="34" y="5664"/>
                  <a:pt x="17" y="5663"/>
                  <a:pt x="0" y="5662"/>
                </a:cubicBezTo>
                <a:cubicBezTo>
                  <a:pt x="0" y="5754"/>
                  <a:pt x="0" y="5754"/>
                  <a:pt x="0" y="5754"/>
                </a:cubicBezTo>
                <a:cubicBezTo>
                  <a:pt x="16" y="5755"/>
                  <a:pt x="34" y="5755"/>
                  <a:pt x="51" y="5755"/>
                </a:cubicBezTo>
                <a:cubicBezTo>
                  <a:pt x="713" y="5755"/>
                  <a:pt x="1252" y="5218"/>
                  <a:pt x="1252" y="4557"/>
                </a:cubicBezTo>
                <a:close/>
                <a:moveTo>
                  <a:pt x="3" y="0"/>
                </a:moveTo>
                <a:cubicBezTo>
                  <a:pt x="0" y="0"/>
                  <a:pt x="0" y="0"/>
                  <a:pt x="0" y="0"/>
                </a:cubicBezTo>
                <a:cubicBezTo>
                  <a:pt x="0" y="91"/>
                  <a:pt x="0" y="91"/>
                  <a:pt x="0" y="91"/>
                </a:cubicBezTo>
                <a:cubicBezTo>
                  <a:pt x="3" y="91"/>
                  <a:pt x="3" y="91"/>
                  <a:pt x="3" y="91"/>
                </a:cubicBezTo>
                <a:cubicBezTo>
                  <a:pt x="2508" y="91"/>
                  <a:pt x="4546" y="2128"/>
                  <a:pt x="4546" y="4631"/>
                </a:cubicBezTo>
                <a:cubicBezTo>
                  <a:pt x="4546" y="7134"/>
                  <a:pt x="2508" y="9171"/>
                  <a:pt x="3" y="9171"/>
                </a:cubicBezTo>
                <a:cubicBezTo>
                  <a:pt x="0" y="9171"/>
                  <a:pt x="0" y="9171"/>
                  <a:pt x="0" y="9171"/>
                </a:cubicBezTo>
                <a:cubicBezTo>
                  <a:pt x="0" y="9262"/>
                  <a:pt x="0" y="9262"/>
                  <a:pt x="0" y="9262"/>
                </a:cubicBezTo>
                <a:cubicBezTo>
                  <a:pt x="3" y="9262"/>
                  <a:pt x="3" y="9262"/>
                  <a:pt x="3" y="9262"/>
                </a:cubicBezTo>
                <a:cubicBezTo>
                  <a:pt x="2558" y="9262"/>
                  <a:pt x="4637" y="7185"/>
                  <a:pt x="4637" y="4631"/>
                </a:cubicBezTo>
                <a:cubicBezTo>
                  <a:pt x="4637" y="2077"/>
                  <a:pt x="2558" y="0"/>
                  <a:pt x="3" y="0"/>
                </a:cubicBezTo>
                <a:close/>
                <a:moveTo>
                  <a:pt x="4349" y="4634"/>
                </a:moveTo>
                <a:cubicBezTo>
                  <a:pt x="4349" y="2262"/>
                  <a:pt x="2418" y="333"/>
                  <a:pt x="44" y="333"/>
                </a:cubicBezTo>
                <a:cubicBezTo>
                  <a:pt x="30" y="333"/>
                  <a:pt x="14" y="333"/>
                  <a:pt x="0" y="333"/>
                </a:cubicBezTo>
                <a:cubicBezTo>
                  <a:pt x="0" y="424"/>
                  <a:pt x="0" y="424"/>
                  <a:pt x="0" y="424"/>
                </a:cubicBezTo>
                <a:cubicBezTo>
                  <a:pt x="14" y="424"/>
                  <a:pt x="29" y="424"/>
                  <a:pt x="44" y="424"/>
                </a:cubicBezTo>
                <a:cubicBezTo>
                  <a:pt x="2368" y="424"/>
                  <a:pt x="4258" y="2313"/>
                  <a:pt x="4258" y="4634"/>
                </a:cubicBezTo>
                <a:cubicBezTo>
                  <a:pt x="4258" y="6956"/>
                  <a:pt x="2368" y="8845"/>
                  <a:pt x="44" y="8845"/>
                </a:cubicBezTo>
                <a:cubicBezTo>
                  <a:pt x="29" y="8845"/>
                  <a:pt x="14" y="8845"/>
                  <a:pt x="0" y="8844"/>
                </a:cubicBezTo>
                <a:cubicBezTo>
                  <a:pt x="0" y="8935"/>
                  <a:pt x="0" y="8935"/>
                  <a:pt x="0" y="8935"/>
                </a:cubicBezTo>
                <a:cubicBezTo>
                  <a:pt x="14" y="8936"/>
                  <a:pt x="30" y="8936"/>
                  <a:pt x="44" y="8936"/>
                </a:cubicBezTo>
                <a:cubicBezTo>
                  <a:pt x="2418" y="8936"/>
                  <a:pt x="4349" y="7006"/>
                  <a:pt x="4349" y="4634"/>
                </a:cubicBezTo>
                <a:close/>
                <a:moveTo>
                  <a:pt x="919" y="4564"/>
                </a:moveTo>
                <a:cubicBezTo>
                  <a:pt x="919" y="4083"/>
                  <a:pt x="528" y="3693"/>
                  <a:pt x="48" y="3693"/>
                </a:cubicBezTo>
                <a:cubicBezTo>
                  <a:pt x="32" y="3693"/>
                  <a:pt x="16" y="3693"/>
                  <a:pt x="0" y="3694"/>
                </a:cubicBezTo>
                <a:cubicBezTo>
                  <a:pt x="0" y="3785"/>
                  <a:pt x="0" y="3785"/>
                  <a:pt x="0" y="3785"/>
                </a:cubicBezTo>
                <a:cubicBezTo>
                  <a:pt x="15" y="3784"/>
                  <a:pt x="32" y="3784"/>
                  <a:pt x="48" y="3784"/>
                </a:cubicBezTo>
                <a:cubicBezTo>
                  <a:pt x="478" y="3784"/>
                  <a:pt x="828" y="4134"/>
                  <a:pt x="828" y="4564"/>
                </a:cubicBezTo>
                <a:cubicBezTo>
                  <a:pt x="828" y="4994"/>
                  <a:pt x="478" y="5344"/>
                  <a:pt x="48" y="5344"/>
                </a:cubicBezTo>
                <a:cubicBezTo>
                  <a:pt x="32" y="5344"/>
                  <a:pt x="15" y="5343"/>
                  <a:pt x="0" y="5342"/>
                </a:cubicBezTo>
                <a:cubicBezTo>
                  <a:pt x="0" y="5433"/>
                  <a:pt x="0" y="5433"/>
                  <a:pt x="0" y="5433"/>
                </a:cubicBezTo>
                <a:cubicBezTo>
                  <a:pt x="16" y="5435"/>
                  <a:pt x="32" y="5435"/>
                  <a:pt x="48" y="5435"/>
                </a:cubicBezTo>
                <a:cubicBezTo>
                  <a:pt x="528" y="5435"/>
                  <a:pt x="919" y="5044"/>
                  <a:pt x="919" y="4564"/>
                </a:cubicBezTo>
                <a:close/>
                <a:moveTo>
                  <a:pt x="580" y="4567"/>
                </a:moveTo>
                <a:cubicBezTo>
                  <a:pt x="580" y="4261"/>
                  <a:pt x="332" y="4013"/>
                  <a:pt x="28" y="4013"/>
                </a:cubicBezTo>
                <a:cubicBezTo>
                  <a:pt x="19" y="4013"/>
                  <a:pt x="9" y="4013"/>
                  <a:pt x="0" y="4013"/>
                </a:cubicBezTo>
                <a:cubicBezTo>
                  <a:pt x="0" y="4105"/>
                  <a:pt x="0" y="4105"/>
                  <a:pt x="0" y="4105"/>
                </a:cubicBezTo>
                <a:cubicBezTo>
                  <a:pt x="9" y="4104"/>
                  <a:pt x="19" y="4104"/>
                  <a:pt x="28" y="4104"/>
                </a:cubicBezTo>
                <a:cubicBezTo>
                  <a:pt x="282" y="4104"/>
                  <a:pt x="488" y="4311"/>
                  <a:pt x="488" y="4567"/>
                </a:cubicBezTo>
                <a:cubicBezTo>
                  <a:pt x="488" y="4823"/>
                  <a:pt x="282" y="5030"/>
                  <a:pt x="28" y="5030"/>
                </a:cubicBezTo>
                <a:cubicBezTo>
                  <a:pt x="19" y="5030"/>
                  <a:pt x="9" y="5030"/>
                  <a:pt x="0" y="5029"/>
                </a:cubicBezTo>
                <a:cubicBezTo>
                  <a:pt x="0" y="5121"/>
                  <a:pt x="0" y="5121"/>
                  <a:pt x="0" y="5121"/>
                </a:cubicBezTo>
                <a:cubicBezTo>
                  <a:pt x="9" y="5121"/>
                  <a:pt x="19" y="5121"/>
                  <a:pt x="28" y="5121"/>
                </a:cubicBezTo>
                <a:cubicBezTo>
                  <a:pt x="332" y="5121"/>
                  <a:pt x="580" y="4873"/>
                  <a:pt x="580" y="4567"/>
                </a:cubicBezTo>
                <a:close/>
                <a:moveTo>
                  <a:pt x="311" y="4567"/>
                </a:moveTo>
                <a:cubicBezTo>
                  <a:pt x="311" y="4413"/>
                  <a:pt x="184" y="4288"/>
                  <a:pt x="28" y="4288"/>
                </a:cubicBezTo>
                <a:cubicBezTo>
                  <a:pt x="19" y="4288"/>
                  <a:pt x="9" y="4288"/>
                  <a:pt x="0" y="4289"/>
                </a:cubicBezTo>
                <a:cubicBezTo>
                  <a:pt x="0" y="4381"/>
                  <a:pt x="0" y="4381"/>
                  <a:pt x="0" y="4381"/>
                </a:cubicBezTo>
                <a:cubicBezTo>
                  <a:pt x="9" y="4380"/>
                  <a:pt x="18" y="4379"/>
                  <a:pt x="28" y="4379"/>
                </a:cubicBezTo>
                <a:cubicBezTo>
                  <a:pt x="134" y="4379"/>
                  <a:pt x="220" y="4463"/>
                  <a:pt x="220" y="4567"/>
                </a:cubicBezTo>
                <a:cubicBezTo>
                  <a:pt x="220" y="4671"/>
                  <a:pt x="134" y="4755"/>
                  <a:pt x="28" y="4755"/>
                </a:cubicBezTo>
                <a:cubicBezTo>
                  <a:pt x="18" y="4755"/>
                  <a:pt x="9" y="4754"/>
                  <a:pt x="0" y="4753"/>
                </a:cubicBezTo>
                <a:cubicBezTo>
                  <a:pt x="0" y="4845"/>
                  <a:pt x="0" y="4845"/>
                  <a:pt x="0" y="4845"/>
                </a:cubicBezTo>
                <a:cubicBezTo>
                  <a:pt x="9" y="4846"/>
                  <a:pt x="19" y="4846"/>
                  <a:pt x="28" y="4846"/>
                </a:cubicBezTo>
                <a:cubicBezTo>
                  <a:pt x="184" y="4846"/>
                  <a:pt x="311" y="4721"/>
                  <a:pt x="311" y="45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Tree>
    <p:extLst>
      <p:ext uri="{BB962C8B-B14F-4D97-AF65-F5344CB8AC3E}">
        <p14:creationId xmlns:p14="http://schemas.microsoft.com/office/powerpoint/2010/main" val="2345231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losing slide (Reliable Rhubarb)">
    <p:bg>
      <p:bgPr>
        <a:solidFill>
          <a:schemeClr val="accent4"/>
        </a:solidFill>
        <a:effectLst/>
      </p:bgPr>
    </p:bg>
    <p:spTree>
      <p:nvGrpSpPr>
        <p:cNvPr id="1" name=""/>
        <p:cNvGrpSpPr/>
        <p:nvPr/>
      </p:nvGrpSpPr>
      <p:grpSpPr>
        <a:xfrm>
          <a:off x="0" y="0"/>
          <a:ext cx="0" cy="0"/>
          <a:chOff x="0" y="0"/>
          <a:chExt cx="0" cy="0"/>
        </a:xfrm>
      </p:grpSpPr>
      <p:sp>
        <p:nvSpPr>
          <p:cNvPr id="12" name="Instruction 21"/>
          <p:cNvSpPr>
            <a:spLocks noGrp="1" noSelect="1"/>
          </p:cNvSpPr>
          <p:nvPr>
            <p:ph type="body" sz="quarter" idx="1004" hasCustomPrompt="1"/>
          </p:nvPr>
        </p:nvSpPr>
        <p:spPr>
          <a:xfrm>
            <a:off x="-1463675" y="742942"/>
            <a:ext cx="1368425" cy="1440000"/>
          </a:xfrm>
          <a:solidFill>
            <a:srgbClr val="FFFFFF"/>
          </a:solidFill>
          <a:ln w="19050">
            <a:solidFill>
              <a:schemeClr val="accent1"/>
            </a:solidFill>
          </a:ln>
        </p:spPr>
        <p:txBody>
          <a:bodyPr lIns="36000" tIns="36000" rIns="36000" bIns="36000"/>
          <a:lstStyle>
            <a:lvl1pPr marL="0" marR="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sz="1000" b="0">
                <a:solidFill>
                  <a:schemeClr val="tx1"/>
                </a:solidFill>
              </a:defRPr>
            </a:lvl1pPr>
            <a:lvl2pPr marL="201600" indent="0">
              <a:lnSpc>
                <a:spcPct val="99000"/>
              </a:lnSpc>
              <a:buNone/>
              <a:defRPr sz="1000" b="0">
                <a:solidFill>
                  <a:schemeClr val="tx1"/>
                </a:solidFill>
              </a:defRPr>
            </a:lvl2pPr>
            <a:lvl3pPr marL="403200" indent="0">
              <a:lnSpc>
                <a:spcPct val="99000"/>
              </a:lnSpc>
              <a:buNone/>
              <a:defRPr sz="1000" b="0">
                <a:solidFill>
                  <a:schemeClr val="tx1"/>
                </a:solidFill>
              </a:defRPr>
            </a:lvl3pPr>
            <a:lvl4pPr marL="0" indent="0">
              <a:lnSpc>
                <a:spcPct val="99000"/>
              </a:lnSpc>
              <a:buFont typeface="Arial" panose="020B0604020202020204" pitchFamily="34" charset="0"/>
              <a:buNone/>
              <a:defRPr sz="1000" b="0">
                <a:solidFill>
                  <a:schemeClr val="tx1"/>
                </a:solidFill>
              </a:defRPr>
            </a:lvl4pPr>
            <a:lvl5pPr marL="0" indent="0">
              <a:lnSpc>
                <a:spcPct val="99000"/>
              </a:lnSpc>
              <a:buFont typeface="Arial" panose="020B0604020202020204" pitchFamily="34" charset="0"/>
              <a:buNone/>
              <a:defRPr sz="1000" b="0">
                <a:solidFill>
                  <a:schemeClr val="tx1"/>
                </a:solidFill>
              </a:defRPr>
            </a:lvl5pPr>
            <a:lvl6pPr marL="201600" indent="0">
              <a:lnSpc>
                <a:spcPct val="99000"/>
              </a:lnSpc>
              <a:buFont typeface="Arial" panose="020B0604020202020204" pitchFamily="34" charset="0"/>
              <a:buNone/>
              <a:defRPr sz="1000" b="0">
                <a:solidFill>
                  <a:schemeClr val="tx1"/>
                </a:solidFill>
              </a:defRPr>
            </a:lvl6pPr>
            <a:lvl7pPr marL="403200" indent="0">
              <a:lnSpc>
                <a:spcPct val="99000"/>
              </a:lnSpc>
              <a:buFont typeface="Arial" panose="020B0604020202020204" pitchFamily="34" charset="0"/>
              <a:buNone/>
              <a:defRPr sz="1000" b="0">
                <a:solidFill>
                  <a:schemeClr val="tx1"/>
                </a:solidFill>
              </a:defRPr>
            </a:lvl7pPr>
            <a:lvl8pPr marL="604800" indent="0">
              <a:lnSpc>
                <a:spcPct val="99000"/>
              </a:lnSpc>
              <a:buFont typeface="Arial" panose="020B0604020202020204" pitchFamily="34" charset="0"/>
              <a:buNone/>
              <a:defRPr sz="1000" b="0">
                <a:solidFill>
                  <a:schemeClr val="tx1"/>
                </a:solidFill>
              </a:defRPr>
            </a:lvl8pPr>
            <a:lvl9pPr marL="0" indent="0">
              <a:lnSpc>
                <a:spcPct val="99000"/>
              </a:lnSpc>
              <a:buFont typeface="Arial" panose="020B0604020202020204" pitchFamily="34" charset="0"/>
              <a:buNone/>
              <a:defRPr sz="1000" b="0">
                <a:solidFill>
                  <a:schemeClr val="tx1"/>
                </a:solidFill>
              </a:defRPr>
            </a:lvl9pPr>
          </a:lstStyle>
          <a:p>
            <a:pPr marL="0" marR="0" lvl="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a:pPr>
            <a:r>
              <a:rPr lang="en-GB" sz="1000" noProof="1"/>
              <a:t>Click in the background and choose Format background to change the background colour.</a:t>
            </a:r>
            <a:br>
              <a:rPr lang="en-GB" sz="1000" noProof="1"/>
            </a:br>
            <a:r>
              <a:rPr lang="en-GB" sz="1000" noProof="1"/>
              <a:t>To change the colour of the circles, select the circles and change the fill colour.</a:t>
            </a:r>
            <a:endParaRPr lang="en-GB" noProof="1"/>
          </a:p>
        </p:txBody>
      </p:sp>
      <p:sp>
        <p:nvSpPr>
          <p:cNvPr id="6" name="Freeform 10">
            <a:extLst>
              <a:ext uri="{FF2B5EF4-FFF2-40B4-BE49-F238E27FC236}">
                <a16:creationId xmlns:a16="http://schemas.microsoft.com/office/drawing/2014/main" id="{9AA0EC3C-4692-437E-A175-24F115D4FD3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 name="Freeform 11">
            <a:extLst>
              <a:ext uri="{FF2B5EF4-FFF2-40B4-BE49-F238E27FC236}">
                <a16:creationId xmlns:a16="http://schemas.microsoft.com/office/drawing/2014/main" id="{59967788-A63E-4523-AAB2-409D49A98BB2}"/>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5" name="***Titel 1">
            <a:extLst>
              <a:ext uri="{FF2B5EF4-FFF2-40B4-BE49-F238E27FC236}">
                <a16:creationId xmlns:a16="http://schemas.microsoft.com/office/drawing/2014/main" id="{B010630C-1211-489F-A3EA-76B21A919894}"/>
              </a:ext>
            </a:extLst>
          </p:cNvPr>
          <p:cNvSpPr>
            <a:spLocks noGrp="1" noSelect="1"/>
          </p:cNvSpPr>
          <p:nvPr userDrawn="1">
            <p:ph type="title" hasCustomPrompt="1"/>
          </p:nvPr>
        </p:nvSpPr>
        <p:spPr bwMode="gray">
          <a:xfrm>
            <a:off x="3010517" y="2147268"/>
            <a:ext cx="3608921" cy="766800"/>
          </a:xfrm>
        </p:spPr>
        <p:txBody>
          <a:bodyPr/>
          <a:lstStyle>
            <a:lvl1pPr algn="r">
              <a:defRPr sz="2400">
                <a:solidFill>
                  <a:schemeClr val="bg1"/>
                </a:solidFill>
              </a:defRPr>
            </a:lvl1pPr>
          </a:lstStyle>
          <a:p>
            <a:pPr lvl="0"/>
            <a:r>
              <a:rPr lang="en-GB" dirty="0"/>
              <a:t>[Closure e.g. Thank you </a:t>
            </a:r>
            <a:br>
              <a:rPr lang="en-GB" dirty="0"/>
            </a:br>
            <a:r>
              <a:rPr lang="en-GB" dirty="0"/>
              <a:t>for your attention]</a:t>
            </a:r>
          </a:p>
        </p:txBody>
      </p:sp>
      <p:sp>
        <p:nvSpPr>
          <p:cNvPr id="3" name="***Tijdelijke aanduiding voor datum 2"/>
          <p:cNvSpPr>
            <a:spLocks noGrp="1" noSelect="1"/>
          </p:cNvSpPr>
          <p:nvPr userDrawn="1">
            <p:ph type="dt" sz="half" idx="10"/>
          </p:nvPr>
        </p:nvSpPr>
        <p:spPr/>
        <p:txBody>
          <a:bodyPr/>
          <a:lstStyle>
            <a:lvl1pPr>
              <a:defRPr>
                <a:solidFill>
                  <a:schemeClr val="bg1"/>
                </a:solidFill>
              </a:defRPr>
            </a:lvl1pPr>
          </a:lstStyle>
          <a:p>
            <a:fld id="{DC04DD05-4251-43BC-B82A-FBE6C877A68C}" type="datetime1">
              <a:rPr lang="en-GB" noProof="1" smtClean="0"/>
              <a:pPr/>
              <a:t>21/11/2022</a:t>
            </a:fld>
            <a:endParaRPr lang="en-GB" noProof="1"/>
          </a:p>
        </p:txBody>
      </p:sp>
      <p:sp>
        <p:nvSpPr>
          <p:cNvPr id="4" name="***Tijdelijke aanduiding voor voettekst 3"/>
          <p:cNvSpPr>
            <a:spLocks noGrp="1" noSelect="1"/>
          </p:cNvSpPr>
          <p:nvPr userDrawn="1">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8" name="***Tijdelijke aanduiding voor dianummer 7"/>
          <p:cNvSpPr>
            <a:spLocks noGrp="1" noSelect="1"/>
          </p:cNvSpPr>
          <p:nvPr userDrawn="1">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
        <p:nvSpPr>
          <p:cNvPr id="30" name="Freeform 5 (PHJU)"/>
          <p:cNvSpPr>
            <a:spLocks noGrp="1" noSelect="1"/>
          </p:cNvSpPr>
          <p:nvPr userDrawn="1">
            <p:ph type="body" idx="1000" hasCustomPrompt="1"/>
            <p:custDataLst>
              <p:custData r:id="rId1"/>
            </p:custDataLst>
          </p:nvPr>
        </p:nvSpPr>
        <p:spPr bwMode="auto">
          <a:xfrm>
            <a:off x="6764338" y="1428750"/>
            <a:ext cx="1104900" cy="2205038"/>
          </a:xfrm>
          <a:custGeom>
            <a:avLst/>
            <a:gdLst>
              <a:gd name="T0" fmla="*/ 0 w 4637"/>
              <a:gd name="T1" fmla="*/ 8499 h 9262"/>
              <a:gd name="T2" fmla="*/ 35 w 4637"/>
              <a:gd name="T3" fmla="*/ 737 h 9262"/>
              <a:gd name="T4" fmla="*/ 35 w 4637"/>
              <a:gd name="T5" fmla="*/ 646 h 9262"/>
              <a:gd name="T6" fmla="*/ 3664 w 4637"/>
              <a:gd name="T7" fmla="*/ 4612 h 9262"/>
              <a:gd name="T8" fmla="*/ 0 w 4637"/>
              <a:gd name="T9" fmla="*/ 1071 h 9262"/>
              <a:gd name="T10" fmla="*/ 28 w 4637"/>
              <a:gd name="T11" fmla="*/ 8153 h 9262"/>
              <a:gd name="T12" fmla="*/ 28 w 4637"/>
              <a:gd name="T13" fmla="*/ 8245 h 9262"/>
              <a:gd name="T14" fmla="*/ 12 w 4637"/>
              <a:gd name="T15" fmla="*/ 1280 h 9262"/>
              <a:gd name="T16" fmla="*/ 12 w 4637"/>
              <a:gd name="T17" fmla="*/ 1371 h 9262"/>
              <a:gd name="T18" fmla="*/ 0 w 4637"/>
              <a:gd name="T19" fmla="*/ 7801 h 9262"/>
              <a:gd name="T20" fmla="*/ 3319 w 4637"/>
              <a:gd name="T21" fmla="*/ 4586 h 9262"/>
              <a:gd name="T22" fmla="*/ 0 w 4637"/>
              <a:gd name="T23" fmla="*/ 1607 h 9262"/>
              <a:gd name="T24" fmla="*/ 2908 w 4637"/>
              <a:gd name="T25" fmla="*/ 4577 h 9262"/>
              <a:gd name="T26" fmla="*/ 0 w 4637"/>
              <a:gd name="T27" fmla="*/ 7547 h 9262"/>
              <a:gd name="T28" fmla="*/ 2660 w 4637"/>
              <a:gd name="T29" fmla="*/ 4580 h 9262"/>
              <a:gd name="T30" fmla="*/ 0 w 4637"/>
              <a:gd name="T31" fmla="*/ 2050 h 9262"/>
              <a:gd name="T32" fmla="*/ 38 w 4637"/>
              <a:gd name="T33" fmla="*/ 7110 h 9262"/>
              <a:gd name="T34" fmla="*/ 38 w 4637"/>
              <a:gd name="T35" fmla="*/ 7201 h 9262"/>
              <a:gd name="T36" fmla="*/ 48 w 4637"/>
              <a:gd name="T37" fmla="*/ 2291 h 9262"/>
              <a:gd name="T38" fmla="*/ 48 w 4637"/>
              <a:gd name="T39" fmla="*/ 2382 h 9262"/>
              <a:gd name="T40" fmla="*/ 0 w 4637"/>
              <a:gd name="T41" fmla="*/ 6751 h 9262"/>
              <a:gd name="T42" fmla="*/ 2327 w 4637"/>
              <a:gd name="T43" fmla="*/ 4567 h 9262"/>
              <a:gd name="T44" fmla="*/ 0 w 4637"/>
              <a:gd name="T45" fmla="*/ 2657 h 9262"/>
              <a:gd name="T46" fmla="*/ 1871 w 4637"/>
              <a:gd name="T47" fmla="*/ 4567 h 9262"/>
              <a:gd name="T48" fmla="*/ 0 w 4637"/>
              <a:gd name="T49" fmla="*/ 6477 h 9262"/>
              <a:gd name="T50" fmla="*/ 1604 w 4637"/>
              <a:gd name="T51" fmla="*/ 4564 h 9262"/>
              <a:gd name="T52" fmla="*/ 0 w 4637"/>
              <a:gd name="T53" fmla="*/ 3106 h 9262"/>
              <a:gd name="T54" fmla="*/ 51 w 4637"/>
              <a:gd name="T55" fmla="*/ 6022 h 9262"/>
              <a:gd name="T56" fmla="*/ 51 w 4637"/>
              <a:gd name="T57" fmla="*/ 6113 h 9262"/>
              <a:gd name="T58" fmla="*/ 51 w 4637"/>
              <a:gd name="T59" fmla="*/ 3360 h 9262"/>
              <a:gd name="T60" fmla="*/ 51 w 4637"/>
              <a:gd name="T61" fmla="*/ 3451 h 9262"/>
              <a:gd name="T62" fmla="*/ 0 w 4637"/>
              <a:gd name="T63" fmla="*/ 5662 h 9262"/>
              <a:gd name="T64" fmla="*/ 1252 w 4637"/>
              <a:gd name="T65" fmla="*/ 4557 h 9262"/>
              <a:gd name="T66" fmla="*/ 0 w 4637"/>
              <a:gd name="T67" fmla="*/ 91 h 9262"/>
              <a:gd name="T68" fmla="*/ 3 w 4637"/>
              <a:gd name="T69" fmla="*/ 9171 h 9262"/>
              <a:gd name="T70" fmla="*/ 3 w 4637"/>
              <a:gd name="T71" fmla="*/ 9262 h 9262"/>
              <a:gd name="T72" fmla="*/ 4349 w 4637"/>
              <a:gd name="T73" fmla="*/ 4634 h 9262"/>
              <a:gd name="T74" fmla="*/ 0 w 4637"/>
              <a:gd name="T75" fmla="*/ 424 h 9262"/>
              <a:gd name="T76" fmla="*/ 44 w 4637"/>
              <a:gd name="T77" fmla="*/ 8845 h 9262"/>
              <a:gd name="T78" fmla="*/ 44 w 4637"/>
              <a:gd name="T79" fmla="*/ 8936 h 9262"/>
              <a:gd name="T80" fmla="*/ 48 w 4637"/>
              <a:gd name="T81" fmla="*/ 3693 h 9262"/>
              <a:gd name="T82" fmla="*/ 48 w 4637"/>
              <a:gd name="T83" fmla="*/ 3784 h 9262"/>
              <a:gd name="T84" fmla="*/ 0 w 4637"/>
              <a:gd name="T85" fmla="*/ 5342 h 9262"/>
              <a:gd name="T86" fmla="*/ 919 w 4637"/>
              <a:gd name="T87" fmla="*/ 4564 h 9262"/>
              <a:gd name="T88" fmla="*/ 0 w 4637"/>
              <a:gd name="T89" fmla="*/ 4013 h 9262"/>
              <a:gd name="T90" fmla="*/ 488 w 4637"/>
              <a:gd name="T91" fmla="*/ 4567 h 9262"/>
              <a:gd name="T92" fmla="*/ 0 w 4637"/>
              <a:gd name="T93" fmla="*/ 5121 h 9262"/>
              <a:gd name="T94" fmla="*/ 311 w 4637"/>
              <a:gd name="T95" fmla="*/ 4567 h 9262"/>
              <a:gd name="T96" fmla="*/ 0 w 4637"/>
              <a:gd name="T97" fmla="*/ 4381 h 9262"/>
              <a:gd name="T98" fmla="*/ 28 w 4637"/>
              <a:gd name="T99" fmla="*/ 4755 h 9262"/>
              <a:gd name="T100" fmla="*/ 28 w 4637"/>
              <a:gd name="T101" fmla="*/ 4846 h 9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37" h="9262">
                <a:moveTo>
                  <a:pt x="35" y="8590"/>
                </a:moveTo>
                <a:cubicBezTo>
                  <a:pt x="23" y="8590"/>
                  <a:pt x="11" y="8590"/>
                  <a:pt x="0" y="8590"/>
                </a:cubicBezTo>
                <a:cubicBezTo>
                  <a:pt x="0" y="8499"/>
                  <a:pt x="0" y="8499"/>
                  <a:pt x="0" y="8499"/>
                </a:cubicBezTo>
                <a:cubicBezTo>
                  <a:pt x="11" y="8499"/>
                  <a:pt x="23" y="8499"/>
                  <a:pt x="35" y="8499"/>
                </a:cubicBezTo>
                <a:cubicBezTo>
                  <a:pt x="2176" y="8499"/>
                  <a:pt x="3919" y="6758"/>
                  <a:pt x="3919" y="4618"/>
                </a:cubicBezTo>
                <a:cubicBezTo>
                  <a:pt x="3919" y="2478"/>
                  <a:pt x="2176" y="737"/>
                  <a:pt x="35" y="737"/>
                </a:cubicBezTo>
                <a:cubicBezTo>
                  <a:pt x="23" y="737"/>
                  <a:pt x="11" y="737"/>
                  <a:pt x="0" y="738"/>
                </a:cubicBezTo>
                <a:cubicBezTo>
                  <a:pt x="0" y="647"/>
                  <a:pt x="0" y="647"/>
                  <a:pt x="0" y="647"/>
                </a:cubicBezTo>
                <a:cubicBezTo>
                  <a:pt x="11" y="646"/>
                  <a:pt x="23" y="646"/>
                  <a:pt x="35" y="646"/>
                </a:cubicBezTo>
                <a:cubicBezTo>
                  <a:pt x="2227" y="646"/>
                  <a:pt x="4010" y="2428"/>
                  <a:pt x="4010" y="4618"/>
                </a:cubicBezTo>
                <a:cubicBezTo>
                  <a:pt x="4010" y="6808"/>
                  <a:pt x="2227" y="8590"/>
                  <a:pt x="35" y="8590"/>
                </a:cubicBezTo>
                <a:close/>
                <a:moveTo>
                  <a:pt x="3664" y="4612"/>
                </a:moveTo>
                <a:cubicBezTo>
                  <a:pt x="3664" y="2609"/>
                  <a:pt x="2033" y="979"/>
                  <a:pt x="28" y="979"/>
                </a:cubicBezTo>
                <a:cubicBezTo>
                  <a:pt x="19" y="979"/>
                  <a:pt x="9" y="979"/>
                  <a:pt x="0" y="979"/>
                </a:cubicBezTo>
                <a:cubicBezTo>
                  <a:pt x="0" y="1071"/>
                  <a:pt x="0" y="1071"/>
                  <a:pt x="0" y="1071"/>
                </a:cubicBezTo>
                <a:cubicBezTo>
                  <a:pt x="9" y="1070"/>
                  <a:pt x="19" y="1070"/>
                  <a:pt x="28" y="1070"/>
                </a:cubicBezTo>
                <a:cubicBezTo>
                  <a:pt x="1983" y="1070"/>
                  <a:pt x="3573" y="2659"/>
                  <a:pt x="3573" y="4612"/>
                </a:cubicBezTo>
                <a:cubicBezTo>
                  <a:pt x="3573" y="6565"/>
                  <a:pt x="1983" y="8153"/>
                  <a:pt x="28" y="8153"/>
                </a:cubicBezTo>
                <a:cubicBezTo>
                  <a:pt x="19" y="8153"/>
                  <a:pt x="9" y="8153"/>
                  <a:pt x="0" y="8153"/>
                </a:cubicBezTo>
                <a:cubicBezTo>
                  <a:pt x="0" y="8244"/>
                  <a:pt x="0" y="8244"/>
                  <a:pt x="0" y="8244"/>
                </a:cubicBezTo>
                <a:cubicBezTo>
                  <a:pt x="9" y="8245"/>
                  <a:pt x="19" y="8245"/>
                  <a:pt x="28" y="8245"/>
                </a:cubicBezTo>
                <a:cubicBezTo>
                  <a:pt x="2033" y="8245"/>
                  <a:pt x="3664" y="6615"/>
                  <a:pt x="3664" y="4612"/>
                </a:cubicBezTo>
                <a:close/>
                <a:moveTo>
                  <a:pt x="3319" y="4586"/>
                </a:moveTo>
                <a:cubicBezTo>
                  <a:pt x="3319" y="2763"/>
                  <a:pt x="1836" y="1280"/>
                  <a:pt x="12" y="1280"/>
                </a:cubicBezTo>
                <a:cubicBezTo>
                  <a:pt x="0" y="1280"/>
                  <a:pt x="0" y="1280"/>
                  <a:pt x="0" y="1280"/>
                </a:cubicBezTo>
                <a:cubicBezTo>
                  <a:pt x="0" y="1371"/>
                  <a:pt x="0" y="1371"/>
                  <a:pt x="0" y="1371"/>
                </a:cubicBezTo>
                <a:cubicBezTo>
                  <a:pt x="12" y="1371"/>
                  <a:pt x="12" y="1371"/>
                  <a:pt x="12" y="1371"/>
                </a:cubicBezTo>
                <a:cubicBezTo>
                  <a:pt x="1785" y="1371"/>
                  <a:pt x="3228" y="2813"/>
                  <a:pt x="3228" y="4586"/>
                </a:cubicBezTo>
                <a:cubicBezTo>
                  <a:pt x="3228" y="6359"/>
                  <a:pt x="1785" y="7801"/>
                  <a:pt x="12" y="7801"/>
                </a:cubicBezTo>
                <a:cubicBezTo>
                  <a:pt x="0" y="7801"/>
                  <a:pt x="0" y="7801"/>
                  <a:pt x="0" y="7801"/>
                </a:cubicBezTo>
                <a:cubicBezTo>
                  <a:pt x="0" y="7893"/>
                  <a:pt x="0" y="7893"/>
                  <a:pt x="0" y="7893"/>
                </a:cubicBezTo>
                <a:cubicBezTo>
                  <a:pt x="12" y="7893"/>
                  <a:pt x="12" y="7893"/>
                  <a:pt x="12" y="7893"/>
                </a:cubicBezTo>
                <a:cubicBezTo>
                  <a:pt x="1836" y="7893"/>
                  <a:pt x="3319" y="6409"/>
                  <a:pt x="3319" y="4586"/>
                </a:cubicBezTo>
                <a:close/>
                <a:moveTo>
                  <a:pt x="2999" y="4577"/>
                </a:moveTo>
                <a:cubicBezTo>
                  <a:pt x="2999" y="2939"/>
                  <a:pt x="1663" y="1606"/>
                  <a:pt x="22" y="1606"/>
                </a:cubicBezTo>
                <a:cubicBezTo>
                  <a:pt x="14" y="1606"/>
                  <a:pt x="7" y="1606"/>
                  <a:pt x="0" y="1607"/>
                </a:cubicBezTo>
                <a:cubicBezTo>
                  <a:pt x="0" y="1698"/>
                  <a:pt x="0" y="1698"/>
                  <a:pt x="0" y="1698"/>
                </a:cubicBezTo>
                <a:cubicBezTo>
                  <a:pt x="7" y="1697"/>
                  <a:pt x="14" y="1697"/>
                  <a:pt x="22" y="1697"/>
                </a:cubicBezTo>
                <a:cubicBezTo>
                  <a:pt x="1613" y="1697"/>
                  <a:pt x="2908" y="2989"/>
                  <a:pt x="2908" y="4577"/>
                </a:cubicBezTo>
                <a:cubicBezTo>
                  <a:pt x="2908" y="6164"/>
                  <a:pt x="1613" y="7456"/>
                  <a:pt x="22" y="7456"/>
                </a:cubicBezTo>
                <a:cubicBezTo>
                  <a:pt x="14" y="7456"/>
                  <a:pt x="7" y="7456"/>
                  <a:pt x="0" y="7455"/>
                </a:cubicBezTo>
                <a:cubicBezTo>
                  <a:pt x="0" y="7547"/>
                  <a:pt x="0" y="7547"/>
                  <a:pt x="0" y="7547"/>
                </a:cubicBezTo>
                <a:cubicBezTo>
                  <a:pt x="7" y="7547"/>
                  <a:pt x="14" y="7547"/>
                  <a:pt x="22" y="7547"/>
                </a:cubicBezTo>
                <a:cubicBezTo>
                  <a:pt x="1663" y="7547"/>
                  <a:pt x="2999" y="6215"/>
                  <a:pt x="2999" y="4577"/>
                </a:cubicBezTo>
                <a:close/>
                <a:moveTo>
                  <a:pt x="2660" y="4580"/>
                </a:moveTo>
                <a:cubicBezTo>
                  <a:pt x="2660" y="3134"/>
                  <a:pt x="1484" y="1958"/>
                  <a:pt x="38" y="1958"/>
                </a:cubicBezTo>
                <a:cubicBezTo>
                  <a:pt x="25" y="1958"/>
                  <a:pt x="12" y="1958"/>
                  <a:pt x="0" y="1959"/>
                </a:cubicBezTo>
                <a:cubicBezTo>
                  <a:pt x="0" y="2050"/>
                  <a:pt x="0" y="2050"/>
                  <a:pt x="0" y="2050"/>
                </a:cubicBezTo>
                <a:cubicBezTo>
                  <a:pt x="12" y="2049"/>
                  <a:pt x="25" y="2049"/>
                  <a:pt x="38" y="2049"/>
                </a:cubicBezTo>
                <a:cubicBezTo>
                  <a:pt x="1433" y="2049"/>
                  <a:pt x="2568" y="3185"/>
                  <a:pt x="2568" y="4580"/>
                </a:cubicBezTo>
                <a:cubicBezTo>
                  <a:pt x="2568" y="5975"/>
                  <a:pt x="1433" y="7110"/>
                  <a:pt x="38" y="7110"/>
                </a:cubicBezTo>
                <a:cubicBezTo>
                  <a:pt x="25" y="7110"/>
                  <a:pt x="12" y="7110"/>
                  <a:pt x="0" y="7110"/>
                </a:cubicBezTo>
                <a:cubicBezTo>
                  <a:pt x="0" y="7201"/>
                  <a:pt x="0" y="7201"/>
                  <a:pt x="0" y="7201"/>
                </a:cubicBezTo>
                <a:cubicBezTo>
                  <a:pt x="12" y="7201"/>
                  <a:pt x="25" y="7201"/>
                  <a:pt x="38" y="7201"/>
                </a:cubicBezTo>
                <a:cubicBezTo>
                  <a:pt x="1484" y="7201"/>
                  <a:pt x="2660" y="6025"/>
                  <a:pt x="2660" y="4580"/>
                </a:cubicBezTo>
                <a:close/>
                <a:moveTo>
                  <a:pt x="2327" y="4567"/>
                </a:moveTo>
                <a:cubicBezTo>
                  <a:pt x="2327" y="3312"/>
                  <a:pt x="1304" y="2291"/>
                  <a:pt x="48" y="2291"/>
                </a:cubicBezTo>
                <a:cubicBezTo>
                  <a:pt x="32" y="2291"/>
                  <a:pt x="16" y="2291"/>
                  <a:pt x="0" y="2292"/>
                </a:cubicBezTo>
                <a:cubicBezTo>
                  <a:pt x="0" y="2383"/>
                  <a:pt x="0" y="2383"/>
                  <a:pt x="0" y="2383"/>
                </a:cubicBezTo>
                <a:cubicBezTo>
                  <a:pt x="16" y="2382"/>
                  <a:pt x="32" y="2382"/>
                  <a:pt x="48" y="2382"/>
                </a:cubicBezTo>
                <a:cubicBezTo>
                  <a:pt x="1254" y="2382"/>
                  <a:pt x="2236" y="3362"/>
                  <a:pt x="2236" y="4567"/>
                </a:cubicBezTo>
                <a:cubicBezTo>
                  <a:pt x="2236" y="5772"/>
                  <a:pt x="1254" y="6752"/>
                  <a:pt x="48" y="6752"/>
                </a:cubicBezTo>
                <a:cubicBezTo>
                  <a:pt x="32" y="6752"/>
                  <a:pt x="16" y="6752"/>
                  <a:pt x="0" y="6751"/>
                </a:cubicBezTo>
                <a:cubicBezTo>
                  <a:pt x="0" y="6842"/>
                  <a:pt x="0" y="6842"/>
                  <a:pt x="0" y="6842"/>
                </a:cubicBezTo>
                <a:cubicBezTo>
                  <a:pt x="16" y="6843"/>
                  <a:pt x="32" y="6843"/>
                  <a:pt x="48" y="6843"/>
                </a:cubicBezTo>
                <a:cubicBezTo>
                  <a:pt x="1304" y="6843"/>
                  <a:pt x="2327" y="5822"/>
                  <a:pt x="2327" y="4567"/>
                </a:cubicBezTo>
                <a:close/>
                <a:moveTo>
                  <a:pt x="1962" y="4567"/>
                </a:moveTo>
                <a:cubicBezTo>
                  <a:pt x="1962" y="3513"/>
                  <a:pt x="1103" y="2656"/>
                  <a:pt x="48" y="2656"/>
                </a:cubicBezTo>
                <a:cubicBezTo>
                  <a:pt x="32" y="2656"/>
                  <a:pt x="16" y="2656"/>
                  <a:pt x="0" y="2657"/>
                </a:cubicBezTo>
                <a:cubicBezTo>
                  <a:pt x="0" y="2747"/>
                  <a:pt x="0" y="2747"/>
                  <a:pt x="0" y="2747"/>
                </a:cubicBezTo>
                <a:cubicBezTo>
                  <a:pt x="16" y="2747"/>
                  <a:pt x="32" y="2747"/>
                  <a:pt x="48" y="2747"/>
                </a:cubicBezTo>
                <a:cubicBezTo>
                  <a:pt x="1053" y="2747"/>
                  <a:pt x="1871" y="3563"/>
                  <a:pt x="1871" y="4567"/>
                </a:cubicBezTo>
                <a:cubicBezTo>
                  <a:pt x="1871" y="5571"/>
                  <a:pt x="1053" y="6387"/>
                  <a:pt x="48" y="6387"/>
                </a:cubicBezTo>
                <a:cubicBezTo>
                  <a:pt x="32" y="6387"/>
                  <a:pt x="16" y="6387"/>
                  <a:pt x="0" y="6387"/>
                </a:cubicBezTo>
                <a:cubicBezTo>
                  <a:pt x="0" y="6477"/>
                  <a:pt x="0" y="6477"/>
                  <a:pt x="0" y="6477"/>
                </a:cubicBezTo>
                <a:cubicBezTo>
                  <a:pt x="16" y="6478"/>
                  <a:pt x="32" y="6478"/>
                  <a:pt x="48" y="6478"/>
                </a:cubicBezTo>
                <a:cubicBezTo>
                  <a:pt x="1103" y="6478"/>
                  <a:pt x="1962" y="5621"/>
                  <a:pt x="1962" y="4567"/>
                </a:cubicBezTo>
                <a:close/>
                <a:moveTo>
                  <a:pt x="1604" y="4564"/>
                </a:moveTo>
                <a:cubicBezTo>
                  <a:pt x="1604" y="3709"/>
                  <a:pt x="907" y="3014"/>
                  <a:pt x="51" y="3014"/>
                </a:cubicBezTo>
                <a:cubicBezTo>
                  <a:pt x="34" y="3014"/>
                  <a:pt x="16" y="3015"/>
                  <a:pt x="0" y="3015"/>
                </a:cubicBezTo>
                <a:cubicBezTo>
                  <a:pt x="0" y="3106"/>
                  <a:pt x="0" y="3106"/>
                  <a:pt x="0" y="3106"/>
                </a:cubicBezTo>
                <a:cubicBezTo>
                  <a:pt x="16" y="3106"/>
                  <a:pt x="34" y="3105"/>
                  <a:pt x="51" y="3105"/>
                </a:cubicBezTo>
                <a:cubicBezTo>
                  <a:pt x="857" y="3105"/>
                  <a:pt x="1512" y="3760"/>
                  <a:pt x="1512" y="4564"/>
                </a:cubicBezTo>
                <a:cubicBezTo>
                  <a:pt x="1512" y="5368"/>
                  <a:pt x="857" y="6022"/>
                  <a:pt x="51" y="6022"/>
                </a:cubicBezTo>
                <a:cubicBezTo>
                  <a:pt x="34" y="6022"/>
                  <a:pt x="16" y="6022"/>
                  <a:pt x="0" y="6021"/>
                </a:cubicBezTo>
                <a:cubicBezTo>
                  <a:pt x="0" y="6113"/>
                  <a:pt x="0" y="6113"/>
                  <a:pt x="0" y="6113"/>
                </a:cubicBezTo>
                <a:cubicBezTo>
                  <a:pt x="16" y="6113"/>
                  <a:pt x="34" y="6113"/>
                  <a:pt x="51" y="6113"/>
                </a:cubicBezTo>
                <a:cubicBezTo>
                  <a:pt x="907" y="6113"/>
                  <a:pt x="1604" y="5418"/>
                  <a:pt x="1604" y="4564"/>
                </a:cubicBezTo>
                <a:close/>
                <a:moveTo>
                  <a:pt x="1252" y="4557"/>
                </a:moveTo>
                <a:cubicBezTo>
                  <a:pt x="1252" y="3897"/>
                  <a:pt x="713" y="3360"/>
                  <a:pt x="51" y="3360"/>
                </a:cubicBezTo>
                <a:cubicBezTo>
                  <a:pt x="34" y="3360"/>
                  <a:pt x="16" y="3360"/>
                  <a:pt x="0" y="3361"/>
                </a:cubicBezTo>
                <a:cubicBezTo>
                  <a:pt x="0" y="3453"/>
                  <a:pt x="0" y="3453"/>
                  <a:pt x="0" y="3453"/>
                </a:cubicBezTo>
                <a:cubicBezTo>
                  <a:pt x="17" y="3451"/>
                  <a:pt x="34" y="3451"/>
                  <a:pt x="51" y="3451"/>
                </a:cubicBezTo>
                <a:cubicBezTo>
                  <a:pt x="663" y="3451"/>
                  <a:pt x="1160" y="3947"/>
                  <a:pt x="1160" y="4557"/>
                </a:cubicBezTo>
                <a:cubicBezTo>
                  <a:pt x="1160" y="5167"/>
                  <a:pt x="663" y="5664"/>
                  <a:pt x="51" y="5664"/>
                </a:cubicBezTo>
                <a:cubicBezTo>
                  <a:pt x="34" y="5664"/>
                  <a:pt x="17" y="5663"/>
                  <a:pt x="0" y="5662"/>
                </a:cubicBezTo>
                <a:cubicBezTo>
                  <a:pt x="0" y="5754"/>
                  <a:pt x="0" y="5754"/>
                  <a:pt x="0" y="5754"/>
                </a:cubicBezTo>
                <a:cubicBezTo>
                  <a:pt x="16" y="5755"/>
                  <a:pt x="34" y="5755"/>
                  <a:pt x="51" y="5755"/>
                </a:cubicBezTo>
                <a:cubicBezTo>
                  <a:pt x="713" y="5755"/>
                  <a:pt x="1252" y="5218"/>
                  <a:pt x="1252" y="4557"/>
                </a:cubicBezTo>
                <a:close/>
                <a:moveTo>
                  <a:pt x="3" y="0"/>
                </a:moveTo>
                <a:cubicBezTo>
                  <a:pt x="0" y="0"/>
                  <a:pt x="0" y="0"/>
                  <a:pt x="0" y="0"/>
                </a:cubicBezTo>
                <a:cubicBezTo>
                  <a:pt x="0" y="91"/>
                  <a:pt x="0" y="91"/>
                  <a:pt x="0" y="91"/>
                </a:cubicBezTo>
                <a:cubicBezTo>
                  <a:pt x="3" y="91"/>
                  <a:pt x="3" y="91"/>
                  <a:pt x="3" y="91"/>
                </a:cubicBezTo>
                <a:cubicBezTo>
                  <a:pt x="2508" y="91"/>
                  <a:pt x="4546" y="2128"/>
                  <a:pt x="4546" y="4631"/>
                </a:cubicBezTo>
                <a:cubicBezTo>
                  <a:pt x="4546" y="7134"/>
                  <a:pt x="2508" y="9171"/>
                  <a:pt x="3" y="9171"/>
                </a:cubicBezTo>
                <a:cubicBezTo>
                  <a:pt x="0" y="9171"/>
                  <a:pt x="0" y="9171"/>
                  <a:pt x="0" y="9171"/>
                </a:cubicBezTo>
                <a:cubicBezTo>
                  <a:pt x="0" y="9262"/>
                  <a:pt x="0" y="9262"/>
                  <a:pt x="0" y="9262"/>
                </a:cubicBezTo>
                <a:cubicBezTo>
                  <a:pt x="3" y="9262"/>
                  <a:pt x="3" y="9262"/>
                  <a:pt x="3" y="9262"/>
                </a:cubicBezTo>
                <a:cubicBezTo>
                  <a:pt x="2558" y="9262"/>
                  <a:pt x="4637" y="7185"/>
                  <a:pt x="4637" y="4631"/>
                </a:cubicBezTo>
                <a:cubicBezTo>
                  <a:pt x="4637" y="2077"/>
                  <a:pt x="2558" y="0"/>
                  <a:pt x="3" y="0"/>
                </a:cubicBezTo>
                <a:close/>
                <a:moveTo>
                  <a:pt x="4349" y="4634"/>
                </a:moveTo>
                <a:cubicBezTo>
                  <a:pt x="4349" y="2262"/>
                  <a:pt x="2418" y="333"/>
                  <a:pt x="44" y="333"/>
                </a:cubicBezTo>
                <a:cubicBezTo>
                  <a:pt x="30" y="333"/>
                  <a:pt x="14" y="333"/>
                  <a:pt x="0" y="333"/>
                </a:cubicBezTo>
                <a:cubicBezTo>
                  <a:pt x="0" y="424"/>
                  <a:pt x="0" y="424"/>
                  <a:pt x="0" y="424"/>
                </a:cubicBezTo>
                <a:cubicBezTo>
                  <a:pt x="14" y="424"/>
                  <a:pt x="29" y="424"/>
                  <a:pt x="44" y="424"/>
                </a:cubicBezTo>
                <a:cubicBezTo>
                  <a:pt x="2368" y="424"/>
                  <a:pt x="4258" y="2313"/>
                  <a:pt x="4258" y="4634"/>
                </a:cubicBezTo>
                <a:cubicBezTo>
                  <a:pt x="4258" y="6956"/>
                  <a:pt x="2368" y="8845"/>
                  <a:pt x="44" y="8845"/>
                </a:cubicBezTo>
                <a:cubicBezTo>
                  <a:pt x="29" y="8845"/>
                  <a:pt x="14" y="8845"/>
                  <a:pt x="0" y="8844"/>
                </a:cubicBezTo>
                <a:cubicBezTo>
                  <a:pt x="0" y="8935"/>
                  <a:pt x="0" y="8935"/>
                  <a:pt x="0" y="8935"/>
                </a:cubicBezTo>
                <a:cubicBezTo>
                  <a:pt x="14" y="8936"/>
                  <a:pt x="30" y="8936"/>
                  <a:pt x="44" y="8936"/>
                </a:cubicBezTo>
                <a:cubicBezTo>
                  <a:pt x="2418" y="8936"/>
                  <a:pt x="4349" y="7006"/>
                  <a:pt x="4349" y="4634"/>
                </a:cubicBezTo>
                <a:close/>
                <a:moveTo>
                  <a:pt x="919" y="4564"/>
                </a:moveTo>
                <a:cubicBezTo>
                  <a:pt x="919" y="4083"/>
                  <a:pt x="528" y="3693"/>
                  <a:pt x="48" y="3693"/>
                </a:cubicBezTo>
                <a:cubicBezTo>
                  <a:pt x="32" y="3693"/>
                  <a:pt x="16" y="3693"/>
                  <a:pt x="0" y="3694"/>
                </a:cubicBezTo>
                <a:cubicBezTo>
                  <a:pt x="0" y="3785"/>
                  <a:pt x="0" y="3785"/>
                  <a:pt x="0" y="3785"/>
                </a:cubicBezTo>
                <a:cubicBezTo>
                  <a:pt x="15" y="3784"/>
                  <a:pt x="32" y="3784"/>
                  <a:pt x="48" y="3784"/>
                </a:cubicBezTo>
                <a:cubicBezTo>
                  <a:pt x="478" y="3784"/>
                  <a:pt x="828" y="4134"/>
                  <a:pt x="828" y="4564"/>
                </a:cubicBezTo>
                <a:cubicBezTo>
                  <a:pt x="828" y="4994"/>
                  <a:pt x="478" y="5344"/>
                  <a:pt x="48" y="5344"/>
                </a:cubicBezTo>
                <a:cubicBezTo>
                  <a:pt x="32" y="5344"/>
                  <a:pt x="15" y="5343"/>
                  <a:pt x="0" y="5342"/>
                </a:cubicBezTo>
                <a:cubicBezTo>
                  <a:pt x="0" y="5433"/>
                  <a:pt x="0" y="5433"/>
                  <a:pt x="0" y="5433"/>
                </a:cubicBezTo>
                <a:cubicBezTo>
                  <a:pt x="16" y="5435"/>
                  <a:pt x="32" y="5435"/>
                  <a:pt x="48" y="5435"/>
                </a:cubicBezTo>
                <a:cubicBezTo>
                  <a:pt x="528" y="5435"/>
                  <a:pt x="919" y="5044"/>
                  <a:pt x="919" y="4564"/>
                </a:cubicBezTo>
                <a:close/>
                <a:moveTo>
                  <a:pt x="580" y="4567"/>
                </a:moveTo>
                <a:cubicBezTo>
                  <a:pt x="580" y="4261"/>
                  <a:pt x="332" y="4013"/>
                  <a:pt x="28" y="4013"/>
                </a:cubicBezTo>
                <a:cubicBezTo>
                  <a:pt x="19" y="4013"/>
                  <a:pt x="9" y="4013"/>
                  <a:pt x="0" y="4013"/>
                </a:cubicBezTo>
                <a:cubicBezTo>
                  <a:pt x="0" y="4105"/>
                  <a:pt x="0" y="4105"/>
                  <a:pt x="0" y="4105"/>
                </a:cubicBezTo>
                <a:cubicBezTo>
                  <a:pt x="9" y="4104"/>
                  <a:pt x="19" y="4104"/>
                  <a:pt x="28" y="4104"/>
                </a:cubicBezTo>
                <a:cubicBezTo>
                  <a:pt x="282" y="4104"/>
                  <a:pt x="488" y="4311"/>
                  <a:pt x="488" y="4567"/>
                </a:cubicBezTo>
                <a:cubicBezTo>
                  <a:pt x="488" y="4823"/>
                  <a:pt x="282" y="5030"/>
                  <a:pt x="28" y="5030"/>
                </a:cubicBezTo>
                <a:cubicBezTo>
                  <a:pt x="19" y="5030"/>
                  <a:pt x="9" y="5030"/>
                  <a:pt x="0" y="5029"/>
                </a:cubicBezTo>
                <a:cubicBezTo>
                  <a:pt x="0" y="5121"/>
                  <a:pt x="0" y="5121"/>
                  <a:pt x="0" y="5121"/>
                </a:cubicBezTo>
                <a:cubicBezTo>
                  <a:pt x="9" y="5121"/>
                  <a:pt x="19" y="5121"/>
                  <a:pt x="28" y="5121"/>
                </a:cubicBezTo>
                <a:cubicBezTo>
                  <a:pt x="332" y="5121"/>
                  <a:pt x="580" y="4873"/>
                  <a:pt x="580" y="4567"/>
                </a:cubicBezTo>
                <a:close/>
                <a:moveTo>
                  <a:pt x="311" y="4567"/>
                </a:moveTo>
                <a:cubicBezTo>
                  <a:pt x="311" y="4413"/>
                  <a:pt x="184" y="4288"/>
                  <a:pt x="28" y="4288"/>
                </a:cubicBezTo>
                <a:cubicBezTo>
                  <a:pt x="19" y="4288"/>
                  <a:pt x="9" y="4288"/>
                  <a:pt x="0" y="4289"/>
                </a:cubicBezTo>
                <a:cubicBezTo>
                  <a:pt x="0" y="4381"/>
                  <a:pt x="0" y="4381"/>
                  <a:pt x="0" y="4381"/>
                </a:cubicBezTo>
                <a:cubicBezTo>
                  <a:pt x="9" y="4380"/>
                  <a:pt x="18" y="4379"/>
                  <a:pt x="28" y="4379"/>
                </a:cubicBezTo>
                <a:cubicBezTo>
                  <a:pt x="134" y="4379"/>
                  <a:pt x="220" y="4463"/>
                  <a:pt x="220" y="4567"/>
                </a:cubicBezTo>
                <a:cubicBezTo>
                  <a:pt x="220" y="4671"/>
                  <a:pt x="134" y="4755"/>
                  <a:pt x="28" y="4755"/>
                </a:cubicBezTo>
                <a:cubicBezTo>
                  <a:pt x="18" y="4755"/>
                  <a:pt x="9" y="4754"/>
                  <a:pt x="0" y="4753"/>
                </a:cubicBezTo>
                <a:cubicBezTo>
                  <a:pt x="0" y="4845"/>
                  <a:pt x="0" y="4845"/>
                  <a:pt x="0" y="4845"/>
                </a:cubicBezTo>
                <a:cubicBezTo>
                  <a:pt x="9" y="4846"/>
                  <a:pt x="19" y="4846"/>
                  <a:pt x="28" y="4846"/>
                </a:cubicBezTo>
                <a:cubicBezTo>
                  <a:pt x="184" y="4846"/>
                  <a:pt x="311" y="4721"/>
                  <a:pt x="311" y="45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Tree>
    <p:extLst>
      <p:ext uri="{BB962C8B-B14F-4D97-AF65-F5344CB8AC3E}">
        <p14:creationId xmlns:p14="http://schemas.microsoft.com/office/powerpoint/2010/main" val="3871399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Bold Blueberry)">
    <p:bg>
      <p:bgPr>
        <a:solidFill>
          <a:schemeClr val="accent3"/>
        </a:solidFill>
        <a:effectLst/>
      </p:bgPr>
    </p:bg>
    <p:spTree>
      <p:nvGrpSpPr>
        <p:cNvPr id="1" name=""/>
        <p:cNvGrpSpPr/>
        <p:nvPr/>
      </p:nvGrpSpPr>
      <p:grpSpPr>
        <a:xfrm>
          <a:off x="0" y="0"/>
          <a:ext cx="0" cy="0"/>
          <a:chOff x="0" y="0"/>
          <a:chExt cx="0" cy="0"/>
        </a:xfrm>
      </p:grpSpPr>
      <p:sp>
        <p:nvSpPr>
          <p:cNvPr id="19" name="Titel 18">
            <a:extLst>
              <a:ext uri="{FF2B5EF4-FFF2-40B4-BE49-F238E27FC236}">
                <a16:creationId xmlns:a16="http://schemas.microsoft.com/office/drawing/2014/main" id="{ADC7AEA6-F718-4ED4-88BE-F5BF623E738D}"/>
              </a:ext>
            </a:extLst>
          </p:cNvPr>
          <p:cNvSpPr>
            <a:spLocks noGrp="1" noSelect="1"/>
          </p:cNvSpPr>
          <p:nvPr>
            <p:ph type="title" hasCustomPrompt="1"/>
          </p:nvPr>
        </p:nvSpPr>
        <p:spPr bwMode="invGray">
          <a:xfrm>
            <a:off x="430200" y="2198424"/>
            <a:ext cx="8282000" cy="440274"/>
          </a:xfrm>
        </p:spPr>
        <p:txBody>
          <a:bodyPr/>
          <a:lstStyle>
            <a:lvl1pPr>
              <a:defRPr>
                <a:solidFill>
                  <a:schemeClr val="bg1"/>
                </a:solidFill>
              </a:defRPr>
            </a:lvl1pPr>
          </a:lstStyle>
          <a:p>
            <a:r>
              <a:rPr lang="en-GB" dirty="0"/>
              <a:t>[Title]</a:t>
            </a:r>
          </a:p>
        </p:txBody>
      </p:sp>
      <p:sp>
        <p:nvSpPr>
          <p:cNvPr id="11" name="Freeform 10">
            <a:extLst>
              <a:ext uri="{FF2B5EF4-FFF2-40B4-BE49-F238E27FC236}">
                <a16:creationId xmlns:a16="http://schemas.microsoft.com/office/drawing/2014/main" id="{9AA0EC3C-4692-437E-A175-24F115D4FD3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4" name="Freeform 11">
            <a:extLst>
              <a:ext uri="{FF2B5EF4-FFF2-40B4-BE49-F238E27FC236}">
                <a16:creationId xmlns:a16="http://schemas.microsoft.com/office/drawing/2014/main" id="{59967788-A63E-4523-AAB2-409D49A98BB2}"/>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4" name="***Tijdelijke aanduiding voor datum 3"/>
          <p:cNvSpPr>
            <a:spLocks noGrp="1" noSelect="1"/>
          </p:cNvSpPr>
          <p:nvPr>
            <p:ph type="dt" sz="half" idx="10"/>
          </p:nvPr>
        </p:nvSpPr>
        <p:spPr/>
        <p:txBody>
          <a:bodyPr/>
          <a:lstStyle>
            <a:lvl1pPr>
              <a:defRPr>
                <a:solidFill>
                  <a:schemeClr val="bg1"/>
                </a:solidFill>
              </a:defRPr>
            </a:lvl1pPr>
          </a:lstStyle>
          <a:p>
            <a:fld id="{DC04DD05-4251-43BC-B82A-FBE6C877A68C}" type="datetime1">
              <a:rPr lang="en-GB" noProof="1" smtClean="0"/>
              <a:pPr/>
              <a:t>21/11/2022</a:t>
            </a:fld>
            <a:endParaRPr lang="en-GB" noProof="1"/>
          </a:p>
        </p:txBody>
      </p:sp>
      <p:sp>
        <p:nvSpPr>
          <p:cNvPr id="5" name="***Tijdelijke aanduiding voor voettekst 4"/>
          <p:cNvSpPr>
            <a:spLocks noGrp="1" noSelect="1"/>
          </p:cNvSpPr>
          <p:nvPr>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6" name="***Tijdelijke aanduiding voor dianummer 5"/>
          <p:cNvSpPr>
            <a:spLocks noGrp="1" noSelect="1"/>
          </p:cNvSpPr>
          <p:nvPr>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2480339288"/>
      </p:ext>
    </p:extLst>
  </p:cSld>
  <p:clrMapOvr>
    <a:masterClrMapping/>
  </p:clrMapOvr>
  <p:extLst>
    <p:ext uri="{DCECCB84-F9BA-43D5-87BE-67443E8EF086}">
      <p15:sldGuideLst xmlns:p15="http://schemas.microsoft.com/office/powerpoint/2012/main">
        <p15:guide id="1" orient="horz" pos="1620">
          <p15:clr>
            <a:srgbClr val="FBAE40"/>
          </p15:clr>
        </p15:guide>
        <p15:guide id="2" pos="2739">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Reliable Rhubarb)">
    <p:bg>
      <p:bgPr>
        <a:solidFill>
          <a:schemeClr val="accent4"/>
        </a:solidFill>
        <a:effectLst/>
      </p:bgPr>
    </p:bg>
    <p:spTree>
      <p:nvGrpSpPr>
        <p:cNvPr id="1" name=""/>
        <p:cNvGrpSpPr/>
        <p:nvPr/>
      </p:nvGrpSpPr>
      <p:grpSpPr>
        <a:xfrm>
          <a:off x="0" y="0"/>
          <a:ext cx="0" cy="0"/>
          <a:chOff x="0" y="0"/>
          <a:chExt cx="0" cy="0"/>
        </a:xfrm>
      </p:grpSpPr>
      <p:sp>
        <p:nvSpPr>
          <p:cNvPr id="19" name="Titel 18">
            <a:extLst>
              <a:ext uri="{FF2B5EF4-FFF2-40B4-BE49-F238E27FC236}">
                <a16:creationId xmlns:a16="http://schemas.microsoft.com/office/drawing/2014/main" id="{ADC7AEA6-F718-4ED4-88BE-F5BF623E738D}"/>
              </a:ext>
            </a:extLst>
          </p:cNvPr>
          <p:cNvSpPr>
            <a:spLocks noGrp="1" noSelect="1"/>
          </p:cNvSpPr>
          <p:nvPr>
            <p:ph type="title" hasCustomPrompt="1"/>
          </p:nvPr>
        </p:nvSpPr>
        <p:spPr bwMode="invGray">
          <a:xfrm>
            <a:off x="430200" y="2198424"/>
            <a:ext cx="8282000" cy="440274"/>
          </a:xfrm>
        </p:spPr>
        <p:txBody>
          <a:bodyPr/>
          <a:lstStyle>
            <a:lvl1pPr>
              <a:defRPr>
                <a:solidFill>
                  <a:schemeClr val="bg1"/>
                </a:solidFill>
              </a:defRPr>
            </a:lvl1pPr>
          </a:lstStyle>
          <a:p>
            <a:r>
              <a:rPr lang="en-GB" dirty="0"/>
              <a:t>[Title]</a:t>
            </a:r>
          </a:p>
        </p:txBody>
      </p:sp>
      <p:sp>
        <p:nvSpPr>
          <p:cNvPr id="11" name="Freeform 10">
            <a:extLst>
              <a:ext uri="{FF2B5EF4-FFF2-40B4-BE49-F238E27FC236}">
                <a16:creationId xmlns:a16="http://schemas.microsoft.com/office/drawing/2014/main" id="{9AA0EC3C-4692-437E-A175-24F115D4FD3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4" name="Freeform 11">
            <a:extLst>
              <a:ext uri="{FF2B5EF4-FFF2-40B4-BE49-F238E27FC236}">
                <a16:creationId xmlns:a16="http://schemas.microsoft.com/office/drawing/2014/main" id="{59967788-A63E-4523-AAB2-409D49A98BB2}"/>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4" name="***Tijdelijke aanduiding voor datum 3"/>
          <p:cNvSpPr>
            <a:spLocks noGrp="1" noSelect="1"/>
          </p:cNvSpPr>
          <p:nvPr>
            <p:ph type="dt" sz="half" idx="10"/>
          </p:nvPr>
        </p:nvSpPr>
        <p:spPr/>
        <p:txBody>
          <a:bodyPr/>
          <a:lstStyle>
            <a:lvl1pPr>
              <a:defRPr>
                <a:solidFill>
                  <a:schemeClr val="bg1"/>
                </a:solidFill>
              </a:defRPr>
            </a:lvl1pPr>
          </a:lstStyle>
          <a:p>
            <a:fld id="{DC04DD05-4251-43BC-B82A-FBE6C877A68C}" type="datetime1">
              <a:rPr lang="en-GB" noProof="1" smtClean="0"/>
              <a:pPr/>
              <a:t>21/11/2022</a:t>
            </a:fld>
            <a:endParaRPr lang="en-GB" noProof="1"/>
          </a:p>
        </p:txBody>
      </p:sp>
      <p:sp>
        <p:nvSpPr>
          <p:cNvPr id="5" name="***Tijdelijke aanduiding voor voettekst 4"/>
          <p:cNvSpPr>
            <a:spLocks noGrp="1" noSelect="1"/>
          </p:cNvSpPr>
          <p:nvPr>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6" name="***Tijdelijke aanduiding voor dianummer 5"/>
          <p:cNvSpPr>
            <a:spLocks noGrp="1" noSelect="1"/>
          </p:cNvSpPr>
          <p:nvPr>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3883111903"/>
      </p:ext>
    </p:extLst>
  </p:cSld>
  <p:clrMapOvr>
    <a:masterClrMapping/>
  </p:clrMapOvr>
  <p:extLst>
    <p:ext uri="{DCECCB84-F9BA-43D5-87BE-67443E8EF086}">
      <p15:sldGuideLst xmlns:p15="http://schemas.microsoft.com/office/powerpoint/2012/main">
        <p15:guide id="1" orient="horz" pos="1620">
          <p15:clr>
            <a:srgbClr val="FBAE40"/>
          </p15:clr>
        </p15:guide>
        <p15:guide id="2" pos="2739">
          <p15:clr>
            <a:srgbClr val="00000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transparent picture (L)">
    <p:bg>
      <p:bgPr>
        <a:solidFill>
          <a:srgbClr val="FFFFFF"/>
        </a:solidFill>
        <a:effectLst/>
      </p:bgPr>
    </p:bg>
    <p:spTree>
      <p:nvGrpSpPr>
        <p:cNvPr id="1" name=""/>
        <p:cNvGrpSpPr/>
        <p:nvPr/>
      </p:nvGrpSpPr>
      <p:grpSpPr>
        <a:xfrm>
          <a:off x="0" y="0"/>
          <a:ext cx="0" cy="0"/>
          <a:chOff x="0" y="0"/>
          <a:chExt cx="0" cy="0"/>
        </a:xfrm>
      </p:grpSpPr>
      <p:sp>
        <p:nvSpPr>
          <p:cNvPr id="28" name="Freeform 15"/>
          <p:cNvSpPr>
            <a:spLocks noSelect="1"/>
          </p:cNvSpPr>
          <p:nvPr userDrawn="1"/>
        </p:nvSpPr>
        <p:spPr bwMode="auto">
          <a:xfrm>
            <a:off x="476250" y="288925"/>
            <a:ext cx="4884738" cy="4084638"/>
          </a:xfrm>
          <a:custGeom>
            <a:avLst/>
            <a:gdLst>
              <a:gd name="T0" fmla="*/ 18807 w 20351"/>
              <a:gd name="T1" fmla="*/ 7710 h 17018"/>
              <a:gd name="T2" fmla="*/ 20351 w 20351"/>
              <a:gd name="T3" fmla="*/ 13279 h 17018"/>
              <a:gd name="T4" fmla="*/ 19684 w 20351"/>
              <a:gd name="T5" fmla="*/ 17018 h 17018"/>
              <a:gd name="T6" fmla="*/ 18381 w 20351"/>
              <a:gd name="T7" fmla="*/ 17018 h 17018"/>
              <a:gd name="T8" fmla="*/ 17420 w 20351"/>
              <a:gd name="T9" fmla="*/ 11543 h 17018"/>
              <a:gd name="T10" fmla="*/ 18807 w 20351"/>
              <a:gd name="T11" fmla="*/ 7710 h 17018"/>
              <a:gd name="T12" fmla="*/ 14578 w 20351"/>
              <a:gd name="T13" fmla="*/ 0 h 17018"/>
              <a:gd name="T14" fmla="*/ 11909 w 20351"/>
              <a:gd name="T15" fmla="*/ 634 h 17018"/>
              <a:gd name="T16" fmla="*/ 16816 w 20351"/>
              <a:gd name="T17" fmla="*/ 9512 h 17018"/>
              <a:gd name="T18" fmla="*/ 18205 w 20351"/>
              <a:gd name="T19" fmla="*/ 6202 h 17018"/>
              <a:gd name="T20" fmla="*/ 15167 w 20351"/>
              <a:gd name="T21" fmla="*/ 786 h 17018"/>
              <a:gd name="T22" fmla="*/ 14578 w 20351"/>
              <a:gd name="T23" fmla="*/ 0 h 17018"/>
              <a:gd name="T24" fmla="*/ 9785 w 20351"/>
              <a:gd name="T25" fmla="*/ 1482 h 17018"/>
              <a:gd name="T26" fmla="*/ 7581 w 20351"/>
              <a:gd name="T27" fmla="*/ 2747 h 17018"/>
              <a:gd name="T28" fmla="*/ 13816 w 20351"/>
              <a:gd name="T29" fmla="*/ 17018 h 17018"/>
              <a:gd name="T30" fmla="*/ 15210 w 20351"/>
              <a:gd name="T31" fmla="*/ 17018 h 17018"/>
              <a:gd name="T32" fmla="*/ 15735 w 20351"/>
              <a:gd name="T33" fmla="*/ 13445 h 17018"/>
              <a:gd name="T34" fmla="*/ 11426 w 20351"/>
              <a:gd name="T35" fmla="*/ 3502 h 17018"/>
              <a:gd name="T36" fmla="*/ 9785 w 20351"/>
              <a:gd name="T37" fmla="*/ 1482 h 17018"/>
              <a:gd name="T38" fmla="*/ 5871 w 20351"/>
              <a:gd name="T39" fmla="*/ 4068 h 17018"/>
              <a:gd name="T40" fmla="*/ 4137 w 20351"/>
              <a:gd name="T41" fmla="*/ 5823 h 17018"/>
              <a:gd name="T42" fmla="*/ 9236 w 20351"/>
              <a:gd name="T43" fmla="*/ 17018 h 17018"/>
              <a:gd name="T44" fmla="*/ 11734 w 20351"/>
              <a:gd name="T45" fmla="*/ 17018 h 17018"/>
              <a:gd name="T46" fmla="*/ 7685 w 20351"/>
              <a:gd name="T47" fmla="*/ 6217 h 17018"/>
              <a:gd name="T48" fmla="*/ 5871 w 20351"/>
              <a:gd name="T49" fmla="*/ 4068 h 17018"/>
              <a:gd name="T50" fmla="*/ 2828 w 20351"/>
              <a:gd name="T51" fmla="*/ 7562 h 17018"/>
              <a:gd name="T52" fmla="*/ 1555 w 20351"/>
              <a:gd name="T53" fmla="*/ 9858 h 17018"/>
              <a:gd name="T54" fmla="*/ 4634 w 20351"/>
              <a:gd name="T55" fmla="*/ 17018 h 17018"/>
              <a:gd name="T56" fmla="*/ 7140 w 20351"/>
              <a:gd name="T57" fmla="*/ 17018 h 17018"/>
              <a:gd name="T58" fmla="*/ 3944 w 20351"/>
              <a:gd name="T59" fmla="*/ 8932 h 17018"/>
              <a:gd name="T60" fmla="*/ 2828 w 20351"/>
              <a:gd name="T61" fmla="*/ 7562 h 17018"/>
              <a:gd name="T62" fmla="*/ 650 w 20351"/>
              <a:gd name="T63" fmla="*/ 12315 h 17018"/>
              <a:gd name="T64" fmla="*/ 0 w 20351"/>
              <a:gd name="T65" fmla="*/ 17018 h 17018"/>
              <a:gd name="T66" fmla="*/ 2514 w 20351"/>
              <a:gd name="T67" fmla="*/ 17018 h 17018"/>
              <a:gd name="T68" fmla="*/ 650 w 20351"/>
              <a:gd name="T69" fmla="*/ 12315 h 17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351" h="17018">
                <a:moveTo>
                  <a:pt x="18807" y="7710"/>
                </a:moveTo>
                <a:cubicBezTo>
                  <a:pt x="19466" y="9483"/>
                  <a:pt x="19983" y="11348"/>
                  <a:pt x="20351" y="13279"/>
                </a:cubicBezTo>
                <a:cubicBezTo>
                  <a:pt x="20059" y="14442"/>
                  <a:pt x="19831" y="15688"/>
                  <a:pt x="19684" y="17018"/>
                </a:cubicBezTo>
                <a:cubicBezTo>
                  <a:pt x="18381" y="17018"/>
                  <a:pt x="18381" y="17018"/>
                  <a:pt x="18381" y="17018"/>
                </a:cubicBezTo>
                <a:cubicBezTo>
                  <a:pt x="18203" y="15120"/>
                  <a:pt x="17877" y="13287"/>
                  <a:pt x="17420" y="11543"/>
                </a:cubicBezTo>
                <a:cubicBezTo>
                  <a:pt x="17813" y="10156"/>
                  <a:pt x="18285" y="8879"/>
                  <a:pt x="18807" y="7710"/>
                </a:cubicBezTo>
                <a:moveTo>
                  <a:pt x="14578" y="0"/>
                </a:moveTo>
                <a:cubicBezTo>
                  <a:pt x="13663" y="141"/>
                  <a:pt x="12771" y="355"/>
                  <a:pt x="11909" y="634"/>
                </a:cubicBezTo>
                <a:cubicBezTo>
                  <a:pt x="13976" y="3025"/>
                  <a:pt x="15662" y="6056"/>
                  <a:pt x="16816" y="9512"/>
                </a:cubicBezTo>
                <a:cubicBezTo>
                  <a:pt x="17231" y="8322"/>
                  <a:pt x="17701" y="7220"/>
                  <a:pt x="18205" y="6202"/>
                </a:cubicBezTo>
                <a:cubicBezTo>
                  <a:pt x="17367" y="4255"/>
                  <a:pt x="16351" y="2436"/>
                  <a:pt x="15167" y="786"/>
                </a:cubicBezTo>
                <a:cubicBezTo>
                  <a:pt x="14974" y="517"/>
                  <a:pt x="14777" y="256"/>
                  <a:pt x="14578" y="0"/>
                </a:cubicBezTo>
                <a:moveTo>
                  <a:pt x="9785" y="1482"/>
                </a:moveTo>
                <a:cubicBezTo>
                  <a:pt x="9017" y="1850"/>
                  <a:pt x="8281" y="2273"/>
                  <a:pt x="7581" y="2747"/>
                </a:cubicBezTo>
                <a:cubicBezTo>
                  <a:pt x="10847" y="6053"/>
                  <a:pt x="13161" y="11147"/>
                  <a:pt x="13816" y="17018"/>
                </a:cubicBezTo>
                <a:cubicBezTo>
                  <a:pt x="15210" y="17018"/>
                  <a:pt x="15210" y="17018"/>
                  <a:pt x="15210" y="17018"/>
                </a:cubicBezTo>
                <a:cubicBezTo>
                  <a:pt x="15327" y="15765"/>
                  <a:pt x="15505" y="14574"/>
                  <a:pt x="15735" y="13445"/>
                </a:cubicBezTo>
                <a:cubicBezTo>
                  <a:pt x="14922" y="9736"/>
                  <a:pt x="13459" y="6332"/>
                  <a:pt x="11426" y="3502"/>
                </a:cubicBezTo>
                <a:cubicBezTo>
                  <a:pt x="10906" y="2777"/>
                  <a:pt x="10358" y="2103"/>
                  <a:pt x="9785" y="1482"/>
                </a:cubicBezTo>
                <a:moveTo>
                  <a:pt x="5871" y="4068"/>
                </a:moveTo>
                <a:cubicBezTo>
                  <a:pt x="5252" y="4611"/>
                  <a:pt x="4672" y="5197"/>
                  <a:pt x="4137" y="5823"/>
                </a:cubicBezTo>
                <a:cubicBezTo>
                  <a:pt x="6733" y="8430"/>
                  <a:pt x="8606" y="12410"/>
                  <a:pt x="9236" y="17018"/>
                </a:cubicBezTo>
                <a:cubicBezTo>
                  <a:pt x="11734" y="17018"/>
                  <a:pt x="11734" y="17018"/>
                  <a:pt x="11734" y="17018"/>
                </a:cubicBezTo>
                <a:cubicBezTo>
                  <a:pt x="11231" y="12957"/>
                  <a:pt x="9837" y="9208"/>
                  <a:pt x="7685" y="6217"/>
                </a:cubicBezTo>
                <a:cubicBezTo>
                  <a:pt x="7118" y="5428"/>
                  <a:pt x="6511" y="4712"/>
                  <a:pt x="5871" y="4068"/>
                </a:cubicBezTo>
                <a:moveTo>
                  <a:pt x="2828" y="7562"/>
                </a:moveTo>
                <a:cubicBezTo>
                  <a:pt x="2348" y="8291"/>
                  <a:pt x="1922" y="9058"/>
                  <a:pt x="1555" y="9858"/>
                </a:cubicBezTo>
                <a:cubicBezTo>
                  <a:pt x="3042" y="11712"/>
                  <a:pt x="4136" y="14196"/>
                  <a:pt x="4634" y="17018"/>
                </a:cubicBezTo>
                <a:cubicBezTo>
                  <a:pt x="7140" y="17018"/>
                  <a:pt x="7140" y="17018"/>
                  <a:pt x="7140" y="17018"/>
                </a:cubicBezTo>
                <a:cubicBezTo>
                  <a:pt x="6667" y="13986"/>
                  <a:pt x="5574" y="11193"/>
                  <a:pt x="3944" y="8932"/>
                </a:cubicBezTo>
                <a:cubicBezTo>
                  <a:pt x="3590" y="8441"/>
                  <a:pt x="3217" y="7984"/>
                  <a:pt x="2828" y="7562"/>
                </a:cubicBezTo>
                <a:moveTo>
                  <a:pt x="650" y="12315"/>
                </a:moveTo>
                <a:cubicBezTo>
                  <a:pt x="227" y="13810"/>
                  <a:pt x="0" y="15388"/>
                  <a:pt x="0" y="17018"/>
                </a:cubicBezTo>
                <a:cubicBezTo>
                  <a:pt x="2514" y="17018"/>
                  <a:pt x="2514" y="17018"/>
                  <a:pt x="2514" y="17018"/>
                </a:cubicBezTo>
                <a:cubicBezTo>
                  <a:pt x="2153" y="15299"/>
                  <a:pt x="1521" y="13699"/>
                  <a:pt x="650" y="12315"/>
                </a:cubicBezTo>
              </a:path>
            </a:pathLst>
          </a:custGeom>
          <a:solidFill>
            <a:srgbClr val="A2DE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9" name="Freeform 16"/>
          <p:cNvSpPr>
            <a:spLocks noSelect="1"/>
          </p:cNvSpPr>
          <p:nvPr userDrawn="1"/>
        </p:nvSpPr>
        <p:spPr bwMode="auto">
          <a:xfrm>
            <a:off x="4127500" y="401637"/>
            <a:ext cx="4616450" cy="3971926"/>
          </a:xfrm>
          <a:custGeom>
            <a:avLst/>
            <a:gdLst>
              <a:gd name="T0" fmla="*/ 8011 w 19230"/>
              <a:gd name="T1" fmla="*/ 404 h 16549"/>
              <a:gd name="T2" fmla="*/ 3597 w 19230"/>
              <a:gd name="T3" fmla="*/ 7241 h 16549"/>
              <a:gd name="T4" fmla="*/ 2210 w 19230"/>
              <a:gd name="T5" fmla="*/ 11074 h 16549"/>
              <a:gd name="T6" fmla="*/ 1192 w 19230"/>
              <a:gd name="T7" fmla="*/ 16549 h 16549"/>
              <a:gd name="T8" fmla="*/ 0 w 19230"/>
              <a:gd name="T9" fmla="*/ 16549 h 16549"/>
              <a:gd name="T10" fmla="*/ 525 w 19230"/>
              <a:gd name="T11" fmla="*/ 12976 h 16549"/>
              <a:gd name="T12" fmla="*/ 1606 w 19230"/>
              <a:gd name="T13" fmla="*/ 9043 h 16549"/>
              <a:gd name="T14" fmla="*/ 2995 w 19230"/>
              <a:gd name="T15" fmla="*/ 5733 h 16549"/>
              <a:gd name="T16" fmla="*/ 6785 w 19230"/>
              <a:gd name="T17" fmla="*/ 0 h 16549"/>
              <a:gd name="T18" fmla="*/ 8011 w 19230"/>
              <a:gd name="T19" fmla="*/ 404 h 16549"/>
              <a:gd name="T20" fmla="*/ 12075 w 19230"/>
              <a:gd name="T21" fmla="*/ 2576 h 16549"/>
              <a:gd name="T22" fmla="*/ 11072 w 19230"/>
              <a:gd name="T23" fmla="*/ 1905 h 16549"/>
              <a:gd name="T24" fmla="*/ 10610 w 19230"/>
              <a:gd name="T25" fmla="*/ 2401 h 16549"/>
              <a:gd name="T26" fmla="*/ 5141 w 19230"/>
              <a:gd name="T27" fmla="*/ 12810 h 16549"/>
              <a:gd name="T28" fmla="*/ 4474 w 19230"/>
              <a:gd name="T29" fmla="*/ 16549 h 16549"/>
              <a:gd name="T30" fmla="*/ 5670 w 19230"/>
              <a:gd name="T31" fmla="*/ 16549 h 16549"/>
              <a:gd name="T32" fmla="*/ 11493 w 19230"/>
              <a:gd name="T33" fmla="*/ 3196 h 16549"/>
              <a:gd name="T34" fmla="*/ 12075 w 19230"/>
              <a:gd name="T35" fmla="*/ 2576 h 16549"/>
              <a:gd name="T36" fmla="*/ 15319 w 19230"/>
              <a:gd name="T37" fmla="*/ 5622 h 16549"/>
              <a:gd name="T38" fmla="*/ 14525 w 19230"/>
              <a:gd name="T39" fmla="*/ 4722 h 16549"/>
              <a:gd name="T40" fmla="*/ 8960 w 19230"/>
              <a:gd name="T41" fmla="*/ 16549 h 16549"/>
              <a:gd name="T42" fmla="*/ 10160 w 19230"/>
              <a:gd name="T43" fmla="*/ 16549 h 16549"/>
              <a:gd name="T44" fmla="*/ 14929 w 19230"/>
              <a:gd name="T45" fmla="*/ 6040 h 16549"/>
              <a:gd name="T46" fmla="*/ 15319 w 19230"/>
              <a:gd name="T47" fmla="*/ 5622 h 16549"/>
              <a:gd name="T48" fmla="*/ 13467 w 19230"/>
              <a:gd name="T49" fmla="*/ 16549 h 16549"/>
              <a:gd name="T50" fmla="*/ 14673 w 19230"/>
              <a:gd name="T51" fmla="*/ 16549 h 16549"/>
              <a:gd name="T52" fmla="*/ 17766 w 19230"/>
              <a:gd name="T53" fmla="*/ 9592 h 16549"/>
              <a:gd name="T54" fmla="*/ 17191 w 19230"/>
              <a:gd name="T55" fmla="*/ 8415 h 16549"/>
              <a:gd name="T56" fmla="*/ 13467 w 19230"/>
              <a:gd name="T57" fmla="*/ 16549 h 16549"/>
              <a:gd name="T58" fmla="*/ 19005 w 19230"/>
              <a:gd name="T59" fmla="*/ 13765 h 16549"/>
              <a:gd name="T60" fmla="*/ 18017 w 19230"/>
              <a:gd name="T61" fmla="*/ 16549 h 16549"/>
              <a:gd name="T62" fmla="*/ 19230 w 19230"/>
              <a:gd name="T63" fmla="*/ 16549 h 16549"/>
              <a:gd name="T64" fmla="*/ 19005 w 19230"/>
              <a:gd name="T65" fmla="*/ 13765 h 16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30" h="16549">
                <a:moveTo>
                  <a:pt x="8011" y="404"/>
                </a:moveTo>
                <a:cubicBezTo>
                  <a:pt x="6520" y="2070"/>
                  <a:pt x="4901" y="4324"/>
                  <a:pt x="3597" y="7241"/>
                </a:cubicBezTo>
                <a:cubicBezTo>
                  <a:pt x="3075" y="8410"/>
                  <a:pt x="2603" y="9687"/>
                  <a:pt x="2210" y="11074"/>
                </a:cubicBezTo>
                <a:cubicBezTo>
                  <a:pt x="1740" y="12737"/>
                  <a:pt x="1385" y="14559"/>
                  <a:pt x="1192" y="16549"/>
                </a:cubicBezTo>
                <a:cubicBezTo>
                  <a:pt x="0" y="16549"/>
                  <a:pt x="0" y="16549"/>
                  <a:pt x="0" y="16549"/>
                </a:cubicBezTo>
                <a:cubicBezTo>
                  <a:pt x="117" y="15296"/>
                  <a:pt x="295" y="14105"/>
                  <a:pt x="525" y="12976"/>
                </a:cubicBezTo>
                <a:cubicBezTo>
                  <a:pt x="813" y="11571"/>
                  <a:pt x="1181" y="10262"/>
                  <a:pt x="1606" y="9043"/>
                </a:cubicBezTo>
                <a:cubicBezTo>
                  <a:pt x="2021" y="7853"/>
                  <a:pt x="2491" y="6751"/>
                  <a:pt x="2995" y="5733"/>
                </a:cubicBezTo>
                <a:cubicBezTo>
                  <a:pt x="4158" y="3387"/>
                  <a:pt x="5504" y="1488"/>
                  <a:pt x="6785" y="0"/>
                </a:cubicBezTo>
                <a:cubicBezTo>
                  <a:pt x="7200" y="120"/>
                  <a:pt x="7609" y="255"/>
                  <a:pt x="8011" y="404"/>
                </a:cubicBezTo>
                <a:close/>
                <a:moveTo>
                  <a:pt x="12075" y="2576"/>
                </a:moveTo>
                <a:cubicBezTo>
                  <a:pt x="11749" y="2341"/>
                  <a:pt x="11415" y="2117"/>
                  <a:pt x="11072" y="1905"/>
                </a:cubicBezTo>
                <a:cubicBezTo>
                  <a:pt x="10916" y="2068"/>
                  <a:pt x="10762" y="2232"/>
                  <a:pt x="10610" y="2401"/>
                </a:cubicBezTo>
                <a:cubicBezTo>
                  <a:pt x="8608" y="4623"/>
                  <a:pt x="6341" y="8024"/>
                  <a:pt x="5141" y="12810"/>
                </a:cubicBezTo>
                <a:cubicBezTo>
                  <a:pt x="4849" y="13973"/>
                  <a:pt x="4621" y="15219"/>
                  <a:pt x="4474" y="16549"/>
                </a:cubicBezTo>
                <a:cubicBezTo>
                  <a:pt x="5670" y="16549"/>
                  <a:pt x="5670" y="16549"/>
                  <a:pt x="5670" y="16549"/>
                </a:cubicBezTo>
                <a:cubicBezTo>
                  <a:pt x="6409" y="10128"/>
                  <a:pt x="9143" y="5805"/>
                  <a:pt x="11493" y="3196"/>
                </a:cubicBezTo>
                <a:cubicBezTo>
                  <a:pt x="11686" y="2982"/>
                  <a:pt x="11880" y="2776"/>
                  <a:pt x="12075" y="2576"/>
                </a:cubicBezTo>
                <a:close/>
                <a:moveTo>
                  <a:pt x="15319" y="5622"/>
                </a:moveTo>
                <a:cubicBezTo>
                  <a:pt x="15065" y="5313"/>
                  <a:pt x="14800" y="5013"/>
                  <a:pt x="14525" y="4722"/>
                </a:cubicBezTo>
                <a:cubicBezTo>
                  <a:pt x="11871" y="7440"/>
                  <a:pt x="9653" y="11384"/>
                  <a:pt x="8960" y="16549"/>
                </a:cubicBezTo>
                <a:cubicBezTo>
                  <a:pt x="10160" y="16549"/>
                  <a:pt x="10160" y="16549"/>
                  <a:pt x="10160" y="16549"/>
                </a:cubicBezTo>
                <a:cubicBezTo>
                  <a:pt x="10869" y="11535"/>
                  <a:pt x="13047" y="8127"/>
                  <a:pt x="14929" y="6040"/>
                </a:cubicBezTo>
                <a:cubicBezTo>
                  <a:pt x="15058" y="5896"/>
                  <a:pt x="15188" y="5758"/>
                  <a:pt x="15319" y="5622"/>
                </a:cubicBezTo>
                <a:close/>
                <a:moveTo>
                  <a:pt x="13467" y="16549"/>
                </a:moveTo>
                <a:cubicBezTo>
                  <a:pt x="14673" y="16549"/>
                  <a:pt x="14673" y="16549"/>
                  <a:pt x="14673" y="16549"/>
                </a:cubicBezTo>
                <a:cubicBezTo>
                  <a:pt x="15242" y="13441"/>
                  <a:pt x="16521" y="11163"/>
                  <a:pt x="17766" y="9592"/>
                </a:cubicBezTo>
                <a:cubicBezTo>
                  <a:pt x="17589" y="9192"/>
                  <a:pt x="17397" y="8799"/>
                  <a:pt x="17191" y="8415"/>
                </a:cubicBezTo>
                <a:cubicBezTo>
                  <a:pt x="15462" y="10435"/>
                  <a:pt x="14049" y="13147"/>
                  <a:pt x="13467" y="16549"/>
                </a:cubicBezTo>
                <a:close/>
                <a:moveTo>
                  <a:pt x="19005" y="13765"/>
                </a:moveTo>
                <a:cubicBezTo>
                  <a:pt x="18594" y="14605"/>
                  <a:pt x="18255" y="15533"/>
                  <a:pt x="18017" y="16549"/>
                </a:cubicBezTo>
                <a:cubicBezTo>
                  <a:pt x="19230" y="16549"/>
                  <a:pt x="19230" y="16549"/>
                  <a:pt x="19230" y="16549"/>
                </a:cubicBezTo>
                <a:cubicBezTo>
                  <a:pt x="19230" y="15601"/>
                  <a:pt x="19152" y="14672"/>
                  <a:pt x="19005" y="13765"/>
                </a:cubicBezTo>
                <a:close/>
              </a:path>
            </a:pathLst>
          </a:custGeom>
          <a:solidFill>
            <a:srgbClr val="46BE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 name="Freeform 10">
            <a:extLst>
              <a:ext uri="{FF2B5EF4-FFF2-40B4-BE49-F238E27FC236}">
                <a16:creationId xmlns:a16="http://schemas.microsoft.com/office/drawing/2014/main" id="{718CEE11-909B-41D6-92EF-A97DF9570950}"/>
              </a:ext>
            </a:extLst>
          </p:cNvPr>
          <p:cNvSpPr>
            <a:spLocks noSelect="1"/>
          </p:cNvSpPr>
          <p:nvPr userDrawn="1"/>
        </p:nvSpPr>
        <p:spPr bwMode="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46BE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6" name="Freeform 11">
            <a:extLst>
              <a:ext uri="{FF2B5EF4-FFF2-40B4-BE49-F238E27FC236}">
                <a16:creationId xmlns:a16="http://schemas.microsoft.com/office/drawing/2014/main" id="{4F221B8D-925C-41A6-AC1C-5AA0143B57D2}"/>
              </a:ext>
            </a:extLst>
          </p:cNvPr>
          <p:cNvSpPr>
            <a:spLocks noSelect="1"/>
          </p:cNvSpPr>
          <p:nvPr userDrawn="1"/>
        </p:nvSpPr>
        <p:spPr bwMode="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 name="Titel 1">
            <a:extLst>
              <a:ext uri="{FF2B5EF4-FFF2-40B4-BE49-F238E27FC236}">
                <a16:creationId xmlns:a16="http://schemas.microsoft.com/office/drawing/2014/main" id="{F742BF66-5B34-488B-B430-2991D8A3D024}"/>
              </a:ext>
            </a:extLst>
          </p:cNvPr>
          <p:cNvSpPr>
            <a:spLocks noGrp="1" noSelect="1"/>
          </p:cNvSpPr>
          <p:nvPr userDrawn="1">
            <p:ph type="title" hasCustomPrompt="1"/>
          </p:nvPr>
        </p:nvSpPr>
        <p:spPr bwMode="gray">
          <a:xfrm>
            <a:off x="4388400" y="2340000"/>
            <a:ext cx="4320000" cy="766800"/>
          </a:xfrm>
        </p:spPr>
        <p:txBody>
          <a:bodyPr/>
          <a:lstStyle>
            <a:lvl1pPr>
              <a:lnSpc>
                <a:spcPct val="80000"/>
              </a:lnSpc>
              <a:defRPr sz="2400">
                <a:solidFill>
                  <a:schemeClr val="tx1"/>
                </a:solidFill>
              </a:defRPr>
            </a:lvl1pPr>
          </a:lstStyle>
          <a:p>
            <a:r>
              <a:rPr lang="en-GB" dirty="0"/>
              <a:t>[Title]</a:t>
            </a:r>
          </a:p>
        </p:txBody>
      </p:sp>
      <p:sp>
        <p:nvSpPr>
          <p:cNvPr id="19" name="Tijdelijke aanduiding voor afbeelding 18">
            <a:extLst>
              <a:ext uri="{FF2B5EF4-FFF2-40B4-BE49-F238E27FC236}">
                <a16:creationId xmlns:a16="http://schemas.microsoft.com/office/drawing/2014/main" id="{921978ED-FFAA-4279-8BF9-3131B162A6D7}"/>
              </a:ext>
            </a:extLst>
          </p:cNvPr>
          <p:cNvSpPr>
            <a:spLocks noGrp="1" noSelect="1"/>
          </p:cNvSpPr>
          <p:nvPr userDrawn="1">
            <p:ph type="pic" idx="16" hasCustomPrompt="1"/>
          </p:nvPr>
        </p:nvSpPr>
        <p:spPr bwMode="gray">
          <a:xfrm>
            <a:off x="927553" y="880805"/>
            <a:ext cx="3276056" cy="3481232"/>
          </a:xfrm>
        </p:spPr>
        <p:txBody>
          <a:bodyPr/>
          <a:lstStyle>
            <a:lvl1pPr marL="0" indent="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[Click on icon and insert transparent or cut-out image]</a:t>
            </a:r>
          </a:p>
        </p:txBody>
      </p:sp>
      <p:sp>
        <p:nvSpPr>
          <p:cNvPr id="3" name="Tijdelijke aanduiding voor datum 2"/>
          <p:cNvSpPr>
            <a:spLocks noGrp="1" noSelect="1"/>
          </p:cNvSpPr>
          <p:nvPr userDrawn="1">
            <p:ph type="dt" sz="half" idx="17"/>
          </p:nvPr>
        </p:nvSpPr>
        <p:spPr/>
        <p:txBody>
          <a:bodyPr/>
          <a:lstStyle/>
          <a:p>
            <a:fld id="{DC04DD05-4251-43BC-B82A-FBE6C877A68C}" type="datetime1">
              <a:rPr lang="en-GB" noProof="1" smtClean="0"/>
              <a:pPr/>
              <a:t>21/11/2022</a:t>
            </a:fld>
            <a:endParaRPr lang="en-GB" noProof="1"/>
          </a:p>
        </p:txBody>
      </p:sp>
      <p:sp>
        <p:nvSpPr>
          <p:cNvPr id="4" name="Tijdelijke aanduiding voor voettekst 3"/>
          <p:cNvSpPr>
            <a:spLocks noGrp="1" noSelect="1"/>
          </p:cNvSpPr>
          <p:nvPr userDrawn="1">
            <p:ph type="ftr" sz="quarter" idx="18"/>
          </p:nvPr>
        </p:nvSpPr>
        <p:spPr/>
        <p:txBody>
          <a:bodyPr/>
          <a:lstStyle/>
          <a:p>
            <a:r>
              <a:rPr lang="en-GB" noProof="1"/>
              <a:t>Change via Insert, Header &amp; Footer. Author | Unit | Sub-unit | Team | Confidentiality | © Worldline</a:t>
            </a:r>
          </a:p>
        </p:txBody>
      </p:sp>
      <p:sp>
        <p:nvSpPr>
          <p:cNvPr id="5" name="Tijdelijke aanduiding voor dianummer 4"/>
          <p:cNvSpPr>
            <a:spLocks noGrp="1" noSelect="1"/>
          </p:cNvSpPr>
          <p:nvPr userDrawn="1">
            <p:ph type="sldNum" sz="quarter" idx="19"/>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3441512013"/>
      </p:ext>
    </p:extLst>
  </p:cSld>
  <p:clrMapOvr>
    <a:masterClrMapping/>
  </p:clrMapOvr>
  <p:extLst>
    <p:ext uri="{DCECCB84-F9BA-43D5-87BE-67443E8EF086}">
      <p15:sldGuideLst xmlns:p15="http://schemas.microsoft.com/office/powerpoint/2012/main">
        <p15:guide id="1" orient="horz" pos="16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picture">
    <p:bg>
      <p:bgPr>
        <a:solidFill>
          <a:srgbClr val="FFFFFF"/>
        </a:solidFill>
        <a:effectLst/>
      </p:bgPr>
    </p:bg>
    <p:spTree>
      <p:nvGrpSpPr>
        <p:cNvPr id="1" name=""/>
        <p:cNvGrpSpPr/>
        <p:nvPr/>
      </p:nvGrpSpPr>
      <p:grpSpPr>
        <a:xfrm>
          <a:off x="0" y="0"/>
          <a:ext cx="0" cy="0"/>
          <a:chOff x="0" y="0"/>
          <a:chExt cx="0" cy="0"/>
        </a:xfrm>
      </p:grpSpPr>
      <p:sp>
        <p:nvSpPr>
          <p:cNvPr id="16" name="Freeform 11">
            <a:extLst>
              <a:ext uri="{FF2B5EF4-FFF2-40B4-BE49-F238E27FC236}">
                <a16:creationId xmlns:a16="http://schemas.microsoft.com/office/drawing/2014/main" id="{4F221B8D-925C-41A6-AC1C-5AA0143B57D2}"/>
              </a:ext>
            </a:extLst>
          </p:cNvPr>
          <p:cNvSpPr>
            <a:spLocks noSelect="1"/>
          </p:cNvSpPr>
          <p:nvPr userDrawn="1"/>
        </p:nvSpPr>
        <p:spPr bwMode="gray">
          <a:xfrm>
            <a:off x="431800" y="4789164"/>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 name="Freeform 10">
            <a:extLst>
              <a:ext uri="{FF2B5EF4-FFF2-40B4-BE49-F238E27FC236}">
                <a16:creationId xmlns:a16="http://schemas.microsoft.com/office/drawing/2014/main" id="{718CEE11-909B-41D6-92EF-A97DF9570950}"/>
              </a:ext>
            </a:extLst>
          </p:cNvPr>
          <p:cNvSpPr>
            <a:spLocks noSelect="1"/>
          </p:cNvSpPr>
          <p:nvPr userDrawn="1"/>
        </p:nvSpPr>
        <p:spPr bwMode="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46BE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9" name="Tijdelijke aanduiding voor afbeelding 18">
            <a:extLst>
              <a:ext uri="{FF2B5EF4-FFF2-40B4-BE49-F238E27FC236}">
                <a16:creationId xmlns:a16="http://schemas.microsoft.com/office/drawing/2014/main" id="{921978ED-FFAA-4279-8BF9-3131B162A6D7}"/>
              </a:ext>
            </a:extLst>
          </p:cNvPr>
          <p:cNvSpPr>
            <a:spLocks noGrp="1" noSelect="1"/>
          </p:cNvSpPr>
          <p:nvPr>
            <p:ph type="pic" idx="16" hasCustomPrompt="1"/>
          </p:nvPr>
        </p:nvSpPr>
        <p:spPr bwMode="gray">
          <a:xfrm>
            <a:off x="432000" y="287337"/>
            <a:ext cx="8259354" cy="4267246"/>
          </a:xfrm>
        </p:spPr>
        <p:txBody>
          <a:bodyPr lIns="54000"/>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[Click on icon and insert picture]</a:t>
            </a:r>
          </a:p>
        </p:txBody>
      </p:sp>
      <p:sp>
        <p:nvSpPr>
          <p:cNvPr id="2" name="Titel 1">
            <a:extLst>
              <a:ext uri="{FF2B5EF4-FFF2-40B4-BE49-F238E27FC236}">
                <a16:creationId xmlns:a16="http://schemas.microsoft.com/office/drawing/2014/main" id="{F742BF66-5B34-488B-B430-2991D8A3D024}"/>
              </a:ext>
            </a:extLst>
          </p:cNvPr>
          <p:cNvSpPr>
            <a:spLocks noGrp="1" noSelect="1"/>
          </p:cNvSpPr>
          <p:nvPr>
            <p:ph type="title" hasCustomPrompt="1"/>
          </p:nvPr>
        </p:nvSpPr>
        <p:spPr bwMode="gray">
          <a:xfrm>
            <a:off x="4673875" y="2341530"/>
            <a:ext cx="3744000" cy="766800"/>
          </a:xfrm>
        </p:spPr>
        <p:txBody>
          <a:bodyPr/>
          <a:lstStyle>
            <a:lvl1pPr>
              <a:lnSpc>
                <a:spcPct val="80000"/>
              </a:lnSpc>
              <a:defRPr sz="2400">
                <a:solidFill>
                  <a:schemeClr val="tx1"/>
                </a:solidFill>
              </a:defRPr>
            </a:lvl1pPr>
          </a:lstStyle>
          <a:p>
            <a:r>
              <a:rPr lang="en-GB" dirty="0"/>
              <a:t>[Title]</a:t>
            </a:r>
          </a:p>
        </p:txBody>
      </p:sp>
      <p:sp>
        <p:nvSpPr>
          <p:cNvPr id="3" name="Tijdelijke aanduiding voor datum 2"/>
          <p:cNvSpPr>
            <a:spLocks noGrp="1" noSelect="1"/>
          </p:cNvSpPr>
          <p:nvPr>
            <p:ph type="dt" sz="half" idx="17"/>
          </p:nvPr>
        </p:nvSpPr>
        <p:spPr/>
        <p:txBody>
          <a:bodyPr/>
          <a:lstStyle/>
          <a:p>
            <a:fld id="{DC04DD05-4251-43BC-B82A-FBE6C877A68C}" type="datetime1">
              <a:rPr lang="en-GB" noProof="1" smtClean="0"/>
              <a:pPr/>
              <a:t>21/11/2022</a:t>
            </a:fld>
            <a:endParaRPr lang="en-GB" noProof="1"/>
          </a:p>
        </p:txBody>
      </p:sp>
      <p:sp>
        <p:nvSpPr>
          <p:cNvPr id="4" name="Tijdelijke aanduiding voor voettekst 3"/>
          <p:cNvSpPr>
            <a:spLocks noGrp="1" noSelect="1"/>
          </p:cNvSpPr>
          <p:nvPr>
            <p:ph type="ftr" sz="quarter" idx="18"/>
          </p:nvPr>
        </p:nvSpPr>
        <p:spPr/>
        <p:txBody>
          <a:bodyPr/>
          <a:lstStyle/>
          <a:p>
            <a:r>
              <a:rPr lang="en-GB" noProof="1"/>
              <a:t>Change via Insert, Header &amp; Footer. Author | Unit | Sub-unit | Team | Confidentiality | © Worldline</a:t>
            </a:r>
          </a:p>
        </p:txBody>
      </p:sp>
      <p:sp>
        <p:nvSpPr>
          <p:cNvPr id="6" name="Tijdelijke aanduiding voor dianummer 5"/>
          <p:cNvSpPr>
            <a:spLocks noGrp="1" noSelect="1"/>
          </p:cNvSpPr>
          <p:nvPr>
            <p:ph type="sldNum" sz="quarter" idx="19"/>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517282780"/>
      </p:ext>
    </p:extLst>
  </p:cSld>
  <p:clrMapOvr>
    <a:masterClrMapping/>
  </p:clrMapOvr>
  <p:extLst>
    <p:ext uri="{DCECCB84-F9BA-43D5-87BE-67443E8EF086}">
      <p15:sldGuideLst xmlns:p15="http://schemas.microsoft.com/office/powerpoint/2012/main">
        <p15:guide id="1" orient="horz" pos="162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and transparent picture (R)">
    <p:bg>
      <p:bgPr>
        <a:solidFill>
          <a:srgbClr val="FFFFFF"/>
        </a:solidFill>
        <a:effectLst/>
      </p:bgPr>
    </p:bg>
    <p:spTree>
      <p:nvGrpSpPr>
        <p:cNvPr id="1" name=""/>
        <p:cNvGrpSpPr/>
        <p:nvPr/>
      </p:nvGrpSpPr>
      <p:grpSpPr>
        <a:xfrm>
          <a:off x="0" y="0"/>
          <a:ext cx="0" cy="0"/>
          <a:chOff x="0" y="0"/>
          <a:chExt cx="0" cy="0"/>
        </a:xfrm>
      </p:grpSpPr>
      <p:sp>
        <p:nvSpPr>
          <p:cNvPr id="19" name="Tijdelijke aanduiding voor afbeelding 18">
            <a:extLst>
              <a:ext uri="{FF2B5EF4-FFF2-40B4-BE49-F238E27FC236}">
                <a16:creationId xmlns:a16="http://schemas.microsoft.com/office/drawing/2014/main" id="{921978ED-FFAA-4279-8BF9-3131B162A6D7}"/>
              </a:ext>
            </a:extLst>
          </p:cNvPr>
          <p:cNvSpPr>
            <a:spLocks noGrp="1" noSelect="1"/>
          </p:cNvSpPr>
          <p:nvPr userDrawn="1">
            <p:ph type="pic" idx="16" hasCustomPrompt="1"/>
          </p:nvPr>
        </p:nvSpPr>
        <p:spPr bwMode="gray">
          <a:xfrm>
            <a:off x="5073776" y="455613"/>
            <a:ext cx="3276056" cy="3906424"/>
          </a:xfrm>
        </p:spPr>
        <p:txBody>
          <a:bodyPr anchor="b"/>
          <a:lstStyle>
            <a:lvl1pPr marL="0" indent="0" algn="l" defTabSz="685800" rtl="0" eaLnBrk="1" latinLnBrk="0" hangingPunct="1">
              <a:lnSpc>
                <a:spcPct val="100000"/>
              </a:lnSpc>
              <a:spcBef>
                <a:spcPts val="0"/>
              </a:spcBef>
              <a:buClr>
                <a:schemeClr val="tx1"/>
              </a:buClr>
              <a:buFont typeface="Arial" panose="020B0604020202020204" pitchFamily="34" charset="0"/>
              <a:buNone/>
              <a:defRPr sz="800" baseline="0">
                <a:solidFill>
                  <a:schemeClr val="accent4"/>
                </a:solidFill>
              </a:defRPr>
            </a:lvl1pPr>
          </a:lstStyle>
          <a:p>
            <a:r>
              <a:rPr lang="en-GB" noProof="0" dirty="0"/>
              <a:t>[In this design it is not possible to click on the picture icon. Therefore click here and insert </a:t>
            </a:r>
            <a:r>
              <a:rPr lang="en-GB" dirty="0"/>
              <a:t>transparent or cut-out image </a:t>
            </a:r>
            <a:r>
              <a:rPr lang="en-GB" noProof="0" dirty="0"/>
              <a:t>via Insert | Pictures</a:t>
            </a:r>
            <a:r>
              <a:rPr lang="en-GB" dirty="0"/>
              <a:t>]</a:t>
            </a:r>
          </a:p>
        </p:txBody>
      </p:sp>
      <p:sp>
        <p:nvSpPr>
          <p:cNvPr id="8" name="Freeform 5 (PHJU)">
            <a:extLst>
              <a:ext uri="{FF2B5EF4-FFF2-40B4-BE49-F238E27FC236}">
                <a16:creationId xmlns:a16="http://schemas.microsoft.com/office/drawing/2014/main" id="{25FFA92F-060F-4872-9C8C-367008DFA224}"/>
              </a:ext>
            </a:extLst>
          </p:cNvPr>
          <p:cNvSpPr>
            <a:spLocks noGrp="1" noSelect="1"/>
          </p:cNvSpPr>
          <p:nvPr userDrawn="1">
            <p:ph type="body" idx="1001" hasCustomPrompt="1"/>
            <p:custDataLst>
              <p:custData r:id="rId1"/>
            </p:custDataLst>
          </p:nvPr>
        </p:nvSpPr>
        <p:spPr bwMode="gray">
          <a:xfrm>
            <a:off x="6697515" y="472041"/>
            <a:ext cx="1776200" cy="3542398"/>
          </a:xfrm>
          <a:custGeom>
            <a:avLst/>
            <a:gdLst>
              <a:gd name="T0" fmla="*/ 0 w 8291"/>
              <a:gd name="T1" fmla="*/ 8825 h 16529"/>
              <a:gd name="T2" fmla="*/ 27 w 8291"/>
              <a:gd name="T3" fmla="*/ 7702 h 16529"/>
              <a:gd name="T4" fmla="*/ 27 w 8291"/>
              <a:gd name="T5" fmla="*/ 7549 h 16529"/>
              <a:gd name="T6" fmla="*/ 1216 w 8291"/>
              <a:gd name="T7" fmla="*/ 8265 h 16529"/>
              <a:gd name="T8" fmla="*/ 0 w 8291"/>
              <a:gd name="T9" fmla="*/ 7230 h 16529"/>
              <a:gd name="T10" fmla="*/ 27 w 8291"/>
              <a:gd name="T11" fmla="*/ 9299 h 16529"/>
              <a:gd name="T12" fmla="*/ 27 w 8291"/>
              <a:gd name="T13" fmla="*/ 9453 h 16529"/>
              <a:gd name="T14" fmla="*/ 27 w 8291"/>
              <a:gd name="T15" fmla="*/ 6603 h 16529"/>
              <a:gd name="T16" fmla="*/ 27 w 8291"/>
              <a:gd name="T17" fmla="*/ 6757 h 16529"/>
              <a:gd name="T18" fmla="*/ 0 w 8291"/>
              <a:gd name="T19" fmla="*/ 9771 h 16529"/>
              <a:gd name="T20" fmla="*/ 1688 w 8291"/>
              <a:gd name="T21" fmla="*/ 8265 h 16529"/>
              <a:gd name="T22" fmla="*/ 0 w 8291"/>
              <a:gd name="T23" fmla="*/ 6131 h 16529"/>
              <a:gd name="T24" fmla="*/ 2007 w 8291"/>
              <a:gd name="T25" fmla="*/ 8265 h 16529"/>
              <a:gd name="T26" fmla="*/ 0 w 8291"/>
              <a:gd name="T27" fmla="*/ 10398 h 16529"/>
              <a:gd name="T28" fmla="*/ 2634 w 8291"/>
              <a:gd name="T29" fmla="*/ 8265 h 16529"/>
              <a:gd name="T30" fmla="*/ 0 w 8291"/>
              <a:gd name="T31" fmla="*/ 5812 h 16529"/>
              <a:gd name="T32" fmla="*/ 27 w 8291"/>
              <a:gd name="T33" fmla="*/ 10717 h 16529"/>
              <a:gd name="T34" fmla="*/ 27 w 8291"/>
              <a:gd name="T35" fmla="*/ 10871 h 16529"/>
              <a:gd name="T36" fmla="*/ 27 w 8291"/>
              <a:gd name="T37" fmla="*/ 5185 h 16529"/>
              <a:gd name="T38" fmla="*/ 27 w 8291"/>
              <a:gd name="T39" fmla="*/ 5339 h 16529"/>
              <a:gd name="T40" fmla="*/ 0 w 8291"/>
              <a:gd name="T41" fmla="*/ 11189 h 16529"/>
              <a:gd name="T42" fmla="*/ 3106 w 8291"/>
              <a:gd name="T43" fmla="*/ 8265 h 16529"/>
              <a:gd name="T44" fmla="*/ 0 w 8291"/>
              <a:gd name="T45" fmla="*/ 4713 h 16529"/>
              <a:gd name="T46" fmla="*/ 3425 w 8291"/>
              <a:gd name="T47" fmla="*/ 8265 h 16529"/>
              <a:gd name="T48" fmla="*/ 0 w 8291"/>
              <a:gd name="T49" fmla="*/ 11816 h 16529"/>
              <a:gd name="T50" fmla="*/ 4052 w 8291"/>
              <a:gd name="T51" fmla="*/ 8265 h 16529"/>
              <a:gd name="T52" fmla="*/ 0 w 8291"/>
              <a:gd name="T53" fmla="*/ 4394 h 16529"/>
              <a:gd name="T54" fmla="*/ 27 w 8291"/>
              <a:gd name="T55" fmla="*/ 12135 h 16529"/>
              <a:gd name="T56" fmla="*/ 27 w 8291"/>
              <a:gd name="T57" fmla="*/ 12289 h 16529"/>
              <a:gd name="T58" fmla="*/ 27 w 8291"/>
              <a:gd name="T59" fmla="*/ 3768 h 16529"/>
              <a:gd name="T60" fmla="*/ 27 w 8291"/>
              <a:gd name="T61" fmla="*/ 3921 h 16529"/>
              <a:gd name="T62" fmla="*/ 0 w 8291"/>
              <a:gd name="T63" fmla="*/ 12607 h 16529"/>
              <a:gd name="T64" fmla="*/ 4524 w 8291"/>
              <a:gd name="T65" fmla="*/ 8265 h 16529"/>
              <a:gd name="T66" fmla="*/ 0 w 8291"/>
              <a:gd name="T67" fmla="*/ 3295 h 16529"/>
              <a:gd name="T68" fmla="*/ 4843 w 8291"/>
              <a:gd name="T69" fmla="*/ 8265 h 16529"/>
              <a:gd name="T70" fmla="*/ 0 w 8291"/>
              <a:gd name="T71" fmla="*/ 13234 h 16529"/>
              <a:gd name="T72" fmla="*/ 5469 w 8291"/>
              <a:gd name="T73" fmla="*/ 8265 h 16529"/>
              <a:gd name="T74" fmla="*/ 0 w 8291"/>
              <a:gd name="T75" fmla="*/ 2976 h 16529"/>
              <a:gd name="T76" fmla="*/ 27 w 8291"/>
              <a:gd name="T77" fmla="*/ 13553 h 16529"/>
              <a:gd name="T78" fmla="*/ 27 w 8291"/>
              <a:gd name="T79" fmla="*/ 13707 h 16529"/>
              <a:gd name="T80" fmla="*/ 27 w 8291"/>
              <a:gd name="T81" fmla="*/ 2350 h 16529"/>
              <a:gd name="T82" fmla="*/ 27 w 8291"/>
              <a:gd name="T83" fmla="*/ 2503 h 16529"/>
              <a:gd name="T84" fmla="*/ 0 w 8291"/>
              <a:gd name="T85" fmla="*/ 14025 h 16529"/>
              <a:gd name="T86" fmla="*/ 5942 w 8291"/>
              <a:gd name="T87" fmla="*/ 8265 h 16529"/>
              <a:gd name="T88" fmla="*/ 0 w 8291"/>
              <a:gd name="T89" fmla="*/ 1878 h 16529"/>
              <a:gd name="T90" fmla="*/ 6261 w 8291"/>
              <a:gd name="T91" fmla="*/ 8265 h 16529"/>
              <a:gd name="T92" fmla="*/ 0 w 8291"/>
              <a:gd name="T93" fmla="*/ 14652 h 16529"/>
              <a:gd name="T94" fmla="*/ 6887 w 8291"/>
              <a:gd name="T95" fmla="*/ 8265 h 16529"/>
              <a:gd name="T96" fmla="*/ 0 w 8291"/>
              <a:gd name="T97" fmla="*/ 1558 h 16529"/>
              <a:gd name="T98" fmla="*/ 27 w 8291"/>
              <a:gd name="T99" fmla="*/ 14971 h 16529"/>
              <a:gd name="T100" fmla="*/ 27 w 8291"/>
              <a:gd name="T101" fmla="*/ 15125 h 16529"/>
              <a:gd name="T102" fmla="*/ 27 w 8291"/>
              <a:gd name="T103" fmla="*/ 932 h 16529"/>
              <a:gd name="T104" fmla="*/ 27 w 8291"/>
              <a:gd name="T105" fmla="*/ 1085 h 16529"/>
              <a:gd name="T106" fmla="*/ 0 w 8291"/>
              <a:gd name="T107" fmla="*/ 15443 h 16529"/>
              <a:gd name="T108" fmla="*/ 7360 w 8291"/>
              <a:gd name="T109" fmla="*/ 8265 h 16529"/>
              <a:gd name="T110" fmla="*/ 0 w 8291"/>
              <a:gd name="T111" fmla="*/ 460 h 16529"/>
              <a:gd name="T112" fmla="*/ 7679 w 8291"/>
              <a:gd name="T113" fmla="*/ 8265 h 16529"/>
              <a:gd name="T114" fmla="*/ 0 w 8291"/>
              <a:gd name="T115" fmla="*/ 16069 h 16529"/>
              <a:gd name="T116" fmla="*/ 27 w 8291"/>
              <a:gd name="T117" fmla="*/ 0 h 16529"/>
              <a:gd name="T118" fmla="*/ 27 w 8291"/>
              <a:gd name="T119" fmla="*/ 140 h 16529"/>
              <a:gd name="T120" fmla="*/ 0 w 8291"/>
              <a:gd name="T121" fmla="*/ 16389 h 16529"/>
              <a:gd name="T122" fmla="*/ 8291 w 8291"/>
              <a:gd name="T123" fmla="*/ 8265 h 16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91" h="16529">
                <a:moveTo>
                  <a:pt x="27" y="8981"/>
                </a:moveTo>
                <a:cubicBezTo>
                  <a:pt x="18" y="8981"/>
                  <a:pt x="9" y="8980"/>
                  <a:pt x="0" y="8979"/>
                </a:cubicBezTo>
                <a:cubicBezTo>
                  <a:pt x="0" y="8825"/>
                  <a:pt x="0" y="8825"/>
                  <a:pt x="0" y="8825"/>
                </a:cubicBezTo>
                <a:cubicBezTo>
                  <a:pt x="9" y="8826"/>
                  <a:pt x="18" y="8827"/>
                  <a:pt x="27" y="8827"/>
                </a:cubicBezTo>
                <a:cubicBezTo>
                  <a:pt x="337" y="8827"/>
                  <a:pt x="589" y="8575"/>
                  <a:pt x="589" y="8265"/>
                </a:cubicBezTo>
                <a:cubicBezTo>
                  <a:pt x="589" y="7955"/>
                  <a:pt x="337" y="7702"/>
                  <a:pt x="27" y="7702"/>
                </a:cubicBezTo>
                <a:cubicBezTo>
                  <a:pt x="18" y="7702"/>
                  <a:pt x="9" y="7703"/>
                  <a:pt x="0" y="7704"/>
                </a:cubicBezTo>
                <a:cubicBezTo>
                  <a:pt x="0" y="7550"/>
                  <a:pt x="0" y="7550"/>
                  <a:pt x="0" y="7550"/>
                </a:cubicBezTo>
                <a:cubicBezTo>
                  <a:pt x="9" y="7550"/>
                  <a:pt x="18" y="7549"/>
                  <a:pt x="27" y="7549"/>
                </a:cubicBezTo>
                <a:cubicBezTo>
                  <a:pt x="422" y="7549"/>
                  <a:pt x="743" y="7870"/>
                  <a:pt x="743" y="8265"/>
                </a:cubicBezTo>
                <a:cubicBezTo>
                  <a:pt x="743" y="8659"/>
                  <a:pt x="422" y="8981"/>
                  <a:pt x="27" y="8981"/>
                </a:cubicBezTo>
                <a:close/>
                <a:moveTo>
                  <a:pt x="1216" y="8265"/>
                </a:moveTo>
                <a:cubicBezTo>
                  <a:pt x="1216" y="7609"/>
                  <a:pt x="683" y="7076"/>
                  <a:pt x="27" y="7076"/>
                </a:cubicBezTo>
                <a:cubicBezTo>
                  <a:pt x="18" y="7076"/>
                  <a:pt x="9" y="7076"/>
                  <a:pt x="0" y="7077"/>
                </a:cubicBezTo>
                <a:cubicBezTo>
                  <a:pt x="0" y="7230"/>
                  <a:pt x="0" y="7230"/>
                  <a:pt x="0" y="7230"/>
                </a:cubicBezTo>
                <a:cubicBezTo>
                  <a:pt x="9" y="7230"/>
                  <a:pt x="18" y="7230"/>
                  <a:pt x="27" y="7230"/>
                </a:cubicBezTo>
                <a:cubicBezTo>
                  <a:pt x="598" y="7230"/>
                  <a:pt x="1062" y="7694"/>
                  <a:pt x="1062" y="8265"/>
                </a:cubicBezTo>
                <a:cubicBezTo>
                  <a:pt x="1062" y="8835"/>
                  <a:pt x="598" y="9299"/>
                  <a:pt x="27" y="9299"/>
                </a:cubicBezTo>
                <a:cubicBezTo>
                  <a:pt x="18" y="9299"/>
                  <a:pt x="9" y="9299"/>
                  <a:pt x="0" y="9299"/>
                </a:cubicBezTo>
                <a:cubicBezTo>
                  <a:pt x="0" y="9452"/>
                  <a:pt x="0" y="9452"/>
                  <a:pt x="0" y="9452"/>
                </a:cubicBezTo>
                <a:cubicBezTo>
                  <a:pt x="9" y="9453"/>
                  <a:pt x="18" y="9453"/>
                  <a:pt x="27" y="9453"/>
                </a:cubicBezTo>
                <a:cubicBezTo>
                  <a:pt x="683" y="9453"/>
                  <a:pt x="1216" y="8920"/>
                  <a:pt x="1216" y="8265"/>
                </a:cubicBezTo>
                <a:close/>
                <a:moveTo>
                  <a:pt x="1688" y="8265"/>
                </a:moveTo>
                <a:cubicBezTo>
                  <a:pt x="1688" y="7349"/>
                  <a:pt x="943" y="6603"/>
                  <a:pt x="27" y="6603"/>
                </a:cubicBezTo>
                <a:cubicBezTo>
                  <a:pt x="18" y="6603"/>
                  <a:pt x="9" y="6604"/>
                  <a:pt x="0" y="6604"/>
                </a:cubicBezTo>
                <a:cubicBezTo>
                  <a:pt x="0" y="6758"/>
                  <a:pt x="0" y="6758"/>
                  <a:pt x="0" y="6758"/>
                </a:cubicBezTo>
                <a:cubicBezTo>
                  <a:pt x="9" y="6758"/>
                  <a:pt x="18" y="6757"/>
                  <a:pt x="27" y="6757"/>
                </a:cubicBezTo>
                <a:cubicBezTo>
                  <a:pt x="858" y="6757"/>
                  <a:pt x="1535" y="7433"/>
                  <a:pt x="1535" y="8265"/>
                </a:cubicBezTo>
                <a:cubicBezTo>
                  <a:pt x="1535" y="9096"/>
                  <a:pt x="858" y="9772"/>
                  <a:pt x="27" y="9772"/>
                </a:cubicBezTo>
                <a:cubicBezTo>
                  <a:pt x="18" y="9772"/>
                  <a:pt x="9" y="9771"/>
                  <a:pt x="0" y="9771"/>
                </a:cubicBezTo>
                <a:cubicBezTo>
                  <a:pt x="0" y="9925"/>
                  <a:pt x="0" y="9925"/>
                  <a:pt x="0" y="9925"/>
                </a:cubicBezTo>
                <a:cubicBezTo>
                  <a:pt x="9" y="9925"/>
                  <a:pt x="18" y="9926"/>
                  <a:pt x="27" y="9926"/>
                </a:cubicBezTo>
                <a:cubicBezTo>
                  <a:pt x="943" y="9926"/>
                  <a:pt x="1688" y="9181"/>
                  <a:pt x="1688" y="8265"/>
                </a:cubicBezTo>
                <a:close/>
                <a:moveTo>
                  <a:pt x="2161" y="8265"/>
                </a:moveTo>
                <a:cubicBezTo>
                  <a:pt x="2161" y="7088"/>
                  <a:pt x="1204" y="6131"/>
                  <a:pt x="27" y="6131"/>
                </a:cubicBezTo>
                <a:cubicBezTo>
                  <a:pt x="18" y="6131"/>
                  <a:pt x="9" y="6131"/>
                  <a:pt x="0" y="6131"/>
                </a:cubicBezTo>
                <a:cubicBezTo>
                  <a:pt x="0" y="6285"/>
                  <a:pt x="0" y="6285"/>
                  <a:pt x="0" y="6285"/>
                </a:cubicBezTo>
                <a:cubicBezTo>
                  <a:pt x="9" y="6285"/>
                  <a:pt x="18" y="6284"/>
                  <a:pt x="27" y="6284"/>
                </a:cubicBezTo>
                <a:cubicBezTo>
                  <a:pt x="1119" y="6284"/>
                  <a:pt x="2007" y="7173"/>
                  <a:pt x="2007" y="8265"/>
                </a:cubicBezTo>
                <a:cubicBezTo>
                  <a:pt x="2007" y="9356"/>
                  <a:pt x="1119" y="10245"/>
                  <a:pt x="27" y="10245"/>
                </a:cubicBezTo>
                <a:cubicBezTo>
                  <a:pt x="18" y="10245"/>
                  <a:pt x="9" y="10244"/>
                  <a:pt x="0" y="10244"/>
                </a:cubicBezTo>
                <a:cubicBezTo>
                  <a:pt x="0" y="10398"/>
                  <a:pt x="0" y="10398"/>
                  <a:pt x="0" y="10398"/>
                </a:cubicBezTo>
                <a:cubicBezTo>
                  <a:pt x="9" y="10398"/>
                  <a:pt x="18" y="10398"/>
                  <a:pt x="27" y="10398"/>
                </a:cubicBezTo>
                <a:cubicBezTo>
                  <a:pt x="1204" y="10398"/>
                  <a:pt x="2161" y="9441"/>
                  <a:pt x="2161" y="8265"/>
                </a:cubicBezTo>
                <a:close/>
                <a:moveTo>
                  <a:pt x="2634" y="8265"/>
                </a:moveTo>
                <a:cubicBezTo>
                  <a:pt x="2634" y="6827"/>
                  <a:pt x="1464" y="5658"/>
                  <a:pt x="27" y="5658"/>
                </a:cubicBezTo>
                <a:cubicBezTo>
                  <a:pt x="18" y="5658"/>
                  <a:pt x="9" y="5659"/>
                  <a:pt x="0" y="5659"/>
                </a:cubicBezTo>
                <a:cubicBezTo>
                  <a:pt x="0" y="5812"/>
                  <a:pt x="0" y="5812"/>
                  <a:pt x="0" y="5812"/>
                </a:cubicBezTo>
                <a:cubicBezTo>
                  <a:pt x="9" y="5812"/>
                  <a:pt x="18" y="5812"/>
                  <a:pt x="27" y="5812"/>
                </a:cubicBezTo>
                <a:cubicBezTo>
                  <a:pt x="1380" y="5812"/>
                  <a:pt x="2480" y="6912"/>
                  <a:pt x="2480" y="8265"/>
                </a:cubicBezTo>
                <a:cubicBezTo>
                  <a:pt x="2480" y="9617"/>
                  <a:pt x="1380" y="10717"/>
                  <a:pt x="27" y="10717"/>
                </a:cubicBezTo>
                <a:cubicBezTo>
                  <a:pt x="18" y="10717"/>
                  <a:pt x="9" y="10717"/>
                  <a:pt x="0" y="10717"/>
                </a:cubicBezTo>
                <a:cubicBezTo>
                  <a:pt x="0" y="10870"/>
                  <a:pt x="0" y="10870"/>
                  <a:pt x="0" y="10870"/>
                </a:cubicBezTo>
                <a:cubicBezTo>
                  <a:pt x="9" y="10870"/>
                  <a:pt x="18" y="10871"/>
                  <a:pt x="27" y="10871"/>
                </a:cubicBezTo>
                <a:cubicBezTo>
                  <a:pt x="1464" y="10871"/>
                  <a:pt x="2634" y="9702"/>
                  <a:pt x="2634" y="8265"/>
                </a:cubicBezTo>
                <a:close/>
                <a:moveTo>
                  <a:pt x="3106" y="8265"/>
                </a:moveTo>
                <a:cubicBezTo>
                  <a:pt x="3106" y="6567"/>
                  <a:pt x="1725" y="5185"/>
                  <a:pt x="27" y="5185"/>
                </a:cubicBezTo>
                <a:cubicBezTo>
                  <a:pt x="18" y="5185"/>
                  <a:pt x="9" y="5186"/>
                  <a:pt x="0" y="5186"/>
                </a:cubicBezTo>
                <a:cubicBezTo>
                  <a:pt x="0" y="5340"/>
                  <a:pt x="0" y="5340"/>
                  <a:pt x="0" y="5340"/>
                </a:cubicBezTo>
                <a:cubicBezTo>
                  <a:pt x="9" y="5340"/>
                  <a:pt x="18" y="5339"/>
                  <a:pt x="27" y="5339"/>
                </a:cubicBezTo>
                <a:cubicBezTo>
                  <a:pt x="1640" y="5339"/>
                  <a:pt x="2953" y="6651"/>
                  <a:pt x="2953" y="8265"/>
                </a:cubicBezTo>
                <a:cubicBezTo>
                  <a:pt x="2953" y="9878"/>
                  <a:pt x="1640" y="11190"/>
                  <a:pt x="27" y="11190"/>
                </a:cubicBezTo>
                <a:cubicBezTo>
                  <a:pt x="18" y="11190"/>
                  <a:pt x="9" y="11189"/>
                  <a:pt x="0" y="11189"/>
                </a:cubicBezTo>
                <a:cubicBezTo>
                  <a:pt x="0" y="11343"/>
                  <a:pt x="0" y="11343"/>
                  <a:pt x="0" y="11343"/>
                </a:cubicBezTo>
                <a:cubicBezTo>
                  <a:pt x="9" y="11343"/>
                  <a:pt x="18" y="11344"/>
                  <a:pt x="27" y="11344"/>
                </a:cubicBezTo>
                <a:cubicBezTo>
                  <a:pt x="1725" y="11344"/>
                  <a:pt x="3106" y="9962"/>
                  <a:pt x="3106" y="8265"/>
                </a:cubicBezTo>
                <a:close/>
                <a:moveTo>
                  <a:pt x="3579" y="8265"/>
                </a:moveTo>
                <a:cubicBezTo>
                  <a:pt x="3579" y="6306"/>
                  <a:pt x="1986" y="4713"/>
                  <a:pt x="27" y="4713"/>
                </a:cubicBezTo>
                <a:cubicBezTo>
                  <a:pt x="18" y="4713"/>
                  <a:pt x="9" y="4713"/>
                  <a:pt x="0" y="4713"/>
                </a:cubicBezTo>
                <a:cubicBezTo>
                  <a:pt x="0" y="4867"/>
                  <a:pt x="0" y="4867"/>
                  <a:pt x="0" y="4867"/>
                </a:cubicBezTo>
                <a:cubicBezTo>
                  <a:pt x="9" y="4867"/>
                  <a:pt x="18" y="4867"/>
                  <a:pt x="27" y="4867"/>
                </a:cubicBezTo>
                <a:cubicBezTo>
                  <a:pt x="1901" y="4867"/>
                  <a:pt x="3425" y="6391"/>
                  <a:pt x="3425" y="8265"/>
                </a:cubicBezTo>
                <a:cubicBezTo>
                  <a:pt x="3425" y="10138"/>
                  <a:pt x="1901" y="11663"/>
                  <a:pt x="27" y="11663"/>
                </a:cubicBezTo>
                <a:cubicBezTo>
                  <a:pt x="18" y="11663"/>
                  <a:pt x="9" y="11662"/>
                  <a:pt x="0" y="11662"/>
                </a:cubicBezTo>
                <a:cubicBezTo>
                  <a:pt x="0" y="11816"/>
                  <a:pt x="0" y="11816"/>
                  <a:pt x="0" y="11816"/>
                </a:cubicBezTo>
                <a:cubicBezTo>
                  <a:pt x="9" y="11816"/>
                  <a:pt x="18" y="11816"/>
                  <a:pt x="27" y="11816"/>
                </a:cubicBezTo>
                <a:cubicBezTo>
                  <a:pt x="1986" y="11816"/>
                  <a:pt x="3579" y="10223"/>
                  <a:pt x="3579" y="8265"/>
                </a:cubicBezTo>
                <a:close/>
                <a:moveTo>
                  <a:pt x="4052" y="8265"/>
                </a:moveTo>
                <a:cubicBezTo>
                  <a:pt x="4052" y="6045"/>
                  <a:pt x="2246" y="4240"/>
                  <a:pt x="27" y="4240"/>
                </a:cubicBezTo>
                <a:cubicBezTo>
                  <a:pt x="18" y="4240"/>
                  <a:pt x="9" y="4240"/>
                  <a:pt x="0" y="4241"/>
                </a:cubicBezTo>
                <a:cubicBezTo>
                  <a:pt x="0" y="4394"/>
                  <a:pt x="0" y="4394"/>
                  <a:pt x="0" y="4394"/>
                </a:cubicBezTo>
                <a:cubicBezTo>
                  <a:pt x="9" y="4394"/>
                  <a:pt x="18" y="4394"/>
                  <a:pt x="27" y="4394"/>
                </a:cubicBezTo>
                <a:cubicBezTo>
                  <a:pt x="2161" y="4394"/>
                  <a:pt x="3898" y="6130"/>
                  <a:pt x="3898" y="8265"/>
                </a:cubicBezTo>
                <a:cubicBezTo>
                  <a:pt x="3898" y="10399"/>
                  <a:pt x="2161" y="12135"/>
                  <a:pt x="27" y="12135"/>
                </a:cubicBezTo>
                <a:cubicBezTo>
                  <a:pt x="18" y="12135"/>
                  <a:pt x="9" y="12135"/>
                  <a:pt x="0" y="12135"/>
                </a:cubicBezTo>
                <a:cubicBezTo>
                  <a:pt x="0" y="12289"/>
                  <a:pt x="0" y="12289"/>
                  <a:pt x="0" y="12289"/>
                </a:cubicBezTo>
                <a:cubicBezTo>
                  <a:pt x="9" y="12289"/>
                  <a:pt x="18" y="12289"/>
                  <a:pt x="27" y="12289"/>
                </a:cubicBezTo>
                <a:cubicBezTo>
                  <a:pt x="2246" y="12289"/>
                  <a:pt x="4052" y="10484"/>
                  <a:pt x="4052" y="8265"/>
                </a:cubicBezTo>
                <a:close/>
                <a:moveTo>
                  <a:pt x="4524" y="8265"/>
                </a:moveTo>
                <a:cubicBezTo>
                  <a:pt x="4524" y="5785"/>
                  <a:pt x="2507" y="3768"/>
                  <a:pt x="27" y="3768"/>
                </a:cubicBezTo>
                <a:cubicBezTo>
                  <a:pt x="18" y="3768"/>
                  <a:pt x="9" y="3768"/>
                  <a:pt x="0" y="3768"/>
                </a:cubicBezTo>
                <a:cubicBezTo>
                  <a:pt x="0" y="3922"/>
                  <a:pt x="0" y="3922"/>
                  <a:pt x="0" y="3922"/>
                </a:cubicBezTo>
                <a:cubicBezTo>
                  <a:pt x="9" y="3922"/>
                  <a:pt x="18" y="3921"/>
                  <a:pt x="27" y="3921"/>
                </a:cubicBezTo>
                <a:cubicBezTo>
                  <a:pt x="2422" y="3921"/>
                  <a:pt x="4370" y="5870"/>
                  <a:pt x="4370" y="8265"/>
                </a:cubicBezTo>
                <a:cubicBezTo>
                  <a:pt x="4370" y="10659"/>
                  <a:pt x="2422" y="12608"/>
                  <a:pt x="27" y="12608"/>
                </a:cubicBezTo>
                <a:cubicBezTo>
                  <a:pt x="18" y="12608"/>
                  <a:pt x="9" y="12608"/>
                  <a:pt x="0" y="12607"/>
                </a:cubicBezTo>
                <a:cubicBezTo>
                  <a:pt x="0" y="12761"/>
                  <a:pt x="0" y="12761"/>
                  <a:pt x="0" y="12761"/>
                </a:cubicBezTo>
                <a:cubicBezTo>
                  <a:pt x="9" y="12761"/>
                  <a:pt x="18" y="12761"/>
                  <a:pt x="27" y="12761"/>
                </a:cubicBezTo>
                <a:cubicBezTo>
                  <a:pt x="2507" y="12761"/>
                  <a:pt x="4524" y="10744"/>
                  <a:pt x="4524" y="8265"/>
                </a:cubicBezTo>
                <a:close/>
                <a:moveTo>
                  <a:pt x="4997" y="8265"/>
                </a:moveTo>
                <a:cubicBezTo>
                  <a:pt x="4997" y="5524"/>
                  <a:pt x="2767" y="3295"/>
                  <a:pt x="27" y="3295"/>
                </a:cubicBezTo>
                <a:cubicBezTo>
                  <a:pt x="18" y="3295"/>
                  <a:pt x="9" y="3295"/>
                  <a:pt x="0" y="3295"/>
                </a:cubicBezTo>
                <a:cubicBezTo>
                  <a:pt x="0" y="3449"/>
                  <a:pt x="0" y="3449"/>
                  <a:pt x="0" y="3449"/>
                </a:cubicBezTo>
                <a:cubicBezTo>
                  <a:pt x="9" y="3449"/>
                  <a:pt x="18" y="3449"/>
                  <a:pt x="27" y="3449"/>
                </a:cubicBezTo>
                <a:cubicBezTo>
                  <a:pt x="2683" y="3449"/>
                  <a:pt x="4843" y="5609"/>
                  <a:pt x="4843" y="8265"/>
                </a:cubicBezTo>
                <a:cubicBezTo>
                  <a:pt x="4843" y="10920"/>
                  <a:pt x="2683" y="13080"/>
                  <a:pt x="27" y="13080"/>
                </a:cubicBezTo>
                <a:cubicBezTo>
                  <a:pt x="18" y="13080"/>
                  <a:pt x="9" y="13080"/>
                  <a:pt x="0" y="13080"/>
                </a:cubicBezTo>
                <a:cubicBezTo>
                  <a:pt x="0" y="13234"/>
                  <a:pt x="0" y="13234"/>
                  <a:pt x="0" y="13234"/>
                </a:cubicBezTo>
                <a:cubicBezTo>
                  <a:pt x="9" y="13234"/>
                  <a:pt x="18" y="13234"/>
                  <a:pt x="27" y="13234"/>
                </a:cubicBezTo>
                <a:cubicBezTo>
                  <a:pt x="2767" y="13234"/>
                  <a:pt x="4997" y="11005"/>
                  <a:pt x="4997" y="8265"/>
                </a:cubicBezTo>
                <a:close/>
                <a:moveTo>
                  <a:pt x="5469" y="8265"/>
                </a:moveTo>
                <a:cubicBezTo>
                  <a:pt x="5469" y="5264"/>
                  <a:pt x="3028" y="2822"/>
                  <a:pt x="27" y="2822"/>
                </a:cubicBezTo>
                <a:cubicBezTo>
                  <a:pt x="18" y="2822"/>
                  <a:pt x="9" y="2823"/>
                  <a:pt x="0" y="2823"/>
                </a:cubicBezTo>
                <a:cubicBezTo>
                  <a:pt x="0" y="2976"/>
                  <a:pt x="0" y="2976"/>
                  <a:pt x="0" y="2976"/>
                </a:cubicBezTo>
                <a:cubicBezTo>
                  <a:pt x="9" y="2976"/>
                  <a:pt x="18" y="2976"/>
                  <a:pt x="27" y="2976"/>
                </a:cubicBezTo>
                <a:cubicBezTo>
                  <a:pt x="2943" y="2976"/>
                  <a:pt x="5316" y="5348"/>
                  <a:pt x="5316" y="8265"/>
                </a:cubicBezTo>
                <a:cubicBezTo>
                  <a:pt x="5316" y="11181"/>
                  <a:pt x="2943" y="13553"/>
                  <a:pt x="27" y="13553"/>
                </a:cubicBezTo>
                <a:cubicBezTo>
                  <a:pt x="18" y="13553"/>
                  <a:pt x="9" y="13553"/>
                  <a:pt x="0" y="13553"/>
                </a:cubicBezTo>
                <a:cubicBezTo>
                  <a:pt x="0" y="13706"/>
                  <a:pt x="0" y="13706"/>
                  <a:pt x="0" y="13706"/>
                </a:cubicBezTo>
                <a:cubicBezTo>
                  <a:pt x="9" y="13706"/>
                  <a:pt x="18" y="13707"/>
                  <a:pt x="27" y="13707"/>
                </a:cubicBezTo>
                <a:cubicBezTo>
                  <a:pt x="3028" y="13707"/>
                  <a:pt x="5469" y="11265"/>
                  <a:pt x="5469" y="8265"/>
                </a:cubicBezTo>
                <a:close/>
                <a:moveTo>
                  <a:pt x="5942" y="8265"/>
                </a:moveTo>
                <a:cubicBezTo>
                  <a:pt x="5942" y="5003"/>
                  <a:pt x="3289" y="2350"/>
                  <a:pt x="27" y="2350"/>
                </a:cubicBezTo>
                <a:cubicBezTo>
                  <a:pt x="18" y="2350"/>
                  <a:pt x="9" y="2350"/>
                  <a:pt x="0" y="2350"/>
                </a:cubicBezTo>
                <a:cubicBezTo>
                  <a:pt x="0" y="2504"/>
                  <a:pt x="0" y="2504"/>
                  <a:pt x="0" y="2504"/>
                </a:cubicBezTo>
                <a:cubicBezTo>
                  <a:pt x="9" y="2504"/>
                  <a:pt x="18" y="2503"/>
                  <a:pt x="27" y="2503"/>
                </a:cubicBezTo>
                <a:cubicBezTo>
                  <a:pt x="3204" y="2503"/>
                  <a:pt x="5788" y="5088"/>
                  <a:pt x="5788" y="8265"/>
                </a:cubicBezTo>
                <a:cubicBezTo>
                  <a:pt x="5788" y="11441"/>
                  <a:pt x="3204" y="14026"/>
                  <a:pt x="27" y="14026"/>
                </a:cubicBezTo>
                <a:cubicBezTo>
                  <a:pt x="18" y="14026"/>
                  <a:pt x="9" y="14025"/>
                  <a:pt x="0" y="14025"/>
                </a:cubicBezTo>
                <a:cubicBezTo>
                  <a:pt x="0" y="14179"/>
                  <a:pt x="0" y="14179"/>
                  <a:pt x="0" y="14179"/>
                </a:cubicBezTo>
                <a:cubicBezTo>
                  <a:pt x="9" y="14179"/>
                  <a:pt x="18" y="14179"/>
                  <a:pt x="27" y="14179"/>
                </a:cubicBezTo>
                <a:cubicBezTo>
                  <a:pt x="3289" y="14179"/>
                  <a:pt x="5942" y="11526"/>
                  <a:pt x="5942" y="8265"/>
                </a:cubicBezTo>
                <a:close/>
                <a:moveTo>
                  <a:pt x="6415" y="8265"/>
                </a:moveTo>
                <a:cubicBezTo>
                  <a:pt x="6415" y="4743"/>
                  <a:pt x="3549" y="1877"/>
                  <a:pt x="27" y="1877"/>
                </a:cubicBezTo>
                <a:cubicBezTo>
                  <a:pt x="18" y="1877"/>
                  <a:pt x="9" y="1877"/>
                  <a:pt x="0" y="1878"/>
                </a:cubicBezTo>
                <a:cubicBezTo>
                  <a:pt x="0" y="2031"/>
                  <a:pt x="0" y="2031"/>
                  <a:pt x="0" y="2031"/>
                </a:cubicBezTo>
                <a:cubicBezTo>
                  <a:pt x="9" y="2031"/>
                  <a:pt x="18" y="2031"/>
                  <a:pt x="27" y="2031"/>
                </a:cubicBezTo>
                <a:cubicBezTo>
                  <a:pt x="3465" y="2031"/>
                  <a:pt x="6261" y="4827"/>
                  <a:pt x="6261" y="8265"/>
                </a:cubicBezTo>
                <a:cubicBezTo>
                  <a:pt x="6261" y="11702"/>
                  <a:pt x="3465" y="14498"/>
                  <a:pt x="27" y="14498"/>
                </a:cubicBezTo>
                <a:cubicBezTo>
                  <a:pt x="18" y="14498"/>
                  <a:pt x="9" y="14498"/>
                  <a:pt x="0" y="14498"/>
                </a:cubicBezTo>
                <a:cubicBezTo>
                  <a:pt x="0" y="14652"/>
                  <a:pt x="0" y="14652"/>
                  <a:pt x="0" y="14652"/>
                </a:cubicBezTo>
                <a:cubicBezTo>
                  <a:pt x="9" y="14652"/>
                  <a:pt x="18" y="14652"/>
                  <a:pt x="27" y="14652"/>
                </a:cubicBezTo>
                <a:cubicBezTo>
                  <a:pt x="3549" y="14652"/>
                  <a:pt x="6415" y="11787"/>
                  <a:pt x="6415" y="8265"/>
                </a:cubicBezTo>
                <a:close/>
                <a:moveTo>
                  <a:pt x="6887" y="8265"/>
                </a:moveTo>
                <a:cubicBezTo>
                  <a:pt x="6887" y="4482"/>
                  <a:pt x="3810" y="1405"/>
                  <a:pt x="27" y="1405"/>
                </a:cubicBezTo>
                <a:cubicBezTo>
                  <a:pt x="18" y="1405"/>
                  <a:pt x="9" y="1405"/>
                  <a:pt x="0" y="1405"/>
                </a:cubicBezTo>
                <a:cubicBezTo>
                  <a:pt x="0" y="1558"/>
                  <a:pt x="0" y="1558"/>
                  <a:pt x="0" y="1558"/>
                </a:cubicBezTo>
                <a:cubicBezTo>
                  <a:pt x="9" y="1558"/>
                  <a:pt x="18" y="1558"/>
                  <a:pt x="27" y="1558"/>
                </a:cubicBezTo>
                <a:cubicBezTo>
                  <a:pt x="3725" y="1558"/>
                  <a:pt x="6734" y="4567"/>
                  <a:pt x="6734" y="8265"/>
                </a:cubicBezTo>
                <a:cubicBezTo>
                  <a:pt x="6734" y="11963"/>
                  <a:pt x="3725" y="14971"/>
                  <a:pt x="27" y="14971"/>
                </a:cubicBezTo>
                <a:cubicBezTo>
                  <a:pt x="18" y="14971"/>
                  <a:pt x="9" y="14971"/>
                  <a:pt x="0" y="14971"/>
                </a:cubicBezTo>
                <a:cubicBezTo>
                  <a:pt x="0" y="15124"/>
                  <a:pt x="0" y="15124"/>
                  <a:pt x="0" y="15124"/>
                </a:cubicBezTo>
                <a:cubicBezTo>
                  <a:pt x="9" y="15124"/>
                  <a:pt x="18" y="15125"/>
                  <a:pt x="27" y="15125"/>
                </a:cubicBezTo>
                <a:cubicBezTo>
                  <a:pt x="3810" y="15125"/>
                  <a:pt x="6887" y="12047"/>
                  <a:pt x="6887" y="8265"/>
                </a:cubicBezTo>
                <a:close/>
                <a:moveTo>
                  <a:pt x="7360" y="8265"/>
                </a:moveTo>
                <a:cubicBezTo>
                  <a:pt x="7360" y="4221"/>
                  <a:pt x="4070" y="932"/>
                  <a:pt x="27" y="932"/>
                </a:cubicBezTo>
                <a:cubicBezTo>
                  <a:pt x="18" y="932"/>
                  <a:pt x="9" y="932"/>
                  <a:pt x="0" y="932"/>
                </a:cubicBezTo>
                <a:cubicBezTo>
                  <a:pt x="0" y="1086"/>
                  <a:pt x="0" y="1086"/>
                  <a:pt x="0" y="1086"/>
                </a:cubicBezTo>
                <a:cubicBezTo>
                  <a:pt x="9" y="1086"/>
                  <a:pt x="18" y="1085"/>
                  <a:pt x="27" y="1085"/>
                </a:cubicBezTo>
                <a:cubicBezTo>
                  <a:pt x="3986" y="1085"/>
                  <a:pt x="7206" y="4306"/>
                  <a:pt x="7206" y="8265"/>
                </a:cubicBezTo>
                <a:cubicBezTo>
                  <a:pt x="7206" y="12223"/>
                  <a:pt x="3986" y="15444"/>
                  <a:pt x="27" y="15444"/>
                </a:cubicBezTo>
                <a:cubicBezTo>
                  <a:pt x="18" y="15444"/>
                  <a:pt x="9" y="15443"/>
                  <a:pt x="0" y="15443"/>
                </a:cubicBezTo>
                <a:cubicBezTo>
                  <a:pt x="0" y="15597"/>
                  <a:pt x="0" y="15597"/>
                  <a:pt x="0" y="15597"/>
                </a:cubicBezTo>
                <a:cubicBezTo>
                  <a:pt x="9" y="15597"/>
                  <a:pt x="18" y="15597"/>
                  <a:pt x="27" y="15597"/>
                </a:cubicBezTo>
                <a:cubicBezTo>
                  <a:pt x="4070" y="15597"/>
                  <a:pt x="7360" y="12308"/>
                  <a:pt x="7360" y="8265"/>
                </a:cubicBezTo>
                <a:close/>
                <a:moveTo>
                  <a:pt x="7832" y="8265"/>
                </a:moveTo>
                <a:cubicBezTo>
                  <a:pt x="7832" y="3961"/>
                  <a:pt x="4331" y="459"/>
                  <a:pt x="27" y="459"/>
                </a:cubicBezTo>
                <a:cubicBezTo>
                  <a:pt x="18" y="459"/>
                  <a:pt x="9" y="460"/>
                  <a:pt x="0" y="460"/>
                </a:cubicBezTo>
                <a:cubicBezTo>
                  <a:pt x="0" y="613"/>
                  <a:pt x="0" y="613"/>
                  <a:pt x="0" y="613"/>
                </a:cubicBezTo>
                <a:cubicBezTo>
                  <a:pt x="9" y="613"/>
                  <a:pt x="18" y="613"/>
                  <a:pt x="27" y="613"/>
                </a:cubicBezTo>
                <a:cubicBezTo>
                  <a:pt x="4246" y="613"/>
                  <a:pt x="7679" y="4045"/>
                  <a:pt x="7679" y="8265"/>
                </a:cubicBezTo>
                <a:cubicBezTo>
                  <a:pt x="7679" y="12484"/>
                  <a:pt x="4246" y="15916"/>
                  <a:pt x="27" y="15916"/>
                </a:cubicBezTo>
                <a:cubicBezTo>
                  <a:pt x="18" y="15916"/>
                  <a:pt x="9" y="15916"/>
                  <a:pt x="0" y="15916"/>
                </a:cubicBezTo>
                <a:cubicBezTo>
                  <a:pt x="0" y="16069"/>
                  <a:pt x="0" y="16069"/>
                  <a:pt x="0" y="16069"/>
                </a:cubicBezTo>
                <a:cubicBezTo>
                  <a:pt x="9" y="16069"/>
                  <a:pt x="18" y="16070"/>
                  <a:pt x="27" y="16070"/>
                </a:cubicBezTo>
                <a:cubicBezTo>
                  <a:pt x="4331" y="16070"/>
                  <a:pt x="7832" y="12568"/>
                  <a:pt x="7832" y="8265"/>
                </a:cubicBezTo>
                <a:close/>
                <a:moveTo>
                  <a:pt x="27" y="0"/>
                </a:moveTo>
                <a:cubicBezTo>
                  <a:pt x="18" y="0"/>
                  <a:pt x="9" y="1"/>
                  <a:pt x="0" y="1"/>
                </a:cubicBezTo>
                <a:cubicBezTo>
                  <a:pt x="0" y="140"/>
                  <a:pt x="0" y="140"/>
                  <a:pt x="0" y="140"/>
                </a:cubicBezTo>
                <a:cubicBezTo>
                  <a:pt x="9" y="140"/>
                  <a:pt x="18" y="140"/>
                  <a:pt x="27" y="140"/>
                </a:cubicBezTo>
                <a:cubicBezTo>
                  <a:pt x="4507" y="140"/>
                  <a:pt x="8152" y="3785"/>
                  <a:pt x="8152" y="8265"/>
                </a:cubicBezTo>
                <a:cubicBezTo>
                  <a:pt x="8152" y="12744"/>
                  <a:pt x="4507" y="16389"/>
                  <a:pt x="27" y="16389"/>
                </a:cubicBezTo>
                <a:cubicBezTo>
                  <a:pt x="18" y="16389"/>
                  <a:pt x="9" y="16389"/>
                  <a:pt x="0" y="16389"/>
                </a:cubicBezTo>
                <a:cubicBezTo>
                  <a:pt x="0" y="16528"/>
                  <a:pt x="0" y="16528"/>
                  <a:pt x="0" y="16528"/>
                </a:cubicBezTo>
                <a:cubicBezTo>
                  <a:pt x="9" y="16528"/>
                  <a:pt x="18" y="16529"/>
                  <a:pt x="27" y="16529"/>
                </a:cubicBezTo>
                <a:cubicBezTo>
                  <a:pt x="4591" y="16529"/>
                  <a:pt x="8291" y="12829"/>
                  <a:pt x="8291" y="8265"/>
                </a:cubicBezTo>
                <a:cubicBezTo>
                  <a:pt x="8291" y="3701"/>
                  <a:pt x="4591" y="0"/>
                  <a:pt x="2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13" name="Freeform 6 (PHJU)">
            <a:extLst>
              <a:ext uri="{FF2B5EF4-FFF2-40B4-BE49-F238E27FC236}">
                <a16:creationId xmlns:a16="http://schemas.microsoft.com/office/drawing/2014/main" id="{D444CA6D-F423-479B-8F8B-2620F666AED2}"/>
              </a:ext>
            </a:extLst>
          </p:cNvPr>
          <p:cNvSpPr>
            <a:spLocks noGrp="1" noSelect="1"/>
          </p:cNvSpPr>
          <p:nvPr userDrawn="1">
            <p:ph type="body" idx="1000" hasCustomPrompt="1"/>
            <p:custDataLst>
              <p:custData r:id="rId2"/>
            </p:custDataLst>
          </p:nvPr>
        </p:nvSpPr>
        <p:spPr bwMode="gray">
          <a:xfrm>
            <a:off x="4949894" y="472041"/>
            <a:ext cx="1760482" cy="3542398"/>
          </a:xfrm>
          <a:custGeom>
            <a:avLst/>
            <a:gdLst>
              <a:gd name="T0" fmla="*/ 8219 w 8221"/>
              <a:gd name="T1" fmla="*/ 16054 h 16527"/>
              <a:gd name="T2" fmla="*/ 8219 w 8221"/>
              <a:gd name="T3" fmla="*/ 0 h 16527"/>
              <a:gd name="T4" fmla="*/ 0 w 8221"/>
              <a:gd name="T5" fmla="*/ 8263 h 16527"/>
              <a:gd name="T6" fmla="*/ 8221 w 8221"/>
              <a:gd name="T7" fmla="*/ 16527 h 16527"/>
              <a:gd name="T8" fmla="*/ 8219 w 8221"/>
              <a:gd name="T9" fmla="*/ 16054 h 16527"/>
            </a:gdLst>
            <a:ahLst/>
            <a:cxnLst>
              <a:cxn ang="0">
                <a:pos x="T0" y="T1"/>
              </a:cxn>
              <a:cxn ang="0">
                <a:pos x="T2" y="T3"/>
              </a:cxn>
              <a:cxn ang="0">
                <a:pos x="T4" y="T5"/>
              </a:cxn>
              <a:cxn ang="0">
                <a:pos x="T6" y="T7"/>
              </a:cxn>
              <a:cxn ang="0">
                <a:pos x="T8" y="T9"/>
              </a:cxn>
            </a:cxnLst>
            <a:rect l="0" t="0" r="r" b="b"/>
            <a:pathLst>
              <a:path w="8221" h="16527">
                <a:moveTo>
                  <a:pt x="8219" y="16054"/>
                </a:moveTo>
                <a:cubicBezTo>
                  <a:pt x="8219" y="0"/>
                  <a:pt x="8219" y="0"/>
                  <a:pt x="8219" y="0"/>
                </a:cubicBezTo>
                <a:cubicBezTo>
                  <a:pt x="3676" y="24"/>
                  <a:pt x="0" y="3713"/>
                  <a:pt x="0" y="8263"/>
                </a:cubicBezTo>
                <a:cubicBezTo>
                  <a:pt x="0" y="12827"/>
                  <a:pt x="3657" y="16527"/>
                  <a:pt x="8221" y="16527"/>
                </a:cubicBezTo>
                <a:lnTo>
                  <a:pt x="8219" y="16054"/>
                </a:lnTo>
                <a:close/>
              </a:path>
            </a:pathLst>
          </a:custGeom>
          <a:solidFill>
            <a:srgbClr val="2D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2" name="Titel 1">
            <a:extLst>
              <a:ext uri="{FF2B5EF4-FFF2-40B4-BE49-F238E27FC236}">
                <a16:creationId xmlns:a16="http://schemas.microsoft.com/office/drawing/2014/main" id="{F742BF66-5B34-488B-B430-2991D8A3D024}"/>
              </a:ext>
            </a:extLst>
          </p:cNvPr>
          <p:cNvSpPr>
            <a:spLocks noGrp="1" noSelect="1"/>
          </p:cNvSpPr>
          <p:nvPr userDrawn="1">
            <p:ph type="title" hasCustomPrompt="1"/>
          </p:nvPr>
        </p:nvSpPr>
        <p:spPr bwMode="gray">
          <a:xfrm>
            <a:off x="431800" y="2297985"/>
            <a:ext cx="4140000" cy="766800"/>
          </a:xfrm>
        </p:spPr>
        <p:txBody>
          <a:bodyPr lIns="0" tIns="0" rIns="0"/>
          <a:lstStyle>
            <a:lvl1pPr>
              <a:lnSpc>
                <a:spcPct val="80000"/>
              </a:lnSpc>
              <a:defRPr sz="2400">
                <a:solidFill>
                  <a:schemeClr val="tx1"/>
                </a:solidFill>
              </a:defRPr>
            </a:lvl1pPr>
          </a:lstStyle>
          <a:p>
            <a:r>
              <a:rPr lang="en-GB" dirty="0"/>
              <a:t>[Title]</a:t>
            </a:r>
          </a:p>
        </p:txBody>
      </p:sp>
      <p:sp>
        <p:nvSpPr>
          <p:cNvPr id="11" name="Freeform 10">
            <a:extLst>
              <a:ext uri="{FF2B5EF4-FFF2-40B4-BE49-F238E27FC236}">
                <a16:creationId xmlns:a16="http://schemas.microsoft.com/office/drawing/2014/main" id="{718CEE11-909B-41D6-92EF-A97DF9570950}"/>
              </a:ext>
            </a:extLst>
          </p:cNvPr>
          <p:cNvSpPr>
            <a:spLocks noSelect="1"/>
          </p:cNvSpPr>
          <p:nvPr userDrawn="1"/>
        </p:nvSpPr>
        <p:spPr bwMode="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46BE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6" name="Freeform 11">
            <a:extLst>
              <a:ext uri="{FF2B5EF4-FFF2-40B4-BE49-F238E27FC236}">
                <a16:creationId xmlns:a16="http://schemas.microsoft.com/office/drawing/2014/main" id="{4F221B8D-925C-41A6-AC1C-5AA0143B57D2}"/>
              </a:ext>
            </a:extLst>
          </p:cNvPr>
          <p:cNvSpPr>
            <a:spLocks noSelect="1"/>
          </p:cNvSpPr>
          <p:nvPr userDrawn="1"/>
        </p:nvSpPr>
        <p:spPr bwMode="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 name="Tijdelijke aanduiding voor datum 2"/>
          <p:cNvSpPr>
            <a:spLocks noGrp="1" noSelect="1"/>
          </p:cNvSpPr>
          <p:nvPr userDrawn="1">
            <p:ph type="dt" sz="half" idx="17"/>
          </p:nvPr>
        </p:nvSpPr>
        <p:spPr/>
        <p:txBody>
          <a:bodyPr/>
          <a:lstStyle/>
          <a:p>
            <a:fld id="{DC04DD05-4251-43BC-B82A-FBE6C877A68C}" type="datetime1">
              <a:rPr lang="en-GB" noProof="1" smtClean="0"/>
              <a:pPr/>
              <a:t>21/11/2022</a:t>
            </a:fld>
            <a:endParaRPr lang="en-GB" noProof="1"/>
          </a:p>
        </p:txBody>
      </p:sp>
      <p:sp>
        <p:nvSpPr>
          <p:cNvPr id="4" name="Tijdelijke aanduiding voor voettekst 3"/>
          <p:cNvSpPr>
            <a:spLocks noGrp="1" noSelect="1"/>
          </p:cNvSpPr>
          <p:nvPr userDrawn="1">
            <p:ph type="ftr" sz="quarter" idx="18"/>
          </p:nvPr>
        </p:nvSpPr>
        <p:spPr/>
        <p:txBody>
          <a:bodyPr/>
          <a:lstStyle/>
          <a:p>
            <a:r>
              <a:rPr lang="en-GB" noProof="1"/>
              <a:t>Change via Insert, Header &amp; Footer. Author | Unit | Sub-unit | Team | Confidentiality | © Worldline</a:t>
            </a:r>
          </a:p>
        </p:txBody>
      </p:sp>
      <p:sp>
        <p:nvSpPr>
          <p:cNvPr id="6" name="Tijdelijke aanduiding voor dianummer 5"/>
          <p:cNvSpPr>
            <a:spLocks noGrp="1" noSelect="1"/>
          </p:cNvSpPr>
          <p:nvPr userDrawn="1">
            <p:ph type="sldNum" sz="quarter" idx="19"/>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132771326"/>
      </p:ext>
    </p:extLst>
  </p:cSld>
  <p:clrMapOvr>
    <a:masterClrMapping/>
  </p:clrMapOvr>
  <p:extLst>
    <p:ext uri="{DCECCB84-F9BA-43D5-87BE-67443E8EF086}">
      <p15:sldGuideLst xmlns:p15="http://schemas.microsoft.com/office/powerpoint/2012/main">
        <p15:guide id="1" orient="horz" pos="16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4" name="Frame date 1"/>
          <p:cNvSpPr>
            <a:spLocks noGrp="1" noSelect="1"/>
          </p:cNvSpPr>
          <p:nvPr>
            <p:ph type="dt" sz="half" idx="2"/>
          </p:nvPr>
        </p:nvSpPr>
        <p:spPr bwMode="gray">
          <a:xfrm>
            <a:off x="4478355" y="4986466"/>
            <a:ext cx="586800" cy="82440"/>
          </a:xfrm>
          <a:prstGeom prst="rect">
            <a:avLst/>
          </a:prstGeom>
          <a:noFill/>
        </p:spPr>
        <p:txBody>
          <a:bodyPr vert="horz" lIns="0" tIns="0" rIns="0" bIns="0" rtlCol="0" anchor="t" anchorCtr="0">
            <a:noAutofit/>
          </a:bodyPr>
          <a:lstStyle>
            <a:lvl1pPr algn="l">
              <a:lnSpc>
                <a:spcPct val="80000"/>
              </a:lnSpc>
              <a:defRPr sz="600" b="0">
                <a:solidFill>
                  <a:schemeClr val="tx1"/>
                </a:solidFill>
                <a:latin typeface="Arial" panose="020B0604020202020204" pitchFamily="34" charset="0"/>
                <a:cs typeface="Arial" panose="020B0604020202020204" pitchFamily="34" charset="0"/>
              </a:defRPr>
            </a:lvl1pPr>
          </a:lstStyle>
          <a:p>
            <a:fld id="{DC04DD05-4251-43BC-B82A-FBE6C877A68C}" type="datetime1">
              <a:rPr lang="en-GB" noProof="1" smtClean="0"/>
              <a:pPr/>
              <a:t>21/11/2022</a:t>
            </a:fld>
            <a:endParaRPr lang="en-GB" noProof="1"/>
          </a:p>
        </p:txBody>
      </p:sp>
      <p:sp>
        <p:nvSpPr>
          <p:cNvPr id="5" name="Frame footer 2  "/>
          <p:cNvSpPr>
            <a:spLocks noGrp="1" noSelect="1"/>
          </p:cNvSpPr>
          <p:nvPr>
            <p:ph type="ftr" sz="quarter" idx="3"/>
          </p:nvPr>
        </p:nvSpPr>
        <p:spPr bwMode="gray">
          <a:xfrm>
            <a:off x="2806920" y="4876158"/>
            <a:ext cx="3540240" cy="82800"/>
          </a:xfrm>
          <a:prstGeom prst="rect">
            <a:avLst/>
          </a:prstGeom>
        </p:spPr>
        <p:txBody>
          <a:bodyPr vert="horz" lIns="0" tIns="0" rIns="0" bIns="0" rtlCol="0" anchor="t">
            <a:noAutofit/>
          </a:bodyPr>
          <a:lstStyle>
            <a:lvl1pPr algn="ctr">
              <a:lnSpc>
                <a:spcPct val="80000"/>
              </a:lnSpc>
              <a:defRPr sz="600" b="0">
                <a:solidFill>
                  <a:schemeClr val="tx1"/>
                </a:solidFill>
                <a:latin typeface="+mn-lt"/>
              </a:defRPr>
            </a:lvl1pPr>
          </a:lstStyle>
          <a:p>
            <a:r>
              <a:rPr lang="en-GB" noProof="1"/>
              <a:t>Change via Insert, Header &amp; Footer. Author | Unit | Sub-unit | Team | Confidentiality | © Worldline</a:t>
            </a:r>
          </a:p>
        </p:txBody>
      </p:sp>
      <p:sp>
        <p:nvSpPr>
          <p:cNvPr id="2" name="Title 3  "/>
          <p:cNvSpPr>
            <a:spLocks noGrp="1" noSelect="1"/>
          </p:cNvSpPr>
          <p:nvPr>
            <p:ph type="title"/>
          </p:nvPr>
        </p:nvSpPr>
        <p:spPr bwMode="gray">
          <a:xfrm>
            <a:off x="430200" y="456120"/>
            <a:ext cx="8282160" cy="471344"/>
          </a:xfrm>
          <a:prstGeom prst="rect">
            <a:avLst/>
          </a:prstGeom>
          <a:noFill/>
        </p:spPr>
        <p:txBody>
          <a:bodyPr vert="horz" wrap="square" lIns="0" tIns="0" rIns="0" bIns="0" rtlCol="0" anchor="t" anchorCtr="0">
            <a:noAutofit/>
          </a:bodyPr>
          <a:lstStyle/>
          <a:p>
            <a:r>
              <a:rPr lang="en-GB" noProof="1"/>
              <a:t>[Title]</a:t>
            </a:r>
            <a:br>
              <a:rPr lang="en-GB" noProof="1"/>
            </a:br>
            <a:endParaRPr lang="en-GB" noProof="1"/>
          </a:p>
        </p:txBody>
      </p:sp>
      <p:sp>
        <p:nvSpPr>
          <p:cNvPr id="3" name="Placeholder 4 (JU-Free)"/>
          <p:cNvSpPr>
            <a:spLocks noGrp="1"/>
          </p:cNvSpPr>
          <p:nvPr>
            <p:ph type="body" idx="1"/>
          </p:nvPr>
        </p:nvSpPr>
        <p:spPr bwMode="gray">
          <a:xfrm>
            <a:off x="430199" y="1525680"/>
            <a:ext cx="8282001" cy="3110400"/>
          </a:xfrm>
          <a:prstGeom prst="rect">
            <a:avLst/>
          </a:prstGeom>
        </p:spPr>
        <p:txBody>
          <a:bodyPr vert="horz" lIns="0" tIns="0" rIns="0" bIns="0" rtlCol="0">
            <a:noAutofit/>
          </a:bodyPr>
          <a:lstStyle/>
          <a:p>
            <a:pPr lvl="0"/>
            <a:r>
              <a:rPr lang="en-GB" dirty="0"/>
              <a:t>JU-LEVEL1=Bullet list 1st level</a:t>
            </a:r>
          </a:p>
          <a:p>
            <a:pPr lvl="1"/>
            <a:r>
              <a:rPr lang="en-GB" dirty="0"/>
              <a:t>JU-LEVEL2=Bullet list 2nd level</a:t>
            </a:r>
          </a:p>
          <a:p>
            <a:pPr lvl="2"/>
            <a:r>
              <a:rPr lang="en-GB" dirty="0"/>
              <a:t>JU-LEVEL3=Bullet list 3rd level</a:t>
            </a:r>
          </a:p>
          <a:p>
            <a:pPr lvl="3"/>
            <a:r>
              <a:rPr lang="en-GB" dirty="0"/>
              <a:t>JU-LEVEL4=Heading</a:t>
            </a:r>
          </a:p>
          <a:p>
            <a:pPr lvl="4"/>
            <a:r>
              <a:rPr lang="en-GB" dirty="0"/>
              <a:t>JU-LEVEL5=Plain text</a:t>
            </a:r>
          </a:p>
          <a:p>
            <a:pPr lvl="5"/>
            <a:r>
              <a:rPr lang="en-GB" dirty="0"/>
              <a:t>JU-LEVEL6=Indent 1st level</a:t>
            </a:r>
          </a:p>
          <a:p>
            <a:pPr lvl="6"/>
            <a:r>
              <a:rPr lang="en-GB" dirty="0"/>
              <a:t>JU-LEVEL7=Indent 2nd level</a:t>
            </a:r>
          </a:p>
          <a:p>
            <a:pPr lvl="7"/>
            <a:r>
              <a:rPr lang="en-GB" dirty="0"/>
              <a:t>JU-LEVEL8=Indent 3rd level</a:t>
            </a:r>
          </a:p>
        </p:txBody>
      </p:sp>
      <p:sp>
        <p:nvSpPr>
          <p:cNvPr id="25" name="Freeform 10">
            <a:extLst>
              <a:ext uri="{FF2B5EF4-FFF2-40B4-BE49-F238E27FC236}">
                <a16:creationId xmlns:a16="http://schemas.microsoft.com/office/drawing/2014/main" id="{9AA0EC3C-4692-437E-A175-24F115D4FD36}"/>
              </a:ext>
            </a:extLst>
          </p:cNvPr>
          <p:cNvSpPr>
            <a:spLocks noSelect="1"/>
          </p:cNvSpPr>
          <p:nvPr userDrawn="1"/>
        </p:nvSpPr>
        <p:spPr bwMode="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46BE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6" name="Freeform 11">
            <a:extLst>
              <a:ext uri="{FF2B5EF4-FFF2-40B4-BE49-F238E27FC236}">
                <a16:creationId xmlns:a16="http://schemas.microsoft.com/office/drawing/2014/main" id="{59967788-A63E-4523-AAB2-409D49A98BB2}"/>
              </a:ext>
            </a:extLst>
          </p:cNvPr>
          <p:cNvSpPr>
            <a:spLocks noSelect="1"/>
          </p:cNvSpPr>
          <p:nvPr userDrawn="1"/>
        </p:nvSpPr>
        <p:spPr bwMode="gray">
          <a:xfrm>
            <a:off x="432000" y="4786312"/>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 name="Tijdelijke aanduiding voor dianummer 5"/>
          <p:cNvSpPr>
            <a:spLocks noGrp="1" noSelect="1"/>
          </p:cNvSpPr>
          <p:nvPr>
            <p:ph type="sldNum" sz="quarter" idx="4"/>
          </p:nvPr>
        </p:nvSpPr>
        <p:spPr bwMode="gray">
          <a:xfrm>
            <a:off x="4117823" y="4986466"/>
            <a:ext cx="334405" cy="82800"/>
          </a:xfrm>
          <a:prstGeom prst="rect">
            <a:avLst/>
          </a:prstGeom>
        </p:spPr>
        <p:txBody>
          <a:bodyPr vert="horz" lIns="0" tIns="0" rIns="0" bIns="0" rtlCol="0" anchor="t"/>
          <a:lstStyle>
            <a:lvl1pPr algn="r">
              <a:lnSpc>
                <a:spcPct val="80000"/>
              </a:lnSpc>
              <a:defRPr sz="600">
                <a:solidFill>
                  <a:schemeClr val="tx1"/>
                </a:solidFill>
              </a:defRPr>
            </a:lvl1p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511987105"/>
      </p:ext>
    </p:extLst>
  </p:cSld>
  <p:clrMap bg1="lt1" tx1="dk1" bg2="lt2" tx2="dk2" accent1="accent1" accent2="accent2" accent3="accent3" accent4="accent4" accent5="accent5" accent6="accent6" hlink="hlink" folHlink="folHlink"/>
  <p:sldLayoutIdLst>
    <p:sldLayoutId id="2147483922" r:id="rId1"/>
    <p:sldLayoutId id="2147483948" r:id="rId2"/>
    <p:sldLayoutId id="2147483961" r:id="rId3"/>
    <p:sldLayoutId id="2147483962" r:id="rId4"/>
    <p:sldLayoutId id="2147483963" r:id="rId5"/>
    <p:sldLayoutId id="2147483964" r:id="rId6"/>
    <p:sldLayoutId id="2147483933" r:id="rId7"/>
    <p:sldLayoutId id="2147483943" r:id="rId8"/>
    <p:sldLayoutId id="2147483936" r:id="rId9"/>
    <p:sldLayoutId id="2147483944" r:id="rId10"/>
    <p:sldLayoutId id="2147483791" r:id="rId11"/>
    <p:sldLayoutId id="2147483945" r:id="rId12"/>
    <p:sldLayoutId id="2147483959" r:id="rId13"/>
    <p:sldLayoutId id="2147483965" r:id="rId14"/>
    <p:sldLayoutId id="2147483966" r:id="rId15"/>
    <p:sldLayoutId id="2147483968" r:id="rId16"/>
    <p:sldLayoutId id="2147483967" r:id="rId17"/>
    <p:sldLayoutId id="2147483952" r:id="rId18"/>
    <p:sldLayoutId id="2147483946" r:id="rId19"/>
    <p:sldLayoutId id="2147483947" r:id="rId20"/>
    <p:sldLayoutId id="2147483953" r:id="rId21"/>
    <p:sldLayoutId id="2147483926" r:id="rId22"/>
    <p:sldLayoutId id="2147483969" r:id="rId23"/>
    <p:sldLayoutId id="2147483927" r:id="rId24"/>
    <p:sldLayoutId id="2147483928" r:id="rId25"/>
    <p:sldLayoutId id="2147483867" r:id="rId26"/>
    <p:sldLayoutId id="2147483868" r:id="rId27"/>
    <p:sldLayoutId id="2147483874" r:id="rId28"/>
    <p:sldLayoutId id="2147483929" r:id="rId29"/>
    <p:sldLayoutId id="2147483949" r:id="rId30"/>
    <p:sldLayoutId id="2147483950" r:id="rId31"/>
    <p:sldLayoutId id="2147483876" r:id="rId32"/>
    <p:sldLayoutId id="2147483938" r:id="rId33"/>
    <p:sldLayoutId id="2147483930" r:id="rId34"/>
    <p:sldLayoutId id="2147483941" r:id="rId35"/>
    <p:sldLayoutId id="2147483958" r:id="rId36"/>
    <p:sldLayoutId id="2147483902" r:id="rId37"/>
    <p:sldLayoutId id="2147483956" r:id="rId38"/>
    <p:sldLayoutId id="2147483970" r:id="rId39"/>
    <p:sldLayoutId id="2147483971" r:id="rId40"/>
    <p:sldLayoutId id="2147483972" r:id="rId41"/>
    <p:sldLayoutId id="2147483973" r:id="rId42"/>
  </p:sldLayoutIdLst>
  <p:hf sldNum="0" hdr="0"/>
  <p:txStyles>
    <p:titleStyle>
      <a:lvl1pPr algn="l" defTabSz="685800" rtl="0" eaLnBrk="1" latinLnBrk="0" hangingPunct="1">
        <a:lnSpc>
          <a:spcPct val="98000"/>
        </a:lnSpc>
        <a:spcBef>
          <a:spcPct val="0"/>
        </a:spcBef>
        <a:buNone/>
        <a:defRPr sz="2000" b="0" kern="1200" cap="none" baseline="0">
          <a:solidFill>
            <a:schemeClr val="accent2"/>
          </a:solidFill>
          <a:latin typeface="+mn-lt"/>
          <a:ea typeface="+mj-ea"/>
          <a:cs typeface="+mj-cs"/>
        </a:defRPr>
      </a:lvl1pPr>
    </p:titleStyle>
    <p:bodyStyle>
      <a:lvl1pPr marL="201600" indent="-201600" algn="l" defTabSz="685800" rtl="0" eaLnBrk="1" latinLnBrk="0" hangingPunct="1">
        <a:lnSpc>
          <a:spcPct val="120000"/>
        </a:lnSpc>
        <a:spcBef>
          <a:spcPts val="0"/>
        </a:spcBef>
        <a:buClr>
          <a:schemeClr val="tx1"/>
        </a:buClr>
        <a:buFont typeface="Arial" panose="020B0604020202020204" pitchFamily="34" charset="0"/>
        <a:buChar char="•"/>
        <a:defRPr sz="1100" b="0" kern="1200" cap="none">
          <a:solidFill>
            <a:schemeClr val="tx1"/>
          </a:solidFill>
          <a:latin typeface="Arial" panose="020B0604020202020204" pitchFamily="34" charset="0"/>
          <a:ea typeface="+mn-ea"/>
          <a:cs typeface="Arial" panose="020B0604020202020204" pitchFamily="34" charset="0"/>
        </a:defRPr>
      </a:lvl1pPr>
      <a:lvl2pPr marL="403200" indent="-201600" algn="l" defTabSz="685800" rtl="0" eaLnBrk="1" latinLnBrk="0" hangingPunct="1">
        <a:lnSpc>
          <a:spcPct val="120000"/>
        </a:lnSpc>
        <a:spcBef>
          <a:spcPts val="0"/>
        </a:spcBef>
        <a:buClr>
          <a:schemeClr val="tx1"/>
        </a:buClr>
        <a:buFont typeface="Arial" panose="020B0604020202020204" pitchFamily="34" charset="0"/>
        <a:buChar char="•"/>
        <a:defRPr sz="1100" b="0" kern="1200" cap="none">
          <a:solidFill>
            <a:schemeClr val="tx1"/>
          </a:solidFill>
          <a:latin typeface="Arial" panose="020B0604020202020204" pitchFamily="34" charset="0"/>
          <a:ea typeface="+mn-ea"/>
          <a:cs typeface="Arial" panose="020B0604020202020204" pitchFamily="34" charset="0"/>
        </a:defRPr>
      </a:lvl2pPr>
      <a:lvl3pPr marL="604800" indent="-201600" algn="l" defTabSz="685800" rtl="0" eaLnBrk="1" latinLnBrk="0" hangingPunct="1">
        <a:lnSpc>
          <a:spcPct val="120000"/>
        </a:lnSpc>
        <a:spcBef>
          <a:spcPts val="0"/>
        </a:spcBef>
        <a:buClr>
          <a:schemeClr val="tx1"/>
        </a:buClr>
        <a:buFont typeface="Arial" panose="020B0604020202020204" pitchFamily="34" charset="0"/>
        <a:buChar char="•"/>
        <a:defRPr sz="1100" b="0" kern="1200" cap="none" baseline="0">
          <a:solidFill>
            <a:schemeClr val="tx1"/>
          </a:solidFill>
          <a:latin typeface="Arial" panose="020B0604020202020204" pitchFamily="34" charset="0"/>
          <a:ea typeface="+mn-ea"/>
          <a:cs typeface="Arial" panose="020B0604020202020204" pitchFamily="34" charset="0"/>
        </a:defRPr>
      </a:lvl3pPr>
      <a:lvl4pPr marL="0" indent="0" algn="l" defTabSz="685800" rtl="0" eaLnBrk="1" latinLnBrk="0" hangingPunct="1">
        <a:lnSpc>
          <a:spcPct val="120000"/>
        </a:lnSpc>
        <a:spcBef>
          <a:spcPts val="0"/>
        </a:spcBef>
        <a:buFont typeface="Arial" pitchFamily="34" charset="0"/>
        <a:buNone/>
        <a:defRPr sz="1100" b="1" kern="1200" cap="none">
          <a:solidFill>
            <a:schemeClr val="accent1"/>
          </a:solidFill>
          <a:latin typeface="Arial" panose="020B0604020202020204" pitchFamily="34" charset="0"/>
          <a:ea typeface="+mn-ea"/>
          <a:cs typeface="Arial" panose="020B0604020202020204" pitchFamily="34" charset="0"/>
        </a:defRPr>
      </a:lvl4pPr>
      <a:lvl5pPr marL="0" indent="0" algn="l" defTabSz="685800" rtl="0" eaLnBrk="1" latinLnBrk="0" hangingPunct="1">
        <a:lnSpc>
          <a:spcPct val="120000"/>
        </a:lnSpc>
        <a:spcBef>
          <a:spcPts val="0"/>
        </a:spcBef>
        <a:buFont typeface="Arial" pitchFamily="34" charset="0"/>
        <a:buNone/>
        <a:defRPr sz="1100" b="0" kern="1200" cap="none">
          <a:solidFill>
            <a:schemeClr val="tx1"/>
          </a:solidFill>
          <a:latin typeface="Arial" panose="020B0604020202020204" pitchFamily="34" charset="0"/>
          <a:ea typeface="+mn-ea"/>
          <a:cs typeface="Arial" panose="020B0604020202020204" pitchFamily="34" charset="0"/>
        </a:defRPr>
      </a:lvl5pPr>
      <a:lvl6pPr marL="201600" indent="0" algn="l" defTabSz="685800" rtl="0" eaLnBrk="1" latinLnBrk="0" hangingPunct="1">
        <a:lnSpc>
          <a:spcPct val="120000"/>
        </a:lnSpc>
        <a:spcBef>
          <a:spcPts val="0"/>
        </a:spcBef>
        <a:buFont typeface="Arial" pitchFamily="34" charset="0"/>
        <a:buNone/>
        <a:defRPr sz="1100" b="0" kern="1200" cap="none">
          <a:solidFill>
            <a:schemeClr val="tx1"/>
          </a:solidFill>
          <a:latin typeface="Arial" panose="020B0604020202020204" pitchFamily="34" charset="0"/>
          <a:ea typeface="+mn-ea"/>
          <a:cs typeface="Arial" panose="020B0604020202020204" pitchFamily="34" charset="0"/>
        </a:defRPr>
      </a:lvl6pPr>
      <a:lvl7pPr marL="403200" indent="0" algn="l" defTabSz="685800" rtl="0" eaLnBrk="1" latinLnBrk="0" hangingPunct="1">
        <a:lnSpc>
          <a:spcPct val="120000"/>
        </a:lnSpc>
        <a:spcBef>
          <a:spcPts val="0"/>
        </a:spcBef>
        <a:buFont typeface="Arial" pitchFamily="34" charset="0"/>
        <a:buNone/>
        <a:defRPr sz="1100" b="0" kern="1200" cap="none" baseline="0">
          <a:solidFill>
            <a:schemeClr val="tx1"/>
          </a:solidFill>
          <a:latin typeface="Arial" panose="020B0604020202020204" pitchFamily="34" charset="0"/>
          <a:ea typeface="+mn-ea"/>
          <a:cs typeface="Arial" panose="020B0604020202020204" pitchFamily="34" charset="0"/>
        </a:defRPr>
      </a:lvl7pPr>
      <a:lvl8pPr marL="604800" indent="0" algn="l" defTabSz="685800" rtl="0" eaLnBrk="1" latinLnBrk="0" hangingPunct="1">
        <a:lnSpc>
          <a:spcPct val="120000"/>
        </a:lnSpc>
        <a:spcBef>
          <a:spcPts val="0"/>
        </a:spcBef>
        <a:buFont typeface="Arial" pitchFamily="34" charset="0"/>
        <a:buNone/>
        <a:defRPr sz="1100" b="0" kern="1200" cap="none" baseline="0">
          <a:solidFill>
            <a:schemeClr val="tx1"/>
          </a:solidFill>
          <a:latin typeface="Arial" panose="020B0604020202020204" pitchFamily="34" charset="0"/>
          <a:ea typeface="+mn-ea"/>
          <a:cs typeface="Arial" panose="020B0604020202020204" pitchFamily="34" charset="0"/>
        </a:defRPr>
      </a:lvl8pPr>
      <a:lvl9pPr marL="0" indent="0" algn="l" defTabSz="685800" rtl="0" eaLnBrk="1" latinLnBrk="0" hangingPunct="1">
        <a:lnSpc>
          <a:spcPct val="120000"/>
        </a:lnSpc>
        <a:spcBef>
          <a:spcPts val="0"/>
        </a:spcBef>
        <a:buFont typeface="Arial" pitchFamily="34" charset="0"/>
        <a:buNone/>
        <a:defRPr sz="1200" b="0" kern="1200" cap="none">
          <a:solidFill>
            <a:schemeClr val="tx1"/>
          </a:solidFill>
          <a:latin typeface="Arial" panose="020B0604020202020204" pitchFamily="34" charset="0"/>
          <a:ea typeface="+mn-ea"/>
          <a:cs typeface="Arial" panose="020B0604020202020204" pitchFamily="34" charset="0"/>
        </a:defRPr>
      </a:lvl9pPr>
    </p:bodyStyle>
    <p:otherStyle>
      <a:defPPr>
        <a:defRPr lang="en-GB"/>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1" userDrawn="1">
          <p15:clr>
            <a:srgbClr val="3C3C3C"/>
          </p15:clr>
        </p15:guide>
        <p15:guide id="2" orient="horz" pos="2967" userDrawn="1">
          <p15:clr>
            <a:srgbClr val="3C3C3C"/>
          </p15:clr>
        </p15:guide>
        <p15:guide id="3" orient="horz" pos="3094" userDrawn="1">
          <p15:clr>
            <a:srgbClr val="3C3C3C"/>
          </p15:clr>
        </p15:guide>
        <p15:guide id="4" pos="5488" userDrawn="1">
          <p15:clr>
            <a:srgbClr val="3C3C3C"/>
          </p15:clr>
        </p15:guide>
        <p15:guide id="5" pos="2880" userDrawn="1">
          <p15:clr>
            <a:srgbClr val="F26B43"/>
          </p15:clr>
        </p15:guide>
        <p15:guide id="6" orient="horz" pos="3012" userDrawn="1">
          <p15:clr>
            <a:srgbClr val="3C3C3C"/>
          </p15:clr>
        </p15:guide>
        <p15:guide id="7" orient="horz" pos="287" userDrawn="1">
          <p15:clr>
            <a:srgbClr val="3C3C3C"/>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3" Type="http://schemas.openxmlformats.org/officeDocument/2006/relationships/hyperlink" Target="http://bibliotheque/livres/10" TargetMode="External"/><Relationship Id="rId2" Type="http://schemas.openxmlformats.org/officeDocument/2006/relationships/hyperlink" Target="http://bibliotheque/livres/4" TargetMode="External"/><Relationship Id="rId1" Type="http://schemas.openxmlformats.org/officeDocument/2006/relationships/slideLayout" Target="../slideLayouts/slideLayout32.xml"/><Relationship Id="rId4" Type="http://schemas.openxmlformats.org/officeDocument/2006/relationships/hyperlink" Target="http://bibliotheque/livres/5"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mywebsite.com/getAllBooks" TargetMode="Externa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2" Type="http://schemas.openxmlformats.org/officeDocument/2006/relationships/hyperlink" Target="https://www.elastic.co/guide/en/elasticsearch/reference/current/dynamic-field-mapping.html#date-detection" TargetMode="External"/><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2.xml"/></Relationships>
</file>

<file path=ppt/slides/_rels/slide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2.xml"/></Relationships>
</file>

<file path=ppt/slides/_rels/slide71.xml.rels><?xml version="1.0" encoding="UTF-8" standalone="yes"?>
<Relationships xmlns="http://schemas.openxmlformats.org/package/2006/relationships"><Relationship Id="rId3" Type="http://schemas.openxmlformats.org/officeDocument/2006/relationships/hyperlink" Target="https://www.elastic.co/guide/en/elasticsearch/reference/current/query-dsl-geo-bounding-box-query.html" TargetMode="External"/><Relationship Id="rId2" Type="http://schemas.openxmlformats.org/officeDocument/2006/relationships/notesSlide" Target="../notesSlides/notesSlide33.xml"/><Relationship Id="rId1" Type="http://schemas.openxmlformats.org/officeDocument/2006/relationships/slideLayout" Target="../slideLayouts/slideLayout32.xml"/><Relationship Id="rId6" Type="http://schemas.openxmlformats.org/officeDocument/2006/relationships/hyperlink" Target="https://www.elastic.co/guide/en/elasticsearch/reference/current/query-dsl-geo-shape-query.html" TargetMode="External"/><Relationship Id="rId5" Type="http://schemas.openxmlformats.org/officeDocument/2006/relationships/hyperlink" Target="https://www.elastic.co/guide/en/elasticsearch/reference/current/query-dsl-geo-polygon-query.html" TargetMode="External"/><Relationship Id="rId4" Type="http://schemas.openxmlformats.org/officeDocument/2006/relationships/hyperlink" Target="https://www.elastic.co/guide/en/elasticsearch/reference/current/query-dsl-geo-distance-query.html" TargetMode="Externa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2.xml"/></Relationships>
</file>

<file path=ppt/slides/_rels/slide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32.xml"/></Relationships>
</file>

<file path=ppt/slides/_rels/slide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3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2.xml"/></Relationships>
</file>

<file path=ppt/slides/_rels/slide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2.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2.xml"/></Relationships>
</file>

<file path=ppt/slides/_rels/slide8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2.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2.xml"/></Relationships>
</file>

<file path=ppt/slides/_rels/slide9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2.xml"/><Relationship Id="rId5" Type="http://schemas.openxmlformats.org/officeDocument/2006/relationships/image" Target="../media/image27.png"/><Relationship Id="rId4" Type="http://schemas.openxmlformats.org/officeDocument/2006/relationships/image" Target="../media/image26.png"/></Relationships>
</file>

<file path=ppt/slides/_rels/slide9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32.xml"/></Relationships>
</file>

<file path=ppt/slides/_rels/slide9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32.xml"/><Relationship Id="rId4" Type="http://schemas.openxmlformats.org/officeDocument/2006/relationships/image" Target="../media/image30.png"/></Relationships>
</file>

<file path=ppt/slides/_rels/slide9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32.xml"/></Relationships>
</file>

<file path=ppt/slides/_rels/slide9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2.xml"/></Relationships>
</file>

<file path=ppt/slides/_rels/slide9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9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3.png"/><Relationship Id="rId1" Type="http://schemas.openxmlformats.org/officeDocument/2006/relationships/slideLayout" Target="../slideLayouts/slideLayout32.xml"/></Relationships>
</file>

<file path=ppt/slides/_rels/slide9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6.png"/><Relationship Id="rId1" Type="http://schemas.openxmlformats.org/officeDocument/2006/relationships/slideLayout" Target="../slideLayouts/slideLayout3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99.xml.rels><?xml version="1.0" encoding="UTF-8" standalone="yes"?>
<Relationships xmlns="http://schemas.openxmlformats.org/package/2006/relationships"><Relationship Id="rId3" Type="http://schemas.openxmlformats.org/officeDocument/2006/relationships/hyperlink" Target="https://openclassrooms.com/fr/courses/4462426-maitrisez-les-bases-de-donnees-nosql/4474691-etudiez-le-fonctionnement-d-elasticsearch" TargetMode="External"/><Relationship Id="rId2" Type="http://schemas.openxmlformats.org/officeDocument/2006/relationships/hyperlink" Target="https://blog.zenika.com/2012/11/14/premiers-pas-avec-elasticsearch-partie-1/" TargetMode="External"/><Relationship Id="rId1" Type="http://schemas.openxmlformats.org/officeDocument/2006/relationships/slideLayout" Target="../slideLayouts/slideLayout32.xml"/><Relationship Id="rId4" Type="http://schemas.openxmlformats.org/officeDocument/2006/relationships/hyperlink" Target="https://codingexplained.com/coding/elasticsearch/understanding-replication-in-elasticsear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A31E77C-DA3B-40C4-822E-57A5360B0498}"/>
              </a:ext>
            </a:extLst>
          </p:cNvPr>
          <p:cNvSpPr>
            <a:spLocks noGrp="1"/>
          </p:cNvSpPr>
          <p:nvPr>
            <p:ph type="title"/>
          </p:nvPr>
        </p:nvSpPr>
        <p:spPr/>
        <p:txBody>
          <a:bodyPr/>
          <a:lstStyle/>
          <a:p>
            <a:r>
              <a:rPr lang="en-GB" dirty="0"/>
              <a:t>NOSQL</a:t>
            </a:r>
          </a:p>
        </p:txBody>
      </p:sp>
      <p:sp>
        <p:nvSpPr>
          <p:cNvPr id="28" name="Tijdelijke aanduiding voor tekst 27"/>
          <p:cNvSpPr>
            <a:spLocks noGrp="1"/>
          </p:cNvSpPr>
          <p:nvPr>
            <p:ph type="body" sz="quarter" idx="13"/>
          </p:nvPr>
        </p:nvSpPr>
        <p:spPr/>
        <p:txBody>
          <a:bodyPr/>
          <a:lstStyle/>
          <a:p>
            <a:r>
              <a:rPr lang="en-GB" dirty="0"/>
              <a:t>Les bases de </a:t>
            </a:r>
            <a:r>
              <a:rPr lang="en-GB" dirty="0" err="1"/>
              <a:t>données</a:t>
            </a:r>
            <a:endParaRPr lang="en-GB" dirty="0"/>
          </a:p>
        </p:txBody>
      </p:sp>
      <p:sp>
        <p:nvSpPr>
          <p:cNvPr id="6" name="Date Placeholder 5">
            <a:extLst>
              <a:ext uri="{FF2B5EF4-FFF2-40B4-BE49-F238E27FC236}">
                <a16:creationId xmlns:a16="http://schemas.microsoft.com/office/drawing/2014/main" id="{D4F7A5ED-B5C4-4116-8EAE-ECA9BB7542A0}"/>
              </a:ext>
            </a:extLst>
          </p:cNvPr>
          <p:cNvSpPr>
            <a:spLocks noGrp="1"/>
          </p:cNvSpPr>
          <p:nvPr>
            <p:ph type="dt" sz="half" idx="14"/>
          </p:nvPr>
        </p:nvSpPr>
        <p:spPr/>
        <p:txBody>
          <a:bodyPr/>
          <a:lstStyle/>
          <a:p>
            <a:fld id="{DC04DD05-4251-43BC-B82A-FBE6C877A68C}" type="datetime1">
              <a:rPr lang="en-GB" noProof="1" smtClean="0"/>
              <a:pPr/>
              <a:t>21/11/2022</a:t>
            </a:fld>
            <a:endParaRPr lang="en-GB" noProof="1"/>
          </a:p>
        </p:txBody>
      </p:sp>
      <p:sp>
        <p:nvSpPr>
          <p:cNvPr id="7" name="Footer Placeholder 6">
            <a:extLst>
              <a:ext uri="{FF2B5EF4-FFF2-40B4-BE49-F238E27FC236}">
                <a16:creationId xmlns:a16="http://schemas.microsoft.com/office/drawing/2014/main" id="{7B934213-A71A-430B-A3E4-A23913EF75E9}"/>
              </a:ext>
            </a:extLst>
          </p:cNvPr>
          <p:cNvSpPr>
            <a:spLocks noGrp="1"/>
          </p:cNvSpPr>
          <p:nvPr>
            <p:ph type="ftr" sz="quarter" idx="15"/>
          </p:nvPr>
        </p:nvSpPr>
        <p:spPr/>
        <p:txBody>
          <a:bodyPr/>
          <a:lstStyle/>
          <a:p>
            <a:r>
              <a:rPr lang="en-GB" noProof="1"/>
              <a:t>Change via Insert, Header &amp; Footer. Author | Unit | Sub-unit | Team | Confidentiality | © Worldline</a:t>
            </a:r>
          </a:p>
        </p:txBody>
      </p:sp>
      <p:sp>
        <p:nvSpPr>
          <p:cNvPr id="29" name="Tijdelijke aanduiding voor tekst 28"/>
          <p:cNvSpPr>
            <a:spLocks noGrp="1"/>
          </p:cNvSpPr>
          <p:nvPr>
            <p:ph type="body" idx="1000"/>
          </p:nvPr>
        </p:nvSpPr>
        <p:spPr/>
        <p:txBody>
          <a:bodyPr/>
          <a:lstStyle/>
          <a:p>
            <a:endParaRPr lang="en-GB" dirty="0"/>
          </a:p>
        </p:txBody>
      </p:sp>
      <p:sp>
        <p:nvSpPr>
          <p:cNvPr id="30" name="Tijdelijke aanduiding voor tekst 29"/>
          <p:cNvSpPr>
            <a:spLocks noGrp="1"/>
          </p:cNvSpPr>
          <p:nvPr>
            <p:ph type="body" idx="1001"/>
          </p:nvPr>
        </p:nvSpPr>
        <p:spPr/>
        <p:txBody>
          <a:bodyPr/>
          <a:lstStyle/>
          <a:p>
            <a:endParaRPr lang="en-GB" dirty="0"/>
          </a:p>
        </p:txBody>
      </p:sp>
      <p:sp>
        <p:nvSpPr>
          <p:cNvPr id="31" name="Tijdelijke aanduiding voor tekst 30"/>
          <p:cNvSpPr>
            <a:spLocks noGrp="1"/>
          </p:cNvSpPr>
          <p:nvPr>
            <p:ph type="body" idx="1002"/>
          </p:nvPr>
        </p:nvSpPr>
        <p:spPr/>
        <p:txBody>
          <a:bodyPr/>
          <a:lstStyle/>
          <a:p>
            <a:endParaRPr lang="en-GB" dirty="0"/>
          </a:p>
        </p:txBody>
      </p:sp>
    </p:spTree>
    <p:extLst>
      <p:ext uri="{BB962C8B-B14F-4D97-AF65-F5344CB8AC3E}">
        <p14:creationId xmlns:p14="http://schemas.microsoft.com/office/powerpoint/2010/main" val="3812379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D1E1D13-37E5-4451-8493-74A531C60A73}"/>
              </a:ext>
            </a:extLst>
          </p:cNvPr>
          <p:cNvSpPr>
            <a:spLocks noGrp="1"/>
          </p:cNvSpPr>
          <p:nvPr>
            <p:ph sz="quarter" idx="15"/>
          </p:nvPr>
        </p:nvSpPr>
        <p:spPr/>
        <p:txBody>
          <a:bodyPr/>
          <a:lstStyle/>
          <a:p>
            <a:r>
              <a:rPr lang="fr-FR" dirty="0"/>
              <a:t>Correspond à des API REST : Communication client/serveur.</a:t>
            </a:r>
          </a:p>
          <a:p>
            <a:r>
              <a:rPr lang="fr-FR" dirty="0"/>
              <a:t>Les API REST sont basées sur HTTP</a:t>
            </a:r>
          </a:p>
          <a:p>
            <a:r>
              <a:rPr lang="fr-FR" dirty="0"/>
              <a:t>Un client lance une requête HTTP et le serveur </a:t>
            </a:r>
            <a:r>
              <a:rPr lang="fr-FR" dirty="0" err="1"/>
              <a:t>renvoit</a:t>
            </a:r>
            <a:r>
              <a:rPr lang="fr-FR" dirty="0"/>
              <a:t> une réponse.</a:t>
            </a:r>
          </a:p>
          <a:p>
            <a:r>
              <a:rPr lang="fr-FR" dirty="0"/>
              <a:t>Le format de réponse est généralement du JSON</a:t>
            </a:r>
          </a:p>
          <a:p>
            <a:pPr marL="201600" lvl="1" indent="0">
              <a:buNone/>
            </a:pPr>
            <a:endParaRPr lang="fr-FR" dirty="0"/>
          </a:p>
          <a:p>
            <a:endParaRPr lang="fr-FR" dirty="0"/>
          </a:p>
          <a:p>
            <a:pPr marL="0" indent="0">
              <a:buNone/>
            </a:pPr>
            <a:endParaRPr lang="fr-FR" dirty="0"/>
          </a:p>
        </p:txBody>
      </p:sp>
      <p:sp>
        <p:nvSpPr>
          <p:cNvPr id="3" name="Titre 2">
            <a:extLst>
              <a:ext uri="{FF2B5EF4-FFF2-40B4-BE49-F238E27FC236}">
                <a16:creationId xmlns:a16="http://schemas.microsoft.com/office/drawing/2014/main" id="{746F7C47-C9CC-4A10-8694-874267A9455B}"/>
              </a:ext>
            </a:extLst>
          </p:cNvPr>
          <p:cNvSpPr>
            <a:spLocks noGrp="1"/>
          </p:cNvSpPr>
          <p:nvPr>
            <p:ph type="title"/>
          </p:nvPr>
        </p:nvSpPr>
        <p:spPr/>
        <p:txBody>
          <a:bodyPr/>
          <a:lstStyle/>
          <a:p>
            <a:r>
              <a:rPr lang="fr-FR" dirty="0" err="1"/>
              <a:t>ElasticSearch</a:t>
            </a:r>
            <a:endParaRPr lang="fr-FR" dirty="0"/>
          </a:p>
        </p:txBody>
      </p:sp>
      <p:sp>
        <p:nvSpPr>
          <p:cNvPr id="4" name="Espace réservé du texte 3">
            <a:extLst>
              <a:ext uri="{FF2B5EF4-FFF2-40B4-BE49-F238E27FC236}">
                <a16:creationId xmlns:a16="http://schemas.microsoft.com/office/drawing/2014/main" id="{D213C2B4-50A2-42F2-8E7B-4DDFDA88AFFC}"/>
              </a:ext>
            </a:extLst>
          </p:cNvPr>
          <p:cNvSpPr>
            <a:spLocks noGrp="1"/>
          </p:cNvSpPr>
          <p:nvPr>
            <p:ph type="body" sz="quarter" idx="13"/>
          </p:nvPr>
        </p:nvSpPr>
        <p:spPr/>
        <p:txBody>
          <a:bodyPr/>
          <a:lstStyle/>
          <a:p>
            <a:r>
              <a:rPr lang="fr-FR" dirty="0" err="1"/>
              <a:t>RestFul</a:t>
            </a:r>
            <a:endParaRPr lang="fr-FR" dirty="0"/>
          </a:p>
        </p:txBody>
      </p:sp>
      <p:sp>
        <p:nvSpPr>
          <p:cNvPr id="5" name="Espace réservé de la date 4">
            <a:extLst>
              <a:ext uri="{FF2B5EF4-FFF2-40B4-BE49-F238E27FC236}">
                <a16:creationId xmlns:a16="http://schemas.microsoft.com/office/drawing/2014/main" id="{DB1E02E8-0FF3-4D83-955D-A72920E67C40}"/>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73C0936B-4C66-405C-8AEF-D1DB6E583B4B}"/>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1026" name="Picture 2">
            <a:extLst>
              <a:ext uri="{FF2B5EF4-FFF2-40B4-BE49-F238E27FC236}">
                <a16:creationId xmlns:a16="http://schemas.microsoft.com/office/drawing/2014/main" id="{4DF21F3A-865B-4875-9E8E-D93C562D7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054" y="2446658"/>
            <a:ext cx="6708526" cy="21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250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746F7C47-C9CC-4A10-8694-874267A9455B}"/>
              </a:ext>
            </a:extLst>
          </p:cNvPr>
          <p:cNvSpPr>
            <a:spLocks noGrp="1"/>
          </p:cNvSpPr>
          <p:nvPr>
            <p:ph type="title"/>
          </p:nvPr>
        </p:nvSpPr>
        <p:spPr/>
        <p:txBody>
          <a:bodyPr/>
          <a:lstStyle/>
          <a:p>
            <a:r>
              <a:rPr lang="fr-FR" dirty="0" err="1"/>
              <a:t>ElasticSearch</a:t>
            </a:r>
            <a:endParaRPr lang="fr-FR" dirty="0"/>
          </a:p>
        </p:txBody>
      </p:sp>
      <p:sp>
        <p:nvSpPr>
          <p:cNvPr id="4" name="Espace réservé du texte 3">
            <a:extLst>
              <a:ext uri="{FF2B5EF4-FFF2-40B4-BE49-F238E27FC236}">
                <a16:creationId xmlns:a16="http://schemas.microsoft.com/office/drawing/2014/main" id="{D213C2B4-50A2-42F2-8E7B-4DDFDA88AFFC}"/>
              </a:ext>
            </a:extLst>
          </p:cNvPr>
          <p:cNvSpPr>
            <a:spLocks noGrp="1"/>
          </p:cNvSpPr>
          <p:nvPr>
            <p:ph type="body" sz="quarter" idx="13"/>
          </p:nvPr>
        </p:nvSpPr>
        <p:spPr/>
        <p:txBody>
          <a:bodyPr/>
          <a:lstStyle/>
          <a:p>
            <a:r>
              <a:rPr lang="fr-FR" dirty="0" err="1"/>
              <a:t>RestFul</a:t>
            </a:r>
            <a:r>
              <a:rPr lang="fr-FR" dirty="0"/>
              <a:t> – Les verbes </a:t>
            </a:r>
          </a:p>
        </p:txBody>
      </p:sp>
      <p:sp>
        <p:nvSpPr>
          <p:cNvPr id="5" name="Espace réservé de la date 4">
            <a:extLst>
              <a:ext uri="{FF2B5EF4-FFF2-40B4-BE49-F238E27FC236}">
                <a16:creationId xmlns:a16="http://schemas.microsoft.com/office/drawing/2014/main" id="{DB1E02E8-0FF3-4D83-955D-A72920E67C40}"/>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73C0936B-4C66-405C-8AEF-D1DB6E583B4B}"/>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Espace réservé du contenu 7">
            <a:extLst>
              <a:ext uri="{FF2B5EF4-FFF2-40B4-BE49-F238E27FC236}">
                <a16:creationId xmlns:a16="http://schemas.microsoft.com/office/drawing/2014/main" id="{762BF7CC-CD14-4CE8-8BAD-8A11985F34C2}"/>
              </a:ext>
            </a:extLst>
          </p:cNvPr>
          <p:cNvSpPr>
            <a:spLocks noGrp="1"/>
          </p:cNvSpPr>
          <p:nvPr>
            <p:ph sz="quarter" idx="15"/>
          </p:nvPr>
        </p:nvSpPr>
        <p:spPr>
          <a:xfrm>
            <a:off x="430200" y="1254185"/>
            <a:ext cx="8282160" cy="3110400"/>
          </a:xfrm>
        </p:spPr>
        <p:txBody>
          <a:bodyPr/>
          <a:lstStyle/>
          <a:p>
            <a:r>
              <a:rPr lang="fr-FR" dirty="0"/>
              <a:t>Les requêtes reposent principalement sur 4 verbes (Les opérations CRUD) :</a:t>
            </a:r>
          </a:p>
          <a:p>
            <a:pPr lvl="1"/>
            <a:r>
              <a:rPr lang="fr-FR" dirty="0"/>
              <a:t>GET : Récupération de données. Les données sont dans l’URL </a:t>
            </a:r>
            <a:r>
              <a:rPr lang="fr-FR" dirty="0">
                <a:solidFill>
                  <a:schemeClr val="tx2"/>
                </a:solidFill>
              </a:rPr>
              <a:t>(</a:t>
            </a:r>
            <a:r>
              <a:rPr lang="fr-FR" dirty="0">
                <a:solidFill>
                  <a:schemeClr val="accent1"/>
                </a:solidFill>
              </a:rPr>
              <a:t>Path </a:t>
            </a:r>
            <a:r>
              <a:rPr lang="fr-FR" dirty="0" err="1">
                <a:solidFill>
                  <a:schemeClr val="accent1"/>
                </a:solidFill>
              </a:rPr>
              <a:t>Parameter</a:t>
            </a:r>
            <a:r>
              <a:rPr lang="fr-FR" dirty="0"/>
              <a:t>) </a:t>
            </a:r>
          </a:p>
          <a:p>
            <a:pPr lvl="1"/>
            <a:r>
              <a:rPr lang="fr-FR" dirty="0"/>
              <a:t>POST : Création de données. Le corps (body) de la requête contient les données</a:t>
            </a:r>
          </a:p>
          <a:p>
            <a:pPr lvl="1"/>
            <a:r>
              <a:rPr lang="fr-FR" dirty="0"/>
              <a:t>PUT : Modification de données. Le corps (body) de la requête contient les données</a:t>
            </a:r>
          </a:p>
          <a:p>
            <a:pPr lvl="1"/>
            <a:r>
              <a:rPr lang="fr-FR" dirty="0"/>
              <a:t>DELETE : Suppression de données. Les données sont dans l’URL(</a:t>
            </a:r>
            <a:r>
              <a:rPr lang="fr-FR" dirty="0">
                <a:solidFill>
                  <a:schemeClr val="accent1"/>
                </a:solidFill>
              </a:rPr>
              <a:t>Path </a:t>
            </a:r>
            <a:r>
              <a:rPr lang="fr-FR" dirty="0" err="1">
                <a:solidFill>
                  <a:schemeClr val="accent1"/>
                </a:solidFill>
              </a:rPr>
              <a:t>Parameter</a:t>
            </a:r>
            <a:r>
              <a:rPr lang="fr-FR" dirty="0"/>
              <a:t>)</a:t>
            </a:r>
            <a:endParaRPr lang="fr-FR" dirty="0">
              <a:solidFill>
                <a:srgbClr val="212529"/>
              </a:solidFill>
              <a:latin typeface="Verdana" panose="020B0604030504040204" pitchFamily="34" charset="0"/>
            </a:endParaRPr>
          </a:p>
          <a:p>
            <a:pPr algn="just">
              <a:buFont typeface="Arial" panose="020B0604020202020204" pitchFamily="34" charset="0"/>
              <a:buChar char="•"/>
            </a:pPr>
            <a:endParaRPr lang="fr-FR" dirty="0">
              <a:solidFill>
                <a:srgbClr val="212529"/>
              </a:solidFill>
              <a:latin typeface="Verdana" panose="020B0604030504040204" pitchFamily="34" charset="0"/>
            </a:endParaRPr>
          </a:p>
          <a:p>
            <a:pPr algn="just">
              <a:buFont typeface="Arial" panose="020B0604020202020204" pitchFamily="34" charset="0"/>
              <a:buChar char="•"/>
            </a:pPr>
            <a:r>
              <a:rPr lang="fr-FR" dirty="0">
                <a:solidFill>
                  <a:srgbClr val="212529"/>
                </a:solidFill>
                <a:latin typeface="Verdana" panose="020B0604030504040204" pitchFamily="34" charset="0"/>
              </a:rPr>
              <a:t>Exemple :</a:t>
            </a:r>
          </a:p>
          <a:p>
            <a:pPr lvl="1" algn="just"/>
            <a:r>
              <a:rPr lang="fr-FR" b="0" i="0" dirty="0">
                <a:solidFill>
                  <a:srgbClr val="212529"/>
                </a:solidFill>
                <a:effectLst/>
                <a:latin typeface="Verdana" panose="020B0604030504040204" pitchFamily="34" charset="0"/>
              </a:rPr>
              <a:t>Récupérer le livre 4 :  GET </a:t>
            </a:r>
            <a:r>
              <a:rPr lang="fr-FR" b="1" i="0" u="none" strike="noStrike" dirty="0">
                <a:solidFill>
                  <a:srgbClr val="000000"/>
                </a:solidFill>
                <a:effectLst/>
                <a:latin typeface="Verdana" panose="020B0604030504040204" pitchFamily="34" charset="0"/>
                <a:hlinkClick r:id="rId2">
                  <a:extLst>
                    <a:ext uri="{A12FA001-AC4F-418D-AE19-62706E023703}">
                      <ahyp:hlinkClr xmlns:ahyp="http://schemas.microsoft.com/office/drawing/2018/hyperlinkcolor" val="tx"/>
                    </a:ext>
                  </a:extLst>
                </a:hlinkClick>
              </a:rPr>
              <a:t>http://bibliotheque/livres/</a:t>
            </a:r>
            <a:r>
              <a:rPr lang="fr-FR" b="1" i="0" u="none" strike="noStrike" dirty="0">
                <a:solidFill>
                  <a:schemeClr val="accent1"/>
                </a:solidFill>
                <a:effectLst/>
                <a:latin typeface="Verdana" panose="020B0604030504040204" pitchFamily="34" charset="0"/>
                <a:hlinkClick r:id="rId2">
                  <a:extLst>
                    <a:ext uri="{A12FA001-AC4F-418D-AE19-62706E023703}">
                      <ahyp:hlinkClr xmlns:ahyp="http://schemas.microsoft.com/office/drawing/2018/hyperlinkcolor" val="tx"/>
                    </a:ext>
                  </a:extLst>
                </a:hlinkClick>
              </a:rPr>
              <a:t>4</a:t>
            </a:r>
            <a:r>
              <a:rPr lang="fr-FR" b="0" i="0" dirty="0">
                <a:solidFill>
                  <a:schemeClr val="accent1"/>
                </a:solidFill>
                <a:effectLst/>
                <a:latin typeface="Verdana" panose="020B0604030504040204" pitchFamily="34" charset="0"/>
              </a:rPr>
              <a:t> </a:t>
            </a:r>
          </a:p>
          <a:p>
            <a:pPr lvl="1" algn="just"/>
            <a:r>
              <a:rPr lang="fr-FR" b="0" i="0" dirty="0">
                <a:solidFill>
                  <a:srgbClr val="212529"/>
                </a:solidFill>
                <a:effectLst/>
                <a:latin typeface="Verdana" panose="020B0604030504040204" pitchFamily="34" charset="0"/>
              </a:rPr>
              <a:t>Créer le livre 10 :  POST </a:t>
            </a:r>
            <a:r>
              <a:rPr lang="fr-FR" b="1" i="0" u="none" strike="noStrike" dirty="0">
                <a:solidFill>
                  <a:srgbClr val="000000"/>
                </a:solidFill>
                <a:effectLst/>
                <a:latin typeface="Verdana" panose="020B0604030504040204" pitchFamily="34" charset="0"/>
                <a:hlinkClick r:id="rId3">
                  <a:extLst>
                    <a:ext uri="{A12FA001-AC4F-418D-AE19-62706E023703}">
                      <ahyp:hlinkClr xmlns:ahyp="http://schemas.microsoft.com/office/drawing/2018/hyperlinkcolor" val="tx"/>
                    </a:ext>
                  </a:extLst>
                </a:hlinkClick>
              </a:rPr>
              <a:t>http://bibliotheque/livres/</a:t>
            </a:r>
            <a:r>
              <a:rPr lang="fr-FR" b="1" i="0" u="none" strike="noStrike" dirty="0">
                <a:solidFill>
                  <a:schemeClr val="accent1"/>
                </a:solidFill>
                <a:effectLst/>
                <a:latin typeface="Verdana" panose="020B0604030504040204" pitchFamily="34" charset="0"/>
                <a:hlinkClick r:id="rId3">
                  <a:extLst>
                    <a:ext uri="{A12FA001-AC4F-418D-AE19-62706E023703}">
                      <ahyp:hlinkClr xmlns:ahyp="http://schemas.microsoft.com/office/drawing/2018/hyperlinkcolor" val="tx"/>
                    </a:ext>
                  </a:extLst>
                </a:hlinkClick>
              </a:rPr>
              <a:t>10</a:t>
            </a:r>
            <a:endParaRPr lang="fr-FR" b="0" i="0" dirty="0">
              <a:solidFill>
                <a:schemeClr val="accent1"/>
              </a:solidFill>
              <a:effectLst/>
              <a:latin typeface="Verdana" panose="020B0604030504040204" pitchFamily="34" charset="0"/>
            </a:endParaRPr>
          </a:p>
          <a:p>
            <a:pPr lvl="1" algn="just"/>
            <a:r>
              <a:rPr lang="fr-FR" b="0" i="0" dirty="0">
                <a:solidFill>
                  <a:srgbClr val="212529"/>
                </a:solidFill>
                <a:effectLst/>
                <a:latin typeface="Verdana" panose="020B0604030504040204" pitchFamily="34" charset="0"/>
              </a:rPr>
              <a:t>supprimer le livre 5 :  DELETE </a:t>
            </a:r>
            <a:r>
              <a:rPr lang="fr-FR" b="1" i="0" u="none" strike="noStrike" dirty="0">
                <a:solidFill>
                  <a:srgbClr val="000000"/>
                </a:solidFill>
                <a:effectLst/>
                <a:latin typeface="Verdana" panose="020B0604030504040204" pitchFamily="34" charset="0"/>
                <a:hlinkClick r:id="rId4">
                  <a:extLst>
                    <a:ext uri="{A12FA001-AC4F-418D-AE19-62706E023703}">
                      <ahyp:hlinkClr xmlns:ahyp="http://schemas.microsoft.com/office/drawing/2018/hyperlinkcolor" val="tx"/>
                    </a:ext>
                  </a:extLst>
                </a:hlinkClick>
              </a:rPr>
              <a:t>http://bibliotheque/livres/</a:t>
            </a:r>
            <a:r>
              <a:rPr lang="fr-FR" b="1" i="0" u="none" strike="noStrike" dirty="0">
                <a:solidFill>
                  <a:schemeClr val="accent1"/>
                </a:solidFill>
                <a:effectLst/>
                <a:latin typeface="Verdana" panose="020B0604030504040204" pitchFamily="34" charset="0"/>
                <a:hlinkClick r:id="rId4">
                  <a:extLst>
                    <a:ext uri="{A12FA001-AC4F-418D-AE19-62706E023703}">
                      <ahyp:hlinkClr xmlns:ahyp="http://schemas.microsoft.com/office/drawing/2018/hyperlinkcolor" val="tx"/>
                    </a:ext>
                  </a:extLst>
                </a:hlinkClick>
              </a:rPr>
              <a:t>5</a:t>
            </a:r>
            <a:endParaRPr lang="fr-FR" b="0" i="0" dirty="0">
              <a:solidFill>
                <a:schemeClr val="accent1"/>
              </a:solidFill>
              <a:effectLst/>
              <a:latin typeface="Verdana" panose="020B0604030504040204" pitchFamily="34" charset="0"/>
            </a:endParaRPr>
          </a:p>
          <a:p>
            <a:pPr algn="just">
              <a:buFont typeface="Arial" panose="020B0604020202020204" pitchFamily="34" charset="0"/>
              <a:buChar char="•"/>
            </a:pPr>
            <a:endParaRPr lang="fr-FR" dirty="0">
              <a:solidFill>
                <a:srgbClr val="212529"/>
              </a:solidFill>
              <a:latin typeface="Verdana" panose="020B0604030504040204" pitchFamily="34" charset="0"/>
            </a:endParaRPr>
          </a:p>
          <a:p>
            <a:pPr algn="just">
              <a:buFont typeface="Arial" panose="020B0604020202020204" pitchFamily="34" charset="0"/>
              <a:buChar char="•"/>
            </a:pPr>
            <a:endParaRPr lang="fr-FR" dirty="0">
              <a:solidFill>
                <a:srgbClr val="212529"/>
              </a:solidFill>
              <a:latin typeface="Verdana" panose="020B0604030504040204" pitchFamily="34" charset="0"/>
            </a:endParaRPr>
          </a:p>
        </p:txBody>
      </p:sp>
      <p:sp>
        <p:nvSpPr>
          <p:cNvPr id="9" name="ZoneTexte 8">
            <a:extLst>
              <a:ext uri="{FF2B5EF4-FFF2-40B4-BE49-F238E27FC236}">
                <a16:creationId xmlns:a16="http://schemas.microsoft.com/office/drawing/2014/main" id="{08E8510E-9CC9-40DA-A283-7004765C3B47}"/>
              </a:ext>
            </a:extLst>
          </p:cNvPr>
          <p:cNvSpPr txBox="1"/>
          <p:nvPr/>
        </p:nvSpPr>
        <p:spPr>
          <a:xfrm>
            <a:off x="513454" y="3649004"/>
            <a:ext cx="7515912" cy="715581"/>
          </a:xfrm>
          <a:prstGeom prst="rect">
            <a:avLst/>
          </a:prstGeom>
          <a:noFill/>
        </p:spPr>
        <p:txBody>
          <a:bodyPr wrap="square">
            <a:spAutoFit/>
          </a:bodyPr>
          <a:lstStyle/>
          <a:p>
            <a:r>
              <a:rPr lang="fr-FR" dirty="0" err="1">
                <a:latin typeface="Consolas" panose="020B0609020204030204" pitchFamily="49" charset="0"/>
              </a:rPr>
              <a:t>curl</a:t>
            </a:r>
            <a:r>
              <a:rPr lang="fr-FR" dirty="0">
                <a:latin typeface="Consolas" panose="020B0609020204030204" pitchFamily="49" charset="0"/>
              </a:rPr>
              <a:t> -X </a:t>
            </a:r>
            <a:r>
              <a:rPr lang="fr-FR" dirty="0">
                <a:solidFill>
                  <a:schemeClr val="accent4">
                    <a:lumMod val="75000"/>
                  </a:schemeClr>
                </a:solidFill>
                <a:latin typeface="Consolas" panose="020B0609020204030204" pitchFamily="49" charset="0"/>
              </a:rPr>
              <a:t>POST</a:t>
            </a:r>
            <a:r>
              <a:rPr lang="fr-FR" dirty="0">
                <a:latin typeface="Consolas" panose="020B0609020204030204" pitchFamily="49" charset="0"/>
              </a:rPr>
              <a:t> \</a:t>
            </a:r>
          </a:p>
          <a:p>
            <a:r>
              <a:rPr lang="fr-FR" dirty="0">
                <a:latin typeface="Consolas" panose="020B0609020204030204" pitchFamily="49" charset="0"/>
              </a:rPr>
              <a:t>-d </a:t>
            </a:r>
            <a:r>
              <a:rPr lang="fr-FR" dirty="0">
                <a:solidFill>
                  <a:schemeClr val="accent3"/>
                </a:solidFill>
                <a:latin typeface="Consolas" panose="020B0609020204030204" pitchFamily="49" charset="0"/>
              </a:rPr>
              <a:t>'{"</a:t>
            </a:r>
            <a:r>
              <a:rPr lang="fr-FR" dirty="0" err="1">
                <a:solidFill>
                  <a:schemeClr val="accent3"/>
                </a:solidFill>
                <a:latin typeface="Consolas" panose="020B0609020204030204" pitchFamily="49" charset="0"/>
              </a:rPr>
              <a:t>userName</a:t>
            </a:r>
            <a:r>
              <a:rPr lang="fr-FR" dirty="0">
                <a:solidFill>
                  <a:schemeClr val="accent3"/>
                </a:solidFill>
                <a:latin typeface="Consolas" panose="020B0609020204030204" pitchFamily="49" charset="0"/>
              </a:rPr>
              <a:t>":"John </a:t>
            </a:r>
            <a:r>
              <a:rPr lang="fr-FR" dirty="0" err="1">
                <a:solidFill>
                  <a:schemeClr val="accent3"/>
                </a:solidFill>
                <a:latin typeface="Consolas" panose="020B0609020204030204" pitchFamily="49" charset="0"/>
              </a:rPr>
              <a:t>DOE","comment</a:t>
            </a:r>
            <a:r>
              <a:rPr lang="fr-FR" dirty="0">
                <a:solidFill>
                  <a:schemeClr val="accent3"/>
                </a:solidFill>
                <a:latin typeface="Consolas" panose="020B0609020204030204" pitchFamily="49" charset="0"/>
              </a:rPr>
              <a:t>":« Bla … Bla …"}' </a:t>
            </a:r>
            <a:r>
              <a:rPr lang="fr-FR" dirty="0">
                <a:latin typeface="Consolas" panose="020B0609020204030204" pitchFamily="49" charset="0"/>
              </a:rPr>
              <a:t>\</a:t>
            </a:r>
          </a:p>
          <a:p>
            <a:r>
              <a:rPr lang="fr-FR" dirty="0">
                <a:latin typeface="Consolas" panose="020B0609020204030204" pitchFamily="49" charset="0"/>
              </a:rPr>
              <a:t>"http://localhost:8080/</a:t>
            </a:r>
            <a:r>
              <a:rPr lang="fr-FR" dirty="0" err="1">
                <a:solidFill>
                  <a:schemeClr val="accent4"/>
                </a:solidFill>
                <a:latin typeface="Consolas" panose="020B0609020204030204" pitchFamily="49" charset="0"/>
              </a:rPr>
              <a:t>my</a:t>
            </a:r>
            <a:r>
              <a:rPr lang="fr-FR" dirty="0">
                <a:solidFill>
                  <a:schemeClr val="accent4"/>
                </a:solidFill>
                <a:latin typeface="Consolas" panose="020B0609020204030204" pitchFamily="49" charset="0"/>
              </a:rPr>
              <a:t>-api/books/12/</a:t>
            </a:r>
            <a:r>
              <a:rPr lang="fr-FR" dirty="0" err="1">
                <a:solidFill>
                  <a:schemeClr val="accent4"/>
                </a:solidFill>
                <a:latin typeface="Consolas" panose="020B0609020204030204" pitchFamily="49" charset="0"/>
              </a:rPr>
              <a:t>comments</a:t>
            </a:r>
            <a:r>
              <a:rPr lang="fr-FR" dirty="0">
                <a:latin typeface="Consolas" panose="020B0609020204030204" pitchFamily="49" charset="0"/>
              </a:rPr>
              <a:t>"</a:t>
            </a:r>
          </a:p>
        </p:txBody>
      </p:sp>
    </p:spTree>
    <p:extLst>
      <p:ext uri="{BB962C8B-B14F-4D97-AF65-F5344CB8AC3E}">
        <p14:creationId xmlns:p14="http://schemas.microsoft.com/office/powerpoint/2010/main" val="418708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746F7C47-C9CC-4A10-8694-874267A9455B}"/>
              </a:ext>
            </a:extLst>
          </p:cNvPr>
          <p:cNvSpPr>
            <a:spLocks noGrp="1"/>
          </p:cNvSpPr>
          <p:nvPr>
            <p:ph type="title"/>
          </p:nvPr>
        </p:nvSpPr>
        <p:spPr/>
        <p:txBody>
          <a:bodyPr/>
          <a:lstStyle/>
          <a:p>
            <a:r>
              <a:rPr lang="fr-FR" dirty="0" err="1"/>
              <a:t>ElasticSearch</a:t>
            </a:r>
            <a:endParaRPr lang="fr-FR" dirty="0"/>
          </a:p>
        </p:txBody>
      </p:sp>
      <p:sp>
        <p:nvSpPr>
          <p:cNvPr id="4" name="Espace réservé du texte 3">
            <a:extLst>
              <a:ext uri="{FF2B5EF4-FFF2-40B4-BE49-F238E27FC236}">
                <a16:creationId xmlns:a16="http://schemas.microsoft.com/office/drawing/2014/main" id="{D213C2B4-50A2-42F2-8E7B-4DDFDA88AFFC}"/>
              </a:ext>
            </a:extLst>
          </p:cNvPr>
          <p:cNvSpPr>
            <a:spLocks noGrp="1"/>
          </p:cNvSpPr>
          <p:nvPr>
            <p:ph type="body" sz="quarter" idx="13"/>
          </p:nvPr>
        </p:nvSpPr>
        <p:spPr/>
        <p:txBody>
          <a:bodyPr/>
          <a:lstStyle/>
          <a:p>
            <a:r>
              <a:rPr lang="fr-FR" dirty="0" err="1"/>
              <a:t>RestFul</a:t>
            </a:r>
            <a:r>
              <a:rPr lang="fr-FR" dirty="0"/>
              <a:t> – Les URLS </a:t>
            </a:r>
          </a:p>
        </p:txBody>
      </p:sp>
      <p:sp>
        <p:nvSpPr>
          <p:cNvPr id="5" name="Espace réservé de la date 4">
            <a:extLst>
              <a:ext uri="{FF2B5EF4-FFF2-40B4-BE49-F238E27FC236}">
                <a16:creationId xmlns:a16="http://schemas.microsoft.com/office/drawing/2014/main" id="{DB1E02E8-0FF3-4D83-955D-A72920E67C40}"/>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73C0936B-4C66-405C-8AEF-D1DB6E583B4B}"/>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Espace réservé du contenu 7">
            <a:extLst>
              <a:ext uri="{FF2B5EF4-FFF2-40B4-BE49-F238E27FC236}">
                <a16:creationId xmlns:a16="http://schemas.microsoft.com/office/drawing/2014/main" id="{762BF7CC-CD14-4CE8-8BAD-8A11985F34C2}"/>
              </a:ext>
            </a:extLst>
          </p:cNvPr>
          <p:cNvSpPr>
            <a:spLocks noGrp="1"/>
          </p:cNvSpPr>
          <p:nvPr>
            <p:ph sz="quarter" idx="15"/>
          </p:nvPr>
        </p:nvSpPr>
        <p:spPr>
          <a:xfrm>
            <a:off x="430200" y="1254185"/>
            <a:ext cx="8282160" cy="3110400"/>
          </a:xfrm>
        </p:spPr>
        <p:txBody>
          <a:bodyPr/>
          <a:lstStyle/>
          <a:p>
            <a:r>
              <a:rPr lang="fr-FR" dirty="0"/>
              <a:t>Les URLS se découpent logiquement.</a:t>
            </a:r>
          </a:p>
          <a:p>
            <a:r>
              <a:rPr lang="fr-FR" dirty="0"/>
              <a:t>On utilise des mots, pas de verbes</a:t>
            </a:r>
          </a:p>
          <a:p>
            <a:r>
              <a:rPr lang="fr-FR" dirty="0"/>
              <a:t>Un mot au pluriel désigne une ressource : books, cars, ….</a:t>
            </a:r>
          </a:p>
          <a:p>
            <a:endParaRPr lang="fr-FR" dirty="0"/>
          </a:p>
          <a:p>
            <a:r>
              <a:rPr lang="fr-FR" dirty="0"/>
              <a:t>Exemple :</a:t>
            </a:r>
          </a:p>
          <a:p>
            <a:pPr lvl="1"/>
            <a:r>
              <a:rPr lang="fr-FR" dirty="0"/>
              <a:t>Tous les livres : </a:t>
            </a:r>
            <a:r>
              <a:rPr lang="fr-FR" b="0" i="1" dirty="0">
                <a:solidFill>
                  <a:srgbClr val="9B9B9B"/>
                </a:solidFill>
                <a:effectLst/>
                <a:latin typeface="+mj-lt"/>
              </a:rPr>
              <a:t>http://mywebsite.com/</a:t>
            </a:r>
            <a:r>
              <a:rPr lang="fr-FR" b="0" i="1" dirty="0">
                <a:solidFill>
                  <a:srgbClr val="008000"/>
                </a:solidFill>
                <a:effectLst/>
                <a:latin typeface="+mj-lt"/>
              </a:rPr>
              <a:t>books</a:t>
            </a:r>
            <a:endParaRPr lang="fr-FR" dirty="0">
              <a:latin typeface="+mj-lt"/>
            </a:endParaRPr>
          </a:p>
          <a:p>
            <a:pPr lvl="1"/>
            <a:r>
              <a:rPr lang="fr-FR" dirty="0"/>
              <a:t>Un livre : </a:t>
            </a:r>
            <a:r>
              <a:rPr lang="fr-FR" b="0" i="1" dirty="0">
                <a:solidFill>
                  <a:srgbClr val="9B9B9B"/>
                </a:solidFill>
                <a:effectLst/>
                <a:latin typeface="+mj-lt"/>
              </a:rPr>
              <a:t>http://mywebsite.com/</a:t>
            </a:r>
            <a:r>
              <a:rPr lang="fr-FR" b="0" i="1" dirty="0">
                <a:solidFill>
                  <a:srgbClr val="008000"/>
                </a:solidFill>
                <a:effectLst/>
                <a:latin typeface="+mj-lt"/>
              </a:rPr>
              <a:t>books</a:t>
            </a:r>
            <a:r>
              <a:rPr lang="fr-FR" b="0" i="1" dirty="0">
                <a:solidFill>
                  <a:srgbClr val="0000FF"/>
                </a:solidFill>
                <a:effectLst/>
                <a:latin typeface="+mj-lt"/>
              </a:rPr>
              <a:t>/87</a:t>
            </a:r>
          </a:p>
          <a:p>
            <a:pPr lvl="1"/>
            <a:r>
              <a:rPr lang="fr-FR" dirty="0"/>
              <a:t>Tous les commentaires d’un livre : </a:t>
            </a:r>
            <a:r>
              <a:rPr lang="fr-FR" b="0" i="1" dirty="0">
                <a:solidFill>
                  <a:srgbClr val="9B9B9B"/>
                </a:solidFill>
                <a:effectLst/>
                <a:latin typeface="+mj-lt"/>
              </a:rPr>
              <a:t>http://mywebsite.com/</a:t>
            </a:r>
            <a:r>
              <a:rPr lang="fr-FR" b="0" i="1" dirty="0">
                <a:solidFill>
                  <a:srgbClr val="008000"/>
                </a:solidFill>
                <a:effectLst/>
                <a:latin typeface="+mj-lt"/>
              </a:rPr>
              <a:t>books</a:t>
            </a:r>
            <a:r>
              <a:rPr lang="fr-FR" b="0" i="1" dirty="0">
                <a:solidFill>
                  <a:srgbClr val="0000FF"/>
                </a:solidFill>
                <a:effectLst/>
                <a:latin typeface="+mj-lt"/>
              </a:rPr>
              <a:t>/87</a:t>
            </a:r>
            <a:r>
              <a:rPr lang="fr-FR" b="0" i="1" dirty="0">
                <a:solidFill>
                  <a:srgbClr val="800080"/>
                </a:solidFill>
                <a:effectLst/>
                <a:latin typeface="+mj-lt"/>
              </a:rPr>
              <a:t>/comments </a:t>
            </a:r>
          </a:p>
          <a:p>
            <a:pPr lvl="1"/>
            <a:r>
              <a:rPr lang="fr-FR" dirty="0"/>
              <a:t>Un commentaire pour un livre : </a:t>
            </a:r>
            <a:r>
              <a:rPr lang="fr-FR" b="0" i="1" dirty="0">
                <a:solidFill>
                  <a:srgbClr val="9B9B9B"/>
                </a:solidFill>
                <a:effectLst/>
                <a:latin typeface="+mj-lt"/>
              </a:rPr>
              <a:t>http://mywebsite.com/</a:t>
            </a:r>
            <a:r>
              <a:rPr lang="fr-FR" b="0" i="1" dirty="0">
                <a:solidFill>
                  <a:srgbClr val="008000"/>
                </a:solidFill>
                <a:effectLst/>
                <a:latin typeface="+mj-lt"/>
              </a:rPr>
              <a:t>books</a:t>
            </a:r>
            <a:r>
              <a:rPr lang="fr-FR" b="0" i="1" dirty="0">
                <a:solidFill>
                  <a:srgbClr val="0000FF"/>
                </a:solidFill>
                <a:effectLst/>
                <a:latin typeface="+mj-lt"/>
              </a:rPr>
              <a:t>/87</a:t>
            </a:r>
            <a:r>
              <a:rPr lang="fr-FR" b="0" i="1" dirty="0">
                <a:solidFill>
                  <a:srgbClr val="800080"/>
                </a:solidFill>
                <a:effectLst/>
                <a:latin typeface="+mj-lt"/>
              </a:rPr>
              <a:t>/comments</a:t>
            </a:r>
            <a:r>
              <a:rPr lang="fr-FR" b="0" i="1" dirty="0">
                <a:solidFill>
                  <a:srgbClr val="FF6600"/>
                </a:solidFill>
                <a:effectLst/>
                <a:latin typeface="+mj-lt"/>
              </a:rPr>
              <a:t>/1568</a:t>
            </a:r>
            <a:r>
              <a:rPr lang="fr-FR" b="0" i="1" dirty="0">
                <a:solidFill>
                  <a:srgbClr val="9B9B9B"/>
                </a:solidFill>
                <a:effectLst/>
                <a:latin typeface="+mj-lt"/>
              </a:rPr>
              <a:t> </a:t>
            </a:r>
          </a:p>
          <a:p>
            <a:endParaRPr lang="fr-FR" i="1" dirty="0">
              <a:solidFill>
                <a:srgbClr val="9B9B9B"/>
              </a:solidFill>
              <a:latin typeface="+mj-lt"/>
            </a:endParaRPr>
          </a:p>
          <a:p>
            <a:r>
              <a:rPr lang="fr-FR" sz="1000" dirty="0"/>
              <a:t>Ne pas faire :</a:t>
            </a:r>
          </a:p>
          <a:p>
            <a:pPr lvl="1"/>
            <a:r>
              <a:rPr lang="fr-FR" b="0" i="1" dirty="0">
                <a:solidFill>
                  <a:srgbClr val="9B9B9B"/>
                </a:solidFill>
                <a:effectLst/>
                <a:latin typeface="+mj-lt"/>
                <a:hlinkClick r:id="rId2"/>
              </a:rPr>
              <a:t>http://mywebsite.com/</a:t>
            </a:r>
            <a:r>
              <a:rPr lang="fr-FR" i="1" dirty="0">
                <a:solidFill>
                  <a:srgbClr val="008000"/>
                </a:solidFill>
                <a:latin typeface="+mj-lt"/>
                <a:hlinkClick r:id="rId2"/>
              </a:rPr>
              <a:t>getAllBooks</a:t>
            </a:r>
            <a:endParaRPr lang="fr-FR" dirty="0">
              <a:solidFill>
                <a:srgbClr val="212529"/>
              </a:solidFill>
              <a:latin typeface="Verdana" panose="020B0604030504040204" pitchFamily="34" charset="0"/>
            </a:endParaRPr>
          </a:p>
          <a:p>
            <a:endParaRPr lang="fr-FR" i="1" dirty="0">
              <a:solidFill>
                <a:srgbClr val="008000"/>
              </a:solidFill>
              <a:latin typeface="+mj-lt"/>
            </a:endParaRPr>
          </a:p>
        </p:txBody>
      </p:sp>
    </p:spTree>
    <p:extLst>
      <p:ext uri="{BB962C8B-B14F-4D97-AF65-F5344CB8AC3E}">
        <p14:creationId xmlns:p14="http://schemas.microsoft.com/office/powerpoint/2010/main" val="4084891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B5CDF99-5DE3-490E-A4C3-2822574D7923}"/>
              </a:ext>
            </a:extLst>
          </p:cNvPr>
          <p:cNvSpPr>
            <a:spLocks noGrp="1"/>
          </p:cNvSpPr>
          <p:nvPr>
            <p:ph sz="quarter" idx="15"/>
          </p:nvPr>
        </p:nvSpPr>
        <p:spPr/>
        <p:txBody>
          <a:bodyPr/>
          <a:lstStyle/>
          <a:p>
            <a:pPr algn="just">
              <a:buFont typeface="Arial" panose="020B0604020202020204" pitchFamily="34" charset="0"/>
              <a:buChar char="•"/>
            </a:pPr>
            <a:endParaRPr lang="fr-FR" dirty="0">
              <a:solidFill>
                <a:srgbClr val="212529"/>
              </a:solidFill>
              <a:latin typeface="Verdana" panose="020B0604030504040204" pitchFamily="34" charset="0"/>
            </a:endParaRPr>
          </a:p>
          <a:p>
            <a:pPr algn="just">
              <a:buFont typeface="Arial" panose="020B0604020202020204" pitchFamily="34" charset="0"/>
              <a:buChar char="•"/>
            </a:pPr>
            <a:endParaRPr lang="fr-FR" dirty="0">
              <a:solidFill>
                <a:srgbClr val="212529"/>
              </a:solidFill>
              <a:latin typeface="Verdana" panose="020B0604030504040204" pitchFamily="34" charset="0"/>
            </a:endParaRPr>
          </a:p>
          <a:p>
            <a:pPr algn="just">
              <a:buFont typeface="Arial" panose="020B0604020202020204" pitchFamily="34" charset="0"/>
              <a:buChar char="•"/>
            </a:pPr>
            <a:endParaRPr lang="fr-FR" dirty="0">
              <a:solidFill>
                <a:srgbClr val="212529"/>
              </a:solidFill>
              <a:latin typeface="Verdana" panose="020B0604030504040204" pitchFamily="34" charset="0"/>
            </a:endParaRPr>
          </a:p>
          <a:p>
            <a:endParaRPr lang="fr-FR" dirty="0"/>
          </a:p>
        </p:txBody>
      </p:sp>
      <p:sp>
        <p:nvSpPr>
          <p:cNvPr id="3" name="Titre 2">
            <a:extLst>
              <a:ext uri="{FF2B5EF4-FFF2-40B4-BE49-F238E27FC236}">
                <a16:creationId xmlns:a16="http://schemas.microsoft.com/office/drawing/2014/main" id="{E98A635B-CDD8-447F-8438-8E6243183AB6}"/>
              </a:ext>
            </a:extLst>
          </p:cNvPr>
          <p:cNvSpPr>
            <a:spLocks noGrp="1"/>
          </p:cNvSpPr>
          <p:nvPr>
            <p:ph type="title"/>
          </p:nvPr>
        </p:nvSpPr>
        <p:spPr/>
        <p:txBody>
          <a:bodyPr/>
          <a:lstStyle/>
          <a:p>
            <a:r>
              <a:rPr lang="fr-FR" dirty="0" err="1"/>
              <a:t>ElasticSearch</a:t>
            </a:r>
            <a:endParaRPr lang="fr-FR" dirty="0"/>
          </a:p>
        </p:txBody>
      </p:sp>
      <p:sp>
        <p:nvSpPr>
          <p:cNvPr id="4" name="Espace réservé du texte 3">
            <a:extLst>
              <a:ext uri="{FF2B5EF4-FFF2-40B4-BE49-F238E27FC236}">
                <a16:creationId xmlns:a16="http://schemas.microsoft.com/office/drawing/2014/main" id="{58CC981B-7176-4144-BCA9-7CFE7E9EAAEE}"/>
              </a:ext>
            </a:extLst>
          </p:cNvPr>
          <p:cNvSpPr>
            <a:spLocks noGrp="1"/>
          </p:cNvSpPr>
          <p:nvPr>
            <p:ph type="body" sz="quarter" idx="13"/>
          </p:nvPr>
        </p:nvSpPr>
        <p:spPr/>
        <p:txBody>
          <a:bodyPr/>
          <a:lstStyle/>
          <a:p>
            <a:r>
              <a:rPr lang="fr-FR" dirty="0" err="1"/>
              <a:t>RestFul</a:t>
            </a:r>
            <a:r>
              <a:rPr lang="fr-FR" dirty="0"/>
              <a:t> – Les codes retours HTTP</a:t>
            </a:r>
          </a:p>
        </p:txBody>
      </p:sp>
      <p:sp>
        <p:nvSpPr>
          <p:cNvPr id="5" name="Espace réservé de la date 4">
            <a:extLst>
              <a:ext uri="{FF2B5EF4-FFF2-40B4-BE49-F238E27FC236}">
                <a16:creationId xmlns:a16="http://schemas.microsoft.com/office/drawing/2014/main" id="{671353EC-7B7E-4B99-8A15-1B14E53E6455}"/>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F0B5C6F2-02B8-44CD-895D-62FDF5C1ADC0}"/>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graphicFrame>
        <p:nvGraphicFramePr>
          <p:cNvPr id="7" name="Tableau 6">
            <a:extLst>
              <a:ext uri="{FF2B5EF4-FFF2-40B4-BE49-F238E27FC236}">
                <a16:creationId xmlns:a16="http://schemas.microsoft.com/office/drawing/2014/main" id="{BC1CF2F7-6020-4667-945E-7763B28DE321}"/>
              </a:ext>
            </a:extLst>
          </p:cNvPr>
          <p:cNvGraphicFramePr>
            <a:graphicFrameLocks noGrp="1"/>
          </p:cNvGraphicFramePr>
          <p:nvPr>
            <p:extLst>
              <p:ext uri="{D42A27DB-BD31-4B8C-83A1-F6EECF244321}">
                <p14:modId xmlns:p14="http://schemas.microsoft.com/office/powerpoint/2010/main" val="3298447962"/>
              </p:ext>
            </p:extLst>
          </p:nvPr>
        </p:nvGraphicFramePr>
        <p:xfrm>
          <a:off x="390093" y="1245918"/>
          <a:ext cx="8176524" cy="3362284"/>
        </p:xfrm>
        <a:graphic>
          <a:graphicData uri="http://schemas.openxmlformats.org/drawingml/2006/table">
            <a:tbl>
              <a:tblPr/>
              <a:tblGrid>
                <a:gridCol w="2439330">
                  <a:extLst>
                    <a:ext uri="{9D8B030D-6E8A-4147-A177-3AD203B41FA5}">
                      <a16:colId xmlns:a16="http://schemas.microsoft.com/office/drawing/2014/main" val="2911452284"/>
                    </a:ext>
                  </a:extLst>
                </a:gridCol>
                <a:gridCol w="5737194">
                  <a:extLst>
                    <a:ext uri="{9D8B030D-6E8A-4147-A177-3AD203B41FA5}">
                      <a16:colId xmlns:a16="http://schemas.microsoft.com/office/drawing/2014/main" val="3207259196"/>
                    </a:ext>
                  </a:extLst>
                </a:gridCol>
              </a:tblGrid>
              <a:tr h="212504">
                <a:tc>
                  <a:txBody>
                    <a:bodyPr/>
                    <a:lstStyle/>
                    <a:p>
                      <a:pPr algn="ctr" fontAlgn="base"/>
                      <a:r>
                        <a:rPr lang="en-US" sz="1000" b="1">
                          <a:effectLst/>
                          <a:latin typeface="inherit"/>
                        </a:rPr>
                        <a:t>Code de retour</a:t>
                      </a:r>
                      <a:endParaRPr lang="en-US" sz="1000">
                        <a:effectLst/>
                        <a:latin typeface="inherit"/>
                      </a:endParaRPr>
                    </a:p>
                  </a:txBody>
                  <a:tcPr marL="102165" marR="102165" marT="51083" marB="51083" anchor="ctr">
                    <a:lnL>
                      <a:noFill/>
                    </a:lnL>
                    <a:lnR w="9525" cap="flat" cmpd="sng" algn="ctr">
                      <a:solidFill>
                        <a:srgbClr val="E9E9E9"/>
                      </a:solidFill>
                      <a:prstDash val="solid"/>
                      <a:round/>
                      <a:headEnd type="none" w="med" len="med"/>
                      <a:tailEnd type="none" w="med" len="med"/>
                    </a:lnR>
                    <a:lnT>
                      <a:noFill/>
                    </a:lnT>
                    <a:lnB w="9525" cap="flat" cmpd="sng" algn="ctr">
                      <a:solidFill>
                        <a:srgbClr val="E9E9E9"/>
                      </a:solidFill>
                      <a:prstDash val="solid"/>
                      <a:round/>
                      <a:headEnd type="none" w="med" len="med"/>
                      <a:tailEnd type="none" w="med" len="med"/>
                    </a:lnB>
                    <a:solidFill>
                      <a:srgbClr val="FFFFFF"/>
                    </a:solidFill>
                  </a:tcPr>
                </a:tc>
                <a:tc>
                  <a:txBody>
                    <a:bodyPr/>
                    <a:lstStyle/>
                    <a:p>
                      <a:pPr algn="ctr" fontAlgn="base"/>
                      <a:r>
                        <a:rPr lang="en-US" sz="1000" b="1">
                          <a:effectLst/>
                          <a:latin typeface="inherit"/>
                        </a:rPr>
                        <a:t>Description et utilisation</a:t>
                      </a:r>
                      <a:endParaRPr lang="en-US" sz="1000">
                        <a:effectLst/>
                        <a:latin typeface="inherit"/>
                      </a:endParaRPr>
                    </a:p>
                  </a:txBody>
                  <a:tcPr marL="102165" marR="102165" marT="51083" marB="51083"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a:noFill/>
                    </a:lnT>
                    <a:lnB w="9525"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195522097"/>
                  </a:ext>
                </a:extLst>
              </a:tr>
              <a:tr h="212504">
                <a:tc>
                  <a:txBody>
                    <a:bodyPr/>
                    <a:lstStyle/>
                    <a:p>
                      <a:pPr algn="ctr" fontAlgn="base"/>
                      <a:r>
                        <a:rPr lang="en-US" sz="1000">
                          <a:effectLst/>
                          <a:latin typeface="inherit"/>
                        </a:rPr>
                        <a:t>200 OK</a:t>
                      </a:r>
                    </a:p>
                  </a:txBody>
                  <a:tcPr marL="102165" marR="102165" marT="51083" marB="51083" anchor="ctr">
                    <a:lnL>
                      <a:noFill/>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tc>
                  <a:txBody>
                    <a:bodyPr/>
                    <a:lstStyle/>
                    <a:p>
                      <a:pPr algn="ctr" fontAlgn="base"/>
                      <a:r>
                        <a:rPr lang="fr-FR" sz="1000" dirty="0">
                          <a:effectLst/>
                          <a:latin typeface="inherit"/>
                        </a:rPr>
                        <a:t>Le serveur a traité la requête avec succès.</a:t>
                      </a:r>
                    </a:p>
                  </a:txBody>
                  <a:tcPr marL="102165" marR="102165" marT="51083" marB="51083"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027153514"/>
                  </a:ext>
                </a:extLst>
              </a:tr>
              <a:tr h="212504">
                <a:tc>
                  <a:txBody>
                    <a:bodyPr/>
                    <a:lstStyle/>
                    <a:p>
                      <a:pPr algn="ctr" fontAlgn="base"/>
                      <a:r>
                        <a:rPr lang="en-US" sz="1000">
                          <a:effectLst/>
                          <a:latin typeface="inherit"/>
                        </a:rPr>
                        <a:t>201 CREATED</a:t>
                      </a:r>
                    </a:p>
                  </a:txBody>
                  <a:tcPr marL="102165" marR="102165" marT="51083" marB="51083" anchor="ctr">
                    <a:lnL>
                      <a:noFill/>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tc>
                  <a:txBody>
                    <a:bodyPr/>
                    <a:lstStyle/>
                    <a:p>
                      <a:pPr algn="ctr" fontAlgn="base"/>
                      <a:r>
                        <a:rPr lang="fr-FR" sz="1000">
                          <a:effectLst/>
                          <a:latin typeface="inherit"/>
                        </a:rPr>
                        <a:t>Une nouvelle ressource a été créée.</a:t>
                      </a:r>
                    </a:p>
                  </a:txBody>
                  <a:tcPr marL="102165" marR="102165" marT="51083" marB="51083"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819769558"/>
                  </a:ext>
                </a:extLst>
              </a:tr>
              <a:tr h="322842">
                <a:tc>
                  <a:txBody>
                    <a:bodyPr/>
                    <a:lstStyle/>
                    <a:p>
                      <a:pPr algn="ctr" fontAlgn="base"/>
                      <a:r>
                        <a:rPr lang="en-US" sz="1000">
                          <a:effectLst/>
                          <a:latin typeface="inherit"/>
                        </a:rPr>
                        <a:t>204 No Content</a:t>
                      </a:r>
                    </a:p>
                  </a:txBody>
                  <a:tcPr marL="102165" marR="102165" marT="51083" marB="51083" anchor="ctr">
                    <a:lnL>
                      <a:noFill/>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tc>
                  <a:txBody>
                    <a:bodyPr/>
                    <a:lstStyle/>
                    <a:p>
                      <a:pPr algn="ctr" fontAlgn="base"/>
                      <a:r>
                        <a:rPr lang="fr-FR" sz="1000" dirty="0">
                          <a:effectLst/>
                          <a:latin typeface="inherit"/>
                        </a:rPr>
                        <a:t>Peut être utilisé en réponse à une requête DELETE effectuée avec succès.</a:t>
                      </a:r>
                    </a:p>
                  </a:txBody>
                  <a:tcPr marL="102165" marR="102165" marT="51083" marB="51083"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297108634"/>
                  </a:ext>
                </a:extLst>
              </a:tr>
              <a:tr h="433181">
                <a:tc>
                  <a:txBody>
                    <a:bodyPr/>
                    <a:lstStyle/>
                    <a:p>
                      <a:pPr algn="ctr" fontAlgn="base"/>
                      <a:r>
                        <a:rPr lang="en-US" sz="1000">
                          <a:effectLst/>
                          <a:latin typeface="inherit"/>
                        </a:rPr>
                        <a:t>206 Partial Content</a:t>
                      </a:r>
                    </a:p>
                  </a:txBody>
                  <a:tcPr marL="102165" marR="102165" marT="51083" marB="51083" anchor="ctr">
                    <a:lnL>
                      <a:noFill/>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tc>
                  <a:txBody>
                    <a:bodyPr/>
                    <a:lstStyle/>
                    <a:p>
                      <a:pPr algn="ctr" fontAlgn="base"/>
                      <a:r>
                        <a:rPr lang="fr-FR" sz="1000">
                          <a:effectLst/>
                          <a:latin typeface="inherit"/>
                        </a:rPr>
                        <a:t>En réponse à une requête demandant une réponse trop lourde pour être envoyée en une seule fois. De la pagination va être nécessaire pour récupérer l’ensemble des informations</a:t>
                      </a:r>
                    </a:p>
                  </a:txBody>
                  <a:tcPr marL="102165" marR="102165" marT="51083" marB="51083"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716237842"/>
                  </a:ext>
                </a:extLst>
              </a:tr>
              <a:tr h="322842">
                <a:tc>
                  <a:txBody>
                    <a:bodyPr/>
                    <a:lstStyle/>
                    <a:p>
                      <a:pPr algn="ctr" fontAlgn="base"/>
                      <a:r>
                        <a:rPr lang="en-US" sz="1000">
                          <a:effectLst/>
                          <a:latin typeface="inherit"/>
                        </a:rPr>
                        <a:t>304 Not Modified</a:t>
                      </a:r>
                    </a:p>
                  </a:txBody>
                  <a:tcPr marL="102165" marR="102165" marT="51083" marB="51083" anchor="ctr">
                    <a:lnL>
                      <a:noFill/>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tc>
                  <a:txBody>
                    <a:bodyPr/>
                    <a:lstStyle/>
                    <a:p>
                      <a:pPr algn="ctr" fontAlgn="base"/>
                      <a:r>
                        <a:rPr lang="fr-FR" sz="1000">
                          <a:effectLst/>
                          <a:latin typeface="inherit"/>
                        </a:rPr>
                        <a:t>Le client peut utiliser les données en cache car elles n’ont pas été modifiées depuis la date spécifiée.</a:t>
                      </a:r>
                    </a:p>
                  </a:txBody>
                  <a:tcPr marL="102165" marR="102165" marT="51083" marB="51083"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472728304"/>
                  </a:ext>
                </a:extLst>
              </a:tr>
              <a:tr h="212504">
                <a:tc>
                  <a:txBody>
                    <a:bodyPr/>
                    <a:lstStyle/>
                    <a:p>
                      <a:pPr algn="ctr" fontAlgn="base"/>
                      <a:r>
                        <a:rPr lang="en-US" sz="1000">
                          <a:effectLst/>
                          <a:latin typeface="inherit"/>
                        </a:rPr>
                        <a:t>400 Bad Request</a:t>
                      </a:r>
                    </a:p>
                  </a:txBody>
                  <a:tcPr marL="102165" marR="102165" marT="51083" marB="51083" anchor="ctr">
                    <a:lnL>
                      <a:noFill/>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tc>
                  <a:txBody>
                    <a:bodyPr/>
                    <a:lstStyle/>
                    <a:p>
                      <a:pPr algn="ctr" fontAlgn="base"/>
                      <a:r>
                        <a:rPr lang="fr-FR" sz="1000">
                          <a:effectLst/>
                          <a:latin typeface="inherit"/>
                        </a:rPr>
                        <a:t>La requête est invalide et ne peut pas être traitée par le serveur.</a:t>
                      </a:r>
                    </a:p>
                  </a:txBody>
                  <a:tcPr marL="102165" marR="102165" marT="51083" marB="51083"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471939765"/>
                  </a:ext>
                </a:extLst>
              </a:tr>
              <a:tr h="212504">
                <a:tc>
                  <a:txBody>
                    <a:bodyPr/>
                    <a:lstStyle/>
                    <a:p>
                      <a:pPr algn="ctr" fontAlgn="base"/>
                      <a:r>
                        <a:rPr lang="en-US" sz="1000">
                          <a:effectLst/>
                          <a:latin typeface="inherit"/>
                        </a:rPr>
                        <a:t>401 Unauthorized</a:t>
                      </a:r>
                    </a:p>
                  </a:txBody>
                  <a:tcPr marL="102165" marR="102165" marT="51083" marB="51083" anchor="ctr">
                    <a:lnL>
                      <a:noFill/>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tc>
                  <a:txBody>
                    <a:bodyPr/>
                    <a:lstStyle/>
                    <a:p>
                      <a:pPr algn="ctr" fontAlgn="base"/>
                      <a:r>
                        <a:rPr lang="fr-FR" sz="1000">
                          <a:effectLst/>
                          <a:latin typeface="inherit"/>
                        </a:rPr>
                        <a:t>La requête nécessite que le client soit identifié.</a:t>
                      </a:r>
                    </a:p>
                  </a:txBody>
                  <a:tcPr marL="102165" marR="102165" marT="51083" marB="51083"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112608457"/>
                  </a:ext>
                </a:extLst>
              </a:tr>
              <a:tr h="322842">
                <a:tc>
                  <a:txBody>
                    <a:bodyPr/>
                    <a:lstStyle/>
                    <a:p>
                      <a:pPr algn="ctr" fontAlgn="base"/>
                      <a:r>
                        <a:rPr lang="en-US" sz="1000">
                          <a:effectLst/>
                          <a:latin typeface="inherit"/>
                        </a:rPr>
                        <a:t>403 Forbidden</a:t>
                      </a:r>
                    </a:p>
                  </a:txBody>
                  <a:tcPr marL="102165" marR="102165" marT="51083" marB="51083" anchor="ctr">
                    <a:lnL>
                      <a:noFill/>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tc>
                  <a:txBody>
                    <a:bodyPr/>
                    <a:lstStyle/>
                    <a:p>
                      <a:pPr algn="ctr" fontAlgn="base"/>
                      <a:r>
                        <a:rPr lang="fr-FR" sz="1000">
                          <a:effectLst/>
                          <a:latin typeface="inherit"/>
                        </a:rPr>
                        <a:t>Le serveur a compris la requête mais l’utilisateur n’est pas autorisé à accéder à cette API.</a:t>
                      </a:r>
                    </a:p>
                  </a:txBody>
                  <a:tcPr marL="102165" marR="102165" marT="51083" marB="51083"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031860366"/>
                  </a:ext>
                </a:extLst>
              </a:tr>
              <a:tr h="212504">
                <a:tc>
                  <a:txBody>
                    <a:bodyPr/>
                    <a:lstStyle/>
                    <a:p>
                      <a:pPr algn="ctr" fontAlgn="base"/>
                      <a:r>
                        <a:rPr lang="en-US" sz="1000">
                          <a:effectLst/>
                          <a:latin typeface="inherit"/>
                        </a:rPr>
                        <a:t>404 Not Found</a:t>
                      </a:r>
                    </a:p>
                  </a:txBody>
                  <a:tcPr marL="102165" marR="102165" marT="51083" marB="51083" anchor="ctr">
                    <a:lnL>
                      <a:noFill/>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tc>
                  <a:txBody>
                    <a:bodyPr/>
                    <a:lstStyle/>
                    <a:p>
                      <a:pPr algn="ctr" fontAlgn="base"/>
                      <a:r>
                        <a:rPr lang="fr-FR" sz="1000">
                          <a:effectLst/>
                          <a:latin typeface="inherit"/>
                        </a:rPr>
                        <a:t>La ressource demandée n’existe pas.</a:t>
                      </a:r>
                    </a:p>
                  </a:txBody>
                  <a:tcPr marL="102165" marR="102165" marT="51083" marB="51083"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535085945"/>
                  </a:ext>
                </a:extLst>
              </a:tr>
              <a:tr h="433181">
                <a:tc>
                  <a:txBody>
                    <a:bodyPr/>
                    <a:lstStyle/>
                    <a:p>
                      <a:pPr algn="ctr" fontAlgn="base"/>
                      <a:r>
                        <a:rPr lang="en-US" sz="1000">
                          <a:effectLst/>
                          <a:latin typeface="inherit"/>
                        </a:rPr>
                        <a:t>500 Internal Server Error</a:t>
                      </a:r>
                    </a:p>
                  </a:txBody>
                  <a:tcPr marL="102165" marR="102165" marT="51083" marB="51083" anchor="ctr">
                    <a:lnL>
                      <a:noFill/>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tc>
                  <a:txBody>
                    <a:bodyPr/>
                    <a:lstStyle/>
                    <a:p>
                      <a:pPr algn="ctr" fontAlgn="base"/>
                      <a:r>
                        <a:rPr lang="fr-FR" sz="1000" dirty="0">
                          <a:effectLst/>
                          <a:latin typeface="inherit"/>
                        </a:rPr>
                        <a:t>Votre code ne devrait jamais renvoyer cette erreur. Cette erreur devrait être récupérée par votre code et traitée, pour ensuite renvoyer une réponse adéquate au client.</a:t>
                      </a:r>
                    </a:p>
                  </a:txBody>
                  <a:tcPr marL="102165" marR="102165" marT="51083" marB="51083"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19112241"/>
                  </a:ext>
                </a:extLst>
              </a:tr>
            </a:tbl>
          </a:graphicData>
        </a:graphic>
      </p:graphicFrame>
    </p:spTree>
    <p:extLst>
      <p:ext uri="{BB962C8B-B14F-4D97-AF65-F5344CB8AC3E}">
        <p14:creationId xmlns:p14="http://schemas.microsoft.com/office/powerpoint/2010/main" val="1217337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622F30E6-9ED9-4685-BF26-310C07F08D61}"/>
              </a:ext>
            </a:extLst>
          </p:cNvPr>
          <p:cNvSpPr>
            <a:spLocks noGrp="1"/>
          </p:cNvSpPr>
          <p:nvPr>
            <p:ph type="title"/>
          </p:nvPr>
        </p:nvSpPr>
        <p:spPr/>
        <p:txBody>
          <a:bodyPr/>
          <a:lstStyle/>
          <a:p>
            <a:r>
              <a:rPr lang="fr-FR" dirty="0"/>
              <a:t>TD : REST</a:t>
            </a:r>
          </a:p>
        </p:txBody>
      </p:sp>
      <p:sp>
        <p:nvSpPr>
          <p:cNvPr id="5" name="Espace réservé de la date 4">
            <a:extLst>
              <a:ext uri="{FF2B5EF4-FFF2-40B4-BE49-F238E27FC236}">
                <a16:creationId xmlns:a16="http://schemas.microsoft.com/office/drawing/2014/main" id="{FCA9396A-206E-4265-8370-D51CC39A703B}"/>
              </a:ext>
            </a:extLst>
          </p:cNvPr>
          <p:cNvSpPr>
            <a:spLocks noGrp="1"/>
          </p:cNvSpPr>
          <p:nvPr>
            <p:ph type="dt" sz="half" idx="10"/>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7887A426-6EC7-464A-BB45-E35C0B3C8A50}"/>
              </a:ext>
            </a:extLst>
          </p:cNvPr>
          <p:cNvSpPr>
            <a:spLocks noGrp="1"/>
          </p:cNvSpPr>
          <p:nvPr>
            <p:ph type="ftr" sz="quarter" idx="11"/>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2477041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B5CDF99-5DE3-490E-A4C3-2822574D7923}"/>
              </a:ext>
            </a:extLst>
          </p:cNvPr>
          <p:cNvSpPr>
            <a:spLocks noGrp="1"/>
          </p:cNvSpPr>
          <p:nvPr>
            <p:ph sz="quarter" idx="15"/>
          </p:nvPr>
        </p:nvSpPr>
        <p:spPr/>
        <p:txBody>
          <a:bodyPr/>
          <a:lstStyle/>
          <a:p>
            <a:pPr algn="just">
              <a:buFont typeface="Arial" panose="020B0604020202020204" pitchFamily="34" charset="0"/>
              <a:buChar char="•"/>
            </a:pPr>
            <a:r>
              <a:rPr lang="fr-FR" dirty="0">
                <a:solidFill>
                  <a:srgbClr val="212529"/>
                </a:solidFill>
                <a:latin typeface="Verdana" panose="020B0604030504040204" pitchFamily="34" charset="0"/>
              </a:rPr>
              <a:t>TD1.1 : Compléter le tableau</a:t>
            </a:r>
          </a:p>
        </p:txBody>
      </p:sp>
      <p:sp>
        <p:nvSpPr>
          <p:cNvPr id="3" name="Titre 2">
            <a:extLst>
              <a:ext uri="{FF2B5EF4-FFF2-40B4-BE49-F238E27FC236}">
                <a16:creationId xmlns:a16="http://schemas.microsoft.com/office/drawing/2014/main" id="{E98A635B-CDD8-447F-8438-8E6243183AB6}"/>
              </a:ext>
            </a:extLst>
          </p:cNvPr>
          <p:cNvSpPr>
            <a:spLocks noGrp="1"/>
          </p:cNvSpPr>
          <p:nvPr>
            <p:ph type="title"/>
          </p:nvPr>
        </p:nvSpPr>
        <p:spPr/>
        <p:txBody>
          <a:bodyPr/>
          <a:lstStyle/>
          <a:p>
            <a:r>
              <a:rPr lang="fr-FR" dirty="0"/>
              <a:t>TD : REST</a:t>
            </a:r>
          </a:p>
        </p:txBody>
      </p:sp>
      <p:sp>
        <p:nvSpPr>
          <p:cNvPr id="4" name="Espace réservé du texte 3">
            <a:extLst>
              <a:ext uri="{FF2B5EF4-FFF2-40B4-BE49-F238E27FC236}">
                <a16:creationId xmlns:a16="http://schemas.microsoft.com/office/drawing/2014/main" id="{58CC981B-7176-4144-BCA9-7CFE7E9EAAEE}"/>
              </a:ext>
            </a:extLst>
          </p:cNvPr>
          <p:cNvSpPr>
            <a:spLocks noGrp="1"/>
          </p:cNvSpPr>
          <p:nvPr>
            <p:ph type="body" sz="quarter" idx="13"/>
          </p:nvPr>
        </p:nvSpPr>
        <p:spPr/>
        <p:txBody>
          <a:bodyPr/>
          <a:lstStyle/>
          <a:p>
            <a:r>
              <a:rPr lang="fr-FR" dirty="0"/>
              <a:t>TD 1</a:t>
            </a:r>
          </a:p>
        </p:txBody>
      </p:sp>
      <p:sp>
        <p:nvSpPr>
          <p:cNvPr id="5" name="Espace réservé de la date 4">
            <a:extLst>
              <a:ext uri="{FF2B5EF4-FFF2-40B4-BE49-F238E27FC236}">
                <a16:creationId xmlns:a16="http://schemas.microsoft.com/office/drawing/2014/main" id="{671353EC-7B7E-4B99-8A15-1B14E53E6455}"/>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F0B5C6F2-02B8-44CD-895D-62FDF5C1ADC0}"/>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graphicFrame>
        <p:nvGraphicFramePr>
          <p:cNvPr id="9" name="Tableau 9">
            <a:extLst>
              <a:ext uri="{FF2B5EF4-FFF2-40B4-BE49-F238E27FC236}">
                <a16:creationId xmlns:a16="http://schemas.microsoft.com/office/drawing/2014/main" id="{C54FA8B1-700F-40C5-9042-7AE018FA0AB5}"/>
              </a:ext>
            </a:extLst>
          </p:cNvPr>
          <p:cNvGraphicFramePr>
            <a:graphicFrameLocks noGrp="1"/>
          </p:cNvGraphicFramePr>
          <p:nvPr>
            <p:extLst>
              <p:ext uri="{D42A27DB-BD31-4B8C-83A1-F6EECF244321}">
                <p14:modId xmlns:p14="http://schemas.microsoft.com/office/powerpoint/2010/main" val="177122736"/>
              </p:ext>
            </p:extLst>
          </p:nvPr>
        </p:nvGraphicFramePr>
        <p:xfrm>
          <a:off x="293473" y="1704460"/>
          <a:ext cx="8369764" cy="2595880"/>
        </p:xfrm>
        <a:graphic>
          <a:graphicData uri="http://schemas.openxmlformats.org/drawingml/2006/table">
            <a:tbl>
              <a:tblPr firstRow="1" bandRow="1">
                <a:tableStyleId>{5C22544A-7EE6-4342-B048-85BDC9FD1C3A}</a:tableStyleId>
              </a:tblPr>
              <a:tblGrid>
                <a:gridCol w="4297251">
                  <a:extLst>
                    <a:ext uri="{9D8B030D-6E8A-4147-A177-3AD203B41FA5}">
                      <a16:colId xmlns:a16="http://schemas.microsoft.com/office/drawing/2014/main" val="1385200310"/>
                    </a:ext>
                  </a:extLst>
                </a:gridCol>
                <a:gridCol w="4072513">
                  <a:extLst>
                    <a:ext uri="{9D8B030D-6E8A-4147-A177-3AD203B41FA5}">
                      <a16:colId xmlns:a16="http://schemas.microsoft.com/office/drawing/2014/main" val="3537214937"/>
                    </a:ext>
                  </a:extLst>
                </a:gridCol>
              </a:tblGrid>
              <a:tr h="370840">
                <a:tc>
                  <a:txBody>
                    <a:bodyPr/>
                    <a:lstStyle/>
                    <a:p>
                      <a:r>
                        <a:rPr lang="fr-FR" dirty="0"/>
                        <a:t>URLs</a:t>
                      </a:r>
                    </a:p>
                  </a:txBody>
                  <a:tcPr/>
                </a:tc>
                <a:tc>
                  <a:txBody>
                    <a:bodyPr/>
                    <a:lstStyle/>
                    <a:p>
                      <a:r>
                        <a:rPr lang="fr-FR" dirty="0"/>
                        <a:t>Actions</a:t>
                      </a:r>
                    </a:p>
                  </a:txBody>
                  <a:tcPr/>
                </a:tc>
                <a:extLst>
                  <a:ext uri="{0D108BD9-81ED-4DB2-BD59-A6C34878D82A}">
                    <a16:rowId xmlns:a16="http://schemas.microsoft.com/office/drawing/2014/main" val="2212387754"/>
                  </a:ext>
                </a:extLst>
              </a:tr>
              <a:tr h="370840">
                <a:tc>
                  <a:txBody>
                    <a:bodyPr/>
                    <a:lstStyle/>
                    <a:p>
                      <a:r>
                        <a:rPr lang="en-US" sz="1350" kern="1200" dirty="0">
                          <a:solidFill>
                            <a:schemeClr val="dk1"/>
                          </a:solidFill>
                          <a:effectLst/>
                          <a:latin typeface="+mn-lt"/>
                          <a:ea typeface="+mn-ea"/>
                          <a:cs typeface="+mn-cs"/>
                        </a:rPr>
                        <a:t>GET http://mysite.fr/room-api/rooms</a:t>
                      </a:r>
                      <a:endParaRPr lang="fr-FR" dirty="0"/>
                    </a:p>
                  </a:txBody>
                  <a:tcPr/>
                </a:tc>
                <a:tc>
                  <a:txBody>
                    <a:bodyPr/>
                    <a:lstStyle/>
                    <a:p>
                      <a:endParaRPr lang="fr-FR"/>
                    </a:p>
                  </a:txBody>
                  <a:tcPr/>
                </a:tc>
                <a:extLst>
                  <a:ext uri="{0D108BD9-81ED-4DB2-BD59-A6C34878D82A}">
                    <a16:rowId xmlns:a16="http://schemas.microsoft.com/office/drawing/2014/main" val="2908281390"/>
                  </a:ext>
                </a:extLst>
              </a:tr>
              <a:tr h="370840">
                <a:tc>
                  <a:txBody>
                    <a:bodyPr/>
                    <a:lstStyle/>
                    <a:p>
                      <a:endParaRPr lang="fr-FR"/>
                    </a:p>
                  </a:txBody>
                  <a:tcPr/>
                </a:tc>
                <a:tc>
                  <a:txBody>
                    <a:bodyPr/>
                    <a:lstStyle/>
                    <a:p>
                      <a:r>
                        <a:rPr lang="fr-FR" dirty="0"/>
                        <a:t>Créer une salle </a:t>
                      </a:r>
                    </a:p>
                  </a:txBody>
                  <a:tcPr/>
                </a:tc>
                <a:extLst>
                  <a:ext uri="{0D108BD9-81ED-4DB2-BD59-A6C34878D82A}">
                    <a16:rowId xmlns:a16="http://schemas.microsoft.com/office/drawing/2014/main" val="2388123238"/>
                  </a:ext>
                </a:extLst>
              </a:tr>
              <a:tr h="370840">
                <a:tc>
                  <a:txBody>
                    <a:bodyPr/>
                    <a:lstStyle/>
                    <a:p>
                      <a:r>
                        <a:rPr lang="fr-FR" dirty="0"/>
                        <a:t>POST </a:t>
                      </a:r>
                      <a:r>
                        <a:rPr lang="en-US" sz="1350" kern="1200" dirty="0">
                          <a:solidFill>
                            <a:schemeClr val="dk1"/>
                          </a:solidFill>
                          <a:effectLst/>
                          <a:latin typeface="+mn-lt"/>
                          <a:ea typeface="+mn-ea"/>
                          <a:cs typeface="+mn-cs"/>
                        </a:rPr>
                        <a:t>http://mysite.fr/room-api/rooms/12/events</a:t>
                      </a:r>
                      <a:endParaRPr lang="fr-FR" dirty="0"/>
                    </a:p>
                  </a:txBody>
                  <a:tcPr/>
                </a:tc>
                <a:tc>
                  <a:txBody>
                    <a:bodyPr/>
                    <a:lstStyle/>
                    <a:p>
                      <a:endParaRPr lang="fr-FR" dirty="0"/>
                    </a:p>
                  </a:txBody>
                  <a:tcPr/>
                </a:tc>
                <a:extLst>
                  <a:ext uri="{0D108BD9-81ED-4DB2-BD59-A6C34878D82A}">
                    <a16:rowId xmlns:a16="http://schemas.microsoft.com/office/drawing/2014/main" val="1595292596"/>
                  </a:ext>
                </a:extLst>
              </a:tr>
              <a:tr h="370840">
                <a:tc>
                  <a:txBody>
                    <a:bodyPr/>
                    <a:lstStyle/>
                    <a:p>
                      <a:endParaRPr lang="fr-FR"/>
                    </a:p>
                  </a:txBody>
                  <a:tcPr/>
                </a:tc>
                <a:tc>
                  <a:txBody>
                    <a:bodyPr/>
                    <a:lstStyle/>
                    <a:p>
                      <a:r>
                        <a:rPr lang="fr-FR" dirty="0"/>
                        <a:t>Lister tous les événements de la salle numéro 15</a:t>
                      </a:r>
                    </a:p>
                  </a:txBody>
                  <a:tcPr/>
                </a:tc>
                <a:extLst>
                  <a:ext uri="{0D108BD9-81ED-4DB2-BD59-A6C34878D82A}">
                    <a16:rowId xmlns:a16="http://schemas.microsoft.com/office/drawing/2014/main" val="2501657756"/>
                  </a:ext>
                </a:extLst>
              </a:tr>
              <a:tr h="370840">
                <a:tc>
                  <a:txBody>
                    <a:bodyPr/>
                    <a:lstStyle/>
                    <a:p>
                      <a:endParaRPr lang="fr-FR" dirty="0"/>
                    </a:p>
                  </a:txBody>
                  <a:tcPr/>
                </a:tc>
                <a:tc>
                  <a:txBody>
                    <a:bodyPr/>
                    <a:lstStyle/>
                    <a:p>
                      <a:r>
                        <a:rPr lang="fr-FR" dirty="0"/>
                        <a:t>Modifier l’événement 5 de la salle 12</a:t>
                      </a:r>
                    </a:p>
                  </a:txBody>
                  <a:tcPr/>
                </a:tc>
                <a:extLst>
                  <a:ext uri="{0D108BD9-81ED-4DB2-BD59-A6C34878D82A}">
                    <a16:rowId xmlns:a16="http://schemas.microsoft.com/office/drawing/2014/main" val="1791727543"/>
                  </a:ext>
                </a:extLst>
              </a:tr>
              <a:tr h="370840">
                <a:tc>
                  <a:txBody>
                    <a:bodyPr/>
                    <a:lstStyle/>
                    <a:p>
                      <a:r>
                        <a:rPr lang="fr-FR" dirty="0"/>
                        <a:t>DELETE </a:t>
                      </a:r>
                      <a:r>
                        <a:rPr lang="en-US" sz="1350" kern="1200" dirty="0">
                          <a:solidFill>
                            <a:schemeClr val="dk1"/>
                          </a:solidFill>
                          <a:effectLst/>
                          <a:latin typeface="+mn-lt"/>
                          <a:ea typeface="+mn-ea"/>
                          <a:cs typeface="+mn-cs"/>
                        </a:rPr>
                        <a:t>http://mysite.fr/room-api/rooms/12/events/18</a:t>
                      </a:r>
                      <a:endParaRPr lang="fr-FR" dirty="0"/>
                    </a:p>
                  </a:txBody>
                  <a:tcPr/>
                </a:tc>
                <a:tc>
                  <a:txBody>
                    <a:bodyPr/>
                    <a:lstStyle/>
                    <a:p>
                      <a:endParaRPr lang="fr-FR" dirty="0"/>
                    </a:p>
                  </a:txBody>
                  <a:tcPr/>
                </a:tc>
                <a:extLst>
                  <a:ext uri="{0D108BD9-81ED-4DB2-BD59-A6C34878D82A}">
                    <a16:rowId xmlns:a16="http://schemas.microsoft.com/office/drawing/2014/main" val="2230609290"/>
                  </a:ext>
                </a:extLst>
              </a:tr>
            </a:tbl>
          </a:graphicData>
        </a:graphic>
      </p:graphicFrame>
    </p:spTree>
    <p:extLst>
      <p:ext uri="{BB962C8B-B14F-4D97-AF65-F5344CB8AC3E}">
        <p14:creationId xmlns:p14="http://schemas.microsoft.com/office/powerpoint/2010/main" val="72737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B5CDF99-5DE3-490E-A4C3-2822574D7923}"/>
              </a:ext>
            </a:extLst>
          </p:cNvPr>
          <p:cNvSpPr>
            <a:spLocks noGrp="1"/>
          </p:cNvSpPr>
          <p:nvPr>
            <p:ph sz="quarter" idx="15"/>
          </p:nvPr>
        </p:nvSpPr>
        <p:spPr/>
        <p:txBody>
          <a:bodyPr/>
          <a:lstStyle/>
          <a:p>
            <a:pPr algn="just">
              <a:buFont typeface="Arial" panose="020B0604020202020204" pitchFamily="34" charset="0"/>
              <a:buChar char="•"/>
            </a:pPr>
            <a:r>
              <a:rPr lang="fr-FR" dirty="0">
                <a:solidFill>
                  <a:srgbClr val="212529"/>
                </a:solidFill>
                <a:latin typeface="Verdana" panose="020B0604030504040204" pitchFamily="34" charset="0"/>
              </a:rPr>
              <a:t>TD1.1 : Compléter le tableau</a:t>
            </a:r>
          </a:p>
        </p:txBody>
      </p:sp>
      <p:sp>
        <p:nvSpPr>
          <p:cNvPr id="3" name="Titre 2">
            <a:extLst>
              <a:ext uri="{FF2B5EF4-FFF2-40B4-BE49-F238E27FC236}">
                <a16:creationId xmlns:a16="http://schemas.microsoft.com/office/drawing/2014/main" id="{E98A635B-CDD8-447F-8438-8E6243183AB6}"/>
              </a:ext>
            </a:extLst>
          </p:cNvPr>
          <p:cNvSpPr>
            <a:spLocks noGrp="1"/>
          </p:cNvSpPr>
          <p:nvPr>
            <p:ph type="title"/>
          </p:nvPr>
        </p:nvSpPr>
        <p:spPr/>
        <p:txBody>
          <a:bodyPr/>
          <a:lstStyle/>
          <a:p>
            <a:r>
              <a:rPr lang="fr-FR" dirty="0"/>
              <a:t>TD : REST</a:t>
            </a:r>
          </a:p>
        </p:txBody>
      </p:sp>
      <p:sp>
        <p:nvSpPr>
          <p:cNvPr id="4" name="Espace réservé du texte 3">
            <a:extLst>
              <a:ext uri="{FF2B5EF4-FFF2-40B4-BE49-F238E27FC236}">
                <a16:creationId xmlns:a16="http://schemas.microsoft.com/office/drawing/2014/main" id="{58CC981B-7176-4144-BCA9-7CFE7E9EAAEE}"/>
              </a:ext>
            </a:extLst>
          </p:cNvPr>
          <p:cNvSpPr>
            <a:spLocks noGrp="1"/>
          </p:cNvSpPr>
          <p:nvPr>
            <p:ph type="body" sz="quarter" idx="13"/>
          </p:nvPr>
        </p:nvSpPr>
        <p:spPr/>
        <p:txBody>
          <a:bodyPr/>
          <a:lstStyle/>
          <a:p>
            <a:r>
              <a:rPr lang="fr-FR" dirty="0"/>
              <a:t>TD 1 : Correction</a:t>
            </a:r>
          </a:p>
        </p:txBody>
      </p:sp>
      <p:sp>
        <p:nvSpPr>
          <p:cNvPr id="5" name="Espace réservé de la date 4">
            <a:extLst>
              <a:ext uri="{FF2B5EF4-FFF2-40B4-BE49-F238E27FC236}">
                <a16:creationId xmlns:a16="http://schemas.microsoft.com/office/drawing/2014/main" id="{671353EC-7B7E-4B99-8A15-1B14E53E6455}"/>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F0B5C6F2-02B8-44CD-895D-62FDF5C1ADC0}"/>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graphicFrame>
        <p:nvGraphicFramePr>
          <p:cNvPr id="9" name="Tableau 9">
            <a:extLst>
              <a:ext uri="{FF2B5EF4-FFF2-40B4-BE49-F238E27FC236}">
                <a16:creationId xmlns:a16="http://schemas.microsoft.com/office/drawing/2014/main" id="{C54FA8B1-700F-40C5-9042-7AE018FA0AB5}"/>
              </a:ext>
            </a:extLst>
          </p:cNvPr>
          <p:cNvGraphicFramePr>
            <a:graphicFrameLocks noGrp="1"/>
          </p:cNvGraphicFramePr>
          <p:nvPr>
            <p:extLst>
              <p:ext uri="{D42A27DB-BD31-4B8C-83A1-F6EECF244321}">
                <p14:modId xmlns:p14="http://schemas.microsoft.com/office/powerpoint/2010/main" val="1717613028"/>
              </p:ext>
            </p:extLst>
          </p:nvPr>
        </p:nvGraphicFramePr>
        <p:xfrm>
          <a:off x="293473" y="1704460"/>
          <a:ext cx="8369764" cy="2595880"/>
        </p:xfrm>
        <a:graphic>
          <a:graphicData uri="http://schemas.openxmlformats.org/drawingml/2006/table">
            <a:tbl>
              <a:tblPr firstRow="1" bandRow="1">
                <a:tableStyleId>{5C22544A-7EE6-4342-B048-85BDC9FD1C3A}</a:tableStyleId>
              </a:tblPr>
              <a:tblGrid>
                <a:gridCol w="4297251">
                  <a:extLst>
                    <a:ext uri="{9D8B030D-6E8A-4147-A177-3AD203B41FA5}">
                      <a16:colId xmlns:a16="http://schemas.microsoft.com/office/drawing/2014/main" val="1385200310"/>
                    </a:ext>
                  </a:extLst>
                </a:gridCol>
                <a:gridCol w="4072513">
                  <a:extLst>
                    <a:ext uri="{9D8B030D-6E8A-4147-A177-3AD203B41FA5}">
                      <a16:colId xmlns:a16="http://schemas.microsoft.com/office/drawing/2014/main" val="3537214937"/>
                    </a:ext>
                  </a:extLst>
                </a:gridCol>
              </a:tblGrid>
              <a:tr h="370840">
                <a:tc>
                  <a:txBody>
                    <a:bodyPr/>
                    <a:lstStyle/>
                    <a:p>
                      <a:r>
                        <a:rPr lang="fr-FR" dirty="0"/>
                        <a:t>URLs</a:t>
                      </a:r>
                    </a:p>
                  </a:txBody>
                  <a:tcPr/>
                </a:tc>
                <a:tc>
                  <a:txBody>
                    <a:bodyPr/>
                    <a:lstStyle/>
                    <a:p>
                      <a:r>
                        <a:rPr lang="fr-FR" dirty="0"/>
                        <a:t>Actions</a:t>
                      </a:r>
                    </a:p>
                  </a:txBody>
                  <a:tcPr/>
                </a:tc>
                <a:extLst>
                  <a:ext uri="{0D108BD9-81ED-4DB2-BD59-A6C34878D82A}">
                    <a16:rowId xmlns:a16="http://schemas.microsoft.com/office/drawing/2014/main" val="2212387754"/>
                  </a:ext>
                </a:extLst>
              </a:tr>
              <a:tr h="370840">
                <a:tc>
                  <a:txBody>
                    <a:bodyPr/>
                    <a:lstStyle/>
                    <a:p>
                      <a:r>
                        <a:rPr lang="en-US" sz="1350" kern="1200" dirty="0">
                          <a:solidFill>
                            <a:schemeClr val="bg1">
                              <a:lumMod val="65000"/>
                            </a:schemeClr>
                          </a:solidFill>
                          <a:effectLst/>
                          <a:latin typeface="+mn-lt"/>
                          <a:ea typeface="+mn-ea"/>
                          <a:cs typeface="+mn-cs"/>
                        </a:rPr>
                        <a:t>GET http://mysite.fr/room-api/rooms</a:t>
                      </a:r>
                      <a:endParaRPr lang="fr-FR" dirty="0">
                        <a:solidFill>
                          <a:schemeClr val="bg1">
                            <a:lumMod val="65000"/>
                          </a:schemeClr>
                        </a:solidFill>
                      </a:endParaRPr>
                    </a:p>
                  </a:txBody>
                  <a:tcPr/>
                </a:tc>
                <a:tc>
                  <a:txBody>
                    <a:bodyPr/>
                    <a:lstStyle/>
                    <a:p>
                      <a:r>
                        <a:rPr lang="fr-FR" dirty="0"/>
                        <a:t>Lister toutes les salles</a:t>
                      </a:r>
                    </a:p>
                  </a:txBody>
                  <a:tcPr/>
                </a:tc>
                <a:extLst>
                  <a:ext uri="{0D108BD9-81ED-4DB2-BD59-A6C34878D82A}">
                    <a16:rowId xmlns:a16="http://schemas.microsoft.com/office/drawing/2014/main" val="2908281390"/>
                  </a:ext>
                </a:extLst>
              </a:tr>
              <a:tr h="370840">
                <a:tc>
                  <a:txBody>
                    <a:bodyPr/>
                    <a:lstStyle/>
                    <a:p>
                      <a:r>
                        <a:rPr lang="fr-FR" dirty="0"/>
                        <a:t>POST </a:t>
                      </a:r>
                      <a:r>
                        <a:rPr lang="en-US" sz="1350" kern="1200" dirty="0">
                          <a:solidFill>
                            <a:schemeClr val="tx1"/>
                          </a:solidFill>
                          <a:effectLst/>
                          <a:latin typeface="+mn-lt"/>
                          <a:ea typeface="+mn-ea"/>
                          <a:cs typeface="+mn-cs"/>
                        </a:rPr>
                        <a:t>http://mysite.fr/room-api/rooms</a:t>
                      </a:r>
                      <a:endParaRPr lang="fr-FR" dirty="0">
                        <a:solidFill>
                          <a:schemeClr val="tx1"/>
                        </a:solidFill>
                      </a:endParaRPr>
                    </a:p>
                  </a:txBody>
                  <a:tcPr/>
                </a:tc>
                <a:tc>
                  <a:txBody>
                    <a:bodyPr/>
                    <a:lstStyle/>
                    <a:p>
                      <a:pPr marL="0" algn="l" defTabSz="685800" rtl="0" eaLnBrk="1" latinLnBrk="0" hangingPunct="1"/>
                      <a:r>
                        <a:rPr lang="fr-FR" sz="1350" kern="1200" dirty="0">
                          <a:solidFill>
                            <a:schemeClr val="bg1">
                              <a:lumMod val="65000"/>
                            </a:schemeClr>
                          </a:solidFill>
                          <a:effectLst/>
                          <a:latin typeface="+mn-lt"/>
                          <a:ea typeface="+mn-ea"/>
                          <a:cs typeface="+mn-cs"/>
                        </a:rPr>
                        <a:t>Créer une salle </a:t>
                      </a:r>
                    </a:p>
                  </a:txBody>
                  <a:tcPr/>
                </a:tc>
                <a:extLst>
                  <a:ext uri="{0D108BD9-81ED-4DB2-BD59-A6C34878D82A}">
                    <a16:rowId xmlns:a16="http://schemas.microsoft.com/office/drawing/2014/main" val="2388123238"/>
                  </a:ext>
                </a:extLst>
              </a:tr>
              <a:tr h="370840">
                <a:tc>
                  <a:txBody>
                    <a:bodyPr/>
                    <a:lstStyle/>
                    <a:p>
                      <a:pPr marL="0" algn="l" defTabSz="685800" rtl="0" eaLnBrk="1" latinLnBrk="0" hangingPunct="1"/>
                      <a:r>
                        <a:rPr lang="fr-FR" sz="1350" kern="1200" dirty="0">
                          <a:solidFill>
                            <a:schemeClr val="bg1">
                              <a:lumMod val="65000"/>
                            </a:schemeClr>
                          </a:solidFill>
                          <a:effectLst/>
                          <a:latin typeface="+mn-lt"/>
                          <a:ea typeface="+mn-ea"/>
                          <a:cs typeface="+mn-cs"/>
                        </a:rPr>
                        <a:t>POST </a:t>
                      </a:r>
                      <a:r>
                        <a:rPr lang="en-US" sz="1350" kern="1200" dirty="0">
                          <a:solidFill>
                            <a:schemeClr val="bg1">
                              <a:lumMod val="65000"/>
                            </a:schemeClr>
                          </a:solidFill>
                          <a:effectLst/>
                          <a:latin typeface="+mn-lt"/>
                          <a:ea typeface="+mn-ea"/>
                          <a:cs typeface="+mn-cs"/>
                        </a:rPr>
                        <a:t>http://mysite.fr/room-api/rooms/12/events</a:t>
                      </a:r>
                      <a:endParaRPr lang="fr-FR" sz="1350" kern="1200" dirty="0">
                        <a:solidFill>
                          <a:schemeClr val="bg1">
                            <a:lumMod val="65000"/>
                          </a:schemeClr>
                        </a:solidFill>
                        <a:effectLst/>
                        <a:latin typeface="+mn-lt"/>
                        <a:ea typeface="+mn-ea"/>
                        <a:cs typeface="+mn-cs"/>
                      </a:endParaRPr>
                    </a:p>
                  </a:txBody>
                  <a:tcPr/>
                </a:tc>
                <a:tc>
                  <a:txBody>
                    <a:bodyPr/>
                    <a:lstStyle/>
                    <a:p>
                      <a:r>
                        <a:rPr lang="fr-FR" dirty="0"/>
                        <a:t>Créer un événement pour la salle 12</a:t>
                      </a:r>
                    </a:p>
                  </a:txBody>
                  <a:tcPr/>
                </a:tc>
                <a:extLst>
                  <a:ext uri="{0D108BD9-81ED-4DB2-BD59-A6C34878D82A}">
                    <a16:rowId xmlns:a16="http://schemas.microsoft.com/office/drawing/2014/main" val="1595292596"/>
                  </a:ext>
                </a:extLst>
              </a:tr>
              <a:tr h="370840">
                <a:tc>
                  <a:txBody>
                    <a:bodyPr/>
                    <a:lstStyle/>
                    <a:p>
                      <a:r>
                        <a:rPr lang="fr-FR" dirty="0"/>
                        <a:t>GET </a:t>
                      </a:r>
                      <a:r>
                        <a:rPr lang="en-US" sz="1350" kern="1200" dirty="0">
                          <a:solidFill>
                            <a:schemeClr val="tx1"/>
                          </a:solidFill>
                          <a:effectLst/>
                          <a:latin typeface="+mn-lt"/>
                          <a:ea typeface="+mn-ea"/>
                          <a:cs typeface="+mn-cs"/>
                        </a:rPr>
                        <a:t>http://mysite.fr/room-api/rooms</a:t>
                      </a:r>
                      <a:endParaRPr lang="fr-FR" dirty="0">
                        <a:solidFill>
                          <a:schemeClr val="tx1"/>
                        </a:solidFill>
                      </a:endParaRPr>
                    </a:p>
                  </a:txBody>
                  <a:tcPr/>
                </a:tc>
                <a:tc>
                  <a:txBody>
                    <a:bodyPr/>
                    <a:lstStyle/>
                    <a:p>
                      <a:pPr marL="0" algn="l" defTabSz="685800" rtl="0" eaLnBrk="1" latinLnBrk="0" hangingPunct="1"/>
                      <a:r>
                        <a:rPr lang="fr-FR" sz="1350" kern="1200" dirty="0">
                          <a:solidFill>
                            <a:schemeClr val="bg1">
                              <a:lumMod val="65000"/>
                            </a:schemeClr>
                          </a:solidFill>
                          <a:effectLst/>
                          <a:latin typeface="+mn-lt"/>
                          <a:ea typeface="+mn-ea"/>
                          <a:cs typeface="+mn-cs"/>
                        </a:rPr>
                        <a:t>Lister tous les événements de la salle numéro 15</a:t>
                      </a:r>
                    </a:p>
                  </a:txBody>
                  <a:tcPr/>
                </a:tc>
                <a:extLst>
                  <a:ext uri="{0D108BD9-81ED-4DB2-BD59-A6C34878D82A}">
                    <a16:rowId xmlns:a16="http://schemas.microsoft.com/office/drawing/2014/main" val="2501657756"/>
                  </a:ext>
                </a:extLst>
              </a:tr>
              <a:tr h="370840">
                <a:tc>
                  <a:txBody>
                    <a:bodyPr/>
                    <a:lstStyle/>
                    <a:p>
                      <a:r>
                        <a:rPr lang="fr-FR" dirty="0"/>
                        <a:t>PUT </a:t>
                      </a:r>
                      <a:r>
                        <a:rPr lang="en-US" sz="1350" kern="1200" dirty="0">
                          <a:solidFill>
                            <a:schemeClr val="tx1"/>
                          </a:solidFill>
                          <a:effectLst/>
                          <a:latin typeface="+mn-lt"/>
                          <a:ea typeface="+mn-ea"/>
                          <a:cs typeface="+mn-cs"/>
                        </a:rPr>
                        <a:t>http://mysite.fr/room-api/rooms/12/events/5</a:t>
                      </a:r>
                      <a:endParaRPr lang="fr-FR" dirty="0"/>
                    </a:p>
                  </a:txBody>
                  <a:tcPr/>
                </a:tc>
                <a:tc>
                  <a:txBody>
                    <a:bodyPr/>
                    <a:lstStyle/>
                    <a:p>
                      <a:pPr marL="0" algn="l" defTabSz="685800" rtl="0" eaLnBrk="1" latinLnBrk="0" hangingPunct="1"/>
                      <a:r>
                        <a:rPr lang="fr-FR" sz="1350" kern="1200" dirty="0">
                          <a:solidFill>
                            <a:schemeClr val="bg1">
                              <a:lumMod val="65000"/>
                            </a:schemeClr>
                          </a:solidFill>
                          <a:effectLst/>
                          <a:latin typeface="+mn-lt"/>
                          <a:ea typeface="+mn-ea"/>
                          <a:cs typeface="+mn-cs"/>
                        </a:rPr>
                        <a:t>Modifier l’événements 5 de la salle 12</a:t>
                      </a:r>
                    </a:p>
                  </a:txBody>
                  <a:tcPr/>
                </a:tc>
                <a:extLst>
                  <a:ext uri="{0D108BD9-81ED-4DB2-BD59-A6C34878D82A}">
                    <a16:rowId xmlns:a16="http://schemas.microsoft.com/office/drawing/2014/main" val="1791727543"/>
                  </a:ext>
                </a:extLst>
              </a:tr>
              <a:tr h="370840">
                <a:tc>
                  <a:txBody>
                    <a:bodyPr/>
                    <a:lstStyle/>
                    <a:p>
                      <a:pPr marL="0" algn="l" defTabSz="685800" rtl="0" eaLnBrk="1" latinLnBrk="0" hangingPunct="1"/>
                      <a:r>
                        <a:rPr lang="fr-FR" sz="1350" kern="1200" dirty="0">
                          <a:solidFill>
                            <a:schemeClr val="bg1">
                              <a:lumMod val="65000"/>
                            </a:schemeClr>
                          </a:solidFill>
                          <a:effectLst/>
                          <a:latin typeface="+mn-lt"/>
                          <a:ea typeface="+mn-ea"/>
                          <a:cs typeface="+mn-cs"/>
                        </a:rPr>
                        <a:t>DELETE </a:t>
                      </a:r>
                      <a:r>
                        <a:rPr lang="en-US" sz="1350" kern="1200" dirty="0">
                          <a:solidFill>
                            <a:schemeClr val="bg1">
                              <a:lumMod val="65000"/>
                            </a:schemeClr>
                          </a:solidFill>
                          <a:effectLst/>
                          <a:latin typeface="+mn-lt"/>
                          <a:ea typeface="+mn-ea"/>
                          <a:cs typeface="+mn-cs"/>
                        </a:rPr>
                        <a:t>http://mysite.fr/room-api/rooms/12/events/18</a:t>
                      </a:r>
                      <a:endParaRPr lang="fr-FR" sz="1350" kern="1200" dirty="0">
                        <a:solidFill>
                          <a:schemeClr val="bg1">
                            <a:lumMod val="65000"/>
                          </a:schemeClr>
                        </a:solidFill>
                        <a:effectLst/>
                        <a:latin typeface="+mn-lt"/>
                        <a:ea typeface="+mn-ea"/>
                        <a:cs typeface="+mn-cs"/>
                      </a:endParaRPr>
                    </a:p>
                  </a:txBody>
                  <a:tcPr/>
                </a:tc>
                <a:tc>
                  <a:txBody>
                    <a:bodyPr/>
                    <a:lstStyle/>
                    <a:p>
                      <a:r>
                        <a:rPr lang="fr-FR" dirty="0"/>
                        <a:t>Supprimer l’événement 18 de la salle 12</a:t>
                      </a:r>
                    </a:p>
                  </a:txBody>
                  <a:tcPr/>
                </a:tc>
                <a:extLst>
                  <a:ext uri="{0D108BD9-81ED-4DB2-BD59-A6C34878D82A}">
                    <a16:rowId xmlns:a16="http://schemas.microsoft.com/office/drawing/2014/main" val="2230609290"/>
                  </a:ext>
                </a:extLst>
              </a:tr>
            </a:tbl>
          </a:graphicData>
        </a:graphic>
      </p:graphicFrame>
    </p:spTree>
    <p:extLst>
      <p:ext uri="{BB962C8B-B14F-4D97-AF65-F5344CB8AC3E}">
        <p14:creationId xmlns:p14="http://schemas.microsoft.com/office/powerpoint/2010/main" val="1081641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Organisation de la </a:t>
            </a:r>
            <a:r>
              <a:rPr lang="en-GB" dirty="0" err="1"/>
              <a:t>donnée</a:t>
            </a:r>
            <a:endParaRPr lang="en-GB" dirty="0"/>
          </a:p>
        </p:txBody>
      </p:sp>
      <p:sp>
        <p:nvSpPr>
          <p:cNvPr id="3" name="Tijdelijke aanduiding voor datum 2"/>
          <p:cNvSpPr>
            <a:spLocks noGrp="1"/>
          </p:cNvSpPr>
          <p:nvPr>
            <p:ph type="dt" sz="half" idx="10"/>
          </p:nvPr>
        </p:nvSpPr>
        <p:spPr/>
        <p:txBody>
          <a:bodyPr/>
          <a:lstStyle/>
          <a:p>
            <a:fld id="{DC04DD05-4251-43BC-B82A-FBE6C877A68C}" type="datetime1">
              <a:rPr lang="en-GB" noProof="1" smtClean="0"/>
              <a:pPr/>
              <a:t>21/11/2022</a:t>
            </a:fld>
            <a:endParaRPr lang="en-GB" noProof="1"/>
          </a:p>
        </p:txBody>
      </p:sp>
      <p:sp>
        <p:nvSpPr>
          <p:cNvPr id="4" name="Tijdelijke aanduiding voor voettekst 3"/>
          <p:cNvSpPr>
            <a:spLocks noGrp="1"/>
          </p:cNvSpPr>
          <p:nvPr>
            <p:ph type="ftr" sz="quarter" idx="11"/>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1150167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space réservé du contenu 14">
            <a:extLst>
              <a:ext uri="{FF2B5EF4-FFF2-40B4-BE49-F238E27FC236}">
                <a16:creationId xmlns:a16="http://schemas.microsoft.com/office/drawing/2014/main" id="{87EAEF7D-36A9-4D0E-8D95-F8AB6879E4C5}"/>
              </a:ext>
            </a:extLst>
          </p:cNvPr>
          <p:cNvSpPr>
            <a:spLocks noGrp="1"/>
          </p:cNvSpPr>
          <p:nvPr>
            <p:ph sz="quarter" idx="15"/>
          </p:nvPr>
        </p:nvSpPr>
        <p:spPr>
          <a:noFill/>
        </p:spPr>
        <p:txBody>
          <a:bodyPr vert="horz" lIns="0" tIns="0" rIns="0" bIns="0" rtlCol="0">
            <a:noAutofit/>
          </a:bodyPr>
          <a:lstStyle/>
          <a:p>
            <a:pPr marL="0" indent="0">
              <a:buNone/>
            </a:pPr>
            <a:r>
              <a:rPr lang="fr-FR" dirty="0">
                <a:solidFill>
                  <a:schemeClr val="accent1"/>
                </a:solidFill>
              </a:rPr>
              <a:t>Organisation logique de la donnée</a:t>
            </a:r>
          </a:p>
          <a:p>
            <a:r>
              <a:rPr lang="fr-FR" b="1" dirty="0"/>
              <a:t>L’index</a:t>
            </a:r>
            <a:r>
              <a:rPr lang="fr-FR" dirty="0"/>
              <a:t> : Dans la terminologie ElasticSearch, un index est un ensemble de documents JSON.</a:t>
            </a:r>
          </a:p>
          <a:p>
            <a:r>
              <a:rPr lang="fr-FR" b="1" dirty="0"/>
              <a:t>Le type </a:t>
            </a:r>
            <a:r>
              <a:rPr lang="fr-FR" dirty="0"/>
              <a:t>: encore appelé Mapping, fait référence à un ensemble de documents qui partagent un ensemble de champs commun, présents dans le même index. </a:t>
            </a:r>
          </a:p>
          <a:p>
            <a:r>
              <a:rPr lang="fr-FR" b="1" dirty="0"/>
              <a:t>Un index contient un seul type</a:t>
            </a:r>
            <a:endParaRPr lang="fr-FR" dirty="0"/>
          </a:p>
          <a:p>
            <a:r>
              <a:rPr lang="fr-FR" b="1" dirty="0"/>
              <a:t>Le document </a:t>
            </a:r>
            <a:r>
              <a:rPr lang="fr-FR" dirty="0"/>
              <a:t>: C’est un ensemble de champs ou propriétés définis de façon spécifique dans le format JSON. Chaque document appartient à un type et réside dans un index. A chaque document est associé un identifiant unique appelé UID ;</a:t>
            </a:r>
          </a:p>
          <a:p>
            <a:endParaRPr lang="fr-FR" dirty="0"/>
          </a:p>
          <a:p>
            <a:pPr marL="0" indent="0">
              <a:buNone/>
            </a:pPr>
            <a:r>
              <a:rPr lang="fr-FR" dirty="0">
                <a:solidFill>
                  <a:schemeClr val="accent1"/>
                </a:solidFill>
              </a:rPr>
              <a:t>Organisation physique de la données</a:t>
            </a:r>
          </a:p>
          <a:p>
            <a:r>
              <a:rPr lang="fr-FR" b="1" dirty="0"/>
              <a:t>Le </a:t>
            </a:r>
            <a:r>
              <a:rPr lang="fr-FR" b="1" dirty="0" err="1"/>
              <a:t>noeud</a:t>
            </a:r>
            <a:r>
              <a:rPr lang="fr-FR" b="1" dirty="0"/>
              <a:t> </a:t>
            </a:r>
            <a:r>
              <a:rPr lang="fr-FR" dirty="0"/>
              <a:t>: en </a:t>
            </a:r>
            <a:r>
              <a:rPr lang="fr-FR" dirty="0" err="1"/>
              <a:t>ElasticSearch</a:t>
            </a:r>
            <a:r>
              <a:rPr lang="fr-FR" dirty="0"/>
              <a:t>, un </a:t>
            </a:r>
            <a:r>
              <a:rPr lang="fr-FR" dirty="0" err="1"/>
              <a:t>noeud</a:t>
            </a:r>
            <a:r>
              <a:rPr lang="fr-FR" dirty="0"/>
              <a:t> fait référence à une instance d’exécution du logiciel </a:t>
            </a:r>
            <a:r>
              <a:rPr lang="fr-FR" dirty="0" err="1"/>
              <a:t>ElasticSearch</a:t>
            </a:r>
            <a:r>
              <a:rPr lang="fr-FR" dirty="0"/>
              <a:t>. </a:t>
            </a:r>
          </a:p>
          <a:p>
            <a:r>
              <a:rPr lang="fr-FR" b="1" dirty="0"/>
              <a:t>Le cluster </a:t>
            </a:r>
            <a:r>
              <a:rPr lang="fr-FR" dirty="0"/>
              <a:t>: un cluster </a:t>
            </a:r>
            <a:r>
              <a:rPr lang="fr-FR" dirty="0" err="1"/>
              <a:t>ElasticSearch</a:t>
            </a:r>
            <a:r>
              <a:rPr lang="fr-FR" dirty="0"/>
              <a:t> est un ensemble d’un ou plusieurs nœuds. </a:t>
            </a:r>
          </a:p>
          <a:p>
            <a:r>
              <a:rPr lang="fr-FR" b="1" dirty="0"/>
              <a:t>La partition (</a:t>
            </a:r>
            <a:r>
              <a:rPr lang="fr-FR" b="1" dirty="0" err="1"/>
              <a:t>Shard</a:t>
            </a:r>
            <a:r>
              <a:rPr lang="fr-FR" b="1" dirty="0"/>
              <a:t>) </a:t>
            </a:r>
            <a:r>
              <a:rPr lang="fr-FR" dirty="0"/>
              <a:t>: une partition est une partie de l’index. </a:t>
            </a:r>
          </a:p>
          <a:p>
            <a:r>
              <a:rPr lang="fr-FR" b="1" dirty="0"/>
              <a:t>La réplique </a:t>
            </a:r>
            <a:r>
              <a:rPr lang="fr-FR" dirty="0"/>
              <a:t>: les indexes et les partitions sont répliqués à travers les nœuds du cluster pour accroître la haute disponibilité des traitements en cas de panne. De plus, les répliques permettent de paralléliser les traitements de recherche de contenu dans le cluster, ce qui accroît la performance d’</a:t>
            </a:r>
            <a:r>
              <a:rPr lang="fr-FR" dirty="0" err="1"/>
              <a:t>ElasticSearch</a:t>
            </a:r>
            <a:r>
              <a:rPr lang="fr-FR" dirty="0"/>
              <a:t> ;</a:t>
            </a:r>
          </a:p>
          <a:p>
            <a:endParaRPr lang="fr-FR" dirty="0"/>
          </a:p>
        </p:txBody>
      </p:sp>
      <p:sp>
        <p:nvSpPr>
          <p:cNvPr id="13" name="Titre 12">
            <a:extLst>
              <a:ext uri="{FF2B5EF4-FFF2-40B4-BE49-F238E27FC236}">
                <a16:creationId xmlns:a16="http://schemas.microsoft.com/office/drawing/2014/main" id="{1EAE9C55-88AD-483B-9B8A-FD6293DCFEC5}"/>
              </a:ext>
            </a:extLst>
          </p:cNvPr>
          <p:cNvSpPr>
            <a:spLocks noGrp="1"/>
          </p:cNvSpPr>
          <p:nvPr>
            <p:ph type="title"/>
          </p:nvPr>
        </p:nvSpPr>
        <p:spPr/>
        <p:txBody>
          <a:bodyPr/>
          <a:lstStyle/>
          <a:p>
            <a:r>
              <a:rPr lang="en-GB" dirty="0"/>
              <a:t>Organisation de la </a:t>
            </a:r>
            <a:r>
              <a:rPr lang="en-GB" dirty="0" err="1"/>
              <a:t>donnée</a:t>
            </a:r>
            <a:endParaRPr lang="fr-FR" dirty="0"/>
          </a:p>
        </p:txBody>
      </p:sp>
      <p:sp>
        <p:nvSpPr>
          <p:cNvPr id="14" name="Espace réservé du texte 13">
            <a:extLst>
              <a:ext uri="{FF2B5EF4-FFF2-40B4-BE49-F238E27FC236}">
                <a16:creationId xmlns:a16="http://schemas.microsoft.com/office/drawing/2014/main" id="{A9CA1EC9-E1DD-4D6B-97AF-71AF2A378DA1}"/>
              </a:ext>
            </a:extLst>
          </p:cNvPr>
          <p:cNvSpPr>
            <a:spLocks noGrp="1"/>
          </p:cNvSpPr>
          <p:nvPr>
            <p:ph type="body" sz="quarter" idx="13"/>
          </p:nvPr>
        </p:nvSpPr>
        <p:spPr/>
        <p:txBody>
          <a:bodyPr/>
          <a:lstStyle/>
          <a:p>
            <a:r>
              <a:rPr lang="fr-FR" dirty="0"/>
              <a:t>Vocabulaire</a:t>
            </a:r>
          </a:p>
        </p:txBody>
      </p:sp>
      <p:sp>
        <p:nvSpPr>
          <p:cNvPr id="3" name="Espace réservé de la date 2">
            <a:extLst>
              <a:ext uri="{FF2B5EF4-FFF2-40B4-BE49-F238E27FC236}">
                <a16:creationId xmlns:a16="http://schemas.microsoft.com/office/drawing/2014/main" id="{DF2F3CE1-A3ED-4F46-8427-373D7021A422}"/>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494CB6BF-C2CD-4C26-995A-65943A6F1D82}"/>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372363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F940A49-60F7-489E-ACB8-E484532CA98F}"/>
              </a:ext>
            </a:extLst>
          </p:cNvPr>
          <p:cNvSpPr>
            <a:spLocks noGrp="1"/>
          </p:cNvSpPr>
          <p:nvPr>
            <p:ph type="title"/>
          </p:nvPr>
        </p:nvSpPr>
        <p:spPr/>
        <p:txBody>
          <a:bodyPr/>
          <a:lstStyle/>
          <a:p>
            <a:r>
              <a:rPr lang="fr-FR" dirty="0"/>
              <a:t>Organisation de la donnée</a:t>
            </a:r>
          </a:p>
        </p:txBody>
      </p:sp>
      <p:sp>
        <p:nvSpPr>
          <p:cNvPr id="4" name="Espace réservé du texte 3">
            <a:extLst>
              <a:ext uri="{FF2B5EF4-FFF2-40B4-BE49-F238E27FC236}">
                <a16:creationId xmlns:a16="http://schemas.microsoft.com/office/drawing/2014/main" id="{62E29A71-4EB3-4E37-BE3B-DEEA02F0885C}"/>
              </a:ext>
            </a:extLst>
          </p:cNvPr>
          <p:cNvSpPr>
            <a:spLocks noGrp="1"/>
          </p:cNvSpPr>
          <p:nvPr>
            <p:ph type="body" sz="quarter" idx="13"/>
          </p:nvPr>
        </p:nvSpPr>
        <p:spPr/>
        <p:txBody>
          <a:bodyPr/>
          <a:lstStyle/>
          <a:p>
            <a:r>
              <a:rPr lang="fr-FR" dirty="0"/>
              <a:t>Organisation logique des documents</a:t>
            </a:r>
          </a:p>
        </p:txBody>
      </p:sp>
      <p:sp>
        <p:nvSpPr>
          <p:cNvPr id="5" name="Espace réservé de la date 4">
            <a:extLst>
              <a:ext uri="{FF2B5EF4-FFF2-40B4-BE49-F238E27FC236}">
                <a16:creationId xmlns:a16="http://schemas.microsoft.com/office/drawing/2014/main" id="{0E2BD132-B2BB-4E9A-A8C4-5EC91BDAD539}"/>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A5D96637-0384-4785-99C7-A5D93B4858B6}"/>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7" name="Rectangle 6">
            <a:extLst>
              <a:ext uri="{FF2B5EF4-FFF2-40B4-BE49-F238E27FC236}">
                <a16:creationId xmlns:a16="http://schemas.microsoft.com/office/drawing/2014/main" id="{6BD7A7AD-7B8B-4556-B80A-310AE5EBE9CE}"/>
              </a:ext>
            </a:extLst>
          </p:cNvPr>
          <p:cNvSpPr/>
          <p:nvPr/>
        </p:nvSpPr>
        <p:spPr>
          <a:xfrm>
            <a:off x="623778" y="1567516"/>
            <a:ext cx="7896446" cy="2677439"/>
          </a:xfrm>
          <a:prstGeom prst="rect">
            <a:avLst/>
          </a:prstGeom>
          <a:noFill/>
          <a:ln w="412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a:extLst>
              <a:ext uri="{FF2B5EF4-FFF2-40B4-BE49-F238E27FC236}">
                <a16:creationId xmlns:a16="http://schemas.microsoft.com/office/drawing/2014/main" id="{33D2D0CB-5C62-4E7A-9557-5AB3661184EE}"/>
              </a:ext>
            </a:extLst>
          </p:cNvPr>
          <p:cNvSpPr txBox="1"/>
          <p:nvPr/>
        </p:nvSpPr>
        <p:spPr>
          <a:xfrm>
            <a:off x="3700130" y="3947086"/>
            <a:ext cx="2232837" cy="207749"/>
          </a:xfrm>
          <a:prstGeom prst="rect">
            <a:avLst/>
          </a:prstGeom>
          <a:noFill/>
        </p:spPr>
        <p:txBody>
          <a:bodyPr wrap="square" lIns="0" tIns="0" rIns="0" bIns="0" rtlCol="0">
            <a:spAutoFit/>
          </a:bodyPr>
          <a:lstStyle/>
          <a:p>
            <a:r>
              <a:rPr lang="fr-FR" dirty="0" err="1"/>
              <a:t>ElasticSearch</a:t>
            </a:r>
            <a:endParaRPr lang="fr-FR" dirty="0"/>
          </a:p>
        </p:txBody>
      </p:sp>
      <p:sp>
        <p:nvSpPr>
          <p:cNvPr id="9" name="Rectangle 8">
            <a:extLst>
              <a:ext uri="{FF2B5EF4-FFF2-40B4-BE49-F238E27FC236}">
                <a16:creationId xmlns:a16="http://schemas.microsoft.com/office/drawing/2014/main" id="{D7A8A66E-627F-4CAC-8AA3-6B28BAAEAC42}"/>
              </a:ext>
            </a:extLst>
          </p:cNvPr>
          <p:cNvSpPr/>
          <p:nvPr/>
        </p:nvSpPr>
        <p:spPr>
          <a:xfrm>
            <a:off x="857693" y="1753043"/>
            <a:ext cx="3714307" cy="211012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AEAB13C9-19F2-4694-B6BC-CE3DD29C0237}"/>
              </a:ext>
            </a:extLst>
          </p:cNvPr>
          <p:cNvSpPr txBox="1"/>
          <p:nvPr/>
        </p:nvSpPr>
        <p:spPr>
          <a:xfrm>
            <a:off x="2112221" y="3590727"/>
            <a:ext cx="1474495" cy="207749"/>
          </a:xfrm>
          <a:prstGeom prst="rect">
            <a:avLst/>
          </a:prstGeom>
          <a:noFill/>
        </p:spPr>
        <p:txBody>
          <a:bodyPr wrap="square" lIns="0" tIns="0" rIns="0" bIns="0" rtlCol="0">
            <a:spAutoFit/>
          </a:bodyPr>
          <a:lstStyle/>
          <a:p>
            <a:r>
              <a:rPr lang="fr-FR" dirty="0"/>
              <a:t>Index A</a:t>
            </a:r>
          </a:p>
        </p:txBody>
      </p:sp>
      <p:sp>
        <p:nvSpPr>
          <p:cNvPr id="11" name="Rectangle 10">
            <a:extLst>
              <a:ext uri="{FF2B5EF4-FFF2-40B4-BE49-F238E27FC236}">
                <a16:creationId xmlns:a16="http://schemas.microsoft.com/office/drawing/2014/main" id="{82726A0C-82CD-4CA4-AEA9-92DB4C8B0687}"/>
              </a:ext>
            </a:extLst>
          </p:cNvPr>
          <p:cNvSpPr/>
          <p:nvPr/>
        </p:nvSpPr>
        <p:spPr>
          <a:xfrm>
            <a:off x="1127013" y="1833827"/>
            <a:ext cx="1417634" cy="1511885"/>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DAC2D70A-6AC9-4E75-8767-6206BE3DB9C5}"/>
              </a:ext>
            </a:extLst>
          </p:cNvPr>
          <p:cNvSpPr/>
          <p:nvPr/>
        </p:nvSpPr>
        <p:spPr>
          <a:xfrm>
            <a:off x="1205023" y="1938229"/>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1</a:t>
            </a:r>
          </a:p>
        </p:txBody>
      </p:sp>
      <p:sp>
        <p:nvSpPr>
          <p:cNvPr id="14" name="Rectangle 13">
            <a:extLst>
              <a:ext uri="{FF2B5EF4-FFF2-40B4-BE49-F238E27FC236}">
                <a16:creationId xmlns:a16="http://schemas.microsoft.com/office/drawing/2014/main" id="{4958FA0A-05C9-4562-A54A-8812C3396E0D}"/>
              </a:ext>
            </a:extLst>
          </p:cNvPr>
          <p:cNvSpPr/>
          <p:nvPr/>
        </p:nvSpPr>
        <p:spPr>
          <a:xfrm>
            <a:off x="2771434" y="1872625"/>
            <a:ext cx="1417633" cy="1473087"/>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A8FB15D0-D029-4450-9E2F-81DFE369AAC6}"/>
              </a:ext>
            </a:extLst>
          </p:cNvPr>
          <p:cNvSpPr txBox="1"/>
          <p:nvPr/>
        </p:nvSpPr>
        <p:spPr>
          <a:xfrm>
            <a:off x="2909718" y="3098888"/>
            <a:ext cx="1190846" cy="207749"/>
          </a:xfrm>
          <a:prstGeom prst="rect">
            <a:avLst/>
          </a:prstGeom>
          <a:noFill/>
        </p:spPr>
        <p:txBody>
          <a:bodyPr wrap="square" lIns="0" tIns="0" rIns="0" bIns="0" rtlCol="0">
            <a:spAutoFit/>
          </a:bodyPr>
          <a:lstStyle/>
          <a:p>
            <a:r>
              <a:rPr lang="fr-FR" dirty="0"/>
              <a:t>Type Y</a:t>
            </a:r>
          </a:p>
        </p:txBody>
      </p:sp>
      <p:sp>
        <p:nvSpPr>
          <p:cNvPr id="16" name="Rectangle 15">
            <a:extLst>
              <a:ext uri="{FF2B5EF4-FFF2-40B4-BE49-F238E27FC236}">
                <a16:creationId xmlns:a16="http://schemas.microsoft.com/office/drawing/2014/main" id="{ABE4CB7D-C5D5-4FD1-A822-7D20DDF765F8}"/>
              </a:ext>
            </a:extLst>
          </p:cNvPr>
          <p:cNvSpPr/>
          <p:nvPr/>
        </p:nvSpPr>
        <p:spPr>
          <a:xfrm>
            <a:off x="1949224" y="1938229"/>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2</a:t>
            </a:r>
          </a:p>
        </p:txBody>
      </p:sp>
      <p:sp>
        <p:nvSpPr>
          <p:cNvPr id="17" name="Rectangle 16">
            <a:extLst>
              <a:ext uri="{FF2B5EF4-FFF2-40B4-BE49-F238E27FC236}">
                <a16:creationId xmlns:a16="http://schemas.microsoft.com/office/drawing/2014/main" id="{47C8CB08-FAF8-473B-95F9-FB42FA2FB66B}"/>
              </a:ext>
            </a:extLst>
          </p:cNvPr>
          <p:cNvSpPr/>
          <p:nvPr/>
        </p:nvSpPr>
        <p:spPr>
          <a:xfrm>
            <a:off x="2909718" y="1957951"/>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1</a:t>
            </a:r>
          </a:p>
        </p:txBody>
      </p:sp>
      <p:sp>
        <p:nvSpPr>
          <p:cNvPr id="18" name="Rectangle 17">
            <a:extLst>
              <a:ext uri="{FF2B5EF4-FFF2-40B4-BE49-F238E27FC236}">
                <a16:creationId xmlns:a16="http://schemas.microsoft.com/office/drawing/2014/main" id="{02A4563C-E9E2-4BDC-97A9-6AEC167352C8}"/>
              </a:ext>
            </a:extLst>
          </p:cNvPr>
          <p:cNvSpPr/>
          <p:nvPr/>
        </p:nvSpPr>
        <p:spPr>
          <a:xfrm>
            <a:off x="4688958" y="1737492"/>
            <a:ext cx="3714307" cy="211012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D29A0631-6E9B-4B58-8FE2-330CFC24F356}"/>
              </a:ext>
            </a:extLst>
          </p:cNvPr>
          <p:cNvSpPr txBox="1"/>
          <p:nvPr/>
        </p:nvSpPr>
        <p:spPr>
          <a:xfrm>
            <a:off x="6301619" y="3549743"/>
            <a:ext cx="1474495" cy="207749"/>
          </a:xfrm>
          <a:prstGeom prst="rect">
            <a:avLst/>
          </a:prstGeom>
          <a:noFill/>
        </p:spPr>
        <p:txBody>
          <a:bodyPr wrap="square" lIns="0" tIns="0" rIns="0" bIns="0" rtlCol="0">
            <a:spAutoFit/>
          </a:bodyPr>
          <a:lstStyle/>
          <a:p>
            <a:r>
              <a:rPr lang="fr-FR" dirty="0"/>
              <a:t>Index B</a:t>
            </a:r>
          </a:p>
        </p:txBody>
      </p:sp>
      <p:sp>
        <p:nvSpPr>
          <p:cNvPr id="20" name="Rectangle 19">
            <a:extLst>
              <a:ext uri="{FF2B5EF4-FFF2-40B4-BE49-F238E27FC236}">
                <a16:creationId xmlns:a16="http://schemas.microsoft.com/office/drawing/2014/main" id="{4A4A3A25-9DDA-4471-8EEC-1DA5D76A56F4}"/>
              </a:ext>
            </a:extLst>
          </p:cNvPr>
          <p:cNvSpPr/>
          <p:nvPr/>
        </p:nvSpPr>
        <p:spPr>
          <a:xfrm>
            <a:off x="4771755" y="1833826"/>
            <a:ext cx="3514552" cy="1511885"/>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2AAA1FD8-DC99-4BF1-B641-B2CE7494C9CB}"/>
              </a:ext>
            </a:extLst>
          </p:cNvPr>
          <p:cNvSpPr/>
          <p:nvPr/>
        </p:nvSpPr>
        <p:spPr>
          <a:xfrm>
            <a:off x="4894560" y="1941976"/>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1</a:t>
            </a:r>
          </a:p>
        </p:txBody>
      </p:sp>
      <p:sp>
        <p:nvSpPr>
          <p:cNvPr id="22" name="Rectangle 21">
            <a:extLst>
              <a:ext uri="{FF2B5EF4-FFF2-40B4-BE49-F238E27FC236}">
                <a16:creationId xmlns:a16="http://schemas.microsoft.com/office/drawing/2014/main" id="{85D76E52-1CCE-4259-8A93-8CDCF3C41D4D}"/>
              </a:ext>
            </a:extLst>
          </p:cNvPr>
          <p:cNvSpPr/>
          <p:nvPr/>
        </p:nvSpPr>
        <p:spPr>
          <a:xfrm>
            <a:off x="5743353" y="1939789"/>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2</a:t>
            </a:r>
          </a:p>
        </p:txBody>
      </p:sp>
      <p:sp>
        <p:nvSpPr>
          <p:cNvPr id="23" name="Rectangle 22">
            <a:extLst>
              <a:ext uri="{FF2B5EF4-FFF2-40B4-BE49-F238E27FC236}">
                <a16:creationId xmlns:a16="http://schemas.microsoft.com/office/drawing/2014/main" id="{6513329B-1A0A-4D80-A3F0-541ED66514CC}"/>
              </a:ext>
            </a:extLst>
          </p:cNvPr>
          <p:cNvSpPr/>
          <p:nvPr/>
        </p:nvSpPr>
        <p:spPr>
          <a:xfrm>
            <a:off x="6612131" y="1941332"/>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3</a:t>
            </a:r>
          </a:p>
        </p:txBody>
      </p:sp>
      <p:sp>
        <p:nvSpPr>
          <p:cNvPr id="24" name="Rectangle 23">
            <a:extLst>
              <a:ext uri="{FF2B5EF4-FFF2-40B4-BE49-F238E27FC236}">
                <a16:creationId xmlns:a16="http://schemas.microsoft.com/office/drawing/2014/main" id="{73905D34-D568-402E-A4BD-C0F57CD06EF1}"/>
              </a:ext>
            </a:extLst>
          </p:cNvPr>
          <p:cNvSpPr/>
          <p:nvPr/>
        </p:nvSpPr>
        <p:spPr>
          <a:xfrm>
            <a:off x="7478233" y="1938229"/>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4</a:t>
            </a:r>
          </a:p>
        </p:txBody>
      </p:sp>
      <p:sp>
        <p:nvSpPr>
          <p:cNvPr id="25" name="ZoneTexte 24">
            <a:extLst>
              <a:ext uri="{FF2B5EF4-FFF2-40B4-BE49-F238E27FC236}">
                <a16:creationId xmlns:a16="http://schemas.microsoft.com/office/drawing/2014/main" id="{C14BAB1E-8F0C-4F04-80C3-0E7F833A6BBB}"/>
              </a:ext>
            </a:extLst>
          </p:cNvPr>
          <p:cNvSpPr txBox="1"/>
          <p:nvPr/>
        </p:nvSpPr>
        <p:spPr>
          <a:xfrm>
            <a:off x="1353801" y="3066432"/>
            <a:ext cx="1190846" cy="207749"/>
          </a:xfrm>
          <a:prstGeom prst="rect">
            <a:avLst/>
          </a:prstGeom>
          <a:noFill/>
        </p:spPr>
        <p:txBody>
          <a:bodyPr wrap="square" lIns="0" tIns="0" rIns="0" bIns="0" rtlCol="0">
            <a:spAutoFit/>
          </a:bodyPr>
          <a:lstStyle/>
          <a:p>
            <a:r>
              <a:rPr lang="fr-FR" dirty="0"/>
              <a:t>Type X</a:t>
            </a:r>
          </a:p>
        </p:txBody>
      </p:sp>
      <p:sp>
        <p:nvSpPr>
          <p:cNvPr id="26" name="ZoneTexte 25">
            <a:extLst>
              <a:ext uri="{FF2B5EF4-FFF2-40B4-BE49-F238E27FC236}">
                <a16:creationId xmlns:a16="http://schemas.microsoft.com/office/drawing/2014/main" id="{CB4019E2-EAF5-4488-AAB4-EBA3FD02819E}"/>
              </a:ext>
            </a:extLst>
          </p:cNvPr>
          <p:cNvSpPr txBox="1"/>
          <p:nvPr/>
        </p:nvSpPr>
        <p:spPr>
          <a:xfrm>
            <a:off x="6234302" y="3064682"/>
            <a:ext cx="1190846" cy="207749"/>
          </a:xfrm>
          <a:prstGeom prst="rect">
            <a:avLst/>
          </a:prstGeom>
          <a:noFill/>
        </p:spPr>
        <p:txBody>
          <a:bodyPr wrap="square" lIns="0" tIns="0" rIns="0" bIns="0" rtlCol="0">
            <a:spAutoFit/>
          </a:bodyPr>
          <a:lstStyle/>
          <a:p>
            <a:r>
              <a:rPr lang="fr-FR" dirty="0"/>
              <a:t>Type Z</a:t>
            </a:r>
          </a:p>
        </p:txBody>
      </p:sp>
      <p:sp>
        <p:nvSpPr>
          <p:cNvPr id="2" name="Rectangle 1">
            <a:extLst>
              <a:ext uri="{FF2B5EF4-FFF2-40B4-BE49-F238E27FC236}">
                <a16:creationId xmlns:a16="http://schemas.microsoft.com/office/drawing/2014/main" id="{9A0F438D-72EC-4EB6-B700-CC3C352B28AE}"/>
              </a:ext>
            </a:extLst>
          </p:cNvPr>
          <p:cNvSpPr/>
          <p:nvPr/>
        </p:nvSpPr>
        <p:spPr>
          <a:xfrm>
            <a:off x="6297191" y="549523"/>
            <a:ext cx="1989116" cy="609495"/>
          </a:xfrm>
          <a:prstGeom prst="rect">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Erreur sur les types dans les annexes</a:t>
            </a:r>
          </a:p>
        </p:txBody>
      </p:sp>
      <p:sp>
        <p:nvSpPr>
          <p:cNvPr id="12" name="Ellipse 11">
            <a:extLst>
              <a:ext uri="{FF2B5EF4-FFF2-40B4-BE49-F238E27FC236}">
                <a16:creationId xmlns:a16="http://schemas.microsoft.com/office/drawing/2014/main" id="{EF0E9B9E-9B44-4A03-BB30-84761E76382B}"/>
              </a:ext>
            </a:extLst>
          </p:cNvPr>
          <p:cNvSpPr/>
          <p:nvPr/>
        </p:nvSpPr>
        <p:spPr>
          <a:xfrm>
            <a:off x="2821215" y="3000015"/>
            <a:ext cx="737108" cy="40549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55931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Au programme</a:t>
            </a:r>
          </a:p>
        </p:txBody>
      </p:sp>
      <p:sp>
        <p:nvSpPr>
          <p:cNvPr id="6" name="Tijdelijke aanduiding voor tekst 5"/>
          <p:cNvSpPr>
            <a:spLocks noGrp="1"/>
          </p:cNvSpPr>
          <p:nvPr>
            <p:ph type="body" sz="quarter" idx="12"/>
          </p:nvPr>
        </p:nvSpPr>
        <p:spPr/>
        <p:txBody>
          <a:bodyPr/>
          <a:lstStyle/>
          <a:p>
            <a:r>
              <a:rPr lang="en-GB" dirty="0"/>
              <a:t>JSON</a:t>
            </a:r>
          </a:p>
        </p:txBody>
      </p:sp>
      <p:sp>
        <p:nvSpPr>
          <p:cNvPr id="7" name="Tijdelijke aanduiding voor tekst 6"/>
          <p:cNvSpPr>
            <a:spLocks noGrp="1"/>
          </p:cNvSpPr>
          <p:nvPr>
            <p:ph type="body" sz="quarter" idx="13"/>
          </p:nvPr>
        </p:nvSpPr>
        <p:spPr>
          <a:xfrm>
            <a:off x="2184688" y="2961865"/>
            <a:ext cx="1800000" cy="530225"/>
          </a:xfrm>
        </p:spPr>
        <p:txBody>
          <a:bodyPr vert="horz" lIns="0" tIns="0" rIns="0" bIns="0" rtlCol="0">
            <a:noAutofit/>
          </a:bodyPr>
          <a:lstStyle/>
          <a:p>
            <a:r>
              <a:rPr lang="en-GB" dirty="0"/>
              <a:t>NOSQL</a:t>
            </a:r>
          </a:p>
        </p:txBody>
      </p:sp>
      <p:sp>
        <p:nvSpPr>
          <p:cNvPr id="8" name="Tijdelijke aanduiding voor tekst 7"/>
          <p:cNvSpPr>
            <a:spLocks noGrp="1"/>
          </p:cNvSpPr>
          <p:nvPr>
            <p:ph type="body" sz="quarter" idx="14"/>
          </p:nvPr>
        </p:nvSpPr>
        <p:spPr>
          <a:xfrm>
            <a:off x="3578355" y="2046419"/>
            <a:ext cx="1800000" cy="530225"/>
          </a:xfrm>
        </p:spPr>
        <p:txBody>
          <a:bodyPr/>
          <a:lstStyle/>
          <a:p>
            <a:r>
              <a:rPr lang="en-GB" dirty="0"/>
              <a:t>MONGODB</a:t>
            </a:r>
          </a:p>
        </p:txBody>
      </p:sp>
      <p:sp>
        <p:nvSpPr>
          <p:cNvPr id="9" name="Tijdelijke aanduiding voor tekst 8"/>
          <p:cNvSpPr>
            <a:spLocks noGrp="1"/>
          </p:cNvSpPr>
          <p:nvPr>
            <p:ph type="body" sz="quarter" idx="15"/>
          </p:nvPr>
        </p:nvSpPr>
        <p:spPr>
          <a:xfrm>
            <a:off x="4876801" y="2961865"/>
            <a:ext cx="3966630" cy="530225"/>
          </a:xfrm>
        </p:spPr>
        <p:txBody>
          <a:bodyPr vert="horz" lIns="0" tIns="0" rIns="0" bIns="0" rtlCol="0">
            <a:noAutofit/>
          </a:bodyPr>
          <a:lstStyle/>
          <a:p>
            <a:r>
              <a:rPr lang="en-GB" sz="3600" dirty="0">
                <a:solidFill>
                  <a:schemeClr val="accent3"/>
                </a:solidFill>
              </a:rPr>
              <a:t>ELASTICSEARCH</a:t>
            </a:r>
          </a:p>
        </p:txBody>
      </p:sp>
      <p:sp>
        <p:nvSpPr>
          <p:cNvPr id="10" name="Tijdelijke aanduiding voor datum 9"/>
          <p:cNvSpPr>
            <a:spLocks noGrp="1"/>
          </p:cNvSpPr>
          <p:nvPr>
            <p:ph type="dt" sz="half" idx="19"/>
          </p:nvPr>
        </p:nvSpPr>
        <p:spPr/>
        <p:txBody>
          <a:bodyPr/>
          <a:lstStyle/>
          <a:p>
            <a:fld id="{DC04DD05-4251-43BC-B82A-FBE6C877A68C}" type="datetime1">
              <a:rPr lang="en-GB" noProof="1" smtClean="0"/>
              <a:pPr/>
              <a:t>21/11/2022</a:t>
            </a:fld>
            <a:endParaRPr lang="en-GB" noProof="1"/>
          </a:p>
        </p:txBody>
      </p:sp>
      <p:sp>
        <p:nvSpPr>
          <p:cNvPr id="11" name="Tijdelijke aanduiding voor voettekst 10"/>
          <p:cNvSpPr>
            <a:spLocks noGrp="1"/>
          </p:cNvSpPr>
          <p:nvPr>
            <p:ph type="ftr" sz="quarter" idx="20"/>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1236839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F940A49-60F7-489E-ACB8-E484532CA98F}"/>
              </a:ext>
            </a:extLst>
          </p:cNvPr>
          <p:cNvSpPr>
            <a:spLocks noGrp="1"/>
          </p:cNvSpPr>
          <p:nvPr>
            <p:ph type="title"/>
          </p:nvPr>
        </p:nvSpPr>
        <p:spPr/>
        <p:txBody>
          <a:bodyPr/>
          <a:lstStyle/>
          <a:p>
            <a:r>
              <a:rPr lang="fr-FR" dirty="0"/>
              <a:t>Organisation de la donnée</a:t>
            </a:r>
          </a:p>
        </p:txBody>
      </p:sp>
      <p:sp>
        <p:nvSpPr>
          <p:cNvPr id="4" name="Espace réservé du texte 3">
            <a:extLst>
              <a:ext uri="{FF2B5EF4-FFF2-40B4-BE49-F238E27FC236}">
                <a16:creationId xmlns:a16="http://schemas.microsoft.com/office/drawing/2014/main" id="{62E29A71-4EB3-4E37-BE3B-DEEA02F0885C}"/>
              </a:ext>
            </a:extLst>
          </p:cNvPr>
          <p:cNvSpPr>
            <a:spLocks noGrp="1"/>
          </p:cNvSpPr>
          <p:nvPr>
            <p:ph type="body" sz="quarter" idx="13"/>
          </p:nvPr>
        </p:nvSpPr>
        <p:spPr/>
        <p:txBody>
          <a:bodyPr/>
          <a:lstStyle/>
          <a:p>
            <a:r>
              <a:rPr lang="fr-FR" dirty="0"/>
              <a:t>Organisation logique des documents</a:t>
            </a:r>
          </a:p>
        </p:txBody>
      </p:sp>
      <p:sp>
        <p:nvSpPr>
          <p:cNvPr id="5" name="Espace réservé de la date 4">
            <a:extLst>
              <a:ext uri="{FF2B5EF4-FFF2-40B4-BE49-F238E27FC236}">
                <a16:creationId xmlns:a16="http://schemas.microsoft.com/office/drawing/2014/main" id="{0E2BD132-B2BB-4E9A-A8C4-5EC91BDAD539}"/>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A5D96637-0384-4785-99C7-A5D93B4858B6}"/>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7" name="Rectangle 6">
            <a:extLst>
              <a:ext uri="{FF2B5EF4-FFF2-40B4-BE49-F238E27FC236}">
                <a16:creationId xmlns:a16="http://schemas.microsoft.com/office/drawing/2014/main" id="{6BD7A7AD-7B8B-4556-B80A-310AE5EBE9CE}"/>
              </a:ext>
            </a:extLst>
          </p:cNvPr>
          <p:cNvSpPr/>
          <p:nvPr/>
        </p:nvSpPr>
        <p:spPr>
          <a:xfrm>
            <a:off x="623778" y="1567516"/>
            <a:ext cx="7896446" cy="2677439"/>
          </a:xfrm>
          <a:prstGeom prst="rect">
            <a:avLst/>
          </a:prstGeom>
          <a:noFill/>
          <a:ln w="412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a:extLst>
              <a:ext uri="{FF2B5EF4-FFF2-40B4-BE49-F238E27FC236}">
                <a16:creationId xmlns:a16="http://schemas.microsoft.com/office/drawing/2014/main" id="{33D2D0CB-5C62-4E7A-9557-5AB3661184EE}"/>
              </a:ext>
            </a:extLst>
          </p:cNvPr>
          <p:cNvSpPr txBox="1"/>
          <p:nvPr/>
        </p:nvSpPr>
        <p:spPr>
          <a:xfrm>
            <a:off x="3700130" y="3947086"/>
            <a:ext cx="2232837" cy="207749"/>
          </a:xfrm>
          <a:prstGeom prst="rect">
            <a:avLst/>
          </a:prstGeom>
          <a:noFill/>
        </p:spPr>
        <p:txBody>
          <a:bodyPr wrap="square" lIns="0" tIns="0" rIns="0" bIns="0" rtlCol="0">
            <a:spAutoFit/>
          </a:bodyPr>
          <a:lstStyle/>
          <a:p>
            <a:r>
              <a:rPr lang="fr-FR" dirty="0" err="1"/>
              <a:t>ElasticSearch</a:t>
            </a:r>
            <a:endParaRPr lang="fr-FR" dirty="0"/>
          </a:p>
        </p:txBody>
      </p:sp>
      <p:sp>
        <p:nvSpPr>
          <p:cNvPr id="9" name="Rectangle 8">
            <a:extLst>
              <a:ext uri="{FF2B5EF4-FFF2-40B4-BE49-F238E27FC236}">
                <a16:creationId xmlns:a16="http://schemas.microsoft.com/office/drawing/2014/main" id="{D7A8A66E-627F-4CAC-8AA3-6B28BAAEAC42}"/>
              </a:ext>
            </a:extLst>
          </p:cNvPr>
          <p:cNvSpPr/>
          <p:nvPr/>
        </p:nvSpPr>
        <p:spPr>
          <a:xfrm>
            <a:off x="857693" y="1753043"/>
            <a:ext cx="3714307" cy="211012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AEAB13C9-19F2-4694-B6BC-CE3DD29C0237}"/>
              </a:ext>
            </a:extLst>
          </p:cNvPr>
          <p:cNvSpPr txBox="1"/>
          <p:nvPr/>
        </p:nvSpPr>
        <p:spPr>
          <a:xfrm>
            <a:off x="2112221" y="3590727"/>
            <a:ext cx="1474495" cy="207749"/>
          </a:xfrm>
          <a:prstGeom prst="rect">
            <a:avLst/>
          </a:prstGeom>
          <a:noFill/>
        </p:spPr>
        <p:txBody>
          <a:bodyPr wrap="square" lIns="0" tIns="0" rIns="0" bIns="0" rtlCol="0">
            <a:spAutoFit/>
          </a:bodyPr>
          <a:lstStyle/>
          <a:p>
            <a:r>
              <a:rPr lang="fr-FR" dirty="0"/>
              <a:t>Index A</a:t>
            </a:r>
          </a:p>
        </p:txBody>
      </p:sp>
      <p:sp>
        <p:nvSpPr>
          <p:cNvPr id="11" name="Rectangle 10">
            <a:extLst>
              <a:ext uri="{FF2B5EF4-FFF2-40B4-BE49-F238E27FC236}">
                <a16:creationId xmlns:a16="http://schemas.microsoft.com/office/drawing/2014/main" id="{82726A0C-82CD-4CA4-AEA9-92DB4C8B0687}"/>
              </a:ext>
            </a:extLst>
          </p:cNvPr>
          <p:cNvSpPr/>
          <p:nvPr/>
        </p:nvSpPr>
        <p:spPr>
          <a:xfrm>
            <a:off x="1127012" y="1833827"/>
            <a:ext cx="3153911" cy="1511885"/>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DAC2D70A-6AC9-4E75-8767-6206BE3DB9C5}"/>
              </a:ext>
            </a:extLst>
          </p:cNvPr>
          <p:cNvSpPr/>
          <p:nvPr/>
        </p:nvSpPr>
        <p:spPr>
          <a:xfrm>
            <a:off x="1205023" y="1938229"/>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1</a:t>
            </a:r>
          </a:p>
        </p:txBody>
      </p:sp>
      <p:sp>
        <p:nvSpPr>
          <p:cNvPr id="16" name="Rectangle 15">
            <a:extLst>
              <a:ext uri="{FF2B5EF4-FFF2-40B4-BE49-F238E27FC236}">
                <a16:creationId xmlns:a16="http://schemas.microsoft.com/office/drawing/2014/main" id="{ABE4CB7D-C5D5-4FD1-A822-7D20DDF765F8}"/>
              </a:ext>
            </a:extLst>
          </p:cNvPr>
          <p:cNvSpPr/>
          <p:nvPr/>
        </p:nvSpPr>
        <p:spPr>
          <a:xfrm>
            <a:off x="1949224" y="1938229"/>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2</a:t>
            </a:r>
          </a:p>
        </p:txBody>
      </p:sp>
      <p:sp>
        <p:nvSpPr>
          <p:cNvPr id="18" name="Rectangle 17">
            <a:extLst>
              <a:ext uri="{FF2B5EF4-FFF2-40B4-BE49-F238E27FC236}">
                <a16:creationId xmlns:a16="http://schemas.microsoft.com/office/drawing/2014/main" id="{02A4563C-E9E2-4BDC-97A9-6AEC167352C8}"/>
              </a:ext>
            </a:extLst>
          </p:cNvPr>
          <p:cNvSpPr/>
          <p:nvPr/>
        </p:nvSpPr>
        <p:spPr>
          <a:xfrm>
            <a:off x="4688958" y="1737492"/>
            <a:ext cx="3714307" cy="211012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D29A0631-6E9B-4B58-8FE2-330CFC24F356}"/>
              </a:ext>
            </a:extLst>
          </p:cNvPr>
          <p:cNvSpPr txBox="1"/>
          <p:nvPr/>
        </p:nvSpPr>
        <p:spPr>
          <a:xfrm>
            <a:off x="6301619" y="3549743"/>
            <a:ext cx="1474495" cy="207749"/>
          </a:xfrm>
          <a:prstGeom prst="rect">
            <a:avLst/>
          </a:prstGeom>
          <a:noFill/>
        </p:spPr>
        <p:txBody>
          <a:bodyPr wrap="square" lIns="0" tIns="0" rIns="0" bIns="0" rtlCol="0">
            <a:spAutoFit/>
          </a:bodyPr>
          <a:lstStyle/>
          <a:p>
            <a:r>
              <a:rPr lang="fr-FR" dirty="0"/>
              <a:t>Index B</a:t>
            </a:r>
          </a:p>
        </p:txBody>
      </p:sp>
      <p:sp>
        <p:nvSpPr>
          <p:cNvPr id="20" name="Rectangle 19">
            <a:extLst>
              <a:ext uri="{FF2B5EF4-FFF2-40B4-BE49-F238E27FC236}">
                <a16:creationId xmlns:a16="http://schemas.microsoft.com/office/drawing/2014/main" id="{4A4A3A25-9DDA-4471-8EEC-1DA5D76A56F4}"/>
              </a:ext>
            </a:extLst>
          </p:cNvPr>
          <p:cNvSpPr/>
          <p:nvPr/>
        </p:nvSpPr>
        <p:spPr>
          <a:xfrm>
            <a:off x="4771755" y="1833826"/>
            <a:ext cx="3514552" cy="1511885"/>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2AAA1FD8-DC99-4BF1-B641-B2CE7494C9CB}"/>
              </a:ext>
            </a:extLst>
          </p:cNvPr>
          <p:cNvSpPr/>
          <p:nvPr/>
        </p:nvSpPr>
        <p:spPr>
          <a:xfrm>
            <a:off x="4894560" y="1941976"/>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1</a:t>
            </a:r>
          </a:p>
        </p:txBody>
      </p:sp>
      <p:sp>
        <p:nvSpPr>
          <p:cNvPr id="22" name="Rectangle 21">
            <a:extLst>
              <a:ext uri="{FF2B5EF4-FFF2-40B4-BE49-F238E27FC236}">
                <a16:creationId xmlns:a16="http://schemas.microsoft.com/office/drawing/2014/main" id="{85D76E52-1CCE-4259-8A93-8CDCF3C41D4D}"/>
              </a:ext>
            </a:extLst>
          </p:cNvPr>
          <p:cNvSpPr/>
          <p:nvPr/>
        </p:nvSpPr>
        <p:spPr>
          <a:xfrm>
            <a:off x="5743353" y="1939789"/>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2</a:t>
            </a:r>
          </a:p>
        </p:txBody>
      </p:sp>
      <p:sp>
        <p:nvSpPr>
          <p:cNvPr id="23" name="Rectangle 22">
            <a:extLst>
              <a:ext uri="{FF2B5EF4-FFF2-40B4-BE49-F238E27FC236}">
                <a16:creationId xmlns:a16="http://schemas.microsoft.com/office/drawing/2014/main" id="{6513329B-1A0A-4D80-A3F0-541ED66514CC}"/>
              </a:ext>
            </a:extLst>
          </p:cNvPr>
          <p:cNvSpPr/>
          <p:nvPr/>
        </p:nvSpPr>
        <p:spPr>
          <a:xfrm>
            <a:off x="6612131" y="1941332"/>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3</a:t>
            </a:r>
          </a:p>
        </p:txBody>
      </p:sp>
      <p:sp>
        <p:nvSpPr>
          <p:cNvPr id="24" name="Rectangle 23">
            <a:extLst>
              <a:ext uri="{FF2B5EF4-FFF2-40B4-BE49-F238E27FC236}">
                <a16:creationId xmlns:a16="http://schemas.microsoft.com/office/drawing/2014/main" id="{73905D34-D568-402E-A4BD-C0F57CD06EF1}"/>
              </a:ext>
            </a:extLst>
          </p:cNvPr>
          <p:cNvSpPr/>
          <p:nvPr/>
        </p:nvSpPr>
        <p:spPr>
          <a:xfrm>
            <a:off x="7478233" y="1938229"/>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4</a:t>
            </a:r>
          </a:p>
        </p:txBody>
      </p:sp>
      <p:sp>
        <p:nvSpPr>
          <p:cNvPr id="25" name="ZoneTexte 24">
            <a:extLst>
              <a:ext uri="{FF2B5EF4-FFF2-40B4-BE49-F238E27FC236}">
                <a16:creationId xmlns:a16="http://schemas.microsoft.com/office/drawing/2014/main" id="{C14BAB1E-8F0C-4F04-80C3-0E7F833A6BBB}"/>
              </a:ext>
            </a:extLst>
          </p:cNvPr>
          <p:cNvSpPr txBox="1"/>
          <p:nvPr/>
        </p:nvSpPr>
        <p:spPr>
          <a:xfrm>
            <a:off x="1353801" y="3066432"/>
            <a:ext cx="1190846" cy="207749"/>
          </a:xfrm>
          <a:prstGeom prst="rect">
            <a:avLst/>
          </a:prstGeom>
          <a:noFill/>
        </p:spPr>
        <p:txBody>
          <a:bodyPr wrap="square" lIns="0" tIns="0" rIns="0" bIns="0" rtlCol="0">
            <a:spAutoFit/>
          </a:bodyPr>
          <a:lstStyle/>
          <a:p>
            <a:r>
              <a:rPr lang="fr-FR" dirty="0"/>
              <a:t>Type X</a:t>
            </a:r>
          </a:p>
        </p:txBody>
      </p:sp>
      <p:sp>
        <p:nvSpPr>
          <p:cNvPr id="26" name="ZoneTexte 25">
            <a:extLst>
              <a:ext uri="{FF2B5EF4-FFF2-40B4-BE49-F238E27FC236}">
                <a16:creationId xmlns:a16="http://schemas.microsoft.com/office/drawing/2014/main" id="{CB4019E2-EAF5-4488-AAB4-EBA3FD02819E}"/>
              </a:ext>
            </a:extLst>
          </p:cNvPr>
          <p:cNvSpPr txBox="1"/>
          <p:nvPr/>
        </p:nvSpPr>
        <p:spPr>
          <a:xfrm>
            <a:off x="6234302" y="3064682"/>
            <a:ext cx="1190846" cy="207749"/>
          </a:xfrm>
          <a:prstGeom prst="rect">
            <a:avLst/>
          </a:prstGeom>
          <a:noFill/>
        </p:spPr>
        <p:txBody>
          <a:bodyPr wrap="square" lIns="0" tIns="0" rIns="0" bIns="0" rtlCol="0">
            <a:spAutoFit/>
          </a:bodyPr>
          <a:lstStyle/>
          <a:p>
            <a:r>
              <a:rPr lang="fr-FR" dirty="0"/>
              <a:t>Type Y</a:t>
            </a:r>
          </a:p>
        </p:txBody>
      </p:sp>
    </p:spTree>
    <p:extLst>
      <p:ext uri="{BB962C8B-B14F-4D97-AF65-F5344CB8AC3E}">
        <p14:creationId xmlns:p14="http://schemas.microsoft.com/office/powerpoint/2010/main" val="5397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D1E1D13-37E5-4451-8493-74A531C60A73}"/>
              </a:ext>
            </a:extLst>
          </p:cNvPr>
          <p:cNvSpPr>
            <a:spLocks noGrp="1"/>
          </p:cNvSpPr>
          <p:nvPr>
            <p:ph sz="quarter" idx="15"/>
          </p:nvPr>
        </p:nvSpPr>
        <p:spPr/>
        <p:txBody>
          <a:bodyPr/>
          <a:lstStyle/>
          <a:p>
            <a:pPr algn="l"/>
            <a:r>
              <a:rPr lang="fr-FR" dirty="0">
                <a:solidFill>
                  <a:srgbClr val="292929"/>
                </a:solidFill>
                <a:latin typeface="charter"/>
              </a:rPr>
              <a:t>Une application avec différents types métier </a:t>
            </a:r>
          </a:p>
          <a:p>
            <a:pPr lvl="1"/>
            <a:r>
              <a:rPr lang="fr-FR" dirty="0">
                <a:solidFill>
                  <a:srgbClr val="292929"/>
                </a:solidFill>
                <a:latin typeface="charter"/>
              </a:rPr>
              <a:t>Exemple : Une application qui stocke des personnes, des offres d’emploi , des entreprises</a:t>
            </a:r>
          </a:p>
          <a:p>
            <a:pPr lvl="1"/>
            <a:r>
              <a:rPr lang="fr-FR" dirty="0">
                <a:solidFill>
                  <a:srgbClr val="292929"/>
                </a:solidFill>
                <a:latin typeface="charter"/>
              </a:rPr>
              <a:t>Utilisation d’une répartition de la donnée par type</a:t>
            </a:r>
          </a:p>
          <a:p>
            <a:pPr lvl="1"/>
            <a:r>
              <a:rPr lang="fr-FR" dirty="0">
                <a:solidFill>
                  <a:srgbClr val="292929"/>
                </a:solidFill>
                <a:latin typeface="charter"/>
              </a:rPr>
              <a:t>On aura un index  </a:t>
            </a:r>
            <a:r>
              <a:rPr lang="fr-FR" dirty="0">
                <a:latin typeface="charter"/>
              </a:rPr>
              <a:t>pour chaque</a:t>
            </a:r>
            <a:r>
              <a:rPr lang="fr-FR" dirty="0">
                <a:solidFill>
                  <a:srgbClr val="FF0000"/>
                </a:solidFill>
                <a:latin typeface="charter"/>
              </a:rPr>
              <a:t> </a:t>
            </a:r>
            <a:r>
              <a:rPr lang="fr-FR" dirty="0">
                <a:solidFill>
                  <a:srgbClr val="292929"/>
                </a:solidFill>
                <a:latin typeface="charter"/>
              </a:rPr>
              <a:t>type : personnes, offres, entreprises</a:t>
            </a:r>
          </a:p>
          <a:p>
            <a:pPr lvl="1"/>
            <a:endParaRPr lang="fr-FR" dirty="0">
              <a:solidFill>
                <a:srgbClr val="292929"/>
              </a:solidFill>
              <a:latin typeface="charter"/>
            </a:endParaRPr>
          </a:p>
          <a:p>
            <a:r>
              <a:rPr lang="fr-FR" dirty="0">
                <a:solidFill>
                  <a:srgbClr val="292929"/>
                </a:solidFill>
                <a:latin typeface="charter"/>
              </a:rPr>
              <a:t>Une application qui stocke des données orientées time </a:t>
            </a:r>
            <a:r>
              <a:rPr lang="fr-FR" dirty="0" err="1">
                <a:solidFill>
                  <a:srgbClr val="292929"/>
                </a:solidFill>
                <a:latin typeface="charter"/>
              </a:rPr>
              <a:t>series</a:t>
            </a:r>
            <a:endParaRPr lang="fr-FR" dirty="0">
              <a:solidFill>
                <a:srgbClr val="292929"/>
              </a:solidFill>
              <a:latin typeface="charter"/>
            </a:endParaRPr>
          </a:p>
          <a:p>
            <a:pPr lvl="1"/>
            <a:r>
              <a:rPr lang="fr-FR" dirty="0">
                <a:solidFill>
                  <a:srgbClr val="292929"/>
                </a:solidFill>
                <a:latin typeface="charter"/>
              </a:rPr>
              <a:t>Exemple : Des mesures de température dans les villes de France</a:t>
            </a:r>
          </a:p>
          <a:p>
            <a:pPr lvl="1"/>
            <a:r>
              <a:rPr lang="fr-FR" dirty="0">
                <a:solidFill>
                  <a:srgbClr val="292929"/>
                </a:solidFill>
                <a:latin typeface="charter"/>
              </a:rPr>
              <a:t>Utilisation d’une répartition de la donnée par date</a:t>
            </a:r>
          </a:p>
          <a:p>
            <a:pPr lvl="1"/>
            <a:r>
              <a:rPr lang="fr-FR" dirty="0">
                <a:solidFill>
                  <a:srgbClr val="292929"/>
                </a:solidFill>
                <a:latin typeface="charter"/>
              </a:rPr>
              <a:t>Toutes les données sont de même type, mais on souhaite les répartir pour des questions de volumétries et de performance</a:t>
            </a:r>
          </a:p>
          <a:p>
            <a:pPr lvl="1"/>
            <a:r>
              <a:rPr lang="fr-FR" dirty="0">
                <a:solidFill>
                  <a:srgbClr val="292929"/>
                </a:solidFill>
                <a:latin typeface="charter"/>
              </a:rPr>
              <a:t>On peut avoir un index par mois et un type/indice par jour avec les mesures de la journée</a:t>
            </a:r>
          </a:p>
          <a:p>
            <a:pPr lvl="1"/>
            <a:r>
              <a:rPr lang="fr-FR" dirty="0">
                <a:solidFill>
                  <a:srgbClr val="292929"/>
                </a:solidFill>
                <a:latin typeface="charter"/>
              </a:rPr>
              <a:t>Permet de limiter le volume de documents lorsque l’on recherche par date.</a:t>
            </a:r>
          </a:p>
          <a:p>
            <a:pPr lvl="1"/>
            <a:endParaRPr lang="fr-FR" dirty="0">
              <a:solidFill>
                <a:srgbClr val="292929"/>
              </a:solidFill>
              <a:latin typeface="charter"/>
            </a:endParaRPr>
          </a:p>
        </p:txBody>
      </p:sp>
      <p:sp>
        <p:nvSpPr>
          <p:cNvPr id="3" name="Titre 2">
            <a:extLst>
              <a:ext uri="{FF2B5EF4-FFF2-40B4-BE49-F238E27FC236}">
                <a16:creationId xmlns:a16="http://schemas.microsoft.com/office/drawing/2014/main" id="{746F7C47-C9CC-4A10-8694-874267A9455B}"/>
              </a:ext>
            </a:extLst>
          </p:cNvPr>
          <p:cNvSpPr>
            <a:spLocks noGrp="1"/>
          </p:cNvSpPr>
          <p:nvPr>
            <p:ph type="title"/>
          </p:nvPr>
        </p:nvSpPr>
        <p:spPr/>
        <p:txBody>
          <a:bodyPr/>
          <a:lstStyle/>
          <a:p>
            <a:r>
              <a:rPr lang="fr-FR" dirty="0"/>
              <a:t>Organisation de la donnée</a:t>
            </a:r>
          </a:p>
        </p:txBody>
      </p:sp>
      <p:sp>
        <p:nvSpPr>
          <p:cNvPr id="4" name="Espace réservé du texte 3">
            <a:extLst>
              <a:ext uri="{FF2B5EF4-FFF2-40B4-BE49-F238E27FC236}">
                <a16:creationId xmlns:a16="http://schemas.microsoft.com/office/drawing/2014/main" id="{D213C2B4-50A2-42F2-8E7B-4DDFDA88AFFC}"/>
              </a:ext>
            </a:extLst>
          </p:cNvPr>
          <p:cNvSpPr>
            <a:spLocks noGrp="1"/>
          </p:cNvSpPr>
          <p:nvPr>
            <p:ph type="body" sz="quarter" idx="13"/>
          </p:nvPr>
        </p:nvSpPr>
        <p:spPr/>
        <p:txBody>
          <a:bodyPr/>
          <a:lstStyle/>
          <a:p>
            <a:r>
              <a:rPr lang="fr-FR" dirty="0"/>
              <a:t>Exemple d’organisation</a:t>
            </a:r>
          </a:p>
        </p:txBody>
      </p:sp>
      <p:sp>
        <p:nvSpPr>
          <p:cNvPr id="5" name="Espace réservé de la date 4">
            <a:extLst>
              <a:ext uri="{FF2B5EF4-FFF2-40B4-BE49-F238E27FC236}">
                <a16:creationId xmlns:a16="http://schemas.microsoft.com/office/drawing/2014/main" id="{DB1E02E8-0FF3-4D83-955D-A72920E67C40}"/>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73C0936B-4C66-405C-8AEF-D1DB6E583B4B}"/>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486310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D1E1D13-37E5-4451-8493-74A531C60A73}"/>
              </a:ext>
            </a:extLst>
          </p:cNvPr>
          <p:cNvSpPr>
            <a:spLocks noGrp="1"/>
          </p:cNvSpPr>
          <p:nvPr>
            <p:ph sz="quarter" idx="15"/>
          </p:nvPr>
        </p:nvSpPr>
        <p:spPr/>
        <p:txBody>
          <a:bodyPr/>
          <a:lstStyle/>
          <a:p>
            <a:pPr algn="l"/>
            <a:r>
              <a:rPr lang="fr-FR" b="0" i="0" dirty="0" err="1">
                <a:solidFill>
                  <a:srgbClr val="292929"/>
                </a:solidFill>
                <a:effectLst/>
                <a:latin typeface="charter"/>
              </a:rPr>
              <a:t>Elasticsearch</a:t>
            </a:r>
            <a:r>
              <a:rPr lang="fr-FR" b="0" i="0" dirty="0">
                <a:solidFill>
                  <a:srgbClr val="292929"/>
                </a:solidFill>
                <a:effectLst/>
                <a:latin typeface="charter"/>
              </a:rPr>
              <a:t> permet une recherche rapide car au lieu de chercher directement un mot dans un texte, il cherche ce mot dans un index. Par analogie avec la recherche d’un mot dans un livre, la recherche </a:t>
            </a:r>
            <a:r>
              <a:rPr lang="fr-FR" b="0" i="0" dirty="0" err="1">
                <a:solidFill>
                  <a:srgbClr val="292929"/>
                </a:solidFill>
                <a:effectLst/>
                <a:latin typeface="charter"/>
              </a:rPr>
              <a:t>Elasticsearch</a:t>
            </a:r>
            <a:r>
              <a:rPr lang="fr-FR" b="0" i="0" dirty="0">
                <a:solidFill>
                  <a:srgbClr val="292929"/>
                </a:solidFill>
                <a:effectLst/>
                <a:latin typeface="charter"/>
              </a:rPr>
              <a:t> consisterait à relever les numéros des pages concernées dans un index des </a:t>
            </a:r>
            <a:r>
              <a:rPr lang="fr-FR" b="0" i="0" dirty="0" err="1">
                <a:solidFill>
                  <a:srgbClr val="292929"/>
                </a:solidFill>
                <a:effectLst/>
                <a:latin typeface="charter"/>
              </a:rPr>
              <a:t>mots-clé</a:t>
            </a:r>
            <a:r>
              <a:rPr lang="fr-FR" b="0" i="0" dirty="0">
                <a:solidFill>
                  <a:srgbClr val="292929"/>
                </a:solidFill>
                <a:effectLst/>
                <a:latin typeface="charter"/>
              </a:rPr>
              <a:t>, placé en fin de livre, plutôt que de parcourir tous les mots de toutes les pages.</a:t>
            </a:r>
          </a:p>
          <a:p>
            <a:pPr algn="l"/>
            <a:r>
              <a:rPr lang="fr-FR" b="0" i="0" dirty="0">
                <a:solidFill>
                  <a:srgbClr val="292929"/>
                </a:solidFill>
                <a:effectLst/>
                <a:latin typeface="charter"/>
              </a:rPr>
              <a:t>Ce type d’index des mots-clés est appelé </a:t>
            </a:r>
            <a:r>
              <a:rPr lang="fr-FR" b="1" i="0" dirty="0">
                <a:solidFill>
                  <a:srgbClr val="292929"/>
                </a:solidFill>
                <a:effectLst/>
                <a:latin typeface="charter"/>
              </a:rPr>
              <a:t>index inversé </a:t>
            </a:r>
            <a:r>
              <a:rPr lang="fr-FR" b="0" i="0" dirty="0">
                <a:solidFill>
                  <a:srgbClr val="292929"/>
                </a:solidFill>
                <a:effectLst/>
                <a:latin typeface="charter"/>
              </a:rPr>
              <a:t>: la structure de donnée est centrée sur les </a:t>
            </a:r>
            <a:r>
              <a:rPr lang="fr-FR" b="0" i="0" dirty="0" err="1">
                <a:solidFill>
                  <a:srgbClr val="292929"/>
                </a:solidFill>
                <a:effectLst/>
                <a:latin typeface="charter"/>
              </a:rPr>
              <a:t>mots-clé</a:t>
            </a:r>
            <a:r>
              <a:rPr lang="fr-FR" b="0" i="0" dirty="0">
                <a:solidFill>
                  <a:srgbClr val="292929"/>
                </a:solidFill>
                <a:effectLst/>
                <a:latin typeface="charter"/>
              </a:rPr>
              <a:t> plutôt que sur les pages.</a:t>
            </a:r>
          </a:p>
          <a:p>
            <a:endParaRPr lang="fr-FR" dirty="0"/>
          </a:p>
        </p:txBody>
      </p:sp>
      <p:sp>
        <p:nvSpPr>
          <p:cNvPr id="3" name="Titre 2">
            <a:extLst>
              <a:ext uri="{FF2B5EF4-FFF2-40B4-BE49-F238E27FC236}">
                <a16:creationId xmlns:a16="http://schemas.microsoft.com/office/drawing/2014/main" id="{746F7C47-C9CC-4A10-8694-874267A9455B}"/>
              </a:ext>
            </a:extLst>
          </p:cNvPr>
          <p:cNvSpPr>
            <a:spLocks noGrp="1"/>
          </p:cNvSpPr>
          <p:nvPr>
            <p:ph type="title"/>
          </p:nvPr>
        </p:nvSpPr>
        <p:spPr/>
        <p:txBody>
          <a:bodyPr/>
          <a:lstStyle/>
          <a:p>
            <a:r>
              <a:rPr lang="fr-FR" dirty="0"/>
              <a:t>Organisation de la donnée</a:t>
            </a:r>
          </a:p>
        </p:txBody>
      </p:sp>
      <p:sp>
        <p:nvSpPr>
          <p:cNvPr id="4" name="Espace réservé du texte 3">
            <a:extLst>
              <a:ext uri="{FF2B5EF4-FFF2-40B4-BE49-F238E27FC236}">
                <a16:creationId xmlns:a16="http://schemas.microsoft.com/office/drawing/2014/main" id="{D213C2B4-50A2-42F2-8E7B-4DDFDA88AFFC}"/>
              </a:ext>
            </a:extLst>
          </p:cNvPr>
          <p:cNvSpPr>
            <a:spLocks noGrp="1"/>
          </p:cNvSpPr>
          <p:nvPr>
            <p:ph type="body" sz="quarter" idx="13"/>
          </p:nvPr>
        </p:nvSpPr>
        <p:spPr/>
        <p:txBody>
          <a:bodyPr/>
          <a:lstStyle/>
          <a:p>
            <a:r>
              <a:rPr lang="fr-FR" dirty="0"/>
              <a:t>Index inversé (</a:t>
            </a:r>
            <a:r>
              <a:rPr lang="fr-FR" dirty="0" err="1"/>
              <a:t>Lucene</a:t>
            </a:r>
            <a:r>
              <a:rPr lang="fr-FR" dirty="0"/>
              <a:t>)</a:t>
            </a:r>
          </a:p>
        </p:txBody>
      </p:sp>
      <p:sp>
        <p:nvSpPr>
          <p:cNvPr id="5" name="Espace réservé de la date 4">
            <a:extLst>
              <a:ext uri="{FF2B5EF4-FFF2-40B4-BE49-F238E27FC236}">
                <a16:creationId xmlns:a16="http://schemas.microsoft.com/office/drawing/2014/main" id="{DB1E02E8-0FF3-4D83-955D-A72920E67C40}"/>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73C0936B-4C66-405C-8AEF-D1DB6E583B4B}"/>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7" name="Image 6">
            <a:extLst>
              <a:ext uri="{FF2B5EF4-FFF2-40B4-BE49-F238E27FC236}">
                <a16:creationId xmlns:a16="http://schemas.microsoft.com/office/drawing/2014/main" id="{7F90D1D8-E1DC-4823-BCC7-44EA16333365}"/>
              </a:ext>
            </a:extLst>
          </p:cNvPr>
          <p:cNvPicPr>
            <a:picLocks noChangeAspect="1"/>
          </p:cNvPicPr>
          <p:nvPr/>
        </p:nvPicPr>
        <p:blipFill>
          <a:blip r:embed="rId2"/>
          <a:stretch>
            <a:fillRect/>
          </a:stretch>
        </p:blipFill>
        <p:spPr>
          <a:xfrm>
            <a:off x="1815513" y="2530672"/>
            <a:ext cx="3861220" cy="2239507"/>
          </a:xfrm>
          <a:prstGeom prst="rect">
            <a:avLst/>
          </a:prstGeom>
        </p:spPr>
      </p:pic>
    </p:spTree>
    <p:extLst>
      <p:ext uri="{BB962C8B-B14F-4D97-AF65-F5344CB8AC3E}">
        <p14:creationId xmlns:p14="http://schemas.microsoft.com/office/powerpoint/2010/main" val="2181715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D1E1D13-37E5-4451-8493-74A531C60A73}"/>
              </a:ext>
            </a:extLst>
          </p:cNvPr>
          <p:cNvSpPr>
            <a:spLocks noGrp="1"/>
          </p:cNvSpPr>
          <p:nvPr>
            <p:ph sz="quarter" idx="15"/>
          </p:nvPr>
        </p:nvSpPr>
        <p:spPr/>
        <p:txBody>
          <a:bodyPr/>
          <a:lstStyle/>
          <a:p>
            <a:pPr algn="l"/>
            <a:r>
              <a:rPr lang="fr-FR" b="0" i="0" dirty="0">
                <a:solidFill>
                  <a:srgbClr val="292929"/>
                </a:solidFill>
                <a:effectLst/>
                <a:latin typeface="charter"/>
              </a:rPr>
              <a:t>Lorsqu’on envoie un document au serveur pour indexation, le serveur va analyser le premier document pour en créer un schéma par défaut</a:t>
            </a:r>
            <a:r>
              <a:rPr lang="fr-FR" dirty="0">
                <a:solidFill>
                  <a:srgbClr val="292929"/>
                </a:solidFill>
                <a:latin typeface="charter"/>
              </a:rPr>
              <a:t> suivant les propriétés du document.</a:t>
            </a:r>
          </a:p>
          <a:p>
            <a:pPr algn="l"/>
            <a:r>
              <a:rPr lang="fr-FR" dirty="0">
                <a:solidFill>
                  <a:srgbClr val="292929"/>
                </a:solidFill>
                <a:latin typeface="charter"/>
              </a:rPr>
              <a:t>Les documents suivants doivent correspondre au schéma.</a:t>
            </a:r>
          </a:p>
          <a:p>
            <a:pPr algn="l"/>
            <a:r>
              <a:rPr lang="fr-FR" b="0" i="0" dirty="0">
                <a:solidFill>
                  <a:srgbClr val="292929"/>
                </a:solidFill>
                <a:effectLst/>
                <a:latin typeface="charter"/>
              </a:rPr>
              <a:t>Trois champs supplémentaires sont utilisés pour identifier le document de manière unique:</a:t>
            </a:r>
          </a:p>
          <a:p>
            <a:pPr lvl="1"/>
            <a:r>
              <a:rPr lang="fr-FR" b="0" i="0" dirty="0">
                <a:solidFill>
                  <a:srgbClr val="292929"/>
                </a:solidFill>
                <a:effectLst/>
                <a:latin typeface="charter"/>
              </a:rPr>
              <a:t>un </a:t>
            </a:r>
            <a:r>
              <a:rPr lang="fr-FR" b="0" i="1" dirty="0">
                <a:solidFill>
                  <a:srgbClr val="292929"/>
                </a:solidFill>
                <a:effectLst/>
                <a:latin typeface="charter"/>
              </a:rPr>
              <a:t>index : </a:t>
            </a:r>
            <a:r>
              <a:rPr lang="fr-FR" b="0" i="0" dirty="0">
                <a:solidFill>
                  <a:srgbClr val="292929"/>
                </a:solidFill>
                <a:effectLst/>
                <a:latin typeface="charter"/>
              </a:rPr>
              <a:t>une grande catégorie dont fait partie le document (exemple: articles)</a:t>
            </a:r>
          </a:p>
          <a:p>
            <a:pPr lvl="1"/>
            <a:r>
              <a:rPr lang="fr-FR" b="0" i="0" dirty="0">
                <a:solidFill>
                  <a:srgbClr val="292929"/>
                </a:solidFill>
                <a:effectLst/>
                <a:latin typeface="charter"/>
              </a:rPr>
              <a:t>un </a:t>
            </a:r>
            <a:r>
              <a:rPr lang="fr-FR" b="0" i="1" dirty="0">
                <a:solidFill>
                  <a:srgbClr val="292929"/>
                </a:solidFill>
                <a:effectLst/>
                <a:latin typeface="charter"/>
              </a:rPr>
              <a:t>type </a:t>
            </a:r>
            <a:r>
              <a:rPr lang="fr-FR" b="0" i="0" dirty="0">
                <a:solidFill>
                  <a:srgbClr val="292929"/>
                </a:solidFill>
                <a:effectLst/>
                <a:latin typeface="charter"/>
              </a:rPr>
              <a:t>: une sous-catégorie (exemple: articles de sport) = correspond à l’indice </a:t>
            </a:r>
          </a:p>
          <a:p>
            <a:pPr lvl="1"/>
            <a:r>
              <a:rPr lang="fr-FR" b="0" i="0" dirty="0">
                <a:solidFill>
                  <a:srgbClr val="292929"/>
                </a:solidFill>
                <a:effectLst/>
                <a:latin typeface="charter"/>
              </a:rPr>
              <a:t>un </a:t>
            </a:r>
            <a:r>
              <a:rPr lang="fr-FR" b="0" i="1" dirty="0">
                <a:solidFill>
                  <a:srgbClr val="292929"/>
                </a:solidFill>
                <a:effectLst/>
                <a:latin typeface="charter"/>
              </a:rPr>
              <a:t>id </a:t>
            </a:r>
            <a:r>
              <a:rPr lang="fr-FR" b="0" i="0" dirty="0">
                <a:solidFill>
                  <a:srgbClr val="292929"/>
                </a:solidFill>
                <a:effectLst/>
                <a:latin typeface="charter"/>
              </a:rPr>
              <a:t>: un identifiant (exemple: 1245 — peut être généré automatiquement par le serveur)</a:t>
            </a:r>
          </a:p>
          <a:p>
            <a:endParaRPr lang="fr-FR" dirty="0"/>
          </a:p>
          <a:p>
            <a:endParaRPr lang="fr-FR" dirty="0"/>
          </a:p>
          <a:p>
            <a:pPr algn="l"/>
            <a:r>
              <a:rPr lang="fr-FR" dirty="0">
                <a:solidFill>
                  <a:srgbClr val="292929"/>
                </a:solidFill>
                <a:latin typeface="charter"/>
              </a:rPr>
              <a:t>Le schéma créé après le premier import,  ne peux pas être modifié. Il doit être supprimé puis recréé. L’ensemble des documents doit donc être réimporté</a:t>
            </a:r>
            <a:endParaRPr lang="fr-FR" dirty="0"/>
          </a:p>
          <a:p>
            <a:r>
              <a:rPr lang="fr-FR" dirty="0">
                <a:solidFill>
                  <a:srgbClr val="292929"/>
                </a:solidFill>
                <a:latin typeface="charter"/>
              </a:rPr>
              <a:t>L’ajout à l’index se fait périodiquement (quelques millisecondes) : Attention un document indexé n’est pas forcement accessible immédiatement.</a:t>
            </a:r>
          </a:p>
        </p:txBody>
      </p:sp>
      <p:sp>
        <p:nvSpPr>
          <p:cNvPr id="3" name="Titre 2">
            <a:extLst>
              <a:ext uri="{FF2B5EF4-FFF2-40B4-BE49-F238E27FC236}">
                <a16:creationId xmlns:a16="http://schemas.microsoft.com/office/drawing/2014/main" id="{746F7C47-C9CC-4A10-8694-874267A9455B}"/>
              </a:ext>
            </a:extLst>
          </p:cNvPr>
          <p:cNvSpPr>
            <a:spLocks noGrp="1"/>
          </p:cNvSpPr>
          <p:nvPr>
            <p:ph type="title"/>
          </p:nvPr>
        </p:nvSpPr>
        <p:spPr/>
        <p:txBody>
          <a:bodyPr/>
          <a:lstStyle/>
          <a:p>
            <a:r>
              <a:rPr lang="fr-FR" dirty="0"/>
              <a:t>Organisation de la donnée</a:t>
            </a:r>
          </a:p>
        </p:txBody>
      </p:sp>
      <p:sp>
        <p:nvSpPr>
          <p:cNvPr id="4" name="Espace réservé du texte 3">
            <a:extLst>
              <a:ext uri="{FF2B5EF4-FFF2-40B4-BE49-F238E27FC236}">
                <a16:creationId xmlns:a16="http://schemas.microsoft.com/office/drawing/2014/main" id="{D213C2B4-50A2-42F2-8E7B-4DDFDA88AFFC}"/>
              </a:ext>
            </a:extLst>
          </p:cNvPr>
          <p:cNvSpPr>
            <a:spLocks noGrp="1"/>
          </p:cNvSpPr>
          <p:nvPr>
            <p:ph type="body" sz="quarter" idx="13"/>
          </p:nvPr>
        </p:nvSpPr>
        <p:spPr/>
        <p:txBody>
          <a:bodyPr/>
          <a:lstStyle/>
          <a:p>
            <a:r>
              <a:rPr lang="fr-FR" dirty="0"/>
              <a:t>Indexation</a:t>
            </a:r>
          </a:p>
        </p:txBody>
      </p:sp>
      <p:sp>
        <p:nvSpPr>
          <p:cNvPr id="5" name="Espace réservé de la date 4">
            <a:extLst>
              <a:ext uri="{FF2B5EF4-FFF2-40B4-BE49-F238E27FC236}">
                <a16:creationId xmlns:a16="http://schemas.microsoft.com/office/drawing/2014/main" id="{DB1E02E8-0FF3-4D83-955D-A72920E67C40}"/>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73C0936B-4C66-405C-8AEF-D1DB6E583B4B}"/>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3724430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F940A49-60F7-489E-ACB8-E484532CA98F}"/>
              </a:ext>
            </a:extLst>
          </p:cNvPr>
          <p:cNvSpPr>
            <a:spLocks noGrp="1"/>
          </p:cNvSpPr>
          <p:nvPr>
            <p:ph type="title"/>
          </p:nvPr>
        </p:nvSpPr>
        <p:spPr/>
        <p:txBody>
          <a:bodyPr/>
          <a:lstStyle/>
          <a:p>
            <a:r>
              <a:rPr lang="en-GB" dirty="0"/>
              <a:t>Organisation de la </a:t>
            </a:r>
            <a:r>
              <a:rPr lang="en-GB" dirty="0" err="1"/>
              <a:t>donnée</a:t>
            </a:r>
            <a:endParaRPr lang="fr-FR" dirty="0"/>
          </a:p>
        </p:txBody>
      </p:sp>
      <p:sp>
        <p:nvSpPr>
          <p:cNvPr id="4" name="Espace réservé du texte 3">
            <a:extLst>
              <a:ext uri="{FF2B5EF4-FFF2-40B4-BE49-F238E27FC236}">
                <a16:creationId xmlns:a16="http://schemas.microsoft.com/office/drawing/2014/main" id="{62E29A71-4EB3-4E37-BE3B-DEEA02F0885C}"/>
              </a:ext>
            </a:extLst>
          </p:cNvPr>
          <p:cNvSpPr>
            <a:spLocks noGrp="1"/>
          </p:cNvSpPr>
          <p:nvPr>
            <p:ph type="body" sz="quarter" idx="13"/>
          </p:nvPr>
        </p:nvSpPr>
        <p:spPr/>
        <p:txBody>
          <a:bodyPr/>
          <a:lstStyle/>
          <a:p>
            <a:r>
              <a:rPr lang="fr-FR" dirty="0"/>
              <a:t>Indexation</a:t>
            </a:r>
          </a:p>
        </p:txBody>
      </p:sp>
      <p:sp>
        <p:nvSpPr>
          <p:cNvPr id="5" name="Espace réservé de la date 4">
            <a:extLst>
              <a:ext uri="{FF2B5EF4-FFF2-40B4-BE49-F238E27FC236}">
                <a16:creationId xmlns:a16="http://schemas.microsoft.com/office/drawing/2014/main" id="{0E2BD132-B2BB-4E9A-A8C4-5EC91BDAD539}"/>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A5D96637-0384-4785-99C7-A5D93B4858B6}"/>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7" name="Rectangle 6">
            <a:extLst>
              <a:ext uri="{FF2B5EF4-FFF2-40B4-BE49-F238E27FC236}">
                <a16:creationId xmlns:a16="http://schemas.microsoft.com/office/drawing/2014/main" id="{6BD7A7AD-7B8B-4556-B80A-310AE5EBE9CE}"/>
              </a:ext>
            </a:extLst>
          </p:cNvPr>
          <p:cNvSpPr/>
          <p:nvPr/>
        </p:nvSpPr>
        <p:spPr>
          <a:xfrm>
            <a:off x="530132" y="1790886"/>
            <a:ext cx="7896446" cy="2677439"/>
          </a:xfrm>
          <a:prstGeom prst="rect">
            <a:avLst/>
          </a:prstGeom>
          <a:noFill/>
          <a:ln w="412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a:extLst>
              <a:ext uri="{FF2B5EF4-FFF2-40B4-BE49-F238E27FC236}">
                <a16:creationId xmlns:a16="http://schemas.microsoft.com/office/drawing/2014/main" id="{33D2D0CB-5C62-4E7A-9557-5AB3661184EE}"/>
              </a:ext>
            </a:extLst>
          </p:cNvPr>
          <p:cNvSpPr txBox="1"/>
          <p:nvPr/>
        </p:nvSpPr>
        <p:spPr>
          <a:xfrm>
            <a:off x="3700130" y="4173910"/>
            <a:ext cx="2232837" cy="207749"/>
          </a:xfrm>
          <a:prstGeom prst="rect">
            <a:avLst/>
          </a:prstGeom>
          <a:noFill/>
        </p:spPr>
        <p:txBody>
          <a:bodyPr wrap="square" lIns="0" tIns="0" rIns="0" bIns="0" rtlCol="0">
            <a:spAutoFit/>
          </a:bodyPr>
          <a:lstStyle/>
          <a:p>
            <a:r>
              <a:rPr lang="fr-FR" dirty="0" err="1"/>
              <a:t>ElasticSearch</a:t>
            </a:r>
            <a:endParaRPr lang="fr-FR" dirty="0"/>
          </a:p>
        </p:txBody>
      </p:sp>
      <p:sp>
        <p:nvSpPr>
          <p:cNvPr id="9" name="Rectangle 8">
            <a:extLst>
              <a:ext uri="{FF2B5EF4-FFF2-40B4-BE49-F238E27FC236}">
                <a16:creationId xmlns:a16="http://schemas.microsoft.com/office/drawing/2014/main" id="{D7A8A66E-627F-4CAC-8AA3-6B28BAAEAC42}"/>
              </a:ext>
            </a:extLst>
          </p:cNvPr>
          <p:cNvSpPr/>
          <p:nvPr/>
        </p:nvSpPr>
        <p:spPr>
          <a:xfrm>
            <a:off x="857693" y="1979867"/>
            <a:ext cx="3714307" cy="211012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AEAB13C9-19F2-4694-B6BC-CE3DD29C0237}"/>
              </a:ext>
            </a:extLst>
          </p:cNvPr>
          <p:cNvSpPr txBox="1"/>
          <p:nvPr/>
        </p:nvSpPr>
        <p:spPr>
          <a:xfrm>
            <a:off x="2112221" y="3817551"/>
            <a:ext cx="1474495" cy="207749"/>
          </a:xfrm>
          <a:prstGeom prst="rect">
            <a:avLst/>
          </a:prstGeom>
          <a:noFill/>
        </p:spPr>
        <p:txBody>
          <a:bodyPr wrap="square" lIns="0" tIns="0" rIns="0" bIns="0" rtlCol="0">
            <a:spAutoFit/>
          </a:bodyPr>
          <a:lstStyle/>
          <a:p>
            <a:r>
              <a:rPr lang="fr-FR" dirty="0"/>
              <a:t>Index A</a:t>
            </a:r>
          </a:p>
        </p:txBody>
      </p:sp>
      <p:sp>
        <p:nvSpPr>
          <p:cNvPr id="11" name="Rectangle 10">
            <a:extLst>
              <a:ext uri="{FF2B5EF4-FFF2-40B4-BE49-F238E27FC236}">
                <a16:creationId xmlns:a16="http://schemas.microsoft.com/office/drawing/2014/main" id="{82726A0C-82CD-4CA4-AEA9-92DB4C8B0687}"/>
              </a:ext>
            </a:extLst>
          </p:cNvPr>
          <p:cNvSpPr/>
          <p:nvPr/>
        </p:nvSpPr>
        <p:spPr>
          <a:xfrm>
            <a:off x="1127013" y="2060651"/>
            <a:ext cx="1417634" cy="1511885"/>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DAC2D70A-6AC9-4E75-8767-6206BE3DB9C5}"/>
              </a:ext>
            </a:extLst>
          </p:cNvPr>
          <p:cNvSpPr/>
          <p:nvPr/>
        </p:nvSpPr>
        <p:spPr>
          <a:xfrm>
            <a:off x="1205023" y="2165053"/>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1</a:t>
            </a:r>
          </a:p>
        </p:txBody>
      </p:sp>
      <p:sp>
        <p:nvSpPr>
          <p:cNvPr id="14" name="Rectangle 13">
            <a:extLst>
              <a:ext uri="{FF2B5EF4-FFF2-40B4-BE49-F238E27FC236}">
                <a16:creationId xmlns:a16="http://schemas.microsoft.com/office/drawing/2014/main" id="{4958FA0A-05C9-4562-A54A-8812C3396E0D}"/>
              </a:ext>
            </a:extLst>
          </p:cNvPr>
          <p:cNvSpPr/>
          <p:nvPr/>
        </p:nvSpPr>
        <p:spPr>
          <a:xfrm>
            <a:off x="2771434" y="2099449"/>
            <a:ext cx="1417633" cy="1473087"/>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A8FB15D0-D029-4450-9E2F-81DFE369AAC6}"/>
              </a:ext>
            </a:extLst>
          </p:cNvPr>
          <p:cNvSpPr txBox="1"/>
          <p:nvPr/>
        </p:nvSpPr>
        <p:spPr>
          <a:xfrm>
            <a:off x="2909718" y="3325712"/>
            <a:ext cx="1190846" cy="207749"/>
          </a:xfrm>
          <a:prstGeom prst="rect">
            <a:avLst/>
          </a:prstGeom>
          <a:noFill/>
        </p:spPr>
        <p:txBody>
          <a:bodyPr wrap="square" lIns="0" tIns="0" rIns="0" bIns="0" rtlCol="0">
            <a:spAutoFit/>
          </a:bodyPr>
          <a:lstStyle/>
          <a:p>
            <a:r>
              <a:rPr lang="fr-FR" dirty="0"/>
              <a:t>Type X</a:t>
            </a:r>
          </a:p>
        </p:txBody>
      </p:sp>
      <p:sp>
        <p:nvSpPr>
          <p:cNvPr id="16" name="Rectangle 15">
            <a:extLst>
              <a:ext uri="{FF2B5EF4-FFF2-40B4-BE49-F238E27FC236}">
                <a16:creationId xmlns:a16="http://schemas.microsoft.com/office/drawing/2014/main" id="{ABE4CB7D-C5D5-4FD1-A822-7D20DDF765F8}"/>
              </a:ext>
            </a:extLst>
          </p:cNvPr>
          <p:cNvSpPr/>
          <p:nvPr/>
        </p:nvSpPr>
        <p:spPr>
          <a:xfrm>
            <a:off x="1949224" y="2165053"/>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2</a:t>
            </a:r>
          </a:p>
        </p:txBody>
      </p:sp>
      <p:sp>
        <p:nvSpPr>
          <p:cNvPr id="17" name="Rectangle 16">
            <a:extLst>
              <a:ext uri="{FF2B5EF4-FFF2-40B4-BE49-F238E27FC236}">
                <a16:creationId xmlns:a16="http://schemas.microsoft.com/office/drawing/2014/main" id="{47C8CB08-FAF8-473B-95F9-FB42FA2FB66B}"/>
              </a:ext>
            </a:extLst>
          </p:cNvPr>
          <p:cNvSpPr/>
          <p:nvPr/>
        </p:nvSpPr>
        <p:spPr>
          <a:xfrm>
            <a:off x="2909718" y="2184775"/>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1</a:t>
            </a:r>
          </a:p>
        </p:txBody>
      </p:sp>
      <p:sp>
        <p:nvSpPr>
          <p:cNvPr id="18" name="Rectangle 17">
            <a:extLst>
              <a:ext uri="{FF2B5EF4-FFF2-40B4-BE49-F238E27FC236}">
                <a16:creationId xmlns:a16="http://schemas.microsoft.com/office/drawing/2014/main" id="{02A4563C-E9E2-4BDC-97A9-6AEC167352C8}"/>
              </a:ext>
            </a:extLst>
          </p:cNvPr>
          <p:cNvSpPr/>
          <p:nvPr/>
        </p:nvSpPr>
        <p:spPr>
          <a:xfrm>
            <a:off x="4688958" y="1964316"/>
            <a:ext cx="3714307" cy="211012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D29A0631-6E9B-4B58-8FE2-330CFC24F356}"/>
              </a:ext>
            </a:extLst>
          </p:cNvPr>
          <p:cNvSpPr txBox="1"/>
          <p:nvPr/>
        </p:nvSpPr>
        <p:spPr>
          <a:xfrm>
            <a:off x="6301619" y="3776567"/>
            <a:ext cx="1474495" cy="207749"/>
          </a:xfrm>
          <a:prstGeom prst="rect">
            <a:avLst/>
          </a:prstGeom>
          <a:noFill/>
        </p:spPr>
        <p:txBody>
          <a:bodyPr wrap="square" lIns="0" tIns="0" rIns="0" bIns="0" rtlCol="0">
            <a:spAutoFit/>
          </a:bodyPr>
          <a:lstStyle/>
          <a:p>
            <a:r>
              <a:rPr lang="fr-FR" dirty="0"/>
              <a:t>Index B</a:t>
            </a:r>
          </a:p>
        </p:txBody>
      </p:sp>
      <p:sp>
        <p:nvSpPr>
          <p:cNvPr id="20" name="Rectangle 19">
            <a:extLst>
              <a:ext uri="{FF2B5EF4-FFF2-40B4-BE49-F238E27FC236}">
                <a16:creationId xmlns:a16="http://schemas.microsoft.com/office/drawing/2014/main" id="{4A4A3A25-9DDA-4471-8EEC-1DA5D76A56F4}"/>
              </a:ext>
            </a:extLst>
          </p:cNvPr>
          <p:cNvSpPr/>
          <p:nvPr/>
        </p:nvSpPr>
        <p:spPr>
          <a:xfrm>
            <a:off x="4771755" y="2060650"/>
            <a:ext cx="3514552" cy="1511885"/>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2AAA1FD8-DC99-4BF1-B641-B2CE7494C9CB}"/>
              </a:ext>
            </a:extLst>
          </p:cNvPr>
          <p:cNvSpPr/>
          <p:nvPr/>
        </p:nvSpPr>
        <p:spPr>
          <a:xfrm>
            <a:off x="4894560" y="2168800"/>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1</a:t>
            </a:r>
          </a:p>
        </p:txBody>
      </p:sp>
      <p:sp>
        <p:nvSpPr>
          <p:cNvPr id="22" name="Rectangle 21">
            <a:extLst>
              <a:ext uri="{FF2B5EF4-FFF2-40B4-BE49-F238E27FC236}">
                <a16:creationId xmlns:a16="http://schemas.microsoft.com/office/drawing/2014/main" id="{85D76E52-1CCE-4259-8A93-8CDCF3C41D4D}"/>
              </a:ext>
            </a:extLst>
          </p:cNvPr>
          <p:cNvSpPr/>
          <p:nvPr/>
        </p:nvSpPr>
        <p:spPr>
          <a:xfrm>
            <a:off x="5743353" y="2166613"/>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2</a:t>
            </a:r>
          </a:p>
        </p:txBody>
      </p:sp>
      <p:sp>
        <p:nvSpPr>
          <p:cNvPr id="23" name="Rectangle 22">
            <a:extLst>
              <a:ext uri="{FF2B5EF4-FFF2-40B4-BE49-F238E27FC236}">
                <a16:creationId xmlns:a16="http://schemas.microsoft.com/office/drawing/2014/main" id="{6513329B-1A0A-4D80-A3F0-541ED66514CC}"/>
              </a:ext>
            </a:extLst>
          </p:cNvPr>
          <p:cNvSpPr/>
          <p:nvPr/>
        </p:nvSpPr>
        <p:spPr>
          <a:xfrm>
            <a:off x="6612131" y="2168156"/>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3</a:t>
            </a:r>
          </a:p>
        </p:txBody>
      </p:sp>
      <p:sp>
        <p:nvSpPr>
          <p:cNvPr id="24" name="Rectangle 23">
            <a:extLst>
              <a:ext uri="{FF2B5EF4-FFF2-40B4-BE49-F238E27FC236}">
                <a16:creationId xmlns:a16="http://schemas.microsoft.com/office/drawing/2014/main" id="{73905D34-D568-402E-A4BD-C0F57CD06EF1}"/>
              </a:ext>
            </a:extLst>
          </p:cNvPr>
          <p:cNvSpPr/>
          <p:nvPr/>
        </p:nvSpPr>
        <p:spPr>
          <a:xfrm>
            <a:off x="7478233" y="2165053"/>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4</a:t>
            </a:r>
          </a:p>
        </p:txBody>
      </p:sp>
      <p:sp>
        <p:nvSpPr>
          <p:cNvPr id="25" name="ZoneTexte 24">
            <a:extLst>
              <a:ext uri="{FF2B5EF4-FFF2-40B4-BE49-F238E27FC236}">
                <a16:creationId xmlns:a16="http://schemas.microsoft.com/office/drawing/2014/main" id="{C14BAB1E-8F0C-4F04-80C3-0E7F833A6BBB}"/>
              </a:ext>
            </a:extLst>
          </p:cNvPr>
          <p:cNvSpPr txBox="1"/>
          <p:nvPr/>
        </p:nvSpPr>
        <p:spPr>
          <a:xfrm>
            <a:off x="1353801" y="3293256"/>
            <a:ext cx="1190846" cy="207749"/>
          </a:xfrm>
          <a:prstGeom prst="rect">
            <a:avLst/>
          </a:prstGeom>
          <a:noFill/>
        </p:spPr>
        <p:txBody>
          <a:bodyPr wrap="square" lIns="0" tIns="0" rIns="0" bIns="0" rtlCol="0">
            <a:spAutoFit/>
          </a:bodyPr>
          <a:lstStyle/>
          <a:p>
            <a:r>
              <a:rPr lang="fr-FR" dirty="0"/>
              <a:t>Type X</a:t>
            </a:r>
          </a:p>
        </p:txBody>
      </p:sp>
      <p:sp>
        <p:nvSpPr>
          <p:cNvPr id="26" name="ZoneTexte 25">
            <a:extLst>
              <a:ext uri="{FF2B5EF4-FFF2-40B4-BE49-F238E27FC236}">
                <a16:creationId xmlns:a16="http://schemas.microsoft.com/office/drawing/2014/main" id="{CB4019E2-EAF5-4488-AAB4-EBA3FD02819E}"/>
              </a:ext>
            </a:extLst>
          </p:cNvPr>
          <p:cNvSpPr txBox="1"/>
          <p:nvPr/>
        </p:nvSpPr>
        <p:spPr>
          <a:xfrm>
            <a:off x="6234302" y="3291506"/>
            <a:ext cx="1190846" cy="207749"/>
          </a:xfrm>
          <a:prstGeom prst="rect">
            <a:avLst/>
          </a:prstGeom>
          <a:noFill/>
        </p:spPr>
        <p:txBody>
          <a:bodyPr wrap="square" lIns="0" tIns="0" rIns="0" bIns="0" rtlCol="0">
            <a:spAutoFit/>
          </a:bodyPr>
          <a:lstStyle/>
          <a:p>
            <a:r>
              <a:rPr lang="fr-FR" dirty="0"/>
              <a:t>Type Z</a:t>
            </a:r>
          </a:p>
        </p:txBody>
      </p:sp>
      <p:sp>
        <p:nvSpPr>
          <p:cNvPr id="2" name="Rectangle 1">
            <a:extLst>
              <a:ext uri="{FF2B5EF4-FFF2-40B4-BE49-F238E27FC236}">
                <a16:creationId xmlns:a16="http://schemas.microsoft.com/office/drawing/2014/main" id="{937345D1-1F50-497B-85B8-9DB7BF93C649}"/>
              </a:ext>
            </a:extLst>
          </p:cNvPr>
          <p:cNvSpPr/>
          <p:nvPr/>
        </p:nvSpPr>
        <p:spPr>
          <a:xfrm>
            <a:off x="623778" y="1226701"/>
            <a:ext cx="7931888" cy="297711"/>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Indexation</a:t>
            </a:r>
          </a:p>
        </p:txBody>
      </p:sp>
      <p:cxnSp>
        <p:nvCxnSpPr>
          <p:cNvPr id="27" name="Connecteur droit avec flèche 26">
            <a:extLst>
              <a:ext uri="{FF2B5EF4-FFF2-40B4-BE49-F238E27FC236}">
                <a16:creationId xmlns:a16="http://schemas.microsoft.com/office/drawing/2014/main" id="{EA930A18-ED4D-4A88-BC93-2476C9331494}"/>
              </a:ext>
            </a:extLst>
          </p:cNvPr>
          <p:cNvCxnSpPr/>
          <p:nvPr/>
        </p:nvCxnSpPr>
        <p:spPr>
          <a:xfrm>
            <a:off x="1479598" y="1524412"/>
            <a:ext cx="0" cy="635553"/>
          </a:xfrm>
          <a:prstGeom prst="straightConnector1">
            <a:avLst/>
          </a:prstGeom>
          <a:ln w="2222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9028566E-960C-4A92-85FB-5D014BEA0895}"/>
              </a:ext>
            </a:extLst>
          </p:cNvPr>
          <p:cNvCxnSpPr/>
          <p:nvPr/>
        </p:nvCxnSpPr>
        <p:spPr>
          <a:xfrm>
            <a:off x="3140090" y="1549222"/>
            <a:ext cx="0" cy="635553"/>
          </a:xfrm>
          <a:prstGeom prst="straightConnector1">
            <a:avLst/>
          </a:prstGeom>
          <a:ln w="2222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5CF8B66A-2217-4F65-863C-C45C9E1EF80F}"/>
              </a:ext>
            </a:extLst>
          </p:cNvPr>
          <p:cNvCxnSpPr/>
          <p:nvPr/>
        </p:nvCxnSpPr>
        <p:spPr>
          <a:xfrm>
            <a:off x="7708605" y="1524411"/>
            <a:ext cx="0" cy="635553"/>
          </a:xfrm>
          <a:prstGeom prst="straightConnector1">
            <a:avLst/>
          </a:prstGeom>
          <a:ln w="22225">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552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a:extLst>
              <a:ext uri="{FF2B5EF4-FFF2-40B4-BE49-F238E27FC236}">
                <a16:creationId xmlns:a16="http://schemas.microsoft.com/office/drawing/2014/main" id="{03673897-9707-40FF-844C-F212C29AC1D3}"/>
              </a:ext>
            </a:extLst>
          </p:cNvPr>
          <p:cNvPicPr>
            <a:picLocks noGrp="1" noChangeAspect="1"/>
          </p:cNvPicPr>
          <p:nvPr>
            <p:ph sz="quarter" idx="15"/>
          </p:nvPr>
        </p:nvPicPr>
        <p:blipFill>
          <a:blip r:embed="rId2"/>
          <a:stretch>
            <a:fillRect/>
          </a:stretch>
        </p:blipFill>
        <p:spPr>
          <a:xfrm>
            <a:off x="430213" y="1554127"/>
            <a:ext cx="8283575" cy="2854396"/>
          </a:xfrm>
          <a:prstGeom prst="rect">
            <a:avLst/>
          </a:prstGeom>
        </p:spPr>
      </p:pic>
      <p:sp>
        <p:nvSpPr>
          <p:cNvPr id="3" name="Titre 2">
            <a:extLst>
              <a:ext uri="{FF2B5EF4-FFF2-40B4-BE49-F238E27FC236}">
                <a16:creationId xmlns:a16="http://schemas.microsoft.com/office/drawing/2014/main" id="{0421E834-3AB4-4E4E-BF51-D1F9343FE1B0}"/>
              </a:ext>
            </a:extLst>
          </p:cNvPr>
          <p:cNvSpPr>
            <a:spLocks noGrp="1"/>
          </p:cNvSpPr>
          <p:nvPr>
            <p:ph type="title"/>
          </p:nvPr>
        </p:nvSpPr>
        <p:spPr/>
        <p:txBody>
          <a:bodyPr/>
          <a:lstStyle/>
          <a:p>
            <a:r>
              <a:rPr lang="en-GB" dirty="0"/>
              <a:t>Organisation de la </a:t>
            </a:r>
            <a:r>
              <a:rPr lang="en-GB" dirty="0" err="1"/>
              <a:t>donnée</a:t>
            </a:r>
            <a:endParaRPr lang="fr-FR" dirty="0"/>
          </a:p>
        </p:txBody>
      </p:sp>
      <p:sp>
        <p:nvSpPr>
          <p:cNvPr id="4" name="Espace réservé du texte 3">
            <a:extLst>
              <a:ext uri="{FF2B5EF4-FFF2-40B4-BE49-F238E27FC236}">
                <a16:creationId xmlns:a16="http://schemas.microsoft.com/office/drawing/2014/main" id="{D419AB9C-E16D-4080-9811-3E220B657D96}"/>
              </a:ext>
            </a:extLst>
          </p:cNvPr>
          <p:cNvSpPr>
            <a:spLocks noGrp="1"/>
          </p:cNvSpPr>
          <p:nvPr>
            <p:ph type="body" sz="quarter" idx="13"/>
          </p:nvPr>
        </p:nvSpPr>
        <p:spPr/>
        <p:txBody>
          <a:bodyPr/>
          <a:lstStyle/>
          <a:p>
            <a:r>
              <a:rPr lang="fr-FR" dirty="0" err="1"/>
              <a:t>Rest</a:t>
            </a:r>
            <a:endParaRPr lang="fr-FR" dirty="0"/>
          </a:p>
        </p:txBody>
      </p:sp>
      <p:sp>
        <p:nvSpPr>
          <p:cNvPr id="5" name="Espace réservé de la date 4">
            <a:extLst>
              <a:ext uri="{FF2B5EF4-FFF2-40B4-BE49-F238E27FC236}">
                <a16:creationId xmlns:a16="http://schemas.microsoft.com/office/drawing/2014/main" id="{8625F99B-1251-4F94-A1E6-5FF6AB713DBD}"/>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5EBCAF00-1950-411B-B3DE-CA47DED7709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2357098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746F7C47-C9CC-4A10-8694-874267A9455B}"/>
              </a:ext>
            </a:extLst>
          </p:cNvPr>
          <p:cNvSpPr>
            <a:spLocks noGrp="1"/>
          </p:cNvSpPr>
          <p:nvPr>
            <p:ph type="title"/>
          </p:nvPr>
        </p:nvSpPr>
        <p:spPr/>
        <p:txBody>
          <a:bodyPr/>
          <a:lstStyle/>
          <a:p>
            <a:r>
              <a:rPr lang="en-GB" dirty="0"/>
              <a:t>Organisation de la </a:t>
            </a:r>
            <a:r>
              <a:rPr lang="en-GB" dirty="0" err="1"/>
              <a:t>donnée</a:t>
            </a:r>
            <a:endParaRPr lang="fr-FR" dirty="0"/>
          </a:p>
        </p:txBody>
      </p:sp>
      <p:sp>
        <p:nvSpPr>
          <p:cNvPr id="4" name="Espace réservé du texte 3">
            <a:extLst>
              <a:ext uri="{FF2B5EF4-FFF2-40B4-BE49-F238E27FC236}">
                <a16:creationId xmlns:a16="http://schemas.microsoft.com/office/drawing/2014/main" id="{D213C2B4-50A2-42F2-8E7B-4DDFDA88AFFC}"/>
              </a:ext>
            </a:extLst>
          </p:cNvPr>
          <p:cNvSpPr>
            <a:spLocks noGrp="1"/>
          </p:cNvSpPr>
          <p:nvPr>
            <p:ph type="body" sz="quarter" idx="13"/>
          </p:nvPr>
        </p:nvSpPr>
        <p:spPr/>
        <p:txBody>
          <a:bodyPr/>
          <a:lstStyle/>
          <a:p>
            <a:r>
              <a:rPr lang="fr-FR" dirty="0"/>
              <a:t>Importer un document avec un identifiant</a:t>
            </a:r>
          </a:p>
        </p:txBody>
      </p:sp>
      <p:sp>
        <p:nvSpPr>
          <p:cNvPr id="5" name="Espace réservé de la date 4">
            <a:extLst>
              <a:ext uri="{FF2B5EF4-FFF2-40B4-BE49-F238E27FC236}">
                <a16:creationId xmlns:a16="http://schemas.microsoft.com/office/drawing/2014/main" id="{DB1E02E8-0FF3-4D83-955D-A72920E67C40}"/>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73C0936B-4C66-405C-8AEF-D1DB6E583B4B}"/>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ZoneTexte 7">
            <a:extLst>
              <a:ext uri="{FF2B5EF4-FFF2-40B4-BE49-F238E27FC236}">
                <a16:creationId xmlns:a16="http://schemas.microsoft.com/office/drawing/2014/main" id="{D0A4AA8B-284B-4642-B1C3-9D675E90E576}"/>
              </a:ext>
            </a:extLst>
          </p:cNvPr>
          <p:cNvSpPr txBox="1"/>
          <p:nvPr/>
        </p:nvSpPr>
        <p:spPr>
          <a:xfrm>
            <a:off x="246955" y="1581723"/>
            <a:ext cx="8770230" cy="577081"/>
          </a:xfrm>
          <a:prstGeom prst="rect">
            <a:avLst/>
          </a:prstGeom>
          <a:noFill/>
        </p:spPr>
        <p:txBody>
          <a:bodyPr wrap="square">
            <a:spAutoFit/>
          </a:bodyPr>
          <a:lstStyle/>
          <a:p>
            <a:r>
              <a:rPr lang="en-US" sz="1050" dirty="0">
                <a:latin typeface="Consolas" panose="020B0609020204030204" pitchFamily="49" charset="0"/>
              </a:rPr>
              <a:t>curl -XPUT "http://localhost:9200/</a:t>
            </a:r>
            <a:r>
              <a:rPr lang="en-US" sz="1050" dirty="0" err="1">
                <a:solidFill>
                  <a:schemeClr val="accent1"/>
                </a:solidFill>
                <a:latin typeface="Consolas" panose="020B0609020204030204" pitchFamily="49" charset="0"/>
              </a:rPr>
              <a:t>megacorp</a:t>
            </a:r>
            <a:r>
              <a:rPr lang="en-US" sz="1050" dirty="0">
                <a:latin typeface="Consolas" panose="020B0609020204030204" pitchFamily="49" charset="0"/>
              </a:rPr>
              <a:t>/</a:t>
            </a:r>
            <a:r>
              <a:rPr lang="en-US" sz="1050" dirty="0">
                <a:solidFill>
                  <a:schemeClr val="accent3"/>
                </a:solidFill>
                <a:latin typeface="Consolas" panose="020B0609020204030204" pitchFamily="49" charset="0"/>
              </a:rPr>
              <a:t>employee/</a:t>
            </a:r>
            <a:r>
              <a:rPr lang="en-US" sz="1050" b="1" dirty="0">
                <a:solidFill>
                  <a:schemeClr val="accent4"/>
                </a:solidFill>
                <a:latin typeface="Consolas" panose="020B0609020204030204" pitchFamily="49" charset="0"/>
              </a:rPr>
              <a:t>1</a:t>
            </a:r>
            <a:r>
              <a:rPr lang="en-US" sz="1050" dirty="0">
                <a:latin typeface="Consolas" panose="020B0609020204030204" pitchFamily="49" charset="0"/>
              </a:rPr>
              <a:t>?pretty" </a:t>
            </a:r>
          </a:p>
          <a:p>
            <a:r>
              <a:rPr lang="en-US" sz="1050" dirty="0">
                <a:latin typeface="Consolas" panose="020B0609020204030204" pitchFamily="49" charset="0"/>
              </a:rPr>
              <a:t>-d' { "</a:t>
            </a:r>
            <a:r>
              <a:rPr lang="en-US" sz="1050" dirty="0" err="1">
                <a:latin typeface="Consolas" panose="020B0609020204030204" pitchFamily="49" charset="0"/>
              </a:rPr>
              <a:t>first_name</a:t>
            </a:r>
            <a:r>
              <a:rPr lang="en-US" sz="1050" dirty="0">
                <a:latin typeface="Consolas" panose="020B0609020204030204" pitchFamily="49" charset="0"/>
              </a:rPr>
              <a:t>" : "John", "</a:t>
            </a:r>
            <a:r>
              <a:rPr lang="en-US" sz="1050" dirty="0" err="1">
                <a:latin typeface="Consolas" panose="020B0609020204030204" pitchFamily="49" charset="0"/>
              </a:rPr>
              <a:t>last_name</a:t>
            </a:r>
            <a:r>
              <a:rPr lang="en-US" sz="1050" dirty="0">
                <a:latin typeface="Consolas" panose="020B0609020204030204" pitchFamily="49" charset="0"/>
              </a:rPr>
              <a:t>" : "Smith", "age" : 25, "about" : "I love to go rock climbing", "interests": [ "sports", "music" ] }' </a:t>
            </a:r>
            <a:endParaRPr lang="fr-FR" sz="1050" dirty="0">
              <a:latin typeface="Consolas" panose="020B0609020204030204" pitchFamily="49" charset="0"/>
            </a:endParaRPr>
          </a:p>
        </p:txBody>
      </p:sp>
      <p:sp>
        <p:nvSpPr>
          <p:cNvPr id="12" name="ZoneTexte 11">
            <a:extLst>
              <a:ext uri="{FF2B5EF4-FFF2-40B4-BE49-F238E27FC236}">
                <a16:creationId xmlns:a16="http://schemas.microsoft.com/office/drawing/2014/main" id="{F0E686BB-EFCC-4DE9-A57F-29ACD651A728}"/>
              </a:ext>
            </a:extLst>
          </p:cNvPr>
          <p:cNvSpPr txBox="1"/>
          <p:nvPr/>
        </p:nvSpPr>
        <p:spPr>
          <a:xfrm>
            <a:off x="1124696" y="2628419"/>
            <a:ext cx="4572000" cy="2354491"/>
          </a:xfrm>
          <a:prstGeom prst="rect">
            <a:avLst/>
          </a:prstGeom>
          <a:noFill/>
        </p:spPr>
        <p:txBody>
          <a:bodyPr wrap="square">
            <a:spAutoFit/>
          </a:bodyPr>
          <a:lstStyle/>
          <a:p>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"_index"</a:t>
            </a:r>
            <a:r>
              <a:rPr lang="en-US" sz="1050" b="0" dirty="0">
                <a:solidFill>
                  <a:srgbClr val="000000"/>
                </a:solidFill>
                <a:effectLst/>
                <a:latin typeface="IBMPlexMono,  Courier New"/>
              </a:rPr>
              <a:t>: </a:t>
            </a:r>
            <a:r>
              <a:rPr lang="en-US" sz="1050" b="0" dirty="0">
                <a:solidFill>
                  <a:srgbClr val="0451A5"/>
                </a:solidFill>
                <a:effectLst/>
                <a:latin typeface="IBMPlexMono,  Courier New"/>
              </a:rPr>
              <a:t>"</a:t>
            </a:r>
            <a:r>
              <a:rPr lang="en-US" sz="1050" b="0" dirty="0" err="1">
                <a:solidFill>
                  <a:srgbClr val="0451A5"/>
                </a:solidFill>
                <a:effectLst/>
                <a:latin typeface="IBMPlexMono,  Courier New"/>
              </a:rPr>
              <a:t>megacorp</a:t>
            </a:r>
            <a:r>
              <a:rPr lang="en-US" sz="1050" b="0" dirty="0">
                <a:solidFill>
                  <a:srgbClr val="0451A5"/>
                </a:solidFill>
                <a:effectLst/>
                <a:latin typeface="IBMPlexMono,  Courier New"/>
              </a:rPr>
              <a:t>"</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"_type"</a:t>
            </a:r>
            <a:r>
              <a:rPr lang="en-US" sz="1050" b="0" dirty="0">
                <a:solidFill>
                  <a:srgbClr val="000000"/>
                </a:solidFill>
                <a:effectLst/>
                <a:latin typeface="IBMPlexMono,  Courier New"/>
              </a:rPr>
              <a:t>: </a:t>
            </a:r>
            <a:r>
              <a:rPr lang="en-US" sz="1050" b="0" dirty="0">
                <a:solidFill>
                  <a:srgbClr val="0451A5"/>
                </a:solidFill>
                <a:effectLst/>
                <a:latin typeface="IBMPlexMono,  Courier New"/>
              </a:rPr>
              <a:t>"employee"</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"_id"</a:t>
            </a:r>
            <a:r>
              <a:rPr lang="en-US" sz="1050" b="0" dirty="0">
                <a:solidFill>
                  <a:srgbClr val="000000"/>
                </a:solidFill>
                <a:effectLst/>
                <a:latin typeface="IBMPlexMono,  Courier New"/>
              </a:rPr>
              <a:t>: </a:t>
            </a:r>
            <a:r>
              <a:rPr lang="en-US" sz="1050" b="0" dirty="0">
                <a:solidFill>
                  <a:srgbClr val="0451A5"/>
                </a:solidFill>
                <a:effectLst/>
                <a:latin typeface="IBMPlexMono,  Courier New"/>
              </a:rPr>
              <a:t>"1"</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"_version"</a:t>
            </a:r>
            <a:r>
              <a:rPr lang="en-US" sz="1050" b="0" dirty="0">
                <a:solidFill>
                  <a:srgbClr val="000000"/>
                </a:solidFill>
                <a:effectLst/>
                <a:latin typeface="IBMPlexMono,  Courier New"/>
              </a:rPr>
              <a:t>: </a:t>
            </a:r>
            <a:r>
              <a:rPr lang="en-US" sz="1050" b="0" dirty="0">
                <a:solidFill>
                  <a:srgbClr val="098658"/>
                </a:solidFill>
                <a:effectLst/>
                <a:latin typeface="IBMPlexMono,  Courier New"/>
              </a:rPr>
              <a:t>1</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"result"</a:t>
            </a:r>
            <a:r>
              <a:rPr lang="en-US" sz="1050" b="0" dirty="0">
                <a:solidFill>
                  <a:srgbClr val="000000"/>
                </a:solidFill>
                <a:effectLst/>
                <a:latin typeface="IBMPlexMono,  Courier New"/>
              </a:rPr>
              <a:t>: </a:t>
            </a:r>
            <a:r>
              <a:rPr lang="en-US" sz="1050" b="0" dirty="0">
                <a:solidFill>
                  <a:srgbClr val="0451A5"/>
                </a:solidFill>
                <a:effectLst/>
                <a:latin typeface="IBMPlexMono,  Courier New"/>
              </a:rPr>
              <a:t>"created"</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"_shards"</a:t>
            </a:r>
            <a:r>
              <a:rPr lang="en-US" sz="1050" b="0" dirty="0">
                <a:solidFill>
                  <a:srgbClr val="000000"/>
                </a:solidFill>
                <a:effectLst/>
                <a:latin typeface="IBMPlexMono,  Courier New"/>
              </a:rPr>
              <a:t>: {</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"total"</a:t>
            </a:r>
            <a:r>
              <a:rPr lang="en-US" sz="1050" b="0" dirty="0">
                <a:solidFill>
                  <a:srgbClr val="000000"/>
                </a:solidFill>
                <a:effectLst/>
                <a:latin typeface="IBMPlexMono,  Courier New"/>
              </a:rPr>
              <a:t>: </a:t>
            </a:r>
            <a:r>
              <a:rPr lang="en-US" sz="1050" b="0" dirty="0">
                <a:solidFill>
                  <a:srgbClr val="098658"/>
                </a:solidFill>
                <a:effectLst/>
                <a:latin typeface="IBMPlexMono,  Courier New"/>
              </a:rPr>
              <a:t>2</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"successful"</a:t>
            </a:r>
            <a:r>
              <a:rPr lang="en-US" sz="1050" b="0" dirty="0">
                <a:solidFill>
                  <a:srgbClr val="000000"/>
                </a:solidFill>
                <a:effectLst/>
                <a:latin typeface="IBMPlexMono,  Courier New"/>
              </a:rPr>
              <a:t>: </a:t>
            </a:r>
            <a:r>
              <a:rPr lang="en-US" sz="1050" b="0" dirty="0">
                <a:solidFill>
                  <a:srgbClr val="098658"/>
                </a:solidFill>
                <a:effectLst/>
                <a:latin typeface="IBMPlexMono,  Courier New"/>
              </a:rPr>
              <a:t>1</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"failed"</a:t>
            </a:r>
            <a:r>
              <a:rPr lang="en-US" sz="1050" b="0" dirty="0">
                <a:solidFill>
                  <a:srgbClr val="000000"/>
                </a:solidFill>
                <a:effectLst/>
                <a:latin typeface="IBMPlexMono,  Courier New"/>
              </a:rPr>
              <a:t>: </a:t>
            </a:r>
            <a:r>
              <a:rPr lang="en-US" sz="1050" b="0" dirty="0">
                <a:solidFill>
                  <a:srgbClr val="098658"/>
                </a:solidFill>
                <a:effectLst/>
                <a:latin typeface="IBMPlexMono,  Courier New"/>
              </a:rPr>
              <a:t>0</a:t>
            </a:r>
            <a:endParaRPr lang="en-US" sz="1050" b="0" dirty="0">
              <a:solidFill>
                <a:srgbClr val="000000"/>
              </a:solidFill>
              <a:effectLst/>
              <a:latin typeface="IBMPlexMono,  Courier New"/>
            </a:endParaRPr>
          </a:p>
          <a:p>
            <a:r>
              <a:rPr lang="en-US" sz="1050" b="0" dirty="0">
                <a:solidFill>
                  <a:srgbClr val="000000"/>
                </a:solidFill>
                <a:effectLst/>
                <a:latin typeface="IBMPlexMono,  Courier New"/>
              </a:rPr>
              <a:t>    },</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"_</a:t>
            </a:r>
            <a:r>
              <a:rPr lang="en-US" sz="1050" b="0" dirty="0" err="1">
                <a:solidFill>
                  <a:srgbClr val="A31515"/>
                </a:solidFill>
                <a:effectLst/>
                <a:latin typeface="IBMPlexMono,  Courier New"/>
              </a:rPr>
              <a:t>seq_no</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98658"/>
                </a:solidFill>
                <a:effectLst/>
                <a:latin typeface="IBMPlexMono,  Courier New"/>
              </a:rPr>
              <a:t>0</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"_</a:t>
            </a:r>
            <a:r>
              <a:rPr lang="en-US" sz="1050" b="0" dirty="0" err="1">
                <a:solidFill>
                  <a:srgbClr val="A31515"/>
                </a:solidFill>
                <a:effectLst/>
                <a:latin typeface="IBMPlexMono,  Courier New"/>
              </a:rPr>
              <a:t>primary_term</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98658"/>
                </a:solidFill>
                <a:effectLst/>
                <a:latin typeface="IBMPlexMono,  Courier New"/>
              </a:rPr>
              <a:t>1</a:t>
            </a:r>
            <a:endParaRPr lang="en-US" sz="1050" b="0" dirty="0">
              <a:solidFill>
                <a:srgbClr val="000000"/>
              </a:solidFill>
              <a:effectLst/>
              <a:latin typeface="IBMPlexMono,  Courier New"/>
            </a:endParaRPr>
          </a:p>
          <a:p>
            <a:r>
              <a:rPr lang="en-US" sz="1050" b="0" dirty="0">
                <a:solidFill>
                  <a:srgbClr val="000000"/>
                </a:solidFill>
                <a:effectLst/>
                <a:latin typeface="IBMPlexMono,  Courier New"/>
              </a:rPr>
              <a:t>}</a:t>
            </a:r>
          </a:p>
        </p:txBody>
      </p:sp>
      <p:sp>
        <p:nvSpPr>
          <p:cNvPr id="9" name="Espace réservé du contenu 1">
            <a:extLst>
              <a:ext uri="{FF2B5EF4-FFF2-40B4-BE49-F238E27FC236}">
                <a16:creationId xmlns:a16="http://schemas.microsoft.com/office/drawing/2014/main" id="{AE293BAD-58DF-43EF-8853-EA327B993CA9}"/>
              </a:ext>
            </a:extLst>
          </p:cNvPr>
          <p:cNvSpPr>
            <a:spLocks noGrp="1"/>
          </p:cNvSpPr>
          <p:nvPr>
            <p:ph sz="quarter" idx="15"/>
          </p:nvPr>
        </p:nvSpPr>
        <p:spPr>
          <a:xfrm>
            <a:off x="430200" y="1369785"/>
            <a:ext cx="8282160" cy="3187815"/>
          </a:xfrm>
        </p:spPr>
        <p:txBody>
          <a:bodyPr/>
          <a:lstStyle/>
          <a:p>
            <a:r>
              <a:rPr lang="fr-FR" dirty="0"/>
              <a:t>On ajout un document avec pour identifiant « 1 »</a:t>
            </a:r>
          </a:p>
          <a:p>
            <a:endParaRPr lang="fr-FR" dirty="0"/>
          </a:p>
          <a:p>
            <a:endParaRPr lang="fr-FR" dirty="0"/>
          </a:p>
          <a:p>
            <a:endParaRPr lang="fr-FR" dirty="0"/>
          </a:p>
          <a:p>
            <a:pPr marL="0" indent="0">
              <a:buNone/>
            </a:pPr>
            <a:endParaRPr lang="fr-FR" dirty="0"/>
          </a:p>
          <a:p>
            <a:r>
              <a:rPr lang="fr-FR" dirty="0"/>
              <a:t>Réponse du serveur</a:t>
            </a:r>
          </a:p>
        </p:txBody>
      </p:sp>
    </p:spTree>
    <p:extLst>
      <p:ext uri="{BB962C8B-B14F-4D97-AF65-F5344CB8AC3E}">
        <p14:creationId xmlns:p14="http://schemas.microsoft.com/office/powerpoint/2010/main" val="2460154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746F7C47-C9CC-4A10-8694-874267A9455B}"/>
              </a:ext>
            </a:extLst>
          </p:cNvPr>
          <p:cNvSpPr>
            <a:spLocks noGrp="1"/>
          </p:cNvSpPr>
          <p:nvPr>
            <p:ph type="title"/>
          </p:nvPr>
        </p:nvSpPr>
        <p:spPr/>
        <p:txBody>
          <a:bodyPr/>
          <a:lstStyle/>
          <a:p>
            <a:r>
              <a:rPr lang="en-GB" dirty="0"/>
              <a:t>Organisation de la </a:t>
            </a:r>
            <a:r>
              <a:rPr lang="fr-FR" dirty="0"/>
              <a:t>donnée</a:t>
            </a:r>
          </a:p>
        </p:txBody>
      </p:sp>
      <p:sp>
        <p:nvSpPr>
          <p:cNvPr id="4" name="Espace réservé du texte 3">
            <a:extLst>
              <a:ext uri="{FF2B5EF4-FFF2-40B4-BE49-F238E27FC236}">
                <a16:creationId xmlns:a16="http://schemas.microsoft.com/office/drawing/2014/main" id="{D213C2B4-50A2-42F2-8E7B-4DDFDA88AFFC}"/>
              </a:ext>
            </a:extLst>
          </p:cNvPr>
          <p:cNvSpPr>
            <a:spLocks noGrp="1"/>
          </p:cNvSpPr>
          <p:nvPr>
            <p:ph type="body" sz="quarter" idx="13"/>
          </p:nvPr>
        </p:nvSpPr>
        <p:spPr/>
        <p:txBody>
          <a:bodyPr/>
          <a:lstStyle/>
          <a:p>
            <a:r>
              <a:rPr lang="fr-FR" dirty="0"/>
              <a:t>Importer un document  sans identifiant</a:t>
            </a:r>
          </a:p>
        </p:txBody>
      </p:sp>
      <p:sp>
        <p:nvSpPr>
          <p:cNvPr id="5" name="Espace réservé de la date 4">
            <a:extLst>
              <a:ext uri="{FF2B5EF4-FFF2-40B4-BE49-F238E27FC236}">
                <a16:creationId xmlns:a16="http://schemas.microsoft.com/office/drawing/2014/main" id="{DB1E02E8-0FF3-4D83-955D-A72920E67C40}"/>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73C0936B-4C66-405C-8AEF-D1DB6E583B4B}"/>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ZoneTexte 7">
            <a:extLst>
              <a:ext uri="{FF2B5EF4-FFF2-40B4-BE49-F238E27FC236}">
                <a16:creationId xmlns:a16="http://schemas.microsoft.com/office/drawing/2014/main" id="{D0A4AA8B-284B-4642-B1C3-9D675E90E576}"/>
              </a:ext>
            </a:extLst>
          </p:cNvPr>
          <p:cNvSpPr txBox="1"/>
          <p:nvPr/>
        </p:nvSpPr>
        <p:spPr>
          <a:xfrm>
            <a:off x="186165" y="1554533"/>
            <a:ext cx="8770230" cy="438582"/>
          </a:xfrm>
          <a:prstGeom prst="rect">
            <a:avLst/>
          </a:prstGeom>
          <a:noFill/>
        </p:spPr>
        <p:txBody>
          <a:bodyPr wrap="square">
            <a:spAutoFit/>
          </a:bodyPr>
          <a:lstStyle/>
          <a:p>
            <a:r>
              <a:rPr lang="en-US" sz="1050" dirty="0">
                <a:latin typeface="Consolas" panose="020B0609020204030204" pitchFamily="49" charset="0"/>
              </a:rPr>
              <a:t>curl -XPUT "http://localhost:9200/</a:t>
            </a:r>
            <a:r>
              <a:rPr lang="en-US" sz="1050" dirty="0" err="1">
                <a:solidFill>
                  <a:schemeClr val="accent1"/>
                </a:solidFill>
                <a:latin typeface="Consolas" panose="020B0609020204030204" pitchFamily="49" charset="0"/>
              </a:rPr>
              <a:t>megacorp</a:t>
            </a:r>
            <a:r>
              <a:rPr lang="en-US" sz="1050" dirty="0">
                <a:latin typeface="Consolas" panose="020B0609020204030204" pitchFamily="49" charset="0"/>
              </a:rPr>
              <a:t>/</a:t>
            </a:r>
            <a:r>
              <a:rPr lang="en-US" sz="1050" dirty="0" err="1">
                <a:solidFill>
                  <a:schemeClr val="accent3"/>
                </a:solidFill>
                <a:latin typeface="Consolas" panose="020B0609020204030204" pitchFamily="49" charset="0"/>
              </a:rPr>
              <a:t>employee</a:t>
            </a:r>
            <a:r>
              <a:rPr lang="en-US" sz="1050" dirty="0" err="1">
                <a:latin typeface="Consolas" panose="020B0609020204030204" pitchFamily="49" charset="0"/>
              </a:rPr>
              <a:t>?pretty</a:t>
            </a:r>
            <a:r>
              <a:rPr lang="en-US" sz="1050" dirty="0">
                <a:latin typeface="Consolas" panose="020B0609020204030204" pitchFamily="49" charset="0"/>
              </a:rPr>
              <a:t>" </a:t>
            </a:r>
          </a:p>
          <a:p>
            <a:r>
              <a:rPr lang="en-US" sz="1050" dirty="0">
                <a:latin typeface="Consolas" panose="020B0609020204030204" pitchFamily="49" charset="0"/>
              </a:rPr>
              <a:t>-d'</a:t>
            </a:r>
            <a:r>
              <a:rPr lang="en-US" sz="1200" b="0" dirty="0">
                <a:solidFill>
                  <a:srgbClr val="000000"/>
                </a:solidFill>
                <a:effectLst/>
                <a:latin typeface="IBMPlexMono,  Courier New"/>
              </a:rPr>
              <a:t>{ </a:t>
            </a:r>
            <a:r>
              <a:rPr lang="en-US" sz="1200" b="0" dirty="0">
                <a:solidFill>
                  <a:srgbClr val="A31515"/>
                </a:solidFill>
                <a:effectLst/>
                <a:latin typeface="IBMPlexMono,  Courier New"/>
              </a:rPr>
              <a:t>"</a:t>
            </a:r>
            <a:r>
              <a:rPr lang="en-US" sz="1200" b="0" dirty="0" err="1">
                <a:solidFill>
                  <a:srgbClr val="A31515"/>
                </a:solidFill>
                <a:effectLst/>
                <a:latin typeface="IBMPlexMono,  Courier New"/>
              </a:rPr>
              <a:t>first_name</a:t>
            </a:r>
            <a:r>
              <a:rPr lang="en-US" sz="1200" b="0" dirty="0">
                <a:solidFill>
                  <a:srgbClr val="A31515"/>
                </a:solidFill>
                <a:effectLst/>
                <a:latin typeface="IBMPlexMono,  Courier New"/>
              </a:rPr>
              <a:t>"</a:t>
            </a:r>
            <a:r>
              <a:rPr lang="en-US" sz="1200" b="0" dirty="0">
                <a:solidFill>
                  <a:srgbClr val="000000"/>
                </a:solidFill>
                <a:effectLst/>
                <a:latin typeface="IBMPlexMono,  Courier New"/>
              </a:rPr>
              <a:t> : </a:t>
            </a:r>
            <a:r>
              <a:rPr lang="en-US" sz="1200" b="0" dirty="0">
                <a:solidFill>
                  <a:srgbClr val="0451A5"/>
                </a:solidFill>
                <a:effectLst/>
                <a:latin typeface="IBMPlexMono,  Courier New"/>
              </a:rPr>
              <a:t>"Eric"</a:t>
            </a:r>
            <a:r>
              <a:rPr lang="en-US" sz="1200" b="0" dirty="0">
                <a:solidFill>
                  <a:srgbClr val="000000"/>
                </a:solidFill>
                <a:effectLst/>
                <a:latin typeface="IBMPlexMono,  Courier New"/>
              </a:rPr>
              <a:t>, </a:t>
            </a:r>
            <a:r>
              <a:rPr lang="en-US" sz="1200" b="0" dirty="0">
                <a:solidFill>
                  <a:srgbClr val="A31515"/>
                </a:solidFill>
                <a:effectLst/>
                <a:latin typeface="IBMPlexMono,  Courier New"/>
              </a:rPr>
              <a:t>"</a:t>
            </a:r>
            <a:r>
              <a:rPr lang="en-US" sz="1200" b="0" dirty="0" err="1">
                <a:solidFill>
                  <a:srgbClr val="A31515"/>
                </a:solidFill>
                <a:effectLst/>
                <a:latin typeface="IBMPlexMono,  Courier New"/>
              </a:rPr>
              <a:t>last_name</a:t>
            </a:r>
            <a:r>
              <a:rPr lang="en-US" sz="1200" b="0" dirty="0">
                <a:solidFill>
                  <a:srgbClr val="A31515"/>
                </a:solidFill>
                <a:effectLst/>
                <a:latin typeface="IBMPlexMono,  Courier New"/>
              </a:rPr>
              <a:t>"</a:t>
            </a:r>
            <a:r>
              <a:rPr lang="en-US" sz="1200" b="0" dirty="0">
                <a:solidFill>
                  <a:srgbClr val="000000"/>
                </a:solidFill>
                <a:effectLst/>
                <a:latin typeface="IBMPlexMono,  Courier New"/>
              </a:rPr>
              <a:t> : </a:t>
            </a:r>
            <a:r>
              <a:rPr lang="en-US" sz="1200" b="0" dirty="0">
                <a:solidFill>
                  <a:srgbClr val="0451A5"/>
                </a:solidFill>
                <a:effectLst/>
                <a:latin typeface="IBMPlexMono,  Courier New"/>
              </a:rPr>
              <a:t>"</a:t>
            </a:r>
            <a:r>
              <a:rPr lang="en-US" sz="1200" b="0" dirty="0" err="1">
                <a:solidFill>
                  <a:srgbClr val="0451A5"/>
                </a:solidFill>
                <a:effectLst/>
                <a:latin typeface="IBMPlexMono,  Courier New"/>
              </a:rPr>
              <a:t>Dupond</a:t>
            </a:r>
            <a:r>
              <a:rPr lang="en-US" sz="1200" b="0" dirty="0">
                <a:solidFill>
                  <a:srgbClr val="0451A5"/>
                </a:solidFill>
                <a:effectLst/>
                <a:latin typeface="IBMPlexMono,  Courier New"/>
              </a:rPr>
              <a:t>"</a:t>
            </a:r>
            <a:r>
              <a:rPr lang="en-US" sz="1200" b="0" dirty="0">
                <a:solidFill>
                  <a:srgbClr val="000000"/>
                </a:solidFill>
                <a:effectLst/>
                <a:latin typeface="IBMPlexMono,  Courier New"/>
              </a:rPr>
              <a:t>, </a:t>
            </a:r>
            <a:r>
              <a:rPr lang="en-US" sz="1200" b="0" dirty="0">
                <a:solidFill>
                  <a:srgbClr val="A31515"/>
                </a:solidFill>
                <a:effectLst/>
                <a:latin typeface="IBMPlexMono,  Courier New"/>
              </a:rPr>
              <a:t>"age"</a:t>
            </a:r>
            <a:r>
              <a:rPr lang="en-US" sz="1200" b="0" dirty="0">
                <a:solidFill>
                  <a:srgbClr val="000000"/>
                </a:solidFill>
                <a:effectLst/>
                <a:latin typeface="IBMPlexMono,  Courier New"/>
              </a:rPr>
              <a:t> : </a:t>
            </a:r>
            <a:r>
              <a:rPr lang="en-US" sz="1200" b="0" dirty="0">
                <a:solidFill>
                  <a:srgbClr val="098658"/>
                </a:solidFill>
                <a:effectLst/>
                <a:latin typeface="IBMPlexMono,  Courier New"/>
              </a:rPr>
              <a:t>30</a:t>
            </a:r>
            <a:r>
              <a:rPr lang="en-US" sz="1200" b="0" dirty="0">
                <a:solidFill>
                  <a:srgbClr val="000000"/>
                </a:solidFill>
                <a:effectLst/>
                <a:latin typeface="IBMPlexMono,  Courier New"/>
              </a:rPr>
              <a:t>, </a:t>
            </a:r>
            <a:r>
              <a:rPr lang="en-US" sz="1200" b="0" dirty="0">
                <a:solidFill>
                  <a:srgbClr val="A31515"/>
                </a:solidFill>
                <a:effectLst/>
                <a:latin typeface="IBMPlexMono,  Courier New"/>
              </a:rPr>
              <a:t>"about"</a:t>
            </a:r>
            <a:r>
              <a:rPr lang="en-US" sz="1200" b="0" dirty="0">
                <a:solidFill>
                  <a:srgbClr val="000000"/>
                </a:solidFill>
                <a:effectLst/>
                <a:latin typeface="IBMPlexMono,  Courier New"/>
              </a:rPr>
              <a:t> : </a:t>
            </a:r>
            <a:r>
              <a:rPr lang="en-US" sz="1200" b="0" dirty="0">
                <a:solidFill>
                  <a:srgbClr val="0451A5"/>
                </a:solidFill>
                <a:effectLst/>
                <a:latin typeface="IBMPlexMono,  Courier New"/>
              </a:rPr>
              <a:t>"I love Game </a:t>
            </a:r>
            <a:r>
              <a:rPr lang="en-US" sz="1200" b="0" dirty="0" err="1">
                <a:solidFill>
                  <a:srgbClr val="0451A5"/>
                </a:solidFill>
                <a:effectLst/>
                <a:latin typeface="IBMPlexMono,  Courier New"/>
              </a:rPr>
              <a:t>ansd</a:t>
            </a:r>
            <a:r>
              <a:rPr lang="en-US" sz="1200" b="0" dirty="0">
                <a:solidFill>
                  <a:srgbClr val="0451A5"/>
                </a:solidFill>
                <a:effectLst/>
                <a:latin typeface="IBMPlexMono,  Courier New"/>
              </a:rPr>
              <a:t> Ski"</a:t>
            </a:r>
            <a:r>
              <a:rPr lang="en-US" sz="1200" b="0" dirty="0">
                <a:solidFill>
                  <a:srgbClr val="000000"/>
                </a:solidFill>
                <a:effectLst/>
                <a:latin typeface="IBMPlexMono,  Courier New"/>
              </a:rPr>
              <a:t>, </a:t>
            </a:r>
            <a:r>
              <a:rPr lang="en-US" sz="1200" b="0" dirty="0">
                <a:solidFill>
                  <a:srgbClr val="A31515"/>
                </a:solidFill>
                <a:effectLst/>
                <a:latin typeface="IBMPlexMono,  Courier New"/>
              </a:rPr>
              <a:t>"interests"</a:t>
            </a:r>
            <a:r>
              <a:rPr lang="en-US" sz="1200" b="0" dirty="0">
                <a:solidFill>
                  <a:srgbClr val="000000"/>
                </a:solidFill>
                <a:effectLst/>
                <a:latin typeface="IBMPlexMono,  Courier New"/>
              </a:rPr>
              <a:t>: [ </a:t>
            </a:r>
            <a:r>
              <a:rPr lang="en-US" sz="1200" b="0" dirty="0">
                <a:solidFill>
                  <a:srgbClr val="0451A5"/>
                </a:solidFill>
                <a:effectLst/>
                <a:latin typeface="IBMPlexMono,  Courier New"/>
              </a:rPr>
              <a:t>"games"</a:t>
            </a:r>
            <a:r>
              <a:rPr lang="en-US" sz="1200" b="0" dirty="0">
                <a:solidFill>
                  <a:srgbClr val="000000"/>
                </a:solidFill>
                <a:effectLst/>
                <a:latin typeface="IBMPlexMono,  Courier New"/>
              </a:rPr>
              <a:t>, </a:t>
            </a:r>
            <a:r>
              <a:rPr lang="en-US" sz="1200" b="0" dirty="0">
                <a:solidFill>
                  <a:srgbClr val="0451A5"/>
                </a:solidFill>
                <a:effectLst/>
                <a:latin typeface="IBMPlexMono,  Courier New"/>
              </a:rPr>
              <a:t>"ski"</a:t>
            </a:r>
            <a:r>
              <a:rPr lang="en-US" sz="1200" b="0" dirty="0">
                <a:solidFill>
                  <a:srgbClr val="000000"/>
                </a:solidFill>
                <a:effectLst/>
                <a:latin typeface="IBMPlexMono,  Courier New"/>
              </a:rPr>
              <a:t> ] }</a:t>
            </a:r>
            <a:r>
              <a:rPr lang="en-US" sz="1050" dirty="0">
                <a:latin typeface="Consolas" panose="020B0609020204030204" pitchFamily="49" charset="0"/>
              </a:rPr>
              <a:t>' </a:t>
            </a:r>
            <a:endParaRPr lang="fr-FR" sz="1050" dirty="0">
              <a:latin typeface="Consolas" panose="020B0609020204030204" pitchFamily="49" charset="0"/>
            </a:endParaRPr>
          </a:p>
        </p:txBody>
      </p:sp>
      <p:sp>
        <p:nvSpPr>
          <p:cNvPr id="9" name="ZoneTexte 8">
            <a:extLst>
              <a:ext uri="{FF2B5EF4-FFF2-40B4-BE49-F238E27FC236}">
                <a16:creationId xmlns:a16="http://schemas.microsoft.com/office/drawing/2014/main" id="{17FEE738-9804-4D31-ADAB-D5EF6EB9689C}"/>
              </a:ext>
            </a:extLst>
          </p:cNvPr>
          <p:cNvSpPr txBox="1"/>
          <p:nvPr/>
        </p:nvSpPr>
        <p:spPr>
          <a:xfrm>
            <a:off x="1180726" y="2387857"/>
            <a:ext cx="4572000" cy="2354491"/>
          </a:xfrm>
          <a:prstGeom prst="rect">
            <a:avLst/>
          </a:prstGeom>
          <a:noFill/>
        </p:spPr>
        <p:txBody>
          <a:bodyPr wrap="square">
            <a:spAutoFit/>
          </a:bodyPr>
          <a:lstStyle/>
          <a:p>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"_index"</a:t>
            </a:r>
            <a:r>
              <a:rPr lang="en-US" sz="1050" b="0" dirty="0">
                <a:solidFill>
                  <a:srgbClr val="000000"/>
                </a:solidFill>
                <a:effectLst/>
                <a:latin typeface="IBMPlexMono,  Courier New"/>
              </a:rPr>
              <a:t>: </a:t>
            </a:r>
            <a:r>
              <a:rPr lang="en-US" sz="1050" b="0" dirty="0">
                <a:solidFill>
                  <a:srgbClr val="0451A5"/>
                </a:solidFill>
                <a:effectLst/>
                <a:latin typeface="IBMPlexMono,  Courier New"/>
              </a:rPr>
              <a:t>"</a:t>
            </a:r>
            <a:r>
              <a:rPr lang="en-US" sz="1050" b="0" dirty="0" err="1">
                <a:solidFill>
                  <a:srgbClr val="0451A5"/>
                </a:solidFill>
                <a:effectLst/>
                <a:latin typeface="IBMPlexMono,  Courier New"/>
              </a:rPr>
              <a:t>megacorp</a:t>
            </a:r>
            <a:r>
              <a:rPr lang="en-US" sz="1050" b="0" dirty="0">
                <a:solidFill>
                  <a:srgbClr val="0451A5"/>
                </a:solidFill>
                <a:effectLst/>
                <a:latin typeface="IBMPlexMono,  Courier New"/>
              </a:rPr>
              <a:t>"</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"_type"</a:t>
            </a:r>
            <a:r>
              <a:rPr lang="en-US" sz="1050" b="0" dirty="0">
                <a:solidFill>
                  <a:srgbClr val="000000"/>
                </a:solidFill>
                <a:effectLst/>
                <a:latin typeface="IBMPlexMono,  Courier New"/>
              </a:rPr>
              <a:t>: </a:t>
            </a:r>
            <a:r>
              <a:rPr lang="en-US" sz="1050" b="0" dirty="0">
                <a:solidFill>
                  <a:srgbClr val="0451A5"/>
                </a:solidFill>
                <a:effectLst/>
                <a:latin typeface="IBMPlexMono,  Courier New"/>
              </a:rPr>
              <a:t>"employee"</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"_id"</a:t>
            </a:r>
            <a:r>
              <a:rPr lang="en-US" sz="1050" b="0" dirty="0">
                <a:solidFill>
                  <a:srgbClr val="000000"/>
                </a:solidFill>
                <a:effectLst/>
                <a:latin typeface="IBMPlexMono,  Courier New"/>
              </a:rPr>
              <a:t>: </a:t>
            </a:r>
            <a:r>
              <a:rPr lang="en-US" sz="1050" b="0" dirty="0">
                <a:solidFill>
                  <a:srgbClr val="0451A5"/>
                </a:solidFill>
                <a:effectLst/>
                <a:latin typeface="IBMPlexMono,  Courier New"/>
              </a:rPr>
              <a:t>"W9TZGX0B0HAPZ726hMfF"</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"_version"</a:t>
            </a:r>
            <a:r>
              <a:rPr lang="en-US" sz="1050" b="0" dirty="0">
                <a:solidFill>
                  <a:srgbClr val="000000"/>
                </a:solidFill>
                <a:effectLst/>
                <a:latin typeface="IBMPlexMono,  Courier New"/>
              </a:rPr>
              <a:t>: </a:t>
            </a:r>
            <a:r>
              <a:rPr lang="en-US" sz="1050" b="0" dirty="0">
                <a:solidFill>
                  <a:srgbClr val="098658"/>
                </a:solidFill>
                <a:effectLst/>
                <a:latin typeface="IBMPlexMono,  Courier New"/>
              </a:rPr>
              <a:t>1</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"result"</a:t>
            </a:r>
            <a:r>
              <a:rPr lang="en-US" sz="1050" b="0" dirty="0">
                <a:solidFill>
                  <a:srgbClr val="000000"/>
                </a:solidFill>
                <a:effectLst/>
                <a:latin typeface="IBMPlexMono,  Courier New"/>
              </a:rPr>
              <a:t>: </a:t>
            </a:r>
            <a:r>
              <a:rPr lang="en-US" sz="1050" b="0" dirty="0">
                <a:solidFill>
                  <a:srgbClr val="0451A5"/>
                </a:solidFill>
                <a:effectLst/>
                <a:latin typeface="IBMPlexMono,  Courier New"/>
              </a:rPr>
              <a:t>"created"</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"_shards"</a:t>
            </a:r>
            <a:r>
              <a:rPr lang="en-US" sz="1050" b="0" dirty="0">
                <a:solidFill>
                  <a:srgbClr val="000000"/>
                </a:solidFill>
                <a:effectLst/>
                <a:latin typeface="IBMPlexMono,  Courier New"/>
              </a:rPr>
              <a:t>: {</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"total"</a:t>
            </a:r>
            <a:r>
              <a:rPr lang="en-US" sz="1050" b="0" dirty="0">
                <a:solidFill>
                  <a:srgbClr val="000000"/>
                </a:solidFill>
                <a:effectLst/>
                <a:latin typeface="IBMPlexMono,  Courier New"/>
              </a:rPr>
              <a:t>: </a:t>
            </a:r>
            <a:r>
              <a:rPr lang="en-US" sz="1050" b="0" dirty="0">
                <a:solidFill>
                  <a:srgbClr val="098658"/>
                </a:solidFill>
                <a:effectLst/>
                <a:latin typeface="IBMPlexMono,  Courier New"/>
              </a:rPr>
              <a:t>2</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"successful"</a:t>
            </a:r>
            <a:r>
              <a:rPr lang="en-US" sz="1050" b="0" dirty="0">
                <a:solidFill>
                  <a:srgbClr val="000000"/>
                </a:solidFill>
                <a:effectLst/>
                <a:latin typeface="IBMPlexMono,  Courier New"/>
              </a:rPr>
              <a:t>: </a:t>
            </a:r>
            <a:r>
              <a:rPr lang="en-US" sz="1050" b="0" dirty="0">
                <a:solidFill>
                  <a:srgbClr val="098658"/>
                </a:solidFill>
                <a:effectLst/>
                <a:latin typeface="IBMPlexMono,  Courier New"/>
              </a:rPr>
              <a:t>1</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"failed"</a:t>
            </a:r>
            <a:r>
              <a:rPr lang="en-US" sz="1050" b="0" dirty="0">
                <a:solidFill>
                  <a:srgbClr val="000000"/>
                </a:solidFill>
                <a:effectLst/>
                <a:latin typeface="IBMPlexMono,  Courier New"/>
              </a:rPr>
              <a:t>: </a:t>
            </a:r>
            <a:r>
              <a:rPr lang="en-US" sz="1050" b="0" dirty="0">
                <a:solidFill>
                  <a:srgbClr val="098658"/>
                </a:solidFill>
                <a:effectLst/>
                <a:latin typeface="IBMPlexMono,  Courier New"/>
              </a:rPr>
              <a:t>0</a:t>
            </a:r>
            <a:endParaRPr lang="en-US" sz="1050" b="0" dirty="0">
              <a:solidFill>
                <a:srgbClr val="000000"/>
              </a:solidFill>
              <a:effectLst/>
              <a:latin typeface="IBMPlexMono,  Courier New"/>
            </a:endParaRPr>
          </a:p>
          <a:p>
            <a:r>
              <a:rPr lang="en-US" sz="1050" b="0" dirty="0">
                <a:solidFill>
                  <a:srgbClr val="000000"/>
                </a:solidFill>
                <a:effectLst/>
                <a:latin typeface="IBMPlexMono,  Courier New"/>
              </a:rPr>
              <a:t>    },</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"_</a:t>
            </a:r>
            <a:r>
              <a:rPr lang="en-US" sz="1050" b="0" dirty="0" err="1">
                <a:solidFill>
                  <a:srgbClr val="A31515"/>
                </a:solidFill>
                <a:effectLst/>
                <a:latin typeface="IBMPlexMono,  Courier New"/>
              </a:rPr>
              <a:t>seq_no</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98658"/>
                </a:solidFill>
                <a:effectLst/>
                <a:latin typeface="IBMPlexMono,  Courier New"/>
              </a:rPr>
              <a:t>1</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"_</a:t>
            </a:r>
            <a:r>
              <a:rPr lang="en-US" sz="1050" b="0" dirty="0" err="1">
                <a:solidFill>
                  <a:srgbClr val="A31515"/>
                </a:solidFill>
                <a:effectLst/>
                <a:latin typeface="IBMPlexMono,  Courier New"/>
              </a:rPr>
              <a:t>primary_term</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98658"/>
                </a:solidFill>
                <a:effectLst/>
                <a:latin typeface="IBMPlexMono,  Courier New"/>
              </a:rPr>
              <a:t>1</a:t>
            </a:r>
            <a:endParaRPr lang="en-US" sz="1050" b="0" dirty="0">
              <a:solidFill>
                <a:srgbClr val="000000"/>
              </a:solidFill>
              <a:effectLst/>
              <a:latin typeface="IBMPlexMono,  Courier New"/>
            </a:endParaRPr>
          </a:p>
          <a:p>
            <a:r>
              <a:rPr lang="en-US" sz="1050" b="0" dirty="0">
                <a:solidFill>
                  <a:srgbClr val="000000"/>
                </a:solidFill>
                <a:effectLst/>
                <a:latin typeface="IBMPlexMono,  Courier New"/>
              </a:rPr>
              <a:t>}</a:t>
            </a:r>
          </a:p>
        </p:txBody>
      </p:sp>
      <p:sp>
        <p:nvSpPr>
          <p:cNvPr id="11" name="Espace réservé du contenu 1">
            <a:extLst>
              <a:ext uri="{FF2B5EF4-FFF2-40B4-BE49-F238E27FC236}">
                <a16:creationId xmlns:a16="http://schemas.microsoft.com/office/drawing/2014/main" id="{D6D0F840-19A1-46A3-9171-72B0C1BC7C6E}"/>
              </a:ext>
            </a:extLst>
          </p:cNvPr>
          <p:cNvSpPr>
            <a:spLocks noGrp="1"/>
          </p:cNvSpPr>
          <p:nvPr>
            <p:ph sz="quarter" idx="15"/>
          </p:nvPr>
        </p:nvSpPr>
        <p:spPr>
          <a:xfrm>
            <a:off x="430200" y="1369785"/>
            <a:ext cx="8282160" cy="3187815"/>
          </a:xfrm>
        </p:spPr>
        <p:txBody>
          <a:bodyPr/>
          <a:lstStyle/>
          <a:p>
            <a:r>
              <a:rPr lang="fr-FR" dirty="0"/>
              <a:t>On ajout un document sans identifiant</a:t>
            </a:r>
          </a:p>
          <a:p>
            <a:endParaRPr lang="fr-FR" dirty="0"/>
          </a:p>
          <a:p>
            <a:endParaRPr lang="fr-FR" dirty="0"/>
          </a:p>
          <a:p>
            <a:endParaRPr lang="fr-FR" dirty="0"/>
          </a:p>
          <a:p>
            <a:r>
              <a:rPr lang="fr-FR" dirty="0"/>
              <a:t>La réponse contient l’identifiant unique généré par le serveur</a:t>
            </a:r>
          </a:p>
        </p:txBody>
      </p:sp>
    </p:spTree>
    <p:extLst>
      <p:ext uri="{BB962C8B-B14F-4D97-AF65-F5344CB8AC3E}">
        <p14:creationId xmlns:p14="http://schemas.microsoft.com/office/powerpoint/2010/main" val="2203352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D8BE01EC-7814-41DC-8E8C-BD05A3FF2601}"/>
              </a:ext>
            </a:extLst>
          </p:cNvPr>
          <p:cNvSpPr>
            <a:spLocks noGrp="1"/>
          </p:cNvSpPr>
          <p:nvPr>
            <p:ph type="title"/>
          </p:nvPr>
        </p:nvSpPr>
        <p:spPr/>
        <p:txBody>
          <a:bodyPr/>
          <a:lstStyle/>
          <a:p>
            <a:r>
              <a:rPr lang="en-GB" dirty="0"/>
              <a:t>Organisation de la </a:t>
            </a:r>
            <a:r>
              <a:rPr lang="en-GB" dirty="0" err="1"/>
              <a:t>donnée</a:t>
            </a:r>
            <a:endParaRPr lang="fr-FR" dirty="0"/>
          </a:p>
        </p:txBody>
      </p:sp>
      <p:sp>
        <p:nvSpPr>
          <p:cNvPr id="4" name="Espace réservé du texte 3">
            <a:extLst>
              <a:ext uri="{FF2B5EF4-FFF2-40B4-BE49-F238E27FC236}">
                <a16:creationId xmlns:a16="http://schemas.microsoft.com/office/drawing/2014/main" id="{DCBB1136-A087-4042-8765-CAF2A07923C7}"/>
              </a:ext>
            </a:extLst>
          </p:cNvPr>
          <p:cNvSpPr>
            <a:spLocks noGrp="1"/>
          </p:cNvSpPr>
          <p:nvPr>
            <p:ph type="body" sz="quarter" idx="13"/>
          </p:nvPr>
        </p:nvSpPr>
        <p:spPr/>
        <p:txBody>
          <a:bodyPr/>
          <a:lstStyle/>
          <a:p>
            <a:r>
              <a:rPr lang="fr-FR" dirty="0"/>
              <a:t>Récupérer le Mapping</a:t>
            </a:r>
          </a:p>
        </p:txBody>
      </p:sp>
      <p:sp>
        <p:nvSpPr>
          <p:cNvPr id="5" name="Espace réservé de la date 4">
            <a:extLst>
              <a:ext uri="{FF2B5EF4-FFF2-40B4-BE49-F238E27FC236}">
                <a16:creationId xmlns:a16="http://schemas.microsoft.com/office/drawing/2014/main" id="{A61CE437-10AF-417E-AF27-E439DAC8BF4E}"/>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516ED32D-BABB-48E2-81B7-D85E8086E9B4}"/>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ZoneTexte 7">
            <a:extLst>
              <a:ext uri="{FF2B5EF4-FFF2-40B4-BE49-F238E27FC236}">
                <a16:creationId xmlns:a16="http://schemas.microsoft.com/office/drawing/2014/main" id="{0629234A-18FF-432D-A81E-A3FD3D3B8667}"/>
              </a:ext>
            </a:extLst>
          </p:cNvPr>
          <p:cNvSpPr txBox="1"/>
          <p:nvPr/>
        </p:nvSpPr>
        <p:spPr>
          <a:xfrm>
            <a:off x="720822" y="2137480"/>
            <a:ext cx="4572000" cy="2839239"/>
          </a:xfrm>
          <a:prstGeom prst="rect">
            <a:avLst/>
          </a:prstGeom>
          <a:noFill/>
        </p:spPr>
        <p:txBody>
          <a:bodyPr wrap="square">
            <a:spAutoFit/>
          </a:bodyPr>
          <a:lstStyle/>
          <a:p>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err="1">
                <a:solidFill>
                  <a:srgbClr val="A31515"/>
                </a:solidFill>
                <a:effectLst/>
                <a:latin typeface="IBMPlexMono,  Courier New"/>
              </a:rPr>
              <a:t>megacorp</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"aliases"</a:t>
            </a:r>
            <a:r>
              <a:rPr lang="en-US" sz="1050" b="0" dirty="0">
                <a:solidFill>
                  <a:srgbClr val="000000"/>
                </a:solidFill>
                <a:effectLst/>
                <a:latin typeface="IBMPlexMono,  Courier New"/>
              </a:rPr>
              <a:t>: {},</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"mappings"</a:t>
            </a:r>
            <a:r>
              <a:rPr lang="en-US" sz="1050" b="0" dirty="0">
                <a:solidFill>
                  <a:srgbClr val="000000"/>
                </a:solidFill>
                <a:effectLst/>
                <a:latin typeface="IBMPlexMono,  Courier New"/>
              </a:rPr>
              <a:t>: {</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"properties"</a:t>
            </a:r>
            <a:r>
              <a:rPr lang="en-US" sz="1050" b="0" dirty="0">
                <a:solidFill>
                  <a:srgbClr val="000000"/>
                </a:solidFill>
                <a:effectLst/>
                <a:latin typeface="IBMPlexMono,  Courier New"/>
              </a:rPr>
              <a:t>: {</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"about"</a:t>
            </a:r>
            <a:r>
              <a:rPr lang="en-US" sz="1050" b="0" dirty="0">
                <a:solidFill>
                  <a:srgbClr val="000000"/>
                </a:solidFill>
                <a:effectLst/>
                <a:latin typeface="IBMPlexMono,  Courier New"/>
              </a:rPr>
              <a:t>: {</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"type"</a:t>
            </a:r>
            <a:r>
              <a:rPr lang="en-US" sz="1050" b="0" dirty="0">
                <a:solidFill>
                  <a:srgbClr val="000000"/>
                </a:solidFill>
                <a:effectLst/>
                <a:latin typeface="IBMPlexMono,  Courier New"/>
              </a:rPr>
              <a:t>: </a:t>
            </a:r>
            <a:r>
              <a:rPr lang="en-US" sz="1050" b="0" dirty="0">
                <a:solidFill>
                  <a:srgbClr val="0451A5"/>
                </a:solidFill>
                <a:effectLst/>
                <a:latin typeface="IBMPlexMono,  Courier New"/>
              </a:rPr>
              <a:t>"text"</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"fields"</a:t>
            </a:r>
            <a:r>
              <a:rPr lang="en-US" sz="1050" b="0" dirty="0">
                <a:solidFill>
                  <a:srgbClr val="000000"/>
                </a:solidFill>
                <a:effectLst/>
                <a:latin typeface="IBMPlexMono,  Courier New"/>
              </a:rPr>
              <a:t>: {</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"keyword"</a:t>
            </a:r>
            <a:r>
              <a:rPr lang="en-US" sz="1050" b="0" dirty="0">
                <a:solidFill>
                  <a:srgbClr val="000000"/>
                </a:solidFill>
                <a:effectLst/>
                <a:latin typeface="IBMPlexMono,  Courier New"/>
              </a:rPr>
              <a:t>: {</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"type"</a:t>
            </a:r>
            <a:r>
              <a:rPr lang="en-US" sz="1050" b="0" dirty="0">
                <a:solidFill>
                  <a:srgbClr val="000000"/>
                </a:solidFill>
                <a:effectLst/>
                <a:latin typeface="IBMPlexMono,  Courier New"/>
              </a:rPr>
              <a:t>: </a:t>
            </a:r>
            <a:r>
              <a:rPr lang="en-US" sz="1050" b="0" dirty="0">
                <a:solidFill>
                  <a:srgbClr val="0451A5"/>
                </a:solidFill>
                <a:effectLst/>
                <a:latin typeface="IBMPlexMono,  Courier New"/>
              </a:rPr>
              <a:t>"keyword"</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r>
              <a:rPr lang="en-US" sz="1050" b="0" dirty="0" err="1">
                <a:solidFill>
                  <a:srgbClr val="A31515"/>
                </a:solidFill>
                <a:effectLst/>
                <a:latin typeface="IBMPlexMono,  Courier New"/>
              </a:rPr>
              <a:t>ignore_above</a:t>
            </a:r>
            <a:r>
              <a:rPr lang="en-US" sz="1050" b="0" dirty="0">
                <a:solidFill>
                  <a:srgbClr val="A31515"/>
                </a:solidFill>
                <a:effectLst/>
                <a:latin typeface="IBMPlexMono,  Courier New"/>
              </a:rPr>
              <a:t>"</a:t>
            </a:r>
            <a:r>
              <a:rPr lang="en-US" sz="1050" b="0" dirty="0">
                <a:solidFill>
                  <a:srgbClr val="000000"/>
                </a:solidFill>
                <a:effectLst/>
                <a:latin typeface="IBMPlexMono,  Courier New"/>
              </a:rPr>
              <a:t>: </a:t>
            </a:r>
            <a:r>
              <a:rPr lang="en-US" sz="1050" b="0" dirty="0">
                <a:solidFill>
                  <a:srgbClr val="098658"/>
                </a:solidFill>
                <a:effectLst/>
                <a:latin typeface="IBMPlexMono,  Courier New"/>
              </a:rPr>
              <a:t>256</a:t>
            </a:r>
            <a:endParaRPr lang="en-US" sz="1050" b="0" dirty="0">
              <a:solidFill>
                <a:srgbClr val="000000"/>
              </a:solidFill>
              <a:effectLst/>
              <a:latin typeface="IBMPlexMono,  Courier New"/>
            </a:endParaRPr>
          </a:p>
          <a:p>
            <a:r>
              <a:rPr lang="en-US" sz="1050" b="0" dirty="0">
                <a:solidFill>
                  <a:srgbClr val="000000"/>
                </a:solidFill>
                <a:effectLst/>
                <a:latin typeface="IBMPlexMono,  Courier New"/>
              </a:rPr>
              <a:t>                        }</a:t>
            </a:r>
          </a:p>
          <a:p>
            <a:r>
              <a:rPr lang="en-US" sz="1050" b="0" dirty="0">
                <a:solidFill>
                  <a:srgbClr val="000000"/>
                </a:solidFill>
                <a:effectLst/>
                <a:latin typeface="IBMPlexMono,  Courier New"/>
              </a:rPr>
              <a:t>                    }</a:t>
            </a:r>
          </a:p>
          <a:p>
            <a:r>
              <a:rPr lang="en-US" sz="1050" b="0" dirty="0">
                <a:solidFill>
                  <a:srgbClr val="000000"/>
                </a:solidFill>
                <a:effectLst/>
                <a:latin typeface="IBMPlexMono,  Courier New"/>
              </a:rPr>
              <a:t>                },</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"age"</a:t>
            </a:r>
            <a:r>
              <a:rPr lang="en-US" sz="1050" b="0" dirty="0">
                <a:solidFill>
                  <a:srgbClr val="000000"/>
                </a:solidFill>
                <a:effectLst/>
                <a:latin typeface="IBMPlexMono,  Courier New"/>
              </a:rPr>
              <a:t>: {</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"type"</a:t>
            </a:r>
            <a:r>
              <a:rPr lang="en-US" sz="1050" b="0" dirty="0">
                <a:solidFill>
                  <a:srgbClr val="000000"/>
                </a:solidFill>
                <a:effectLst/>
                <a:latin typeface="IBMPlexMono,  Courier New"/>
              </a:rPr>
              <a:t>: </a:t>
            </a:r>
            <a:r>
              <a:rPr lang="en-US" sz="1050" b="0" dirty="0">
                <a:solidFill>
                  <a:srgbClr val="0451A5"/>
                </a:solidFill>
                <a:effectLst/>
                <a:latin typeface="IBMPlexMono,  Courier New"/>
              </a:rPr>
              <a:t>"long"</a:t>
            </a:r>
            <a:endParaRPr lang="en-US" sz="1050" b="0" dirty="0">
              <a:solidFill>
                <a:srgbClr val="000000"/>
              </a:solidFill>
              <a:effectLst/>
              <a:latin typeface="IBMPlexMono,  Courier New"/>
            </a:endParaRPr>
          </a:p>
          <a:p>
            <a:r>
              <a:rPr lang="en-US" sz="1050" b="0" dirty="0">
                <a:solidFill>
                  <a:srgbClr val="000000"/>
                </a:solidFill>
                <a:effectLst/>
                <a:latin typeface="IBMPlexMono,  Courier New"/>
              </a:rPr>
              <a:t>                },</a:t>
            </a:r>
          </a:p>
        </p:txBody>
      </p:sp>
      <p:sp>
        <p:nvSpPr>
          <p:cNvPr id="9" name="ZoneTexte 8">
            <a:extLst>
              <a:ext uri="{FF2B5EF4-FFF2-40B4-BE49-F238E27FC236}">
                <a16:creationId xmlns:a16="http://schemas.microsoft.com/office/drawing/2014/main" id="{1BFCC9EA-A668-437B-AF41-E13F92203238}"/>
              </a:ext>
            </a:extLst>
          </p:cNvPr>
          <p:cNvSpPr txBox="1"/>
          <p:nvPr/>
        </p:nvSpPr>
        <p:spPr>
          <a:xfrm>
            <a:off x="430199" y="1599744"/>
            <a:ext cx="8713801" cy="307777"/>
          </a:xfrm>
          <a:prstGeom prst="rect">
            <a:avLst/>
          </a:prstGeom>
          <a:noFill/>
        </p:spPr>
        <p:txBody>
          <a:bodyPr wrap="square">
            <a:spAutoFit/>
          </a:bodyPr>
          <a:lstStyle/>
          <a:p>
            <a:r>
              <a:rPr lang="en-US" sz="1400" dirty="0">
                <a:latin typeface="Consolas" panose="020B0609020204030204" pitchFamily="49" charset="0"/>
              </a:rPr>
              <a:t>curl -XGET "http://localhost:9200/</a:t>
            </a:r>
            <a:r>
              <a:rPr lang="en-US" sz="1400" dirty="0" err="1">
                <a:solidFill>
                  <a:srgbClr val="FF0000"/>
                </a:solidFill>
                <a:latin typeface="Consolas" panose="020B0609020204030204" pitchFamily="49" charset="0"/>
              </a:rPr>
              <a:t>megacorp</a:t>
            </a:r>
            <a:r>
              <a:rPr lang="en-US" sz="1400" dirty="0">
                <a:latin typeface="Consolas" panose="020B0609020204030204" pitchFamily="49" charset="0"/>
              </a:rPr>
              <a:t>/</a:t>
            </a:r>
            <a:r>
              <a:rPr lang="en-US" sz="1400" dirty="0">
                <a:solidFill>
                  <a:schemeClr val="accent3"/>
                </a:solidFill>
                <a:latin typeface="Consolas" panose="020B0609020204030204" pitchFamily="49" charset="0"/>
              </a:rPr>
              <a:t>employee</a:t>
            </a:r>
            <a:r>
              <a:rPr lang="en-US" sz="1400" dirty="0">
                <a:solidFill>
                  <a:schemeClr val="accent4"/>
                </a:solidFill>
                <a:latin typeface="Consolas" panose="020B0609020204030204" pitchFamily="49" charset="0"/>
              </a:rPr>
              <a:t>/_</a:t>
            </a:r>
            <a:r>
              <a:rPr lang="en-US" sz="1400" dirty="0" err="1">
                <a:solidFill>
                  <a:schemeClr val="accent4"/>
                </a:solidFill>
                <a:latin typeface="Consolas" panose="020B0609020204030204" pitchFamily="49" charset="0"/>
              </a:rPr>
              <a:t>mapping</a:t>
            </a:r>
            <a:r>
              <a:rPr lang="en-US" sz="1400" dirty="0" err="1">
                <a:latin typeface="Consolas" panose="020B0609020204030204" pitchFamily="49" charset="0"/>
              </a:rPr>
              <a:t>?pretty</a:t>
            </a:r>
            <a:r>
              <a:rPr lang="en-US" sz="1400" dirty="0">
                <a:latin typeface="Consolas" panose="020B0609020204030204" pitchFamily="49" charset="0"/>
              </a:rPr>
              <a:t>" </a:t>
            </a:r>
          </a:p>
        </p:txBody>
      </p:sp>
      <p:sp>
        <p:nvSpPr>
          <p:cNvPr id="11" name="Espace réservé du contenu 1">
            <a:extLst>
              <a:ext uri="{FF2B5EF4-FFF2-40B4-BE49-F238E27FC236}">
                <a16:creationId xmlns:a16="http://schemas.microsoft.com/office/drawing/2014/main" id="{99204193-A468-4B09-8B2E-47667607DB18}"/>
              </a:ext>
            </a:extLst>
          </p:cNvPr>
          <p:cNvSpPr>
            <a:spLocks noGrp="1"/>
          </p:cNvSpPr>
          <p:nvPr>
            <p:ph sz="quarter" idx="15"/>
          </p:nvPr>
        </p:nvSpPr>
        <p:spPr>
          <a:xfrm>
            <a:off x="430200" y="1369785"/>
            <a:ext cx="8282160" cy="3187815"/>
          </a:xfrm>
        </p:spPr>
        <p:txBody>
          <a:bodyPr/>
          <a:lstStyle/>
          <a:p>
            <a:r>
              <a:rPr lang="fr-FR" dirty="0"/>
              <a:t>permet de récupérer le mapping pour le type "</a:t>
            </a:r>
            <a:r>
              <a:rPr lang="fr-FR" dirty="0" err="1"/>
              <a:t>employee</a:t>
            </a:r>
            <a:r>
              <a:rPr lang="fr-FR" dirty="0"/>
              <a:t> » pour l’index « </a:t>
            </a:r>
            <a:r>
              <a:rPr lang="fr-FR" dirty="0" err="1"/>
              <a:t>megacorp</a:t>
            </a:r>
            <a:r>
              <a:rPr lang="fr-FR" dirty="0"/>
              <a:t> »</a:t>
            </a:r>
          </a:p>
          <a:p>
            <a:endParaRPr lang="fr-FR" dirty="0"/>
          </a:p>
          <a:p>
            <a:endParaRPr lang="fr-FR" dirty="0"/>
          </a:p>
          <a:p>
            <a:r>
              <a:rPr lang="fr-FR" dirty="0"/>
              <a:t>La réponse retourne la mapping du type « </a:t>
            </a:r>
            <a:r>
              <a:rPr lang="fr-FR" dirty="0" err="1"/>
              <a:t>employee</a:t>
            </a:r>
            <a:r>
              <a:rPr lang="fr-FR" dirty="0"/>
              <a:t> » pour l’index « </a:t>
            </a:r>
            <a:r>
              <a:rPr lang="fr-FR" dirty="0" err="1"/>
              <a:t>megacorp</a:t>
            </a:r>
            <a:r>
              <a:rPr lang="fr-FR" dirty="0"/>
              <a:t> »</a:t>
            </a:r>
          </a:p>
        </p:txBody>
      </p:sp>
    </p:spTree>
    <p:extLst>
      <p:ext uri="{BB962C8B-B14F-4D97-AF65-F5344CB8AC3E}">
        <p14:creationId xmlns:p14="http://schemas.microsoft.com/office/powerpoint/2010/main" val="2364233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55766F05-E34F-4169-ACA5-4615D45A65DF}"/>
              </a:ext>
            </a:extLst>
          </p:cNvPr>
          <p:cNvSpPr>
            <a:spLocks noGrp="1"/>
          </p:cNvSpPr>
          <p:nvPr>
            <p:ph sz="quarter" idx="15"/>
          </p:nvPr>
        </p:nvSpPr>
        <p:spPr/>
        <p:txBody>
          <a:bodyPr/>
          <a:lstStyle/>
          <a:p>
            <a:r>
              <a:rPr lang="fr-FR" dirty="0"/>
              <a:t>On ajoute un nouveau champs dans le document : « naissance »</a:t>
            </a:r>
          </a:p>
          <a:p>
            <a:endParaRPr lang="fr-FR" dirty="0"/>
          </a:p>
          <a:p>
            <a:endParaRPr lang="fr-FR" dirty="0"/>
          </a:p>
          <a:p>
            <a:endParaRPr lang="fr-FR" dirty="0"/>
          </a:p>
          <a:p>
            <a:endParaRPr lang="fr-FR" dirty="0"/>
          </a:p>
          <a:p>
            <a:endParaRPr lang="fr-FR" dirty="0"/>
          </a:p>
          <a:p>
            <a:r>
              <a:rPr lang="fr-FR" dirty="0"/>
              <a:t>Le mapping est modifié pour ajouter le nouveau champs :</a:t>
            </a:r>
          </a:p>
        </p:txBody>
      </p:sp>
      <p:sp>
        <p:nvSpPr>
          <p:cNvPr id="3" name="Titre 2">
            <a:extLst>
              <a:ext uri="{FF2B5EF4-FFF2-40B4-BE49-F238E27FC236}">
                <a16:creationId xmlns:a16="http://schemas.microsoft.com/office/drawing/2014/main" id="{D8BE01EC-7814-41DC-8E8C-BD05A3FF2601}"/>
              </a:ext>
            </a:extLst>
          </p:cNvPr>
          <p:cNvSpPr>
            <a:spLocks noGrp="1"/>
          </p:cNvSpPr>
          <p:nvPr>
            <p:ph type="title"/>
          </p:nvPr>
        </p:nvSpPr>
        <p:spPr/>
        <p:txBody>
          <a:bodyPr/>
          <a:lstStyle/>
          <a:p>
            <a:r>
              <a:rPr lang="en-GB" dirty="0"/>
              <a:t>Organisation de la </a:t>
            </a:r>
            <a:r>
              <a:rPr lang="en-GB" dirty="0" err="1"/>
              <a:t>donnée</a:t>
            </a:r>
            <a:endParaRPr lang="fr-FR" dirty="0"/>
          </a:p>
        </p:txBody>
      </p:sp>
      <p:sp>
        <p:nvSpPr>
          <p:cNvPr id="4" name="Espace réservé du texte 3">
            <a:extLst>
              <a:ext uri="{FF2B5EF4-FFF2-40B4-BE49-F238E27FC236}">
                <a16:creationId xmlns:a16="http://schemas.microsoft.com/office/drawing/2014/main" id="{DCBB1136-A087-4042-8765-CAF2A07923C7}"/>
              </a:ext>
            </a:extLst>
          </p:cNvPr>
          <p:cNvSpPr>
            <a:spLocks noGrp="1"/>
          </p:cNvSpPr>
          <p:nvPr>
            <p:ph type="body" sz="quarter" idx="13"/>
          </p:nvPr>
        </p:nvSpPr>
        <p:spPr/>
        <p:txBody>
          <a:bodyPr/>
          <a:lstStyle/>
          <a:p>
            <a:r>
              <a:rPr lang="fr-FR" dirty="0"/>
              <a:t>Mapping – Cas de l’ajout d’un nouveau champs</a:t>
            </a:r>
          </a:p>
        </p:txBody>
      </p:sp>
      <p:sp>
        <p:nvSpPr>
          <p:cNvPr id="5" name="Espace réservé de la date 4">
            <a:extLst>
              <a:ext uri="{FF2B5EF4-FFF2-40B4-BE49-F238E27FC236}">
                <a16:creationId xmlns:a16="http://schemas.microsoft.com/office/drawing/2014/main" id="{A61CE437-10AF-417E-AF27-E439DAC8BF4E}"/>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516ED32D-BABB-48E2-81B7-D85E8086E9B4}"/>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9" name="ZoneTexte 8">
            <a:extLst>
              <a:ext uri="{FF2B5EF4-FFF2-40B4-BE49-F238E27FC236}">
                <a16:creationId xmlns:a16="http://schemas.microsoft.com/office/drawing/2014/main" id="{7E6D3C35-3FDF-4946-B567-E0850046F9AA}"/>
              </a:ext>
            </a:extLst>
          </p:cNvPr>
          <p:cNvSpPr txBox="1"/>
          <p:nvPr/>
        </p:nvSpPr>
        <p:spPr>
          <a:xfrm>
            <a:off x="186165" y="1703048"/>
            <a:ext cx="8770230" cy="623248"/>
          </a:xfrm>
          <a:prstGeom prst="rect">
            <a:avLst/>
          </a:prstGeom>
          <a:noFill/>
        </p:spPr>
        <p:txBody>
          <a:bodyPr wrap="square">
            <a:spAutoFit/>
          </a:bodyPr>
          <a:lstStyle/>
          <a:p>
            <a:r>
              <a:rPr lang="en-US" sz="1050" dirty="0">
                <a:latin typeface="Consolas" panose="020B0609020204030204" pitchFamily="49" charset="0"/>
              </a:rPr>
              <a:t>curl -XPUT "http://localhost:9200/</a:t>
            </a:r>
            <a:r>
              <a:rPr lang="en-US" sz="1050" dirty="0" err="1">
                <a:solidFill>
                  <a:srgbClr val="FF0000"/>
                </a:solidFill>
                <a:latin typeface="Consolas" panose="020B0609020204030204" pitchFamily="49" charset="0"/>
              </a:rPr>
              <a:t>megacorp</a:t>
            </a:r>
            <a:r>
              <a:rPr lang="en-US" sz="1050" dirty="0">
                <a:latin typeface="Consolas" panose="020B0609020204030204" pitchFamily="49" charset="0"/>
              </a:rPr>
              <a:t>/</a:t>
            </a:r>
            <a:r>
              <a:rPr lang="en-US" sz="1050" dirty="0" err="1">
                <a:solidFill>
                  <a:schemeClr val="accent3"/>
                </a:solidFill>
                <a:latin typeface="Consolas" panose="020B0609020204030204" pitchFamily="49" charset="0"/>
              </a:rPr>
              <a:t>employee</a:t>
            </a:r>
            <a:r>
              <a:rPr lang="en-US" sz="1050" dirty="0" err="1">
                <a:latin typeface="Consolas" panose="020B0609020204030204" pitchFamily="49" charset="0"/>
              </a:rPr>
              <a:t>?pretty</a:t>
            </a:r>
            <a:r>
              <a:rPr lang="en-US" sz="1050" dirty="0">
                <a:latin typeface="Consolas" panose="020B0609020204030204" pitchFamily="49" charset="0"/>
              </a:rPr>
              <a:t>" -d' </a:t>
            </a:r>
            <a:r>
              <a:rPr lang="en-US" sz="1200" b="0" dirty="0">
                <a:solidFill>
                  <a:srgbClr val="000000"/>
                </a:solidFill>
                <a:effectLst/>
                <a:latin typeface="IBMPlexMono,  Courier New"/>
              </a:rPr>
              <a:t>{ </a:t>
            </a:r>
            <a:r>
              <a:rPr lang="en-US" sz="1200" b="0" dirty="0">
                <a:solidFill>
                  <a:srgbClr val="A31515"/>
                </a:solidFill>
                <a:effectLst/>
                <a:latin typeface="IBMPlexMono,  Courier New"/>
              </a:rPr>
              <a:t>"</a:t>
            </a:r>
            <a:r>
              <a:rPr lang="en-US" sz="1200" b="0" dirty="0" err="1">
                <a:solidFill>
                  <a:srgbClr val="A31515"/>
                </a:solidFill>
                <a:effectLst/>
                <a:latin typeface="IBMPlexMono,  Courier New"/>
              </a:rPr>
              <a:t>first_name</a:t>
            </a:r>
            <a:r>
              <a:rPr lang="en-US" sz="1200" b="0" dirty="0">
                <a:solidFill>
                  <a:srgbClr val="A31515"/>
                </a:solidFill>
                <a:effectLst/>
                <a:latin typeface="IBMPlexMono,  Courier New"/>
              </a:rPr>
              <a:t>"</a:t>
            </a:r>
            <a:r>
              <a:rPr lang="en-US" sz="1200" b="0" dirty="0">
                <a:solidFill>
                  <a:srgbClr val="000000"/>
                </a:solidFill>
                <a:effectLst/>
                <a:latin typeface="IBMPlexMono,  Courier New"/>
              </a:rPr>
              <a:t> : </a:t>
            </a:r>
            <a:r>
              <a:rPr lang="en-US" sz="1200" b="0" dirty="0">
                <a:solidFill>
                  <a:srgbClr val="0451A5"/>
                </a:solidFill>
                <a:effectLst/>
                <a:latin typeface="IBMPlexMono,  Courier New"/>
              </a:rPr>
              <a:t>"Eric"</a:t>
            </a:r>
            <a:r>
              <a:rPr lang="en-US" sz="1200" b="0" dirty="0">
                <a:solidFill>
                  <a:srgbClr val="000000"/>
                </a:solidFill>
                <a:effectLst/>
                <a:latin typeface="IBMPlexMono,  Courier New"/>
              </a:rPr>
              <a:t>, </a:t>
            </a:r>
            <a:r>
              <a:rPr lang="en-US" sz="1200" b="0" dirty="0">
                <a:solidFill>
                  <a:srgbClr val="A31515"/>
                </a:solidFill>
                <a:effectLst/>
                <a:latin typeface="IBMPlexMono,  Courier New"/>
              </a:rPr>
              <a:t>"</a:t>
            </a:r>
            <a:r>
              <a:rPr lang="en-US" sz="1200" b="0" dirty="0" err="1">
                <a:solidFill>
                  <a:srgbClr val="A31515"/>
                </a:solidFill>
                <a:effectLst/>
                <a:latin typeface="IBMPlexMono,  Courier New"/>
              </a:rPr>
              <a:t>last_name</a:t>
            </a:r>
            <a:r>
              <a:rPr lang="en-US" sz="1200" b="0" dirty="0">
                <a:solidFill>
                  <a:srgbClr val="A31515"/>
                </a:solidFill>
                <a:effectLst/>
                <a:latin typeface="IBMPlexMono,  Courier New"/>
              </a:rPr>
              <a:t>"</a:t>
            </a:r>
            <a:r>
              <a:rPr lang="en-US" sz="1200" b="0" dirty="0">
                <a:solidFill>
                  <a:srgbClr val="000000"/>
                </a:solidFill>
                <a:effectLst/>
                <a:latin typeface="IBMPlexMono,  Courier New"/>
              </a:rPr>
              <a:t> : </a:t>
            </a:r>
            <a:r>
              <a:rPr lang="en-US" sz="1200" b="0" dirty="0">
                <a:solidFill>
                  <a:srgbClr val="0451A5"/>
                </a:solidFill>
                <a:effectLst/>
                <a:latin typeface="IBMPlexMono,  Courier New"/>
              </a:rPr>
              <a:t>"</a:t>
            </a:r>
            <a:r>
              <a:rPr lang="en-US" sz="1200" b="0" dirty="0" err="1">
                <a:solidFill>
                  <a:srgbClr val="0451A5"/>
                </a:solidFill>
                <a:effectLst/>
                <a:latin typeface="IBMPlexMono,  Courier New"/>
              </a:rPr>
              <a:t>Dupond</a:t>
            </a:r>
            <a:r>
              <a:rPr lang="en-US" sz="1200" b="0" dirty="0">
                <a:solidFill>
                  <a:srgbClr val="0451A5"/>
                </a:solidFill>
                <a:effectLst/>
                <a:latin typeface="IBMPlexMono,  Courier New"/>
              </a:rPr>
              <a:t>"</a:t>
            </a:r>
            <a:r>
              <a:rPr lang="en-US" sz="1200" b="0" dirty="0">
                <a:solidFill>
                  <a:srgbClr val="000000"/>
                </a:solidFill>
                <a:effectLst/>
                <a:latin typeface="IBMPlexMono,  Courier New"/>
              </a:rPr>
              <a:t>, </a:t>
            </a:r>
            <a:r>
              <a:rPr lang="en-US" sz="1200" b="0" dirty="0">
                <a:solidFill>
                  <a:srgbClr val="A31515"/>
                </a:solidFill>
                <a:effectLst/>
                <a:latin typeface="IBMPlexMono,  Courier New"/>
              </a:rPr>
              <a:t>"age"</a:t>
            </a:r>
            <a:r>
              <a:rPr lang="en-US" sz="1200" b="0" dirty="0">
                <a:solidFill>
                  <a:srgbClr val="000000"/>
                </a:solidFill>
                <a:effectLst/>
                <a:latin typeface="IBMPlexMono,  Courier New"/>
              </a:rPr>
              <a:t> : </a:t>
            </a:r>
            <a:r>
              <a:rPr lang="en-US" sz="1200" b="0" dirty="0">
                <a:solidFill>
                  <a:srgbClr val="098658"/>
                </a:solidFill>
                <a:effectLst/>
                <a:latin typeface="IBMPlexMono,  Courier New"/>
              </a:rPr>
              <a:t>30</a:t>
            </a:r>
            <a:r>
              <a:rPr lang="en-US" sz="1200" b="0" dirty="0">
                <a:solidFill>
                  <a:srgbClr val="000000"/>
                </a:solidFill>
                <a:effectLst/>
                <a:latin typeface="IBMPlexMono,  Courier New"/>
              </a:rPr>
              <a:t>, </a:t>
            </a:r>
            <a:r>
              <a:rPr lang="en-US" sz="1200" b="0" dirty="0">
                <a:solidFill>
                  <a:srgbClr val="A31515"/>
                </a:solidFill>
                <a:effectLst/>
                <a:latin typeface="IBMPlexMono,  Courier New"/>
              </a:rPr>
              <a:t>"about"</a:t>
            </a:r>
            <a:r>
              <a:rPr lang="en-US" sz="1200" b="0" dirty="0">
                <a:solidFill>
                  <a:srgbClr val="000000"/>
                </a:solidFill>
                <a:effectLst/>
                <a:latin typeface="IBMPlexMono,  Courier New"/>
              </a:rPr>
              <a:t> : </a:t>
            </a:r>
            <a:r>
              <a:rPr lang="en-US" sz="1200" b="0" dirty="0">
                <a:solidFill>
                  <a:srgbClr val="0451A5"/>
                </a:solidFill>
                <a:effectLst/>
                <a:latin typeface="IBMPlexMono,  Courier New"/>
              </a:rPr>
              <a:t>"I love Game </a:t>
            </a:r>
            <a:r>
              <a:rPr lang="en-US" sz="1200" b="0" dirty="0" err="1">
                <a:solidFill>
                  <a:srgbClr val="0451A5"/>
                </a:solidFill>
                <a:effectLst/>
                <a:latin typeface="IBMPlexMono,  Courier New"/>
              </a:rPr>
              <a:t>ansd</a:t>
            </a:r>
            <a:r>
              <a:rPr lang="en-US" sz="1200" b="0" dirty="0">
                <a:solidFill>
                  <a:srgbClr val="0451A5"/>
                </a:solidFill>
                <a:effectLst/>
                <a:latin typeface="IBMPlexMono,  Courier New"/>
              </a:rPr>
              <a:t> Ski"</a:t>
            </a:r>
            <a:r>
              <a:rPr lang="en-US" sz="1200" b="0" dirty="0">
                <a:solidFill>
                  <a:srgbClr val="000000"/>
                </a:solidFill>
                <a:effectLst/>
                <a:latin typeface="IBMPlexMono,  Courier New"/>
              </a:rPr>
              <a:t>, </a:t>
            </a:r>
            <a:r>
              <a:rPr lang="en-US" sz="1200" b="0" dirty="0">
                <a:solidFill>
                  <a:srgbClr val="A31515"/>
                </a:solidFill>
                <a:effectLst/>
                <a:latin typeface="IBMPlexMono,  Courier New"/>
              </a:rPr>
              <a:t>"interests"</a:t>
            </a:r>
            <a:r>
              <a:rPr lang="en-US" sz="1200" b="0" dirty="0">
                <a:solidFill>
                  <a:srgbClr val="000000"/>
                </a:solidFill>
                <a:effectLst/>
                <a:latin typeface="IBMPlexMono,  Courier New"/>
              </a:rPr>
              <a:t>: [ </a:t>
            </a:r>
            <a:r>
              <a:rPr lang="en-US" sz="1200" b="0" dirty="0">
                <a:solidFill>
                  <a:srgbClr val="0451A5"/>
                </a:solidFill>
                <a:effectLst/>
                <a:latin typeface="IBMPlexMono,  Courier New"/>
              </a:rPr>
              <a:t>"games"</a:t>
            </a:r>
            <a:r>
              <a:rPr lang="en-US" sz="1200" b="0" dirty="0">
                <a:solidFill>
                  <a:srgbClr val="000000"/>
                </a:solidFill>
                <a:effectLst/>
                <a:latin typeface="IBMPlexMono,  Courier New"/>
              </a:rPr>
              <a:t>, </a:t>
            </a:r>
            <a:r>
              <a:rPr lang="en-US" sz="1200" b="0" dirty="0">
                <a:solidFill>
                  <a:srgbClr val="0451A5"/>
                </a:solidFill>
                <a:effectLst/>
                <a:latin typeface="IBMPlexMono,  Courier New"/>
              </a:rPr>
              <a:t>"ski"</a:t>
            </a:r>
            <a:r>
              <a:rPr lang="en-US" sz="1200" b="0" dirty="0">
                <a:solidFill>
                  <a:srgbClr val="000000"/>
                </a:solidFill>
                <a:effectLst/>
                <a:latin typeface="IBMPlexMono,  Courier New"/>
              </a:rPr>
              <a:t> ],</a:t>
            </a:r>
          </a:p>
          <a:p>
            <a:r>
              <a:rPr lang="en-US" sz="1200" dirty="0">
                <a:solidFill>
                  <a:srgbClr val="A31515"/>
                </a:solidFill>
                <a:latin typeface="IBMPlexMono,  Courier New"/>
              </a:rPr>
              <a:t>”naissance</a:t>
            </a:r>
            <a:r>
              <a:rPr lang="en-US" sz="1200" dirty="0">
                <a:solidFill>
                  <a:srgbClr val="0451A5"/>
                </a:solidFill>
                <a:latin typeface="IBMPlexMono,  Courier New"/>
              </a:rPr>
              <a:t>”:”2OOO-10-21” </a:t>
            </a:r>
            <a:r>
              <a:rPr lang="en-US" sz="1200" b="0" dirty="0">
                <a:solidFill>
                  <a:srgbClr val="000000"/>
                </a:solidFill>
                <a:effectLst/>
                <a:latin typeface="IBMPlexMono,  Courier New"/>
              </a:rPr>
              <a:t>}</a:t>
            </a:r>
            <a:r>
              <a:rPr lang="en-US" sz="1050" dirty="0">
                <a:latin typeface="Consolas" panose="020B0609020204030204" pitchFamily="49" charset="0"/>
              </a:rPr>
              <a:t>' </a:t>
            </a:r>
            <a:endParaRPr lang="fr-FR" sz="1050" dirty="0">
              <a:latin typeface="Consolas" panose="020B0609020204030204" pitchFamily="49" charset="0"/>
            </a:endParaRPr>
          </a:p>
        </p:txBody>
      </p:sp>
      <p:sp>
        <p:nvSpPr>
          <p:cNvPr id="11" name="ZoneTexte 10">
            <a:extLst>
              <a:ext uri="{FF2B5EF4-FFF2-40B4-BE49-F238E27FC236}">
                <a16:creationId xmlns:a16="http://schemas.microsoft.com/office/drawing/2014/main" id="{6E68D49F-6873-432F-AD27-30DECDC7DA8A}"/>
              </a:ext>
            </a:extLst>
          </p:cNvPr>
          <p:cNvSpPr txBox="1"/>
          <p:nvPr/>
        </p:nvSpPr>
        <p:spPr>
          <a:xfrm>
            <a:off x="186165" y="3101984"/>
            <a:ext cx="4572000" cy="1131079"/>
          </a:xfrm>
          <a:prstGeom prst="rect">
            <a:avLst/>
          </a:prstGeom>
          <a:noFill/>
        </p:spPr>
        <p:txBody>
          <a:bodyPr wrap="square">
            <a:spAutoFit/>
          </a:bodyPr>
          <a:lstStyle/>
          <a:p>
            <a:r>
              <a:rPr lang="en-US" b="0" dirty="0">
                <a:solidFill>
                  <a:srgbClr val="000000"/>
                </a:solidFill>
                <a:effectLst/>
                <a:latin typeface="IBMPlexMono,  Courier New"/>
              </a:rPr>
              <a:t>               </a:t>
            </a:r>
            <a:r>
              <a:rPr lang="en-US" dirty="0">
                <a:solidFill>
                  <a:srgbClr val="000000"/>
                </a:solidFill>
                <a:latin typeface="IBMPlexMono,  Courier New"/>
              </a:rPr>
              <a:t>….</a:t>
            </a:r>
            <a:endParaRPr lang="en-US" b="0" dirty="0">
              <a:solidFill>
                <a:srgbClr val="000000"/>
              </a:solidFill>
              <a:effectLst/>
              <a:latin typeface="IBMPlexMono,  Courier New"/>
            </a:endParaRPr>
          </a:p>
          <a:p>
            <a:r>
              <a:rPr lang="en-US" dirty="0">
                <a:solidFill>
                  <a:srgbClr val="000000"/>
                </a:solidFill>
                <a:latin typeface="IBMPlexMono,  Courier New"/>
              </a:rPr>
              <a:t>	</a:t>
            </a:r>
            <a:r>
              <a:rPr lang="en-US" b="0" dirty="0">
                <a:solidFill>
                  <a:srgbClr val="000000"/>
                </a:solidFill>
                <a:effectLst/>
                <a:latin typeface="IBMPlexMono,  Courier New"/>
              </a:rPr>
              <a:t> </a:t>
            </a:r>
            <a:r>
              <a:rPr lang="en-US" b="0" dirty="0">
                <a:solidFill>
                  <a:srgbClr val="A31515"/>
                </a:solidFill>
                <a:effectLst/>
                <a:latin typeface="IBMPlexMono,  Courier New"/>
              </a:rPr>
              <a:t>"naissance"</a:t>
            </a:r>
            <a:r>
              <a:rPr lang="en-US" b="0" dirty="0">
                <a:solidFill>
                  <a:srgbClr val="000000"/>
                </a:solidFill>
                <a:effectLst/>
                <a:latin typeface="IBMPlexMono,  Courier New"/>
              </a:rPr>
              <a:t>: {</a:t>
            </a:r>
          </a:p>
          <a:p>
            <a:r>
              <a:rPr lang="en-US" b="0" dirty="0">
                <a:solidFill>
                  <a:srgbClr val="000000"/>
                </a:solidFill>
                <a:effectLst/>
                <a:latin typeface="IBMPlexMono,  Courier New"/>
              </a:rPr>
              <a:t>                    </a:t>
            </a:r>
            <a:r>
              <a:rPr lang="en-US" b="0" dirty="0">
                <a:solidFill>
                  <a:srgbClr val="A31515"/>
                </a:solidFill>
                <a:effectLst/>
                <a:latin typeface="IBMPlexMono,  Courier New"/>
              </a:rPr>
              <a:t>"type"</a:t>
            </a:r>
            <a:r>
              <a:rPr lang="en-US" b="0" dirty="0">
                <a:solidFill>
                  <a:srgbClr val="000000"/>
                </a:solidFill>
                <a:effectLst/>
                <a:latin typeface="IBMPlexMono,  Courier New"/>
              </a:rPr>
              <a:t>: </a:t>
            </a:r>
            <a:r>
              <a:rPr lang="en-US" b="0" dirty="0">
                <a:solidFill>
                  <a:srgbClr val="0451A5"/>
                </a:solidFill>
                <a:effectLst/>
                <a:latin typeface="IBMPlexMono,  Courier New"/>
              </a:rPr>
              <a:t>"date"</a:t>
            </a:r>
            <a:endParaRPr lang="en-US" b="0" dirty="0">
              <a:solidFill>
                <a:srgbClr val="000000"/>
              </a:solidFill>
              <a:effectLst/>
              <a:latin typeface="IBMPlexMono,  Courier New"/>
            </a:endParaRPr>
          </a:p>
          <a:p>
            <a:r>
              <a:rPr lang="en-US" b="0" dirty="0">
                <a:solidFill>
                  <a:srgbClr val="000000"/>
                </a:solidFill>
                <a:effectLst/>
                <a:latin typeface="IBMPlexMono,  Courier New"/>
              </a:rPr>
              <a:t>                },</a:t>
            </a:r>
          </a:p>
          <a:p>
            <a:r>
              <a:rPr lang="en-US" dirty="0">
                <a:solidFill>
                  <a:srgbClr val="000000"/>
                </a:solidFill>
                <a:latin typeface="IBMPlexMono,  Courier New"/>
              </a:rPr>
              <a:t>               ….	</a:t>
            </a:r>
            <a:endParaRPr lang="en-US" b="0" dirty="0">
              <a:solidFill>
                <a:srgbClr val="000000"/>
              </a:solidFill>
              <a:effectLst/>
              <a:latin typeface="IBMPlexMono,  Courier New"/>
            </a:endParaRPr>
          </a:p>
        </p:txBody>
      </p:sp>
    </p:spTree>
    <p:extLst>
      <p:ext uri="{BB962C8B-B14F-4D97-AF65-F5344CB8AC3E}">
        <p14:creationId xmlns:p14="http://schemas.microsoft.com/office/powerpoint/2010/main" val="3683505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fr-FR" dirty="0" err="1"/>
              <a:t>ElasticSearch</a:t>
            </a:r>
            <a:endParaRPr lang="fr-FR" dirty="0"/>
          </a:p>
        </p:txBody>
      </p:sp>
      <p:sp>
        <p:nvSpPr>
          <p:cNvPr id="3" name="Tijdelijke aanduiding voor datum 2"/>
          <p:cNvSpPr>
            <a:spLocks noGrp="1"/>
          </p:cNvSpPr>
          <p:nvPr>
            <p:ph type="dt" sz="half" idx="10"/>
          </p:nvPr>
        </p:nvSpPr>
        <p:spPr/>
        <p:txBody>
          <a:bodyPr/>
          <a:lstStyle/>
          <a:p>
            <a:fld id="{DC04DD05-4251-43BC-B82A-FBE6C877A68C}" type="datetime1">
              <a:rPr lang="en-GB" noProof="1" smtClean="0"/>
              <a:pPr/>
              <a:t>21/11/2022</a:t>
            </a:fld>
            <a:endParaRPr lang="en-GB" noProof="1"/>
          </a:p>
        </p:txBody>
      </p:sp>
      <p:sp>
        <p:nvSpPr>
          <p:cNvPr id="4" name="Tijdelijke aanduiding voor voettekst 3"/>
          <p:cNvSpPr>
            <a:spLocks noGrp="1"/>
          </p:cNvSpPr>
          <p:nvPr>
            <p:ph type="ftr" sz="quarter" idx="11"/>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4283854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D8BE01EC-7814-41DC-8E8C-BD05A3FF2601}"/>
              </a:ext>
            </a:extLst>
          </p:cNvPr>
          <p:cNvSpPr>
            <a:spLocks noGrp="1"/>
          </p:cNvSpPr>
          <p:nvPr>
            <p:ph type="title"/>
          </p:nvPr>
        </p:nvSpPr>
        <p:spPr/>
        <p:txBody>
          <a:bodyPr/>
          <a:lstStyle/>
          <a:p>
            <a:r>
              <a:rPr lang="fr-FR" dirty="0" err="1"/>
              <a:t>ElasticSearch</a:t>
            </a:r>
            <a:endParaRPr lang="fr-FR" dirty="0"/>
          </a:p>
        </p:txBody>
      </p:sp>
      <p:sp>
        <p:nvSpPr>
          <p:cNvPr id="4" name="Espace réservé du texte 3">
            <a:extLst>
              <a:ext uri="{FF2B5EF4-FFF2-40B4-BE49-F238E27FC236}">
                <a16:creationId xmlns:a16="http://schemas.microsoft.com/office/drawing/2014/main" id="{DCBB1136-A087-4042-8765-CAF2A07923C7}"/>
              </a:ext>
            </a:extLst>
          </p:cNvPr>
          <p:cNvSpPr>
            <a:spLocks noGrp="1"/>
          </p:cNvSpPr>
          <p:nvPr>
            <p:ph type="body" sz="quarter" idx="13"/>
          </p:nvPr>
        </p:nvSpPr>
        <p:spPr/>
        <p:txBody>
          <a:bodyPr/>
          <a:lstStyle/>
          <a:p>
            <a:r>
              <a:rPr lang="fr-FR" dirty="0"/>
              <a:t>Mapping – Contrôle de cohérence</a:t>
            </a:r>
          </a:p>
        </p:txBody>
      </p:sp>
      <p:sp>
        <p:nvSpPr>
          <p:cNvPr id="5" name="Espace réservé de la date 4">
            <a:extLst>
              <a:ext uri="{FF2B5EF4-FFF2-40B4-BE49-F238E27FC236}">
                <a16:creationId xmlns:a16="http://schemas.microsoft.com/office/drawing/2014/main" id="{A61CE437-10AF-417E-AF27-E439DAC8BF4E}"/>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516ED32D-BABB-48E2-81B7-D85E8086E9B4}"/>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12" name="ZoneTexte 11">
            <a:extLst>
              <a:ext uri="{FF2B5EF4-FFF2-40B4-BE49-F238E27FC236}">
                <a16:creationId xmlns:a16="http://schemas.microsoft.com/office/drawing/2014/main" id="{E9B50D5E-861F-4E22-9F19-46A8531421F1}"/>
              </a:ext>
            </a:extLst>
          </p:cNvPr>
          <p:cNvSpPr txBox="1"/>
          <p:nvPr/>
        </p:nvSpPr>
        <p:spPr>
          <a:xfrm>
            <a:off x="373770" y="1519973"/>
            <a:ext cx="8770230" cy="784830"/>
          </a:xfrm>
          <a:prstGeom prst="rect">
            <a:avLst/>
          </a:prstGeom>
          <a:noFill/>
        </p:spPr>
        <p:txBody>
          <a:bodyPr wrap="square">
            <a:spAutoFit/>
          </a:bodyPr>
          <a:lstStyle/>
          <a:p>
            <a:r>
              <a:rPr lang="en-US" sz="1050" dirty="0">
                <a:latin typeface="Consolas" panose="020B0609020204030204" pitchFamily="49" charset="0"/>
              </a:rPr>
              <a:t>curl -XPUT "http://localhost:9200/</a:t>
            </a:r>
            <a:r>
              <a:rPr lang="en-US" sz="1050" dirty="0" err="1">
                <a:solidFill>
                  <a:srgbClr val="FF0000"/>
                </a:solidFill>
                <a:latin typeface="Consolas" panose="020B0609020204030204" pitchFamily="49" charset="0"/>
              </a:rPr>
              <a:t>megacorp</a:t>
            </a:r>
            <a:r>
              <a:rPr lang="en-US" sz="1050" dirty="0">
                <a:latin typeface="Consolas" panose="020B0609020204030204" pitchFamily="49" charset="0"/>
              </a:rPr>
              <a:t>/</a:t>
            </a:r>
            <a:r>
              <a:rPr lang="en-US" sz="1050" dirty="0" err="1">
                <a:solidFill>
                  <a:schemeClr val="accent3"/>
                </a:solidFill>
                <a:latin typeface="Consolas" panose="020B0609020204030204" pitchFamily="49" charset="0"/>
              </a:rPr>
              <a:t>employee</a:t>
            </a:r>
            <a:r>
              <a:rPr lang="en-US" sz="1050" dirty="0" err="1">
                <a:latin typeface="Consolas" panose="020B0609020204030204" pitchFamily="49" charset="0"/>
              </a:rPr>
              <a:t>?pretty</a:t>
            </a:r>
            <a:r>
              <a:rPr lang="en-US" sz="1050" dirty="0">
                <a:latin typeface="Consolas" panose="020B0609020204030204" pitchFamily="49" charset="0"/>
              </a:rPr>
              <a:t>" </a:t>
            </a:r>
          </a:p>
          <a:p>
            <a:r>
              <a:rPr lang="en-US" sz="1050" dirty="0">
                <a:latin typeface="Consolas" panose="020B0609020204030204" pitchFamily="49" charset="0"/>
              </a:rPr>
              <a:t>-d'</a:t>
            </a:r>
            <a:r>
              <a:rPr lang="en-US" sz="1200" b="0" dirty="0">
                <a:solidFill>
                  <a:srgbClr val="000000"/>
                </a:solidFill>
                <a:effectLst/>
                <a:latin typeface="IBMPlexMono,  Courier New"/>
              </a:rPr>
              <a:t>{ </a:t>
            </a:r>
            <a:r>
              <a:rPr lang="en-US" sz="1200" b="0" dirty="0">
                <a:solidFill>
                  <a:srgbClr val="A31515"/>
                </a:solidFill>
                <a:effectLst/>
                <a:latin typeface="IBMPlexMono,  Courier New"/>
              </a:rPr>
              <a:t>"</a:t>
            </a:r>
            <a:r>
              <a:rPr lang="en-US" sz="1200" b="0" dirty="0" err="1">
                <a:solidFill>
                  <a:srgbClr val="A31515"/>
                </a:solidFill>
                <a:effectLst/>
                <a:latin typeface="IBMPlexMono,  Courier New"/>
              </a:rPr>
              <a:t>first_name</a:t>
            </a:r>
            <a:r>
              <a:rPr lang="en-US" sz="1200" b="0" dirty="0">
                <a:solidFill>
                  <a:srgbClr val="A31515"/>
                </a:solidFill>
                <a:effectLst/>
                <a:latin typeface="IBMPlexMono,  Courier New"/>
              </a:rPr>
              <a:t>"</a:t>
            </a:r>
            <a:r>
              <a:rPr lang="en-US" sz="1200" b="0" dirty="0">
                <a:solidFill>
                  <a:srgbClr val="000000"/>
                </a:solidFill>
                <a:effectLst/>
                <a:latin typeface="IBMPlexMono,  Courier New"/>
              </a:rPr>
              <a:t> : </a:t>
            </a:r>
            <a:r>
              <a:rPr lang="en-US" sz="1200" b="0" dirty="0">
                <a:solidFill>
                  <a:srgbClr val="0451A5"/>
                </a:solidFill>
                <a:effectLst/>
                <a:latin typeface="IBMPlexMono,  Courier New"/>
              </a:rPr>
              <a:t>"Eric"</a:t>
            </a:r>
            <a:r>
              <a:rPr lang="en-US" sz="1200" b="0" dirty="0">
                <a:solidFill>
                  <a:srgbClr val="000000"/>
                </a:solidFill>
                <a:effectLst/>
                <a:latin typeface="IBMPlexMono,  Courier New"/>
              </a:rPr>
              <a:t>, </a:t>
            </a:r>
            <a:r>
              <a:rPr lang="en-US" sz="1200" b="0" dirty="0">
                <a:solidFill>
                  <a:srgbClr val="A31515"/>
                </a:solidFill>
                <a:effectLst/>
                <a:latin typeface="IBMPlexMono,  Courier New"/>
              </a:rPr>
              <a:t>"</a:t>
            </a:r>
            <a:r>
              <a:rPr lang="en-US" sz="1200" b="0" dirty="0" err="1">
                <a:solidFill>
                  <a:srgbClr val="A31515"/>
                </a:solidFill>
                <a:effectLst/>
                <a:latin typeface="IBMPlexMono,  Courier New"/>
              </a:rPr>
              <a:t>last_name</a:t>
            </a:r>
            <a:r>
              <a:rPr lang="en-US" sz="1200" b="0" dirty="0">
                <a:solidFill>
                  <a:srgbClr val="A31515"/>
                </a:solidFill>
                <a:effectLst/>
                <a:latin typeface="IBMPlexMono,  Courier New"/>
              </a:rPr>
              <a:t>"</a:t>
            </a:r>
            <a:r>
              <a:rPr lang="en-US" sz="1200" b="0" dirty="0">
                <a:solidFill>
                  <a:srgbClr val="000000"/>
                </a:solidFill>
                <a:effectLst/>
                <a:latin typeface="IBMPlexMono,  Courier New"/>
              </a:rPr>
              <a:t> : </a:t>
            </a:r>
            <a:r>
              <a:rPr lang="en-US" sz="1200" b="0" dirty="0">
                <a:solidFill>
                  <a:srgbClr val="0451A5"/>
                </a:solidFill>
                <a:effectLst/>
                <a:latin typeface="IBMPlexMono,  Courier New"/>
              </a:rPr>
              <a:t>"</a:t>
            </a:r>
            <a:r>
              <a:rPr lang="en-US" sz="1200" b="0" dirty="0" err="1">
                <a:solidFill>
                  <a:srgbClr val="0451A5"/>
                </a:solidFill>
                <a:effectLst/>
                <a:latin typeface="IBMPlexMono,  Courier New"/>
              </a:rPr>
              <a:t>Dupond</a:t>
            </a:r>
            <a:r>
              <a:rPr lang="en-US" sz="1200" b="0" dirty="0">
                <a:solidFill>
                  <a:srgbClr val="0451A5"/>
                </a:solidFill>
                <a:effectLst/>
                <a:latin typeface="IBMPlexMono,  Courier New"/>
              </a:rPr>
              <a:t>"</a:t>
            </a:r>
            <a:r>
              <a:rPr lang="en-US" sz="1200" b="0" dirty="0">
                <a:solidFill>
                  <a:srgbClr val="000000"/>
                </a:solidFill>
                <a:effectLst/>
                <a:latin typeface="IBMPlexMono,  Courier New"/>
              </a:rPr>
              <a:t>, </a:t>
            </a:r>
            <a:r>
              <a:rPr lang="en-US" sz="1200" b="0" dirty="0">
                <a:solidFill>
                  <a:srgbClr val="A31515"/>
                </a:solidFill>
                <a:effectLst/>
                <a:latin typeface="IBMPlexMono,  Courier New"/>
              </a:rPr>
              <a:t>"age"</a:t>
            </a:r>
            <a:r>
              <a:rPr lang="en-US" sz="1200" b="0" dirty="0">
                <a:solidFill>
                  <a:srgbClr val="000000"/>
                </a:solidFill>
                <a:effectLst/>
                <a:latin typeface="IBMPlexMono,  Courier New"/>
              </a:rPr>
              <a:t> : </a:t>
            </a:r>
            <a:r>
              <a:rPr lang="en-US" sz="1200" b="0" dirty="0">
                <a:solidFill>
                  <a:srgbClr val="098658"/>
                </a:solidFill>
                <a:effectLst/>
                <a:latin typeface="IBMPlexMono,  Courier New"/>
              </a:rPr>
              <a:t>30</a:t>
            </a:r>
            <a:r>
              <a:rPr lang="en-US" sz="1200" b="0" dirty="0">
                <a:solidFill>
                  <a:srgbClr val="000000"/>
                </a:solidFill>
                <a:effectLst/>
                <a:latin typeface="IBMPlexMono,  Courier New"/>
              </a:rPr>
              <a:t>, </a:t>
            </a:r>
            <a:r>
              <a:rPr lang="en-US" sz="1200" b="0" dirty="0">
                <a:solidFill>
                  <a:srgbClr val="A31515"/>
                </a:solidFill>
                <a:effectLst/>
                <a:latin typeface="IBMPlexMono,  Courier New"/>
              </a:rPr>
              <a:t>"about"</a:t>
            </a:r>
            <a:r>
              <a:rPr lang="en-US" sz="1200" b="0" dirty="0">
                <a:solidFill>
                  <a:srgbClr val="000000"/>
                </a:solidFill>
                <a:effectLst/>
                <a:latin typeface="IBMPlexMono,  Courier New"/>
              </a:rPr>
              <a:t> : </a:t>
            </a:r>
            <a:r>
              <a:rPr lang="en-US" sz="1200" b="0" dirty="0">
                <a:solidFill>
                  <a:srgbClr val="0451A5"/>
                </a:solidFill>
                <a:effectLst/>
                <a:latin typeface="IBMPlexMono,  Courier New"/>
              </a:rPr>
              <a:t>"I love Game </a:t>
            </a:r>
            <a:r>
              <a:rPr lang="en-US" sz="1200" b="0" dirty="0" err="1">
                <a:solidFill>
                  <a:srgbClr val="0451A5"/>
                </a:solidFill>
                <a:effectLst/>
                <a:latin typeface="IBMPlexMono,  Courier New"/>
              </a:rPr>
              <a:t>ansd</a:t>
            </a:r>
            <a:r>
              <a:rPr lang="en-US" sz="1200" b="0" dirty="0">
                <a:solidFill>
                  <a:srgbClr val="0451A5"/>
                </a:solidFill>
                <a:effectLst/>
                <a:latin typeface="IBMPlexMono,  Courier New"/>
              </a:rPr>
              <a:t> Ski"</a:t>
            </a:r>
            <a:r>
              <a:rPr lang="en-US" sz="1200" b="0" dirty="0">
                <a:solidFill>
                  <a:srgbClr val="000000"/>
                </a:solidFill>
                <a:effectLst/>
                <a:latin typeface="IBMPlexMono,  Courier New"/>
              </a:rPr>
              <a:t>, </a:t>
            </a:r>
            <a:r>
              <a:rPr lang="en-US" sz="1200" b="0" dirty="0">
                <a:solidFill>
                  <a:srgbClr val="A31515"/>
                </a:solidFill>
                <a:effectLst/>
                <a:latin typeface="IBMPlexMono,  Courier New"/>
              </a:rPr>
              <a:t>"interests"</a:t>
            </a:r>
            <a:r>
              <a:rPr lang="en-US" sz="1200" b="0" dirty="0">
                <a:solidFill>
                  <a:srgbClr val="000000"/>
                </a:solidFill>
                <a:effectLst/>
                <a:latin typeface="IBMPlexMono,  Courier New"/>
              </a:rPr>
              <a:t>: [ </a:t>
            </a:r>
            <a:r>
              <a:rPr lang="en-US" sz="1200" b="0" dirty="0">
                <a:solidFill>
                  <a:srgbClr val="0451A5"/>
                </a:solidFill>
                <a:effectLst/>
                <a:latin typeface="IBMPlexMono,  Courier New"/>
              </a:rPr>
              <a:t>"games"</a:t>
            </a:r>
            <a:r>
              <a:rPr lang="en-US" sz="1200" b="0" dirty="0">
                <a:solidFill>
                  <a:srgbClr val="000000"/>
                </a:solidFill>
                <a:effectLst/>
                <a:latin typeface="IBMPlexMono,  Courier New"/>
              </a:rPr>
              <a:t>, </a:t>
            </a:r>
            <a:r>
              <a:rPr lang="en-US" sz="1200" b="0" dirty="0">
                <a:solidFill>
                  <a:srgbClr val="0451A5"/>
                </a:solidFill>
                <a:effectLst/>
                <a:latin typeface="IBMPlexMono,  Courier New"/>
              </a:rPr>
              <a:t>"ski"</a:t>
            </a:r>
            <a:r>
              <a:rPr lang="en-US" sz="1200" b="0" dirty="0">
                <a:solidFill>
                  <a:srgbClr val="000000"/>
                </a:solidFill>
                <a:effectLst/>
                <a:latin typeface="IBMPlexMono,  Courier New"/>
              </a:rPr>
              <a:t> ],”naissance”:”20 </a:t>
            </a:r>
            <a:r>
              <a:rPr lang="en-US" sz="1200" b="0" dirty="0" err="1">
                <a:solidFill>
                  <a:srgbClr val="000000"/>
                </a:solidFill>
                <a:effectLst/>
                <a:latin typeface="IBMPlexMono,  Courier New"/>
              </a:rPr>
              <a:t>octobre</a:t>
            </a:r>
            <a:r>
              <a:rPr lang="en-US" sz="1200" b="0" dirty="0">
                <a:solidFill>
                  <a:srgbClr val="000000"/>
                </a:solidFill>
                <a:effectLst/>
                <a:latin typeface="IBMPlexMono,  Courier New"/>
              </a:rPr>
              <a:t> 2000” }</a:t>
            </a:r>
            <a:r>
              <a:rPr lang="en-US" sz="1050" dirty="0">
                <a:latin typeface="Consolas" panose="020B0609020204030204" pitchFamily="49" charset="0"/>
              </a:rPr>
              <a:t>' </a:t>
            </a:r>
            <a:endParaRPr lang="fr-FR" sz="1050" dirty="0">
              <a:latin typeface="Consolas" panose="020B0609020204030204" pitchFamily="49" charset="0"/>
            </a:endParaRPr>
          </a:p>
        </p:txBody>
      </p:sp>
      <p:sp>
        <p:nvSpPr>
          <p:cNvPr id="13" name="ZoneTexte 12">
            <a:extLst>
              <a:ext uri="{FF2B5EF4-FFF2-40B4-BE49-F238E27FC236}">
                <a16:creationId xmlns:a16="http://schemas.microsoft.com/office/drawing/2014/main" id="{0B1F8286-DF6C-40B5-A989-3A99CE48911D}"/>
              </a:ext>
            </a:extLst>
          </p:cNvPr>
          <p:cNvSpPr txBox="1"/>
          <p:nvPr/>
        </p:nvSpPr>
        <p:spPr>
          <a:xfrm>
            <a:off x="253268" y="2784912"/>
            <a:ext cx="8770230" cy="1384995"/>
          </a:xfrm>
          <a:prstGeom prst="rect">
            <a:avLst/>
          </a:prstGeom>
          <a:noFill/>
        </p:spPr>
        <p:txBody>
          <a:bodyPr wrap="square">
            <a:spAutoFit/>
          </a:bodyPr>
          <a:lstStyle/>
          <a:p>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"error"</a:t>
            </a:r>
            <a:r>
              <a:rPr lang="en-US" sz="1050" b="0" dirty="0">
                <a:solidFill>
                  <a:srgbClr val="000000"/>
                </a:solidFill>
                <a:effectLst/>
                <a:latin typeface="IBMPlexMono,  Courier New"/>
              </a:rPr>
              <a:t>: { </a:t>
            </a:r>
            <a:r>
              <a:rPr lang="en-US" sz="1050" b="0" dirty="0">
                <a:solidFill>
                  <a:srgbClr val="A31515"/>
                </a:solidFill>
                <a:effectLst/>
                <a:latin typeface="IBMPlexMono,  Courier New"/>
              </a:rPr>
              <a:t>"</a:t>
            </a:r>
            <a:r>
              <a:rPr lang="en-US" sz="1050" b="0" dirty="0" err="1">
                <a:solidFill>
                  <a:srgbClr val="A31515"/>
                </a:solidFill>
                <a:effectLst/>
                <a:latin typeface="IBMPlexMono,  Courier New"/>
              </a:rPr>
              <a:t>root_cause</a:t>
            </a:r>
            <a:r>
              <a:rPr lang="en-US" sz="1050" b="0" dirty="0">
                <a:solidFill>
                  <a:srgbClr val="A31515"/>
                </a:solidFill>
                <a:effectLst/>
                <a:latin typeface="IBMPlexMono,  Courier New"/>
              </a:rPr>
              <a:t>"</a:t>
            </a:r>
            <a:r>
              <a:rPr lang="en-US" sz="1050" b="0" dirty="0">
                <a:solidFill>
                  <a:srgbClr val="000000"/>
                </a:solidFill>
                <a:effectLst/>
                <a:latin typeface="IBMPlexMono,  Courier New"/>
              </a:rPr>
              <a:t>: [ {</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"type"</a:t>
            </a:r>
            <a:r>
              <a:rPr lang="en-US" sz="1050" b="0" dirty="0">
                <a:solidFill>
                  <a:srgbClr val="000000"/>
                </a:solidFill>
                <a:effectLst/>
                <a:latin typeface="IBMPlexMono,  Courier New"/>
              </a:rPr>
              <a:t>: </a:t>
            </a:r>
            <a:r>
              <a:rPr lang="en-US" sz="1050" b="0" dirty="0">
                <a:solidFill>
                  <a:srgbClr val="0451A5"/>
                </a:solidFill>
                <a:effectLst/>
                <a:latin typeface="IBMPlexMono,  Courier New"/>
              </a:rPr>
              <a:t>"</a:t>
            </a:r>
            <a:r>
              <a:rPr lang="en-US" sz="1050" b="0" dirty="0" err="1">
                <a:solidFill>
                  <a:srgbClr val="0451A5"/>
                </a:solidFill>
                <a:effectLst/>
                <a:latin typeface="IBMPlexMono,  Courier New"/>
              </a:rPr>
              <a:t>mapper_parsing_exception</a:t>
            </a:r>
            <a:r>
              <a:rPr lang="en-US" sz="1050" b="0" dirty="0">
                <a:solidFill>
                  <a:srgbClr val="0451A5"/>
                </a:solidFill>
                <a:effectLst/>
                <a:latin typeface="IBMPlexMono,  Courier New"/>
              </a:rPr>
              <a:t>"</a:t>
            </a:r>
            <a:r>
              <a:rPr lang="en-US" sz="1050" b="0" dirty="0">
                <a:solidFill>
                  <a:srgbClr val="000000"/>
                </a:solidFill>
                <a:effectLst/>
                <a:latin typeface="IBMPlexMono,  Courier New"/>
              </a:rPr>
              <a:t>,</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"reason"</a:t>
            </a:r>
            <a:r>
              <a:rPr lang="en-US" sz="1050" b="0" dirty="0">
                <a:solidFill>
                  <a:srgbClr val="000000"/>
                </a:solidFill>
                <a:effectLst/>
                <a:latin typeface="IBMPlexMono,  Courier New"/>
              </a:rPr>
              <a:t>: </a:t>
            </a:r>
            <a:r>
              <a:rPr lang="en-US" sz="1050" b="0" dirty="0">
                <a:solidFill>
                  <a:srgbClr val="0451A5"/>
                </a:solidFill>
                <a:effectLst/>
                <a:latin typeface="IBMPlexMono,  Courier New"/>
              </a:rPr>
              <a:t>"failed to parse field [naissance] of type [date] in document with id 'YNQVG30B0HAPZ72608f_'. Preview of field's value: '20 </a:t>
            </a:r>
            <a:r>
              <a:rPr lang="en-US" sz="1050" b="0" dirty="0" err="1">
                <a:solidFill>
                  <a:srgbClr val="0451A5"/>
                </a:solidFill>
                <a:effectLst/>
                <a:latin typeface="IBMPlexMono,  Courier New"/>
              </a:rPr>
              <a:t>octobre</a:t>
            </a:r>
            <a:r>
              <a:rPr lang="en-US" sz="1050" b="0" dirty="0">
                <a:solidFill>
                  <a:srgbClr val="0451A5"/>
                </a:solidFill>
                <a:effectLst/>
                <a:latin typeface="IBMPlexMono,  Courier New"/>
              </a:rPr>
              <a:t> 2000'"</a:t>
            </a:r>
            <a:endParaRPr lang="en-US" sz="1050" b="0" dirty="0">
              <a:solidFill>
                <a:srgbClr val="000000"/>
              </a:solidFill>
              <a:effectLst/>
              <a:latin typeface="IBMPlexMono,  Courier New"/>
            </a:endParaRPr>
          </a:p>
          <a:p>
            <a:r>
              <a:rPr lang="en-US" sz="1050" b="0" dirty="0">
                <a:solidFill>
                  <a:srgbClr val="000000"/>
                </a:solidFill>
                <a:effectLst/>
                <a:latin typeface="IBMPlexMono,  Courier New"/>
              </a:rPr>
              <a:t>            }</a:t>
            </a:r>
          </a:p>
          <a:p>
            <a:r>
              <a:rPr lang="en-US" sz="1050" b="0" dirty="0">
                <a:solidFill>
                  <a:srgbClr val="000000"/>
                </a:solidFill>
                <a:effectLst/>
                <a:latin typeface="IBMPlexMono,  Courier New"/>
              </a:rPr>
              <a:t>        ],</a:t>
            </a:r>
          </a:p>
          <a:p>
            <a:r>
              <a:rPr lang="en-US" sz="1050" b="0" dirty="0">
                <a:solidFill>
                  <a:srgbClr val="000000"/>
                </a:solidFill>
                <a:effectLst/>
                <a:latin typeface="IBMPlexMono,  Courier New"/>
              </a:rPr>
              <a:t>        </a:t>
            </a:r>
            <a:r>
              <a:rPr lang="en-US" sz="1050" b="0" dirty="0">
                <a:solidFill>
                  <a:srgbClr val="A31515"/>
                </a:solidFill>
                <a:effectLst/>
                <a:latin typeface="IBMPlexMono,  Courier New"/>
              </a:rPr>
              <a:t>…</a:t>
            </a:r>
            <a:endParaRPr lang="en-US" sz="1050" b="0" dirty="0">
              <a:solidFill>
                <a:srgbClr val="000000"/>
              </a:solidFill>
              <a:effectLst/>
              <a:latin typeface="IBMPlexMono,  Courier New"/>
            </a:endParaRPr>
          </a:p>
          <a:p>
            <a:r>
              <a:rPr lang="en-US" sz="1050" b="0" dirty="0">
                <a:solidFill>
                  <a:srgbClr val="000000"/>
                </a:solidFill>
                <a:effectLst/>
                <a:latin typeface="IBMPlexMono,  Courier New"/>
              </a:rPr>
              <a:t>}</a:t>
            </a:r>
          </a:p>
        </p:txBody>
      </p:sp>
      <p:sp>
        <p:nvSpPr>
          <p:cNvPr id="8" name="Espace réservé du contenu 1">
            <a:extLst>
              <a:ext uri="{FF2B5EF4-FFF2-40B4-BE49-F238E27FC236}">
                <a16:creationId xmlns:a16="http://schemas.microsoft.com/office/drawing/2014/main" id="{0E0C69FA-64B6-4587-9069-59B8942C2D81}"/>
              </a:ext>
            </a:extLst>
          </p:cNvPr>
          <p:cNvSpPr>
            <a:spLocks noGrp="1"/>
          </p:cNvSpPr>
          <p:nvPr>
            <p:ph sz="quarter" idx="15"/>
          </p:nvPr>
        </p:nvSpPr>
        <p:spPr>
          <a:xfrm>
            <a:off x="430200" y="1324264"/>
            <a:ext cx="8282160" cy="3233336"/>
          </a:xfrm>
        </p:spPr>
        <p:txBody>
          <a:bodyPr/>
          <a:lstStyle/>
          <a:p>
            <a:r>
              <a:rPr lang="fr-FR" dirty="0"/>
              <a:t>On ajoute un document avec le champs « naissance » mais dans un format non conforme à une date</a:t>
            </a:r>
          </a:p>
          <a:p>
            <a:endParaRPr lang="fr-FR" dirty="0"/>
          </a:p>
          <a:p>
            <a:endParaRPr lang="fr-FR" dirty="0"/>
          </a:p>
          <a:p>
            <a:endParaRPr lang="fr-FR" dirty="0"/>
          </a:p>
          <a:p>
            <a:endParaRPr lang="fr-FR" dirty="0"/>
          </a:p>
          <a:p>
            <a:endParaRPr lang="fr-FR" dirty="0"/>
          </a:p>
          <a:p>
            <a:r>
              <a:rPr lang="fr-FR" dirty="0"/>
              <a:t>Erreur en réponse</a:t>
            </a:r>
          </a:p>
        </p:txBody>
      </p:sp>
    </p:spTree>
    <p:extLst>
      <p:ext uri="{BB962C8B-B14F-4D97-AF65-F5344CB8AC3E}">
        <p14:creationId xmlns:p14="http://schemas.microsoft.com/office/powerpoint/2010/main" val="40453443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Mapping</a:t>
            </a:r>
          </a:p>
        </p:txBody>
      </p:sp>
      <p:sp>
        <p:nvSpPr>
          <p:cNvPr id="3" name="Tijdelijke aanduiding voor datum 2"/>
          <p:cNvSpPr>
            <a:spLocks noGrp="1"/>
          </p:cNvSpPr>
          <p:nvPr>
            <p:ph type="dt" sz="half" idx="10"/>
          </p:nvPr>
        </p:nvSpPr>
        <p:spPr/>
        <p:txBody>
          <a:bodyPr/>
          <a:lstStyle/>
          <a:p>
            <a:fld id="{DC04DD05-4251-43BC-B82A-FBE6C877A68C}" type="datetime1">
              <a:rPr lang="en-GB" noProof="1" smtClean="0"/>
              <a:pPr/>
              <a:t>21/11/2022</a:t>
            </a:fld>
            <a:endParaRPr lang="en-GB" noProof="1"/>
          </a:p>
        </p:txBody>
      </p:sp>
      <p:sp>
        <p:nvSpPr>
          <p:cNvPr id="4" name="Tijdelijke aanduiding voor voettekst 3"/>
          <p:cNvSpPr>
            <a:spLocks noGrp="1"/>
          </p:cNvSpPr>
          <p:nvPr>
            <p:ph type="ftr" sz="quarter" idx="11"/>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1558786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B707B54F-7CF1-4D26-8601-3D332EC72074}"/>
              </a:ext>
            </a:extLst>
          </p:cNvPr>
          <p:cNvSpPr>
            <a:spLocks noGrp="1"/>
          </p:cNvSpPr>
          <p:nvPr>
            <p:ph sz="quarter" idx="15"/>
          </p:nvPr>
        </p:nvSpPr>
        <p:spPr/>
        <p:txBody>
          <a:bodyPr/>
          <a:lstStyle/>
          <a:p>
            <a:r>
              <a:rPr lang="fr-FR" dirty="0"/>
              <a:t>Le mapping dynamique permet un typage de champs automatique par le serveur:</a:t>
            </a:r>
          </a:p>
          <a:p>
            <a:pPr lvl="1"/>
            <a:r>
              <a:rPr lang="fr-FR" dirty="0"/>
              <a:t>Pratique pour explorer un contenu</a:t>
            </a:r>
          </a:p>
          <a:p>
            <a:pPr lvl="1"/>
            <a:r>
              <a:rPr lang="fr-FR" dirty="0"/>
              <a:t>Pour tester les fonctionnalités</a:t>
            </a:r>
          </a:p>
          <a:p>
            <a:pPr lvl="1"/>
            <a:r>
              <a:rPr lang="fr-FR" dirty="0"/>
              <a:t>Mais limité dans le cadre d’une application</a:t>
            </a:r>
          </a:p>
          <a:p>
            <a:pPr lvl="1"/>
            <a:endParaRPr lang="fr-FR" dirty="0"/>
          </a:p>
          <a:p>
            <a:pPr marL="201600" lvl="1" indent="0">
              <a:buNone/>
            </a:pPr>
            <a:endParaRPr lang="fr-FR" dirty="0"/>
          </a:p>
          <a:p>
            <a:r>
              <a:rPr lang="fr-FR" dirty="0"/>
              <a:t>Le mapping explicite est fourni par l’utilisateur pour définir l’indexation souhaitée suivant le contenu et l’utilisation du contenu.</a:t>
            </a:r>
          </a:p>
          <a:p>
            <a:pPr lvl="1"/>
            <a:r>
              <a:rPr lang="fr-FR" dirty="0"/>
              <a:t>Définie avec précision comment indexer les champs</a:t>
            </a:r>
          </a:p>
          <a:p>
            <a:pPr lvl="1"/>
            <a:r>
              <a:rPr lang="fr-FR" dirty="0"/>
              <a:t>Permet de limiter les index : Trop de champs </a:t>
            </a:r>
            <a:r>
              <a:rPr lang="fr-FR" dirty="0" err="1"/>
              <a:t>indéxés</a:t>
            </a:r>
            <a:r>
              <a:rPr lang="fr-FR" dirty="0"/>
              <a:t> va consommer de l’espace disque et de la mémoire</a:t>
            </a:r>
          </a:p>
          <a:p>
            <a:pPr lvl="1"/>
            <a:r>
              <a:rPr lang="fr-FR" dirty="0"/>
              <a:t>Pour de grands volumes de données, il faut savoir être raisonnable</a:t>
            </a:r>
          </a:p>
          <a:p>
            <a:pPr lvl="1"/>
            <a:endParaRPr lang="fr-FR" dirty="0"/>
          </a:p>
          <a:p>
            <a:pPr marL="0" indent="0">
              <a:buNone/>
            </a:pPr>
            <a:r>
              <a:rPr lang="fr-FR" dirty="0"/>
              <a:t>Pour connaitre le mapping d’un index</a:t>
            </a:r>
          </a:p>
          <a:p>
            <a:pPr marL="0" indent="0">
              <a:buNone/>
            </a:pPr>
            <a:endParaRPr lang="fr-FR" dirty="0"/>
          </a:p>
          <a:p>
            <a:pPr marL="0" indent="0">
              <a:buNone/>
            </a:pPr>
            <a:endParaRPr lang="fr-FR" dirty="0"/>
          </a:p>
          <a:p>
            <a:pPr marL="0" indent="0">
              <a:buNone/>
            </a:pPr>
            <a:r>
              <a:rPr lang="fr-FR" dirty="0"/>
              <a:t>Pour connaitre le mapping d’un champ </a:t>
            </a:r>
          </a:p>
          <a:p>
            <a:pPr marL="0" indent="0">
              <a:buNone/>
            </a:pPr>
            <a:endParaRPr lang="fr-FR" dirty="0"/>
          </a:p>
        </p:txBody>
      </p:sp>
      <p:sp>
        <p:nvSpPr>
          <p:cNvPr id="5" name="Titre 4">
            <a:extLst>
              <a:ext uri="{FF2B5EF4-FFF2-40B4-BE49-F238E27FC236}">
                <a16:creationId xmlns:a16="http://schemas.microsoft.com/office/drawing/2014/main" id="{02E9EFD1-A1A5-43ED-B947-04B5D4052A28}"/>
              </a:ext>
            </a:extLst>
          </p:cNvPr>
          <p:cNvSpPr>
            <a:spLocks noGrp="1"/>
          </p:cNvSpPr>
          <p:nvPr>
            <p:ph type="title"/>
          </p:nvPr>
        </p:nvSpPr>
        <p:spPr/>
        <p:txBody>
          <a:bodyPr/>
          <a:lstStyle/>
          <a:p>
            <a:r>
              <a:rPr lang="fr-FR" dirty="0"/>
              <a:t>Mapping</a:t>
            </a:r>
          </a:p>
        </p:txBody>
      </p:sp>
      <p:sp>
        <p:nvSpPr>
          <p:cNvPr id="6" name="Espace réservé du texte 5">
            <a:extLst>
              <a:ext uri="{FF2B5EF4-FFF2-40B4-BE49-F238E27FC236}">
                <a16:creationId xmlns:a16="http://schemas.microsoft.com/office/drawing/2014/main" id="{56F28D16-2492-426E-92D4-C7244CDDBF69}"/>
              </a:ext>
            </a:extLst>
          </p:cNvPr>
          <p:cNvSpPr>
            <a:spLocks noGrp="1"/>
          </p:cNvSpPr>
          <p:nvPr>
            <p:ph type="body" sz="quarter" idx="13"/>
          </p:nvPr>
        </p:nvSpPr>
        <p:spPr/>
        <p:txBody>
          <a:bodyPr/>
          <a:lstStyle/>
          <a:p>
            <a:r>
              <a:rPr lang="fr-FR" dirty="0"/>
              <a:t>Dynamique ou Explicite</a:t>
            </a:r>
          </a:p>
        </p:txBody>
      </p:sp>
      <p:sp>
        <p:nvSpPr>
          <p:cNvPr id="3" name="Espace réservé de la date 2">
            <a:extLst>
              <a:ext uri="{FF2B5EF4-FFF2-40B4-BE49-F238E27FC236}">
                <a16:creationId xmlns:a16="http://schemas.microsoft.com/office/drawing/2014/main" id="{ED4375B6-4402-4344-B96B-37E5180027E9}"/>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4BE2A43D-7DE6-4DC2-87BD-A6D851985E52}"/>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9" name="ZoneTexte 8">
            <a:extLst>
              <a:ext uri="{FF2B5EF4-FFF2-40B4-BE49-F238E27FC236}">
                <a16:creationId xmlns:a16="http://schemas.microsoft.com/office/drawing/2014/main" id="{279EC8CB-8566-48E5-AEA0-AAE922806D65}"/>
              </a:ext>
            </a:extLst>
          </p:cNvPr>
          <p:cNvSpPr txBox="1"/>
          <p:nvPr/>
        </p:nvSpPr>
        <p:spPr>
          <a:xfrm>
            <a:off x="1832344" y="3714730"/>
            <a:ext cx="5292022" cy="300082"/>
          </a:xfrm>
          <a:prstGeom prst="rect">
            <a:avLst/>
          </a:prstGeom>
          <a:noFill/>
        </p:spPr>
        <p:txBody>
          <a:bodyPr wrap="square">
            <a:spAutoFit/>
          </a:bodyPr>
          <a:lstStyle/>
          <a:p>
            <a:r>
              <a:rPr lang="fr-FR" dirty="0"/>
              <a:t>GET /my-index-000001</a:t>
            </a:r>
            <a:r>
              <a:rPr lang="en-US" dirty="0"/>
              <a:t>/_mapping?pretty</a:t>
            </a:r>
            <a:endParaRPr lang="fr-FR" dirty="0"/>
          </a:p>
        </p:txBody>
      </p:sp>
      <p:sp>
        <p:nvSpPr>
          <p:cNvPr id="12" name="ZoneTexte 11">
            <a:extLst>
              <a:ext uri="{FF2B5EF4-FFF2-40B4-BE49-F238E27FC236}">
                <a16:creationId xmlns:a16="http://schemas.microsoft.com/office/drawing/2014/main" id="{9926E674-A2B8-4786-88D2-FF0146A96B34}"/>
              </a:ext>
            </a:extLst>
          </p:cNvPr>
          <p:cNvSpPr txBox="1"/>
          <p:nvPr/>
        </p:nvSpPr>
        <p:spPr>
          <a:xfrm>
            <a:off x="1938670" y="4384611"/>
            <a:ext cx="4572000" cy="300082"/>
          </a:xfrm>
          <a:prstGeom prst="rect">
            <a:avLst/>
          </a:prstGeom>
          <a:noFill/>
        </p:spPr>
        <p:txBody>
          <a:bodyPr wrap="square">
            <a:spAutoFit/>
          </a:bodyPr>
          <a:lstStyle/>
          <a:p>
            <a:r>
              <a:rPr lang="fr-FR" dirty="0"/>
              <a:t>GET /my-index-000001/_mapping/</a:t>
            </a:r>
            <a:r>
              <a:rPr lang="fr-FR" dirty="0" err="1"/>
              <a:t>field</a:t>
            </a:r>
            <a:r>
              <a:rPr lang="fr-FR" dirty="0"/>
              <a:t>/</a:t>
            </a:r>
            <a:r>
              <a:rPr lang="fr-FR" dirty="0" err="1"/>
              <a:t>employee</a:t>
            </a:r>
            <a:r>
              <a:rPr lang="fr-FR" dirty="0"/>
              <a:t>-id</a:t>
            </a:r>
          </a:p>
        </p:txBody>
      </p:sp>
    </p:spTree>
    <p:extLst>
      <p:ext uri="{BB962C8B-B14F-4D97-AF65-F5344CB8AC3E}">
        <p14:creationId xmlns:p14="http://schemas.microsoft.com/office/powerpoint/2010/main" val="33923237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B707B54F-7CF1-4D26-8601-3D332EC72074}"/>
              </a:ext>
            </a:extLst>
          </p:cNvPr>
          <p:cNvSpPr>
            <a:spLocks noGrp="1"/>
          </p:cNvSpPr>
          <p:nvPr>
            <p:ph sz="quarter" idx="15"/>
          </p:nvPr>
        </p:nvSpPr>
        <p:spPr/>
        <p:txBody>
          <a:bodyPr/>
          <a:lstStyle/>
          <a:p>
            <a:r>
              <a:rPr lang="fr-FR" dirty="0"/>
              <a:t>La détection automatique des champs est définie suivant des règles paramétrables. Ci-dessous, les règles par défaut :</a:t>
            </a:r>
          </a:p>
        </p:txBody>
      </p:sp>
      <p:sp>
        <p:nvSpPr>
          <p:cNvPr id="5" name="Titre 4">
            <a:extLst>
              <a:ext uri="{FF2B5EF4-FFF2-40B4-BE49-F238E27FC236}">
                <a16:creationId xmlns:a16="http://schemas.microsoft.com/office/drawing/2014/main" id="{02E9EFD1-A1A5-43ED-B947-04B5D4052A28}"/>
              </a:ext>
            </a:extLst>
          </p:cNvPr>
          <p:cNvSpPr>
            <a:spLocks noGrp="1"/>
          </p:cNvSpPr>
          <p:nvPr>
            <p:ph type="title"/>
          </p:nvPr>
        </p:nvSpPr>
        <p:spPr/>
        <p:txBody>
          <a:bodyPr/>
          <a:lstStyle/>
          <a:p>
            <a:r>
              <a:rPr lang="fr-FR" dirty="0"/>
              <a:t>Mapping</a:t>
            </a:r>
          </a:p>
        </p:txBody>
      </p:sp>
      <p:sp>
        <p:nvSpPr>
          <p:cNvPr id="6" name="Espace réservé du texte 5">
            <a:extLst>
              <a:ext uri="{FF2B5EF4-FFF2-40B4-BE49-F238E27FC236}">
                <a16:creationId xmlns:a16="http://schemas.microsoft.com/office/drawing/2014/main" id="{56F28D16-2492-426E-92D4-C7244CDDBF69}"/>
              </a:ext>
            </a:extLst>
          </p:cNvPr>
          <p:cNvSpPr>
            <a:spLocks noGrp="1"/>
          </p:cNvSpPr>
          <p:nvPr>
            <p:ph type="body" sz="quarter" idx="13"/>
          </p:nvPr>
        </p:nvSpPr>
        <p:spPr/>
        <p:txBody>
          <a:bodyPr/>
          <a:lstStyle/>
          <a:p>
            <a:r>
              <a:rPr lang="fr-FR" dirty="0"/>
              <a:t>Dynamique</a:t>
            </a:r>
          </a:p>
        </p:txBody>
      </p:sp>
      <p:sp>
        <p:nvSpPr>
          <p:cNvPr id="3" name="Espace réservé de la date 2">
            <a:extLst>
              <a:ext uri="{FF2B5EF4-FFF2-40B4-BE49-F238E27FC236}">
                <a16:creationId xmlns:a16="http://schemas.microsoft.com/office/drawing/2014/main" id="{ED4375B6-4402-4344-B96B-37E5180027E9}"/>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4BE2A43D-7DE6-4DC2-87BD-A6D851985E52}"/>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graphicFrame>
        <p:nvGraphicFramePr>
          <p:cNvPr id="2" name="Tableau 1">
            <a:extLst>
              <a:ext uri="{FF2B5EF4-FFF2-40B4-BE49-F238E27FC236}">
                <a16:creationId xmlns:a16="http://schemas.microsoft.com/office/drawing/2014/main" id="{9214AADB-7A65-4CF5-AEA3-73E50BB2F05C}"/>
              </a:ext>
            </a:extLst>
          </p:cNvPr>
          <p:cNvGraphicFramePr>
            <a:graphicFrameLocks noGrp="1"/>
          </p:cNvGraphicFramePr>
          <p:nvPr>
            <p:extLst>
              <p:ext uri="{D42A27DB-BD31-4B8C-83A1-F6EECF244321}">
                <p14:modId xmlns:p14="http://schemas.microsoft.com/office/powerpoint/2010/main" val="468726477"/>
              </p:ext>
            </p:extLst>
          </p:nvPr>
        </p:nvGraphicFramePr>
        <p:xfrm>
          <a:off x="581244" y="1718230"/>
          <a:ext cx="6195240" cy="2804151"/>
        </p:xfrm>
        <a:graphic>
          <a:graphicData uri="http://schemas.openxmlformats.org/drawingml/2006/table">
            <a:tbl>
              <a:tblPr firstRow="1">
                <a:tableStyleId>{0660B408-B3CF-4A94-85FC-2B1E0A45F4A2}</a:tableStyleId>
              </a:tblPr>
              <a:tblGrid>
                <a:gridCol w="3097620">
                  <a:extLst>
                    <a:ext uri="{9D8B030D-6E8A-4147-A177-3AD203B41FA5}">
                      <a16:colId xmlns:a16="http://schemas.microsoft.com/office/drawing/2014/main" val="1083852389"/>
                    </a:ext>
                  </a:extLst>
                </a:gridCol>
                <a:gridCol w="3097620">
                  <a:extLst>
                    <a:ext uri="{9D8B030D-6E8A-4147-A177-3AD203B41FA5}">
                      <a16:colId xmlns:a16="http://schemas.microsoft.com/office/drawing/2014/main" val="987262223"/>
                    </a:ext>
                  </a:extLst>
                </a:gridCol>
              </a:tblGrid>
              <a:tr h="218195">
                <a:tc>
                  <a:txBody>
                    <a:bodyPr/>
                    <a:lstStyle/>
                    <a:p>
                      <a:pPr algn="l" fontAlgn="t"/>
                      <a:r>
                        <a:rPr lang="fr-FR" sz="1100" b="1" noProof="0" dirty="0">
                          <a:effectLst/>
                        </a:rPr>
                        <a:t>JSON data type</a:t>
                      </a:r>
                      <a:endParaRPr lang="fr-FR" sz="1100" noProof="0" dirty="0">
                        <a:effectLst/>
                        <a:latin typeface="Inter" panose="020B0502030000000004" pitchFamily="34" charset="0"/>
                      </a:endParaRPr>
                    </a:p>
                  </a:txBody>
                  <a:tcPr marL="30791" marR="30791" marT="30791" marB="30791"/>
                </a:tc>
                <a:tc>
                  <a:txBody>
                    <a:bodyPr/>
                    <a:lstStyle/>
                    <a:p>
                      <a:pPr algn="l" fontAlgn="t"/>
                      <a:r>
                        <a:rPr lang="fr-FR" sz="1100" b="1" kern="1200" noProof="0" dirty="0">
                          <a:solidFill>
                            <a:schemeClr val="lt1"/>
                          </a:solidFill>
                          <a:effectLst/>
                          <a:latin typeface="+mn-lt"/>
                          <a:ea typeface="+mn-ea"/>
                          <a:cs typeface="+mn-cs"/>
                        </a:rPr>
                        <a:t>Mapping</a:t>
                      </a:r>
                    </a:p>
                  </a:txBody>
                  <a:tcPr marL="30791" marR="30791" marT="30791" marB="30791"/>
                </a:tc>
                <a:extLst>
                  <a:ext uri="{0D108BD9-81ED-4DB2-BD59-A6C34878D82A}">
                    <a16:rowId xmlns:a16="http://schemas.microsoft.com/office/drawing/2014/main" val="1266892347"/>
                  </a:ext>
                </a:extLst>
              </a:tr>
              <a:tr h="218195">
                <a:tc>
                  <a:txBody>
                    <a:bodyPr/>
                    <a:lstStyle/>
                    <a:p>
                      <a:pPr algn="l" fontAlgn="t"/>
                      <a:r>
                        <a:rPr lang="fr-FR" sz="1100" noProof="0" dirty="0" err="1">
                          <a:effectLst/>
                        </a:rPr>
                        <a:t>null</a:t>
                      </a:r>
                      <a:endParaRPr lang="fr-FR" sz="1100" noProof="0" dirty="0">
                        <a:effectLst/>
                        <a:latin typeface="Inter" panose="020B0502030000000004" pitchFamily="34" charset="0"/>
                      </a:endParaRPr>
                    </a:p>
                  </a:txBody>
                  <a:tcPr marL="30791" marR="30791" marT="30791" marB="30791"/>
                </a:tc>
                <a:tc>
                  <a:txBody>
                    <a:bodyPr/>
                    <a:lstStyle/>
                    <a:p>
                      <a:pPr marL="0" algn="l" defTabSz="685800" rtl="0" eaLnBrk="1" fontAlgn="t" latinLnBrk="0" hangingPunct="1"/>
                      <a:r>
                        <a:rPr lang="fr-FR" sz="1100" kern="1200" noProof="0" dirty="0">
                          <a:solidFill>
                            <a:schemeClr val="dk1"/>
                          </a:solidFill>
                          <a:effectLst/>
                          <a:latin typeface="+mn-lt"/>
                          <a:ea typeface="+mn-ea"/>
                          <a:cs typeface="+mn-cs"/>
                        </a:rPr>
                        <a:t>Le champs n’est pas ajouté</a:t>
                      </a:r>
                    </a:p>
                  </a:txBody>
                  <a:tcPr marL="30791" marR="30791" marT="30791" marB="30791"/>
                </a:tc>
                <a:extLst>
                  <a:ext uri="{0D108BD9-81ED-4DB2-BD59-A6C34878D82A}">
                    <a16:rowId xmlns:a16="http://schemas.microsoft.com/office/drawing/2014/main" val="4265782123"/>
                  </a:ext>
                </a:extLst>
              </a:tr>
              <a:tr h="218195">
                <a:tc>
                  <a:txBody>
                    <a:bodyPr/>
                    <a:lstStyle/>
                    <a:p>
                      <a:pPr algn="l" fontAlgn="t"/>
                      <a:r>
                        <a:rPr lang="fr-FR" sz="1100" noProof="0">
                          <a:effectLst/>
                        </a:rPr>
                        <a:t>true or false</a:t>
                      </a:r>
                      <a:endParaRPr lang="fr-FR" sz="1100" noProof="0">
                        <a:effectLst/>
                        <a:latin typeface="Inter" panose="020B0502030000000004" pitchFamily="34" charset="0"/>
                      </a:endParaRPr>
                    </a:p>
                  </a:txBody>
                  <a:tcPr marL="30791" marR="30791" marT="30791" marB="30791"/>
                </a:tc>
                <a:tc>
                  <a:txBody>
                    <a:bodyPr/>
                    <a:lstStyle/>
                    <a:p>
                      <a:pPr algn="l" fontAlgn="t"/>
                      <a:r>
                        <a:rPr lang="fr-FR" sz="1100" kern="1200" noProof="0" dirty="0">
                          <a:solidFill>
                            <a:schemeClr val="dk1"/>
                          </a:solidFill>
                          <a:effectLst/>
                          <a:latin typeface="+mn-lt"/>
                          <a:ea typeface="+mn-ea"/>
                          <a:cs typeface="+mn-cs"/>
                        </a:rPr>
                        <a:t>Type </a:t>
                      </a:r>
                      <a:r>
                        <a:rPr lang="fr-FR" sz="1100" kern="1200" noProof="0" dirty="0" err="1">
                          <a:solidFill>
                            <a:schemeClr val="dk1"/>
                          </a:solidFill>
                          <a:effectLst/>
                          <a:latin typeface="+mn-lt"/>
                          <a:ea typeface="+mn-ea"/>
                          <a:cs typeface="+mn-cs"/>
                        </a:rPr>
                        <a:t>boolean</a:t>
                      </a:r>
                      <a:endParaRPr lang="fr-FR" sz="1100" kern="1200" noProof="0" dirty="0">
                        <a:solidFill>
                          <a:schemeClr val="dk1"/>
                        </a:solidFill>
                        <a:effectLst/>
                        <a:latin typeface="+mn-lt"/>
                        <a:ea typeface="+mn-ea"/>
                        <a:cs typeface="+mn-cs"/>
                      </a:endParaRPr>
                    </a:p>
                  </a:txBody>
                  <a:tcPr marL="30791" marR="30791" marT="30791" marB="30791"/>
                </a:tc>
                <a:extLst>
                  <a:ext uri="{0D108BD9-81ED-4DB2-BD59-A6C34878D82A}">
                    <a16:rowId xmlns:a16="http://schemas.microsoft.com/office/drawing/2014/main" val="1201712364"/>
                  </a:ext>
                </a:extLst>
              </a:tr>
              <a:tr h="0">
                <a:tc>
                  <a:txBody>
                    <a:bodyPr/>
                    <a:lstStyle/>
                    <a:p>
                      <a:pPr algn="l" fontAlgn="t"/>
                      <a:r>
                        <a:rPr lang="fr-FR" sz="1100" noProof="0">
                          <a:effectLst/>
                        </a:rPr>
                        <a:t>double</a:t>
                      </a:r>
                      <a:endParaRPr lang="fr-FR" sz="1100" noProof="0">
                        <a:effectLst/>
                        <a:latin typeface="Inter" panose="020B0502030000000004" pitchFamily="34" charset="0"/>
                      </a:endParaRPr>
                    </a:p>
                  </a:txBody>
                  <a:tcPr marL="30791" marR="30791" marT="30791" marB="30791"/>
                </a:tc>
                <a:tc>
                  <a:txBody>
                    <a:bodyPr/>
                    <a:lstStyle/>
                    <a:p>
                      <a:pPr algn="l" fontAlgn="t"/>
                      <a:r>
                        <a:rPr lang="fr-FR" sz="1100" noProof="0" dirty="0" err="1">
                          <a:effectLst/>
                        </a:rPr>
                        <a:t>float</a:t>
                      </a:r>
                      <a:endParaRPr lang="fr-FR" sz="1100" noProof="0" dirty="0">
                        <a:effectLst/>
                        <a:latin typeface="Inter" panose="020B0502030000000004" pitchFamily="34" charset="0"/>
                      </a:endParaRPr>
                    </a:p>
                  </a:txBody>
                  <a:tcPr marL="30791" marR="30791" marT="30791" marB="30791"/>
                </a:tc>
                <a:extLst>
                  <a:ext uri="{0D108BD9-81ED-4DB2-BD59-A6C34878D82A}">
                    <a16:rowId xmlns:a16="http://schemas.microsoft.com/office/drawing/2014/main" val="545311945"/>
                  </a:ext>
                </a:extLst>
              </a:tr>
              <a:tr h="218195">
                <a:tc>
                  <a:txBody>
                    <a:bodyPr/>
                    <a:lstStyle/>
                    <a:p>
                      <a:pPr algn="l" fontAlgn="t"/>
                      <a:r>
                        <a:rPr lang="fr-FR" sz="1100" noProof="0">
                          <a:effectLst/>
                        </a:rPr>
                        <a:t>integer</a:t>
                      </a:r>
                      <a:endParaRPr lang="fr-FR" sz="1100" noProof="0">
                        <a:effectLst/>
                        <a:latin typeface="Inter" panose="020B0502030000000004" pitchFamily="34" charset="0"/>
                      </a:endParaRPr>
                    </a:p>
                  </a:txBody>
                  <a:tcPr marL="30791" marR="30791" marT="30791" marB="30791"/>
                </a:tc>
                <a:tc>
                  <a:txBody>
                    <a:bodyPr/>
                    <a:lstStyle/>
                    <a:p>
                      <a:pPr algn="l" fontAlgn="t"/>
                      <a:r>
                        <a:rPr lang="fr-FR" sz="1100" noProof="0">
                          <a:effectLst/>
                        </a:rPr>
                        <a:t>long</a:t>
                      </a:r>
                      <a:endParaRPr lang="fr-FR" sz="1100" noProof="0">
                        <a:effectLst/>
                        <a:latin typeface="Inter" panose="020B0502030000000004" pitchFamily="34" charset="0"/>
                      </a:endParaRPr>
                    </a:p>
                  </a:txBody>
                  <a:tcPr marL="30791" marR="30791" marT="30791" marB="30791"/>
                </a:tc>
                <a:extLst>
                  <a:ext uri="{0D108BD9-81ED-4DB2-BD59-A6C34878D82A}">
                    <a16:rowId xmlns:a16="http://schemas.microsoft.com/office/drawing/2014/main" val="2741281465"/>
                  </a:ext>
                </a:extLst>
              </a:tr>
              <a:tr h="218195">
                <a:tc>
                  <a:txBody>
                    <a:bodyPr/>
                    <a:lstStyle/>
                    <a:p>
                      <a:pPr algn="l" fontAlgn="t"/>
                      <a:r>
                        <a:rPr lang="fr-FR" sz="1100" noProof="0">
                          <a:effectLst/>
                        </a:rPr>
                        <a:t>object</a:t>
                      </a:r>
                      <a:endParaRPr lang="fr-FR" sz="1100" noProof="0">
                        <a:effectLst/>
                        <a:latin typeface="Inter" panose="020B0502030000000004" pitchFamily="34" charset="0"/>
                      </a:endParaRPr>
                    </a:p>
                  </a:txBody>
                  <a:tcPr marL="30791" marR="30791" marT="30791" marB="30791"/>
                </a:tc>
                <a:tc>
                  <a:txBody>
                    <a:bodyPr/>
                    <a:lstStyle/>
                    <a:p>
                      <a:pPr algn="l" fontAlgn="t"/>
                      <a:r>
                        <a:rPr lang="fr-FR" sz="1100" noProof="0" dirty="0" err="1">
                          <a:effectLst/>
                        </a:rPr>
                        <a:t>object</a:t>
                      </a:r>
                      <a:endParaRPr lang="fr-FR" sz="1100" noProof="0" dirty="0">
                        <a:effectLst/>
                        <a:latin typeface="Inter" panose="020B0502030000000004" pitchFamily="34" charset="0"/>
                      </a:endParaRPr>
                    </a:p>
                  </a:txBody>
                  <a:tcPr marL="30791" marR="30791" marT="30791" marB="30791"/>
                </a:tc>
                <a:extLst>
                  <a:ext uri="{0D108BD9-81ED-4DB2-BD59-A6C34878D82A}">
                    <a16:rowId xmlns:a16="http://schemas.microsoft.com/office/drawing/2014/main" val="3559298282"/>
                  </a:ext>
                </a:extLst>
              </a:tr>
              <a:tr h="375355">
                <a:tc>
                  <a:txBody>
                    <a:bodyPr/>
                    <a:lstStyle/>
                    <a:p>
                      <a:pPr algn="l" fontAlgn="t"/>
                      <a:r>
                        <a:rPr lang="fr-FR" sz="1100" noProof="0" dirty="0" err="1">
                          <a:effectLst/>
                        </a:rPr>
                        <a:t>array</a:t>
                      </a:r>
                      <a:endParaRPr lang="fr-FR" sz="1100" noProof="0" dirty="0">
                        <a:effectLst/>
                        <a:latin typeface="Inter" panose="020B0502030000000004" pitchFamily="34" charset="0"/>
                      </a:endParaRPr>
                    </a:p>
                  </a:txBody>
                  <a:tcPr marL="30791" marR="30791" marT="30791" marB="30791"/>
                </a:tc>
                <a:tc>
                  <a:txBody>
                    <a:bodyPr/>
                    <a:lstStyle/>
                    <a:p>
                      <a:pPr algn="l" fontAlgn="t"/>
                      <a:r>
                        <a:rPr lang="fr-FR" sz="1100" kern="1200" noProof="0" dirty="0">
                          <a:solidFill>
                            <a:schemeClr val="dk1"/>
                          </a:solidFill>
                          <a:effectLst/>
                          <a:latin typeface="+mn-lt"/>
                          <a:ea typeface="+mn-ea"/>
                          <a:cs typeface="+mn-cs"/>
                        </a:rPr>
                        <a:t>Il n’y a pas de notion de tableau. Dépend de la première valeur non </a:t>
                      </a:r>
                      <a:r>
                        <a:rPr lang="fr-FR" sz="1100" kern="1200" noProof="0" dirty="0" err="1">
                          <a:solidFill>
                            <a:schemeClr val="dk1"/>
                          </a:solidFill>
                          <a:effectLst/>
                          <a:latin typeface="+mn-lt"/>
                          <a:ea typeface="+mn-ea"/>
                          <a:cs typeface="+mn-cs"/>
                        </a:rPr>
                        <a:t>null</a:t>
                      </a:r>
                      <a:r>
                        <a:rPr lang="fr-FR" sz="1100" kern="1200" noProof="0" dirty="0">
                          <a:solidFill>
                            <a:schemeClr val="dk1"/>
                          </a:solidFill>
                          <a:effectLst/>
                          <a:latin typeface="+mn-lt"/>
                          <a:ea typeface="+mn-ea"/>
                          <a:cs typeface="+mn-cs"/>
                        </a:rPr>
                        <a:t>.</a:t>
                      </a:r>
                    </a:p>
                  </a:txBody>
                  <a:tcPr marL="30791" marR="30791" marT="30791" marB="30791"/>
                </a:tc>
                <a:extLst>
                  <a:ext uri="{0D108BD9-81ED-4DB2-BD59-A6C34878D82A}">
                    <a16:rowId xmlns:a16="http://schemas.microsoft.com/office/drawing/2014/main" val="302492382"/>
                  </a:ext>
                </a:extLst>
              </a:tr>
              <a:tr h="375355">
                <a:tc>
                  <a:txBody>
                    <a:bodyPr/>
                    <a:lstStyle/>
                    <a:p>
                      <a:pPr algn="l" fontAlgn="t"/>
                      <a:r>
                        <a:rPr lang="fr-FR" sz="1100" noProof="0">
                          <a:effectLst/>
                          <a:hlinkClick r:id="rId2" tooltip="Date detection"/>
                        </a:rPr>
                        <a:t>S</a:t>
                      </a:r>
                      <a:r>
                        <a:rPr lang="fr-FR" sz="1100" noProof="0">
                          <a:effectLst/>
                        </a:rPr>
                        <a:t>tring correspondant à une date</a:t>
                      </a:r>
                      <a:endParaRPr lang="fr-FR" sz="1100" noProof="0">
                        <a:effectLst/>
                        <a:latin typeface="Inter" panose="020B0502030000000004" pitchFamily="34" charset="0"/>
                      </a:endParaRPr>
                    </a:p>
                  </a:txBody>
                  <a:tcPr marL="30791" marR="30791" marT="30791" marB="30791"/>
                </a:tc>
                <a:tc>
                  <a:txBody>
                    <a:bodyPr/>
                    <a:lstStyle/>
                    <a:p>
                      <a:pPr algn="l" fontAlgn="t"/>
                      <a:r>
                        <a:rPr lang="fr-FR" sz="1100" noProof="0" dirty="0">
                          <a:effectLst/>
                        </a:rPr>
                        <a:t>date</a:t>
                      </a:r>
                      <a:endParaRPr lang="fr-FR" sz="1100" noProof="0" dirty="0">
                        <a:effectLst/>
                        <a:latin typeface="Inter" panose="020B0502030000000004" pitchFamily="34" charset="0"/>
                      </a:endParaRPr>
                    </a:p>
                  </a:txBody>
                  <a:tcPr marL="30791" marR="30791" marT="30791" marB="30791"/>
                </a:tc>
                <a:extLst>
                  <a:ext uri="{0D108BD9-81ED-4DB2-BD59-A6C34878D82A}">
                    <a16:rowId xmlns:a16="http://schemas.microsoft.com/office/drawing/2014/main" val="3235266613"/>
                  </a:ext>
                </a:extLst>
              </a:tr>
              <a:tr h="375355">
                <a:tc>
                  <a:txBody>
                    <a:bodyPr/>
                    <a:lstStyle/>
                    <a:p>
                      <a:pPr algn="l" fontAlgn="t"/>
                      <a:r>
                        <a:rPr lang="fr-FR" sz="1100" noProof="0" dirty="0">
                          <a:effectLst/>
                        </a:rPr>
                        <a:t>String correspondant à une valeur numérique</a:t>
                      </a:r>
                      <a:endParaRPr lang="fr-FR" sz="1100" noProof="0" dirty="0">
                        <a:effectLst/>
                        <a:latin typeface="Inter" panose="020B0502030000000004" pitchFamily="34" charset="0"/>
                      </a:endParaRPr>
                    </a:p>
                  </a:txBody>
                  <a:tcPr marL="30791" marR="30791" marT="30791" marB="30791"/>
                </a:tc>
                <a:tc>
                  <a:txBody>
                    <a:bodyPr/>
                    <a:lstStyle/>
                    <a:p>
                      <a:pPr algn="l" fontAlgn="t"/>
                      <a:r>
                        <a:rPr lang="fr-FR" sz="1100" noProof="0" dirty="0" err="1">
                          <a:effectLst/>
                        </a:rPr>
                        <a:t>float</a:t>
                      </a:r>
                      <a:r>
                        <a:rPr lang="fr-FR" sz="1100" noProof="0" dirty="0">
                          <a:effectLst/>
                        </a:rPr>
                        <a:t> ou long</a:t>
                      </a:r>
                      <a:endParaRPr lang="fr-FR" sz="1100" noProof="0" dirty="0">
                        <a:effectLst/>
                        <a:latin typeface="Inter" panose="020B0502030000000004" pitchFamily="34" charset="0"/>
                      </a:endParaRPr>
                    </a:p>
                  </a:txBody>
                  <a:tcPr marL="30791" marR="30791" marT="30791" marB="30791"/>
                </a:tc>
                <a:extLst>
                  <a:ext uri="{0D108BD9-81ED-4DB2-BD59-A6C34878D82A}">
                    <a16:rowId xmlns:a16="http://schemas.microsoft.com/office/drawing/2014/main" val="940023403"/>
                  </a:ext>
                </a:extLst>
              </a:tr>
              <a:tr h="281247">
                <a:tc>
                  <a:txBody>
                    <a:bodyPr/>
                    <a:lstStyle/>
                    <a:p>
                      <a:pPr algn="l" fontAlgn="t"/>
                      <a:r>
                        <a:rPr lang="fr-FR" sz="1100" noProof="0">
                          <a:effectLst/>
                        </a:rPr>
                        <a:t>Autre String</a:t>
                      </a:r>
                      <a:endParaRPr lang="fr-FR" sz="1100" noProof="0">
                        <a:effectLst/>
                        <a:latin typeface="Inter" panose="020B0502030000000004" pitchFamily="34" charset="0"/>
                      </a:endParaRPr>
                    </a:p>
                  </a:txBody>
                  <a:tcPr marL="30791" marR="30791" marT="30791" marB="30791"/>
                </a:tc>
                <a:tc>
                  <a:txBody>
                    <a:bodyPr/>
                    <a:lstStyle/>
                    <a:p>
                      <a:pPr algn="l" fontAlgn="t"/>
                      <a:r>
                        <a:rPr lang="fr-FR" sz="1100" noProof="0" dirty="0" err="1">
                          <a:effectLst/>
                        </a:rPr>
                        <a:t>text</a:t>
                      </a:r>
                      <a:r>
                        <a:rPr lang="fr-FR" sz="1100" noProof="0" dirty="0">
                          <a:effectLst/>
                        </a:rPr>
                        <a:t> avec une propriété keyword</a:t>
                      </a:r>
                      <a:endParaRPr lang="fr-FR" sz="1100" noProof="0" dirty="0">
                        <a:effectLst/>
                        <a:latin typeface="Inter" panose="020B0502030000000004" pitchFamily="34" charset="0"/>
                      </a:endParaRPr>
                    </a:p>
                  </a:txBody>
                  <a:tcPr marL="30791" marR="30791" marT="30791" marB="30791"/>
                </a:tc>
                <a:extLst>
                  <a:ext uri="{0D108BD9-81ED-4DB2-BD59-A6C34878D82A}">
                    <a16:rowId xmlns:a16="http://schemas.microsoft.com/office/drawing/2014/main" val="736743397"/>
                  </a:ext>
                </a:extLst>
              </a:tr>
            </a:tbl>
          </a:graphicData>
        </a:graphic>
      </p:graphicFrame>
    </p:spTree>
    <p:extLst>
      <p:ext uri="{BB962C8B-B14F-4D97-AF65-F5344CB8AC3E}">
        <p14:creationId xmlns:p14="http://schemas.microsoft.com/office/powerpoint/2010/main" val="1456262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B707B54F-7CF1-4D26-8601-3D332EC72074}"/>
              </a:ext>
            </a:extLst>
          </p:cNvPr>
          <p:cNvSpPr>
            <a:spLocks noGrp="1"/>
          </p:cNvSpPr>
          <p:nvPr>
            <p:ph sz="quarter" idx="15"/>
          </p:nvPr>
        </p:nvSpPr>
        <p:spPr/>
        <p:txBody>
          <a:bodyPr/>
          <a:lstStyle/>
          <a:p>
            <a:r>
              <a:rPr lang="fr-FR" dirty="0"/>
              <a:t>Une valeur String correspondant au format date ISO est détectée comme une date.</a:t>
            </a:r>
          </a:p>
          <a:p>
            <a:r>
              <a:rPr lang="fr-FR" dirty="0"/>
              <a:t>Format par défaut : </a:t>
            </a:r>
            <a:r>
              <a:rPr lang="en-US" b="0" i="0" dirty="0">
                <a:solidFill>
                  <a:srgbClr val="555555"/>
                </a:solidFill>
                <a:effectLst/>
                <a:latin typeface="Consolas" panose="020B0609020204030204" pitchFamily="49" charset="0"/>
              </a:rPr>
              <a:t>"</a:t>
            </a:r>
            <a:r>
              <a:rPr lang="en-US" b="0" i="0" dirty="0" err="1">
                <a:solidFill>
                  <a:srgbClr val="555555"/>
                </a:solidFill>
                <a:effectLst/>
                <a:latin typeface="Consolas" panose="020B0609020204030204" pitchFamily="49" charset="0"/>
              </a:rPr>
              <a:t>yyyy</a:t>
            </a:r>
            <a:r>
              <a:rPr lang="en-US" b="0" i="0" dirty="0">
                <a:solidFill>
                  <a:srgbClr val="555555"/>
                </a:solidFill>
                <a:effectLst/>
                <a:latin typeface="Consolas" panose="020B0609020204030204" pitchFamily="49" charset="0"/>
              </a:rPr>
              <a:t>/MM/dd </a:t>
            </a:r>
            <a:r>
              <a:rPr lang="en-US" b="0" i="0" dirty="0" err="1">
                <a:solidFill>
                  <a:srgbClr val="555555"/>
                </a:solidFill>
                <a:effectLst/>
                <a:latin typeface="Consolas" panose="020B0609020204030204" pitchFamily="49" charset="0"/>
              </a:rPr>
              <a:t>HH:mm:ss</a:t>
            </a:r>
            <a:r>
              <a:rPr lang="en-US" b="0" i="0" dirty="0">
                <a:solidFill>
                  <a:srgbClr val="555555"/>
                </a:solidFill>
                <a:effectLst/>
                <a:latin typeface="Consolas" panose="020B0609020204030204" pitchFamily="49" charset="0"/>
              </a:rPr>
              <a:t> Z||</a:t>
            </a:r>
            <a:r>
              <a:rPr lang="en-US" b="0" i="0" dirty="0" err="1">
                <a:solidFill>
                  <a:srgbClr val="555555"/>
                </a:solidFill>
                <a:effectLst/>
                <a:latin typeface="Consolas" panose="020B0609020204030204" pitchFamily="49" charset="0"/>
              </a:rPr>
              <a:t>yyyy</a:t>
            </a:r>
            <a:r>
              <a:rPr lang="en-US" b="0" i="0" dirty="0">
                <a:solidFill>
                  <a:srgbClr val="555555"/>
                </a:solidFill>
                <a:effectLst/>
                <a:latin typeface="Consolas" panose="020B0609020204030204" pitchFamily="49" charset="0"/>
              </a:rPr>
              <a:t>/MM/dd Z”</a:t>
            </a:r>
          </a:p>
          <a:p>
            <a:endParaRPr lang="en-US" dirty="0">
              <a:solidFill>
                <a:srgbClr val="555555"/>
              </a:solidFill>
              <a:latin typeface="Consolas" panose="020B0609020204030204" pitchFamily="49" charset="0"/>
            </a:endParaRPr>
          </a:p>
          <a:p>
            <a:endParaRPr lang="en-US" b="0" i="0" dirty="0">
              <a:solidFill>
                <a:srgbClr val="555555"/>
              </a:solidFill>
              <a:effectLst/>
              <a:latin typeface="Consolas" panose="020B0609020204030204" pitchFamily="49" charset="0"/>
            </a:endParaRPr>
          </a:p>
          <a:p>
            <a:endParaRPr lang="en-US" dirty="0">
              <a:solidFill>
                <a:srgbClr val="555555"/>
              </a:solidFill>
              <a:latin typeface="Consolas" panose="020B0609020204030204" pitchFamily="49" charset="0"/>
            </a:endParaRPr>
          </a:p>
          <a:p>
            <a:endParaRPr lang="en-US" b="0" i="0" dirty="0">
              <a:solidFill>
                <a:srgbClr val="555555"/>
              </a:solidFill>
              <a:effectLst/>
              <a:latin typeface="Consolas" panose="020B0609020204030204" pitchFamily="49" charset="0"/>
            </a:endParaRPr>
          </a:p>
          <a:p>
            <a:endParaRPr lang="en-US" dirty="0">
              <a:solidFill>
                <a:srgbClr val="555555"/>
              </a:solidFill>
              <a:latin typeface="Consolas" panose="020B0609020204030204" pitchFamily="49" charset="0"/>
            </a:endParaRPr>
          </a:p>
          <a:p>
            <a:endParaRPr lang="en-US" b="0" i="0" dirty="0">
              <a:solidFill>
                <a:srgbClr val="555555"/>
              </a:solidFill>
              <a:effectLst/>
              <a:latin typeface="Consolas" panose="020B0609020204030204" pitchFamily="49" charset="0"/>
            </a:endParaRPr>
          </a:p>
          <a:p>
            <a:endParaRPr lang="en-US" dirty="0">
              <a:solidFill>
                <a:srgbClr val="555555"/>
              </a:solidFill>
              <a:latin typeface="Consolas" panose="020B0609020204030204" pitchFamily="49" charset="0"/>
            </a:endParaRPr>
          </a:p>
          <a:p>
            <a:endParaRPr lang="en-US" b="0" i="0" dirty="0">
              <a:solidFill>
                <a:srgbClr val="555555"/>
              </a:solidFill>
              <a:effectLst/>
              <a:latin typeface="Consolas" panose="020B0609020204030204" pitchFamily="49" charset="0"/>
            </a:endParaRPr>
          </a:p>
          <a:p>
            <a:r>
              <a:rPr lang="en-US" dirty="0"/>
              <a:t>Il </a:t>
            </a:r>
            <a:r>
              <a:rPr lang="en-US" dirty="0" err="1"/>
              <a:t>est</a:t>
            </a:r>
            <a:r>
              <a:rPr lang="en-US" dirty="0"/>
              <a:t> possible de </a:t>
            </a:r>
            <a:r>
              <a:rPr lang="fr-FR" dirty="0"/>
              <a:t>désactiver la détection </a:t>
            </a:r>
            <a:r>
              <a:rPr lang="en-US" dirty="0" err="1"/>
              <a:t>en</a:t>
            </a:r>
            <a:r>
              <a:rPr lang="en-US" dirty="0"/>
              <a:t> </a:t>
            </a:r>
            <a:r>
              <a:rPr lang="en-US" dirty="0" err="1"/>
              <a:t>modifiant</a:t>
            </a:r>
            <a:r>
              <a:rPr lang="en-US" dirty="0"/>
              <a:t> </a:t>
            </a:r>
            <a:r>
              <a:rPr lang="en-US" dirty="0" err="1"/>
              <a:t>l’index</a:t>
            </a:r>
            <a:endParaRPr lang="fr-FR" dirty="0"/>
          </a:p>
          <a:p>
            <a:endParaRPr lang="fr-FR" dirty="0"/>
          </a:p>
          <a:p>
            <a:endParaRPr lang="fr-FR" dirty="0"/>
          </a:p>
          <a:p>
            <a:r>
              <a:rPr lang="fr-FR" dirty="0"/>
              <a:t>Ou de modifier </a:t>
            </a:r>
            <a:r>
              <a:rPr lang="en-US" dirty="0"/>
              <a:t>les formats </a:t>
            </a:r>
            <a:r>
              <a:rPr lang="en-US" dirty="0" err="1"/>
              <a:t>en</a:t>
            </a:r>
            <a:r>
              <a:rPr lang="en-US" dirty="0"/>
              <a:t> </a:t>
            </a:r>
            <a:r>
              <a:rPr lang="en-US" dirty="0" err="1"/>
              <a:t>modifiant</a:t>
            </a:r>
            <a:r>
              <a:rPr lang="en-US" dirty="0"/>
              <a:t> </a:t>
            </a:r>
            <a:r>
              <a:rPr lang="en-US" dirty="0" err="1"/>
              <a:t>l’index</a:t>
            </a:r>
            <a:endParaRPr lang="en-US" dirty="0"/>
          </a:p>
          <a:p>
            <a:endParaRPr lang="fr-FR" b="0" i="0" dirty="0">
              <a:solidFill>
                <a:srgbClr val="555555"/>
              </a:solidFill>
              <a:effectLst/>
              <a:latin typeface="Consolas" panose="020B0609020204030204" pitchFamily="49" charset="0"/>
            </a:endParaRPr>
          </a:p>
          <a:p>
            <a:endParaRPr lang="fr-FR" dirty="0">
              <a:solidFill>
                <a:srgbClr val="555555"/>
              </a:solidFill>
              <a:latin typeface="Consolas" panose="020B0609020204030204" pitchFamily="49" charset="0"/>
            </a:endParaRPr>
          </a:p>
          <a:p>
            <a:endParaRPr lang="fr-FR" dirty="0"/>
          </a:p>
        </p:txBody>
      </p:sp>
      <p:sp>
        <p:nvSpPr>
          <p:cNvPr id="5" name="Titre 4">
            <a:extLst>
              <a:ext uri="{FF2B5EF4-FFF2-40B4-BE49-F238E27FC236}">
                <a16:creationId xmlns:a16="http://schemas.microsoft.com/office/drawing/2014/main" id="{02E9EFD1-A1A5-43ED-B947-04B5D4052A28}"/>
              </a:ext>
            </a:extLst>
          </p:cNvPr>
          <p:cNvSpPr>
            <a:spLocks noGrp="1"/>
          </p:cNvSpPr>
          <p:nvPr>
            <p:ph type="title"/>
          </p:nvPr>
        </p:nvSpPr>
        <p:spPr/>
        <p:txBody>
          <a:bodyPr/>
          <a:lstStyle/>
          <a:p>
            <a:r>
              <a:rPr lang="fr-FR" dirty="0"/>
              <a:t>Mapping</a:t>
            </a:r>
          </a:p>
        </p:txBody>
      </p:sp>
      <p:sp>
        <p:nvSpPr>
          <p:cNvPr id="6" name="Espace réservé du texte 5">
            <a:extLst>
              <a:ext uri="{FF2B5EF4-FFF2-40B4-BE49-F238E27FC236}">
                <a16:creationId xmlns:a16="http://schemas.microsoft.com/office/drawing/2014/main" id="{56F28D16-2492-426E-92D4-C7244CDDBF69}"/>
              </a:ext>
            </a:extLst>
          </p:cNvPr>
          <p:cNvSpPr>
            <a:spLocks noGrp="1"/>
          </p:cNvSpPr>
          <p:nvPr>
            <p:ph type="body" sz="quarter" idx="13"/>
          </p:nvPr>
        </p:nvSpPr>
        <p:spPr/>
        <p:txBody>
          <a:bodyPr/>
          <a:lstStyle/>
          <a:p>
            <a:r>
              <a:rPr lang="fr-FR" dirty="0"/>
              <a:t>Dynamique – date </a:t>
            </a:r>
            <a:r>
              <a:rPr lang="fr-FR" dirty="0" err="1"/>
              <a:t>detection</a:t>
            </a:r>
            <a:endParaRPr lang="fr-FR" dirty="0"/>
          </a:p>
        </p:txBody>
      </p:sp>
      <p:sp>
        <p:nvSpPr>
          <p:cNvPr id="3" name="Espace réservé de la date 2">
            <a:extLst>
              <a:ext uri="{FF2B5EF4-FFF2-40B4-BE49-F238E27FC236}">
                <a16:creationId xmlns:a16="http://schemas.microsoft.com/office/drawing/2014/main" id="{ED4375B6-4402-4344-B96B-37E5180027E9}"/>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4BE2A43D-7DE6-4DC2-87BD-A6D851985E52}"/>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Rectangle 1">
            <a:extLst>
              <a:ext uri="{FF2B5EF4-FFF2-40B4-BE49-F238E27FC236}">
                <a16:creationId xmlns:a16="http://schemas.microsoft.com/office/drawing/2014/main" id="{EFDA48FC-68B1-4916-B306-7EA4C18D112D}"/>
              </a:ext>
            </a:extLst>
          </p:cNvPr>
          <p:cNvSpPr>
            <a:spLocks noChangeArrowheads="1"/>
          </p:cNvSpPr>
          <p:nvPr/>
        </p:nvSpPr>
        <p:spPr bwMode="auto">
          <a:xfrm>
            <a:off x="602511" y="2105051"/>
            <a:ext cx="7067107" cy="184666"/>
          </a:xfrm>
          <a:prstGeom prst="rect">
            <a:avLst/>
          </a:prstGeom>
          <a:solidFill>
            <a:srgbClr val="3437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BA9F5"/>
                </a:solidFill>
                <a:effectLst/>
                <a:latin typeface="Consolas" panose="020B0609020204030204" pitchFamily="49" charset="0"/>
              </a:rPr>
              <a:t>PUT</a:t>
            </a:r>
            <a:r>
              <a:rPr kumimoji="0" lang="en-US" altLang="en-US" sz="1200" b="0" i="0" u="none" strike="noStrike" cap="none" normalizeH="0" baseline="0" dirty="0">
                <a:ln>
                  <a:noFill/>
                </a:ln>
                <a:solidFill>
                  <a:srgbClr val="F5F7FA"/>
                </a:solidFill>
                <a:effectLst/>
                <a:latin typeface="Consolas" panose="020B0609020204030204" pitchFamily="49" charset="0"/>
              </a:rPr>
              <a:t> </a:t>
            </a:r>
            <a:r>
              <a:rPr kumimoji="0" lang="en-US" altLang="en-US" sz="1200" b="0" i="0" u="none" strike="noStrike" cap="none" normalizeH="0" baseline="0" dirty="0">
                <a:ln>
                  <a:noFill/>
                </a:ln>
                <a:solidFill>
                  <a:srgbClr val="ADEFFF"/>
                </a:solidFill>
                <a:effectLst/>
                <a:latin typeface="Consolas" panose="020B0609020204030204" pitchFamily="49" charset="0"/>
              </a:rPr>
              <a:t>my-index-000001</a:t>
            </a:r>
            <a:r>
              <a:rPr kumimoji="0" lang="en-US" altLang="en-US" sz="1200" b="0" i="0" u="none" strike="noStrike" cap="none" normalizeH="0" baseline="0" dirty="0">
                <a:ln>
                  <a:noFill/>
                </a:ln>
                <a:solidFill>
                  <a:srgbClr val="F5F7FA"/>
                </a:solidFill>
                <a:effectLst/>
                <a:latin typeface="Consolas" panose="020B0609020204030204" pitchFamily="49" charset="0"/>
              </a:rPr>
              <a:t>/</a:t>
            </a:r>
            <a:r>
              <a:rPr kumimoji="0" lang="en-US" altLang="en-US" sz="1200" b="0" i="0" u="none" strike="noStrike" cap="none" normalizeH="0" baseline="0" dirty="0">
                <a:ln>
                  <a:noFill/>
                </a:ln>
                <a:solidFill>
                  <a:srgbClr val="ADEFFF"/>
                </a:solidFill>
                <a:effectLst/>
                <a:latin typeface="Consolas" panose="020B0609020204030204" pitchFamily="49" charset="0"/>
              </a:rPr>
              <a:t>_doc</a:t>
            </a:r>
            <a:r>
              <a:rPr kumimoji="0" lang="en-US" altLang="en-US" sz="1200" b="0" i="0" u="none" strike="noStrike" cap="none" normalizeH="0" baseline="0" dirty="0">
                <a:ln>
                  <a:noFill/>
                </a:ln>
                <a:solidFill>
                  <a:srgbClr val="F5F7FA"/>
                </a:solidFill>
                <a:effectLst/>
                <a:latin typeface="Consolas" panose="020B0609020204030204" pitchFamily="49" charset="0"/>
              </a:rPr>
              <a:t>/</a:t>
            </a:r>
            <a:r>
              <a:rPr kumimoji="0" lang="en-US" altLang="en-US" sz="1200" b="0" i="0" u="none" strike="noStrike" cap="none" normalizeH="0" baseline="0" dirty="0">
                <a:ln>
                  <a:noFill/>
                </a:ln>
                <a:solidFill>
                  <a:srgbClr val="ADEFFF"/>
                </a:solidFill>
                <a:effectLst/>
                <a:latin typeface="Consolas" panose="020B0609020204030204" pitchFamily="49" charset="0"/>
              </a:rPr>
              <a:t>1</a:t>
            </a:r>
            <a:r>
              <a:rPr kumimoji="0" lang="en-US" altLang="en-US" sz="1200" b="0" i="0" u="none" strike="noStrike" cap="none" normalizeH="0" baseline="0" dirty="0">
                <a:ln>
                  <a:noFill/>
                </a:ln>
                <a:solidFill>
                  <a:srgbClr val="F5F7FA"/>
                </a:solidFill>
                <a:effectLst/>
                <a:latin typeface="Consolas" panose="020B0609020204030204" pitchFamily="49" charset="0"/>
              </a:rPr>
              <a:t> { </a:t>
            </a:r>
            <a:r>
              <a:rPr kumimoji="0" lang="en-US" altLang="en-US" sz="1200" b="0" i="0" u="none" strike="noStrike" cap="none" normalizeH="0" baseline="0" dirty="0">
                <a:ln>
                  <a:noFill/>
                </a:ln>
                <a:solidFill>
                  <a:srgbClr val="ADEFFF"/>
                </a:solidFill>
                <a:effectLst/>
                <a:latin typeface="Consolas" panose="020B0609020204030204" pitchFamily="49" charset="0"/>
              </a:rPr>
              <a:t>"</a:t>
            </a:r>
            <a:r>
              <a:rPr kumimoji="0" lang="en-US" altLang="en-US" sz="1200" b="0" i="0" u="none" strike="noStrike" cap="none" normalizeH="0" baseline="0" dirty="0" err="1">
                <a:ln>
                  <a:noFill/>
                </a:ln>
                <a:solidFill>
                  <a:srgbClr val="ADEFFF"/>
                </a:solidFill>
                <a:effectLst/>
                <a:latin typeface="Consolas" panose="020B0609020204030204" pitchFamily="49" charset="0"/>
              </a:rPr>
              <a:t>create_date</a:t>
            </a:r>
            <a:r>
              <a:rPr kumimoji="0" lang="en-US" altLang="en-US" sz="1200" b="0" i="0" u="none" strike="noStrike" cap="none" normalizeH="0" baseline="0" dirty="0">
                <a:ln>
                  <a:noFill/>
                </a:ln>
                <a:solidFill>
                  <a:srgbClr val="ADEFFF"/>
                </a:solidFill>
                <a:effectLst/>
                <a:latin typeface="Consolas" panose="020B0609020204030204" pitchFamily="49" charset="0"/>
              </a:rPr>
              <a:t>"</a:t>
            </a:r>
            <a:r>
              <a:rPr kumimoji="0" lang="en-US" altLang="en-US" sz="1200" b="0" i="0" u="none" strike="noStrike" cap="none" normalizeH="0" baseline="0" dirty="0">
                <a:ln>
                  <a:noFill/>
                </a:ln>
                <a:solidFill>
                  <a:srgbClr val="F5F7FA"/>
                </a:solidFill>
                <a:effectLst/>
                <a:latin typeface="Consolas" panose="020B0609020204030204" pitchFamily="49" charset="0"/>
              </a:rPr>
              <a:t>: </a:t>
            </a:r>
            <a:r>
              <a:rPr kumimoji="0" lang="en-US" altLang="en-US" sz="1200" b="0" i="0" u="none" strike="noStrike" cap="none" normalizeH="0" baseline="0" dirty="0">
                <a:ln>
                  <a:noFill/>
                </a:ln>
                <a:solidFill>
                  <a:srgbClr val="ADEFFF"/>
                </a:solidFill>
                <a:effectLst/>
                <a:latin typeface="Consolas" panose="020B0609020204030204" pitchFamily="49" charset="0"/>
              </a:rPr>
              <a:t>"2015/09/02"</a:t>
            </a:r>
            <a:r>
              <a:rPr kumimoji="0" lang="en-US" altLang="en-US" sz="1200" b="0" i="0" u="none" strike="noStrike" cap="none" normalizeH="0" baseline="0" dirty="0">
                <a:ln>
                  <a:noFill/>
                </a:ln>
                <a:solidFill>
                  <a:srgbClr val="F5F7FA"/>
                </a:solidFill>
                <a:effectLst/>
                <a:latin typeface="Consolas" panose="020B0609020204030204" pitchFamily="49" charset="0"/>
              </a:rPr>
              <a:t> }</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ZoneTexte 9">
            <a:extLst>
              <a:ext uri="{FF2B5EF4-FFF2-40B4-BE49-F238E27FC236}">
                <a16:creationId xmlns:a16="http://schemas.microsoft.com/office/drawing/2014/main" id="{DDD563A6-6DE9-4834-B7E8-721337CB3CA2}"/>
              </a:ext>
            </a:extLst>
          </p:cNvPr>
          <p:cNvSpPr txBox="1"/>
          <p:nvPr/>
        </p:nvSpPr>
        <p:spPr>
          <a:xfrm>
            <a:off x="-720" y="2571750"/>
            <a:ext cx="4572000" cy="715581"/>
          </a:xfrm>
          <a:prstGeom prst="rect">
            <a:avLst/>
          </a:prstGeom>
          <a:noFill/>
        </p:spPr>
        <p:txBody>
          <a:bodyPr wrap="square">
            <a:spAutoFit/>
          </a:bodyPr>
          <a:lstStyle/>
          <a:p>
            <a:r>
              <a:rPr lang="en-US" b="0" dirty="0">
                <a:solidFill>
                  <a:srgbClr val="000000"/>
                </a:solidFill>
                <a:effectLst/>
                <a:latin typeface="IBMPlexMono,  Courier New"/>
              </a:rPr>
              <a:t>                </a:t>
            </a:r>
            <a:r>
              <a:rPr lang="en-US" b="0" dirty="0">
                <a:solidFill>
                  <a:srgbClr val="A31515"/>
                </a:solidFill>
                <a:effectLst/>
                <a:latin typeface="IBMPlexMono,  Courier New"/>
              </a:rPr>
              <a:t>“</a:t>
            </a:r>
            <a:r>
              <a:rPr lang="en-US" b="0" dirty="0" err="1">
                <a:solidFill>
                  <a:srgbClr val="A31515"/>
                </a:solidFill>
                <a:effectLst/>
                <a:latin typeface="IBMPlexMono,  Courier New"/>
              </a:rPr>
              <a:t>create_date</a:t>
            </a:r>
            <a:r>
              <a:rPr lang="en-US" b="0" dirty="0">
                <a:solidFill>
                  <a:srgbClr val="A31515"/>
                </a:solidFill>
                <a:effectLst/>
                <a:latin typeface="IBMPlexMono,  Courier New"/>
              </a:rPr>
              <a:t>"</a:t>
            </a:r>
            <a:r>
              <a:rPr lang="en-US" b="0" dirty="0">
                <a:solidFill>
                  <a:srgbClr val="000000"/>
                </a:solidFill>
                <a:effectLst/>
                <a:latin typeface="IBMPlexMono,  Courier New"/>
              </a:rPr>
              <a:t>: {</a:t>
            </a:r>
          </a:p>
          <a:p>
            <a:r>
              <a:rPr lang="en-US" b="0" dirty="0">
                <a:solidFill>
                  <a:srgbClr val="000000"/>
                </a:solidFill>
                <a:effectLst/>
                <a:latin typeface="IBMPlexMono,  Courier New"/>
              </a:rPr>
              <a:t>                    </a:t>
            </a:r>
            <a:r>
              <a:rPr lang="en-US" b="0" dirty="0">
                <a:solidFill>
                  <a:srgbClr val="A31515"/>
                </a:solidFill>
                <a:effectLst/>
                <a:latin typeface="IBMPlexMono,  Courier New"/>
              </a:rPr>
              <a:t>"type"</a:t>
            </a:r>
            <a:r>
              <a:rPr lang="en-US" b="0" dirty="0">
                <a:solidFill>
                  <a:srgbClr val="000000"/>
                </a:solidFill>
                <a:effectLst/>
                <a:latin typeface="IBMPlexMono,  Courier New"/>
              </a:rPr>
              <a:t>: </a:t>
            </a:r>
            <a:r>
              <a:rPr lang="en-US" b="0" dirty="0">
                <a:solidFill>
                  <a:srgbClr val="0451A5"/>
                </a:solidFill>
                <a:effectLst/>
                <a:latin typeface="IBMPlexMono,  Courier New"/>
              </a:rPr>
              <a:t>"date"</a:t>
            </a:r>
            <a:endParaRPr lang="en-US" b="0" dirty="0">
              <a:solidFill>
                <a:srgbClr val="000000"/>
              </a:solidFill>
              <a:effectLst/>
              <a:latin typeface="IBMPlexMono,  Courier New"/>
            </a:endParaRPr>
          </a:p>
          <a:p>
            <a:r>
              <a:rPr lang="en-US" b="0" dirty="0">
                <a:solidFill>
                  <a:srgbClr val="000000"/>
                </a:solidFill>
                <a:effectLst/>
                <a:latin typeface="IBMPlexMono,  Courier New"/>
              </a:rPr>
              <a:t>                },</a:t>
            </a:r>
          </a:p>
        </p:txBody>
      </p:sp>
      <p:sp>
        <p:nvSpPr>
          <p:cNvPr id="11" name="Rectangle 2">
            <a:extLst>
              <a:ext uri="{FF2B5EF4-FFF2-40B4-BE49-F238E27FC236}">
                <a16:creationId xmlns:a16="http://schemas.microsoft.com/office/drawing/2014/main" id="{E7CBB7D7-0083-4C25-AE45-5E79CB4D6ADF}"/>
              </a:ext>
            </a:extLst>
          </p:cNvPr>
          <p:cNvSpPr>
            <a:spLocks noChangeArrowheads="1"/>
          </p:cNvSpPr>
          <p:nvPr/>
        </p:nvSpPr>
        <p:spPr bwMode="auto">
          <a:xfrm>
            <a:off x="430200" y="3723499"/>
            <a:ext cx="6927530" cy="184666"/>
          </a:xfrm>
          <a:prstGeom prst="rect">
            <a:avLst/>
          </a:prstGeom>
          <a:solidFill>
            <a:srgbClr val="3437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BA9F5"/>
                </a:solidFill>
                <a:effectLst/>
                <a:latin typeface="Consolas" panose="020B0609020204030204" pitchFamily="49" charset="0"/>
              </a:rPr>
              <a:t>PUT</a:t>
            </a:r>
            <a:r>
              <a:rPr kumimoji="0" lang="en-US" altLang="en-US" sz="1200" b="0" i="0" u="none" strike="noStrike" cap="none" normalizeH="0" baseline="0" dirty="0">
                <a:ln>
                  <a:noFill/>
                </a:ln>
                <a:solidFill>
                  <a:srgbClr val="F5F7FA"/>
                </a:solidFill>
                <a:effectLst/>
                <a:latin typeface="Consolas" panose="020B0609020204030204" pitchFamily="49" charset="0"/>
              </a:rPr>
              <a:t> </a:t>
            </a:r>
            <a:r>
              <a:rPr kumimoji="0" lang="en-US" altLang="en-US" sz="1200" b="0" i="0" u="none" strike="noStrike" cap="none" normalizeH="0" baseline="0" dirty="0">
                <a:ln>
                  <a:noFill/>
                </a:ln>
                <a:solidFill>
                  <a:srgbClr val="ADEFFF"/>
                </a:solidFill>
                <a:effectLst/>
                <a:latin typeface="Consolas" panose="020B0609020204030204" pitchFamily="49" charset="0"/>
              </a:rPr>
              <a:t>my-index-000001</a:t>
            </a:r>
            <a:r>
              <a:rPr kumimoji="0" lang="en-US" altLang="en-US" sz="1200" b="0" i="0" u="none" strike="noStrike" cap="none" normalizeH="0" baseline="0" dirty="0">
                <a:ln>
                  <a:noFill/>
                </a:ln>
                <a:solidFill>
                  <a:srgbClr val="F5F7FA"/>
                </a:solidFill>
                <a:effectLst/>
                <a:latin typeface="Consolas" panose="020B0609020204030204" pitchFamily="49" charset="0"/>
              </a:rPr>
              <a:t> { </a:t>
            </a:r>
            <a:r>
              <a:rPr kumimoji="0" lang="en-US" altLang="en-US" sz="1200" b="0" i="0" u="none" strike="noStrike" cap="none" normalizeH="0" baseline="0" dirty="0">
                <a:ln>
                  <a:noFill/>
                </a:ln>
                <a:solidFill>
                  <a:srgbClr val="ADEFFF"/>
                </a:solidFill>
                <a:effectLst/>
                <a:latin typeface="Consolas" panose="020B0609020204030204" pitchFamily="49" charset="0"/>
              </a:rPr>
              <a:t>"mappings"</a:t>
            </a:r>
            <a:r>
              <a:rPr kumimoji="0" lang="en-US" altLang="en-US" sz="1200" b="0" i="0" u="none" strike="noStrike" cap="none" normalizeH="0" baseline="0" dirty="0">
                <a:ln>
                  <a:noFill/>
                </a:ln>
                <a:solidFill>
                  <a:srgbClr val="F5F7FA"/>
                </a:solidFill>
                <a:effectLst/>
                <a:latin typeface="Consolas" panose="020B0609020204030204" pitchFamily="49" charset="0"/>
              </a:rPr>
              <a:t>: { </a:t>
            </a:r>
            <a:r>
              <a:rPr kumimoji="0" lang="en-US" altLang="en-US" sz="1200" b="0" i="0" u="none" strike="noStrike" cap="none" normalizeH="0" baseline="0" dirty="0">
                <a:ln>
                  <a:noFill/>
                </a:ln>
                <a:solidFill>
                  <a:srgbClr val="ADEFFF"/>
                </a:solidFill>
                <a:effectLst/>
                <a:latin typeface="Consolas" panose="020B0609020204030204" pitchFamily="49" charset="0"/>
              </a:rPr>
              <a:t>"</a:t>
            </a:r>
            <a:r>
              <a:rPr kumimoji="0" lang="en-US" altLang="en-US" sz="1200" b="0" i="0" u="none" strike="noStrike" cap="none" normalizeH="0" baseline="0" dirty="0" err="1">
                <a:ln>
                  <a:noFill/>
                </a:ln>
                <a:solidFill>
                  <a:srgbClr val="ADEFFF"/>
                </a:solidFill>
                <a:effectLst/>
                <a:latin typeface="Consolas" panose="020B0609020204030204" pitchFamily="49" charset="0"/>
              </a:rPr>
              <a:t>date_detection</a:t>
            </a:r>
            <a:r>
              <a:rPr kumimoji="0" lang="en-US" altLang="en-US" sz="1200" b="0" i="0" u="none" strike="noStrike" cap="none" normalizeH="0" baseline="0" dirty="0">
                <a:ln>
                  <a:noFill/>
                </a:ln>
                <a:solidFill>
                  <a:srgbClr val="ADEFFF"/>
                </a:solidFill>
                <a:effectLst/>
                <a:latin typeface="Consolas" panose="020B0609020204030204" pitchFamily="49" charset="0"/>
              </a:rPr>
              <a:t>"</a:t>
            </a:r>
            <a:r>
              <a:rPr kumimoji="0" lang="en-US" altLang="en-US" sz="1200" b="0" i="0" u="none" strike="noStrike" cap="none" normalizeH="0" baseline="0" dirty="0">
                <a:ln>
                  <a:noFill/>
                </a:ln>
                <a:solidFill>
                  <a:srgbClr val="F5F7FA"/>
                </a:solidFill>
                <a:effectLst/>
                <a:latin typeface="Consolas" panose="020B0609020204030204" pitchFamily="49" charset="0"/>
              </a:rPr>
              <a:t>: </a:t>
            </a:r>
            <a:r>
              <a:rPr kumimoji="0" lang="en-US" altLang="en-US" sz="1200" b="0" i="0" u="none" strike="noStrike" cap="none" normalizeH="0" baseline="0" dirty="0">
                <a:ln>
                  <a:noFill/>
                </a:ln>
                <a:solidFill>
                  <a:srgbClr val="1BA9F5"/>
                </a:solidFill>
                <a:effectLst/>
                <a:latin typeface="Consolas" panose="020B0609020204030204" pitchFamily="49" charset="0"/>
              </a:rPr>
              <a:t>false</a:t>
            </a:r>
            <a:r>
              <a:rPr kumimoji="0" lang="en-US" altLang="en-US" sz="1200" b="0" i="0" u="none" strike="noStrike" cap="none" normalizeH="0" baseline="0" dirty="0">
                <a:ln>
                  <a:noFill/>
                </a:ln>
                <a:solidFill>
                  <a:srgbClr val="F5F7FA"/>
                </a:solidFill>
                <a:effectLst/>
                <a:latin typeface="Consolas" panose="020B0609020204030204" pitchFamily="49" charset="0"/>
              </a:rPr>
              <a:t> } }</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BD76208E-FA1F-46B4-B8CA-DFBE39F1FAE5}"/>
              </a:ext>
            </a:extLst>
          </p:cNvPr>
          <p:cNvSpPr>
            <a:spLocks noChangeArrowheads="1"/>
          </p:cNvSpPr>
          <p:nvPr/>
        </p:nvSpPr>
        <p:spPr bwMode="auto">
          <a:xfrm>
            <a:off x="430200" y="4236667"/>
            <a:ext cx="6927530" cy="184666"/>
          </a:xfrm>
          <a:prstGeom prst="rect">
            <a:avLst/>
          </a:prstGeom>
          <a:solidFill>
            <a:srgbClr val="3437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BA9F5"/>
                </a:solidFill>
                <a:effectLst/>
                <a:latin typeface="Consolas" panose="020B0609020204030204" pitchFamily="49" charset="0"/>
              </a:rPr>
              <a:t>PUT</a:t>
            </a:r>
            <a:r>
              <a:rPr kumimoji="0" lang="en-US" altLang="en-US" sz="1200" b="0" i="0" u="none" strike="noStrike" cap="none" normalizeH="0" baseline="0" dirty="0">
                <a:ln>
                  <a:noFill/>
                </a:ln>
                <a:solidFill>
                  <a:srgbClr val="F5F7FA"/>
                </a:solidFill>
                <a:effectLst/>
                <a:latin typeface="Consolas" panose="020B0609020204030204" pitchFamily="49" charset="0"/>
              </a:rPr>
              <a:t> </a:t>
            </a:r>
            <a:r>
              <a:rPr kumimoji="0" lang="en-US" altLang="en-US" sz="1200" b="0" i="0" u="none" strike="noStrike" cap="none" normalizeH="0" baseline="0" dirty="0">
                <a:ln>
                  <a:noFill/>
                </a:ln>
                <a:solidFill>
                  <a:srgbClr val="ADEFFF"/>
                </a:solidFill>
                <a:effectLst/>
                <a:latin typeface="Consolas" panose="020B0609020204030204" pitchFamily="49" charset="0"/>
              </a:rPr>
              <a:t>my-index-000001</a:t>
            </a:r>
            <a:r>
              <a:rPr kumimoji="0" lang="en-US" altLang="en-US" sz="1200" b="0" i="0" u="none" strike="noStrike" cap="none" normalizeH="0" baseline="0" dirty="0">
                <a:ln>
                  <a:noFill/>
                </a:ln>
                <a:solidFill>
                  <a:srgbClr val="F5F7FA"/>
                </a:solidFill>
                <a:effectLst/>
                <a:latin typeface="Consolas" panose="020B0609020204030204" pitchFamily="49" charset="0"/>
              </a:rPr>
              <a:t> { </a:t>
            </a:r>
            <a:r>
              <a:rPr kumimoji="0" lang="en-US" altLang="en-US" sz="1200" b="0" i="0" u="none" strike="noStrike" cap="none" normalizeH="0" baseline="0" dirty="0">
                <a:ln>
                  <a:noFill/>
                </a:ln>
                <a:solidFill>
                  <a:srgbClr val="ADEFFF"/>
                </a:solidFill>
                <a:effectLst/>
                <a:latin typeface="Consolas" panose="020B0609020204030204" pitchFamily="49" charset="0"/>
              </a:rPr>
              <a:t>"mappings"</a:t>
            </a:r>
            <a:r>
              <a:rPr kumimoji="0" lang="en-US" altLang="en-US" sz="1200" b="0" i="0" u="none" strike="noStrike" cap="none" normalizeH="0" baseline="0" dirty="0">
                <a:ln>
                  <a:noFill/>
                </a:ln>
                <a:solidFill>
                  <a:srgbClr val="F5F7FA"/>
                </a:solidFill>
                <a:effectLst/>
                <a:latin typeface="Consolas" panose="020B0609020204030204" pitchFamily="49" charset="0"/>
              </a:rPr>
              <a:t>: { </a:t>
            </a:r>
            <a:r>
              <a:rPr kumimoji="0" lang="en-US" altLang="en-US" sz="1200" b="0" i="0" u="none" strike="noStrike" cap="none" normalizeH="0" baseline="0" dirty="0">
                <a:ln>
                  <a:noFill/>
                </a:ln>
                <a:solidFill>
                  <a:srgbClr val="ADEFFF"/>
                </a:solidFill>
                <a:effectLst/>
                <a:latin typeface="Consolas" panose="020B0609020204030204" pitchFamily="49" charset="0"/>
              </a:rPr>
              <a:t>"</a:t>
            </a:r>
            <a:r>
              <a:rPr kumimoji="0" lang="en-US" altLang="en-US" sz="1200" b="0" i="0" u="none" strike="noStrike" cap="none" normalizeH="0" baseline="0" dirty="0" err="1">
                <a:ln>
                  <a:noFill/>
                </a:ln>
                <a:solidFill>
                  <a:srgbClr val="ADEFFF"/>
                </a:solidFill>
                <a:effectLst/>
                <a:latin typeface="Consolas" panose="020B0609020204030204" pitchFamily="49" charset="0"/>
              </a:rPr>
              <a:t>dynamic_date_formats</a:t>
            </a:r>
            <a:r>
              <a:rPr kumimoji="0" lang="en-US" altLang="en-US" sz="1200" b="0" i="0" u="none" strike="noStrike" cap="none" normalizeH="0" baseline="0" dirty="0">
                <a:ln>
                  <a:noFill/>
                </a:ln>
                <a:solidFill>
                  <a:srgbClr val="ADEFFF"/>
                </a:solidFill>
                <a:effectLst/>
                <a:latin typeface="Consolas" panose="020B0609020204030204" pitchFamily="49" charset="0"/>
              </a:rPr>
              <a:t>"</a:t>
            </a:r>
            <a:r>
              <a:rPr kumimoji="0" lang="en-US" altLang="en-US" sz="1200" b="0" i="0" u="none" strike="noStrike" cap="none" normalizeH="0" baseline="0" dirty="0">
                <a:ln>
                  <a:noFill/>
                </a:ln>
                <a:solidFill>
                  <a:srgbClr val="F5F7FA"/>
                </a:solidFill>
                <a:effectLst/>
                <a:latin typeface="Consolas" panose="020B0609020204030204" pitchFamily="49" charset="0"/>
              </a:rPr>
              <a:t>: [</a:t>
            </a:r>
            <a:r>
              <a:rPr kumimoji="0" lang="en-US" altLang="en-US" sz="1200" b="0" i="0" u="none" strike="noStrike" cap="none" normalizeH="0" baseline="0" dirty="0">
                <a:ln>
                  <a:noFill/>
                </a:ln>
                <a:solidFill>
                  <a:srgbClr val="ADEFFF"/>
                </a:solidFill>
                <a:effectLst/>
                <a:latin typeface="Consolas" panose="020B0609020204030204" pitchFamily="49" charset="0"/>
              </a:rPr>
              <a:t>"MM/dd/</a:t>
            </a:r>
            <a:r>
              <a:rPr kumimoji="0" lang="en-US" altLang="en-US" sz="1200" b="0" i="0" u="none" strike="noStrike" cap="none" normalizeH="0" baseline="0" dirty="0" err="1">
                <a:ln>
                  <a:noFill/>
                </a:ln>
                <a:solidFill>
                  <a:srgbClr val="ADEFFF"/>
                </a:solidFill>
                <a:effectLst/>
                <a:latin typeface="Consolas" panose="020B0609020204030204" pitchFamily="49" charset="0"/>
              </a:rPr>
              <a:t>yyyy</a:t>
            </a:r>
            <a:r>
              <a:rPr kumimoji="0" lang="en-US" altLang="en-US" sz="1200" b="0" i="0" u="none" strike="noStrike" cap="none" normalizeH="0" baseline="0" dirty="0">
                <a:ln>
                  <a:noFill/>
                </a:ln>
                <a:solidFill>
                  <a:srgbClr val="ADEFFF"/>
                </a:solidFill>
                <a:effectLst/>
                <a:latin typeface="Consolas" panose="020B0609020204030204" pitchFamily="49" charset="0"/>
              </a:rPr>
              <a:t>"</a:t>
            </a:r>
            <a:r>
              <a:rPr kumimoji="0" lang="en-US" altLang="en-US" sz="1200" b="0" i="0" u="none" strike="noStrike" cap="none" normalizeH="0" baseline="0" dirty="0">
                <a:ln>
                  <a:noFill/>
                </a:ln>
                <a:solidFill>
                  <a:srgbClr val="F5F7FA"/>
                </a:solidFill>
                <a:effectLst/>
                <a:latin typeface="Consolas" panose="020B0609020204030204" pitchFamily="49" charset="0"/>
              </a:rPr>
              <a:t>] } }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7057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B707B54F-7CF1-4D26-8601-3D332EC72074}"/>
              </a:ext>
            </a:extLst>
          </p:cNvPr>
          <p:cNvSpPr>
            <a:spLocks noGrp="1"/>
          </p:cNvSpPr>
          <p:nvPr>
            <p:ph sz="quarter" idx="15"/>
          </p:nvPr>
        </p:nvSpPr>
        <p:spPr/>
        <p:txBody>
          <a:bodyPr/>
          <a:lstStyle/>
          <a:p>
            <a:r>
              <a:rPr lang="fr-FR" dirty="0"/>
              <a:t>Une valeur numérique fournie en format String peut être détectée automatiquement.</a:t>
            </a:r>
          </a:p>
          <a:p>
            <a:r>
              <a:rPr lang="fr-FR" dirty="0"/>
              <a:t>Mais Désactivée par défaut, il faut donc l’activer :</a:t>
            </a:r>
          </a:p>
          <a:p>
            <a:endParaRPr lang="fr-FR" dirty="0"/>
          </a:p>
          <a:p>
            <a:endParaRPr lang="fr-FR" dirty="0"/>
          </a:p>
          <a:p>
            <a:endParaRPr lang="fr-FR" dirty="0"/>
          </a:p>
          <a:p>
            <a:endParaRPr lang="fr-FR" dirty="0"/>
          </a:p>
          <a:p>
            <a:endParaRPr lang="fr-FR" dirty="0"/>
          </a:p>
          <a:p>
            <a:endParaRPr lang="fr-FR" dirty="0"/>
          </a:p>
          <a:p>
            <a:r>
              <a:rPr lang="fr-FR" dirty="0"/>
              <a:t>Ajouter des valeurs. On peut également ajouter indifféremment en format string ou numérique dans un même champ.</a:t>
            </a:r>
          </a:p>
          <a:p>
            <a:endParaRPr lang="fr-FR" b="0" i="0" dirty="0">
              <a:solidFill>
                <a:srgbClr val="555555"/>
              </a:solidFill>
              <a:effectLst/>
              <a:latin typeface="Consolas" panose="020B0609020204030204" pitchFamily="49" charset="0"/>
            </a:endParaRPr>
          </a:p>
          <a:p>
            <a:endParaRPr lang="fr-FR" dirty="0">
              <a:solidFill>
                <a:srgbClr val="555555"/>
              </a:solidFill>
              <a:latin typeface="Consolas" panose="020B0609020204030204" pitchFamily="49" charset="0"/>
            </a:endParaRPr>
          </a:p>
          <a:p>
            <a:endParaRPr lang="en-US" b="0" i="0" dirty="0">
              <a:solidFill>
                <a:srgbClr val="555555"/>
              </a:solidFill>
              <a:effectLst/>
              <a:latin typeface="Consolas" panose="020B0609020204030204" pitchFamily="49" charset="0"/>
            </a:endParaRPr>
          </a:p>
          <a:p>
            <a:endParaRPr lang="en-US" dirty="0">
              <a:solidFill>
                <a:srgbClr val="555555"/>
              </a:solidFill>
              <a:latin typeface="Consolas" panose="020B0609020204030204" pitchFamily="49" charset="0"/>
            </a:endParaRPr>
          </a:p>
          <a:p>
            <a:endParaRPr lang="en-US" b="0" i="0" dirty="0">
              <a:solidFill>
                <a:srgbClr val="555555"/>
              </a:solidFill>
              <a:effectLst/>
              <a:latin typeface="Consolas" panose="020B0609020204030204" pitchFamily="49" charset="0"/>
            </a:endParaRPr>
          </a:p>
          <a:p>
            <a:endParaRPr lang="en-US" dirty="0">
              <a:solidFill>
                <a:srgbClr val="555555"/>
              </a:solidFill>
              <a:latin typeface="Consolas" panose="020B0609020204030204" pitchFamily="49" charset="0"/>
            </a:endParaRPr>
          </a:p>
          <a:p>
            <a:endParaRPr lang="en-US" b="0" i="0" dirty="0">
              <a:solidFill>
                <a:srgbClr val="555555"/>
              </a:solidFill>
              <a:effectLst/>
              <a:latin typeface="Consolas" panose="020B0609020204030204" pitchFamily="49" charset="0"/>
            </a:endParaRPr>
          </a:p>
          <a:p>
            <a:endParaRPr lang="en-US" dirty="0">
              <a:solidFill>
                <a:srgbClr val="555555"/>
              </a:solidFill>
              <a:latin typeface="Consolas" panose="020B0609020204030204" pitchFamily="49" charset="0"/>
            </a:endParaRPr>
          </a:p>
          <a:p>
            <a:pPr marL="0" indent="0">
              <a:buNone/>
            </a:pPr>
            <a:endParaRPr lang="fr-FR" b="0" i="0" dirty="0">
              <a:solidFill>
                <a:srgbClr val="555555"/>
              </a:solidFill>
              <a:effectLst/>
              <a:latin typeface="Consolas" panose="020B0609020204030204" pitchFamily="49" charset="0"/>
            </a:endParaRPr>
          </a:p>
          <a:p>
            <a:endParaRPr lang="fr-FR" dirty="0">
              <a:solidFill>
                <a:srgbClr val="555555"/>
              </a:solidFill>
              <a:latin typeface="Consolas" panose="020B0609020204030204" pitchFamily="49" charset="0"/>
            </a:endParaRPr>
          </a:p>
          <a:p>
            <a:endParaRPr lang="fr-FR" dirty="0"/>
          </a:p>
        </p:txBody>
      </p:sp>
      <p:sp>
        <p:nvSpPr>
          <p:cNvPr id="5" name="Titre 4">
            <a:extLst>
              <a:ext uri="{FF2B5EF4-FFF2-40B4-BE49-F238E27FC236}">
                <a16:creationId xmlns:a16="http://schemas.microsoft.com/office/drawing/2014/main" id="{02E9EFD1-A1A5-43ED-B947-04B5D4052A28}"/>
              </a:ext>
            </a:extLst>
          </p:cNvPr>
          <p:cNvSpPr>
            <a:spLocks noGrp="1"/>
          </p:cNvSpPr>
          <p:nvPr>
            <p:ph type="title"/>
          </p:nvPr>
        </p:nvSpPr>
        <p:spPr/>
        <p:txBody>
          <a:bodyPr/>
          <a:lstStyle/>
          <a:p>
            <a:r>
              <a:rPr lang="fr-FR" dirty="0"/>
              <a:t>Mapping</a:t>
            </a:r>
          </a:p>
        </p:txBody>
      </p:sp>
      <p:sp>
        <p:nvSpPr>
          <p:cNvPr id="6" name="Espace réservé du texte 5">
            <a:extLst>
              <a:ext uri="{FF2B5EF4-FFF2-40B4-BE49-F238E27FC236}">
                <a16:creationId xmlns:a16="http://schemas.microsoft.com/office/drawing/2014/main" id="{56F28D16-2492-426E-92D4-C7244CDDBF69}"/>
              </a:ext>
            </a:extLst>
          </p:cNvPr>
          <p:cNvSpPr>
            <a:spLocks noGrp="1"/>
          </p:cNvSpPr>
          <p:nvPr>
            <p:ph type="body" sz="quarter" idx="13"/>
          </p:nvPr>
        </p:nvSpPr>
        <p:spPr/>
        <p:txBody>
          <a:bodyPr/>
          <a:lstStyle/>
          <a:p>
            <a:r>
              <a:rPr lang="fr-FR" dirty="0"/>
              <a:t>Dynamique – Détection de valeur numérique</a:t>
            </a:r>
          </a:p>
        </p:txBody>
      </p:sp>
      <p:sp>
        <p:nvSpPr>
          <p:cNvPr id="3" name="Espace réservé de la date 2">
            <a:extLst>
              <a:ext uri="{FF2B5EF4-FFF2-40B4-BE49-F238E27FC236}">
                <a16:creationId xmlns:a16="http://schemas.microsoft.com/office/drawing/2014/main" id="{ED4375B6-4402-4344-B96B-37E5180027E9}"/>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4BE2A43D-7DE6-4DC2-87BD-A6D851985E52}"/>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9" name="Rectangle 1">
            <a:extLst>
              <a:ext uri="{FF2B5EF4-FFF2-40B4-BE49-F238E27FC236}">
                <a16:creationId xmlns:a16="http://schemas.microsoft.com/office/drawing/2014/main" id="{F6039761-84CA-42F4-9334-7A0A90E0C48F}"/>
              </a:ext>
            </a:extLst>
          </p:cNvPr>
          <p:cNvSpPr>
            <a:spLocks noChangeArrowheads="1"/>
          </p:cNvSpPr>
          <p:nvPr/>
        </p:nvSpPr>
        <p:spPr bwMode="auto">
          <a:xfrm>
            <a:off x="634073" y="1907850"/>
            <a:ext cx="2643316"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PUT my-index-000001</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"mappings"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numeric_detection</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true</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8AFA2477-400A-428E-8C8F-2212278B6FD5}"/>
              </a:ext>
            </a:extLst>
          </p:cNvPr>
          <p:cNvSpPr>
            <a:spLocks noChangeArrowheads="1"/>
          </p:cNvSpPr>
          <p:nvPr/>
        </p:nvSpPr>
        <p:spPr bwMode="auto">
          <a:xfrm>
            <a:off x="634073" y="3384163"/>
            <a:ext cx="4482443" cy="11695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PUT my-index-000001/_doc/1</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my_float_as_string</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"1.0"</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my_integer_as_string</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"1"</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my_float</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1.0</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my_integer</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1</a:t>
            </a:r>
            <a:br>
              <a:rPr kumimoji="0" lang="en-US" altLang="en-US" sz="1000" b="0" i="0" u="none" strike="noStrike" cap="none" normalizeH="0" baseline="0" dirty="0">
                <a:ln>
                  <a:noFill/>
                </a:ln>
                <a:solidFill>
                  <a:srgbClr val="6897BB"/>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976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B707B54F-7CF1-4D26-8601-3D332EC72074}"/>
              </a:ext>
            </a:extLst>
          </p:cNvPr>
          <p:cNvSpPr>
            <a:spLocks noGrp="1"/>
          </p:cNvSpPr>
          <p:nvPr>
            <p:ph sz="quarter" idx="15"/>
          </p:nvPr>
        </p:nvSpPr>
        <p:spPr>
          <a:noFill/>
        </p:spPr>
        <p:txBody>
          <a:bodyPr vert="horz" lIns="0" tIns="0" rIns="0" bIns="0" rtlCol="0">
            <a:noAutofit/>
          </a:bodyPr>
          <a:lstStyle/>
          <a:p>
            <a:endParaRPr lang="fr-FR" dirty="0"/>
          </a:p>
          <a:p>
            <a:r>
              <a:rPr lang="fr-FR" dirty="0"/>
              <a:t>Un schéma peut être modifié : Ajout de nouveaux champs à un index existant</a:t>
            </a:r>
          </a:p>
          <a:p>
            <a:r>
              <a:rPr lang="fr-FR" dirty="0"/>
              <a:t>Exemple : Ajout d’un champ </a:t>
            </a:r>
            <a:r>
              <a:rPr lang="fr-FR" dirty="0" err="1"/>
              <a:t>employee</a:t>
            </a:r>
            <a:r>
              <a:rPr lang="fr-FR" dirty="0"/>
              <a:t>-id de type keyword.</a:t>
            </a:r>
          </a:p>
          <a:p>
            <a:endParaRPr lang="en-US" dirty="0"/>
          </a:p>
          <a:p>
            <a:endParaRPr lang="en-US" dirty="0"/>
          </a:p>
          <a:p>
            <a:endParaRPr lang="en-US" dirty="0"/>
          </a:p>
          <a:p>
            <a:endParaRPr lang="en-US" dirty="0"/>
          </a:p>
          <a:p>
            <a:endParaRPr lang="en-US" dirty="0"/>
          </a:p>
          <a:p>
            <a:endParaRPr lang="en-US" dirty="0"/>
          </a:p>
          <a:p>
            <a:endParaRPr lang="fr-FR" dirty="0"/>
          </a:p>
          <a:p>
            <a:endParaRPr lang="fr-FR" dirty="0"/>
          </a:p>
          <a:p>
            <a:r>
              <a:rPr lang="fr-FR" dirty="0"/>
              <a:t>Par contre </a:t>
            </a:r>
          </a:p>
          <a:p>
            <a:pPr lvl="1"/>
            <a:r>
              <a:rPr lang="fr-FR" dirty="0"/>
              <a:t>un champ existant ne peut pas être supprimé</a:t>
            </a:r>
          </a:p>
          <a:p>
            <a:pPr lvl="1"/>
            <a:r>
              <a:rPr lang="fr-FR" dirty="0"/>
              <a:t>Un type ne peut pas être modifié</a:t>
            </a:r>
          </a:p>
          <a:p>
            <a:r>
              <a:rPr lang="fr-FR" dirty="0"/>
              <a:t>Ces changements nécessitent une recréation de l’index, du mapping et de réimporter les documents</a:t>
            </a:r>
          </a:p>
          <a:p>
            <a:endParaRPr lang="fr-FR" dirty="0"/>
          </a:p>
          <a:p>
            <a:endParaRPr lang="fr-FR" dirty="0"/>
          </a:p>
        </p:txBody>
      </p:sp>
      <p:sp>
        <p:nvSpPr>
          <p:cNvPr id="5" name="Titre 4">
            <a:extLst>
              <a:ext uri="{FF2B5EF4-FFF2-40B4-BE49-F238E27FC236}">
                <a16:creationId xmlns:a16="http://schemas.microsoft.com/office/drawing/2014/main" id="{02E9EFD1-A1A5-43ED-B947-04B5D4052A28}"/>
              </a:ext>
            </a:extLst>
          </p:cNvPr>
          <p:cNvSpPr>
            <a:spLocks noGrp="1"/>
          </p:cNvSpPr>
          <p:nvPr>
            <p:ph type="title"/>
          </p:nvPr>
        </p:nvSpPr>
        <p:spPr/>
        <p:txBody>
          <a:bodyPr/>
          <a:lstStyle/>
          <a:p>
            <a:r>
              <a:rPr lang="fr-FR" dirty="0"/>
              <a:t>Mapping</a:t>
            </a:r>
          </a:p>
        </p:txBody>
      </p:sp>
      <p:sp>
        <p:nvSpPr>
          <p:cNvPr id="6" name="Espace réservé du texte 5">
            <a:extLst>
              <a:ext uri="{FF2B5EF4-FFF2-40B4-BE49-F238E27FC236}">
                <a16:creationId xmlns:a16="http://schemas.microsoft.com/office/drawing/2014/main" id="{56F28D16-2492-426E-92D4-C7244CDDBF69}"/>
              </a:ext>
            </a:extLst>
          </p:cNvPr>
          <p:cNvSpPr>
            <a:spLocks noGrp="1"/>
          </p:cNvSpPr>
          <p:nvPr>
            <p:ph type="body" sz="quarter" idx="13"/>
          </p:nvPr>
        </p:nvSpPr>
        <p:spPr/>
        <p:txBody>
          <a:bodyPr/>
          <a:lstStyle/>
          <a:p>
            <a:r>
              <a:rPr lang="fr-FR" dirty="0"/>
              <a:t>Dynamique – Modification</a:t>
            </a:r>
          </a:p>
        </p:txBody>
      </p:sp>
      <p:sp>
        <p:nvSpPr>
          <p:cNvPr id="3" name="Espace réservé de la date 2">
            <a:extLst>
              <a:ext uri="{FF2B5EF4-FFF2-40B4-BE49-F238E27FC236}">
                <a16:creationId xmlns:a16="http://schemas.microsoft.com/office/drawing/2014/main" id="{ED4375B6-4402-4344-B96B-37E5180027E9}"/>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4BE2A43D-7DE6-4DC2-87BD-A6D851985E52}"/>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Rectangle 1">
            <a:extLst>
              <a:ext uri="{FF2B5EF4-FFF2-40B4-BE49-F238E27FC236}">
                <a16:creationId xmlns:a16="http://schemas.microsoft.com/office/drawing/2014/main" id="{5303C087-CD3C-4E70-97B2-6332A86946CF}"/>
              </a:ext>
            </a:extLst>
          </p:cNvPr>
          <p:cNvSpPr>
            <a:spLocks noChangeArrowheads="1"/>
          </p:cNvSpPr>
          <p:nvPr/>
        </p:nvSpPr>
        <p:spPr bwMode="auto">
          <a:xfrm>
            <a:off x="671095" y="2182562"/>
            <a:ext cx="2135825"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PUT /my-index-000001/_mapping</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"properties"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"employee-id"</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"type"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"keyword "</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0988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2E9EFD1-A1A5-43ED-B947-04B5D4052A28}"/>
              </a:ext>
            </a:extLst>
          </p:cNvPr>
          <p:cNvSpPr>
            <a:spLocks noGrp="1"/>
          </p:cNvSpPr>
          <p:nvPr>
            <p:ph type="title"/>
          </p:nvPr>
        </p:nvSpPr>
        <p:spPr/>
        <p:txBody>
          <a:bodyPr/>
          <a:lstStyle/>
          <a:p>
            <a:r>
              <a:rPr lang="fr-FR" dirty="0"/>
              <a:t>Mapping</a:t>
            </a:r>
          </a:p>
        </p:txBody>
      </p:sp>
      <p:sp>
        <p:nvSpPr>
          <p:cNvPr id="6" name="Espace réservé du texte 5">
            <a:extLst>
              <a:ext uri="{FF2B5EF4-FFF2-40B4-BE49-F238E27FC236}">
                <a16:creationId xmlns:a16="http://schemas.microsoft.com/office/drawing/2014/main" id="{56F28D16-2492-426E-92D4-C7244CDDBF69}"/>
              </a:ext>
            </a:extLst>
          </p:cNvPr>
          <p:cNvSpPr>
            <a:spLocks noGrp="1"/>
          </p:cNvSpPr>
          <p:nvPr>
            <p:ph type="body" sz="quarter" idx="13"/>
          </p:nvPr>
        </p:nvSpPr>
        <p:spPr/>
        <p:txBody>
          <a:bodyPr/>
          <a:lstStyle/>
          <a:p>
            <a:r>
              <a:rPr lang="fr-FR" dirty="0"/>
              <a:t>Dynamique – Exemple</a:t>
            </a:r>
          </a:p>
        </p:txBody>
      </p:sp>
      <p:sp>
        <p:nvSpPr>
          <p:cNvPr id="3" name="Espace réservé de la date 2">
            <a:extLst>
              <a:ext uri="{FF2B5EF4-FFF2-40B4-BE49-F238E27FC236}">
                <a16:creationId xmlns:a16="http://schemas.microsoft.com/office/drawing/2014/main" id="{ED4375B6-4402-4344-B96B-37E5180027E9}"/>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4BE2A43D-7DE6-4DC2-87BD-A6D851985E52}"/>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Espace réservé du contenu 7">
            <a:extLst>
              <a:ext uri="{FF2B5EF4-FFF2-40B4-BE49-F238E27FC236}">
                <a16:creationId xmlns:a16="http://schemas.microsoft.com/office/drawing/2014/main" id="{CBA6F6A3-99AC-444E-B7F8-2ECA44D0CBB5}"/>
              </a:ext>
            </a:extLst>
          </p:cNvPr>
          <p:cNvSpPr>
            <a:spLocks noGrp="1"/>
          </p:cNvSpPr>
          <p:nvPr>
            <p:ph sz="quarter" idx="15"/>
          </p:nvPr>
        </p:nvSpPr>
        <p:spPr>
          <a:xfrm>
            <a:off x="430200" y="1244145"/>
            <a:ext cx="8282160" cy="3313455"/>
          </a:xfrm>
        </p:spPr>
        <p:txBody>
          <a:bodyPr/>
          <a:lstStyle/>
          <a:p>
            <a:r>
              <a:rPr lang="fr-FR" dirty="0"/>
              <a:t>Création d’un mapping dynamique pour un document</a:t>
            </a:r>
          </a:p>
        </p:txBody>
      </p:sp>
      <p:sp>
        <p:nvSpPr>
          <p:cNvPr id="14" name="Rectangle 1">
            <a:extLst>
              <a:ext uri="{FF2B5EF4-FFF2-40B4-BE49-F238E27FC236}">
                <a16:creationId xmlns:a16="http://schemas.microsoft.com/office/drawing/2014/main" id="{166B6359-6E93-42BB-8A0C-67A07822E4F2}"/>
              </a:ext>
            </a:extLst>
          </p:cNvPr>
          <p:cNvSpPr>
            <a:spLocks noChangeArrowheads="1"/>
          </p:cNvSpPr>
          <p:nvPr/>
        </p:nvSpPr>
        <p:spPr bwMode="auto">
          <a:xfrm>
            <a:off x="1739728" y="2114251"/>
            <a:ext cx="1917510" cy="178510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PUT my-index-000001/_doc/1</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"region"</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"US"</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"manager"</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"age"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30</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"name"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"first"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"John"</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"last"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"Smith"</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ZoneTexte 14">
            <a:extLst>
              <a:ext uri="{FF2B5EF4-FFF2-40B4-BE49-F238E27FC236}">
                <a16:creationId xmlns:a16="http://schemas.microsoft.com/office/drawing/2014/main" id="{5C92DA83-6E00-498C-B70D-B06C0063393B}"/>
              </a:ext>
            </a:extLst>
          </p:cNvPr>
          <p:cNvSpPr txBox="1"/>
          <p:nvPr/>
        </p:nvSpPr>
        <p:spPr>
          <a:xfrm>
            <a:off x="1828586" y="1825628"/>
            <a:ext cx="1739794" cy="207749"/>
          </a:xfrm>
          <a:prstGeom prst="rect">
            <a:avLst/>
          </a:prstGeom>
          <a:noFill/>
        </p:spPr>
        <p:txBody>
          <a:bodyPr wrap="square" lIns="0" tIns="0" rIns="0" bIns="0" rtlCol="0">
            <a:spAutoFit/>
          </a:bodyPr>
          <a:lstStyle/>
          <a:p>
            <a:r>
              <a:rPr lang="fr-FR" dirty="0">
                <a:solidFill>
                  <a:schemeClr val="accent1"/>
                </a:solidFill>
              </a:rPr>
              <a:t>Ajout d’un document</a:t>
            </a:r>
          </a:p>
        </p:txBody>
      </p:sp>
      <p:sp>
        <p:nvSpPr>
          <p:cNvPr id="18" name="Rectangle 3">
            <a:extLst>
              <a:ext uri="{FF2B5EF4-FFF2-40B4-BE49-F238E27FC236}">
                <a16:creationId xmlns:a16="http://schemas.microsoft.com/office/drawing/2014/main" id="{40B5DD58-5AD2-4130-BAFF-5E3F938F3A01}"/>
              </a:ext>
            </a:extLst>
          </p:cNvPr>
          <p:cNvSpPr>
            <a:spLocks noChangeArrowheads="1"/>
          </p:cNvSpPr>
          <p:nvPr/>
        </p:nvSpPr>
        <p:spPr bwMode="auto">
          <a:xfrm>
            <a:off x="4867912" y="1278623"/>
            <a:ext cx="2015685"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GET my-index-000001</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"mappings"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"properties"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"region"</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"type"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"keyword"</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"manager"</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"properties"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"age"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"type"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"integer" </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"name"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"properties"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"first"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"type"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"text" </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"last"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"type"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"text"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ZoneTexte 18">
            <a:extLst>
              <a:ext uri="{FF2B5EF4-FFF2-40B4-BE49-F238E27FC236}">
                <a16:creationId xmlns:a16="http://schemas.microsoft.com/office/drawing/2014/main" id="{599B4609-9F1F-428A-84DA-76B7E9EB2CCB}"/>
              </a:ext>
            </a:extLst>
          </p:cNvPr>
          <p:cNvSpPr txBox="1"/>
          <p:nvPr/>
        </p:nvSpPr>
        <p:spPr>
          <a:xfrm>
            <a:off x="4665796" y="1004920"/>
            <a:ext cx="2320118" cy="207749"/>
          </a:xfrm>
          <a:prstGeom prst="rect">
            <a:avLst/>
          </a:prstGeom>
          <a:noFill/>
        </p:spPr>
        <p:txBody>
          <a:bodyPr wrap="square" lIns="0" tIns="0" rIns="0" bIns="0" rtlCol="0">
            <a:spAutoFit/>
          </a:bodyPr>
          <a:lstStyle/>
          <a:p>
            <a:pPr algn="ctr"/>
            <a:r>
              <a:rPr lang="fr-FR" dirty="0">
                <a:solidFill>
                  <a:schemeClr val="accent1"/>
                </a:solidFill>
              </a:rPr>
              <a:t>Mapping correspondant</a:t>
            </a:r>
          </a:p>
        </p:txBody>
      </p:sp>
    </p:spTree>
    <p:extLst>
      <p:ext uri="{BB962C8B-B14F-4D97-AF65-F5344CB8AC3E}">
        <p14:creationId xmlns:p14="http://schemas.microsoft.com/office/powerpoint/2010/main" val="3869382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B707B54F-7CF1-4D26-8601-3D332EC72074}"/>
              </a:ext>
            </a:extLst>
          </p:cNvPr>
          <p:cNvSpPr>
            <a:spLocks noGrp="1"/>
          </p:cNvSpPr>
          <p:nvPr>
            <p:ph sz="quarter" idx="15"/>
          </p:nvPr>
        </p:nvSpPr>
        <p:spPr>
          <a:noFill/>
        </p:spPr>
        <p:txBody>
          <a:bodyPr vert="horz" lIns="0" tIns="0" rIns="0" bIns="0" rtlCol="0">
            <a:noAutofit/>
          </a:bodyPr>
          <a:lstStyle/>
          <a:p>
            <a:r>
              <a:rPr lang="fr-FR" dirty="0"/>
              <a:t>Il est possible de spécifier un mapping à la </a:t>
            </a:r>
            <a:r>
              <a:rPr lang="fr-FR" b="1" dirty="0"/>
              <a:t>création</a:t>
            </a:r>
            <a:r>
              <a:rPr lang="fr-FR" dirty="0"/>
              <a:t> d’un index</a:t>
            </a:r>
          </a:p>
          <a:p>
            <a:endParaRPr lang="fr-FR" dirty="0"/>
          </a:p>
          <a:p>
            <a:r>
              <a:rPr lang="fr-FR" dirty="0"/>
              <a:t>Ajout d’un mapping pour l’index « my-index-000001 » avec 3 propriétés de type différent</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en-US" dirty="0"/>
          </a:p>
          <a:p>
            <a:endParaRPr lang="en-US" dirty="0"/>
          </a:p>
          <a:p>
            <a:endParaRPr lang="en-US" dirty="0"/>
          </a:p>
          <a:p>
            <a:endParaRPr lang="en-US" dirty="0"/>
          </a:p>
          <a:p>
            <a:endParaRPr lang="en-US" dirty="0"/>
          </a:p>
          <a:p>
            <a:endParaRPr lang="en-US" dirty="0"/>
          </a:p>
          <a:p>
            <a:endParaRPr lang="fr-FR" dirty="0"/>
          </a:p>
          <a:p>
            <a:endParaRPr lang="fr-FR" dirty="0"/>
          </a:p>
          <a:p>
            <a:endParaRPr lang="fr-FR" dirty="0"/>
          </a:p>
        </p:txBody>
      </p:sp>
      <p:sp>
        <p:nvSpPr>
          <p:cNvPr id="5" name="Titre 4">
            <a:extLst>
              <a:ext uri="{FF2B5EF4-FFF2-40B4-BE49-F238E27FC236}">
                <a16:creationId xmlns:a16="http://schemas.microsoft.com/office/drawing/2014/main" id="{02E9EFD1-A1A5-43ED-B947-04B5D4052A28}"/>
              </a:ext>
            </a:extLst>
          </p:cNvPr>
          <p:cNvSpPr>
            <a:spLocks noGrp="1"/>
          </p:cNvSpPr>
          <p:nvPr>
            <p:ph type="title"/>
          </p:nvPr>
        </p:nvSpPr>
        <p:spPr/>
        <p:txBody>
          <a:bodyPr/>
          <a:lstStyle/>
          <a:p>
            <a:r>
              <a:rPr lang="fr-FR" dirty="0"/>
              <a:t>Mapping</a:t>
            </a:r>
          </a:p>
        </p:txBody>
      </p:sp>
      <p:sp>
        <p:nvSpPr>
          <p:cNvPr id="6" name="Espace réservé du texte 5">
            <a:extLst>
              <a:ext uri="{FF2B5EF4-FFF2-40B4-BE49-F238E27FC236}">
                <a16:creationId xmlns:a16="http://schemas.microsoft.com/office/drawing/2014/main" id="{56F28D16-2492-426E-92D4-C7244CDDBF69}"/>
              </a:ext>
            </a:extLst>
          </p:cNvPr>
          <p:cNvSpPr>
            <a:spLocks noGrp="1"/>
          </p:cNvSpPr>
          <p:nvPr>
            <p:ph type="body" sz="quarter" idx="13"/>
          </p:nvPr>
        </p:nvSpPr>
        <p:spPr/>
        <p:txBody>
          <a:bodyPr/>
          <a:lstStyle/>
          <a:p>
            <a:r>
              <a:rPr lang="fr-FR" dirty="0"/>
              <a:t>Explicite</a:t>
            </a:r>
          </a:p>
        </p:txBody>
      </p:sp>
      <p:sp>
        <p:nvSpPr>
          <p:cNvPr id="3" name="Espace réservé de la date 2">
            <a:extLst>
              <a:ext uri="{FF2B5EF4-FFF2-40B4-BE49-F238E27FC236}">
                <a16:creationId xmlns:a16="http://schemas.microsoft.com/office/drawing/2014/main" id="{ED4375B6-4402-4344-B96B-37E5180027E9}"/>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4BE2A43D-7DE6-4DC2-87BD-A6D851985E52}"/>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2" name="Rectangle 1">
            <a:extLst>
              <a:ext uri="{FF2B5EF4-FFF2-40B4-BE49-F238E27FC236}">
                <a16:creationId xmlns:a16="http://schemas.microsoft.com/office/drawing/2014/main" id="{B9345180-AC12-4BEC-BBE1-8CD4F42DCFCA}"/>
              </a:ext>
            </a:extLst>
          </p:cNvPr>
          <p:cNvSpPr>
            <a:spLocks noChangeArrowheads="1"/>
          </p:cNvSpPr>
          <p:nvPr/>
        </p:nvSpPr>
        <p:spPr bwMode="auto">
          <a:xfrm>
            <a:off x="634322" y="2186792"/>
            <a:ext cx="3193576"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PUT /my-index-000001</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"mappings"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"properties"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"age"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"type"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"integer" </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"email"</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"type"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"keyword"  </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"name"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"type"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"text"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865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B707B54F-7CF1-4D26-8601-3D332EC72074}"/>
              </a:ext>
            </a:extLst>
          </p:cNvPr>
          <p:cNvSpPr>
            <a:spLocks noGrp="1"/>
          </p:cNvSpPr>
          <p:nvPr>
            <p:ph sz="quarter" idx="15"/>
          </p:nvPr>
        </p:nvSpPr>
        <p:spPr>
          <a:noFill/>
        </p:spPr>
        <p:txBody>
          <a:bodyPr vert="horz" lIns="0" tIns="0" rIns="0" bIns="0" rtlCol="0">
            <a:noAutofit/>
          </a:bodyPr>
          <a:lstStyle/>
          <a:p>
            <a:r>
              <a:rPr lang="fr-FR" dirty="0"/>
              <a:t>Chaque champ a un type qui indique la typologie des données contenues</a:t>
            </a:r>
          </a:p>
          <a:p>
            <a:r>
              <a:rPr lang="fr-FR" dirty="0"/>
              <a:t>Le type permet d’influencer les recherches et les fonctionnalités disponibles</a:t>
            </a:r>
          </a:p>
          <a:p>
            <a:endParaRPr lang="fr-FR" dirty="0"/>
          </a:p>
          <a:p>
            <a:r>
              <a:rPr lang="fr-FR" dirty="0"/>
              <a:t>Il est possible d’indexer un même champ avec différents types</a:t>
            </a:r>
          </a:p>
          <a:p>
            <a:pPr lvl="1"/>
            <a:r>
              <a:rPr lang="fr-FR" dirty="0"/>
              <a:t>Ex: on voudrait indexer un champ « </a:t>
            </a:r>
            <a:r>
              <a:rPr lang="fr-FR" dirty="0" err="1"/>
              <a:t>text</a:t>
            </a:r>
            <a:r>
              <a:rPr lang="fr-FR" dirty="0"/>
              <a:t> » comme un mot clé pour une recherche exacte et en indexation full </a:t>
            </a:r>
            <a:r>
              <a:rPr lang="fr-FR" dirty="0" err="1"/>
              <a:t>text</a:t>
            </a:r>
            <a:r>
              <a:rPr lang="fr-FR" dirty="0"/>
              <a:t> pour une recherche approchée.</a:t>
            </a:r>
          </a:p>
          <a:p>
            <a:endParaRPr lang="fr-FR" dirty="0"/>
          </a:p>
          <a:p>
            <a:r>
              <a:rPr lang="fr-FR" dirty="0"/>
              <a:t>Il existe beaucoup de choix possibles pour indexer les champs. </a:t>
            </a:r>
          </a:p>
          <a:p>
            <a:r>
              <a:rPr lang="fr-FR" dirty="0"/>
              <a:t>Le choix se fera suivant le type mais aussi suivant l’utilisation de la donnée</a:t>
            </a:r>
          </a:p>
          <a:p>
            <a:endParaRPr lang="fr-FR" dirty="0"/>
          </a:p>
          <a:p>
            <a:endParaRPr lang="fr-FR" dirty="0"/>
          </a:p>
          <a:p>
            <a:r>
              <a:rPr lang="fr-FR" dirty="0"/>
              <a:t>Options possible:</a:t>
            </a:r>
          </a:p>
          <a:p>
            <a:pPr lvl="1"/>
            <a:r>
              <a:rPr lang="fr-FR" dirty="0"/>
              <a:t>Index : indique si le champ doit être indexé ou non</a:t>
            </a:r>
          </a:p>
          <a:p>
            <a:pPr lvl="1"/>
            <a:r>
              <a:rPr lang="fr-FR" dirty="0"/>
              <a:t>Alias : Ajoute un alias sur le nom du champ. Permet de renommer un champ sans recréer l’index.</a:t>
            </a:r>
          </a:p>
          <a:p>
            <a:endParaRPr lang="fr-FR" dirty="0"/>
          </a:p>
          <a:p>
            <a:endParaRPr lang="fr-FR" dirty="0"/>
          </a:p>
          <a:p>
            <a:endParaRPr lang="fr-FR" dirty="0"/>
          </a:p>
          <a:p>
            <a:endParaRPr lang="en-US" dirty="0"/>
          </a:p>
          <a:p>
            <a:endParaRPr lang="en-US" dirty="0"/>
          </a:p>
          <a:p>
            <a:endParaRPr lang="en-US" dirty="0"/>
          </a:p>
          <a:p>
            <a:endParaRPr lang="en-US" dirty="0"/>
          </a:p>
          <a:p>
            <a:endParaRPr lang="fr-FR" dirty="0"/>
          </a:p>
          <a:p>
            <a:endParaRPr lang="fr-FR" dirty="0"/>
          </a:p>
          <a:p>
            <a:endParaRPr lang="fr-FR" dirty="0"/>
          </a:p>
        </p:txBody>
      </p:sp>
      <p:sp>
        <p:nvSpPr>
          <p:cNvPr id="5" name="Titre 4">
            <a:extLst>
              <a:ext uri="{FF2B5EF4-FFF2-40B4-BE49-F238E27FC236}">
                <a16:creationId xmlns:a16="http://schemas.microsoft.com/office/drawing/2014/main" id="{02E9EFD1-A1A5-43ED-B947-04B5D4052A28}"/>
              </a:ext>
            </a:extLst>
          </p:cNvPr>
          <p:cNvSpPr>
            <a:spLocks noGrp="1"/>
          </p:cNvSpPr>
          <p:nvPr>
            <p:ph type="title"/>
          </p:nvPr>
        </p:nvSpPr>
        <p:spPr/>
        <p:txBody>
          <a:bodyPr/>
          <a:lstStyle/>
          <a:p>
            <a:r>
              <a:rPr lang="fr-FR" dirty="0"/>
              <a:t>Mapping</a:t>
            </a:r>
          </a:p>
        </p:txBody>
      </p:sp>
      <p:sp>
        <p:nvSpPr>
          <p:cNvPr id="6" name="Espace réservé du texte 5">
            <a:extLst>
              <a:ext uri="{FF2B5EF4-FFF2-40B4-BE49-F238E27FC236}">
                <a16:creationId xmlns:a16="http://schemas.microsoft.com/office/drawing/2014/main" id="{56F28D16-2492-426E-92D4-C7244CDDBF69}"/>
              </a:ext>
            </a:extLst>
          </p:cNvPr>
          <p:cNvSpPr>
            <a:spLocks noGrp="1"/>
          </p:cNvSpPr>
          <p:nvPr>
            <p:ph type="body" sz="quarter" idx="13"/>
          </p:nvPr>
        </p:nvSpPr>
        <p:spPr/>
        <p:txBody>
          <a:bodyPr/>
          <a:lstStyle/>
          <a:p>
            <a:r>
              <a:rPr lang="fr-FR" dirty="0"/>
              <a:t>L’indexation</a:t>
            </a:r>
          </a:p>
        </p:txBody>
      </p:sp>
      <p:sp>
        <p:nvSpPr>
          <p:cNvPr id="3" name="Espace réservé de la date 2">
            <a:extLst>
              <a:ext uri="{FF2B5EF4-FFF2-40B4-BE49-F238E27FC236}">
                <a16:creationId xmlns:a16="http://schemas.microsoft.com/office/drawing/2014/main" id="{ED4375B6-4402-4344-B96B-37E5180027E9}"/>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4BE2A43D-7DE6-4DC2-87BD-A6D851985E52}"/>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373774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F712FD86-2C4D-4846-BE90-44B599021788}"/>
              </a:ext>
            </a:extLst>
          </p:cNvPr>
          <p:cNvSpPr>
            <a:spLocks noGrp="1"/>
          </p:cNvSpPr>
          <p:nvPr>
            <p:ph sz="quarter" idx="15"/>
          </p:nvPr>
        </p:nvSpPr>
        <p:spPr/>
        <p:txBody>
          <a:bodyPr/>
          <a:lstStyle/>
          <a:p>
            <a:r>
              <a:rPr lang="fr-FR" dirty="0"/>
              <a:t>Moteur de recherche et d’analyse basé sur </a:t>
            </a:r>
            <a:r>
              <a:rPr lang="fr-FR" dirty="0" err="1"/>
              <a:t>Lucene</a:t>
            </a:r>
            <a:r>
              <a:rPr lang="fr-FR" dirty="0"/>
              <a:t> : « Je veux une recherche google sur mon application »</a:t>
            </a:r>
          </a:p>
          <a:p>
            <a:pPr lvl="1"/>
            <a:r>
              <a:rPr lang="fr-FR" dirty="0"/>
              <a:t>Indexation recherche et analyse de document JSON</a:t>
            </a:r>
          </a:p>
          <a:p>
            <a:pPr lvl="1"/>
            <a:r>
              <a:rPr lang="fr-FR" dirty="0"/>
              <a:t>Stockage de données distribuées</a:t>
            </a:r>
          </a:p>
          <a:p>
            <a:pPr lvl="1"/>
            <a:r>
              <a:rPr lang="fr-FR" dirty="0" err="1"/>
              <a:t>RestFul</a:t>
            </a:r>
            <a:r>
              <a:rPr lang="fr-FR" dirty="0"/>
              <a:t> : Webservice </a:t>
            </a:r>
            <a:r>
              <a:rPr lang="fr-FR" dirty="0" err="1"/>
              <a:t>Rest</a:t>
            </a:r>
            <a:r>
              <a:rPr lang="fr-FR" dirty="0"/>
              <a:t> JSON</a:t>
            </a:r>
          </a:p>
          <a:p>
            <a:pPr lvl="1"/>
            <a:r>
              <a:rPr lang="fr-FR" dirty="0"/>
              <a:t>Intégration facile avec tous les langages</a:t>
            </a:r>
          </a:p>
          <a:p>
            <a:pPr lvl="1"/>
            <a:r>
              <a:rPr lang="fr-FR" dirty="0" err="1"/>
              <a:t>OpenSource</a:t>
            </a:r>
            <a:r>
              <a:rPr lang="fr-FR" dirty="0"/>
              <a:t> publié sous licence Apache</a:t>
            </a:r>
          </a:p>
          <a:p>
            <a:pPr lvl="1"/>
            <a:r>
              <a:rPr lang="fr-FR" dirty="0"/>
              <a:t>Ecrit en Java</a:t>
            </a:r>
          </a:p>
          <a:p>
            <a:pPr lvl="1"/>
            <a:r>
              <a:rPr lang="fr-FR" dirty="0"/>
              <a:t>Première version sortie en février 2010</a:t>
            </a:r>
          </a:p>
          <a:p>
            <a:pPr lvl="1"/>
            <a:r>
              <a:rPr lang="fr-FR" dirty="0"/>
              <a:t>Très utilisé sur le web : Wikipédia, </a:t>
            </a:r>
            <a:r>
              <a:rPr lang="fr-FR" dirty="0" err="1"/>
              <a:t>stackoverflow</a:t>
            </a:r>
            <a:r>
              <a:rPr lang="fr-FR" dirty="0"/>
              <a:t>, </a:t>
            </a:r>
            <a:r>
              <a:rPr lang="fr-FR" dirty="0" err="1"/>
              <a:t>github</a:t>
            </a:r>
            <a:endParaRPr lang="fr-FR" dirty="0"/>
          </a:p>
          <a:p>
            <a:pPr lvl="1"/>
            <a:endParaRPr lang="fr-FR" dirty="0"/>
          </a:p>
          <a:p>
            <a:pPr lvl="1"/>
            <a:endParaRPr lang="fr-FR" dirty="0"/>
          </a:p>
          <a:p>
            <a:pPr lvl="1"/>
            <a:r>
              <a:rPr lang="fr-FR" dirty="0"/>
              <a:t>Note : </a:t>
            </a:r>
            <a:r>
              <a:rPr lang="fr-FR" dirty="0" err="1"/>
              <a:t>ElasticSearch</a:t>
            </a:r>
            <a:r>
              <a:rPr lang="fr-FR" dirty="0"/>
              <a:t> est une base de données, mais il ne faut pas le considérer comme une base de données terminale</a:t>
            </a:r>
          </a:p>
        </p:txBody>
      </p:sp>
      <p:sp>
        <p:nvSpPr>
          <p:cNvPr id="5" name="Titre 4">
            <a:extLst>
              <a:ext uri="{FF2B5EF4-FFF2-40B4-BE49-F238E27FC236}">
                <a16:creationId xmlns:a16="http://schemas.microsoft.com/office/drawing/2014/main" id="{E1E66642-3D50-4BA8-9681-26D1FD00606C}"/>
              </a:ext>
            </a:extLst>
          </p:cNvPr>
          <p:cNvSpPr>
            <a:spLocks noGrp="1"/>
          </p:cNvSpPr>
          <p:nvPr>
            <p:ph type="title"/>
          </p:nvPr>
        </p:nvSpPr>
        <p:spPr/>
        <p:txBody>
          <a:bodyPr/>
          <a:lstStyle/>
          <a:p>
            <a:r>
              <a:rPr lang="fr-FR" dirty="0" err="1"/>
              <a:t>ElasticSearch</a:t>
            </a:r>
            <a:endParaRPr lang="fr-FR" dirty="0"/>
          </a:p>
        </p:txBody>
      </p:sp>
      <p:sp>
        <p:nvSpPr>
          <p:cNvPr id="6" name="Espace réservé du texte 5">
            <a:extLst>
              <a:ext uri="{FF2B5EF4-FFF2-40B4-BE49-F238E27FC236}">
                <a16:creationId xmlns:a16="http://schemas.microsoft.com/office/drawing/2014/main" id="{21C19AB3-074C-4EFE-B089-ED4445AE7390}"/>
              </a:ext>
            </a:extLst>
          </p:cNvPr>
          <p:cNvSpPr>
            <a:spLocks noGrp="1"/>
          </p:cNvSpPr>
          <p:nvPr>
            <p:ph type="body" sz="quarter" idx="13"/>
          </p:nvPr>
        </p:nvSpPr>
        <p:spPr/>
        <p:txBody>
          <a:bodyPr/>
          <a:lstStyle/>
          <a:p>
            <a:r>
              <a:rPr lang="fr-FR" dirty="0"/>
              <a:t>Présentation</a:t>
            </a:r>
          </a:p>
        </p:txBody>
      </p:sp>
      <p:sp>
        <p:nvSpPr>
          <p:cNvPr id="3" name="Espace réservé de la date 2">
            <a:extLst>
              <a:ext uri="{FF2B5EF4-FFF2-40B4-BE49-F238E27FC236}">
                <a16:creationId xmlns:a16="http://schemas.microsoft.com/office/drawing/2014/main" id="{30452326-1041-4AFD-B73F-443B1C1C70A5}"/>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368F6A4C-CB9C-47A7-A7C7-C5E9DDCD6582}"/>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3054009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2E9EFD1-A1A5-43ED-B947-04B5D4052A28}"/>
              </a:ext>
            </a:extLst>
          </p:cNvPr>
          <p:cNvSpPr>
            <a:spLocks noGrp="1"/>
          </p:cNvSpPr>
          <p:nvPr>
            <p:ph type="title"/>
          </p:nvPr>
        </p:nvSpPr>
        <p:spPr/>
        <p:txBody>
          <a:bodyPr/>
          <a:lstStyle/>
          <a:p>
            <a:r>
              <a:rPr lang="fr-FR" dirty="0"/>
              <a:t>Mapping</a:t>
            </a:r>
          </a:p>
        </p:txBody>
      </p:sp>
      <p:sp>
        <p:nvSpPr>
          <p:cNvPr id="6" name="Espace réservé du texte 5">
            <a:extLst>
              <a:ext uri="{FF2B5EF4-FFF2-40B4-BE49-F238E27FC236}">
                <a16:creationId xmlns:a16="http://schemas.microsoft.com/office/drawing/2014/main" id="{56F28D16-2492-426E-92D4-C7244CDDBF69}"/>
              </a:ext>
            </a:extLst>
          </p:cNvPr>
          <p:cNvSpPr>
            <a:spLocks noGrp="1"/>
          </p:cNvSpPr>
          <p:nvPr>
            <p:ph type="body" sz="quarter" idx="13"/>
          </p:nvPr>
        </p:nvSpPr>
        <p:spPr/>
        <p:txBody>
          <a:bodyPr/>
          <a:lstStyle/>
          <a:p>
            <a:r>
              <a:rPr lang="fr-FR" dirty="0"/>
              <a:t>Explicite – Les types</a:t>
            </a:r>
          </a:p>
        </p:txBody>
      </p:sp>
      <p:sp>
        <p:nvSpPr>
          <p:cNvPr id="3" name="Espace réservé de la date 2">
            <a:extLst>
              <a:ext uri="{FF2B5EF4-FFF2-40B4-BE49-F238E27FC236}">
                <a16:creationId xmlns:a16="http://schemas.microsoft.com/office/drawing/2014/main" id="{ED4375B6-4402-4344-B96B-37E5180027E9}"/>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4BE2A43D-7DE6-4DC2-87BD-A6D851985E52}"/>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Espace réservé du contenu 7">
            <a:extLst>
              <a:ext uri="{FF2B5EF4-FFF2-40B4-BE49-F238E27FC236}">
                <a16:creationId xmlns:a16="http://schemas.microsoft.com/office/drawing/2014/main" id="{CBA6F6A3-99AC-444E-B7F8-2ECA44D0CBB5}"/>
              </a:ext>
            </a:extLst>
          </p:cNvPr>
          <p:cNvSpPr>
            <a:spLocks noGrp="1"/>
          </p:cNvSpPr>
          <p:nvPr>
            <p:ph sz="quarter" idx="15"/>
          </p:nvPr>
        </p:nvSpPr>
        <p:spPr/>
        <p:txBody>
          <a:bodyPr/>
          <a:lstStyle/>
          <a:p>
            <a:r>
              <a:rPr lang="fr-FR" dirty="0"/>
              <a:t>Des types simples et unitaires :</a:t>
            </a:r>
          </a:p>
        </p:txBody>
      </p:sp>
      <p:graphicFrame>
        <p:nvGraphicFramePr>
          <p:cNvPr id="9" name="Tableau 9">
            <a:extLst>
              <a:ext uri="{FF2B5EF4-FFF2-40B4-BE49-F238E27FC236}">
                <a16:creationId xmlns:a16="http://schemas.microsoft.com/office/drawing/2014/main" id="{D2668152-F573-4398-B7A8-21D2D5DD7E39}"/>
              </a:ext>
            </a:extLst>
          </p:cNvPr>
          <p:cNvGraphicFramePr>
            <a:graphicFrameLocks noGrp="1"/>
          </p:cNvGraphicFramePr>
          <p:nvPr>
            <p:extLst>
              <p:ext uri="{D42A27DB-BD31-4B8C-83A1-F6EECF244321}">
                <p14:modId xmlns:p14="http://schemas.microsoft.com/office/powerpoint/2010/main" val="23997495"/>
              </p:ext>
            </p:extLst>
          </p:nvPr>
        </p:nvGraphicFramePr>
        <p:xfrm>
          <a:off x="482010" y="1830070"/>
          <a:ext cx="7393844" cy="1483360"/>
        </p:xfrm>
        <a:graphic>
          <a:graphicData uri="http://schemas.openxmlformats.org/drawingml/2006/table">
            <a:tbl>
              <a:tblPr firstRow="1" bandRow="1">
                <a:tableStyleId>{5C22544A-7EE6-4342-B048-85BDC9FD1C3A}</a:tableStyleId>
              </a:tblPr>
              <a:tblGrid>
                <a:gridCol w="3696922">
                  <a:extLst>
                    <a:ext uri="{9D8B030D-6E8A-4147-A177-3AD203B41FA5}">
                      <a16:colId xmlns:a16="http://schemas.microsoft.com/office/drawing/2014/main" val="1130533711"/>
                    </a:ext>
                  </a:extLst>
                </a:gridCol>
                <a:gridCol w="3696922">
                  <a:extLst>
                    <a:ext uri="{9D8B030D-6E8A-4147-A177-3AD203B41FA5}">
                      <a16:colId xmlns:a16="http://schemas.microsoft.com/office/drawing/2014/main" val="783088831"/>
                    </a:ext>
                  </a:extLst>
                </a:gridCol>
              </a:tblGrid>
              <a:tr h="370840">
                <a:tc>
                  <a:txBody>
                    <a:bodyPr/>
                    <a:lstStyle/>
                    <a:p>
                      <a:r>
                        <a:rPr lang="fr-FR" dirty="0"/>
                        <a:t>Type</a:t>
                      </a:r>
                    </a:p>
                  </a:txBody>
                  <a:tcPr/>
                </a:tc>
                <a:tc>
                  <a:txBody>
                    <a:bodyPr/>
                    <a:lstStyle/>
                    <a:p>
                      <a:endParaRPr lang="fr-FR"/>
                    </a:p>
                  </a:txBody>
                  <a:tcPr/>
                </a:tc>
                <a:extLst>
                  <a:ext uri="{0D108BD9-81ED-4DB2-BD59-A6C34878D82A}">
                    <a16:rowId xmlns:a16="http://schemas.microsoft.com/office/drawing/2014/main" val="1824627791"/>
                  </a:ext>
                </a:extLst>
              </a:tr>
              <a:tr h="370840">
                <a:tc>
                  <a:txBody>
                    <a:bodyPr/>
                    <a:lstStyle/>
                    <a:p>
                      <a:r>
                        <a:rPr lang="fr-FR" dirty="0" err="1"/>
                        <a:t>Binary</a:t>
                      </a:r>
                      <a:endParaRPr lang="fr-FR" dirty="0"/>
                    </a:p>
                  </a:txBody>
                  <a:tcPr/>
                </a:tc>
                <a:tc>
                  <a:txBody>
                    <a:bodyPr/>
                    <a:lstStyle/>
                    <a:p>
                      <a:r>
                        <a:rPr lang="fr-FR" dirty="0"/>
                        <a:t>Valeur binaire encodée en base 64</a:t>
                      </a:r>
                    </a:p>
                  </a:txBody>
                  <a:tcPr/>
                </a:tc>
                <a:extLst>
                  <a:ext uri="{0D108BD9-81ED-4DB2-BD59-A6C34878D82A}">
                    <a16:rowId xmlns:a16="http://schemas.microsoft.com/office/drawing/2014/main" val="1012580646"/>
                  </a:ext>
                </a:extLst>
              </a:tr>
              <a:tr h="370840">
                <a:tc>
                  <a:txBody>
                    <a:bodyPr/>
                    <a:lstStyle/>
                    <a:p>
                      <a:r>
                        <a:rPr lang="fr-FR" dirty="0"/>
                        <a:t>Boolean</a:t>
                      </a:r>
                    </a:p>
                  </a:txBody>
                  <a:tcPr/>
                </a:tc>
                <a:tc>
                  <a:txBody>
                    <a:bodyPr/>
                    <a:lstStyle/>
                    <a:p>
                      <a:r>
                        <a:rPr lang="fr-FR" dirty="0" err="1"/>
                        <a:t>True</a:t>
                      </a:r>
                      <a:r>
                        <a:rPr lang="fr-FR" dirty="0"/>
                        <a:t> ou False </a:t>
                      </a:r>
                    </a:p>
                  </a:txBody>
                  <a:tcPr/>
                </a:tc>
                <a:extLst>
                  <a:ext uri="{0D108BD9-81ED-4DB2-BD59-A6C34878D82A}">
                    <a16:rowId xmlns:a16="http://schemas.microsoft.com/office/drawing/2014/main" val="2585531571"/>
                  </a:ext>
                </a:extLst>
              </a:tr>
              <a:tr h="370840">
                <a:tc>
                  <a:txBody>
                    <a:bodyPr/>
                    <a:lstStyle/>
                    <a:p>
                      <a:r>
                        <a:rPr lang="fr-FR" dirty="0"/>
                        <a:t>Date</a:t>
                      </a:r>
                    </a:p>
                  </a:txBody>
                  <a:tcPr/>
                </a:tc>
                <a:tc>
                  <a:txBody>
                    <a:bodyPr/>
                    <a:lstStyle/>
                    <a:p>
                      <a:r>
                        <a:rPr lang="fr-FR" dirty="0"/>
                        <a:t>Une date suivant le format ISO par défaut</a:t>
                      </a:r>
                    </a:p>
                  </a:txBody>
                  <a:tcPr/>
                </a:tc>
                <a:extLst>
                  <a:ext uri="{0D108BD9-81ED-4DB2-BD59-A6C34878D82A}">
                    <a16:rowId xmlns:a16="http://schemas.microsoft.com/office/drawing/2014/main" val="3190750811"/>
                  </a:ext>
                </a:extLst>
              </a:tr>
            </a:tbl>
          </a:graphicData>
        </a:graphic>
      </p:graphicFrame>
    </p:spTree>
    <p:extLst>
      <p:ext uri="{BB962C8B-B14F-4D97-AF65-F5344CB8AC3E}">
        <p14:creationId xmlns:p14="http://schemas.microsoft.com/office/powerpoint/2010/main" val="2635701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2E9EFD1-A1A5-43ED-B947-04B5D4052A28}"/>
              </a:ext>
            </a:extLst>
          </p:cNvPr>
          <p:cNvSpPr>
            <a:spLocks noGrp="1"/>
          </p:cNvSpPr>
          <p:nvPr>
            <p:ph type="title"/>
          </p:nvPr>
        </p:nvSpPr>
        <p:spPr/>
        <p:txBody>
          <a:bodyPr/>
          <a:lstStyle/>
          <a:p>
            <a:r>
              <a:rPr lang="fr-FR" dirty="0"/>
              <a:t>Mapping</a:t>
            </a:r>
          </a:p>
        </p:txBody>
      </p:sp>
      <p:sp>
        <p:nvSpPr>
          <p:cNvPr id="6" name="Espace réservé du texte 5">
            <a:extLst>
              <a:ext uri="{FF2B5EF4-FFF2-40B4-BE49-F238E27FC236}">
                <a16:creationId xmlns:a16="http://schemas.microsoft.com/office/drawing/2014/main" id="{56F28D16-2492-426E-92D4-C7244CDDBF69}"/>
              </a:ext>
            </a:extLst>
          </p:cNvPr>
          <p:cNvSpPr>
            <a:spLocks noGrp="1"/>
          </p:cNvSpPr>
          <p:nvPr>
            <p:ph type="body" sz="quarter" idx="13"/>
          </p:nvPr>
        </p:nvSpPr>
        <p:spPr/>
        <p:txBody>
          <a:bodyPr/>
          <a:lstStyle/>
          <a:p>
            <a:r>
              <a:rPr lang="fr-FR" dirty="0"/>
              <a:t>Explicite – Les types</a:t>
            </a:r>
          </a:p>
        </p:txBody>
      </p:sp>
      <p:sp>
        <p:nvSpPr>
          <p:cNvPr id="3" name="Espace réservé de la date 2">
            <a:extLst>
              <a:ext uri="{FF2B5EF4-FFF2-40B4-BE49-F238E27FC236}">
                <a16:creationId xmlns:a16="http://schemas.microsoft.com/office/drawing/2014/main" id="{ED4375B6-4402-4344-B96B-37E5180027E9}"/>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4BE2A43D-7DE6-4DC2-87BD-A6D851985E52}"/>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Espace réservé du contenu 7">
            <a:extLst>
              <a:ext uri="{FF2B5EF4-FFF2-40B4-BE49-F238E27FC236}">
                <a16:creationId xmlns:a16="http://schemas.microsoft.com/office/drawing/2014/main" id="{CBA6F6A3-99AC-444E-B7F8-2ECA44D0CBB5}"/>
              </a:ext>
            </a:extLst>
          </p:cNvPr>
          <p:cNvSpPr>
            <a:spLocks noGrp="1"/>
          </p:cNvSpPr>
          <p:nvPr>
            <p:ph sz="quarter" idx="15"/>
          </p:nvPr>
        </p:nvSpPr>
        <p:spPr/>
        <p:txBody>
          <a:bodyPr/>
          <a:lstStyle/>
          <a:p>
            <a:r>
              <a:rPr lang="fr-FR" dirty="0"/>
              <a:t>La famille « </a:t>
            </a:r>
            <a:r>
              <a:rPr lang="fr-FR" dirty="0" err="1"/>
              <a:t>Numeric</a:t>
            </a:r>
            <a:r>
              <a:rPr lang="fr-FR" dirty="0"/>
              <a:t> » : Pour les nombres</a:t>
            </a:r>
          </a:p>
        </p:txBody>
      </p:sp>
      <p:graphicFrame>
        <p:nvGraphicFramePr>
          <p:cNvPr id="9" name="Tableau 9">
            <a:extLst>
              <a:ext uri="{FF2B5EF4-FFF2-40B4-BE49-F238E27FC236}">
                <a16:creationId xmlns:a16="http://schemas.microsoft.com/office/drawing/2014/main" id="{D2668152-F573-4398-B7A8-21D2D5DD7E39}"/>
              </a:ext>
            </a:extLst>
          </p:cNvPr>
          <p:cNvGraphicFramePr>
            <a:graphicFrameLocks noGrp="1"/>
          </p:cNvGraphicFramePr>
          <p:nvPr>
            <p:extLst>
              <p:ext uri="{D42A27DB-BD31-4B8C-83A1-F6EECF244321}">
                <p14:modId xmlns:p14="http://schemas.microsoft.com/office/powerpoint/2010/main" val="4040286085"/>
              </p:ext>
            </p:extLst>
          </p:nvPr>
        </p:nvGraphicFramePr>
        <p:xfrm>
          <a:off x="482010" y="1830070"/>
          <a:ext cx="8282160" cy="2595880"/>
        </p:xfrm>
        <a:graphic>
          <a:graphicData uri="http://schemas.openxmlformats.org/drawingml/2006/table">
            <a:tbl>
              <a:tblPr firstRow="1" bandRow="1">
                <a:tableStyleId>{5C22544A-7EE6-4342-B048-85BDC9FD1C3A}</a:tableStyleId>
              </a:tblPr>
              <a:tblGrid>
                <a:gridCol w="758258">
                  <a:extLst>
                    <a:ext uri="{9D8B030D-6E8A-4147-A177-3AD203B41FA5}">
                      <a16:colId xmlns:a16="http://schemas.microsoft.com/office/drawing/2014/main" val="1130533711"/>
                    </a:ext>
                  </a:extLst>
                </a:gridCol>
                <a:gridCol w="3761951">
                  <a:extLst>
                    <a:ext uri="{9D8B030D-6E8A-4147-A177-3AD203B41FA5}">
                      <a16:colId xmlns:a16="http://schemas.microsoft.com/office/drawing/2014/main" val="783088831"/>
                    </a:ext>
                  </a:extLst>
                </a:gridCol>
                <a:gridCol w="3761951">
                  <a:extLst>
                    <a:ext uri="{9D8B030D-6E8A-4147-A177-3AD203B41FA5}">
                      <a16:colId xmlns:a16="http://schemas.microsoft.com/office/drawing/2014/main" val="1850017714"/>
                    </a:ext>
                  </a:extLst>
                </a:gridCol>
              </a:tblGrid>
              <a:tr h="370840">
                <a:tc>
                  <a:txBody>
                    <a:bodyPr/>
                    <a:lstStyle/>
                    <a:p>
                      <a:r>
                        <a:rPr lang="fr-FR" sz="1050" dirty="0"/>
                        <a:t>Type</a:t>
                      </a:r>
                    </a:p>
                  </a:txBody>
                  <a:tcPr/>
                </a:tc>
                <a:tc>
                  <a:txBody>
                    <a:bodyPr/>
                    <a:lstStyle/>
                    <a:p>
                      <a:r>
                        <a:rPr lang="fr-FR" sz="1050" dirty="0"/>
                        <a:t>Description</a:t>
                      </a:r>
                    </a:p>
                  </a:txBody>
                  <a:tcPr/>
                </a:tc>
                <a:tc>
                  <a:txBody>
                    <a:bodyPr/>
                    <a:lstStyle/>
                    <a:p>
                      <a:r>
                        <a:rPr lang="fr-FR" sz="1050" dirty="0"/>
                        <a:t>Valeurs</a:t>
                      </a:r>
                    </a:p>
                  </a:txBody>
                  <a:tcPr/>
                </a:tc>
                <a:extLst>
                  <a:ext uri="{0D108BD9-81ED-4DB2-BD59-A6C34878D82A}">
                    <a16:rowId xmlns:a16="http://schemas.microsoft.com/office/drawing/2014/main" val="1824627791"/>
                  </a:ext>
                </a:extLst>
              </a:tr>
              <a:tr h="370840">
                <a:tc>
                  <a:txBody>
                    <a:bodyPr/>
                    <a:lstStyle/>
                    <a:p>
                      <a:r>
                        <a:rPr lang="fr-FR" sz="1050" dirty="0"/>
                        <a:t>long</a:t>
                      </a:r>
                    </a:p>
                  </a:txBody>
                  <a:tcPr/>
                </a:tc>
                <a:tc>
                  <a:txBody>
                    <a:bodyPr/>
                    <a:lstStyle/>
                    <a:p>
                      <a:r>
                        <a:rPr lang="fr-FR" sz="1050" dirty="0"/>
                        <a:t>Un entier signé de 64 bit</a:t>
                      </a:r>
                    </a:p>
                  </a:txBody>
                  <a:tcPr/>
                </a:tc>
                <a:tc>
                  <a:txBody>
                    <a:bodyPr/>
                    <a:lstStyle/>
                    <a:p>
                      <a:r>
                        <a:rPr lang="en-US" sz="1050" dirty="0"/>
                        <a:t>Min : -2</a:t>
                      </a:r>
                      <a:r>
                        <a:rPr lang="en-US" sz="1050" kern="1200" baseline="30000" dirty="0">
                          <a:solidFill>
                            <a:schemeClr val="dk1"/>
                          </a:solidFill>
                          <a:effectLst/>
                          <a:latin typeface="+mn-lt"/>
                          <a:ea typeface="+mn-ea"/>
                          <a:cs typeface="+mn-cs"/>
                        </a:rPr>
                        <a:t>63</a:t>
                      </a:r>
                      <a:r>
                        <a:rPr lang="en-US" sz="1050" b="0" i="0" kern="1200" dirty="0">
                          <a:solidFill>
                            <a:schemeClr val="dk1"/>
                          </a:solidFill>
                          <a:effectLst/>
                          <a:latin typeface="+mn-lt"/>
                          <a:ea typeface="+mn-ea"/>
                          <a:cs typeface="+mn-cs"/>
                        </a:rPr>
                        <a:t>  /  Max : </a:t>
                      </a:r>
                      <a:r>
                        <a:rPr lang="en-US" sz="1050" dirty="0"/>
                        <a:t>2</a:t>
                      </a:r>
                      <a:r>
                        <a:rPr lang="en-US" sz="1050" kern="1200" baseline="30000" dirty="0">
                          <a:solidFill>
                            <a:schemeClr val="dk1"/>
                          </a:solidFill>
                          <a:effectLst/>
                          <a:latin typeface="+mn-lt"/>
                          <a:ea typeface="+mn-ea"/>
                          <a:cs typeface="+mn-cs"/>
                        </a:rPr>
                        <a:t>63</a:t>
                      </a:r>
                      <a:r>
                        <a:rPr lang="en-US" sz="1050" dirty="0"/>
                        <a:t>-1</a:t>
                      </a:r>
                      <a:endParaRPr lang="fr-FR" sz="1050" dirty="0"/>
                    </a:p>
                  </a:txBody>
                  <a:tcPr/>
                </a:tc>
                <a:extLst>
                  <a:ext uri="{0D108BD9-81ED-4DB2-BD59-A6C34878D82A}">
                    <a16:rowId xmlns:a16="http://schemas.microsoft.com/office/drawing/2014/main" val="1012580646"/>
                  </a:ext>
                </a:extLst>
              </a:tr>
              <a:tr h="370840">
                <a:tc>
                  <a:txBody>
                    <a:bodyPr/>
                    <a:lstStyle/>
                    <a:p>
                      <a:r>
                        <a:rPr lang="fr-FR" sz="1050" dirty="0" err="1"/>
                        <a:t>integer</a:t>
                      </a:r>
                      <a:endParaRPr lang="fr-FR" sz="105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sz="1050" dirty="0"/>
                        <a:t>Un entier signé de 32 bit</a:t>
                      </a:r>
                    </a:p>
                  </a:txBody>
                  <a:tcPr/>
                </a:tc>
                <a:tc>
                  <a:txBody>
                    <a:bodyPr/>
                    <a:lstStyle/>
                    <a:p>
                      <a:r>
                        <a:rPr lang="en-US" sz="1050" dirty="0"/>
                        <a:t>Min : -2</a:t>
                      </a:r>
                      <a:r>
                        <a:rPr lang="en-US" sz="1050" kern="1200" baseline="30000" dirty="0">
                          <a:solidFill>
                            <a:schemeClr val="dk1"/>
                          </a:solidFill>
                          <a:effectLst/>
                          <a:latin typeface="+mn-lt"/>
                          <a:ea typeface="+mn-ea"/>
                          <a:cs typeface="+mn-cs"/>
                        </a:rPr>
                        <a:t>31</a:t>
                      </a:r>
                      <a:r>
                        <a:rPr lang="en-US" sz="1050" b="0" i="0" kern="1200" dirty="0">
                          <a:solidFill>
                            <a:schemeClr val="dk1"/>
                          </a:solidFill>
                          <a:effectLst/>
                          <a:latin typeface="+mn-lt"/>
                          <a:ea typeface="+mn-ea"/>
                          <a:cs typeface="+mn-cs"/>
                        </a:rPr>
                        <a:t> / Max : </a:t>
                      </a:r>
                      <a:r>
                        <a:rPr lang="en-US" sz="1050" dirty="0"/>
                        <a:t>2</a:t>
                      </a:r>
                      <a:r>
                        <a:rPr lang="en-US" sz="1050" kern="1200" baseline="30000" dirty="0">
                          <a:solidFill>
                            <a:schemeClr val="dk1"/>
                          </a:solidFill>
                          <a:effectLst/>
                          <a:latin typeface="+mn-lt"/>
                          <a:ea typeface="+mn-ea"/>
                          <a:cs typeface="+mn-cs"/>
                        </a:rPr>
                        <a:t>31</a:t>
                      </a:r>
                      <a:r>
                        <a:rPr lang="en-US" sz="1050" dirty="0"/>
                        <a:t>-1</a:t>
                      </a:r>
                      <a:endParaRPr lang="fr-FR" sz="1050" dirty="0"/>
                    </a:p>
                  </a:txBody>
                  <a:tcPr/>
                </a:tc>
                <a:extLst>
                  <a:ext uri="{0D108BD9-81ED-4DB2-BD59-A6C34878D82A}">
                    <a16:rowId xmlns:a16="http://schemas.microsoft.com/office/drawing/2014/main" val="2585531571"/>
                  </a:ext>
                </a:extLst>
              </a:tr>
              <a:tr h="370840">
                <a:tc>
                  <a:txBody>
                    <a:bodyPr/>
                    <a:lstStyle/>
                    <a:p>
                      <a:r>
                        <a:rPr lang="fr-FR" sz="1050" dirty="0"/>
                        <a:t>short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sz="1050" dirty="0"/>
                        <a:t>Un entier signé de 16 bit</a:t>
                      </a:r>
                    </a:p>
                  </a:txBody>
                  <a:tcPr/>
                </a:tc>
                <a:tc>
                  <a:txBody>
                    <a:bodyPr/>
                    <a:lstStyle/>
                    <a:p>
                      <a:r>
                        <a:rPr lang="en-US" sz="1050" dirty="0"/>
                        <a:t>Min : -32 768</a:t>
                      </a:r>
                      <a:r>
                        <a:rPr lang="en-US" sz="1050" b="0" i="0" kern="1200" dirty="0">
                          <a:solidFill>
                            <a:schemeClr val="dk1"/>
                          </a:solidFill>
                          <a:effectLst/>
                          <a:latin typeface="+mn-lt"/>
                          <a:ea typeface="+mn-ea"/>
                          <a:cs typeface="+mn-cs"/>
                        </a:rPr>
                        <a:t> / Max : </a:t>
                      </a:r>
                      <a:r>
                        <a:rPr lang="en-US" sz="1050" dirty="0"/>
                        <a:t>32 767</a:t>
                      </a:r>
                      <a:endParaRPr lang="fr-FR" sz="1050" dirty="0"/>
                    </a:p>
                  </a:txBody>
                  <a:tcPr/>
                </a:tc>
                <a:extLst>
                  <a:ext uri="{0D108BD9-81ED-4DB2-BD59-A6C34878D82A}">
                    <a16:rowId xmlns:a16="http://schemas.microsoft.com/office/drawing/2014/main" val="3190750811"/>
                  </a:ext>
                </a:extLst>
              </a:tr>
              <a:tr h="370840">
                <a:tc>
                  <a:txBody>
                    <a:bodyPr/>
                    <a:lstStyle/>
                    <a:p>
                      <a:r>
                        <a:rPr lang="fr-FR" sz="1050" dirty="0"/>
                        <a:t>Byte</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sz="1050" dirty="0"/>
                        <a:t>Un entier signé de 8 bit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50" dirty="0"/>
                        <a:t>Min : -128 </a:t>
                      </a:r>
                      <a:r>
                        <a:rPr lang="en-US" sz="1050" b="0" i="0" kern="1200" dirty="0">
                          <a:solidFill>
                            <a:schemeClr val="dk1"/>
                          </a:solidFill>
                          <a:effectLst/>
                          <a:latin typeface="+mn-lt"/>
                          <a:ea typeface="+mn-ea"/>
                          <a:cs typeface="+mn-cs"/>
                        </a:rPr>
                        <a:t>/ Max : 128</a:t>
                      </a:r>
                      <a:endParaRPr lang="fr-FR" sz="1050" dirty="0"/>
                    </a:p>
                  </a:txBody>
                  <a:tcPr/>
                </a:tc>
                <a:extLst>
                  <a:ext uri="{0D108BD9-81ED-4DB2-BD59-A6C34878D82A}">
                    <a16:rowId xmlns:a16="http://schemas.microsoft.com/office/drawing/2014/main" val="4098529005"/>
                  </a:ext>
                </a:extLst>
              </a:tr>
              <a:tr h="370840">
                <a:tc>
                  <a:txBody>
                    <a:bodyPr/>
                    <a:lstStyle/>
                    <a:p>
                      <a:r>
                        <a:rPr lang="fr-FR" sz="1050" dirty="0"/>
                        <a:t>Double</a:t>
                      </a:r>
                    </a:p>
                  </a:txBody>
                  <a:tcPr/>
                </a:tc>
                <a:tc>
                  <a:txBody>
                    <a:bodyPr/>
                    <a:lstStyle/>
                    <a:p>
                      <a:r>
                        <a:rPr lang="en-US" sz="1050" b="0" i="0" kern="1200" dirty="0">
                          <a:solidFill>
                            <a:schemeClr val="dk1"/>
                          </a:solidFill>
                          <a:effectLst/>
                          <a:latin typeface="+mn-lt"/>
                          <a:ea typeface="+mn-ea"/>
                          <a:cs typeface="+mn-cs"/>
                        </a:rPr>
                        <a:t>A double-precision 64-bit IEEE 754 floating point number</a:t>
                      </a:r>
                      <a:endParaRPr lang="fr-FR" sz="1050" dirty="0"/>
                    </a:p>
                  </a:txBody>
                  <a:tcPr/>
                </a:tc>
                <a:tc>
                  <a:txBody>
                    <a:bodyPr/>
                    <a:lstStyle/>
                    <a:p>
                      <a:r>
                        <a:rPr lang="fr-FR" sz="1050" dirty="0"/>
                        <a:t>Min : -1 × 10</a:t>
                      </a:r>
                      <a:r>
                        <a:rPr lang="fr-FR" sz="1050" kern="1200" baseline="30000" dirty="0">
                          <a:solidFill>
                            <a:schemeClr val="dk1"/>
                          </a:solidFill>
                          <a:effectLst/>
                          <a:latin typeface="+mn-lt"/>
                          <a:ea typeface="+mn-ea"/>
                          <a:cs typeface="+mn-cs"/>
                        </a:rPr>
                        <a:t>37 </a:t>
                      </a:r>
                      <a:r>
                        <a:rPr lang="fr-FR" sz="1050" kern="1200" dirty="0">
                          <a:solidFill>
                            <a:schemeClr val="dk1"/>
                          </a:solidFill>
                          <a:latin typeface="+mn-lt"/>
                          <a:ea typeface="+mn-ea"/>
                          <a:cs typeface="+mn-cs"/>
                        </a:rPr>
                        <a:t>/ Max </a:t>
                      </a:r>
                      <a:r>
                        <a:rPr lang="fr-FR" sz="1050" kern="1200" baseline="30000" dirty="0">
                          <a:solidFill>
                            <a:schemeClr val="dk1"/>
                          </a:solidFill>
                          <a:effectLst/>
                          <a:latin typeface="+mn-lt"/>
                          <a:ea typeface="+mn-ea"/>
                          <a:cs typeface="+mn-cs"/>
                        </a:rPr>
                        <a:t>: </a:t>
                      </a:r>
                      <a:r>
                        <a:rPr lang="fr-FR" sz="1050" dirty="0"/>
                        <a:t>1 × 10</a:t>
                      </a:r>
                      <a:r>
                        <a:rPr lang="fr-FR" sz="1050" kern="1200" baseline="30000" dirty="0">
                          <a:solidFill>
                            <a:schemeClr val="dk1"/>
                          </a:solidFill>
                          <a:effectLst/>
                          <a:latin typeface="+mn-lt"/>
                          <a:ea typeface="+mn-ea"/>
                          <a:cs typeface="+mn-cs"/>
                        </a:rPr>
                        <a:t>37</a:t>
                      </a:r>
                      <a:endParaRPr lang="fr-FR" sz="1050" dirty="0"/>
                    </a:p>
                  </a:txBody>
                  <a:tcPr/>
                </a:tc>
                <a:extLst>
                  <a:ext uri="{0D108BD9-81ED-4DB2-BD59-A6C34878D82A}">
                    <a16:rowId xmlns:a16="http://schemas.microsoft.com/office/drawing/2014/main" val="4070605641"/>
                  </a:ext>
                </a:extLst>
              </a:tr>
              <a:tr h="370840">
                <a:tc>
                  <a:txBody>
                    <a:bodyPr/>
                    <a:lstStyle/>
                    <a:p>
                      <a:r>
                        <a:rPr lang="fr-FR" sz="1050" dirty="0" err="1"/>
                        <a:t>float</a:t>
                      </a:r>
                      <a:endParaRPr lang="fr-FR" sz="1050" dirty="0"/>
                    </a:p>
                  </a:txBody>
                  <a:tcPr/>
                </a:tc>
                <a:tc>
                  <a:txBody>
                    <a:bodyPr/>
                    <a:lstStyle/>
                    <a:p>
                      <a:r>
                        <a:rPr lang="en-US" sz="1050" b="0" i="0" kern="1200" dirty="0">
                          <a:solidFill>
                            <a:schemeClr val="dk1"/>
                          </a:solidFill>
                          <a:effectLst/>
                          <a:latin typeface="+mn-lt"/>
                          <a:ea typeface="+mn-ea"/>
                          <a:cs typeface="+mn-cs"/>
                        </a:rPr>
                        <a:t>A single-precision 32-bit IEEE 754 floating point number</a:t>
                      </a:r>
                      <a:endParaRPr lang="fr-FR" sz="1050" dirty="0"/>
                    </a:p>
                  </a:txBody>
                  <a:tcPr/>
                </a:tc>
                <a:tc>
                  <a:txBody>
                    <a:bodyPr/>
                    <a:lstStyle/>
                    <a:p>
                      <a:r>
                        <a:rPr lang="fr-FR" sz="1050" dirty="0"/>
                        <a:t>Min : -1 × 10</a:t>
                      </a:r>
                      <a:r>
                        <a:rPr lang="fr-FR" sz="1050" kern="1200" baseline="30000" dirty="0">
                          <a:solidFill>
                            <a:schemeClr val="dk1"/>
                          </a:solidFill>
                          <a:effectLst/>
                          <a:latin typeface="+mn-lt"/>
                          <a:ea typeface="+mn-ea"/>
                          <a:cs typeface="+mn-cs"/>
                        </a:rPr>
                        <a:t>37 </a:t>
                      </a:r>
                      <a:r>
                        <a:rPr lang="fr-FR" sz="1050" kern="1200" dirty="0">
                          <a:solidFill>
                            <a:schemeClr val="dk1"/>
                          </a:solidFill>
                          <a:latin typeface="+mn-lt"/>
                          <a:ea typeface="+mn-ea"/>
                          <a:cs typeface="+mn-cs"/>
                        </a:rPr>
                        <a:t>/ Max </a:t>
                      </a:r>
                      <a:r>
                        <a:rPr lang="fr-FR" sz="1050" kern="1200" baseline="30000" dirty="0">
                          <a:solidFill>
                            <a:schemeClr val="dk1"/>
                          </a:solidFill>
                          <a:effectLst/>
                          <a:latin typeface="+mn-lt"/>
                          <a:ea typeface="+mn-ea"/>
                          <a:cs typeface="+mn-cs"/>
                        </a:rPr>
                        <a:t>: </a:t>
                      </a:r>
                      <a:r>
                        <a:rPr lang="fr-FR" sz="1050" dirty="0"/>
                        <a:t>1 × 10</a:t>
                      </a:r>
                      <a:r>
                        <a:rPr lang="fr-FR" sz="1050" kern="1200" baseline="30000" dirty="0">
                          <a:solidFill>
                            <a:schemeClr val="dk1"/>
                          </a:solidFill>
                          <a:effectLst/>
                          <a:latin typeface="+mn-lt"/>
                          <a:ea typeface="+mn-ea"/>
                          <a:cs typeface="+mn-cs"/>
                        </a:rPr>
                        <a:t>37</a:t>
                      </a:r>
                      <a:endParaRPr lang="fr-FR" sz="1050" dirty="0"/>
                    </a:p>
                  </a:txBody>
                  <a:tcPr/>
                </a:tc>
                <a:extLst>
                  <a:ext uri="{0D108BD9-81ED-4DB2-BD59-A6C34878D82A}">
                    <a16:rowId xmlns:a16="http://schemas.microsoft.com/office/drawing/2014/main" val="1630297085"/>
                  </a:ext>
                </a:extLst>
              </a:tr>
            </a:tbl>
          </a:graphicData>
        </a:graphic>
      </p:graphicFrame>
    </p:spTree>
    <p:extLst>
      <p:ext uri="{BB962C8B-B14F-4D97-AF65-F5344CB8AC3E}">
        <p14:creationId xmlns:p14="http://schemas.microsoft.com/office/powerpoint/2010/main" val="3543140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2E9EFD1-A1A5-43ED-B947-04B5D4052A28}"/>
              </a:ext>
            </a:extLst>
          </p:cNvPr>
          <p:cNvSpPr>
            <a:spLocks noGrp="1"/>
          </p:cNvSpPr>
          <p:nvPr>
            <p:ph type="title"/>
          </p:nvPr>
        </p:nvSpPr>
        <p:spPr/>
        <p:txBody>
          <a:bodyPr/>
          <a:lstStyle/>
          <a:p>
            <a:r>
              <a:rPr lang="fr-FR" dirty="0"/>
              <a:t>Mapping</a:t>
            </a:r>
          </a:p>
        </p:txBody>
      </p:sp>
      <p:sp>
        <p:nvSpPr>
          <p:cNvPr id="6" name="Espace réservé du texte 5">
            <a:extLst>
              <a:ext uri="{FF2B5EF4-FFF2-40B4-BE49-F238E27FC236}">
                <a16:creationId xmlns:a16="http://schemas.microsoft.com/office/drawing/2014/main" id="{56F28D16-2492-426E-92D4-C7244CDDBF69}"/>
              </a:ext>
            </a:extLst>
          </p:cNvPr>
          <p:cNvSpPr>
            <a:spLocks noGrp="1"/>
          </p:cNvSpPr>
          <p:nvPr>
            <p:ph type="body" sz="quarter" idx="13"/>
          </p:nvPr>
        </p:nvSpPr>
        <p:spPr/>
        <p:txBody>
          <a:bodyPr/>
          <a:lstStyle/>
          <a:p>
            <a:r>
              <a:rPr lang="fr-FR" dirty="0"/>
              <a:t>Explicite – Les types</a:t>
            </a:r>
          </a:p>
        </p:txBody>
      </p:sp>
      <p:sp>
        <p:nvSpPr>
          <p:cNvPr id="3" name="Espace réservé de la date 2">
            <a:extLst>
              <a:ext uri="{FF2B5EF4-FFF2-40B4-BE49-F238E27FC236}">
                <a16:creationId xmlns:a16="http://schemas.microsoft.com/office/drawing/2014/main" id="{ED4375B6-4402-4344-B96B-37E5180027E9}"/>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4BE2A43D-7DE6-4DC2-87BD-A6D851985E52}"/>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Espace réservé du contenu 7">
            <a:extLst>
              <a:ext uri="{FF2B5EF4-FFF2-40B4-BE49-F238E27FC236}">
                <a16:creationId xmlns:a16="http://schemas.microsoft.com/office/drawing/2014/main" id="{CBA6F6A3-99AC-444E-B7F8-2ECA44D0CBB5}"/>
              </a:ext>
            </a:extLst>
          </p:cNvPr>
          <p:cNvSpPr>
            <a:spLocks noGrp="1"/>
          </p:cNvSpPr>
          <p:nvPr>
            <p:ph sz="quarter" idx="15"/>
          </p:nvPr>
        </p:nvSpPr>
        <p:spPr/>
        <p:txBody>
          <a:bodyPr/>
          <a:lstStyle/>
          <a:p>
            <a:r>
              <a:rPr lang="fr-FR" dirty="0"/>
              <a:t>La famille « Objet » : Pour les objets JSON embarqués</a:t>
            </a:r>
          </a:p>
          <a:p>
            <a:r>
              <a:rPr lang="fr-FR" dirty="0"/>
              <a:t>Il faut considérer les objets comme des sous parties du document</a:t>
            </a:r>
          </a:p>
        </p:txBody>
      </p:sp>
      <p:sp>
        <p:nvSpPr>
          <p:cNvPr id="14" name="Rectangle 1">
            <a:extLst>
              <a:ext uri="{FF2B5EF4-FFF2-40B4-BE49-F238E27FC236}">
                <a16:creationId xmlns:a16="http://schemas.microsoft.com/office/drawing/2014/main" id="{166B6359-6E93-42BB-8A0C-67A07822E4F2}"/>
              </a:ext>
            </a:extLst>
          </p:cNvPr>
          <p:cNvSpPr>
            <a:spLocks noChangeArrowheads="1"/>
          </p:cNvSpPr>
          <p:nvPr/>
        </p:nvSpPr>
        <p:spPr bwMode="auto">
          <a:xfrm>
            <a:off x="436367" y="2706572"/>
            <a:ext cx="1917510" cy="178510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PUT my-index-000001/_doc/1</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"region"</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"US"</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"manager"</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"age"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30</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"name"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"first"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"John"</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"last"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"Smith"</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ZoneTexte 14">
            <a:extLst>
              <a:ext uri="{FF2B5EF4-FFF2-40B4-BE49-F238E27FC236}">
                <a16:creationId xmlns:a16="http://schemas.microsoft.com/office/drawing/2014/main" id="{5C92DA83-6E00-498C-B70D-B06C0063393B}"/>
              </a:ext>
            </a:extLst>
          </p:cNvPr>
          <p:cNvSpPr txBox="1"/>
          <p:nvPr/>
        </p:nvSpPr>
        <p:spPr>
          <a:xfrm>
            <a:off x="525225" y="2417949"/>
            <a:ext cx="1739794" cy="207749"/>
          </a:xfrm>
          <a:prstGeom prst="rect">
            <a:avLst/>
          </a:prstGeom>
          <a:noFill/>
        </p:spPr>
        <p:txBody>
          <a:bodyPr wrap="square" lIns="0" tIns="0" rIns="0" bIns="0" rtlCol="0">
            <a:spAutoFit/>
          </a:bodyPr>
          <a:lstStyle/>
          <a:p>
            <a:r>
              <a:rPr lang="fr-FR" dirty="0">
                <a:solidFill>
                  <a:schemeClr val="accent1"/>
                </a:solidFill>
              </a:rPr>
              <a:t>Ajout d’un document</a:t>
            </a:r>
          </a:p>
        </p:txBody>
      </p:sp>
      <p:sp>
        <p:nvSpPr>
          <p:cNvPr id="16" name="Rectangle 2">
            <a:extLst>
              <a:ext uri="{FF2B5EF4-FFF2-40B4-BE49-F238E27FC236}">
                <a16:creationId xmlns:a16="http://schemas.microsoft.com/office/drawing/2014/main" id="{18C83B56-91DC-4EFC-9861-379188B34290}"/>
              </a:ext>
            </a:extLst>
          </p:cNvPr>
          <p:cNvSpPr>
            <a:spLocks noChangeArrowheads="1"/>
          </p:cNvSpPr>
          <p:nvPr/>
        </p:nvSpPr>
        <p:spPr bwMode="auto">
          <a:xfrm>
            <a:off x="3273968" y="3039956"/>
            <a:ext cx="2320119"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"region"</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"US"</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manager.age</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30</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manager.name.first</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"John"</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manager.name.last</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"Smith"</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ZoneTexte 16">
            <a:extLst>
              <a:ext uri="{FF2B5EF4-FFF2-40B4-BE49-F238E27FC236}">
                <a16:creationId xmlns:a16="http://schemas.microsoft.com/office/drawing/2014/main" id="{ABB6A680-7728-42F0-BC02-732ED1DF810C}"/>
              </a:ext>
            </a:extLst>
          </p:cNvPr>
          <p:cNvSpPr txBox="1"/>
          <p:nvPr/>
        </p:nvSpPr>
        <p:spPr>
          <a:xfrm>
            <a:off x="3273969" y="2434100"/>
            <a:ext cx="2320118" cy="415498"/>
          </a:xfrm>
          <a:prstGeom prst="rect">
            <a:avLst/>
          </a:prstGeom>
          <a:noFill/>
        </p:spPr>
        <p:txBody>
          <a:bodyPr wrap="square" lIns="0" tIns="0" rIns="0" bIns="0" rtlCol="0">
            <a:spAutoFit/>
          </a:bodyPr>
          <a:lstStyle/>
          <a:p>
            <a:pPr algn="ctr"/>
            <a:r>
              <a:rPr lang="fr-FR" dirty="0">
                <a:solidFill>
                  <a:schemeClr val="accent1"/>
                </a:solidFill>
              </a:rPr>
              <a:t>Il faut considérer une représentation suivante</a:t>
            </a:r>
          </a:p>
        </p:txBody>
      </p:sp>
      <p:sp>
        <p:nvSpPr>
          <p:cNvPr id="18" name="Rectangle 3">
            <a:extLst>
              <a:ext uri="{FF2B5EF4-FFF2-40B4-BE49-F238E27FC236}">
                <a16:creationId xmlns:a16="http://schemas.microsoft.com/office/drawing/2014/main" id="{40B5DD58-5AD2-4130-BAFF-5E3F938F3A01}"/>
              </a:ext>
            </a:extLst>
          </p:cNvPr>
          <p:cNvSpPr>
            <a:spLocks noChangeArrowheads="1"/>
          </p:cNvSpPr>
          <p:nvPr/>
        </p:nvSpPr>
        <p:spPr bwMode="auto">
          <a:xfrm>
            <a:off x="6594358" y="1046608"/>
            <a:ext cx="2015685"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GET my-index-000001</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"mappings"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"properties"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"region"</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"type"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"keyword"</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"manager"</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"properties"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"age"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"type"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"integer" </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"name"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"properties"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"first"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"type"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"text" </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"last"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"type"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"text"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ZoneTexte 18">
            <a:extLst>
              <a:ext uri="{FF2B5EF4-FFF2-40B4-BE49-F238E27FC236}">
                <a16:creationId xmlns:a16="http://schemas.microsoft.com/office/drawing/2014/main" id="{599B4609-9F1F-428A-84DA-76B7E9EB2CCB}"/>
              </a:ext>
            </a:extLst>
          </p:cNvPr>
          <p:cNvSpPr txBox="1"/>
          <p:nvPr/>
        </p:nvSpPr>
        <p:spPr>
          <a:xfrm>
            <a:off x="6392242" y="772905"/>
            <a:ext cx="2320118" cy="207749"/>
          </a:xfrm>
          <a:prstGeom prst="rect">
            <a:avLst/>
          </a:prstGeom>
          <a:noFill/>
        </p:spPr>
        <p:txBody>
          <a:bodyPr wrap="square" lIns="0" tIns="0" rIns="0" bIns="0" rtlCol="0">
            <a:spAutoFit/>
          </a:bodyPr>
          <a:lstStyle/>
          <a:p>
            <a:pPr algn="ctr"/>
            <a:r>
              <a:rPr lang="fr-FR" dirty="0">
                <a:solidFill>
                  <a:schemeClr val="accent1"/>
                </a:solidFill>
              </a:rPr>
              <a:t>Mapping correspondant</a:t>
            </a:r>
          </a:p>
        </p:txBody>
      </p:sp>
    </p:spTree>
    <p:extLst>
      <p:ext uri="{BB962C8B-B14F-4D97-AF65-F5344CB8AC3E}">
        <p14:creationId xmlns:p14="http://schemas.microsoft.com/office/powerpoint/2010/main" val="3109986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2E9EFD1-A1A5-43ED-B947-04B5D4052A28}"/>
              </a:ext>
            </a:extLst>
          </p:cNvPr>
          <p:cNvSpPr>
            <a:spLocks noGrp="1"/>
          </p:cNvSpPr>
          <p:nvPr>
            <p:ph type="title"/>
          </p:nvPr>
        </p:nvSpPr>
        <p:spPr/>
        <p:txBody>
          <a:bodyPr/>
          <a:lstStyle/>
          <a:p>
            <a:r>
              <a:rPr lang="fr-FR" dirty="0"/>
              <a:t>Mapping</a:t>
            </a:r>
          </a:p>
        </p:txBody>
      </p:sp>
      <p:sp>
        <p:nvSpPr>
          <p:cNvPr id="6" name="Espace réservé du texte 5">
            <a:extLst>
              <a:ext uri="{FF2B5EF4-FFF2-40B4-BE49-F238E27FC236}">
                <a16:creationId xmlns:a16="http://schemas.microsoft.com/office/drawing/2014/main" id="{56F28D16-2492-426E-92D4-C7244CDDBF69}"/>
              </a:ext>
            </a:extLst>
          </p:cNvPr>
          <p:cNvSpPr>
            <a:spLocks noGrp="1"/>
          </p:cNvSpPr>
          <p:nvPr>
            <p:ph type="body" sz="quarter" idx="13"/>
          </p:nvPr>
        </p:nvSpPr>
        <p:spPr/>
        <p:txBody>
          <a:bodyPr/>
          <a:lstStyle/>
          <a:p>
            <a:r>
              <a:rPr lang="fr-FR" dirty="0"/>
              <a:t>Explicite – Les types</a:t>
            </a:r>
          </a:p>
        </p:txBody>
      </p:sp>
      <p:sp>
        <p:nvSpPr>
          <p:cNvPr id="3" name="Espace réservé de la date 2">
            <a:extLst>
              <a:ext uri="{FF2B5EF4-FFF2-40B4-BE49-F238E27FC236}">
                <a16:creationId xmlns:a16="http://schemas.microsoft.com/office/drawing/2014/main" id="{ED4375B6-4402-4344-B96B-37E5180027E9}"/>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4BE2A43D-7DE6-4DC2-87BD-A6D851985E52}"/>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Espace réservé du contenu 7">
            <a:extLst>
              <a:ext uri="{FF2B5EF4-FFF2-40B4-BE49-F238E27FC236}">
                <a16:creationId xmlns:a16="http://schemas.microsoft.com/office/drawing/2014/main" id="{CBA6F6A3-99AC-444E-B7F8-2ECA44D0CBB5}"/>
              </a:ext>
            </a:extLst>
          </p:cNvPr>
          <p:cNvSpPr>
            <a:spLocks noGrp="1"/>
          </p:cNvSpPr>
          <p:nvPr>
            <p:ph sz="quarter" idx="15"/>
          </p:nvPr>
        </p:nvSpPr>
        <p:spPr/>
        <p:txBody>
          <a:bodyPr/>
          <a:lstStyle/>
          <a:p>
            <a:r>
              <a:rPr lang="fr-FR" dirty="0"/>
              <a:t>La famille « Keyword » : Pour des chaînes de caractères</a:t>
            </a:r>
          </a:p>
        </p:txBody>
      </p:sp>
      <p:graphicFrame>
        <p:nvGraphicFramePr>
          <p:cNvPr id="9" name="Tableau 9">
            <a:extLst>
              <a:ext uri="{FF2B5EF4-FFF2-40B4-BE49-F238E27FC236}">
                <a16:creationId xmlns:a16="http://schemas.microsoft.com/office/drawing/2014/main" id="{D2668152-F573-4398-B7A8-21D2D5DD7E39}"/>
              </a:ext>
            </a:extLst>
          </p:cNvPr>
          <p:cNvGraphicFramePr>
            <a:graphicFrameLocks noGrp="1"/>
          </p:cNvGraphicFramePr>
          <p:nvPr>
            <p:extLst>
              <p:ext uri="{D42A27DB-BD31-4B8C-83A1-F6EECF244321}">
                <p14:modId xmlns:p14="http://schemas.microsoft.com/office/powerpoint/2010/main" val="87348859"/>
              </p:ext>
            </p:extLst>
          </p:nvPr>
        </p:nvGraphicFramePr>
        <p:xfrm>
          <a:off x="482010" y="1830070"/>
          <a:ext cx="8282160" cy="1953260"/>
        </p:xfrm>
        <a:graphic>
          <a:graphicData uri="http://schemas.openxmlformats.org/drawingml/2006/table">
            <a:tbl>
              <a:tblPr firstRow="1" bandRow="1">
                <a:tableStyleId>{5C22544A-7EE6-4342-B048-85BDC9FD1C3A}</a:tableStyleId>
              </a:tblPr>
              <a:tblGrid>
                <a:gridCol w="4141080">
                  <a:extLst>
                    <a:ext uri="{9D8B030D-6E8A-4147-A177-3AD203B41FA5}">
                      <a16:colId xmlns:a16="http://schemas.microsoft.com/office/drawing/2014/main" val="1130533711"/>
                    </a:ext>
                  </a:extLst>
                </a:gridCol>
                <a:gridCol w="4141080">
                  <a:extLst>
                    <a:ext uri="{9D8B030D-6E8A-4147-A177-3AD203B41FA5}">
                      <a16:colId xmlns:a16="http://schemas.microsoft.com/office/drawing/2014/main" val="783088831"/>
                    </a:ext>
                  </a:extLst>
                </a:gridCol>
              </a:tblGrid>
              <a:tr h="370840">
                <a:tc>
                  <a:txBody>
                    <a:bodyPr/>
                    <a:lstStyle/>
                    <a:p>
                      <a:r>
                        <a:rPr lang="fr-FR" dirty="0"/>
                        <a:t>Type</a:t>
                      </a:r>
                    </a:p>
                  </a:txBody>
                  <a:tcPr/>
                </a:tc>
                <a:tc>
                  <a:txBody>
                    <a:bodyPr/>
                    <a:lstStyle/>
                    <a:p>
                      <a:endParaRPr lang="fr-FR"/>
                    </a:p>
                  </a:txBody>
                  <a:tcPr/>
                </a:tc>
                <a:extLst>
                  <a:ext uri="{0D108BD9-81ED-4DB2-BD59-A6C34878D82A}">
                    <a16:rowId xmlns:a16="http://schemas.microsoft.com/office/drawing/2014/main" val="1824627791"/>
                  </a:ext>
                </a:extLst>
              </a:tr>
              <a:tr h="370840">
                <a:tc>
                  <a:txBody>
                    <a:bodyPr/>
                    <a:lstStyle/>
                    <a:p>
                      <a:r>
                        <a:rPr lang="fr-FR" dirty="0"/>
                        <a:t>keyword</a:t>
                      </a:r>
                    </a:p>
                  </a:txBody>
                  <a:tcPr/>
                </a:tc>
                <a:tc>
                  <a:txBody>
                    <a:bodyPr/>
                    <a:lstStyle/>
                    <a:p>
                      <a:r>
                        <a:rPr lang="fr-FR" dirty="0"/>
                        <a:t>Pour du texte structuré comme des tags, des adresse emails, …. Principalement pour des recherches sur des termes exacts</a:t>
                      </a:r>
                    </a:p>
                  </a:txBody>
                  <a:tcPr/>
                </a:tc>
                <a:extLst>
                  <a:ext uri="{0D108BD9-81ED-4DB2-BD59-A6C34878D82A}">
                    <a16:rowId xmlns:a16="http://schemas.microsoft.com/office/drawing/2014/main" val="1012580646"/>
                  </a:ext>
                </a:extLst>
              </a:tr>
              <a:tr h="370840">
                <a:tc>
                  <a:txBody>
                    <a:bodyPr/>
                    <a:lstStyle/>
                    <a:p>
                      <a:r>
                        <a:rPr lang="fr-FR" dirty="0" err="1"/>
                        <a:t>Constant_keyword</a:t>
                      </a:r>
                      <a:endParaRPr lang="fr-FR" dirty="0"/>
                    </a:p>
                  </a:txBody>
                  <a:tcPr/>
                </a:tc>
                <a:tc>
                  <a:txBody>
                    <a:bodyPr/>
                    <a:lstStyle/>
                    <a:p>
                      <a:r>
                        <a:rPr lang="fr-FR" dirty="0"/>
                        <a:t>Pour des énumérations</a:t>
                      </a:r>
                    </a:p>
                  </a:txBody>
                  <a:tcPr/>
                </a:tc>
                <a:extLst>
                  <a:ext uri="{0D108BD9-81ED-4DB2-BD59-A6C34878D82A}">
                    <a16:rowId xmlns:a16="http://schemas.microsoft.com/office/drawing/2014/main" val="2585531571"/>
                  </a:ext>
                </a:extLst>
              </a:tr>
              <a:tr h="370840">
                <a:tc>
                  <a:txBody>
                    <a:bodyPr/>
                    <a:lstStyle/>
                    <a:p>
                      <a:r>
                        <a:rPr lang="fr-FR" dirty="0" err="1"/>
                        <a:t>Wildcard</a:t>
                      </a:r>
                      <a:endParaRPr lang="fr-FR" dirty="0"/>
                    </a:p>
                  </a:txBody>
                  <a:tcPr/>
                </a:tc>
                <a:tc>
                  <a:txBody>
                    <a:bodyPr/>
                    <a:lstStyle/>
                    <a:p>
                      <a:r>
                        <a:rPr lang="fr-FR" dirty="0"/>
                        <a:t>Pour un contenu non structuré généré ( log, requête HTTP, …)</a:t>
                      </a:r>
                    </a:p>
                  </a:txBody>
                  <a:tcPr/>
                </a:tc>
                <a:extLst>
                  <a:ext uri="{0D108BD9-81ED-4DB2-BD59-A6C34878D82A}">
                    <a16:rowId xmlns:a16="http://schemas.microsoft.com/office/drawing/2014/main" val="3190750811"/>
                  </a:ext>
                </a:extLst>
              </a:tr>
            </a:tbl>
          </a:graphicData>
        </a:graphic>
      </p:graphicFrame>
    </p:spTree>
    <p:extLst>
      <p:ext uri="{BB962C8B-B14F-4D97-AF65-F5344CB8AC3E}">
        <p14:creationId xmlns:p14="http://schemas.microsoft.com/office/powerpoint/2010/main" val="41619063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2E9EFD1-A1A5-43ED-B947-04B5D4052A28}"/>
              </a:ext>
            </a:extLst>
          </p:cNvPr>
          <p:cNvSpPr>
            <a:spLocks noGrp="1"/>
          </p:cNvSpPr>
          <p:nvPr>
            <p:ph type="title"/>
          </p:nvPr>
        </p:nvSpPr>
        <p:spPr/>
        <p:txBody>
          <a:bodyPr/>
          <a:lstStyle/>
          <a:p>
            <a:r>
              <a:rPr lang="fr-FR" dirty="0"/>
              <a:t>Mapping</a:t>
            </a:r>
          </a:p>
        </p:txBody>
      </p:sp>
      <p:sp>
        <p:nvSpPr>
          <p:cNvPr id="6" name="Espace réservé du texte 5">
            <a:extLst>
              <a:ext uri="{FF2B5EF4-FFF2-40B4-BE49-F238E27FC236}">
                <a16:creationId xmlns:a16="http://schemas.microsoft.com/office/drawing/2014/main" id="{56F28D16-2492-426E-92D4-C7244CDDBF69}"/>
              </a:ext>
            </a:extLst>
          </p:cNvPr>
          <p:cNvSpPr>
            <a:spLocks noGrp="1"/>
          </p:cNvSpPr>
          <p:nvPr>
            <p:ph type="body" sz="quarter" idx="13"/>
          </p:nvPr>
        </p:nvSpPr>
        <p:spPr/>
        <p:txBody>
          <a:bodyPr/>
          <a:lstStyle/>
          <a:p>
            <a:r>
              <a:rPr lang="fr-FR" dirty="0"/>
              <a:t>Explicite – Les types</a:t>
            </a:r>
          </a:p>
        </p:txBody>
      </p:sp>
      <p:sp>
        <p:nvSpPr>
          <p:cNvPr id="3" name="Espace réservé de la date 2">
            <a:extLst>
              <a:ext uri="{FF2B5EF4-FFF2-40B4-BE49-F238E27FC236}">
                <a16:creationId xmlns:a16="http://schemas.microsoft.com/office/drawing/2014/main" id="{ED4375B6-4402-4344-B96B-37E5180027E9}"/>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4BE2A43D-7DE6-4DC2-87BD-A6D851985E52}"/>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Espace réservé du contenu 7">
            <a:extLst>
              <a:ext uri="{FF2B5EF4-FFF2-40B4-BE49-F238E27FC236}">
                <a16:creationId xmlns:a16="http://schemas.microsoft.com/office/drawing/2014/main" id="{CBA6F6A3-99AC-444E-B7F8-2ECA44D0CBB5}"/>
              </a:ext>
            </a:extLst>
          </p:cNvPr>
          <p:cNvSpPr>
            <a:spLocks noGrp="1"/>
          </p:cNvSpPr>
          <p:nvPr>
            <p:ph sz="quarter" idx="15"/>
          </p:nvPr>
        </p:nvSpPr>
        <p:spPr/>
        <p:txBody>
          <a:bodyPr/>
          <a:lstStyle/>
          <a:p>
            <a:r>
              <a:rPr lang="fr-FR" dirty="0"/>
              <a:t>La famille « </a:t>
            </a:r>
            <a:r>
              <a:rPr lang="fr-FR" dirty="0" err="1"/>
              <a:t>Text</a:t>
            </a:r>
            <a:r>
              <a:rPr lang="fr-FR" dirty="0"/>
              <a:t> » : Pour les chaînes de caractères</a:t>
            </a:r>
          </a:p>
        </p:txBody>
      </p:sp>
      <p:graphicFrame>
        <p:nvGraphicFramePr>
          <p:cNvPr id="9" name="Tableau 9">
            <a:extLst>
              <a:ext uri="{FF2B5EF4-FFF2-40B4-BE49-F238E27FC236}">
                <a16:creationId xmlns:a16="http://schemas.microsoft.com/office/drawing/2014/main" id="{D2668152-F573-4398-B7A8-21D2D5DD7E39}"/>
              </a:ext>
            </a:extLst>
          </p:cNvPr>
          <p:cNvGraphicFramePr>
            <a:graphicFrameLocks noGrp="1"/>
          </p:cNvGraphicFramePr>
          <p:nvPr>
            <p:extLst>
              <p:ext uri="{D42A27DB-BD31-4B8C-83A1-F6EECF244321}">
                <p14:modId xmlns:p14="http://schemas.microsoft.com/office/powerpoint/2010/main" val="2522126973"/>
              </p:ext>
            </p:extLst>
          </p:nvPr>
        </p:nvGraphicFramePr>
        <p:xfrm>
          <a:off x="482010" y="1830070"/>
          <a:ext cx="8282160" cy="1524000"/>
        </p:xfrm>
        <a:graphic>
          <a:graphicData uri="http://schemas.openxmlformats.org/drawingml/2006/table">
            <a:tbl>
              <a:tblPr firstRow="1" bandRow="1">
                <a:tableStyleId>{5C22544A-7EE6-4342-B048-85BDC9FD1C3A}</a:tableStyleId>
              </a:tblPr>
              <a:tblGrid>
                <a:gridCol w="958170">
                  <a:extLst>
                    <a:ext uri="{9D8B030D-6E8A-4147-A177-3AD203B41FA5}">
                      <a16:colId xmlns:a16="http://schemas.microsoft.com/office/drawing/2014/main" val="1130533711"/>
                    </a:ext>
                  </a:extLst>
                </a:gridCol>
                <a:gridCol w="3562039">
                  <a:extLst>
                    <a:ext uri="{9D8B030D-6E8A-4147-A177-3AD203B41FA5}">
                      <a16:colId xmlns:a16="http://schemas.microsoft.com/office/drawing/2014/main" val="783088831"/>
                    </a:ext>
                  </a:extLst>
                </a:gridCol>
                <a:gridCol w="3761951">
                  <a:extLst>
                    <a:ext uri="{9D8B030D-6E8A-4147-A177-3AD203B41FA5}">
                      <a16:colId xmlns:a16="http://schemas.microsoft.com/office/drawing/2014/main" val="1850017714"/>
                    </a:ext>
                  </a:extLst>
                </a:gridCol>
              </a:tblGrid>
              <a:tr h="370840">
                <a:tc>
                  <a:txBody>
                    <a:bodyPr/>
                    <a:lstStyle/>
                    <a:p>
                      <a:r>
                        <a:rPr lang="fr-FR" sz="1050" dirty="0"/>
                        <a:t>Type</a:t>
                      </a:r>
                    </a:p>
                  </a:txBody>
                  <a:tcPr/>
                </a:tc>
                <a:tc>
                  <a:txBody>
                    <a:bodyPr/>
                    <a:lstStyle/>
                    <a:p>
                      <a:r>
                        <a:rPr lang="fr-FR" sz="1050" dirty="0"/>
                        <a:t>Description</a:t>
                      </a:r>
                    </a:p>
                  </a:txBody>
                  <a:tcPr/>
                </a:tc>
                <a:tc>
                  <a:txBody>
                    <a:bodyPr/>
                    <a:lstStyle/>
                    <a:p>
                      <a:r>
                        <a:rPr lang="fr-FR" sz="1050" dirty="0"/>
                        <a:t>Exemple</a:t>
                      </a:r>
                    </a:p>
                  </a:txBody>
                  <a:tcPr/>
                </a:tc>
                <a:extLst>
                  <a:ext uri="{0D108BD9-81ED-4DB2-BD59-A6C34878D82A}">
                    <a16:rowId xmlns:a16="http://schemas.microsoft.com/office/drawing/2014/main" val="1824627791"/>
                  </a:ext>
                </a:extLst>
              </a:tr>
              <a:tr h="370840">
                <a:tc>
                  <a:txBody>
                    <a:bodyPr/>
                    <a:lstStyle/>
                    <a:p>
                      <a:r>
                        <a:rPr lang="fr-FR" sz="1050" dirty="0" err="1"/>
                        <a:t>text</a:t>
                      </a:r>
                      <a:endParaRPr lang="fr-FR" sz="1050" dirty="0"/>
                    </a:p>
                  </a:txBody>
                  <a:tcPr/>
                </a:tc>
                <a:tc>
                  <a:txBody>
                    <a:bodyPr/>
                    <a:lstStyle/>
                    <a:p>
                      <a:r>
                        <a:rPr lang="fr-FR" sz="1050" dirty="0"/>
                        <a:t>Le type classique pour une indexation Full-</a:t>
                      </a:r>
                      <a:r>
                        <a:rPr lang="fr-FR" sz="1050" dirty="0" err="1"/>
                        <a:t>text</a:t>
                      </a:r>
                      <a:r>
                        <a:rPr lang="fr-FR" sz="1050" dirty="0"/>
                        <a:t>. </a:t>
                      </a:r>
                    </a:p>
                  </a:txBody>
                  <a:tcPr/>
                </a:tc>
                <a:tc>
                  <a:txBody>
                    <a:bodyPr/>
                    <a:lstStyle/>
                    <a:p>
                      <a:r>
                        <a:rPr lang="fr-FR" sz="1050" dirty="0"/>
                        <a:t>Utilisé pour des contenu de mail, des descriptions, …</a:t>
                      </a:r>
                    </a:p>
                  </a:txBody>
                  <a:tcPr/>
                </a:tc>
                <a:extLst>
                  <a:ext uri="{0D108BD9-81ED-4DB2-BD59-A6C34878D82A}">
                    <a16:rowId xmlns:a16="http://schemas.microsoft.com/office/drawing/2014/main" val="1012580646"/>
                  </a:ext>
                </a:extLst>
              </a:tr>
              <a:tr h="370840">
                <a:tc>
                  <a:txBody>
                    <a:bodyPr/>
                    <a:lstStyle/>
                    <a:p>
                      <a:r>
                        <a:rPr lang="fr-FR" sz="1050" dirty="0" err="1"/>
                        <a:t>Completion</a:t>
                      </a:r>
                      <a:endParaRPr lang="fr-FR" sz="105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sz="1050" dirty="0"/>
                        <a:t>Pour de l’auto complétion dans le but de  proposer une suggestion de terme à l’utilisateur</a:t>
                      </a:r>
                    </a:p>
                  </a:txBody>
                  <a:tcPr/>
                </a:tc>
                <a:tc>
                  <a:txBody>
                    <a:bodyPr/>
                    <a:lstStyle/>
                    <a:p>
                      <a:r>
                        <a:rPr lang="fr-FR" sz="1050" dirty="0"/>
                        <a:t>Suggère des mots présents dans un document</a:t>
                      </a:r>
                    </a:p>
                  </a:txBody>
                  <a:tcPr/>
                </a:tc>
                <a:extLst>
                  <a:ext uri="{0D108BD9-81ED-4DB2-BD59-A6C34878D82A}">
                    <a16:rowId xmlns:a16="http://schemas.microsoft.com/office/drawing/2014/main" val="2585531571"/>
                  </a:ext>
                </a:extLst>
              </a:tr>
              <a:tr h="370840">
                <a:tc>
                  <a:txBody>
                    <a:bodyPr/>
                    <a:lstStyle/>
                    <a:p>
                      <a:r>
                        <a:rPr lang="fr-FR" sz="1050" dirty="0" err="1"/>
                        <a:t>token</a:t>
                      </a:r>
                      <a:endParaRPr lang="fr-FR" sz="105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sz="1050" dirty="0"/>
                        <a:t>Indexe le nombre de mots dans le texte</a:t>
                      </a:r>
                    </a:p>
                  </a:txBody>
                  <a:tcPr/>
                </a:tc>
                <a:tc>
                  <a:txBody>
                    <a:bodyPr/>
                    <a:lstStyle/>
                    <a:p>
                      <a:r>
                        <a:rPr lang="fr-FR" sz="1050" dirty="0"/>
                        <a:t>Compter le nombre de mot dans un résumé</a:t>
                      </a:r>
                    </a:p>
                  </a:txBody>
                  <a:tcPr/>
                </a:tc>
                <a:extLst>
                  <a:ext uri="{0D108BD9-81ED-4DB2-BD59-A6C34878D82A}">
                    <a16:rowId xmlns:a16="http://schemas.microsoft.com/office/drawing/2014/main" val="3190750811"/>
                  </a:ext>
                </a:extLst>
              </a:tr>
            </a:tbl>
          </a:graphicData>
        </a:graphic>
      </p:graphicFrame>
    </p:spTree>
    <p:extLst>
      <p:ext uri="{BB962C8B-B14F-4D97-AF65-F5344CB8AC3E}">
        <p14:creationId xmlns:p14="http://schemas.microsoft.com/office/powerpoint/2010/main" val="1078070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2E9EFD1-A1A5-43ED-B947-04B5D4052A28}"/>
              </a:ext>
            </a:extLst>
          </p:cNvPr>
          <p:cNvSpPr>
            <a:spLocks noGrp="1"/>
          </p:cNvSpPr>
          <p:nvPr>
            <p:ph type="title"/>
          </p:nvPr>
        </p:nvSpPr>
        <p:spPr/>
        <p:txBody>
          <a:bodyPr/>
          <a:lstStyle/>
          <a:p>
            <a:r>
              <a:rPr lang="fr-FR" dirty="0"/>
              <a:t>Mapping</a:t>
            </a:r>
          </a:p>
        </p:txBody>
      </p:sp>
      <p:sp>
        <p:nvSpPr>
          <p:cNvPr id="6" name="Espace réservé du texte 5">
            <a:extLst>
              <a:ext uri="{FF2B5EF4-FFF2-40B4-BE49-F238E27FC236}">
                <a16:creationId xmlns:a16="http://schemas.microsoft.com/office/drawing/2014/main" id="{56F28D16-2492-426E-92D4-C7244CDDBF69}"/>
              </a:ext>
            </a:extLst>
          </p:cNvPr>
          <p:cNvSpPr>
            <a:spLocks noGrp="1"/>
          </p:cNvSpPr>
          <p:nvPr>
            <p:ph type="body" sz="quarter" idx="13"/>
          </p:nvPr>
        </p:nvSpPr>
        <p:spPr/>
        <p:txBody>
          <a:bodyPr/>
          <a:lstStyle/>
          <a:p>
            <a:r>
              <a:rPr lang="fr-FR" dirty="0"/>
              <a:t>Explicite – Les types</a:t>
            </a:r>
          </a:p>
        </p:txBody>
      </p:sp>
      <p:sp>
        <p:nvSpPr>
          <p:cNvPr id="3" name="Espace réservé de la date 2">
            <a:extLst>
              <a:ext uri="{FF2B5EF4-FFF2-40B4-BE49-F238E27FC236}">
                <a16:creationId xmlns:a16="http://schemas.microsoft.com/office/drawing/2014/main" id="{ED4375B6-4402-4344-B96B-37E5180027E9}"/>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4BE2A43D-7DE6-4DC2-87BD-A6D851985E52}"/>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Espace réservé du contenu 7">
            <a:extLst>
              <a:ext uri="{FF2B5EF4-FFF2-40B4-BE49-F238E27FC236}">
                <a16:creationId xmlns:a16="http://schemas.microsoft.com/office/drawing/2014/main" id="{CBA6F6A3-99AC-444E-B7F8-2ECA44D0CBB5}"/>
              </a:ext>
            </a:extLst>
          </p:cNvPr>
          <p:cNvSpPr>
            <a:spLocks noGrp="1"/>
          </p:cNvSpPr>
          <p:nvPr>
            <p:ph sz="quarter" idx="15"/>
          </p:nvPr>
        </p:nvSpPr>
        <p:spPr>
          <a:xfrm>
            <a:off x="430200" y="1218931"/>
            <a:ext cx="8282160" cy="3110400"/>
          </a:xfrm>
        </p:spPr>
        <p:txBody>
          <a:bodyPr/>
          <a:lstStyle/>
          <a:p>
            <a:r>
              <a:rPr lang="fr-FR" dirty="0"/>
              <a:t>La famille « Spatial » : Les données de géolocalisation</a:t>
            </a:r>
          </a:p>
        </p:txBody>
      </p:sp>
      <p:graphicFrame>
        <p:nvGraphicFramePr>
          <p:cNvPr id="9" name="Tableau 9">
            <a:extLst>
              <a:ext uri="{FF2B5EF4-FFF2-40B4-BE49-F238E27FC236}">
                <a16:creationId xmlns:a16="http://schemas.microsoft.com/office/drawing/2014/main" id="{D2668152-F573-4398-B7A8-21D2D5DD7E39}"/>
              </a:ext>
            </a:extLst>
          </p:cNvPr>
          <p:cNvGraphicFramePr>
            <a:graphicFrameLocks noGrp="1"/>
          </p:cNvGraphicFramePr>
          <p:nvPr>
            <p:extLst>
              <p:ext uri="{D42A27DB-BD31-4B8C-83A1-F6EECF244321}">
                <p14:modId xmlns:p14="http://schemas.microsoft.com/office/powerpoint/2010/main" val="1010215210"/>
              </p:ext>
            </p:extLst>
          </p:nvPr>
        </p:nvGraphicFramePr>
        <p:xfrm>
          <a:off x="430200" y="1658935"/>
          <a:ext cx="8282160" cy="2095500"/>
        </p:xfrm>
        <a:graphic>
          <a:graphicData uri="http://schemas.openxmlformats.org/drawingml/2006/table">
            <a:tbl>
              <a:tblPr firstRow="1" bandRow="1">
                <a:tableStyleId>{5C22544A-7EE6-4342-B048-85BDC9FD1C3A}</a:tableStyleId>
              </a:tblPr>
              <a:tblGrid>
                <a:gridCol w="958170">
                  <a:extLst>
                    <a:ext uri="{9D8B030D-6E8A-4147-A177-3AD203B41FA5}">
                      <a16:colId xmlns:a16="http://schemas.microsoft.com/office/drawing/2014/main" val="1130533711"/>
                    </a:ext>
                  </a:extLst>
                </a:gridCol>
                <a:gridCol w="3562039">
                  <a:extLst>
                    <a:ext uri="{9D8B030D-6E8A-4147-A177-3AD203B41FA5}">
                      <a16:colId xmlns:a16="http://schemas.microsoft.com/office/drawing/2014/main" val="783088831"/>
                    </a:ext>
                  </a:extLst>
                </a:gridCol>
                <a:gridCol w="3761951">
                  <a:extLst>
                    <a:ext uri="{9D8B030D-6E8A-4147-A177-3AD203B41FA5}">
                      <a16:colId xmlns:a16="http://schemas.microsoft.com/office/drawing/2014/main" val="1850017714"/>
                    </a:ext>
                  </a:extLst>
                </a:gridCol>
              </a:tblGrid>
              <a:tr h="370840">
                <a:tc>
                  <a:txBody>
                    <a:bodyPr/>
                    <a:lstStyle/>
                    <a:p>
                      <a:r>
                        <a:rPr lang="fr-FR" sz="1050" dirty="0"/>
                        <a:t>Type</a:t>
                      </a:r>
                    </a:p>
                  </a:txBody>
                  <a:tcPr/>
                </a:tc>
                <a:tc>
                  <a:txBody>
                    <a:bodyPr/>
                    <a:lstStyle/>
                    <a:p>
                      <a:r>
                        <a:rPr lang="fr-FR" sz="1050" dirty="0"/>
                        <a:t>Description</a:t>
                      </a:r>
                    </a:p>
                  </a:txBody>
                  <a:tcPr/>
                </a:tc>
                <a:tc>
                  <a:txBody>
                    <a:bodyPr/>
                    <a:lstStyle/>
                    <a:p>
                      <a:r>
                        <a:rPr lang="fr-FR" sz="1050" dirty="0"/>
                        <a:t>Exemple</a:t>
                      </a:r>
                    </a:p>
                  </a:txBody>
                  <a:tcPr/>
                </a:tc>
                <a:extLst>
                  <a:ext uri="{0D108BD9-81ED-4DB2-BD59-A6C34878D82A}">
                    <a16:rowId xmlns:a16="http://schemas.microsoft.com/office/drawing/2014/main" val="1824627791"/>
                  </a:ext>
                </a:extLst>
              </a:tr>
              <a:tr h="370840">
                <a:tc>
                  <a:txBody>
                    <a:bodyPr/>
                    <a:lstStyle/>
                    <a:p>
                      <a:r>
                        <a:rPr lang="en-US" sz="1050" kern="1200" dirty="0" err="1">
                          <a:solidFill>
                            <a:schemeClr val="dk1"/>
                          </a:solidFill>
                          <a:latin typeface="+mn-lt"/>
                          <a:ea typeface="+mn-ea"/>
                          <a:cs typeface="+mn-cs"/>
                        </a:rPr>
                        <a:t>geo_point</a:t>
                      </a:r>
                      <a:endParaRPr lang="fr-FR" sz="1050" kern="1200" dirty="0">
                        <a:solidFill>
                          <a:schemeClr val="dk1"/>
                        </a:solidFill>
                        <a:latin typeface="+mn-lt"/>
                        <a:ea typeface="+mn-ea"/>
                        <a:cs typeface="+mn-cs"/>
                      </a:endParaRPr>
                    </a:p>
                  </a:txBody>
                  <a:tcPr/>
                </a:tc>
                <a:tc>
                  <a:txBody>
                    <a:bodyPr/>
                    <a:lstStyle/>
                    <a:p>
                      <a:r>
                        <a:rPr lang="fr-FR" sz="1050" dirty="0"/>
                        <a:t>Utilise une paire de valeur latitude/longitude</a:t>
                      </a:r>
                    </a:p>
                  </a:txBody>
                  <a:tcPr/>
                </a:tc>
                <a:tc>
                  <a:txBody>
                    <a:bodyPr/>
                    <a:lstStyle/>
                    <a:p>
                      <a:r>
                        <a:rPr lang="fr-FR" sz="1050" dirty="0"/>
                        <a:t>Géolocalisation d’un magasin par sa latitude/longitude</a:t>
                      </a:r>
                    </a:p>
                  </a:txBody>
                  <a:tcPr/>
                </a:tc>
                <a:extLst>
                  <a:ext uri="{0D108BD9-81ED-4DB2-BD59-A6C34878D82A}">
                    <a16:rowId xmlns:a16="http://schemas.microsoft.com/office/drawing/2014/main" val="1012580646"/>
                  </a:ext>
                </a:extLst>
              </a:tr>
              <a:tr h="370840">
                <a:tc>
                  <a:txBody>
                    <a:bodyPr/>
                    <a:lstStyle/>
                    <a:p>
                      <a:r>
                        <a:rPr lang="fr-FR" sz="1050" dirty="0"/>
                        <a:t>point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sz="1050" dirty="0"/>
                        <a:t>Pour des points cartésien X/Y</a:t>
                      </a:r>
                    </a:p>
                  </a:txBody>
                  <a:tcPr/>
                </a:tc>
                <a:tc>
                  <a:txBody>
                    <a:bodyPr/>
                    <a:lstStyle/>
                    <a:p>
                      <a:endParaRPr lang="fr-FR" sz="1050" dirty="0"/>
                    </a:p>
                  </a:txBody>
                  <a:tcPr/>
                </a:tc>
                <a:extLst>
                  <a:ext uri="{0D108BD9-81ED-4DB2-BD59-A6C34878D82A}">
                    <a16:rowId xmlns:a16="http://schemas.microsoft.com/office/drawing/2014/main" val="2585531571"/>
                  </a:ext>
                </a:extLst>
              </a:tr>
              <a:tr h="370840">
                <a:tc>
                  <a:txBody>
                    <a:bodyPr/>
                    <a:lstStyle/>
                    <a:p>
                      <a:r>
                        <a:rPr lang="fr-FR" sz="1050" dirty="0" err="1"/>
                        <a:t>geo_shape</a:t>
                      </a:r>
                      <a:endParaRPr lang="fr-FR" sz="105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sz="1050" dirty="0"/>
                        <a:t>Forme géométrique (ligne, polygone, …) suivant une latitude / longitude</a:t>
                      </a:r>
                    </a:p>
                  </a:txBody>
                  <a:tcPr/>
                </a:tc>
                <a:tc>
                  <a:txBody>
                    <a:bodyPr/>
                    <a:lstStyle/>
                    <a:p>
                      <a:r>
                        <a:rPr lang="fr-FR" sz="1050" dirty="0"/>
                        <a:t>Emplacement d’un terrain</a:t>
                      </a:r>
                    </a:p>
                  </a:txBody>
                  <a:tcPr/>
                </a:tc>
                <a:extLst>
                  <a:ext uri="{0D108BD9-81ED-4DB2-BD59-A6C34878D82A}">
                    <a16:rowId xmlns:a16="http://schemas.microsoft.com/office/drawing/2014/main" val="2613920389"/>
                  </a:ext>
                </a:extLst>
              </a:tr>
              <a:tr h="370840">
                <a:tc>
                  <a:txBody>
                    <a:bodyPr/>
                    <a:lstStyle/>
                    <a:p>
                      <a:r>
                        <a:rPr lang="fr-FR" sz="1050" dirty="0" err="1"/>
                        <a:t>shape</a:t>
                      </a:r>
                      <a:endParaRPr lang="fr-FR" sz="105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sz="1050" dirty="0"/>
                        <a:t>Forme géométrique (ligne, polygone, …) des points cartésiens X/Y</a:t>
                      </a:r>
                    </a:p>
                    <a:p>
                      <a:pPr marL="0" marR="0" lvl="0" indent="0" algn="l" defTabSz="685800" rtl="0" eaLnBrk="1" fontAlgn="auto" latinLnBrk="0" hangingPunct="1">
                        <a:lnSpc>
                          <a:spcPct val="100000"/>
                        </a:lnSpc>
                        <a:spcBef>
                          <a:spcPts val="0"/>
                        </a:spcBef>
                        <a:spcAft>
                          <a:spcPts val="0"/>
                        </a:spcAft>
                        <a:buClrTx/>
                        <a:buSzTx/>
                        <a:buFontTx/>
                        <a:buNone/>
                        <a:tabLst/>
                        <a:defRPr/>
                      </a:pPr>
                      <a:endParaRPr lang="fr-FR" sz="1050" dirty="0"/>
                    </a:p>
                  </a:txBody>
                  <a:tcPr/>
                </a:tc>
                <a:tc>
                  <a:txBody>
                    <a:bodyPr/>
                    <a:lstStyle/>
                    <a:p>
                      <a:endParaRPr lang="fr-FR" sz="1050" dirty="0"/>
                    </a:p>
                  </a:txBody>
                  <a:tcPr/>
                </a:tc>
                <a:extLst>
                  <a:ext uri="{0D108BD9-81ED-4DB2-BD59-A6C34878D82A}">
                    <a16:rowId xmlns:a16="http://schemas.microsoft.com/office/drawing/2014/main" val="689362869"/>
                  </a:ext>
                </a:extLst>
              </a:tr>
            </a:tbl>
          </a:graphicData>
        </a:graphic>
      </p:graphicFrame>
    </p:spTree>
    <p:extLst>
      <p:ext uri="{BB962C8B-B14F-4D97-AF65-F5344CB8AC3E}">
        <p14:creationId xmlns:p14="http://schemas.microsoft.com/office/powerpoint/2010/main" val="42931381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2E9EFD1-A1A5-43ED-B947-04B5D4052A28}"/>
              </a:ext>
            </a:extLst>
          </p:cNvPr>
          <p:cNvSpPr>
            <a:spLocks noGrp="1"/>
          </p:cNvSpPr>
          <p:nvPr>
            <p:ph type="title"/>
          </p:nvPr>
        </p:nvSpPr>
        <p:spPr/>
        <p:txBody>
          <a:bodyPr/>
          <a:lstStyle/>
          <a:p>
            <a:r>
              <a:rPr lang="fr-FR" dirty="0"/>
              <a:t>Mapping</a:t>
            </a:r>
          </a:p>
        </p:txBody>
      </p:sp>
      <p:sp>
        <p:nvSpPr>
          <p:cNvPr id="6" name="Espace réservé du texte 5">
            <a:extLst>
              <a:ext uri="{FF2B5EF4-FFF2-40B4-BE49-F238E27FC236}">
                <a16:creationId xmlns:a16="http://schemas.microsoft.com/office/drawing/2014/main" id="{56F28D16-2492-426E-92D4-C7244CDDBF69}"/>
              </a:ext>
            </a:extLst>
          </p:cNvPr>
          <p:cNvSpPr>
            <a:spLocks noGrp="1"/>
          </p:cNvSpPr>
          <p:nvPr>
            <p:ph type="body" sz="quarter" idx="13"/>
          </p:nvPr>
        </p:nvSpPr>
        <p:spPr/>
        <p:txBody>
          <a:bodyPr/>
          <a:lstStyle/>
          <a:p>
            <a:r>
              <a:rPr lang="fr-FR" dirty="0"/>
              <a:t>Explicite – Les types</a:t>
            </a:r>
          </a:p>
        </p:txBody>
      </p:sp>
      <p:sp>
        <p:nvSpPr>
          <p:cNvPr id="3" name="Espace réservé de la date 2">
            <a:extLst>
              <a:ext uri="{FF2B5EF4-FFF2-40B4-BE49-F238E27FC236}">
                <a16:creationId xmlns:a16="http://schemas.microsoft.com/office/drawing/2014/main" id="{ED4375B6-4402-4344-B96B-37E5180027E9}"/>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4BE2A43D-7DE6-4DC2-87BD-A6D851985E52}"/>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Espace réservé du contenu 7">
            <a:extLst>
              <a:ext uri="{FF2B5EF4-FFF2-40B4-BE49-F238E27FC236}">
                <a16:creationId xmlns:a16="http://schemas.microsoft.com/office/drawing/2014/main" id="{CBA6F6A3-99AC-444E-B7F8-2ECA44D0CBB5}"/>
              </a:ext>
            </a:extLst>
          </p:cNvPr>
          <p:cNvSpPr>
            <a:spLocks noGrp="1"/>
          </p:cNvSpPr>
          <p:nvPr>
            <p:ph sz="quarter" idx="15"/>
          </p:nvPr>
        </p:nvSpPr>
        <p:spPr>
          <a:xfrm>
            <a:off x="430200" y="1218931"/>
            <a:ext cx="8282160" cy="3110400"/>
          </a:xfrm>
        </p:spPr>
        <p:txBody>
          <a:bodyPr/>
          <a:lstStyle/>
          <a:p>
            <a:r>
              <a:rPr lang="fr-FR" dirty="0"/>
              <a:t>Ajouter un document avec un </a:t>
            </a:r>
            <a:r>
              <a:rPr lang="fr-FR" dirty="0" err="1"/>
              <a:t>geo_point</a:t>
            </a:r>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Ajouter un document avec un </a:t>
            </a:r>
            <a:r>
              <a:rPr lang="fr-FR" dirty="0" err="1"/>
              <a:t>geo_point</a:t>
            </a:r>
            <a:endParaRPr lang="fr-FR" dirty="0"/>
          </a:p>
          <a:p>
            <a:pPr marL="0" indent="0">
              <a:buNone/>
            </a:pPr>
            <a:endParaRPr lang="fr-FR" dirty="0"/>
          </a:p>
        </p:txBody>
      </p:sp>
      <p:sp>
        <p:nvSpPr>
          <p:cNvPr id="10" name="Rectangle 3">
            <a:extLst>
              <a:ext uri="{FF2B5EF4-FFF2-40B4-BE49-F238E27FC236}">
                <a16:creationId xmlns:a16="http://schemas.microsoft.com/office/drawing/2014/main" id="{38F34E6E-4499-40F4-95C1-655C918E6F8F}"/>
              </a:ext>
            </a:extLst>
          </p:cNvPr>
          <p:cNvSpPr>
            <a:spLocks noChangeArrowheads="1"/>
          </p:cNvSpPr>
          <p:nvPr/>
        </p:nvSpPr>
        <p:spPr bwMode="auto">
          <a:xfrm>
            <a:off x="520920" y="1479143"/>
            <a:ext cx="2286000"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PUT my-index-000001/_doc/1</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"text"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Geopoint</a:t>
            </a:r>
            <a:r>
              <a:rPr kumimoji="0" lang="en-US" altLang="en-US" sz="1000" b="0" i="0" u="none" strike="noStrike" cap="none" normalizeH="0" baseline="0" dirty="0">
                <a:ln>
                  <a:noFill/>
                </a:ln>
                <a:solidFill>
                  <a:srgbClr val="6A8759"/>
                </a:solidFill>
                <a:effectLst/>
                <a:latin typeface="JetBrains Mono"/>
              </a:rPr>
              <a:t> as an object"</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"location"</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lat</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41.12</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lon</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-71.34</a:t>
            </a:r>
            <a:br>
              <a:rPr kumimoji="0" lang="en-US" altLang="en-US" sz="1000" b="0" i="0" u="none" strike="noStrike" cap="none" normalizeH="0" baseline="0" dirty="0">
                <a:ln>
                  <a:noFill/>
                </a:ln>
                <a:solidFill>
                  <a:srgbClr val="6897BB"/>
                </a:solidFill>
                <a:effectLst/>
                <a:latin typeface="JetBrains Mono"/>
              </a:rPr>
            </a:br>
            <a:r>
              <a:rPr kumimoji="0" lang="en-US" altLang="en-US" sz="1000" b="0" i="0" u="none" strike="noStrike" cap="none" normalizeH="0" baseline="0" dirty="0">
                <a:ln>
                  <a:noFill/>
                </a:ln>
                <a:solidFill>
                  <a:srgbClr val="6897BB"/>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556F2C14-5198-4491-93E2-47B9030E35C3}"/>
              </a:ext>
            </a:extLst>
          </p:cNvPr>
          <p:cNvSpPr>
            <a:spLocks noChangeArrowheads="1"/>
          </p:cNvSpPr>
          <p:nvPr/>
        </p:nvSpPr>
        <p:spPr bwMode="auto">
          <a:xfrm>
            <a:off x="3463745" y="1709976"/>
            <a:ext cx="2215069" cy="8617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PUT my-index-000001/_doc/2</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"text"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Geopoint</a:t>
            </a:r>
            <a:r>
              <a:rPr kumimoji="0" lang="en-US" altLang="en-US" sz="1000" b="0" i="0" u="none" strike="noStrike" cap="none" normalizeH="0" baseline="0" dirty="0">
                <a:ln>
                  <a:noFill/>
                </a:ln>
                <a:solidFill>
                  <a:srgbClr val="6A8759"/>
                </a:solidFill>
                <a:effectLst/>
                <a:latin typeface="JetBrains Mono"/>
              </a:rPr>
              <a:t> as a string"</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"location"</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"41.12,-71.34"</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975CFC49-E412-4D0E-9BCD-ABECA6FE6B96}"/>
              </a:ext>
            </a:extLst>
          </p:cNvPr>
          <p:cNvSpPr>
            <a:spLocks noChangeArrowheads="1"/>
          </p:cNvSpPr>
          <p:nvPr/>
        </p:nvSpPr>
        <p:spPr bwMode="auto">
          <a:xfrm>
            <a:off x="6347160" y="1709975"/>
            <a:ext cx="2279176" cy="8617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PUT my-index-000001/_doc/4</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"text"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Geopoint</a:t>
            </a:r>
            <a:r>
              <a:rPr kumimoji="0" lang="en-US" altLang="en-US" sz="1000" b="0" i="0" u="none" strike="noStrike" cap="none" normalizeH="0" baseline="0" dirty="0">
                <a:ln>
                  <a:noFill/>
                </a:ln>
                <a:solidFill>
                  <a:srgbClr val="6A8759"/>
                </a:solidFill>
                <a:effectLst/>
                <a:latin typeface="JetBrains Mono"/>
              </a:rPr>
              <a:t> as an array"</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"location"</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-71.34</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41.12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3B50C33A-118E-4EDD-8BA7-F75D1C37969E}"/>
              </a:ext>
            </a:extLst>
          </p:cNvPr>
          <p:cNvSpPr>
            <a:spLocks noChangeArrowheads="1"/>
          </p:cNvSpPr>
          <p:nvPr/>
        </p:nvSpPr>
        <p:spPr bwMode="auto">
          <a:xfrm>
            <a:off x="520920" y="3363941"/>
            <a:ext cx="3036876"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A9B7C6"/>
                </a:solidFill>
                <a:effectLst/>
                <a:latin typeface="JetBrains Mono"/>
              </a:rPr>
              <a:t>POST /example/_doc</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"location" </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"type" </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"linestring"</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9876AA"/>
                </a:solidFill>
                <a:effectLst/>
                <a:latin typeface="JetBrains Mono"/>
              </a:rPr>
              <a:t>"coordinates" </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6897BB"/>
                </a:solidFill>
                <a:effectLst/>
                <a:latin typeface="JetBrains Mono"/>
              </a:rPr>
              <a:t>-77.03653</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897BB"/>
                </a:solidFill>
                <a:effectLst/>
                <a:latin typeface="JetBrains Mono"/>
              </a:rPr>
              <a:t>38.897676</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6897BB"/>
                </a:solidFill>
                <a:effectLst/>
                <a:latin typeface="JetBrains Mono"/>
              </a:rPr>
              <a:t>-77.009051</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897BB"/>
                </a:solidFill>
                <a:effectLst/>
                <a:latin typeface="JetBrains Mono"/>
              </a:rPr>
              <a:t>38.889939</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EE5BAB49-8317-4F37-A9EB-35B94735CE78}"/>
              </a:ext>
            </a:extLst>
          </p:cNvPr>
          <p:cNvSpPr>
            <a:spLocks noChangeArrowheads="1"/>
          </p:cNvSpPr>
          <p:nvPr/>
        </p:nvSpPr>
        <p:spPr bwMode="auto">
          <a:xfrm>
            <a:off x="4972467" y="3077300"/>
            <a:ext cx="3250458" cy="178510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A9B7C6"/>
                </a:solidFill>
                <a:effectLst/>
                <a:latin typeface="JetBrains Mono"/>
              </a:rPr>
              <a:t>POST /example/_doc</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"location" </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"type" </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"polygon"</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9876AA"/>
                </a:solidFill>
                <a:effectLst/>
                <a:latin typeface="JetBrains Mono"/>
              </a:rPr>
              <a:t>"coordinates" </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 [</a:t>
            </a:r>
            <a:r>
              <a:rPr kumimoji="0" lang="en-US" altLang="en-US" sz="1000" b="0" i="0" u="none" strike="noStrike" cap="none" normalizeH="0" baseline="0">
                <a:ln>
                  <a:noFill/>
                </a:ln>
                <a:solidFill>
                  <a:srgbClr val="6897BB"/>
                </a:solidFill>
                <a:effectLst/>
                <a:latin typeface="JetBrains Mono"/>
              </a:rPr>
              <a:t>-77.03653</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897BB"/>
                </a:solidFill>
                <a:effectLst/>
                <a:latin typeface="JetBrains Mono"/>
              </a:rPr>
              <a:t>38.897676</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6897BB"/>
                </a:solidFill>
                <a:effectLst/>
                <a:latin typeface="JetBrains Mono"/>
              </a:rPr>
              <a:t>-77.03653</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897BB"/>
                </a:solidFill>
                <a:effectLst/>
                <a:latin typeface="JetBrains Mono"/>
              </a:rPr>
              <a:t>37.897676</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CC7832"/>
                </a:solidFill>
                <a:effectLst/>
                <a:latin typeface="JetBrains Mono"/>
              </a:rPr>
              <a:t>, </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6897BB"/>
                </a:solidFill>
                <a:effectLst/>
                <a:latin typeface="JetBrains Mono"/>
              </a:rPr>
              <a:t>-76.03653</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897BB"/>
                </a:solidFill>
                <a:effectLst/>
                <a:latin typeface="JetBrains Mono"/>
              </a:rPr>
              <a:t>38.897676</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6897BB"/>
                </a:solidFill>
                <a:effectLst/>
                <a:latin typeface="JetBrains Mono"/>
              </a:rPr>
              <a:t>-77.03653</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897BB"/>
                </a:solidFill>
                <a:effectLst/>
                <a:latin typeface="JetBrains Mono"/>
              </a:rPr>
              <a:t>38.997676</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CC7832"/>
                </a:solidFill>
                <a:effectLst/>
                <a:latin typeface="JetBrains Mono"/>
              </a:rPr>
              <a:t>, </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6897BB"/>
                </a:solidFill>
                <a:effectLst/>
                <a:latin typeface="JetBrains Mono"/>
              </a:rPr>
              <a:t>-77.03653</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897BB"/>
                </a:solidFill>
                <a:effectLst/>
                <a:latin typeface="JetBrains Mono"/>
              </a:rPr>
              <a:t>38.897676</a:t>
            </a:r>
            <a:r>
              <a:rPr kumimoji="0" lang="en-US" altLang="en-US" sz="1000" b="0" i="0" u="none" strike="noStrike" cap="none" normalizeH="0" baseline="0">
                <a:ln>
                  <a:noFill/>
                </a:ln>
                <a:solidFill>
                  <a:srgbClr val="A9B7C6"/>
                </a:solidFill>
                <a:effectLst/>
                <a:latin typeface="JetBrains Mono"/>
              </a:rPr>
              <a:t>] ]</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06588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2E9EFD1-A1A5-43ED-B947-04B5D4052A28}"/>
              </a:ext>
            </a:extLst>
          </p:cNvPr>
          <p:cNvSpPr>
            <a:spLocks noGrp="1"/>
          </p:cNvSpPr>
          <p:nvPr>
            <p:ph type="title"/>
          </p:nvPr>
        </p:nvSpPr>
        <p:spPr/>
        <p:txBody>
          <a:bodyPr/>
          <a:lstStyle/>
          <a:p>
            <a:r>
              <a:rPr lang="fr-FR" dirty="0"/>
              <a:t>Mapping</a:t>
            </a:r>
          </a:p>
        </p:txBody>
      </p:sp>
      <p:sp>
        <p:nvSpPr>
          <p:cNvPr id="6" name="Espace réservé du texte 5">
            <a:extLst>
              <a:ext uri="{FF2B5EF4-FFF2-40B4-BE49-F238E27FC236}">
                <a16:creationId xmlns:a16="http://schemas.microsoft.com/office/drawing/2014/main" id="{56F28D16-2492-426E-92D4-C7244CDDBF69}"/>
              </a:ext>
            </a:extLst>
          </p:cNvPr>
          <p:cNvSpPr>
            <a:spLocks noGrp="1"/>
          </p:cNvSpPr>
          <p:nvPr>
            <p:ph type="body" sz="quarter" idx="13"/>
          </p:nvPr>
        </p:nvSpPr>
        <p:spPr/>
        <p:txBody>
          <a:bodyPr/>
          <a:lstStyle/>
          <a:p>
            <a:r>
              <a:rPr lang="fr-FR" dirty="0" err="1"/>
              <a:t>Percolator</a:t>
            </a:r>
            <a:endParaRPr lang="fr-FR" dirty="0"/>
          </a:p>
        </p:txBody>
      </p:sp>
      <p:sp>
        <p:nvSpPr>
          <p:cNvPr id="3" name="Espace réservé de la date 2">
            <a:extLst>
              <a:ext uri="{FF2B5EF4-FFF2-40B4-BE49-F238E27FC236}">
                <a16:creationId xmlns:a16="http://schemas.microsoft.com/office/drawing/2014/main" id="{ED4375B6-4402-4344-B96B-37E5180027E9}"/>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4BE2A43D-7DE6-4DC2-87BD-A6D851985E52}"/>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Espace réservé du contenu 7">
            <a:extLst>
              <a:ext uri="{FF2B5EF4-FFF2-40B4-BE49-F238E27FC236}">
                <a16:creationId xmlns:a16="http://schemas.microsoft.com/office/drawing/2014/main" id="{CBA6F6A3-99AC-444E-B7F8-2ECA44D0CBB5}"/>
              </a:ext>
            </a:extLst>
          </p:cNvPr>
          <p:cNvSpPr>
            <a:spLocks noGrp="1"/>
          </p:cNvSpPr>
          <p:nvPr>
            <p:ph sz="quarter" idx="15"/>
          </p:nvPr>
        </p:nvSpPr>
        <p:spPr/>
        <p:txBody>
          <a:bodyPr/>
          <a:lstStyle/>
          <a:p>
            <a:r>
              <a:rPr lang="fr-FR" dirty="0"/>
              <a:t>Il s’agit d’une recherche inversée.</a:t>
            </a:r>
          </a:p>
          <a:p>
            <a:r>
              <a:rPr lang="fr-FR" dirty="0"/>
              <a:t>On n’indexe plus des documents mais des requêtes dans un index</a:t>
            </a:r>
          </a:p>
          <a:p>
            <a:r>
              <a:rPr lang="fr-FR" dirty="0"/>
              <a:t>A chaque ajout d’un document, il est possible d’interroger l’index « </a:t>
            </a:r>
            <a:r>
              <a:rPr lang="fr-FR" dirty="0" err="1"/>
              <a:t>percolator</a:t>
            </a:r>
            <a:r>
              <a:rPr lang="fr-FR" dirty="0"/>
              <a:t> »</a:t>
            </a:r>
          </a:p>
          <a:p>
            <a:r>
              <a:rPr lang="fr-FR" dirty="0"/>
              <a:t>La réponse retourne les requêtes qui correspondent au document</a:t>
            </a:r>
          </a:p>
          <a:p>
            <a:r>
              <a:rPr lang="fr-FR" dirty="0"/>
              <a:t>Utilisation métier : alerte sur des recherches sauvegardées </a:t>
            </a:r>
          </a:p>
          <a:p>
            <a:pPr lvl="1"/>
            <a:r>
              <a:rPr lang="fr-FR" dirty="0"/>
              <a:t>Être alerté lorsqu’un produit correspond à ma recherche (le bon coin)</a:t>
            </a:r>
          </a:p>
        </p:txBody>
      </p:sp>
    </p:spTree>
    <p:extLst>
      <p:ext uri="{BB962C8B-B14F-4D97-AF65-F5344CB8AC3E}">
        <p14:creationId xmlns:p14="http://schemas.microsoft.com/office/powerpoint/2010/main" val="8266193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fr-FR" dirty="0"/>
              <a:t>Analyse de texte</a:t>
            </a:r>
          </a:p>
        </p:txBody>
      </p:sp>
      <p:sp>
        <p:nvSpPr>
          <p:cNvPr id="3" name="Tijdelijke aanduiding voor datum 2"/>
          <p:cNvSpPr>
            <a:spLocks noGrp="1"/>
          </p:cNvSpPr>
          <p:nvPr>
            <p:ph type="dt" sz="half" idx="10"/>
          </p:nvPr>
        </p:nvSpPr>
        <p:spPr/>
        <p:txBody>
          <a:bodyPr/>
          <a:lstStyle/>
          <a:p>
            <a:fld id="{DC04DD05-4251-43BC-B82A-FBE6C877A68C}" type="datetime1">
              <a:rPr lang="en-GB" noProof="1" smtClean="0"/>
              <a:pPr/>
              <a:t>21/11/2022</a:t>
            </a:fld>
            <a:endParaRPr lang="en-GB" noProof="1"/>
          </a:p>
        </p:txBody>
      </p:sp>
      <p:sp>
        <p:nvSpPr>
          <p:cNvPr id="4" name="Tijdelijke aanduiding voor voettekst 3"/>
          <p:cNvSpPr>
            <a:spLocks noGrp="1"/>
          </p:cNvSpPr>
          <p:nvPr>
            <p:ph type="ftr" sz="quarter" idx="11"/>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3517327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6D7EF62-EF47-49E9-AFFD-E3F033D39ACF}"/>
              </a:ext>
            </a:extLst>
          </p:cNvPr>
          <p:cNvSpPr>
            <a:spLocks noGrp="1"/>
          </p:cNvSpPr>
          <p:nvPr>
            <p:ph sz="quarter" idx="15"/>
          </p:nvPr>
        </p:nvSpPr>
        <p:spPr>
          <a:xfrm>
            <a:off x="430200" y="1369785"/>
            <a:ext cx="8282160" cy="3110400"/>
          </a:xfrm>
        </p:spPr>
        <p:txBody>
          <a:bodyPr/>
          <a:lstStyle/>
          <a:p>
            <a:r>
              <a:rPr lang="fr-FR" dirty="0"/>
              <a:t>L’analyser consiste en une suite de 3 traitements.</a:t>
            </a:r>
          </a:p>
          <a:p>
            <a:r>
              <a:rPr lang="fr-FR" dirty="0"/>
              <a:t>Il existe des analyser par défaut, mais ils peuvent être paramétrés</a:t>
            </a:r>
          </a:p>
          <a:p>
            <a:r>
              <a:rPr lang="fr-FR" dirty="0"/>
              <a:t>Ils manipulent du texte, ils sont donc dépendants de la langue du texte : Français, Anglais, …</a:t>
            </a:r>
          </a:p>
          <a:p>
            <a:endParaRPr lang="fr-FR" dirty="0"/>
          </a:p>
          <a:p>
            <a:r>
              <a:rPr lang="fr-FR" dirty="0"/>
              <a:t>Les 3 étapes :</a:t>
            </a:r>
          </a:p>
          <a:p>
            <a:pPr lvl="1"/>
            <a:r>
              <a:rPr lang="fr-FR" dirty="0" err="1"/>
              <a:t>Characters</a:t>
            </a:r>
            <a:r>
              <a:rPr lang="fr-FR" dirty="0"/>
              <a:t> </a:t>
            </a:r>
            <a:r>
              <a:rPr lang="fr-FR" dirty="0" err="1"/>
              <a:t>Filters</a:t>
            </a:r>
            <a:r>
              <a:rPr lang="fr-FR" dirty="0"/>
              <a:t> : Reçoit un flux avec le texte original et le transforme en ajoutant, supprimant, modifiant les caractères (Suppression de marqueur HTML).</a:t>
            </a:r>
          </a:p>
          <a:p>
            <a:pPr lvl="1"/>
            <a:r>
              <a:rPr lang="fr-FR" dirty="0" err="1"/>
              <a:t>Tokenizer</a:t>
            </a:r>
            <a:r>
              <a:rPr lang="fr-FR" dirty="0"/>
              <a:t> : Reçoit le flux précédent et sépare les caractères en mots suivant les espaces et la ponctuation. Le </a:t>
            </a:r>
            <a:r>
              <a:rPr lang="fr-FR" dirty="0" err="1"/>
              <a:t>tokenizer</a:t>
            </a:r>
            <a:r>
              <a:rPr lang="fr-FR" dirty="0"/>
              <a:t> conserve également l’ordre des mots et leurs emplacements.</a:t>
            </a:r>
          </a:p>
          <a:p>
            <a:pPr lvl="1"/>
            <a:r>
              <a:rPr lang="fr-FR" dirty="0" err="1"/>
              <a:t>Token</a:t>
            </a:r>
            <a:r>
              <a:rPr lang="fr-FR" dirty="0"/>
              <a:t> </a:t>
            </a:r>
            <a:r>
              <a:rPr lang="fr-FR" dirty="0" err="1"/>
              <a:t>Filter</a:t>
            </a:r>
            <a:r>
              <a:rPr lang="fr-FR" dirty="0"/>
              <a:t> : Reçoit le flux de mots précédent et il ajoute, supprime ou modifie les mots (</a:t>
            </a:r>
            <a:r>
              <a:rPr lang="fr-FR" dirty="0" err="1"/>
              <a:t>Convertions</a:t>
            </a:r>
            <a:r>
              <a:rPr lang="fr-FR" dirty="0"/>
              <a:t> en majuscule/minuscule, suppression de mot insignifiant, synonyme, base verbale, …)</a:t>
            </a:r>
          </a:p>
          <a:p>
            <a:pPr lvl="1"/>
            <a:endParaRPr lang="fr-FR" dirty="0"/>
          </a:p>
          <a:p>
            <a:pPr lvl="1"/>
            <a:endParaRPr lang="fr-FR" dirty="0"/>
          </a:p>
        </p:txBody>
      </p:sp>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fr-FR" dirty="0"/>
              <a:t>Analyse de texte</a:t>
            </a:r>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a:t>Un analyser</a:t>
            </a:r>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2097112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F712FD86-2C4D-4846-BE90-44B599021788}"/>
              </a:ext>
            </a:extLst>
          </p:cNvPr>
          <p:cNvSpPr>
            <a:spLocks noGrp="1"/>
          </p:cNvSpPr>
          <p:nvPr>
            <p:ph sz="quarter" idx="15"/>
          </p:nvPr>
        </p:nvSpPr>
        <p:spPr/>
        <p:txBody>
          <a:bodyPr/>
          <a:lstStyle/>
          <a:p>
            <a:pPr marL="0" indent="0">
              <a:buNone/>
            </a:pPr>
            <a:r>
              <a:rPr lang="fr-FR" dirty="0"/>
              <a:t>Une base de données standard (SQL ou non) utilise des requêtes qualifiées de </a:t>
            </a:r>
            <a:r>
              <a:rPr lang="fr-FR" dirty="0" err="1"/>
              <a:t>booleén</a:t>
            </a:r>
            <a:r>
              <a:rPr lang="fr-FR" dirty="0"/>
              <a:t> : Soit la donnée satisfait la condition, soit elle n’est pas remontée.</a:t>
            </a:r>
          </a:p>
          <a:p>
            <a:pPr marL="0" indent="0">
              <a:buNone/>
            </a:pPr>
            <a:endParaRPr lang="fr-FR" dirty="0"/>
          </a:p>
          <a:p>
            <a:pPr marL="0" indent="0">
              <a:buNone/>
            </a:pPr>
            <a:r>
              <a:rPr lang="fr-FR" dirty="0" err="1"/>
              <a:t>ElasticSearch</a:t>
            </a:r>
            <a:r>
              <a:rPr lang="fr-FR" dirty="0"/>
              <a:t> et les moteurs de recherche en général, permet de remonter des résultats qui correspondent totalement ou partiellement aux critères : Notion de pertinence, de score.</a:t>
            </a:r>
          </a:p>
          <a:p>
            <a:pPr marL="0" indent="0">
              <a:buNone/>
            </a:pPr>
            <a:endParaRPr lang="fr-FR" dirty="0"/>
          </a:p>
          <a:p>
            <a:pPr marL="0" indent="0">
              <a:buNone/>
            </a:pPr>
            <a:r>
              <a:rPr lang="fr-FR" dirty="0"/>
              <a:t>Repose sur trois critères :</a:t>
            </a:r>
          </a:p>
          <a:p>
            <a:pPr algn="l">
              <a:buFont typeface="+mj-lt"/>
              <a:buAutoNum type="arabicPeriod"/>
            </a:pPr>
            <a:r>
              <a:rPr lang="fr-FR" b="0" i="0" dirty="0" err="1">
                <a:solidFill>
                  <a:srgbClr val="333333"/>
                </a:solidFill>
                <a:effectLst/>
                <a:latin typeface="Lato_Regular"/>
              </a:rPr>
              <a:t>Term</a:t>
            </a:r>
            <a:r>
              <a:rPr lang="fr-FR" b="0" i="0" dirty="0">
                <a:solidFill>
                  <a:srgbClr val="333333"/>
                </a:solidFill>
                <a:effectLst/>
                <a:latin typeface="Lato_Regular"/>
              </a:rPr>
              <a:t> </a:t>
            </a:r>
            <a:r>
              <a:rPr lang="fr-FR" b="0" i="0" dirty="0" err="1">
                <a:solidFill>
                  <a:srgbClr val="333333"/>
                </a:solidFill>
                <a:effectLst/>
                <a:latin typeface="Lato_Regular"/>
              </a:rPr>
              <a:t>Frenquency</a:t>
            </a:r>
            <a:r>
              <a:rPr lang="fr-FR" b="0" i="0" dirty="0">
                <a:solidFill>
                  <a:srgbClr val="333333"/>
                </a:solidFill>
                <a:effectLst/>
                <a:latin typeface="Lato_Regular"/>
              </a:rPr>
              <a:t> (TF) → la fréquence d’apparition des mots-clés de la recherche dans le document (les documents contenants le plus de « matches » sont priorisés)</a:t>
            </a:r>
          </a:p>
          <a:p>
            <a:pPr algn="l">
              <a:buFont typeface="+mj-lt"/>
              <a:buAutoNum type="arabicPeriod"/>
            </a:pPr>
            <a:r>
              <a:rPr lang="fr-FR" b="0" i="0" dirty="0">
                <a:solidFill>
                  <a:srgbClr val="333333"/>
                </a:solidFill>
                <a:effectLst/>
                <a:latin typeface="Lato_Regular"/>
              </a:rPr>
              <a:t>Inverse document </a:t>
            </a:r>
            <a:r>
              <a:rPr lang="fr-FR" b="0" i="0" dirty="0" err="1">
                <a:solidFill>
                  <a:srgbClr val="333333"/>
                </a:solidFill>
                <a:effectLst/>
                <a:latin typeface="Lato_Regular"/>
              </a:rPr>
              <a:t>frequency</a:t>
            </a:r>
            <a:r>
              <a:rPr lang="fr-FR" b="0" i="0" dirty="0">
                <a:solidFill>
                  <a:srgbClr val="333333"/>
                </a:solidFill>
                <a:effectLst/>
                <a:latin typeface="Lato_Regular"/>
              </a:rPr>
              <a:t> (IDF) → un coefficient correcteur accordant plus d’importance aux mots-clés </a:t>
            </a:r>
            <a:r>
              <a:rPr lang="fr-FR" b="0" i="0" dirty="0" err="1">
                <a:solidFill>
                  <a:srgbClr val="333333"/>
                </a:solidFill>
                <a:effectLst/>
                <a:latin typeface="Lato_Regular"/>
              </a:rPr>
              <a:t>apparaissants</a:t>
            </a:r>
            <a:r>
              <a:rPr lang="fr-FR" b="0" i="0" dirty="0">
                <a:solidFill>
                  <a:srgbClr val="333333"/>
                </a:solidFill>
                <a:effectLst/>
                <a:latin typeface="Lato_Regular"/>
              </a:rPr>
              <a:t> dans peu de documents</a:t>
            </a:r>
          </a:p>
          <a:p>
            <a:pPr algn="l">
              <a:buFont typeface="+mj-lt"/>
              <a:buAutoNum type="arabicPeriod"/>
            </a:pPr>
            <a:r>
              <a:rPr lang="fr-FR" b="0" i="0" dirty="0">
                <a:solidFill>
                  <a:srgbClr val="333333"/>
                </a:solidFill>
                <a:effectLst/>
                <a:latin typeface="Lato_Regular"/>
              </a:rPr>
              <a:t>Field-</a:t>
            </a:r>
            <a:r>
              <a:rPr lang="fr-FR" b="0" i="0" dirty="0" err="1">
                <a:solidFill>
                  <a:srgbClr val="333333"/>
                </a:solidFill>
                <a:effectLst/>
                <a:latin typeface="Lato_Regular"/>
              </a:rPr>
              <a:t>length</a:t>
            </a:r>
            <a:r>
              <a:rPr lang="fr-FR" b="0" i="0" dirty="0">
                <a:solidFill>
                  <a:srgbClr val="333333"/>
                </a:solidFill>
                <a:effectLst/>
                <a:latin typeface="Lato_Regular"/>
              </a:rPr>
              <a:t> </a:t>
            </a:r>
            <a:r>
              <a:rPr lang="fr-FR" b="0" i="0" dirty="0" err="1">
                <a:solidFill>
                  <a:srgbClr val="333333"/>
                </a:solidFill>
                <a:effectLst/>
                <a:latin typeface="Lato_Regular"/>
              </a:rPr>
              <a:t>norm</a:t>
            </a:r>
            <a:r>
              <a:rPr lang="fr-FR" b="0" i="0" dirty="0">
                <a:solidFill>
                  <a:srgbClr val="333333"/>
                </a:solidFill>
                <a:effectLst/>
                <a:latin typeface="Lato_Regular"/>
              </a:rPr>
              <a:t> → un autre coefficient correcteur portant sur la longueur du champ dans lequel le mot-clé est trouvé : ainsi, les matches dans le titre ou le nom du document ont un poids supérieurs aux matches dans le corps du document.</a:t>
            </a:r>
          </a:p>
          <a:p>
            <a:pPr marL="0" indent="0">
              <a:buNone/>
            </a:pPr>
            <a:endParaRPr lang="fr-FR" dirty="0"/>
          </a:p>
        </p:txBody>
      </p:sp>
      <p:sp>
        <p:nvSpPr>
          <p:cNvPr id="5" name="Titre 4">
            <a:extLst>
              <a:ext uri="{FF2B5EF4-FFF2-40B4-BE49-F238E27FC236}">
                <a16:creationId xmlns:a16="http://schemas.microsoft.com/office/drawing/2014/main" id="{E1E66642-3D50-4BA8-9681-26D1FD00606C}"/>
              </a:ext>
            </a:extLst>
          </p:cNvPr>
          <p:cNvSpPr>
            <a:spLocks noGrp="1"/>
          </p:cNvSpPr>
          <p:nvPr>
            <p:ph type="title"/>
          </p:nvPr>
        </p:nvSpPr>
        <p:spPr/>
        <p:txBody>
          <a:bodyPr/>
          <a:lstStyle/>
          <a:p>
            <a:r>
              <a:rPr lang="fr-FR" dirty="0" err="1"/>
              <a:t>ElasticSearch</a:t>
            </a:r>
            <a:endParaRPr lang="fr-FR" dirty="0"/>
          </a:p>
        </p:txBody>
      </p:sp>
      <p:sp>
        <p:nvSpPr>
          <p:cNvPr id="6" name="Espace réservé du texte 5">
            <a:extLst>
              <a:ext uri="{FF2B5EF4-FFF2-40B4-BE49-F238E27FC236}">
                <a16:creationId xmlns:a16="http://schemas.microsoft.com/office/drawing/2014/main" id="{21C19AB3-074C-4EFE-B089-ED4445AE7390}"/>
              </a:ext>
            </a:extLst>
          </p:cNvPr>
          <p:cNvSpPr>
            <a:spLocks noGrp="1"/>
          </p:cNvSpPr>
          <p:nvPr>
            <p:ph type="body" sz="quarter" idx="13"/>
          </p:nvPr>
        </p:nvSpPr>
        <p:spPr/>
        <p:txBody>
          <a:bodyPr/>
          <a:lstStyle/>
          <a:p>
            <a:r>
              <a:rPr lang="fr-FR" dirty="0"/>
              <a:t>Différence avec les bases de données standards</a:t>
            </a:r>
          </a:p>
        </p:txBody>
      </p:sp>
      <p:sp>
        <p:nvSpPr>
          <p:cNvPr id="3" name="Espace réservé de la date 2">
            <a:extLst>
              <a:ext uri="{FF2B5EF4-FFF2-40B4-BE49-F238E27FC236}">
                <a16:creationId xmlns:a16="http://schemas.microsoft.com/office/drawing/2014/main" id="{30452326-1041-4AFD-B73F-443B1C1C70A5}"/>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368F6A4C-CB9C-47A7-A7C7-C5E9DDCD6582}"/>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7460025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fr-FR" dirty="0"/>
              <a:t>Analyse de texte</a:t>
            </a:r>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a:t>Un analyser - exemple</a:t>
            </a:r>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9" name="Picture 2">
            <a:extLst>
              <a:ext uri="{FF2B5EF4-FFF2-40B4-BE49-F238E27FC236}">
                <a16:creationId xmlns:a16="http://schemas.microsoft.com/office/drawing/2014/main" id="{7AF3E85B-C82B-40A1-8159-5F1EE7F0A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437" y="1648611"/>
            <a:ext cx="6791716" cy="216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637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6D7EF62-EF47-49E9-AFFD-E3F033D39ACF}"/>
              </a:ext>
            </a:extLst>
          </p:cNvPr>
          <p:cNvSpPr>
            <a:spLocks noGrp="1"/>
          </p:cNvSpPr>
          <p:nvPr>
            <p:ph sz="quarter" idx="15"/>
          </p:nvPr>
        </p:nvSpPr>
        <p:spPr/>
        <p:txBody>
          <a:bodyPr/>
          <a:lstStyle/>
          <a:p>
            <a:r>
              <a:rPr lang="fr-FR" dirty="0"/>
              <a:t>Permet de transformer un texte de caractères ou de textes sans valeurs : Ajout, suppression, modification</a:t>
            </a:r>
          </a:p>
          <a:p>
            <a:endParaRPr lang="fr-FR" dirty="0"/>
          </a:p>
          <a:p>
            <a:r>
              <a:rPr lang="fr-FR" dirty="0"/>
              <a:t>Suppression :</a:t>
            </a:r>
          </a:p>
          <a:p>
            <a:pPr lvl="1"/>
            <a:r>
              <a:rPr lang="fr-FR" dirty="0"/>
              <a:t>Page HTML : Suppression des balise HTML : &lt;b&gt;Titre&lt;/b&gt;</a:t>
            </a:r>
          </a:p>
          <a:p>
            <a:pPr lvl="1"/>
            <a:endParaRPr lang="fr-FR" dirty="0"/>
          </a:p>
          <a:p>
            <a:r>
              <a:rPr lang="fr-FR" dirty="0"/>
              <a:t>Modification : </a:t>
            </a:r>
          </a:p>
          <a:p>
            <a:pPr lvl="1"/>
            <a:r>
              <a:rPr lang="fr-FR" dirty="0"/>
              <a:t>Remplacement de code par une valeur</a:t>
            </a:r>
          </a:p>
          <a:p>
            <a:pPr lvl="1"/>
            <a:r>
              <a:rPr lang="fr-FR" dirty="0"/>
              <a:t>Pour des couleurs #FF0000 remplacé par le mot rouge</a:t>
            </a:r>
          </a:p>
          <a:p>
            <a:endParaRPr lang="fr-FR" dirty="0"/>
          </a:p>
          <a:p>
            <a:r>
              <a:rPr lang="fr-FR" dirty="0"/>
              <a:t>Ajout :</a:t>
            </a:r>
          </a:p>
          <a:p>
            <a:pPr lvl="1"/>
            <a:r>
              <a:rPr lang="fr-FR" dirty="0"/>
              <a:t>Ajout des termes correspondant à des acronymes</a:t>
            </a:r>
          </a:p>
          <a:p>
            <a:pPr lvl="1"/>
            <a:r>
              <a:rPr lang="fr-FR" dirty="0"/>
              <a:t>RAS = Rien à signaler</a:t>
            </a:r>
          </a:p>
          <a:p>
            <a:pPr lvl="1"/>
            <a:endParaRPr lang="fr-FR" dirty="0"/>
          </a:p>
          <a:p>
            <a:r>
              <a:rPr lang="fr-FR" dirty="0"/>
              <a:t>Il existe des </a:t>
            </a:r>
            <a:r>
              <a:rPr lang="fr-FR" dirty="0" err="1"/>
              <a:t>characters</a:t>
            </a:r>
            <a:r>
              <a:rPr lang="fr-FR" dirty="0"/>
              <a:t> </a:t>
            </a:r>
            <a:r>
              <a:rPr lang="fr-FR" dirty="0" err="1"/>
              <a:t>filter</a:t>
            </a:r>
            <a:r>
              <a:rPr lang="fr-FR" dirty="0"/>
              <a:t> prés défini par ElasticSearch</a:t>
            </a:r>
          </a:p>
          <a:p>
            <a:endParaRPr lang="fr-FR" dirty="0"/>
          </a:p>
        </p:txBody>
      </p:sp>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fr-FR" dirty="0"/>
              <a:t>Analyse de texte</a:t>
            </a:r>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err="1"/>
              <a:t>Characters</a:t>
            </a:r>
            <a:r>
              <a:rPr lang="fr-FR" dirty="0"/>
              <a:t> </a:t>
            </a:r>
            <a:r>
              <a:rPr lang="fr-FR" dirty="0" err="1"/>
              <a:t>Filter</a:t>
            </a:r>
            <a:endParaRPr lang="fr-FR" dirty="0"/>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18747881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6D7EF62-EF47-49E9-AFFD-E3F033D39ACF}"/>
              </a:ext>
            </a:extLst>
          </p:cNvPr>
          <p:cNvSpPr>
            <a:spLocks noGrp="1"/>
          </p:cNvSpPr>
          <p:nvPr>
            <p:ph sz="quarter" idx="15"/>
          </p:nvPr>
        </p:nvSpPr>
        <p:spPr/>
        <p:txBody>
          <a:bodyPr/>
          <a:lstStyle/>
          <a:p>
            <a:r>
              <a:rPr lang="fr-FR" dirty="0"/>
              <a:t>La </a:t>
            </a:r>
            <a:r>
              <a:rPr lang="fr-FR" dirty="0" err="1"/>
              <a:t>tokenization</a:t>
            </a:r>
            <a:r>
              <a:rPr lang="fr-FR" dirty="0"/>
              <a:t> rend possible la recherche full </a:t>
            </a:r>
            <a:r>
              <a:rPr lang="fr-FR" dirty="0" err="1"/>
              <a:t>text</a:t>
            </a:r>
            <a:r>
              <a:rPr lang="fr-FR" dirty="0"/>
              <a:t> en isolant chaque mot d’un texte. On parle de </a:t>
            </a:r>
            <a:r>
              <a:rPr lang="fr-FR" dirty="0" err="1"/>
              <a:t>token</a:t>
            </a:r>
            <a:r>
              <a:rPr lang="fr-FR" dirty="0"/>
              <a:t>.</a:t>
            </a:r>
          </a:p>
          <a:p>
            <a:endParaRPr lang="fr-FR" dirty="0"/>
          </a:p>
          <a:p>
            <a:r>
              <a:rPr lang="fr-FR" dirty="0"/>
              <a:t>Prenons la phrase suivante : </a:t>
            </a:r>
            <a:r>
              <a:rPr lang="fr-FR" dirty="0">
                <a:solidFill>
                  <a:schemeClr val="accent1"/>
                </a:solidFill>
              </a:rPr>
              <a:t>Les chevaux marrons mangent de l’herbe</a:t>
            </a:r>
          </a:p>
          <a:p>
            <a:endParaRPr lang="fr-FR" dirty="0"/>
          </a:p>
          <a:p>
            <a:r>
              <a:rPr lang="fr-FR" dirty="0"/>
              <a:t>Si on une recherche exact avec « </a:t>
            </a:r>
            <a:r>
              <a:rPr lang="fr-FR" dirty="0">
                <a:solidFill>
                  <a:schemeClr val="accent1"/>
                </a:solidFill>
              </a:rPr>
              <a:t>chevaux mangent </a:t>
            </a:r>
            <a:r>
              <a:rPr lang="fr-FR" dirty="0"/>
              <a:t>», on ne retrouvera pas le document</a:t>
            </a:r>
          </a:p>
          <a:p>
            <a:endParaRPr lang="fr-FR" dirty="0"/>
          </a:p>
          <a:p>
            <a:r>
              <a:rPr lang="fr-FR" dirty="0"/>
              <a:t>La tokenisation de la phrase : [ </a:t>
            </a:r>
            <a:r>
              <a:rPr lang="fr-FR" dirty="0">
                <a:solidFill>
                  <a:schemeClr val="accent1"/>
                </a:solidFill>
              </a:rPr>
              <a:t>Les, </a:t>
            </a:r>
            <a:r>
              <a:rPr lang="fr-FR" dirty="0">
                <a:solidFill>
                  <a:schemeClr val="accent4"/>
                </a:solidFill>
              </a:rPr>
              <a:t>chevaux</a:t>
            </a:r>
            <a:r>
              <a:rPr lang="fr-FR" dirty="0">
                <a:solidFill>
                  <a:schemeClr val="accent1"/>
                </a:solidFill>
              </a:rPr>
              <a:t>, marrons, </a:t>
            </a:r>
            <a:r>
              <a:rPr lang="fr-FR" dirty="0">
                <a:solidFill>
                  <a:schemeClr val="accent4"/>
                </a:solidFill>
              </a:rPr>
              <a:t>mangent</a:t>
            </a:r>
            <a:r>
              <a:rPr lang="fr-FR" dirty="0">
                <a:solidFill>
                  <a:schemeClr val="accent1"/>
                </a:solidFill>
              </a:rPr>
              <a:t>, de, l’herbe </a:t>
            </a:r>
            <a:r>
              <a:rPr lang="fr-FR" dirty="0"/>
              <a:t>]</a:t>
            </a:r>
          </a:p>
          <a:p>
            <a:r>
              <a:rPr lang="fr-FR" dirty="0"/>
              <a:t>La </a:t>
            </a:r>
            <a:r>
              <a:rPr lang="fr-FR" dirty="0" err="1"/>
              <a:t>tokenization</a:t>
            </a:r>
            <a:r>
              <a:rPr lang="fr-FR" dirty="0"/>
              <a:t> de la requête [ </a:t>
            </a:r>
            <a:r>
              <a:rPr lang="fr-FR" dirty="0">
                <a:solidFill>
                  <a:schemeClr val="accent4"/>
                </a:solidFill>
              </a:rPr>
              <a:t>chevaux</a:t>
            </a:r>
            <a:r>
              <a:rPr lang="fr-FR" dirty="0">
                <a:solidFill>
                  <a:schemeClr val="accent1"/>
                </a:solidFill>
              </a:rPr>
              <a:t>, </a:t>
            </a:r>
            <a:r>
              <a:rPr lang="fr-FR" dirty="0">
                <a:solidFill>
                  <a:schemeClr val="accent4"/>
                </a:solidFill>
              </a:rPr>
              <a:t>mangent</a:t>
            </a:r>
            <a:r>
              <a:rPr lang="fr-FR" dirty="0">
                <a:solidFill>
                  <a:schemeClr val="accent1"/>
                </a:solidFill>
              </a:rPr>
              <a:t> </a:t>
            </a:r>
            <a:r>
              <a:rPr lang="fr-FR" dirty="0"/>
              <a:t>]</a:t>
            </a:r>
          </a:p>
          <a:p>
            <a:endParaRPr lang="fr-FR" dirty="0"/>
          </a:p>
          <a:p>
            <a:r>
              <a:rPr lang="fr-FR" dirty="0"/>
              <a:t>Maintenant la recherche par termes permettra de retrouver le document</a:t>
            </a:r>
          </a:p>
          <a:p>
            <a:endParaRPr lang="fr-FR" dirty="0"/>
          </a:p>
        </p:txBody>
      </p:sp>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fr-FR" dirty="0"/>
              <a:t>Analyse de texte</a:t>
            </a:r>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err="1"/>
              <a:t>Tokenization</a:t>
            </a:r>
            <a:endParaRPr lang="fr-FR" dirty="0"/>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16190093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6D7EF62-EF47-49E9-AFFD-E3F033D39ACF}"/>
              </a:ext>
            </a:extLst>
          </p:cNvPr>
          <p:cNvSpPr>
            <a:spLocks noGrp="1"/>
          </p:cNvSpPr>
          <p:nvPr>
            <p:ph sz="quarter" idx="15"/>
          </p:nvPr>
        </p:nvSpPr>
        <p:spPr>
          <a:xfrm>
            <a:off x="430200" y="1460549"/>
            <a:ext cx="8282160" cy="3110400"/>
          </a:xfrm>
        </p:spPr>
        <p:txBody>
          <a:bodyPr/>
          <a:lstStyle/>
          <a:p>
            <a:r>
              <a:rPr lang="fr-FR" sz="900" dirty="0"/>
              <a:t>La </a:t>
            </a:r>
            <a:r>
              <a:rPr lang="fr-FR" sz="900" dirty="0" err="1"/>
              <a:t>tokenization</a:t>
            </a:r>
            <a:r>
              <a:rPr lang="fr-FR" sz="900" dirty="0"/>
              <a:t> permet la recherche sur des termes individuels, mais chaque </a:t>
            </a:r>
            <a:r>
              <a:rPr lang="fr-FR" sz="900" dirty="0" err="1"/>
              <a:t>tokens</a:t>
            </a:r>
            <a:r>
              <a:rPr lang="fr-FR" sz="900" dirty="0"/>
              <a:t> doit correspondre exactement.</a:t>
            </a:r>
          </a:p>
          <a:p>
            <a:r>
              <a:rPr lang="fr-FR" sz="900" dirty="0"/>
              <a:t>La tokenisation de la phrase : [ </a:t>
            </a:r>
            <a:r>
              <a:rPr lang="fr-FR" sz="900" dirty="0">
                <a:solidFill>
                  <a:schemeClr val="accent1"/>
                </a:solidFill>
              </a:rPr>
              <a:t>Les, chevaux, marrons, mangent, de, l’herbe </a:t>
            </a:r>
            <a:r>
              <a:rPr lang="fr-FR" sz="900" dirty="0"/>
              <a:t>]</a:t>
            </a:r>
          </a:p>
          <a:p>
            <a:endParaRPr lang="fr-FR" sz="900" dirty="0"/>
          </a:p>
          <a:p>
            <a:r>
              <a:rPr lang="fr-FR" sz="900" dirty="0"/>
              <a:t>Si je cherche Chevaux : pas de correspondance</a:t>
            </a:r>
          </a:p>
          <a:p>
            <a:r>
              <a:rPr lang="fr-FR" sz="900" dirty="0"/>
              <a:t>Si je cherche mange : pas de correspondance</a:t>
            </a:r>
          </a:p>
          <a:p>
            <a:r>
              <a:rPr lang="fr-FR" sz="900" dirty="0"/>
              <a:t>Si je cherche broutent : pas de correspondance</a:t>
            </a:r>
          </a:p>
          <a:p>
            <a:endParaRPr lang="fr-FR" sz="900" dirty="0"/>
          </a:p>
          <a:p>
            <a:r>
              <a:rPr lang="fr-FR" sz="900" dirty="0"/>
              <a:t>Pour améliorer la recherche et résoudre ces problèmes, les </a:t>
            </a:r>
            <a:r>
              <a:rPr lang="fr-FR" sz="900" dirty="0" err="1"/>
              <a:t>tokens</a:t>
            </a:r>
            <a:r>
              <a:rPr lang="fr-FR" sz="900" dirty="0"/>
              <a:t> sont normalisés à l’étape du « </a:t>
            </a:r>
            <a:r>
              <a:rPr lang="fr-FR" sz="900" dirty="0" err="1"/>
              <a:t>token</a:t>
            </a:r>
            <a:r>
              <a:rPr lang="fr-FR" sz="900" dirty="0"/>
              <a:t> </a:t>
            </a:r>
            <a:r>
              <a:rPr lang="fr-FR" sz="900" dirty="0" err="1"/>
              <a:t>filter</a:t>
            </a:r>
            <a:r>
              <a:rPr lang="fr-FR" sz="900" dirty="0"/>
              <a:t> » :</a:t>
            </a:r>
          </a:p>
          <a:p>
            <a:pPr lvl="1"/>
            <a:r>
              <a:rPr lang="fr-FR" sz="800" dirty="0"/>
              <a:t>Remplacement des majuscules par des minuscule</a:t>
            </a:r>
          </a:p>
          <a:p>
            <a:pPr lvl="1"/>
            <a:r>
              <a:rPr lang="fr-FR" sz="800" dirty="0"/>
              <a:t>Remplacement des accents</a:t>
            </a:r>
          </a:p>
          <a:p>
            <a:pPr lvl="1"/>
            <a:r>
              <a:rPr lang="fr-FR" sz="800" dirty="0"/>
              <a:t>Ajout des racines de mots et base verbale : </a:t>
            </a:r>
            <a:r>
              <a:rPr lang="fr-FR" sz="800" dirty="0" err="1"/>
              <a:t>Stemming</a:t>
            </a:r>
            <a:endParaRPr lang="fr-FR" sz="800" dirty="0"/>
          </a:p>
          <a:p>
            <a:pPr lvl="1"/>
            <a:r>
              <a:rPr lang="fr-FR" sz="800" dirty="0"/>
              <a:t>Ajout de synonymes</a:t>
            </a:r>
          </a:p>
          <a:p>
            <a:pPr lvl="1"/>
            <a:r>
              <a:rPr lang="fr-FR" sz="800" dirty="0"/>
              <a:t>Suppression de mot inutiles : stop </a:t>
            </a:r>
            <a:r>
              <a:rPr lang="fr-FR" sz="800" dirty="0" err="1"/>
              <a:t>words</a:t>
            </a:r>
            <a:r>
              <a:rPr lang="fr-FR" sz="800" dirty="0"/>
              <a:t> : </a:t>
            </a:r>
          </a:p>
          <a:p>
            <a:pPr lvl="2"/>
            <a:r>
              <a:rPr lang="en-US" sz="800" dirty="0" err="1"/>
              <a:t>Anglais</a:t>
            </a:r>
            <a:r>
              <a:rPr lang="en-US" sz="800" dirty="0"/>
              <a:t> : a, an, and, are, as, at, be, but, by, for, if, in, into, is, it, no, not, of, on, or, such, that, the, their, then, there, these, they, this, to, was, will, with</a:t>
            </a:r>
            <a:endParaRPr lang="fr-FR" sz="800" dirty="0"/>
          </a:p>
          <a:p>
            <a:pPr lvl="2"/>
            <a:r>
              <a:rPr lang="fr-FR" dirty="0"/>
              <a:t>Français : Lors, au, aucuns, aussi, autre, avant, avec, avoir, bon, car, ce, cela, ces, …</a:t>
            </a:r>
          </a:p>
          <a:p>
            <a:pPr marL="201600" lvl="1" indent="0">
              <a:buNone/>
            </a:pPr>
            <a:endParaRPr lang="fr-FR" sz="800" dirty="0"/>
          </a:p>
          <a:p>
            <a:pPr marL="201600" lvl="1" indent="0">
              <a:buNone/>
            </a:pPr>
            <a:r>
              <a:rPr lang="fr-FR" sz="800" dirty="0"/>
              <a:t>Le </a:t>
            </a:r>
            <a:r>
              <a:rPr lang="fr-FR" sz="800" dirty="0" err="1"/>
              <a:t>token</a:t>
            </a:r>
            <a:r>
              <a:rPr lang="fr-FR" sz="800" dirty="0"/>
              <a:t> </a:t>
            </a:r>
            <a:r>
              <a:rPr lang="fr-FR" sz="800" dirty="0" err="1"/>
              <a:t>filter</a:t>
            </a:r>
            <a:r>
              <a:rPr lang="fr-FR" sz="800" dirty="0"/>
              <a:t> : [ </a:t>
            </a:r>
            <a:r>
              <a:rPr lang="fr-FR" sz="800" dirty="0">
                <a:solidFill>
                  <a:schemeClr val="accent1"/>
                </a:solidFill>
              </a:rPr>
              <a:t>cheval</a:t>
            </a:r>
            <a:r>
              <a:rPr lang="fr-FR" sz="800" dirty="0"/>
              <a:t>, </a:t>
            </a:r>
            <a:r>
              <a:rPr lang="fr-FR" sz="800" dirty="0">
                <a:solidFill>
                  <a:schemeClr val="accent1"/>
                </a:solidFill>
              </a:rPr>
              <a:t>chevaux, marrons, marron, mangent, mange, manger, l’herbe </a:t>
            </a:r>
            <a:r>
              <a:rPr lang="fr-FR" sz="800" dirty="0"/>
              <a:t>]</a:t>
            </a:r>
          </a:p>
          <a:p>
            <a:pPr marL="201600" lvl="1" indent="0">
              <a:buNone/>
            </a:pPr>
            <a:endParaRPr lang="fr-FR" sz="800" dirty="0"/>
          </a:p>
        </p:txBody>
      </p:sp>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fr-FR" dirty="0"/>
              <a:t>Analyse de texte</a:t>
            </a:r>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err="1"/>
              <a:t>Token</a:t>
            </a:r>
            <a:r>
              <a:rPr lang="fr-FR" dirty="0"/>
              <a:t> </a:t>
            </a:r>
            <a:r>
              <a:rPr lang="fr-FR" dirty="0" err="1"/>
              <a:t>Filter</a:t>
            </a:r>
            <a:endParaRPr lang="fr-FR" dirty="0"/>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28337591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fr-FR" dirty="0"/>
              <a:t>Recherche de données</a:t>
            </a:r>
          </a:p>
        </p:txBody>
      </p:sp>
      <p:sp>
        <p:nvSpPr>
          <p:cNvPr id="3" name="Tijdelijke aanduiding voor datum 2"/>
          <p:cNvSpPr>
            <a:spLocks noGrp="1"/>
          </p:cNvSpPr>
          <p:nvPr>
            <p:ph type="dt" sz="half" idx="10"/>
          </p:nvPr>
        </p:nvSpPr>
        <p:spPr/>
        <p:txBody>
          <a:bodyPr/>
          <a:lstStyle/>
          <a:p>
            <a:fld id="{DC04DD05-4251-43BC-B82A-FBE6C877A68C}" type="datetime1">
              <a:rPr lang="en-GB" noProof="1" smtClean="0"/>
              <a:pPr/>
              <a:t>21/11/2022</a:t>
            </a:fld>
            <a:endParaRPr lang="en-GB" noProof="1"/>
          </a:p>
        </p:txBody>
      </p:sp>
      <p:sp>
        <p:nvSpPr>
          <p:cNvPr id="4" name="Tijdelijke aanduiding voor voettekst 3"/>
          <p:cNvSpPr>
            <a:spLocks noGrp="1"/>
          </p:cNvSpPr>
          <p:nvPr>
            <p:ph type="ftr" sz="quarter" idx="11"/>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1380615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a:extLst>
              <a:ext uri="{FF2B5EF4-FFF2-40B4-BE49-F238E27FC236}">
                <a16:creationId xmlns:a16="http://schemas.microsoft.com/office/drawing/2014/main" id="{03673897-9707-40FF-844C-F212C29AC1D3}"/>
              </a:ext>
            </a:extLst>
          </p:cNvPr>
          <p:cNvPicPr>
            <a:picLocks noGrp="1" noChangeAspect="1"/>
          </p:cNvPicPr>
          <p:nvPr>
            <p:ph sz="quarter" idx="15"/>
          </p:nvPr>
        </p:nvPicPr>
        <p:blipFill>
          <a:blip r:embed="rId2"/>
          <a:stretch>
            <a:fillRect/>
          </a:stretch>
        </p:blipFill>
        <p:spPr>
          <a:xfrm>
            <a:off x="430213" y="1554127"/>
            <a:ext cx="8283575" cy="2854396"/>
          </a:xfrm>
          <a:prstGeom prst="rect">
            <a:avLst/>
          </a:prstGeom>
        </p:spPr>
      </p:pic>
      <p:sp>
        <p:nvSpPr>
          <p:cNvPr id="3" name="Titre 2">
            <a:extLst>
              <a:ext uri="{FF2B5EF4-FFF2-40B4-BE49-F238E27FC236}">
                <a16:creationId xmlns:a16="http://schemas.microsoft.com/office/drawing/2014/main" id="{0421E834-3AB4-4E4E-BF51-D1F9343FE1B0}"/>
              </a:ext>
            </a:extLst>
          </p:cNvPr>
          <p:cNvSpPr>
            <a:spLocks noGrp="1"/>
          </p:cNvSpPr>
          <p:nvPr>
            <p:ph type="title"/>
          </p:nvPr>
        </p:nvSpPr>
        <p:spPr/>
        <p:txBody>
          <a:bodyPr/>
          <a:lstStyle/>
          <a:p>
            <a:r>
              <a:rPr lang="en-GB" dirty="0"/>
              <a:t>Recherche de </a:t>
            </a:r>
            <a:r>
              <a:rPr lang="en-GB" dirty="0" err="1"/>
              <a:t>données</a:t>
            </a:r>
            <a:endParaRPr lang="fr-FR" dirty="0"/>
          </a:p>
        </p:txBody>
      </p:sp>
      <p:sp>
        <p:nvSpPr>
          <p:cNvPr id="4" name="Espace réservé du texte 3">
            <a:extLst>
              <a:ext uri="{FF2B5EF4-FFF2-40B4-BE49-F238E27FC236}">
                <a16:creationId xmlns:a16="http://schemas.microsoft.com/office/drawing/2014/main" id="{D419AB9C-E16D-4080-9811-3E220B657D96}"/>
              </a:ext>
            </a:extLst>
          </p:cNvPr>
          <p:cNvSpPr>
            <a:spLocks noGrp="1"/>
          </p:cNvSpPr>
          <p:nvPr>
            <p:ph type="body" sz="quarter" idx="13"/>
          </p:nvPr>
        </p:nvSpPr>
        <p:spPr/>
        <p:txBody>
          <a:bodyPr/>
          <a:lstStyle/>
          <a:p>
            <a:r>
              <a:rPr lang="fr-FR" dirty="0" err="1"/>
              <a:t>RestFul</a:t>
            </a:r>
            <a:r>
              <a:rPr lang="fr-FR" dirty="0"/>
              <a:t> - Exemple</a:t>
            </a:r>
          </a:p>
        </p:txBody>
      </p:sp>
      <p:sp>
        <p:nvSpPr>
          <p:cNvPr id="5" name="Espace réservé de la date 4">
            <a:extLst>
              <a:ext uri="{FF2B5EF4-FFF2-40B4-BE49-F238E27FC236}">
                <a16:creationId xmlns:a16="http://schemas.microsoft.com/office/drawing/2014/main" id="{8625F99B-1251-4F94-A1E6-5FF6AB713DBD}"/>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5EBCAF00-1950-411B-B3DE-CA47DED7709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21587848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F940A49-60F7-489E-ACB8-E484532CA98F}"/>
              </a:ext>
            </a:extLst>
          </p:cNvPr>
          <p:cNvSpPr>
            <a:spLocks noGrp="1"/>
          </p:cNvSpPr>
          <p:nvPr>
            <p:ph type="title"/>
          </p:nvPr>
        </p:nvSpPr>
        <p:spPr/>
        <p:txBody>
          <a:bodyPr/>
          <a:lstStyle/>
          <a:p>
            <a:r>
              <a:rPr lang="en-GB" dirty="0"/>
              <a:t>Recherche de </a:t>
            </a:r>
            <a:r>
              <a:rPr lang="en-GB" dirty="0" err="1"/>
              <a:t>données</a:t>
            </a:r>
            <a:endParaRPr lang="fr-FR" dirty="0"/>
          </a:p>
        </p:txBody>
      </p:sp>
      <p:sp>
        <p:nvSpPr>
          <p:cNvPr id="4" name="Espace réservé du texte 3">
            <a:extLst>
              <a:ext uri="{FF2B5EF4-FFF2-40B4-BE49-F238E27FC236}">
                <a16:creationId xmlns:a16="http://schemas.microsoft.com/office/drawing/2014/main" id="{62E29A71-4EB3-4E37-BE3B-DEEA02F0885C}"/>
              </a:ext>
            </a:extLst>
          </p:cNvPr>
          <p:cNvSpPr>
            <a:spLocks noGrp="1"/>
          </p:cNvSpPr>
          <p:nvPr>
            <p:ph type="body" sz="quarter" idx="13"/>
          </p:nvPr>
        </p:nvSpPr>
        <p:spPr/>
        <p:txBody>
          <a:bodyPr/>
          <a:lstStyle/>
          <a:p>
            <a:r>
              <a:rPr lang="fr-FR" dirty="0"/>
              <a:t>Les cibles de recherche</a:t>
            </a:r>
          </a:p>
        </p:txBody>
      </p:sp>
      <p:sp>
        <p:nvSpPr>
          <p:cNvPr id="5" name="Espace réservé de la date 4">
            <a:extLst>
              <a:ext uri="{FF2B5EF4-FFF2-40B4-BE49-F238E27FC236}">
                <a16:creationId xmlns:a16="http://schemas.microsoft.com/office/drawing/2014/main" id="{0E2BD132-B2BB-4E9A-A8C4-5EC91BDAD539}"/>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A5D96637-0384-4785-99C7-A5D93B4858B6}"/>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7" name="Rectangle 6">
            <a:extLst>
              <a:ext uri="{FF2B5EF4-FFF2-40B4-BE49-F238E27FC236}">
                <a16:creationId xmlns:a16="http://schemas.microsoft.com/office/drawing/2014/main" id="{6BD7A7AD-7B8B-4556-B80A-310AE5EBE9CE}"/>
              </a:ext>
            </a:extLst>
          </p:cNvPr>
          <p:cNvSpPr/>
          <p:nvPr/>
        </p:nvSpPr>
        <p:spPr>
          <a:xfrm>
            <a:off x="530132" y="1152936"/>
            <a:ext cx="7896446" cy="2677439"/>
          </a:xfrm>
          <a:prstGeom prst="rect">
            <a:avLst/>
          </a:prstGeom>
          <a:noFill/>
          <a:ln w="412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a:extLst>
              <a:ext uri="{FF2B5EF4-FFF2-40B4-BE49-F238E27FC236}">
                <a16:creationId xmlns:a16="http://schemas.microsoft.com/office/drawing/2014/main" id="{33D2D0CB-5C62-4E7A-9557-5AB3661184EE}"/>
              </a:ext>
            </a:extLst>
          </p:cNvPr>
          <p:cNvSpPr txBox="1"/>
          <p:nvPr/>
        </p:nvSpPr>
        <p:spPr>
          <a:xfrm>
            <a:off x="3700130" y="3535960"/>
            <a:ext cx="2232837" cy="207749"/>
          </a:xfrm>
          <a:prstGeom prst="rect">
            <a:avLst/>
          </a:prstGeom>
          <a:noFill/>
        </p:spPr>
        <p:txBody>
          <a:bodyPr wrap="square" lIns="0" tIns="0" rIns="0" bIns="0" rtlCol="0">
            <a:spAutoFit/>
          </a:bodyPr>
          <a:lstStyle/>
          <a:p>
            <a:r>
              <a:rPr lang="fr-FR" dirty="0" err="1"/>
              <a:t>ElasticSearch</a:t>
            </a:r>
            <a:endParaRPr lang="fr-FR" dirty="0"/>
          </a:p>
        </p:txBody>
      </p:sp>
      <p:sp>
        <p:nvSpPr>
          <p:cNvPr id="9" name="Rectangle 8">
            <a:extLst>
              <a:ext uri="{FF2B5EF4-FFF2-40B4-BE49-F238E27FC236}">
                <a16:creationId xmlns:a16="http://schemas.microsoft.com/office/drawing/2014/main" id="{D7A8A66E-627F-4CAC-8AA3-6B28BAAEAC42}"/>
              </a:ext>
            </a:extLst>
          </p:cNvPr>
          <p:cNvSpPr/>
          <p:nvPr/>
        </p:nvSpPr>
        <p:spPr>
          <a:xfrm>
            <a:off x="857693" y="1341917"/>
            <a:ext cx="3714307" cy="211012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AEAB13C9-19F2-4694-B6BC-CE3DD29C0237}"/>
              </a:ext>
            </a:extLst>
          </p:cNvPr>
          <p:cNvSpPr txBox="1"/>
          <p:nvPr/>
        </p:nvSpPr>
        <p:spPr>
          <a:xfrm>
            <a:off x="2112221" y="3179601"/>
            <a:ext cx="1474495" cy="207749"/>
          </a:xfrm>
          <a:prstGeom prst="rect">
            <a:avLst/>
          </a:prstGeom>
          <a:noFill/>
        </p:spPr>
        <p:txBody>
          <a:bodyPr wrap="square" lIns="0" tIns="0" rIns="0" bIns="0" rtlCol="0">
            <a:spAutoFit/>
          </a:bodyPr>
          <a:lstStyle/>
          <a:p>
            <a:r>
              <a:rPr lang="fr-FR" dirty="0"/>
              <a:t>Index A</a:t>
            </a:r>
          </a:p>
        </p:txBody>
      </p:sp>
      <p:sp>
        <p:nvSpPr>
          <p:cNvPr id="11" name="Rectangle 10">
            <a:extLst>
              <a:ext uri="{FF2B5EF4-FFF2-40B4-BE49-F238E27FC236}">
                <a16:creationId xmlns:a16="http://schemas.microsoft.com/office/drawing/2014/main" id="{82726A0C-82CD-4CA4-AEA9-92DB4C8B0687}"/>
              </a:ext>
            </a:extLst>
          </p:cNvPr>
          <p:cNvSpPr/>
          <p:nvPr/>
        </p:nvSpPr>
        <p:spPr>
          <a:xfrm>
            <a:off x="1127012" y="1422701"/>
            <a:ext cx="3153911" cy="1511885"/>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DAC2D70A-6AC9-4E75-8767-6206BE3DB9C5}"/>
              </a:ext>
            </a:extLst>
          </p:cNvPr>
          <p:cNvSpPr/>
          <p:nvPr/>
        </p:nvSpPr>
        <p:spPr>
          <a:xfrm>
            <a:off x="1205023" y="1527103"/>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1</a:t>
            </a:r>
          </a:p>
        </p:txBody>
      </p:sp>
      <p:sp>
        <p:nvSpPr>
          <p:cNvPr id="16" name="Rectangle 15">
            <a:extLst>
              <a:ext uri="{FF2B5EF4-FFF2-40B4-BE49-F238E27FC236}">
                <a16:creationId xmlns:a16="http://schemas.microsoft.com/office/drawing/2014/main" id="{ABE4CB7D-C5D5-4FD1-A822-7D20DDF765F8}"/>
              </a:ext>
            </a:extLst>
          </p:cNvPr>
          <p:cNvSpPr/>
          <p:nvPr/>
        </p:nvSpPr>
        <p:spPr>
          <a:xfrm>
            <a:off x="1949224" y="1527103"/>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2</a:t>
            </a:r>
          </a:p>
        </p:txBody>
      </p:sp>
      <p:sp>
        <p:nvSpPr>
          <p:cNvPr id="18" name="Rectangle 17">
            <a:extLst>
              <a:ext uri="{FF2B5EF4-FFF2-40B4-BE49-F238E27FC236}">
                <a16:creationId xmlns:a16="http://schemas.microsoft.com/office/drawing/2014/main" id="{02A4563C-E9E2-4BDC-97A9-6AEC167352C8}"/>
              </a:ext>
            </a:extLst>
          </p:cNvPr>
          <p:cNvSpPr/>
          <p:nvPr/>
        </p:nvSpPr>
        <p:spPr>
          <a:xfrm>
            <a:off x="4688958" y="1326366"/>
            <a:ext cx="3714307" cy="211012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D29A0631-6E9B-4B58-8FE2-330CFC24F356}"/>
              </a:ext>
            </a:extLst>
          </p:cNvPr>
          <p:cNvSpPr txBox="1"/>
          <p:nvPr/>
        </p:nvSpPr>
        <p:spPr>
          <a:xfrm>
            <a:off x="6301619" y="3138617"/>
            <a:ext cx="1474495" cy="207749"/>
          </a:xfrm>
          <a:prstGeom prst="rect">
            <a:avLst/>
          </a:prstGeom>
          <a:noFill/>
        </p:spPr>
        <p:txBody>
          <a:bodyPr wrap="square" lIns="0" tIns="0" rIns="0" bIns="0" rtlCol="0">
            <a:spAutoFit/>
          </a:bodyPr>
          <a:lstStyle/>
          <a:p>
            <a:r>
              <a:rPr lang="fr-FR" dirty="0"/>
              <a:t>Index B</a:t>
            </a:r>
          </a:p>
        </p:txBody>
      </p:sp>
      <p:sp>
        <p:nvSpPr>
          <p:cNvPr id="20" name="Rectangle 19">
            <a:extLst>
              <a:ext uri="{FF2B5EF4-FFF2-40B4-BE49-F238E27FC236}">
                <a16:creationId xmlns:a16="http://schemas.microsoft.com/office/drawing/2014/main" id="{4A4A3A25-9DDA-4471-8EEC-1DA5D76A56F4}"/>
              </a:ext>
            </a:extLst>
          </p:cNvPr>
          <p:cNvSpPr/>
          <p:nvPr/>
        </p:nvSpPr>
        <p:spPr>
          <a:xfrm>
            <a:off x="4771755" y="1422700"/>
            <a:ext cx="3514552" cy="1511885"/>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2AAA1FD8-DC99-4BF1-B641-B2CE7494C9CB}"/>
              </a:ext>
            </a:extLst>
          </p:cNvPr>
          <p:cNvSpPr/>
          <p:nvPr/>
        </p:nvSpPr>
        <p:spPr>
          <a:xfrm>
            <a:off x="4894560" y="1530850"/>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1</a:t>
            </a:r>
          </a:p>
        </p:txBody>
      </p:sp>
      <p:sp>
        <p:nvSpPr>
          <p:cNvPr id="22" name="Rectangle 21">
            <a:extLst>
              <a:ext uri="{FF2B5EF4-FFF2-40B4-BE49-F238E27FC236}">
                <a16:creationId xmlns:a16="http://schemas.microsoft.com/office/drawing/2014/main" id="{85D76E52-1CCE-4259-8A93-8CDCF3C41D4D}"/>
              </a:ext>
            </a:extLst>
          </p:cNvPr>
          <p:cNvSpPr/>
          <p:nvPr/>
        </p:nvSpPr>
        <p:spPr>
          <a:xfrm>
            <a:off x="5743353" y="1528663"/>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2</a:t>
            </a:r>
          </a:p>
        </p:txBody>
      </p:sp>
      <p:sp>
        <p:nvSpPr>
          <p:cNvPr id="23" name="Rectangle 22">
            <a:extLst>
              <a:ext uri="{FF2B5EF4-FFF2-40B4-BE49-F238E27FC236}">
                <a16:creationId xmlns:a16="http://schemas.microsoft.com/office/drawing/2014/main" id="{6513329B-1A0A-4D80-A3F0-541ED66514CC}"/>
              </a:ext>
            </a:extLst>
          </p:cNvPr>
          <p:cNvSpPr/>
          <p:nvPr/>
        </p:nvSpPr>
        <p:spPr>
          <a:xfrm>
            <a:off x="6612131" y="1530206"/>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3</a:t>
            </a:r>
          </a:p>
        </p:txBody>
      </p:sp>
      <p:sp>
        <p:nvSpPr>
          <p:cNvPr id="24" name="Rectangle 23">
            <a:extLst>
              <a:ext uri="{FF2B5EF4-FFF2-40B4-BE49-F238E27FC236}">
                <a16:creationId xmlns:a16="http://schemas.microsoft.com/office/drawing/2014/main" id="{73905D34-D568-402E-A4BD-C0F57CD06EF1}"/>
              </a:ext>
            </a:extLst>
          </p:cNvPr>
          <p:cNvSpPr/>
          <p:nvPr/>
        </p:nvSpPr>
        <p:spPr>
          <a:xfrm>
            <a:off x="7478233" y="1527103"/>
            <a:ext cx="460744" cy="323524"/>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Doc 4</a:t>
            </a:r>
          </a:p>
        </p:txBody>
      </p:sp>
      <p:sp>
        <p:nvSpPr>
          <p:cNvPr id="25" name="ZoneTexte 24">
            <a:extLst>
              <a:ext uri="{FF2B5EF4-FFF2-40B4-BE49-F238E27FC236}">
                <a16:creationId xmlns:a16="http://schemas.microsoft.com/office/drawing/2014/main" id="{C14BAB1E-8F0C-4F04-80C3-0E7F833A6BBB}"/>
              </a:ext>
            </a:extLst>
          </p:cNvPr>
          <p:cNvSpPr txBox="1"/>
          <p:nvPr/>
        </p:nvSpPr>
        <p:spPr>
          <a:xfrm>
            <a:off x="1543806" y="2687762"/>
            <a:ext cx="653049" cy="207749"/>
          </a:xfrm>
          <a:prstGeom prst="rect">
            <a:avLst/>
          </a:prstGeom>
          <a:noFill/>
        </p:spPr>
        <p:txBody>
          <a:bodyPr wrap="square" lIns="0" tIns="0" rIns="0" bIns="0" rtlCol="0">
            <a:spAutoFit/>
          </a:bodyPr>
          <a:lstStyle/>
          <a:p>
            <a:r>
              <a:rPr lang="fr-FR" dirty="0"/>
              <a:t>Type X</a:t>
            </a:r>
          </a:p>
        </p:txBody>
      </p:sp>
      <p:sp>
        <p:nvSpPr>
          <p:cNvPr id="26" name="ZoneTexte 25">
            <a:extLst>
              <a:ext uri="{FF2B5EF4-FFF2-40B4-BE49-F238E27FC236}">
                <a16:creationId xmlns:a16="http://schemas.microsoft.com/office/drawing/2014/main" id="{CB4019E2-EAF5-4488-AAB4-EBA3FD02819E}"/>
              </a:ext>
            </a:extLst>
          </p:cNvPr>
          <p:cNvSpPr txBox="1"/>
          <p:nvPr/>
        </p:nvSpPr>
        <p:spPr>
          <a:xfrm>
            <a:off x="6234302" y="2653556"/>
            <a:ext cx="1190846" cy="207749"/>
          </a:xfrm>
          <a:prstGeom prst="rect">
            <a:avLst/>
          </a:prstGeom>
          <a:noFill/>
        </p:spPr>
        <p:txBody>
          <a:bodyPr wrap="square" lIns="0" tIns="0" rIns="0" bIns="0" rtlCol="0">
            <a:spAutoFit/>
          </a:bodyPr>
          <a:lstStyle/>
          <a:p>
            <a:r>
              <a:rPr lang="fr-FR" dirty="0"/>
              <a:t>Type Z</a:t>
            </a:r>
          </a:p>
        </p:txBody>
      </p:sp>
      <p:sp>
        <p:nvSpPr>
          <p:cNvPr id="34" name="Rectangle 33">
            <a:extLst>
              <a:ext uri="{FF2B5EF4-FFF2-40B4-BE49-F238E27FC236}">
                <a16:creationId xmlns:a16="http://schemas.microsoft.com/office/drawing/2014/main" id="{AB02886F-C480-4AB3-A7AE-A2B70B26C8A0}"/>
              </a:ext>
            </a:extLst>
          </p:cNvPr>
          <p:cNvSpPr/>
          <p:nvPr/>
        </p:nvSpPr>
        <p:spPr>
          <a:xfrm>
            <a:off x="530132" y="4194566"/>
            <a:ext cx="7931888" cy="297711"/>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Recherche</a:t>
            </a:r>
          </a:p>
        </p:txBody>
      </p:sp>
      <p:cxnSp>
        <p:nvCxnSpPr>
          <p:cNvPr id="36" name="Connecteur droit avec flèche 35">
            <a:extLst>
              <a:ext uri="{FF2B5EF4-FFF2-40B4-BE49-F238E27FC236}">
                <a16:creationId xmlns:a16="http://schemas.microsoft.com/office/drawing/2014/main" id="{AC6DC2D6-9004-48B1-8EA3-DFEC33DCF11D}"/>
              </a:ext>
            </a:extLst>
          </p:cNvPr>
          <p:cNvCxnSpPr>
            <a:cxnSpLocks/>
          </p:cNvCxnSpPr>
          <p:nvPr/>
        </p:nvCxnSpPr>
        <p:spPr>
          <a:xfrm flipV="1">
            <a:off x="5146579" y="3830375"/>
            <a:ext cx="0" cy="38388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a:extLst>
              <a:ext uri="{FF2B5EF4-FFF2-40B4-BE49-F238E27FC236}">
                <a16:creationId xmlns:a16="http://schemas.microsoft.com/office/drawing/2014/main" id="{67E4C322-9052-4819-8673-C22753E35E41}"/>
              </a:ext>
            </a:extLst>
          </p:cNvPr>
          <p:cNvCxnSpPr>
            <a:cxnSpLocks/>
            <a:endCxn id="13" idx="2"/>
          </p:cNvCxnSpPr>
          <p:nvPr/>
        </p:nvCxnSpPr>
        <p:spPr>
          <a:xfrm flipV="1">
            <a:off x="1408960" y="1850627"/>
            <a:ext cx="26435" cy="234393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5352E6C2-C9BE-4969-9C77-A7F217C5AD09}"/>
              </a:ext>
            </a:extLst>
          </p:cNvPr>
          <p:cNvCxnSpPr>
            <a:cxnSpLocks/>
          </p:cNvCxnSpPr>
          <p:nvPr/>
        </p:nvCxnSpPr>
        <p:spPr>
          <a:xfrm flipV="1">
            <a:off x="3263964" y="3459111"/>
            <a:ext cx="0" cy="74252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B4669840-05E5-4087-AF8F-2AE55C9781F9}"/>
              </a:ext>
            </a:extLst>
          </p:cNvPr>
          <p:cNvCxnSpPr>
            <a:cxnSpLocks/>
          </p:cNvCxnSpPr>
          <p:nvPr/>
        </p:nvCxnSpPr>
        <p:spPr>
          <a:xfrm flipV="1">
            <a:off x="1949224" y="2934585"/>
            <a:ext cx="0" cy="126705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86757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6D7EF62-EF47-49E9-AFFD-E3F033D39ACF}"/>
              </a:ext>
            </a:extLst>
          </p:cNvPr>
          <p:cNvSpPr>
            <a:spLocks noGrp="1"/>
          </p:cNvSpPr>
          <p:nvPr>
            <p:ph sz="quarter" idx="15"/>
          </p:nvPr>
        </p:nvSpPr>
        <p:spPr/>
        <p:txBody>
          <a:bodyPr/>
          <a:lstStyle/>
          <a:p>
            <a:r>
              <a:rPr lang="fr-FR" sz="900" dirty="0"/>
              <a:t>Accéder directement à un document suivant son identifiant :</a:t>
            </a:r>
          </a:p>
          <a:p>
            <a:endParaRPr lang="fr-FR" sz="900" dirty="0"/>
          </a:p>
          <a:p>
            <a:endParaRPr lang="fr-FR" sz="900" dirty="0"/>
          </a:p>
          <a:p>
            <a:endParaRPr lang="fr-FR" sz="900" dirty="0"/>
          </a:p>
          <a:p>
            <a:endParaRPr lang="fr-FR" sz="900" dirty="0"/>
          </a:p>
          <a:p>
            <a:endParaRPr lang="fr-FR" sz="900" dirty="0"/>
          </a:p>
          <a:p>
            <a:endParaRPr lang="fr-FR" sz="900" dirty="0"/>
          </a:p>
          <a:p>
            <a:endParaRPr lang="fr-FR" sz="900" dirty="0"/>
          </a:p>
          <a:p>
            <a:r>
              <a:rPr lang="fr-FR" sz="900" dirty="0"/>
              <a:t>La réponse retourne un document JSON reprenant les informations suivantes :</a:t>
            </a:r>
          </a:p>
          <a:p>
            <a:pPr lvl="1"/>
            <a:r>
              <a:rPr lang="fr-FR" sz="800" dirty="0"/>
              <a:t>_index : L’index d’appartenance du document</a:t>
            </a:r>
          </a:p>
          <a:p>
            <a:pPr lvl="1"/>
            <a:r>
              <a:rPr lang="fr-FR" sz="800" dirty="0"/>
              <a:t>_type : Le type de document</a:t>
            </a:r>
          </a:p>
          <a:p>
            <a:pPr lvl="1"/>
            <a:r>
              <a:rPr lang="fr-FR" sz="800" dirty="0"/>
              <a:t>_id : L’identifiant unique du document</a:t>
            </a:r>
          </a:p>
          <a:p>
            <a:pPr lvl="1"/>
            <a:r>
              <a:rPr lang="fr-FR" sz="800" dirty="0"/>
              <a:t>_version : Indique la version du document. Incrémenté lorsqu’un document est remplacé</a:t>
            </a:r>
          </a:p>
          <a:p>
            <a:pPr lvl="1"/>
            <a:r>
              <a:rPr lang="fr-FR" sz="800" dirty="0"/>
              <a:t>_source : l‘intégralité du document d’origine indexé par </a:t>
            </a:r>
            <a:r>
              <a:rPr lang="fr-FR" sz="800" dirty="0" err="1"/>
              <a:t>ElasticSerarch</a:t>
            </a:r>
            <a:endParaRPr lang="fr-FR" sz="800" dirty="0"/>
          </a:p>
        </p:txBody>
      </p:sp>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en-GB" dirty="0"/>
              <a:t>Recherche de </a:t>
            </a:r>
            <a:r>
              <a:rPr lang="en-GB" dirty="0" err="1"/>
              <a:t>données</a:t>
            </a:r>
            <a:endParaRPr lang="fr-FR" dirty="0"/>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a:t>Accéder à un document</a:t>
            </a:r>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13" name="Rectangle 1">
            <a:extLst>
              <a:ext uri="{FF2B5EF4-FFF2-40B4-BE49-F238E27FC236}">
                <a16:creationId xmlns:a16="http://schemas.microsoft.com/office/drawing/2014/main" id="{FEAF5C99-B1A8-47AA-A051-6F968556069C}"/>
              </a:ext>
            </a:extLst>
          </p:cNvPr>
          <p:cNvSpPr>
            <a:spLocks noChangeArrowheads="1"/>
          </p:cNvSpPr>
          <p:nvPr/>
        </p:nvSpPr>
        <p:spPr bwMode="auto">
          <a:xfrm>
            <a:off x="430200" y="1628332"/>
            <a:ext cx="3877857"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curl -XGET </a:t>
            </a:r>
            <a:r>
              <a:rPr kumimoji="0" lang="en-US" altLang="en-US" sz="1000" b="0" i="0" u="none" strike="noStrike" cap="none" normalizeH="0" baseline="0" dirty="0">
                <a:ln>
                  <a:noFill/>
                </a:ln>
                <a:solidFill>
                  <a:srgbClr val="6A8759"/>
                </a:solidFill>
                <a:effectLst/>
                <a:latin typeface="JetBrains Mono"/>
              </a:rPr>
              <a:t>"http://localhost:9200/</a:t>
            </a:r>
            <a:r>
              <a:rPr kumimoji="0" lang="en-US" altLang="en-US" sz="1000" b="0" i="0" u="none" strike="noStrike" cap="none" normalizeH="0" baseline="0" dirty="0" err="1">
                <a:ln>
                  <a:noFill/>
                </a:ln>
                <a:solidFill>
                  <a:srgbClr val="6A8759"/>
                </a:solidFill>
                <a:effectLst/>
                <a:latin typeface="JetBrains Mono"/>
              </a:rPr>
              <a:t>megacorp</a:t>
            </a:r>
            <a:r>
              <a:rPr kumimoji="0" lang="en-US" altLang="en-US" sz="1000" b="0" i="0" u="none" strike="noStrike" cap="none" normalizeH="0" baseline="0" dirty="0">
                <a:ln>
                  <a:noFill/>
                </a:ln>
                <a:solidFill>
                  <a:srgbClr val="6A8759"/>
                </a:solidFill>
                <a:effectLst/>
                <a:latin typeface="JetBrains Mono"/>
              </a:rPr>
              <a:t>/employee/1?pretty"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11E2EA3C-D944-47AC-8ADD-9F0BFC3DA611}"/>
              </a:ext>
            </a:extLst>
          </p:cNvPr>
          <p:cNvSpPr>
            <a:spLocks noChangeArrowheads="1"/>
          </p:cNvSpPr>
          <p:nvPr/>
        </p:nvSpPr>
        <p:spPr bwMode="auto">
          <a:xfrm>
            <a:off x="5298793" y="2169598"/>
            <a:ext cx="2613251"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"_index"</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megacorp</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"_type"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"employee"</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"_id"</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"1"</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"_version"</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1</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"found"</a:t>
            </a:r>
            <a:r>
              <a:rPr kumimoji="0" lang="en-US" altLang="en-US" sz="1000" b="0" i="0" u="none" strike="noStrike" cap="none" normalizeH="0" baseline="0" dirty="0">
                <a:ln>
                  <a:noFill/>
                </a:ln>
                <a:solidFill>
                  <a:srgbClr val="CC7832"/>
                </a:solidFill>
                <a:effectLst/>
                <a:latin typeface="JetBrains Mono"/>
              </a:rPr>
              <a:t>: true,</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"_source"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first_name</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"John"</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last_name</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"Smith"</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"age"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25</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"about"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"I love to go rock climbing"</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"interests"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sports"</a:t>
            </a:r>
            <a:r>
              <a:rPr kumimoji="0" lang="en-US" altLang="en-US" sz="1000" b="0" i="0" u="none" strike="noStrike" cap="none" normalizeH="0" baseline="0" dirty="0" err="1">
                <a:ln>
                  <a:noFill/>
                </a:ln>
                <a:solidFill>
                  <a:srgbClr val="CC7832"/>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"music</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7698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6D7EF62-EF47-49E9-AFFD-E3F033D39ACF}"/>
              </a:ext>
            </a:extLst>
          </p:cNvPr>
          <p:cNvSpPr>
            <a:spLocks noGrp="1"/>
          </p:cNvSpPr>
          <p:nvPr>
            <p:ph sz="quarter" idx="15"/>
          </p:nvPr>
        </p:nvSpPr>
        <p:spPr/>
        <p:txBody>
          <a:bodyPr/>
          <a:lstStyle/>
          <a:p>
            <a:endParaRPr lang="fr-FR" sz="900" dirty="0"/>
          </a:p>
          <a:p>
            <a:endParaRPr lang="fr-FR" sz="900" dirty="0"/>
          </a:p>
          <a:p>
            <a:r>
              <a:rPr lang="fr-FR" sz="900" dirty="0"/>
              <a:t>Lorsque l’on utilise l’action de recherche, le résultat de la requête se décompose en trois parties</a:t>
            </a:r>
          </a:p>
          <a:p>
            <a:endParaRPr lang="fr-FR" sz="900" dirty="0"/>
          </a:p>
          <a:p>
            <a:pPr marL="0" indent="0">
              <a:buNone/>
            </a:pPr>
            <a:r>
              <a:rPr lang="fr-FR" sz="1050" dirty="0">
                <a:solidFill>
                  <a:schemeClr val="accent1"/>
                </a:solidFill>
              </a:rPr>
              <a:t>Première partie technique </a:t>
            </a:r>
          </a:p>
          <a:p>
            <a:pPr marL="0" indent="0">
              <a:buNone/>
            </a:pPr>
            <a:endParaRPr lang="fr-FR" sz="1050" dirty="0">
              <a:solidFill>
                <a:schemeClr val="accent1"/>
              </a:solidFill>
            </a:endParaRPr>
          </a:p>
          <a:p>
            <a:pPr marL="0" indent="0">
              <a:buNone/>
            </a:pPr>
            <a:endParaRPr lang="fr-FR" sz="1050" dirty="0">
              <a:solidFill>
                <a:schemeClr val="accent1"/>
              </a:solidFill>
            </a:endParaRPr>
          </a:p>
          <a:p>
            <a:r>
              <a:rPr lang="fr-FR" sz="1050" dirty="0"/>
              <a:t>On y retrouve les informations suivantes :</a:t>
            </a:r>
          </a:p>
          <a:p>
            <a:pPr lvl="1"/>
            <a:r>
              <a:rPr lang="fr-FR" sz="950" dirty="0" err="1"/>
              <a:t>Took</a:t>
            </a:r>
            <a:r>
              <a:rPr lang="fr-FR" sz="950" dirty="0"/>
              <a:t> : Le temps en milliseconde pour réaliser la recherche</a:t>
            </a:r>
          </a:p>
          <a:p>
            <a:pPr lvl="1"/>
            <a:r>
              <a:rPr lang="fr-FR" sz="950" dirty="0" err="1"/>
              <a:t>Time_out</a:t>
            </a:r>
            <a:r>
              <a:rPr lang="fr-FR" sz="950" dirty="0"/>
              <a:t> : Si la recherche a terminé en timeout. Elle peut cependant retourner des résultats</a:t>
            </a:r>
          </a:p>
          <a:p>
            <a:pPr lvl="1"/>
            <a:r>
              <a:rPr lang="fr-FR" sz="950" dirty="0"/>
              <a:t>_ </a:t>
            </a:r>
            <a:r>
              <a:rPr lang="fr-FR" sz="950" dirty="0" err="1"/>
              <a:t>Shards</a:t>
            </a:r>
            <a:r>
              <a:rPr lang="fr-FR" sz="950" dirty="0"/>
              <a:t> : Indique les </a:t>
            </a:r>
            <a:r>
              <a:rPr lang="fr-FR" sz="950" dirty="0" err="1"/>
              <a:t>shards</a:t>
            </a:r>
            <a:r>
              <a:rPr lang="fr-FR" sz="950" dirty="0"/>
              <a:t> </a:t>
            </a:r>
            <a:r>
              <a:rPr lang="fr-FR" sz="950" dirty="0" err="1"/>
              <a:t>intérrogés</a:t>
            </a:r>
            <a:endParaRPr lang="fr-FR" sz="950" dirty="0"/>
          </a:p>
          <a:p>
            <a:endParaRPr lang="fr-FR" sz="900" dirty="0"/>
          </a:p>
        </p:txBody>
      </p:sp>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en-GB" dirty="0"/>
              <a:t>Recherche de </a:t>
            </a:r>
            <a:r>
              <a:rPr lang="en-GB" dirty="0" err="1"/>
              <a:t>données</a:t>
            </a:r>
            <a:endParaRPr lang="fr-FR" dirty="0"/>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a:t>Lister les documents</a:t>
            </a:r>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11" name="Rectangle 1">
            <a:extLst>
              <a:ext uri="{FF2B5EF4-FFF2-40B4-BE49-F238E27FC236}">
                <a16:creationId xmlns:a16="http://schemas.microsoft.com/office/drawing/2014/main" id="{7343FE64-9ACB-4162-BC12-DECE60BD2859}"/>
              </a:ext>
            </a:extLst>
          </p:cNvPr>
          <p:cNvSpPr>
            <a:spLocks noChangeArrowheads="1"/>
          </p:cNvSpPr>
          <p:nvPr/>
        </p:nvSpPr>
        <p:spPr bwMode="auto">
          <a:xfrm>
            <a:off x="430200" y="1310336"/>
            <a:ext cx="4331720"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curl -XGET </a:t>
            </a:r>
            <a:r>
              <a:rPr kumimoji="0" lang="en-US" altLang="en-US" sz="1000" b="0" i="0" u="none" strike="noStrike" cap="none" normalizeH="0" baseline="0" dirty="0">
                <a:ln>
                  <a:noFill/>
                </a:ln>
                <a:solidFill>
                  <a:srgbClr val="6A8759"/>
                </a:solidFill>
                <a:effectLst/>
                <a:latin typeface="JetBrains Mono"/>
              </a:rPr>
              <a:t>"http://localhost:9200/</a:t>
            </a:r>
            <a:r>
              <a:rPr kumimoji="0" lang="en-US" altLang="en-US" sz="1000" b="0" i="0" u="none" strike="noStrike" cap="none" normalizeH="0" baseline="0" dirty="0" err="1">
                <a:ln>
                  <a:noFill/>
                </a:ln>
                <a:solidFill>
                  <a:srgbClr val="6A8759"/>
                </a:solidFill>
                <a:effectLst/>
                <a:latin typeface="JetBrains Mono"/>
              </a:rPr>
              <a:t>megacorp</a:t>
            </a:r>
            <a:r>
              <a:rPr kumimoji="0" lang="en-US" altLang="en-US" sz="1000" b="0" i="0" u="none" strike="noStrike" cap="none" normalizeH="0" baseline="0" dirty="0">
                <a:ln>
                  <a:noFill/>
                </a:ln>
                <a:solidFill>
                  <a:srgbClr val="6A8759"/>
                </a:solidFill>
                <a:effectLst/>
                <a:latin typeface="JetBrains Mono"/>
              </a:rPr>
              <a:t>/employee/_</a:t>
            </a:r>
            <a:r>
              <a:rPr kumimoji="0" lang="en-US" altLang="en-US" sz="1000" b="0" i="0" u="none" strike="noStrike" cap="none" normalizeH="0" baseline="0" dirty="0" err="1">
                <a:ln>
                  <a:noFill/>
                </a:ln>
                <a:solidFill>
                  <a:srgbClr val="6A8759"/>
                </a:solidFill>
                <a:effectLst/>
                <a:latin typeface="JetBrains Mono"/>
              </a:rPr>
              <a:t>search?pretty</a:t>
            </a:r>
            <a:r>
              <a:rPr kumimoji="0" lang="en-US" altLang="en-US" sz="1000" b="0" i="0" u="none" strike="noStrike" cap="none" normalizeH="0" baseline="0" dirty="0">
                <a:ln>
                  <a:noFill/>
                </a:ln>
                <a:solidFill>
                  <a:srgbClr val="6A8759"/>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C8639976-7072-4199-9B43-E1444A4BD088}"/>
              </a:ext>
            </a:extLst>
          </p:cNvPr>
          <p:cNvSpPr>
            <a:spLocks noChangeArrowheads="1"/>
          </p:cNvSpPr>
          <p:nvPr/>
        </p:nvSpPr>
        <p:spPr bwMode="auto">
          <a:xfrm>
            <a:off x="6153233" y="2756720"/>
            <a:ext cx="2082429"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A8759"/>
                </a:solidFill>
                <a:effectLst/>
                <a:latin typeface="JetBrains Mono"/>
              </a:rPr>
              <a:t>"took"</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2</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timed_out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false,</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6A8759"/>
                </a:solidFill>
                <a:effectLst/>
                <a:latin typeface="JetBrains Mono"/>
              </a:rPr>
              <a:t>"_shards"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"total"</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5</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"successful"</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5</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"failed"</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0</a:t>
            </a:r>
            <a:br>
              <a:rPr kumimoji="0" lang="en-US" altLang="en-US" sz="1000" b="0" i="0" u="none" strike="noStrike" cap="none" normalizeH="0" baseline="0" dirty="0">
                <a:ln>
                  <a:noFill/>
                </a:ln>
                <a:solidFill>
                  <a:srgbClr val="6897BB"/>
                </a:solidFill>
                <a:effectLst/>
                <a:latin typeface="JetBrains Mono"/>
              </a:rPr>
            </a:br>
            <a:r>
              <a:rPr kumimoji="0" lang="en-US" altLang="en-US" sz="1000" b="0" i="0" u="none" strike="noStrike" cap="none" normalizeH="0" baseline="0" dirty="0">
                <a:ln>
                  <a:noFill/>
                </a:ln>
                <a:solidFill>
                  <a:srgbClr val="6897BB"/>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A9B7C6"/>
                </a:solidFill>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07705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6D7EF62-EF47-49E9-AFFD-E3F033D39ACF}"/>
              </a:ext>
            </a:extLst>
          </p:cNvPr>
          <p:cNvSpPr>
            <a:spLocks noGrp="1"/>
          </p:cNvSpPr>
          <p:nvPr>
            <p:ph sz="quarter" idx="15"/>
          </p:nvPr>
        </p:nvSpPr>
        <p:spPr/>
        <p:txBody>
          <a:bodyPr/>
          <a:lstStyle/>
          <a:p>
            <a:endParaRPr lang="fr-FR" sz="900" dirty="0"/>
          </a:p>
          <a:p>
            <a:pPr marL="0" indent="0">
              <a:buNone/>
            </a:pPr>
            <a:endParaRPr lang="fr-FR" sz="900" dirty="0"/>
          </a:p>
          <a:p>
            <a:endParaRPr lang="fr-FR" sz="900" dirty="0"/>
          </a:p>
          <a:p>
            <a:pPr marL="0" indent="0">
              <a:buNone/>
            </a:pPr>
            <a:r>
              <a:rPr lang="fr-FR" sz="1050" dirty="0">
                <a:solidFill>
                  <a:schemeClr val="accent1"/>
                </a:solidFill>
              </a:rPr>
              <a:t>Deuxième partie</a:t>
            </a:r>
          </a:p>
          <a:p>
            <a:pPr marL="0" indent="0">
              <a:buNone/>
            </a:pPr>
            <a:endParaRPr lang="fr-FR" sz="1050" dirty="0">
              <a:solidFill>
                <a:schemeClr val="accent1"/>
              </a:solidFill>
            </a:endParaRPr>
          </a:p>
          <a:p>
            <a:pPr marL="0" indent="0">
              <a:buNone/>
            </a:pPr>
            <a:endParaRPr lang="fr-FR" sz="1050" dirty="0">
              <a:solidFill>
                <a:schemeClr val="accent1"/>
              </a:solidFill>
            </a:endParaRPr>
          </a:p>
          <a:p>
            <a:pPr marL="0" indent="0">
              <a:buNone/>
            </a:pPr>
            <a:endParaRPr lang="fr-FR" sz="1050" dirty="0">
              <a:solidFill>
                <a:schemeClr val="accent1"/>
              </a:solidFill>
            </a:endParaRPr>
          </a:p>
          <a:p>
            <a:r>
              <a:rPr lang="fr-FR" sz="900" dirty="0"/>
              <a:t>Des informations sur le résultat de la recherche :</a:t>
            </a:r>
          </a:p>
          <a:p>
            <a:pPr lvl="1"/>
            <a:r>
              <a:rPr lang="fr-FR" sz="800" dirty="0"/>
              <a:t>Hits : un objet JSON contenant le résultat de la recherche</a:t>
            </a:r>
          </a:p>
          <a:p>
            <a:pPr lvl="1"/>
            <a:r>
              <a:rPr lang="fr-FR" sz="800" dirty="0"/>
              <a:t>Total :  le nombre de documents retournés</a:t>
            </a:r>
          </a:p>
          <a:p>
            <a:pPr lvl="1"/>
            <a:r>
              <a:rPr lang="fr-FR" sz="800" dirty="0" err="1"/>
              <a:t>Max_score</a:t>
            </a:r>
            <a:r>
              <a:rPr lang="fr-FR" sz="800" dirty="0"/>
              <a:t> : Le document avec le meilleur score qui correspond à la recherche</a:t>
            </a:r>
          </a:p>
          <a:p>
            <a:pPr lvl="1"/>
            <a:r>
              <a:rPr lang="fr-FR" sz="800" dirty="0"/>
              <a:t>Hits : le tableau de résultat.</a:t>
            </a:r>
          </a:p>
          <a:p>
            <a:pPr lvl="1"/>
            <a:endParaRPr lang="fr-FR" sz="800" dirty="0"/>
          </a:p>
          <a:p>
            <a:pPr marL="0" indent="0">
              <a:buNone/>
            </a:pPr>
            <a:endParaRPr lang="fr-FR" sz="900" dirty="0"/>
          </a:p>
        </p:txBody>
      </p:sp>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en-GB" dirty="0"/>
              <a:t>Recherche de </a:t>
            </a:r>
            <a:r>
              <a:rPr lang="en-GB" dirty="0" err="1"/>
              <a:t>données</a:t>
            </a:r>
            <a:endParaRPr lang="fr-FR" dirty="0"/>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a:t>Lister les documents</a:t>
            </a:r>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11" name="Rectangle 1">
            <a:extLst>
              <a:ext uri="{FF2B5EF4-FFF2-40B4-BE49-F238E27FC236}">
                <a16:creationId xmlns:a16="http://schemas.microsoft.com/office/drawing/2014/main" id="{CEAF1DDC-4FFC-4B73-831C-2B55386B22F7}"/>
              </a:ext>
            </a:extLst>
          </p:cNvPr>
          <p:cNvSpPr>
            <a:spLocks noChangeArrowheads="1"/>
          </p:cNvSpPr>
          <p:nvPr/>
        </p:nvSpPr>
        <p:spPr bwMode="auto">
          <a:xfrm>
            <a:off x="430200" y="1310336"/>
            <a:ext cx="4331720"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curl -XGET </a:t>
            </a:r>
            <a:r>
              <a:rPr kumimoji="0" lang="en-US" altLang="en-US" sz="1000" b="0" i="0" u="none" strike="noStrike" cap="none" normalizeH="0" baseline="0" dirty="0">
                <a:ln>
                  <a:noFill/>
                </a:ln>
                <a:solidFill>
                  <a:srgbClr val="6A8759"/>
                </a:solidFill>
                <a:effectLst/>
                <a:latin typeface="JetBrains Mono"/>
              </a:rPr>
              <a:t>"http://localhost:9200/</a:t>
            </a:r>
            <a:r>
              <a:rPr kumimoji="0" lang="en-US" altLang="en-US" sz="1000" b="0" i="0" u="none" strike="noStrike" cap="none" normalizeH="0" baseline="0" dirty="0" err="1">
                <a:ln>
                  <a:noFill/>
                </a:ln>
                <a:solidFill>
                  <a:srgbClr val="6A8759"/>
                </a:solidFill>
                <a:effectLst/>
                <a:latin typeface="JetBrains Mono"/>
              </a:rPr>
              <a:t>megacorp</a:t>
            </a:r>
            <a:r>
              <a:rPr kumimoji="0" lang="en-US" altLang="en-US" sz="1000" b="0" i="0" u="none" strike="noStrike" cap="none" normalizeH="0" baseline="0" dirty="0">
                <a:ln>
                  <a:noFill/>
                </a:ln>
                <a:solidFill>
                  <a:srgbClr val="6A8759"/>
                </a:solidFill>
                <a:effectLst/>
                <a:latin typeface="JetBrains Mono"/>
              </a:rPr>
              <a:t>/employee/_</a:t>
            </a:r>
            <a:r>
              <a:rPr kumimoji="0" lang="en-US" altLang="en-US" sz="1000" b="0" i="0" u="none" strike="noStrike" cap="none" normalizeH="0" baseline="0" dirty="0" err="1">
                <a:ln>
                  <a:noFill/>
                </a:ln>
                <a:solidFill>
                  <a:srgbClr val="6A8759"/>
                </a:solidFill>
                <a:effectLst/>
                <a:latin typeface="JetBrains Mono"/>
              </a:rPr>
              <a:t>search?pretty</a:t>
            </a:r>
            <a:r>
              <a:rPr kumimoji="0" lang="en-US" altLang="en-US" sz="1000" b="0" i="0" u="none" strike="noStrike" cap="none" normalizeH="0" baseline="0" dirty="0">
                <a:ln>
                  <a:noFill/>
                </a:ln>
                <a:solidFill>
                  <a:srgbClr val="6A8759"/>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EC7A4369-C146-4A8E-A9EF-C9F74C7197BF}"/>
              </a:ext>
            </a:extLst>
          </p:cNvPr>
          <p:cNvSpPr>
            <a:spLocks noChangeArrowheads="1"/>
          </p:cNvSpPr>
          <p:nvPr/>
        </p:nvSpPr>
        <p:spPr bwMode="auto">
          <a:xfrm>
            <a:off x="5392957" y="2647704"/>
            <a:ext cx="1154680" cy="8617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6A8759"/>
                </a:solidFill>
                <a:effectLst/>
                <a:latin typeface="JetBrains Mono"/>
              </a:rPr>
              <a:t>"hits"</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6A8759"/>
                </a:solidFill>
                <a:effectLst/>
                <a:latin typeface="JetBrains Mono"/>
              </a:rPr>
              <a:t>"total"</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897BB"/>
                </a:solidFill>
                <a:effectLst/>
                <a:latin typeface="JetBrains Mono"/>
              </a:rPr>
              <a:t>2</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6A8759"/>
                </a:solidFill>
                <a:effectLst/>
                <a:latin typeface="JetBrains Mono"/>
              </a:rPr>
              <a:t>"max_score"</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897BB"/>
                </a:solidFill>
                <a:effectLst/>
                <a:latin typeface="JetBrains Mono"/>
              </a:rPr>
              <a:t>1</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6A8759"/>
                </a:solidFill>
                <a:effectLst/>
                <a:latin typeface="JetBrains Mono"/>
              </a:rPr>
              <a:t>"hits "</a:t>
            </a: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 …..]</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6907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E1E66642-3D50-4BA8-9681-26D1FD00606C}"/>
              </a:ext>
            </a:extLst>
          </p:cNvPr>
          <p:cNvSpPr>
            <a:spLocks noGrp="1"/>
          </p:cNvSpPr>
          <p:nvPr>
            <p:ph type="title"/>
          </p:nvPr>
        </p:nvSpPr>
        <p:spPr/>
        <p:txBody>
          <a:bodyPr/>
          <a:lstStyle/>
          <a:p>
            <a:r>
              <a:rPr lang="fr-FR" dirty="0" err="1"/>
              <a:t>ElasticSearch</a:t>
            </a:r>
            <a:endParaRPr lang="fr-FR" dirty="0"/>
          </a:p>
        </p:txBody>
      </p:sp>
      <p:sp>
        <p:nvSpPr>
          <p:cNvPr id="6" name="Espace réservé du texte 5">
            <a:extLst>
              <a:ext uri="{FF2B5EF4-FFF2-40B4-BE49-F238E27FC236}">
                <a16:creationId xmlns:a16="http://schemas.microsoft.com/office/drawing/2014/main" id="{21C19AB3-074C-4EFE-B089-ED4445AE7390}"/>
              </a:ext>
            </a:extLst>
          </p:cNvPr>
          <p:cNvSpPr>
            <a:spLocks noGrp="1"/>
          </p:cNvSpPr>
          <p:nvPr>
            <p:ph type="body" sz="quarter" idx="13"/>
          </p:nvPr>
        </p:nvSpPr>
        <p:spPr/>
        <p:txBody>
          <a:bodyPr/>
          <a:lstStyle/>
          <a:p>
            <a:r>
              <a:rPr lang="fr-FR" dirty="0"/>
              <a:t>Version, maintenance et EOL</a:t>
            </a:r>
          </a:p>
        </p:txBody>
      </p:sp>
      <p:sp>
        <p:nvSpPr>
          <p:cNvPr id="3" name="Espace réservé de la date 2">
            <a:extLst>
              <a:ext uri="{FF2B5EF4-FFF2-40B4-BE49-F238E27FC236}">
                <a16:creationId xmlns:a16="http://schemas.microsoft.com/office/drawing/2014/main" id="{30452326-1041-4AFD-B73F-443B1C1C70A5}"/>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368F6A4C-CB9C-47A7-A7C7-C5E9DDCD6582}"/>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graphicFrame>
        <p:nvGraphicFramePr>
          <p:cNvPr id="11" name="Tableau 10">
            <a:extLst>
              <a:ext uri="{FF2B5EF4-FFF2-40B4-BE49-F238E27FC236}">
                <a16:creationId xmlns:a16="http://schemas.microsoft.com/office/drawing/2014/main" id="{05A1C194-888D-48F1-9511-55E45BD8233E}"/>
              </a:ext>
            </a:extLst>
          </p:cNvPr>
          <p:cNvGraphicFramePr>
            <a:graphicFrameLocks noGrp="1"/>
          </p:cNvGraphicFramePr>
          <p:nvPr>
            <p:extLst>
              <p:ext uri="{D42A27DB-BD31-4B8C-83A1-F6EECF244321}">
                <p14:modId xmlns:p14="http://schemas.microsoft.com/office/powerpoint/2010/main" val="1661386316"/>
              </p:ext>
            </p:extLst>
          </p:nvPr>
        </p:nvGraphicFramePr>
        <p:xfrm>
          <a:off x="1057511" y="1331056"/>
          <a:ext cx="6294384" cy="2913899"/>
        </p:xfrm>
        <a:graphic>
          <a:graphicData uri="http://schemas.openxmlformats.org/drawingml/2006/table">
            <a:tbl>
              <a:tblPr/>
              <a:tblGrid>
                <a:gridCol w="1179023">
                  <a:extLst>
                    <a:ext uri="{9D8B030D-6E8A-4147-A177-3AD203B41FA5}">
                      <a16:colId xmlns:a16="http://schemas.microsoft.com/office/drawing/2014/main" val="149742744"/>
                    </a:ext>
                  </a:extLst>
                </a:gridCol>
                <a:gridCol w="1968169">
                  <a:extLst>
                    <a:ext uri="{9D8B030D-6E8A-4147-A177-3AD203B41FA5}">
                      <a16:colId xmlns:a16="http://schemas.microsoft.com/office/drawing/2014/main" val="394069997"/>
                    </a:ext>
                  </a:extLst>
                </a:gridCol>
                <a:gridCol w="1573596">
                  <a:extLst>
                    <a:ext uri="{9D8B030D-6E8A-4147-A177-3AD203B41FA5}">
                      <a16:colId xmlns:a16="http://schemas.microsoft.com/office/drawing/2014/main" val="3646867967"/>
                    </a:ext>
                  </a:extLst>
                </a:gridCol>
                <a:gridCol w="1573596">
                  <a:extLst>
                    <a:ext uri="{9D8B030D-6E8A-4147-A177-3AD203B41FA5}">
                      <a16:colId xmlns:a16="http://schemas.microsoft.com/office/drawing/2014/main" val="1920320132"/>
                    </a:ext>
                  </a:extLst>
                </a:gridCol>
              </a:tblGrid>
              <a:tr h="225860">
                <a:tc>
                  <a:txBody>
                    <a:bodyPr/>
                    <a:lstStyle/>
                    <a:p>
                      <a:r>
                        <a:rPr lang="en-US" sz="1000">
                          <a:effectLst/>
                        </a:rPr>
                        <a:t>Version</a:t>
                      </a:r>
                    </a:p>
                  </a:txBody>
                  <a:tcPr marL="69495" marR="69495" marT="34748" marB="34748" anchor="ctr">
                    <a:lnL>
                      <a:noFill/>
                    </a:lnL>
                    <a:lnR w="9525" cap="flat" cmpd="sng" algn="ctr">
                      <a:solidFill>
                        <a:srgbClr val="EEEBEE"/>
                      </a:solidFill>
                      <a:prstDash val="solid"/>
                      <a:round/>
                      <a:headEnd type="none" w="med" len="med"/>
                      <a:tailEnd type="none" w="med" len="med"/>
                    </a:lnR>
                    <a:lnT>
                      <a:noFill/>
                    </a:lnT>
                    <a:lnB w="9525" cap="flat" cmpd="sng" algn="ctr">
                      <a:solidFill>
                        <a:srgbClr val="EEEBEE"/>
                      </a:solidFill>
                      <a:prstDash val="solid"/>
                      <a:round/>
                      <a:headEnd type="none" w="med" len="med"/>
                      <a:tailEnd type="none" w="med" len="med"/>
                    </a:lnB>
                    <a:solidFill>
                      <a:srgbClr val="FFFFFF"/>
                    </a:solidFill>
                  </a:tcPr>
                </a:tc>
                <a:tc>
                  <a:txBody>
                    <a:bodyPr/>
                    <a:lstStyle/>
                    <a:p>
                      <a:r>
                        <a:rPr lang="en-US" sz="1000" dirty="0">
                          <a:effectLst/>
                        </a:rPr>
                        <a:t>Release date</a:t>
                      </a:r>
                    </a:p>
                  </a:txBody>
                  <a:tcPr marL="69495" marR="69495" marT="34748" marB="34748" anchor="ctr">
                    <a:lnL w="9525" cap="flat" cmpd="sng" algn="ctr">
                      <a:solidFill>
                        <a:srgbClr val="EEEBEE"/>
                      </a:solidFill>
                      <a:prstDash val="solid"/>
                      <a:round/>
                      <a:headEnd type="none" w="med" len="med"/>
                      <a:tailEnd type="none" w="med" len="med"/>
                    </a:lnL>
                    <a:lnR w="9525" cap="flat" cmpd="sng" algn="ctr">
                      <a:solidFill>
                        <a:srgbClr val="EEEBEE"/>
                      </a:solidFill>
                      <a:prstDash val="solid"/>
                      <a:round/>
                      <a:headEnd type="none" w="med" len="med"/>
                      <a:tailEnd type="none" w="med" len="med"/>
                    </a:lnR>
                    <a:lnT>
                      <a:noFill/>
                    </a:lnT>
                    <a:lnB w="9525" cap="flat" cmpd="sng" algn="ctr">
                      <a:solidFill>
                        <a:srgbClr val="EEEBEE"/>
                      </a:solidFill>
                      <a:prstDash val="solid"/>
                      <a:round/>
                      <a:headEnd type="none" w="med" len="med"/>
                      <a:tailEnd type="none" w="med" len="med"/>
                    </a:lnB>
                    <a:solidFill>
                      <a:srgbClr val="FFFFFF"/>
                    </a:solidFill>
                  </a:tcPr>
                </a:tc>
                <a:tc>
                  <a:txBody>
                    <a:bodyPr/>
                    <a:lstStyle/>
                    <a:p>
                      <a:r>
                        <a:rPr lang="en-US" sz="1000" dirty="0">
                          <a:effectLst/>
                        </a:rPr>
                        <a:t>Security Support (EOL)</a:t>
                      </a:r>
                    </a:p>
                  </a:txBody>
                  <a:tcPr marL="69495" marR="69495" marT="34748" marB="34748" anchor="ctr">
                    <a:lnL w="9525" cap="flat" cmpd="sng" algn="ctr">
                      <a:solidFill>
                        <a:srgbClr val="EEEBEE"/>
                      </a:solidFill>
                      <a:prstDash val="solid"/>
                      <a:round/>
                      <a:headEnd type="none" w="med" len="med"/>
                      <a:tailEnd type="none" w="med" len="med"/>
                    </a:lnL>
                    <a:lnR w="9525" cap="flat" cmpd="sng" algn="ctr">
                      <a:solidFill>
                        <a:srgbClr val="EEEBEE"/>
                      </a:solidFill>
                      <a:prstDash val="solid"/>
                      <a:round/>
                      <a:headEnd type="none" w="med" len="med"/>
                      <a:tailEnd type="none" w="med" len="med"/>
                    </a:lnR>
                    <a:lnT>
                      <a:noFill/>
                    </a:lnT>
                    <a:lnB w="9525" cap="flat" cmpd="sng" algn="ctr">
                      <a:solidFill>
                        <a:srgbClr val="EEEBEE"/>
                      </a:solidFill>
                      <a:prstDash val="solid"/>
                      <a:round/>
                      <a:headEnd type="none" w="med" len="med"/>
                      <a:tailEnd type="none" w="med" len="med"/>
                    </a:lnB>
                    <a:solidFill>
                      <a:srgbClr val="FFFFFF"/>
                    </a:solidFill>
                  </a:tcPr>
                </a:tc>
                <a:tc>
                  <a:txBody>
                    <a:bodyPr/>
                    <a:lstStyle/>
                    <a:p>
                      <a:r>
                        <a:rPr lang="en-US" sz="1000" dirty="0">
                          <a:effectLst/>
                        </a:rPr>
                        <a:t> Last Release</a:t>
                      </a:r>
                    </a:p>
                  </a:txBody>
                  <a:tcPr marL="69495" marR="69495" marT="34748" marB="34748" anchor="ctr">
                    <a:lnL w="9525" cap="flat" cmpd="sng" algn="ctr">
                      <a:solidFill>
                        <a:srgbClr val="EEEBEE"/>
                      </a:solidFill>
                      <a:prstDash val="solid"/>
                      <a:round/>
                      <a:headEnd type="none" w="med" len="med"/>
                      <a:tailEnd type="none" w="med" len="med"/>
                    </a:lnL>
                    <a:lnR>
                      <a:noFill/>
                    </a:lnR>
                    <a:lnT>
                      <a:noFill/>
                    </a:lnT>
                    <a:lnB w="9525" cap="flat" cmpd="sng" algn="ctr">
                      <a:solidFill>
                        <a:srgbClr val="EEEBEE"/>
                      </a:solidFill>
                      <a:prstDash val="solid"/>
                      <a:round/>
                      <a:headEnd type="none" w="med" len="med"/>
                      <a:tailEnd type="none" w="med" len="med"/>
                    </a:lnB>
                    <a:solidFill>
                      <a:srgbClr val="FFFFFF"/>
                    </a:solidFill>
                  </a:tcPr>
                </a:tc>
                <a:extLst>
                  <a:ext uri="{0D108BD9-81ED-4DB2-BD59-A6C34878D82A}">
                    <a16:rowId xmlns:a16="http://schemas.microsoft.com/office/drawing/2014/main" val="3797422244"/>
                  </a:ext>
                </a:extLst>
              </a:tr>
              <a:tr h="281768">
                <a:tc>
                  <a:txBody>
                    <a:bodyPr/>
                    <a:lstStyle/>
                    <a:p>
                      <a:r>
                        <a:rPr lang="en-US" sz="1000" dirty="0">
                          <a:effectLst/>
                        </a:rPr>
                        <a:t>7.15</a:t>
                      </a:r>
                    </a:p>
                  </a:txBody>
                  <a:tcPr marL="69495" marR="69495" marT="34748" marB="34748" anchor="ctr">
                    <a:lnL>
                      <a:noFill/>
                    </a:lnL>
                    <a:lnR w="9525" cap="flat" cmpd="sng" algn="ctr">
                      <a:solidFill>
                        <a:srgbClr val="40406E"/>
                      </a:solidFill>
                      <a:prstDash val="solid"/>
                      <a:round/>
                      <a:headEnd type="none" w="med" len="med"/>
                      <a:tailEnd type="none" w="med" len="med"/>
                    </a:lnR>
                    <a:lnT w="9525" cap="flat" cmpd="sng" algn="ctr">
                      <a:solidFill>
                        <a:srgbClr val="EEEBEE"/>
                      </a:solidFill>
                      <a:prstDash val="solid"/>
                      <a:round/>
                      <a:headEnd type="none" w="med" len="med"/>
                      <a:tailEnd type="none" w="med" len="med"/>
                    </a:lnT>
                    <a:lnB>
                      <a:noFill/>
                    </a:lnB>
                    <a:solidFill>
                      <a:srgbClr val="FFFFFF"/>
                    </a:solidFill>
                  </a:tcPr>
                </a:tc>
                <a:tc>
                  <a:txBody>
                    <a:bodyPr/>
                    <a:lstStyle/>
                    <a:p>
                      <a:r>
                        <a:rPr lang="en-US" sz="1000" b="0" i="0" kern="1200" dirty="0">
                          <a:solidFill>
                            <a:schemeClr val="tx1"/>
                          </a:solidFill>
                          <a:effectLst/>
                          <a:latin typeface="+mn-lt"/>
                          <a:ea typeface="+mn-ea"/>
                          <a:cs typeface="+mn-cs"/>
                        </a:rPr>
                        <a:t>September 22, 2021</a:t>
                      </a:r>
                      <a:endParaRPr lang="en-US" sz="1000" dirty="0">
                        <a:effectLst/>
                      </a:endParaRPr>
                    </a:p>
                  </a:txBody>
                  <a:tcPr marL="69495" marR="69495" marT="34748" marB="34748" anchor="ctr">
                    <a:lnL w="9525" cap="flat" cmpd="sng" algn="ctr">
                      <a:solidFill>
                        <a:srgbClr val="40406E"/>
                      </a:solidFill>
                      <a:prstDash val="solid"/>
                      <a:round/>
                      <a:headEnd type="none" w="med" len="med"/>
                      <a:tailEnd type="none" w="med" len="med"/>
                    </a:lnL>
                    <a:lnR w="9525" cap="flat" cmpd="sng" algn="ctr">
                      <a:solidFill>
                        <a:srgbClr val="40406E"/>
                      </a:solidFill>
                      <a:prstDash val="solid"/>
                      <a:round/>
                      <a:headEnd type="none" w="med" len="med"/>
                      <a:tailEnd type="none" w="med" len="med"/>
                    </a:lnR>
                    <a:lnT w="9525" cap="flat" cmpd="sng" algn="ctr">
                      <a:solidFill>
                        <a:srgbClr val="EEEBEE"/>
                      </a:solidFill>
                      <a:prstDash val="solid"/>
                      <a:round/>
                      <a:headEnd type="none" w="med" len="med"/>
                      <a:tailEnd type="none" w="med" len="med"/>
                    </a:lnT>
                    <a:lnB>
                      <a:noFill/>
                    </a:lnB>
                    <a:solidFill>
                      <a:srgbClr val="FFFFFF"/>
                    </a:solidFill>
                  </a:tcPr>
                </a:tc>
                <a:tc>
                  <a:txBody>
                    <a:bodyPr/>
                    <a:lstStyle/>
                    <a:p>
                      <a:r>
                        <a:rPr lang="en-US" sz="1000" dirty="0">
                          <a:effectLst/>
                        </a:rPr>
                        <a:t>22 Mar 2023</a:t>
                      </a:r>
                    </a:p>
                  </a:txBody>
                  <a:tcPr marL="69495" marR="69495" marT="34748" marB="34748" anchor="ctr">
                    <a:lnL w="9525" cap="flat" cmpd="sng" algn="ctr">
                      <a:solidFill>
                        <a:srgbClr val="40406E"/>
                      </a:solidFill>
                      <a:prstDash val="solid"/>
                      <a:round/>
                      <a:headEnd type="none" w="med" len="med"/>
                      <a:tailEnd type="none" w="med" len="med"/>
                    </a:lnL>
                    <a:lnR w="9525" cap="flat" cmpd="sng" algn="ctr">
                      <a:solidFill>
                        <a:srgbClr val="50436E"/>
                      </a:solidFill>
                      <a:prstDash val="solid"/>
                      <a:round/>
                      <a:headEnd type="none" w="med" len="med"/>
                      <a:tailEnd type="none" w="med" len="med"/>
                    </a:lnR>
                    <a:lnT w="9525" cap="flat" cmpd="sng" algn="ctr">
                      <a:solidFill>
                        <a:srgbClr val="EEEBEE"/>
                      </a:solidFill>
                      <a:prstDash val="solid"/>
                      <a:round/>
                      <a:headEnd type="none" w="med" len="med"/>
                      <a:tailEnd type="none" w="med" len="med"/>
                    </a:lnT>
                    <a:lnB>
                      <a:noFill/>
                    </a:lnB>
                    <a:solidFill>
                      <a:srgbClr val="41D693"/>
                    </a:solidFill>
                  </a:tcPr>
                </a:tc>
                <a:tc>
                  <a:txBody>
                    <a:bodyPr/>
                    <a:lstStyle/>
                    <a:p>
                      <a:r>
                        <a:rPr lang="en-US" sz="1000" u="none" strike="noStrike" dirty="0">
                          <a:solidFill>
                            <a:schemeClr val="tx1"/>
                          </a:solidFill>
                          <a:effectLst/>
                        </a:rPr>
                        <a:t>7.15.2</a:t>
                      </a:r>
                      <a:endParaRPr lang="en-US" sz="1000" dirty="0">
                        <a:solidFill>
                          <a:schemeClr val="tx1"/>
                        </a:solidFill>
                        <a:effectLst/>
                      </a:endParaRPr>
                    </a:p>
                  </a:txBody>
                  <a:tcPr marL="69495" marR="69495" marT="34748" marB="34748" anchor="ctr">
                    <a:lnL w="9525" cap="flat" cmpd="sng" algn="ctr">
                      <a:solidFill>
                        <a:srgbClr val="50436E"/>
                      </a:solidFill>
                      <a:prstDash val="solid"/>
                      <a:round/>
                      <a:headEnd type="none" w="med" len="med"/>
                      <a:tailEnd type="none" w="med" len="med"/>
                    </a:lnL>
                    <a:lnR>
                      <a:noFill/>
                    </a:lnR>
                    <a:lnT w="9525" cap="flat" cmpd="sng" algn="ctr">
                      <a:solidFill>
                        <a:srgbClr val="EEEB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045972685"/>
                  </a:ext>
                </a:extLst>
              </a:tr>
              <a:tr h="286663">
                <a:tc>
                  <a:txBody>
                    <a:bodyPr/>
                    <a:lstStyle/>
                    <a:p>
                      <a:r>
                        <a:rPr lang="en-US" sz="1000">
                          <a:effectLst/>
                        </a:rPr>
                        <a:t>7.14</a:t>
                      </a:r>
                    </a:p>
                  </a:txBody>
                  <a:tcPr marL="69495" marR="69495" marT="34748" marB="34748" anchor="ctr">
                    <a:lnL>
                      <a:noFill/>
                    </a:lnL>
                    <a:lnR w="9525" cap="flat" cmpd="sng" algn="ctr">
                      <a:solidFill>
                        <a:srgbClr val="283F6E"/>
                      </a:solidFill>
                      <a:prstDash val="solid"/>
                      <a:round/>
                      <a:headEnd type="none" w="med" len="med"/>
                      <a:tailEnd type="none" w="med" len="med"/>
                    </a:lnR>
                    <a:lnT>
                      <a:noFill/>
                    </a:lnT>
                    <a:lnB>
                      <a:noFill/>
                    </a:lnB>
                    <a:solidFill>
                      <a:srgbClr val="FFFFFF"/>
                    </a:solidFill>
                  </a:tcPr>
                </a:tc>
                <a:tc>
                  <a:txBody>
                    <a:bodyPr/>
                    <a:lstStyle/>
                    <a:p>
                      <a:r>
                        <a:rPr lang="en-US" sz="1000" b="0" i="0" kern="1200" dirty="0">
                          <a:solidFill>
                            <a:schemeClr val="tx1"/>
                          </a:solidFill>
                          <a:effectLst/>
                          <a:latin typeface="+mn-lt"/>
                          <a:ea typeface="+mn-ea"/>
                          <a:cs typeface="+mn-cs"/>
                        </a:rPr>
                        <a:t>August 03, 2021</a:t>
                      </a:r>
                      <a:endParaRPr lang="en-US" sz="1000" dirty="0">
                        <a:effectLst/>
                      </a:endParaRPr>
                    </a:p>
                  </a:txBody>
                  <a:tcPr marL="69495" marR="69495" marT="34748" marB="34748" anchor="ctr">
                    <a:lnL w="9525" cap="flat" cmpd="sng" algn="ctr">
                      <a:solidFill>
                        <a:srgbClr val="283F6E"/>
                      </a:solidFill>
                      <a:prstDash val="solid"/>
                      <a:round/>
                      <a:headEnd type="none" w="med" len="med"/>
                      <a:tailEnd type="none" w="med" len="med"/>
                    </a:lnL>
                    <a:lnR w="9525" cap="flat" cmpd="sng" algn="ctr">
                      <a:solidFill>
                        <a:srgbClr val="283F6E"/>
                      </a:solidFill>
                      <a:prstDash val="solid"/>
                      <a:round/>
                      <a:headEnd type="none" w="med" len="med"/>
                      <a:tailEnd type="none" w="med" len="med"/>
                    </a:lnR>
                    <a:lnT>
                      <a:noFill/>
                    </a:lnT>
                    <a:lnB>
                      <a:noFill/>
                    </a:lnB>
                    <a:solidFill>
                      <a:srgbClr val="FFFFFF"/>
                    </a:solidFill>
                  </a:tcPr>
                </a:tc>
                <a:tc>
                  <a:txBody>
                    <a:bodyPr/>
                    <a:lstStyle/>
                    <a:p>
                      <a:r>
                        <a:rPr lang="en-US" sz="1000" dirty="0">
                          <a:effectLst/>
                        </a:rPr>
                        <a:t>03 Feb 2023</a:t>
                      </a:r>
                    </a:p>
                  </a:txBody>
                  <a:tcPr marL="69495" marR="69495" marT="34748" marB="34748" anchor="ctr">
                    <a:lnL w="9525" cap="flat" cmpd="sng" algn="ctr">
                      <a:solidFill>
                        <a:srgbClr val="283F6E"/>
                      </a:solidFill>
                      <a:prstDash val="solid"/>
                      <a:round/>
                      <a:headEnd type="none" w="med" len="med"/>
                      <a:tailEnd type="none" w="med" len="med"/>
                    </a:lnL>
                    <a:lnR w="9525" cap="flat" cmpd="sng" algn="ctr">
                      <a:solidFill>
                        <a:srgbClr val="C03C6E"/>
                      </a:solidFill>
                      <a:prstDash val="solid"/>
                      <a:round/>
                      <a:headEnd type="none" w="med" len="med"/>
                      <a:tailEnd type="none" w="med" len="med"/>
                    </a:lnR>
                    <a:lnT>
                      <a:noFill/>
                    </a:lnT>
                    <a:lnB>
                      <a:noFill/>
                    </a:lnB>
                    <a:solidFill>
                      <a:srgbClr val="41D693"/>
                    </a:solidFill>
                  </a:tcPr>
                </a:tc>
                <a:tc>
                  <a:txBody>
                    <a:bodyPr/>
                    <a:lstStyle/>
                    <a:p>
                      <a:r>
                        <a:rPr lang="en-US" sz="1000" u="none" strike="noStrike" dirty="0">
                          <a:solidFill>
                            <a:schemeClr val="tx1"/>
                          </a:solidFill>
                          <a:effectLst/>
                        </a:rPr>
                        <a:t>7.14.2</a:t>
                      </a:r>
                      <a:endParaRPr lang="en-US" sz="1000" dirty="0">
                        <a:solidFill>
                          <a:schemeClr val="tx1"/>
                        </a:solidFill>
                        <a:effectLst/>
                      </a:endParaRPr>
                    </a:p>
                  </a:txBody>
                  <a:tcPr marL="69495" marR="69495" marT="34748" marB="34748" anchor="ctr">
                    <a:lnL w="9525" cap="flat" cmpd="sng" algn="ctr">
                      <a:solidFill>
                        <a:srgbClr val="C03C6E"/>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703954699"/>
                  </a:ext>
                </a:extLst>
              </a:tr>
              <a:tr h="225860">
                <a:tc>
                  <a:txBody>
                    <a:bodyPr/>
                    <a:lstStyle/>
                    <a:p>
                      <a:r>
                        <a:rPr lang="en-US" sz="1000">
                          <a:effectLst/>
                        </a:rPr>
                        <a:t>7.13</a:t>
                      </a:r>
                    </a:p>
                  </a:txBody>
                  <a:tcPr marL="69495" marR="69495" marT="34748" marB="34748" anchor="ctr">
                    <a:lnL>
                      <a:noFill/>
                    </a:lnL>
                    <a:lnR w="9525" cap="flat" cmpd="sng" algn="ctr">
                      <a:solidFill>
                        <a:srgbClr val="00426E"/>
                      </a:solidFill>
                      <a:prstDash val="solid"/>
                      <a:round/>
                      <a:headEnd type="none" w="med" len="med"/>
                      <a:tailEnd type="none" w="med" len="med"/>
                    </a:lnR>
                    <a:lnT>
                      <a:noFill/>
                    </a:lnT>
                    <a:lnB>
                      <a:noFill/>
                    </a:lnB>
                    <a:solidFill>
                      <a:srgbClr val="FFFFFF"/>
                    </a:solidFill>
                  </a:tcPr>
                </a:tc>
                <a:tc>
                  <a:txBody>
                    <a:bodyPr/>
                    <a:lstStyle/>
                    <a:p>
                      <a:r>
                        <a:rPr lang="en-US" sz="1000" b="0" i="0" kern="1200" dirty="0">
                          <a:solidFill>
                            <a:schemeClr val="tx1"/>
                          </a:solidFill>
                          <a:effectLst/>
                          <a:latin typeface="+mn-lt"/>
                          <a:ea typeface="+mn-ea"/>
                          <a:cs typeface="+mn-cs"/>
                        </a:rPr>
                        <a:t>May 25, 2021</a:t>
                      </a:r>
                      <a:endParaRPr lang="en-US" sz="1000" dirty="0">
                        <a:effectLst/>
                      </a:endParaRPr>
                    </a:p>
                  </a:txBody>
                  <a:tcPr marL="69495" marR="69495" marT="34748" marB="34748" anchor="ctr">
                    <a:lnL w="9525" cap="flat" cmpd="sng" algn="ctr">
                      <a:solidFill>
                        <a:srgbClr val="00426E"/>
                      </a:solidFill>
                      <a:prstDash val="solid"/>
                      <a:round/>
                      <a:headEnd type="none" w="med" len="med"/>
                      <a:tailEnd type="none" w="med" len="med"/>
                    </a:lnL>
                    <a:lnR w="9525" cap="flat" cmpd="sng" algn="ctr">
                      <a:solidFill>
                        <a:srgbClr val="00426E"/>
                      </a:solidFill>
                      <a:prstDash val="solid"/>
                      <a:round/>
                      <a:headEnd type="none" w="med" len="med"/>
                      <a:tailEnd type="none" w="med" len="med"/>
                    </a:lnR>
                    <a:lnT>
                      <a:noFill/>
                    </a:lnT>
                    <a:lnB>
                      <a:noFill/>
                    </a:lnB>
                    <a:solidFill>
                      <a:srgbClr val="FFFFFF"/>
                    </a:solidFill>
                  </a:tcPr>
                </a:tc>
                <a:tc>
                  <a:txBody>
                    <a:bodyPr/>
                    <a:lstStyle/>
                    <a:p>
                      <a:r>
                        <a:rPr lang="en-US" sz="1000" dirty="0">
                          <a:effectLst/>
                        </a:rPr>
                        <a:t>25 Nov 2022</a:t>
                      </a:r>
                    </a:p>
                  </a:txBody>
                  <a:tcPr marL="69495" marR="69495" marT="34748" marB="34748" anchor="ctr">
                    <a:lnL w="9525" cap="flat" cmpd="sng" algn="ctr">
                      <a:solidFill>
                        <a:srgbClr val="00426E"/>
                      </a:solidFill>
                      <a:prstDash val="solid"/>
                      <a:round/>
                      <a:headEnd type="none" w="med" len="med"/>
                      <a:tailEnd type="none" w="med" len="med"/>
                    </a:lnL>
                    <a:lnR w="9525" cap="flat" cmpd="sng" algn="ctr">
                      <a:solidFill>
                        <a:srgbClr val="78406E"/>
                      </a:solidFill>
                      <a:prstDash val="solid"/>
                      <a:round/>
                      <a:headEnd type="none" w="med" len="med"/>
                      <a:tailEnd type="none" w="med" len="med"/>
                    </a:lnR>
                    <a:lnT>
                      <a:noFill/>
                    </a:lnT>
                    <a:lnB>
                      <a:noFill/>
                    </a:lnB>
                    <a:solidFill>
                      <a:srgbClr val="41D693"/>
                    </a:solidFill>
                  </a:tcPr>
                </a:tc>
                <a:tc>
                  <a:txBody>
                    <a:bodyPr/>
                    <a:lstStyle/>
                    <a:p>
                      <a:r>
                        <a:rPr lang="en-US" sz="1000" u="none" strike="noStrike" dirty="0">
                          <a:solidFill>
                            <a:schemeClr val="tx1"/>
                          </a:solidFill>
                          <a:effectLst/>
                        </a:rPr>
                        <a:t>7.13.4</a:t>
                      </a:r>
                      <a:endParaRPr lang="en-US" sz="1000" dirty="0">
                        <a:solidFill>
                          <a:schemeClr val="tx1"/>
                        </a:solidFill>
                        <a:effectLst/>
                      </a:endParaRPr>
                    </a:p>
                  </a:txBody>
                  <a:tcPr marL="69495" marR="69495" marT="34748" marB="34748" anchor="ctr">
                    <a:lnL w="9525" cap="flat" cmpd="sng" algn="ctr">
                      <a:solidFill>
                        <a:srgbClr val="78406E"/>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322826036"/>
                  </a:ext>
                </a:extLst>
              </a:tr>
              <a:tr h="225860">
                <a:tc>
                  <a:txBody>
                    <a:bodyPr/>
                    <a:lstStyle/>
                    <a:p>
                      <a:r>
                        <a:rPr lang="en-US" sz="1000">
                          <a:effectLst/>
                        </a:rPr>
                        <a:t>7.12</a:t>
                      </a:r>
                    </a:p>
                  </a:txBody>
                  <a:tcPr marL="69495" marR="69495" marT="34748" marB="34748" anchor="ctr">
                    <a:lnL>
                      <a:noFill/>
                    </a:lnL>
                    <a:lnR w="9525" cap="flat" cmpd="sng" algn="ctr">
                      <a:solidFill>
                        <a:srgbClr val="88436E"/>
                      </a:solidFill>
                      <a:prstDash val="solid"/>
                      <a:round/>
                      <a:headEnd type="none" w="med" len="med"/>
                      <a:tailEnd type="none" w="med" len="med"/>
                    </a:lnR>
                    <a:lnT>
                      <a:noFill/>
                    </a:lnT>
                    <a:lnB>
                      <a:noFill/>
                    </a:lnB>
                    <a:solidFill>
                      <a:srgbClr val="FFFFFF"/>
                    </a:solidFill>
                  </a:tcPr>
                </a:tc>
                <a:tc>
                  <a:txBody>
                    <a:bodyPr/>
                    <a:lstStyle/>
                    <a:p>
                      <a:r>
                        <a:rPr lang="en-US" sz="1000" b="0" i="0" kern="1200" dirty="0">
                          <a:solidFill>
                            <a:schemeClr val="tx1"/>
                          </a:solidFill>
                          <a:effectLst/>
                          <a:latin typeface="+mn-lt"/>
                          <a:ea typeface="+mn-ea"/>
                          <a:cs typeface="+mn-cs"/>
                        </a:rPr>
                        <a:t>March 23, 2021</a:t>
                      </a:r>
                      <a:endParaRPr lang="en-US" sz="1000" dirty="0">
                        <a:effectLst/>
                      </a:endParaRPr>
                    </a:p>
                  </a:txBody>
                  <a:tcPr marL="69495" marR="69495" marT="34748" marB="34748" anchor="ctr">
                    <a:lnL w="9525" cap="flat" cmpd="sng" algn="ctr">
                      <a:solidFill>
                        <a:srgbClr val="88436E"/>
                      </a:solidFill>
                      <a:prstDash val="solid"/>
                      <a:round/>
                      <a:headEnd type="none" w="med" len="med"/>
                      <a:tailEnd type="none" w="med" len="med"/>
                    </a:lnL>
                    <a:lnR w="9525" cap="flat" cmpd="sng" algn="ctr">
                      <a:solidFill>
                        <a:srgbClr val="88436E"/>
                      </a:solidFill>
                      <a:prstDash val="solid"/>
                      <a:round/>
                      <a:headEnd type="none" w="med" len="med"/>
                      <a:tailEnd type="none" w="med" len="med"/>
                    </a:lnR>
                    <a:lnT>
                      <a:noFill/>
                    </a:lnT>
                    <a:lnB>
                      <a:noFill/>
                    </a:lnB>
                    <a:solidFill>
                      <a:srgbClr val="FFFFFF"/>
                    </a:solidFill>
                  </a:tcPr>
                </a:tc>
                <a:tc>
                  <a:txBody>
                    <a:bodyPr/>
                    <a:lstStyle/>
                    <a:p>
                      <a:r>
                        <a:rPr lang="en-US" sz="1000" dirty="0">
                          <a:effectLst/>
                        </a:rPr>
                        <a:t>23 Sep 2022</a:t>
                      </a:r>
                    </a:p>
                  </a:txBody>
                  <a:tcPr marL="69495" marR="69495" marT="34748" marB="34748" anchor="ctr">
                    <a:lnL w="9525" cap="flat" cmpd="sng" algn="ctr">
                      <a:solidFill>
                        <a:srgbClr val="88436E"/>
                      </a:solidFill>
                      <a:prstDash val="solid"/>
                      <a:round/>
                      <a:headEnd type="none" w="med" len="med"/>
                      <a:tailEnd type="none" w="med" len="med"/>
                    </a:lnL>
                    <a:lnR w="9525" cap="flat" cmpd="sng" algn="ctr">
                      <a:solidFill>
                        <a:srgbClr val="283F6E"/>
                      </a:solidFill>
                      <a:prstDash val="solid"/>
                      <a:round/>
                      <a:headEnd type="none" w="med" len="med"/>
                      <a:tailEnd type="none" w="med" len="med"/>
                    </a:lnR>
                    <a:lnT>
                      <a:noFill/>
                    </a:lnT>
                    <a:lnB>
                      <a:noFill/>
                    </a:lnB>
                    <a:solidFill>
                      <a:srgbClr val="41D693"/>
                    </a:solidFill>
                  </a:tcPr>
                </a:tc>
                <a:tc>
                  <a:txBody>
                    <a:bodyPr/>
                    <a:lstStyle/>
                    <a:p>
                      <a:r>
                        <a:rPr lang="en-US" sz="1000" u="none" strike="noStrike" dirty="0">
                          <a:solidFill>
                            <a:schemeClr val="tx1"/>
                          </a:solidFill>
                          <a:effectLst/>
                        </a:rPr>
                        <a:t>7.12.1</a:t>
                      </a:r>
                      <a:endParaRPr lang="en-US" sz="1000" dirty="0">
                        <a:solidFill>
                          <a:schemeClr val="tx1"/>
                        </a:solidFill>
                        <a:effectLst/>
                      </a:endParaRPr>
                    </a:p>
                  </a:txBody>
                  <a:tcPr marL="69495" marR="69495" marT="34748" marB="34748" anchor="ctr">
                    <a:lnL w="9525" cap="flat" cmpd="sng" algn="ctr">
                      <a:solidFill>
                        <a:srgbClr val="283F6E"/>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2669931078"/>
                  </a:ext>
                </a:extLst>
              </a:tr>
              <a:tr h="225860">
                <a:tc>
                  <a:txBody>
                    <a:bodyPr/>
                    <a:lstStyle/>
                    <a:p>
                      <a:r>
                        <a:rPr lang="en-US" sz="1000">
                          <a:effectLst/>
                        </a:rPr>
                        <a:t>7.11</a:t>
                      </a:r>
                    </a:p>
                  </a:txBody>
                  <a:tcPr marL="69495" marR="69495" marT="34748" marB="34748" anchor="ctr">
                    <a:lnL>
                      <a:noFill/>
                    </a:lnL>
                    <a:lnR w="9525" cap="flat" cmpd="sng" algn="ctr">
                      <a:solidFill>
                        <a:srgbClr val="00426E"/>
                      </a:solidFill>
                      <a:prstDash val="solid"/>
                      <a:round/>
                      <a:headEnd type="none" w="med" len="med"/>
                      <a:tailEnd type="none" w="med" len="med"/>
                    </a:lnR>
                    <a:lnT>
                      <a:noFill/>
                    </a:lnT>
                    <a:lnB>
                      <a:noFill/>
                    </a:lnB>
                    <a:solidFill>
                      <a:srgbClr val="FFFFFF"/>
                    </a:solidFill>
                  </a:tcPr>
                </a:tc>
                <a:tc>
                  <a:txBody>
                    <a:bodyPr/>
                    <a:lstStyle/>
                    <a:p>
                      <a:r>
                        <a:rPr lang="en-US" sz="1000" b="0" i="0" kern="1200" dirty="0">
                          <a:solidFill>
                            <a:schemeClr val="tx1"/>
                          </a:solidFill>
                          <a:effectLst/>
                          <a:latin typeface="+mn-lt"/>
                          <a:ea typeface="+mn-ea"/>
                          <a:cs typeface="+mn-cs"/>
                        </a:rPr>
                        <a:t>February 10, 2021</a:t>
                      </a:r>
                      <a:endParaRPr lang="en-US" sz="1000" dirty="0">
                        <a:effectLst/>
                      </a:endParaRPr>
                    </a:p>
                  </a:txBody>
                  <a:tcPr marL="69495" marR="69495" marT="34748" marB="34748" anchor="ctr">
                    <a:lnL w="9525" cap="flat" cmpd="sng" algn="ctr">
                      <a:solidFill>
                        <a:srgbClr val="00426E"/>
                      </a:solidFill>
                      <a:prstDash val="solid"/>
                      <a:round/>
                      <a:headEnd type="none" w="med" len="med"/>
                      <a:tailEnd type="none" w="med" len="med"/>
                    </a:lnL>
                    <a:lnR w="9525" cap="flat" cmpd="sng" algn="ctr">
                      <a:solidFill>
                        <a:srgbClr val="00426E"/>
                      </a:solidFill>
                      <a:prstDash val="solid"/>
                      <a:round/>
                      <a:headEnd type="none" w="med" len="med"/>
                      <a:tailEnd type="none" w="med" len="med"/>
                    </a:lnR>
                    <a:lnT>
                      <a:noFill/>
                    </a:lnT>
                    <a:lnB>
                      <a:noFill/>
                    </a:lnB>
                    <a:solidFill>
                      <a:srgbClr val="FFFFFF"/>
                    </a:solidFill>
                  </a:tcPr>
                </a:tc>
                <a:tc>
                  <a:txBody>
                    <a:bodyPr/>
                    <a:lstStyle/>
                    <a:p>
                      <a:r>
                        <a:rPr lang="en-US" sz="1000" dirty="0">
                          <a:effectLst/>
                        </a:rPr>
                        <a:t>10 Aug 2022</a:t>
                      </a:r>
                    </a:p>
                  </a:txBody>
                  <a:tcPr marL="69495" marR="69495" marT="34748" marB="34748" anchor="ctr">
                    <a:lnL w="9525" cap="flat" cmpd="sng" algn="ctr">
                      <a:solidFill>
                        <a:srgbClr val="00426E"/>
                      </a:solidFill>
                      <a:prstDash val="solid"/>
                      <a:round/>
                      <a:headEnd type="none" w="med" len="med"/>
                      <a:tailEnd type="none" w="med" len="med"/>
                    </a:lnL>
                    <a:lnR w="9525" cap="flat" cmpd="sng" algn="ctr">
                      <a:solidFill>
                        <a:srgbClr val="F03E6E"/>
                      </a:solidFill>
                      <a:prstDash val="solid"/>
                      <a:round/>
                      <a:headEnd type="none" w="med" len="med"/>
                      <a:tailEnd type="none" w="med" len="med"/>
                    </a:lnR>
                    <a:lnT>
                      <a:noFill/>
                    </a:lnT>
                    <a:lnB>
                      <a:noFill/>
                    </a:lnB>
                    <a:solidFill>
                      <a:srgbClr val="41D693"/>
                    </a:solidFill>
                  </a:tcPr>
                </a:tc>
                <a:tc>
                  <a:txBody>
                    <a:bodyPr/>
                    <a:lstStyle/>
                    <a:p>
                      <a:r>
                        <a:rPr lang="en-US" sz="1000" u="none" strike="noStrike" dirty="0">
                          <a:solidFill>
                            <a:schemeClr val="tx1"/>
                          </a:solidFill>
                          <a:effectLst/>
                        </a:rPr>
                        <a:t>7.11.2</a:t>
                      </a:r>
                      <a:endParaRPr lang="en-US" sz="1000" dirty="0">
                        <a:solidFill>
                          <a:schemeClr val="tx1"/>
                        </a:solidFill>
                        <a:effectLst/>
                      </a:endParaRPr>
                    </a:p>
                  </a:txBody>
                  <a:tcPr marL="69495" marR="69495" marT="34748" marB="34748" anchor="ctr">
                    <a:lnL w="9525" cap="flat" cmpd="sng" algn="ctr">
                      <a:solidFill>
                        <a:srgbClr val="F03E6E"/>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890455929"/>
                  </a:ext>
                </a:extLst>
              </a:tr>
              <a:tr h="225860">
                <a:tc>
                  <a:txBody>
                    <a:bodyPr/>
                    <a:lstStyle/>
                    <a:p>
                      <a:r>
                        <a:rPr lang="en-US" sz="1000">
                          <a:effectLst/>
                        </a:rPr>
                        <a:t>7.10</a:t>
                      </a:r>
                    </a:p>
                  </a:txBody>
                  <a:tcPr marL="69495" marR="69495" marT="34748" marB="34748" anchor="ctr">
                    <a:lnL>
                      <a:noFill/>
                    </a:lnL>
                    <a:lnR w="9525" cap="flat" cmpd="sng" algn="ctr">
                      <a:solidFill>
                        <a:srgbClr val="D03F6E"/>
                      </a:solidFill>
                      <a:prstDash val="solid"/>
                      <a:round/>
                      <a:headEnd type="none" w="med" len="med"/>
                      <a:tailEnd type="none" w="med" len="med"/>
                    </a:lnR>
                    <a:lnT>
                      <a:noFill/>
                    </a:lnT>
                    <a:lnB>
                      <a:noFill/>
                    </a:lnB>
                    <a:solidFill>
                      <a:srgbClr val="FFFFFF"/>
                    </a:solidFill>
                  </a:tcPr>
                </a:tc>
                <a:tc>
                  <a:txBody>
                    <a:bodyPr/>
                    <a:lstStyle/>
                    <a:p>
                      <a:r>
                        <a:rPr lang="en-US" sz="1000" b="0" i="0" kern="1200" dirty="0">
                          <a:solidFill>
                            <a:schemeClr val="tx1"/>
                          </a:solidFill>
                          <a:effectLst/>
                          <a:latin typeface="+mn-lt"/>
                          <a:ea typeface="+mn-ea"/>
                          <a:cs typeface="+mn-cs"/>
                        </a:rPr>
                        <a:t>November 11, 2020</a:t>
                      </a:r>
                      <a:endParaRPr lang="en-US" sz="1000" dirty="0">
                        <a:effectLst/>
                      </a:endParaRPr>
                    </a:p>
                  </a:txBody>
                  <a:tcPr marL="69495" marR="69495" marT="34748" marB="34748" anchor="ctr">
                    <a:lnL w="9525" cap="flat" cmpd="sng" algn="ctr">
                      <a:solidFill>
                        <a:srgbClr val="D03F6E"/>
                      </a:solidFill>
                      <a:prstDash val="solid"/>
                      <a:round/>
                      <a:headEnd type="none" w="med" len="med"/>
                      <a:tailEnd type="none" w="med" len="med"/>
                    </a:lnL>
                    <a:lnR w="9525" cap="flat" cmpd="sng" algn="ctr">
                      <a:solidFill>
                        <a:srgbClr val="D03F6E"/>
                      </a:solidFill>
                      <a:prstDash val="solid"/>
                      <a:round/>
                      <a:headEnd type="none" w="med" len="med"/>
                      <a:tailEnd type="none" w="med" len="med"/>
                    </a:lnR>
                    <a:lnT>
                      <a:noFill/>
                    </a:lnT>
                    <a:lnB>
                      <a:noFill/>
                    </a:lnB>
                    <a:solidFill>
                      <a:srgbClr val="FFFFFF"/>
                    </a:solidFill>
                  </a:tcPr>
                </a:tc>
                <a:tc>
                  <a:txBody>
                    <a:bodyPr/>
                    <a:lstStyle/>
                    <a:p>
                      <a:r>
                        <a:rPr lang="en-US" sz="1000" dirty="0">
                          <a:effectLst/>
                        </a:rPr>
                        <a:t>11 May 2022</a:t>
                      </a:r>
                    </a:p>
                  </a:txBody>
                  <a:tcPr marL="69495" marR="69495" marT="34748" marB="34748" anchor="ctr">
                    <a:lnL w="9525" cap="flat" cmpd="sng" algn="ctr">
                      <a:solidFill>
                        <a:srgbClr val="D03F6E"/>
                      </a:solidFill>
                      <a:prstDash val="solid"/>
                      <a:round/>
                      <a:headEnd type="none" w="med" len="med"/>
                      <a:tailEnd type="none" w="med" len="med"/>
                    </a:lnL>
                    <a:lnR w="9525" cap="flat" cmpd="sng" algn="ctr">
                      <a:solidFill>
                        <a:srgbClr val="00426E"/>
                      </a:solidFill>
                      <a:prstDash val="solid"/>
                      <a:round/>
                      <a:headEnd type="none" w="med" len="med"/>
                      <a:tailEnd type="none" w="med" len="med"/>
                    </a:lnR>
                    <a:lnT>
                      <a:noFill/>
                    </a:lnT>
                    <a:lnB>
                      <a:noFill/>
                    </a:lnB>
                    <a:solidFill>
                      <a:srgbClr val="41D693"/>
                    </a:solidFill>
                  </a:tcPr>
                </a:tc>
                <a:tc>
                  <a:txBody>
                    <a:bodyPr/>
                    <a:lstStyle/>
                    <a:p>
                      <a:r>
                        <a:rPr lang="en-US" sz="1000" u="none" strike="noStrike" dirty="0">
                          <a:solidFill>
                            <a:schemeClr val="tx1"/>
                          </a:solidFill>
                          <a:effectLst/>
                        </a:rPr>
                        <a:t>7.10.2</a:t>
                      </a:r>
                      <a:endParaRPr lang="en-US" sz="1000" dirty="0">
                        <a:solidFill>
                          <a:schemeClr val="tx1"/>
                        </a:solidFill>
                        <a:effectLst/>
                      </a:endParaRPr>
                    </a:p>
                  </a:txBody>
                  <a:tcPr marL="69495" marR="69495" marT="34748" marB="34748" anchor="ctr">
                    <a:lnL w="9525" cap="flat" cmpd="sng" algn="ctr">
                      <a:solidFill>
                        <a:srgbClr val="00426E"/>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272215552"/>
                  </a:ext>
                </a:extLst>
              </a:tr>
              <a:tr h="225860">
                <a:tc>
                  <a:txBody>
                    <a:bodyPr/>
                    <a:lstStyle/>
                    <a:p>
                      <a:r>
                        <a:rPr lang="en-US" sz="1000">
                          <a:effectLst/>
                        </a:rPr>
                        <a:t>7.9</a:t>
                      </a:r>
                    </a:p>
                  </a:txBody>
                  <a:tcPr marL="69495" marR="69495" marT="34748" marB="34748" anchor="ctr">
                    <a:lnL>
                      <a:noFill/>
                    </a:lnL>
                    <a:lnR w="9525" cap="flat" cmpd="sng" algn="ctr">
                      <a:solidFill>
                        <a:srgbClr val="50436E"/>
                      </a:solidFill>
                      <a:prstDash val="solid"/>
                      <a:round/>
                      <a:headEnd type="none" w="med" len="med"/>
                      <a:tailEnd type="none" w="med" len="med"/>
                    </a:lnR>
                    <a:lnT>
                      <a:noFill/>
                    </a:lnT>
                    <a:lnB>
                      <a:noFill/>
                    </a:lnB>
                    <a:solidFill>
                      <a:srgbClr val="FFFFFF"/>
                    </a:solidFill>
                  </a:tcPr>
                </a:tc>
                <a:tc>
                  <a:txBody>
                    <a:bodyPr/>
                    <a:lstStyle/>
                    <a:p>
                      <a:r>
                        <a:rPr lang="en-US" sz="1000" b="0" i="0" kern="1200" dirty="0">
                          <a:solidFill>
                            <a:schemeClr val="tx1"/>
                          </a:solidFill>
                          <a:effectLst/>
                          <a:latin typeface="+mn-lt"/>
                          <a:ea typeface="+mn-ea"/>
                          <a:cs typeface="+mn-cs"/>
                        </a:rPr>
                        <a:t>August 18, 2020</a:t>
                      </a:r>
                      <a:endParaRPr lang="en-US" sz="1000" dirty="0">
                        <a:effectLst/>
                      </a:endParaRPr>
                    </a:p>
                  </a:txBody>
                  <a:tcPr marL="69495" marR="69495" marT="34748" marB="34748" anchor="ctr">
                    <a:lnL w="9525" cap="flat" cmpd="sng" algn="ctr">
                      <a:solidFill>
                        <a:srgbClr val="50436E"/>
                      </a:solidFill>
                      <a:prstDash val="solid"/>
                      <a:round/>
                      <a:headEnd type="none" w="med" len="med"/>
                      <a:tailEnd type="none" w="med" len="med"/>
                    </a:lnL>
                    <a:lnR w="9525" cap="flat" cmpd="sng" algn="ctr">
                      <a:solidFill>
                        <a:srgbClr val="50436E"/>
                      </a:solidFill>
                      <a:prstDash val="solid"/>
                      <a:round/>
                      <a:headEnd type="none" w="med" len="med"/>
                      <a:tailEnd type="none" w="med" len="med"/>
                    </a:lnR>
                    <a:lnT>
                      <a:noFill/>
                    </a:lnT>
                    <a:lnB>
                      <a:noFill/>
                    </a:lnB>
                    <a:solidFill>
                      <a:srgbClr val="FFFFFF"/>
                    </a:solidFill>
                  </a:tcPr>
                </a:tc>
                <a:tc>
                  <a:txBody>
                    <a:bodyPr/>
                    <a:lstStyle/>
                    <a:p>
                      <a:r>
                        <a:rPr lang="en-US" sz="1000" dirty="0">
                          <a:effectLst/>
                        </a:rPr>
                        <a:t>18 Feb 2022</a:t>
                      </a:r>
                    </a:p>
                  </a:txBody>
                  <a:tcPr marL="69495" marR="69495" marT="34748" marB="34748" anchor="ctr">
                    <a:lnL w="9525" cap="flat" cmpd="sng" algn="ctr">
                      <a:solidFill>
                        <a:srgbClr val="50436E"/>
                      </a:solidFill>
                      <a:prstDash val="solid"/>
                      <a:round/>
                      <a:headEnd type="none" w="med" len="med"/>
                      <a:tailEnd type="none" w="med" len="med"/>
                    </a:lnL>
                    <a:lnR w="9525" cap="flat" cmpd="sng" algn="ctr">
                      <a:solidFill>
                        <a:srgbClr val="88436E"/>
                      </a:solidFill>
                      <a:prstDash val="solid"/>
                      <a:round/>
                      <a:headEnd type="none" w="med" len="med"/>
                      <a:tailEnd type="none" w="med" len="med"/>
                    </a:lnR>
                    <a:lnT>
                      <a:noFill/>
                    </a:lnT>
                    <a:lnB>
                      <a:noFill/>
                    </a:lnB>
                    <a:solidFill>
                      <a:srgbClr val="F7D12E"/>
                    </a:solidFill>
                  </a:tcPr>
                </a:tc>
                <a:tc>
                  <a:txBody>
                    <a:bodyPr/>
                    <a:lstStyle/>
                    <a:p>
                      <a:r>
                        <a:rPr lang="en-US" sz="1000" u="none" strike="noStrike" dirty="0">
                          <a:solidFill>
                            <a:schemeClr val="tx1"/>
                          </a:solidFill>
                          <a:effectLst/>
                        </a:rPr>
                        <a:t>7.9.3</a:t>
                      </a:r>
                      <a:endParaRPr lang="en-US" sz="1000" dirty="0">
                        <a:solidFill>
                          <a:schemeClr val="tx1"/>
                        </a:solidFill>
                        <a:effectLst/>
                      </a:endParaRPr>
                    </a:p>
                  </a:txBody>
                  <a:tcPr marL="69495" marR="69495" marT="34748" marB="34748" anchor="ctr">
                    <a:lnL w="9525" cap="flat" cmpd="sng" algn="ctr">
                      <a:solidFill>
                        <a:srgbClr val="88436E"/>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2477361211"/>
                  </a:ext>
                </a:extLst>
              </a:tr>
              <a:tr h="382224">
                <a:tc>
                  <a:txBody>
                    <a:bodyPr/>
                    <a:lstStyle/>
                    <a:p>
                      <a:r>
                        <a:rPr lang="en-US" sz="1000">
                          <a:effectLst/>
                        </a:rPr>
                        <a:t>7.8</a:t>
                      </a:r>
                    </a:p>
                  </a:txBody>
                  <a:tcPr marL="69495" marR="69495" marT="34748" marB="34748" anchor="ctr">
                    <a:lnL>
                      <a:noFill/>
                    </a:lnL>
                    <a:lnR w="9525" cap="flat" cmpd="sng" algn="ctr">
                      <a:solidFill>
                        <a:srgbClr val="E8406E"/>
                      </a:solidFill>
                      <a:prstDash val="solid"/>
                      <a:round/>
                      <a:headEnd type="none" w="med" len="med"/>
                      <a:tailEnd type="none" w="med" len="med"/>
                    </a:lnR>
                    <a:lnT>
                      <a:noFill/>
                    </a:lnT>
                    <a:lnB>
                      <a:noFill/>
                    </a:lnB>
                    <a:solidFill>
                      <a:srgbClr val="FFFFFF"/>
                    </a:solidFill>
                  </a:tcPr>
                </a:tc>
                <a:tc>
                  <a:txBody>
                    <a:bodyPr/>
                    <a:lstStyle/>
                    <a:p>
                      <a:r>
                        <a:rPr lang="en-US" sz="1000" b="0" i="0" kern="1200" dirty="0">
                          <a:solidFill>
                            <a:schemeClr val="tx1"/>
                          </a:solidFill>
                          <a:effectLst/>
                          <a:latin typeface="+mn-lt"/>
                          <a:ea typeface="+mn-ea"/>
                          <a:cs typeface="+mn-cs"/>
                        </a:rPr>
                        <a:t>June 18, 2020</a:t>
                      </a:r>
                      <a:endParaRPr lang="en-US" sz="1000" dirty="0">
                        <a:effectLst/>
                      </a:endParaRPr>
                    </a:p>
                  </a:txBody>
                  <a:tcPr marL="69495" marR="69495" marT="34748" marB="34748" anchor="ctr">
                    <a:lnL w="9525" cap="flat" cmpd="sng" algn="ctr">
                      <a:solidFill>
                        <a:srgbClr val="E8406E"/>
                      </a:solidFill>
                      <a:prstDash val="solid"/>
                      <a:round/>
                      <a:headEnd type="none" w="med" len="med"/>
                      <a:tailEnd type="none" w="med" len="med"/>
                    </a:lnL>
                    <a:lnR w="9525" cap="flat" cmpd="sng" algn="ctr">
                      <a:solidFill>
                        <a:srgbClr val="E8406E"/>
                      </a:solidFill>
                      <a:prstDash val="solid"/>
                      <a:round/>
                      <a:headEnd type="none" w="med" len="med"/>
                      <a:tailEnd type="none" w="med" len="med"/>
                    </a:lnR>
                    <a:lnT>
                      <a:noFill/>
                    </a:lnT>
                    <a:lnB>
                      <a:noFill/>
                    </a:lnB>
                    <a:solidFill>
                      <a:srgbClr val="FFFFFF"/>
                    </a:solidFill>
                  </a:tcPr>
                </a:tc>
                <a:tc>
                  <a:txBody>
                    <a:bodyPr/>
                    <a:lstStyle/>
                    <a:p>
                      <a:r>
                        <a:rPr lang="en-US" sz="1000" dirty="0">
                          <a:effectLst/>
                        </a:rPr>
                        <a:t>18 Dec 2021</a:t>
                      </a:r>
                    </a:p>
                  </a:txBody>
                  <a:tcPr marL="69495" marR="69495" marT="34748" marB="34748" anchor="ctr">
                    <a:lnL w="9525" cap="flat" cmpd="sng" algn="ctr">
                      <a:solidFill>
                        <a:srgbClr val="E8406E"/>
                      </a:solidFill>
                      <a:prstDash val="solid"/>
                      <a:round/>
                      <a:headEnd type="none" w="med" len="med"/>
                      <a:tailEnd type="none" w="med" len="med"/>
                    </a:lnL>
                    <a:lnR w="9525" cap="flat" cmpd="sng" algn="ctr">
                      <a:solidFill>
                        <a:srgbClr val="50436E"/>
                      </a:solidFill>
                      <a:prstDash val="solid"/>
                      <a:round/>
                      <a:headEnd type="none" w="med" len="med"/>
                      <a:tailEnd type="none" w="med" len="med"/>
                    </a:lnR>
                    <a:lnT>
                      <a:noFill/>
                    </a:lnT>
                    <a:lnB>
                      <a:noFill/>
                    </a:lnB>
                    <a:solidFill>
                      <a:srgbClr val="F7D12E"/>
                    </a:solidFill>
                  </a:tcPr>
                </a:tc>
                <a:tc>
                  <a:txBody>
                    <a:bodyPr/>
                    <a:lstStyle/>
                    <a:p>
                      <a:r>
                        <a:rPr lang="en-US" sz="1000" u="none" strike="noStrike" dirty="0">
                          <a:solidFill>
                            <a:schemeClr val="tx1"/>
                          </a:solidFill>
                          <a:effectLst/>
                        </a:rPr>
                        <a:t>7.8.1</a:t>
                      </a:r>
                      <a:endParaRPr lang="en-US" sz="1000" dirty="0">
                        <a:solidFill>
                          <a:schemeClr val="tx1"/>
                        </a:solidFill>
                        <a:effectLst/>
                      </a:endParaRPr>
                    </a:p>
                  </a:txBody>
                  <a:tcPr marL="69495" marR="69495" marT="34748" marB="34748" anchor="ctr">
                    <a:lnL w="9525" cap="flat" cmpd="sng" algn="ctr">
                      <a:solidFill>
                        <a:srgbClr val="50436E"/>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262637861"/>
                  </a:ext>
                </a:extLst>
              </a:tr>
              <a:tr h="225860">
                <a:tc>
                  <a:txBody>
                    <a:bodyPr/>
                    <a:lstStyle/>
                    <a:p>
                      <a:r>
                        <a:rPr lang="en-US" sz="1000">
                          <a:effectLst/>
                        </a:rPr>
                        <a:t>7.7</a:t>
                      </a:r>
                    </a:p>
                  </a:txBody>
                  <a:tcPr marL="69495" marR="69495" marT="34748" marB="34748" anchor="ctr">
                    <a:lnL>
                      <a:noFill/>
                    </a:lnL>
                    <a:lnR w="9525" cap="flat" cmpd="sng" algn="ctr">
                      <a:solidFill>
                        <a:srgbClr val="D03F6E"/>
                      </a:solidFill>
                      <a:prstDash val="solid"/>
                      <a:round/>
                      <a:headEnd type="none" w="med" len="med"/>
                      <a:tailEnd type="none" w="med" len="med"/>
                    </a:lnR>
                    <a:lnT>
                      <a:noFill/>
                    </a:lnT>
                    <a:lnB>
                      <a:noFill/>
                    </a:lnB>
                    <a:solidFill>
                      <a:srgbClr val="FFFFFF"/>
                    </a:solidFill>
                  </a:tcPr>
                </a:tc>
                <a:tc>
                  <a:txBody>
                    <a:bodyPr/>
                    <a:lstStyle/>
                    <a:p>
                      <a:r>
                        <a:rPr lang="en-US" sz="1000" b="0" i="0" kern="1200" dirty="0">
                          <a:solidFill>
                            <a:schemeClr val="tx1"/>
                          </a:solidFill>
                          <a:effectLst/>
                          <a:latin typeface="+mn-lt"/>
                          <a:ea typeface="+mn-ea"/>
                          <a:cs typeface="+mn-cs"/>
                        </a:rPr>
                        <a:t>May 13, 2020</a:t>
                      </a:r>
                      <a:endParaRPr lang="en-US" sz="1000" dirty="0">
                        <a:effectLst/>
                      </a:endParaRPr>
                    </a:p>
                  </a:txBody>
                  <a:tcPr marL="69495" marR="69495" marT="34748" marB="34748" anchor="ctr">
                    <a:lnL w="9525" cap="flat" cmpd="sng" algn="ctr">
                      <a:solidFill>
                        <a:srgbClr val="D03F6E"/>
                      </a:solidFill>
                      <a:prstDash val="solid"/>
                      <a:round/>
                      <a:headEnd type="none" w="med" len="med"/>
                      <a:tailEnd type="none" w="med" len="med"/>
                    </a:lnL>
                    <a:lnR w="9525" cap="flat" cmpd="sng" algn="ctr">
                      <a:solidFill>
                        <a:srgbClr val="D03F6E"/>
                      </a:solidFill>
                      <a:prstDash val="solid"/>
                      <a:round/>
                      <a:headEnd type="none" w="med" len="med"/>
                      <a:tailEnd type="none" w="med" len="med"/>
                    </a:lnR>
                    <a:lnT>
                      <a:noFill/>
                    </a:lnT>
                    <a:lnB>
                      <a:noFill/>
                    </a:lnB>
                    <a:solidFill>
                      <a:srgbClr val="FFFFFF"/>
                    </a:solidFill>
                  </a:tcPr>
                </a:tc>
                <a:tc>
                  <a:txBody>
                    <a:bodyPr/>
                    <a:lstStyle/>
                    <a:p>
                      <a:r>
                        <a:rPr lang="en-US" sz="1000" dirty="0">
                          <a:effectLst/>
                        </a:rPr>
                        <a:t>13 Nov 2021</a:t>
                      </a:r>
                    </a:p>
                  </a:txBody>
                  <a:tcPr marL="69495" marR="69495" marT="34748" marB="34748" anchor="ctr">
                    <a:lnL w="9525" cap="flat" cmpd="sng" algn="ctr">
                      <a:solidFill>
                        <a:srgbClr val="D03F6E"/>
                      </a:solidFill>
                      <a:prstDash val="solid"/>
                      <a:round/>
                      <a:headEnd type="none" w="med" len="med"/>
                      <a:tailEnd type="none" w="med" len="med"/>
                    </a:lnL>
                    <a:lnR w="9525" cap="flat" cmpd="sng" algn="ctr">
                      <a:solidFill>
                        <a:srgbClr val="78406E"/>
                      </a:solidFill>
                      <a:prstDash val="solid"/>
                      <a:round/>
                      <a:headEnd type="none" w="med" len="med"/>
                      <a:tailEnd type="none" w="med" len="med"/>
                    </a:lnR>
                    <a:lnT>
                      <a:noFill/>
                    </a:lnT>
                    <a:lnB>
                      <a:noFill/>
                    </a:lnB>
                    <a:solidFill>
                      <a:srgbClr val="F7D12E"/>
                    </a:solidFill>
                  </a:tcPr>
                </a:tc>
                <a:tc>
                  <a:txBody>
                    <a:bodyPr/>
                    <a:lstStyle/>
                    <a:p>
                      <a:r>
                        <a:rPr lang="en-US" sz="1000" u="none" strike="noStrike" dirty="0">
                          <a:solidFill>
                            <a:schemeClr val="tx1"/>
                          </a:solidFill>
                          <a:effectLst/>
                        </a:rPr>
                        <a:t>7.7.1</a:t>
                      </a:r>
                      <a:endParaRPr lang="en-US" sz="1000" dirty="0">
                        <a:solidFill>
                          <a:schemeClr val="tx1"/>
                        </a:solidFill>
                        <a:effectLst/>
                      </a:endParaRPr>
                    </a:p>
                  </a:txBody>
                  <a:tcPr marL="69495" marR="69495" marT="34748" marB="34748" anchor="ctr">
                    <a:lnL w="9525" cap="flat" cmpd="sng" algn="ctr">
                      <a:solidFill>
                        <a:srgbClr val="78406E"/>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642285576"/>
                  </a:ext>
                </a:extLst>
              </a:tr>
              <a:tr h="382224">
                <a:tc>
                  <a:txBody>
                    <a:bodyPr/>
                    <a:lstStyle/>
                    <a:p>
                      <a:r>
                        <a:rPr lang="en-US" sz="1000">
                          <a:effectLst/>
                        </a:rPr>
                        <a:t>7.6</a:t>
                      </a:r>
                    </a:p>
                  </a:txBody>
                  <a:tcPr marL="69495" marR="69495" marT="34748" marB="34748" anchor="ctr">
                    <a:lnL>
                      <a:noFill/>
                    </a:lnL>
                    <a:lnR w="9525" cap="flat" cmpd="sng" algn="ctr">
                      <a:solidFill>
                        <a:srgbClr val="D03F6E"/>
                      </a:solidFill>
                      <a:prstDash val="solid"/>
                      <a:round/>
                      <a:headEnd type="none" w="med" len="med"/>
                      <a:tailEnd type="none" w="med" len="med"/>
                    </a:lnR>
                    <a:lnT>
                      <a:noFill/>
                    </a:lnT>
                    <a:lnB>
                      <a:noFill/>
                    </a:lnB>
                    <a:solidFill>
                      <a:srgbClr val="FFFFFF"/>
                    </a:solidFill>
                  </a:tcPr>
                </a:tc>
                <a:tc>
                  <a:txBody>
                    <a:bodyPr/>
                    <a:lstStyle/>
                    <a:p>
                      <a:r>
                        <a:rPr lang="en-US" sz="1000" b="0" i="0" kern="1200" dirty="0">
                          <a:solidFill>
                            <a:schemeClr val="tx1"/>
                          </a:solidFill>
                          <a:effectLst/>
                          <a:latin typeface="+mn-lt"/>
                          <a:ea typeface="+mn-ea"/>
                          <a:cs typeface="+mn-cs"/>
                        </a:rPr>
                        <a:t>February 11, 2020</a:t>
                      </a:r>
                      <a:endParaRPr lang="en-US" sz="1000" dirty="0">
                        <a:effectLst/>
                      </a:endParaRPr>
                    </a:p>
                  </a:txBody>
                  <a:tcPr marL="69495" marR="69495" marT="34748" marB="34748" anchor="ctr">
                    <a:lnL w="9525" cap="flat" cmpd="sng" algn="ctr">
                      <a:solidFill>
                        <a:srgbClr val="D03F6E"/>
                      </a:solidFill>
                      <a:prstDash val="solid"/>
                      <a:round/>
                      <a:headEnd type="none" w="med" len="med"/>
                      <a:tailEnd type="none" w="med" len="med"/>
                    </a:lnL>
                    <a:lnR w="9525" cap="flat" cmpd="sng" algn="ctr">
                      <a:solidFill>
                        <a:srgbClr val="D03F6E"/>
                      </a:solidFill>
                      <a:prstDash val="solid"/>
                      <a:round/>
                      <a:headEnd type="none" w="med" len="med"/>
                      <a:tailEnd type="none" w="med" len="med"/>
                    </a:lnR>
                    <a:lnT>
                      <a:noFill/>
                    </a:lnT>
                    <a:lnB>
                      <a:noFill/>
                    </a:lnB>
                    <a:solidFill>
                      <a:srgbClr val="FFFFFF"/>
                    </a:solidFill>
                  </a:tcPr>
                </a:tc>
                <a:tc>
                  <a:txBody>
                    <a:bodyPr/>
                    <a:lstStyle/>
                    <a:p>
                      <a:r>
                        <a:rPr lang="en-US" sz="1000" dirty="0">
                          <a:effectLst/>
                        </a:rPr>
                        <a:t>11 Aug 2021</a:t>
                      </a:r>
                    </a:p>
                  </a:txBody>
                  <a:tcPr marL="69495" marR="69495" marT="34748" marB="34748" anchor="ctr">
                    <a:lnL w="9525" cap="flat" cmpd="sng" algn="ctr">
                      <a:solidFill>
                        <a:srgbClr val="D03F6E"/>
                      </a:solidFill>
                      <a:prstDash val="solid"/>
                      <a:round/>
                      <a:headEnd type="none" w="med" len="med"/>
                      <a:tailEnd type="none" w="med" len="med"/>
                    </a:lnL>
                    <a:lnR w="9525" cap="flat" cmpd="sng" algn="ctr">
                      <a:solidFill>
                        <a:srgbClr val="103E6E"/>
                      </a:solidFill>
                      <a:prstDash val="solid"/>
                      <a:round/>
                      <a:headEnd type="none" w="med" len="med"/>
                      <a:tailEnd type="none" w="med" len="med"/>
                    </a:lnR>
                    <a:lnT>
                      <a:noFill/>
                    </a:lnT>
                    <a:lnB>
                      <a:noFill/>
                    </a:lnB>
                    <a:solidFill>
                      <a:srgbClr val="F77E7E"/>
                    </a:solidFill>
                  </a:tcPr>
                </a:tc>
                <a:tc>
                  <a:txBody>
                    <a:bodyPr/>
                    <a:lstStyle/>
                    <a:p>
                      <a:r>
                        <a:rPr lang="en-US" sz="1000" dirty="0">
                          <a:solidFill>
                            <a:schemeClr val="tx1"/>
                          </a:solidFill>
                          <a:effectLst/>
                        </a:rPr>
                        <a:t>7.6.2</a:t>
                      </a:r>
                    </a:p>
                  </a:txBody>
                  <a:tcPr marL="69495" marR="69495" marT="34748" marB="34748" anchor="ctr">
                    <a:lnL w="9525" cap="flat" cmpd="sng" algn="ctr">
                      <a:solidFill>
                        <a:srgbClr val="103E6E"/>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2348852420"/>
                  </a:ext>
                </a:extLst>
              </a:tr>
            </a:tbl>
          </a:graphicData>
        </a:graphic>
      </p:graphicFrame>
    </p:spTree>
    <p:extLst>
      <p:ext uri="{BB962C8B-B14F-4D97-AF65-F5344CB8AC3E}">
        <p14:creationId xmlns:p14="http://schemas.microsoft.com/office/powerpoint/2010/main" val="38814474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6D7EF62-EF47-49E9-AFFD-E3F033D39ACF}"/>
              </a:ext>
            </a:extLst>
          </p:cNvPr>
          <p:cNvSpPr>
            <a:spLocks noGrp="1"/>
          </p:cNvSpPr>
          <p:nvPr>
            <p:ph sz="quarter" idx="15"/>
          </p:nvPr>
        </p:nvSpPr>
        <p:spPr/>
        <p:txBody>
          <a:bodyPr/>
          <a:lstStyle/>
          <a:p>
            <a:endParaRPr lang="fr-FR" sz="900" dirty="0"/>
          </a:p>
          <a:p>
            <a:pPr marL="0" indent="0">
              <a:buNone/>
            </a:pPr>
            <a:endParaRPr lang="fr-FR" sz="900" dirty="0"/>
          </a:p>
          <a:p>
            <a:pPr marL="0" indent="0">
              <a:buNone/>
            </a:pPr>
            <a:endParaRPr lang="fr-FR" sz="900" dirty="0"/>
          </a:p>
          <a:p>
            <a:pPr marL="0" indent="0">
              <a:buNone/>
            </a:pPr>
            <a:endParaRPr lang="fr-FR" sz="900" dirty="0"/>
          </a:p>
          <a:p>
            <a:pPr marL="0" indent="0">
              <a:buNone/>
            </a:pPr>
            <a:r>
              <a:rPr lang="fr-FR" sz="900" dirty="0">
                <a:solidFill>
                  <a:schemeClr val="accent1"/>
                </a:solidFill>
              </a:rPr>
              <a:t>Troisième partie</a:t>
            </a:r>
          </a:p>
          <a:p>
            <a:r>
              <a:rPr lang="fr-FR" sz="900" dirty="0"/>
              <a:t>Un tableau avec les résultats et pour chaque résultat, les mêmes informations qu’un document unitaire :</a:t>
            </a:r>
          </a:p>
          <a:p>
            <a:pPr lvl="1"/>
            <a:r>
              <a:rPr lang="fr-FR" sz="900" dirty="0"/>
              <a:t>_index : L’index d’appartenance du document</a:t>
            </a:r>
          </a:p>
          <a:p>
            <a:pPr lvl="1"/>
            <a:r>
              <a:rPr lang="fr-FR" sz="900" dirty="0"/>
              <a:t>_type : Le type de document</a:t>
            </a:r>
          </a:p>
          <a:p>
            <a:pPr lvl="1"/>
            <a:r>
              <a:rPr lang="fr-FR" sz="900" dirty="0"/>
              <a:t>_id : L’identifiant unique du document</a:t>
            </a:r>
          </a:p>
          <a:p>
            <a:pPr lvl="1"/>
            <a:r>
              <a:rPr lang="fr-FR" sz="900" dirty="0"/>
              <a:t>_source : l‘intégralité du document d’origine indexé par </a:t>
            </a:r>
            <a:r>
              <a:rPr lang="fr-FR" sz="900" dirty="0" err="1"/>
              <a:t>ElasticSerarch</a:t>
            </a:r>
            <a:endParaRPr lang="fr-FR" sz="900" dirty="0"/>
          </a:p>
          <a:p>
            <a:endParaRPr lang="fr-FR" sz="900" dirty="0"/>
          </a:p>
          <a:p>
            <a:r>
              <a:rPr lang="fr-FR" sz="900" dirty="0"/>
              <a:t>Et en plus un champ score :</a:t>
            </a:r>
          </a:p>
          <a:p>
            <a:pPr lvl="1"/>
            <a:r>
              <a:rPr lang="fr-FR" sz="800" dirty="0"/>
              <a:t>Correspond à un score de pertinence du document par rapport à la recherche. </a:t>
            </a:r>
          </a:p>
          <a:p>
            <a:pPr lvl="1"/>
            <a:r>
              <a:rPr lang="fr-FR" sz="800" dirty="0"/>
              <a:t>Plusieurs critères : nombre d’occurrence du mot, proximité du mot, …</a:t>
            </a:r>
          </a:p>
          <a:p>
            <a:pPr lvl="1"/>
            <a:r>
              <a:rPr lang="fr-FR" sz="800" dirty="0"/>
              <a:t>Les documents sont triés par défaut par score en ordre décroissant</a:t>
            </a:r>
          </a:p>
          <a:p>
            <a:pPr lvl="1"/>
            <a:r>
              <a:rPr lang="fr-FR" sz="800" dirty="0"/>
              <a:t>La valeur se situe entre 0 et 2 (ex: 0,625)</a:t>
            </a:r>
          </a:p>
          <a:p>
            <a:endParaRPr lang="fr-FR" sz="900" dirty="0"/>
          </a:p>
        </p:txBody>
      </p:sp>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en-GB" dirty="0"/>
              <a:t>Recherche de </a:t>
            </a:r>
            <a:r>
              <a:rPr lang="en-GB" dirty="0" err="1"/>
              <a:t>données</a:t>
            </a:r>
            <a:endParaRPr lang="fr-FR" dirty="0"/>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a:t>Lister les documents</a:t>
            </a:r>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13" name="Rectangle 1">
            <a:extLst>
              <a:ext uri="{FF2B5EF4-FFF2-40B4-BE49-F238E27FC236}">
                <a16:creationId xmlns:a16="http://schemas.microsoft.com/office/drawing/2014/main" id="{7DF1E31B-B157-4D57-9009-AC94D31EE0CF}"/>
              </a:ext>
            </a:extLst>
          </p:cNvPr>
          <p:cNvSpPr>
            <a:spLocks noChangeArrowheads="1"/>
          </p:cNvSpPr>
          <p:nvPr/>
        </p:nvSpPr>
        <p:spPr bwMode="auto">
          <a:xfrm>
            <a:off x="430200" y="1310336"/>
            <a:ext cx="4331720"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curl -XGET </a:t>
            </a:r>
            <a:r>
              <a:rPr kumimoji="0" lang="en-US" altLang="en-US" sz="1000" b="0" i="0" u="none" strike="noStrike" cap="none" normalizeH="0" baseline="0" dirty="0">
                <a:ln>
                  <a:noFill/>
                </a:ln>
                <a:solidFill>
                  <a:srgbClr val="6A8759"/>
                </a:solidFill>
                <a:effectLst/>
                <a:latin typeface="JetBrains Mono"/>
              </a:rPr>
              <a:t>"http://localhost:9200/</a:t>
            </a:r>
            <a:r>
              <a:rPr kumimoji="0" lang="en-US" altLang="en-US" sz="1000" b="0" i="0" u="none" strike="noStrike" cap="none" normalizeH="0" baseline="0" dirty="0" err="1">
                <a:ln>
                  <a:noFill/>
                </a:ln>
                <a:solidFill>
                  <a:srgbClr val="6A8759"/>
                </a:solidFill>
                <a:effectLst/>
                <a:latin typeface="JetBrains Mono"/>
              </a:rPr>
              <a:t>megacorp</a:t>
            </a:r>
            <a:r>
              <a:rPr kumimoji="0" lang="en-US" altLang="en-US" sz="1000" b="0" i="0" u="none" strike="noStrike" cap="none" normalizeH="0" baseline="0" dirty="0">
                <a:ln>
                  <a:noFill/>
                </a:ln>
                <a:solidFill>
                  <a:srgbClr val="6A8759"/>
                </a:solidFill>
                <a:effectLst/>
                <a:latin typeface="JetBrains Mono"/>
              </a:rPr>
              <a:t>/employee/_</a:t>
            </a:r>
            <a:r>
              <a:rPr kumimoji="0" lang="en-US" altLang="en-US" sz="1000" b="0" i="0" u="none" strike="noStrike" cap="none" normalizeH="0" baseline="0" dirty="0" err="1">
                <a:ln>
                  <a:noFill/>
                </a:ln>
                <a:solidFill>
                  <a:srgbClr val="6A8759"/>
                </a:solidFill>
                <a:effectLst/>
                <a:latin typeface="JetBrains Mono"/>
              </a:rPr>
              <a:t>search?pretty</a:t>
            </a:r>
            <a:r>
              <a:rPr kumimoji="0" lang="en-US" altLang="en-US" sz="1000" b="0" i="0" u="none" strike="noStrike" cap="none" normalizeH="0" baseline="0" dirty="0">
                <a:ln>
                  <a:noFill/>
                </a:ln>
                <a:solidFill>
                  <a:srgbClr val="6A8759"/>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08038DBA-C023-4776-B777-337F0E4BBB59}"/>
              </a:ext>
            </a:extLst>
          </p:cNvPr>
          <p:cNvSpPr>
            <a:spLocks noChangeArrowheads="1"/>
          </p:cNvSpPr>
          <p:nvPr/>
        </p:nvSpPr>
        <p:spPr bwMode="auto">
          <a:xfrm>
            <a:off x="6033705" y="2299130"/>
            <a:ext cx="2296012" cy="20928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"_index"</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"megacorp"</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9876AA"/>
                </a:solidFill>
                <a:effectLst/>
                <a:latin typeface="JetBrains Mono"/>
              </a:rPr>
              <a:t>"_type"</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"employee"</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9876AA"/>
                </a:solidFill>
                <a:effectLst/>
                <a:latin typeface="JetBrains Mono"/>
              </a:rPr>
              <a:t>"_id"</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"1"</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9876AA"/>
                </a:solidFill>
                <a:effectLst/>
                <a:latin typeface="JetBrains Mono"/>
              </a:rPr>
              <a:t>"_score"</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897BB"/>
                </a:solidFill>
                <a:effectLst/>
                <a:latin typeface="JetBrains Mono"/>
              </a:rPr>
              <a:t>1</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9876AA"/>
                </a:solidFill>
                <a:effectLst/>
                <a:latin typeface="JetBrains Mono"/>
              </a:rPr>
              <a:t>"_source"</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"first_name"</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"John"</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9876AA"/>
                </a:solidFill>
                <a:effectLst/>
                <a:latin typeface="JetBrains Mono"/>
              </a:rPr>
              <a:t>"last_name"</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"Smith"</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9876AA"/>
                </a:solidFill>
                <a:effectLst/>
                <a:latin typeface="JetBrains Mono"/>
              </a:rPr>
              <a:t>"age"</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897BB"/>
                </a:solidFill>
                <a:effectLst/>
                <a:latin typeface="JetBrains Mono"/>
              </a:rPr>
              <a:t>25</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9876AA"/>
                </a:solidFill>
                <a:effectLst/>
                <a:latin typeface="JetBrains Mono"/>
              </a:rPr>
              <a:t>"about"</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"I love to go rock climbing"</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9876AA"/>
                </a:solidFill>
                <a:effectLst/>
                <a:latin typeface="JetBrains Mono"/>
              </a:rPr>
              <a:t>"interests"</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6A8759"/>
                </a:solidFill>
                <a:effectLst/>
                <a:latin typeface="JetBrains Mono"/>
              </a:rPr>
              <a:t>"sports"</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6A8759"/>
                </a:solidFill>
                <a:effectLst/>
                <a:latin typeface="JetBrains Mono"/>
              </a:rPr>
              <a:t>"music"</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23598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6D7EF62-EF47-49E9-AFFD-E3F033D39ACF}"/>
              </a:ext>
            </a:extLst>
          </p:cNvPr>
          <p:cNvSpPr>
            <a:spLocks noGrp="1"/>
          </p:cNvSpPr>
          <p:nvPr>
            <p:ph sz="quarter" idx="15"/>
          </p:nvPr>
        </p:nvSpPr>
        <p:spPr/>
        <p:txBody>
          <a:bodyPr/>
          <a:lstStyle/>
          <a:p>
            <a:r>
              <a:rPr lang="fr-FR" sz="900" dirty="0"/>
              <a:t>Rechercher tous les documents dont le champs « </a:t>
            </a:r>
            <a:r>
              <a:rPr lang="fr-FR" sz="900" dirty="0" err="1"/>
              <a:t>last_name</a:t>
            </a:r>
            <a:r>
              <a:rPr lang="fr-FR" sz="900" dirty="0"/>
              <a:t> » contient/est égale à la valeur « </a:t>
            </a:r>
            <a:r>
              <a:rPr lang="fr-FR" sz="900" dirty="0" err="1"/>
              <a:t>smith</a:t>
            </a:r>
            <a:r>
              <a:rPr lang="fr-FR" sz="900" dirty="0"/>
              <a:t> »</a:t>
            </a:r>
          </a:p>
          <a:p>
            <a:endParaRPr lang="fr-FR" sz="900" dirty="0"/>
          </a:p>
          <a:p>
            <a:endParaRPr lang="fr-FR" sz="900" dirty="0"/>
          </a:p>
          <a:p>
            <a:endParaRPr lang="fr-FR" sz="900" dirty="0"/>
          </a:p>
          <a:p>
            <a:endParaRPr lang="fr-FR" sz="900" dirty="0"/>
          </a:p>
          <a:p>
            <a:endParaRPr lang="fr-FR" sz="900" dirty="0"/>
          </a:p>
          <a:p>
            <a:endParaRPr lang="fr-FR" sz="900" dirty="0"/>
          </a:p>
          <a:p>
            <a:endParaRPr lang="fr-FR" sz="900" dirty="0"/>
          </a:p>
          <a:p>
            <a:endParaRPr lang="fr-FR" sz="900" dirty="0"/>
          </a:p>
          <a:p>
            <a:endParaRPr lang="fr-FR" sz="900" dirty="0"/>
          </a:p>
          <a:p>
            <a:endParaRPr lang="fr-FR" sz="900" dirty="0"/>
          </a:p>
          <a:p>
            <a:endParaRPr lang="fr-FR" sz="900" dirty="0"/>
          </a:p>
          <a:p>
            <a:r>
              <a:rPr lang="fr-FR" sz="900" dirty="0"/>
              <a:t>Attention : la recherche est une combinaison entre le mapping du champ et entre les opérateurs de la requête</a:t>
            </a:r>
          </a:p>
          <a:p>
            <a:r>
              <a:rPr lang="fr-FR" sz="900" dirty="0"/>
              <a:t>L’opérateur « match » n’est pas interprété de la même façon suivant le type du champ</a:t>
            </a:r>
          </a:p>
        </p:txBody>
      </p:sp>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en-GB" dirty="0"/>
              <a:t>Recherche de </a:t>
            </a:r>
            <a:r>
              <a:rPr lang="en-GB" dirty="0" err="1"/>
              <a:t>données</a:t>
            </a:r>
            <a:endParaRPr lang="fr-FR" dirty="0"/>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a:t>Rechercher des documents suivant une propriété</a:t>
            </a:r>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9" name="Rectangle 1">
            <a:extLst>
              <a:ext uri="{FF2B5EF4-FFF2-40B4-BE49-F238E27FC236}">
                <a16:creationId xmlns:a16="http://schemas.microsoft.com/office/drawing/2014/main" id="{409B6B01-4A01-4447-AC59-8CACFC15C9BC}"/>
              </a:ext>
            </a:extLst>
          </p:cNvPr>
          <p:cNvSpPr>
            <a:spLocks noChangeArrowheads="1"/>
          </p:cNvSpPr>
          <p:nvPr/>
        </p:nvSpPr>
        <p:spPr bwMode="auto">
          <a:xfrm>
            <a:off x="934423" y="1798381"/>
            <a:ext cx="3984649"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curl -XGET </a:t>
            </a:r>
            <a:r>
              <a:rPr kumimoji="0" lang="en-US" altLang="en-US" sz="1000" b="0" i="0" u="none" strike="noStrike" cap="none" normalizeH="0" baseline="0" dirty="0">
                <a:ln>
                  <a:noFill/>
                </a:ln>
                <a:solidFill>
                  <a:srgbClr val="6A8759"/>
                </a:solidFill>
                <a:effectLst/>
                <a:latin typeface="JetBrains Mono"/>
              </a:rPr>
              <a:t>"http://localhost:9200/</a:t>
            </a:r>
            <a:r>
              <a:rPr kumimoji="0" lang="en-US" altLang="en-US" sz="1000" b="0" i="0" u="none" strike="noStrike" cap="none" normalizeH="0" baseline="0" dirty="0" err="1">
                <a:ln>
                  <a:noFill/>
                </a:ln>
                <a:solidFill>
                  <a:srgbClr val="6A8759"/>
                </a:solidFill>
                <a:effectLst/>
                <a:latin typeface="JetBrains Mono"/>
              </a:rPr>
              <a:t>megacorp</a:t>
            </a:r>
            <a:r>
              <a:rPr kumimoji="0" lang="en-US" altLang="en-US" sz="1000" b="0" i="0" u="none" strike="noStrike" cap="none" normalizeH="0" baseline="0" dirty="0">
                <a:ln>
                  <a:noFill/>
                </a:ln>
                <a:solidFill>
                  <a:srgbClr val="6A8759"/>
                </a:solidFill>
                <a:effectLst/>
                <a:latin typeface="JetBrains Mono"/>
              </a:rPr>
              <a:t>/employee/_search" </a:t>
            </a:r>
            <a:r>
              <a:rPr kumimoji="0" lang="en-US" altLang="en-US" sz="1000" b="0" i="0" u="none" strike="noStrike" cap="none" normalizeH="0" baseline="0" dirty="0">
                <a:ln>
                  <a:noFill/>
                </a:ln>
                <a:solidFill>
                  <a:srgbClr val="A9B7C6"/>
                </a:solidFill>
                <a:effectLst/>
                <a:latin typeface="JetBrains Mono"/>
              </a:rPr>
              <a:t>-d</a:t>
            </a:r>
            <a:r>
              <a:rPr kumimoji="0" lang="en-US" altLang="en-US" sz="1000" b="0" i="0" u="none" strike="noStrike" cap="none" normalizeH="0" baseline="0" dirty="0">
                <a:ln>
                  <a:noFill/>
                </a:ln>
                <a:solidFill>
                  <a:srgbClr val="6A8759"/>
                </a:solidFill>
                <a:effectLst/>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"query" </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"match" </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last_name</a:t>
            </a:r>
            <a:r>
              <a:rPr kumimoji="0" lang="en-US" altLang="en-US" sz="1000" b="0" i="0" u="none" strike="noStrike" cap="none" normalizeH="0" baseline="0" dirty="0">
                <a:ln>
                  <a:noFill/>
                </a:ln>
                <a:solidFill>
                  <a:srgbClr val="9876AA"/>
                </a:solidFill>
                <a:effectLst/>
                <a:latin typeface="JetBrains Mono"/>
              </a:rPr>
              <a:t>" </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"Smith"</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29189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6D7EF62-EF47-49E9-AFFD-E3F033D39ACF}"/>
              </a:ext>
            </a:extLst>
          </p:cNvPr>
          <p:cNvSpPr>
            <a:spLocks noGrp="1"/>
          </p:cNvSpPr>
          <p:nvPr>
            <p:ph sz="quarter" idx="15"/>
          </p:nvPr>
        </p:nvSpPr>
        <p:spPr/>
        <p:txBody>
          <a:bodyPr/>
          <a:lstStyle/>
          <a:p>
            <a:r>
              <a:rPr lang="fr-FR" sz="900" dirty="0"/>
              <a:t>Par défaut, les résultats sont triés par le score en ordre décroissant : La pertinence</a:t>
            </a:r>
          </a:p>
          <a:p>
            <a:r>
              <a:rPr lang="fr-FR" sz="900" dirty="0"/>
              <a:t>On peut ajouter un ou plusieurs critères de tri qui peuvent être ascendants (« </a:t>
            </a:r>
            <a:r>
              <a:rPr lang="fr-FR" sz="900" dirty="0" err="1"/>
              <a:t>asc</a:t>
            </a:r>
            <a:r>
              <a:rPr lang="fr-FR" sz="900" dirty="0"/>
              <a:t> »)  ou descendants (« </a:t>
            </a:r>
            <a:r>
              <a:rPr lang="fr-FR" sz="900" dirty="0" err="1"/>
              <a:t>desc</a:t>
            </a:r>
            <a:r>
              <a:rPr lang="fr-FR" sz="900" dirty="0"/>
              <a:t> »)</a:t>
            </a:r>
          </a:p>
          <a:p>
            <a:r>
              <a:rPr lang="fr-FR" sz="900" dirty="0"/>
              <a:t>L’ordre de tri sur des champs est par défaut ascendant</a:t>
            </a:r>
          </a:p>
          <a:p>
            <a:r>
              <a:rPr lang="fr-FR" sz="900" dirty="0"/>
              <a:t>Il est possible de trier par ordre d’insertion avec le mot clé _doc</a:t>
            </a:r>
          </a:p>
          <a:p>
            <a:r>
              <a:rPr lang="fr-FR" sz="900" dirty="0"/>
              <a:t>Le tri par score utilise le mot clé _score</a:t>
            </a:r>
          </a:p>
          <a:p>
            <a:endParaRPr lang="fr-FR" sz="900" dirty="0"/>
          </a:p>
          <a:p>
            <a:r>
              <a:rPr lang="fr-FR" sz="900" dirty="0"/>
              <a:t>Exemple :</a:t>
            </a:r>
          </a:p>
          <a:p>
            <a:pPr lvl="1"/>
            <a:r>
              <a:rPr lang="fr-FR" sz="800" dirty="0"/>
              <a:t>Je recherche les documents correspondants à l’utilisateur « </a:t>
            </a:r>
            <a:r>
              <a:rPr lang="fr-FR" sz="800" dirty="0" err="1"/>
              <a:t>kimchy</a:t>
            </a:r>
            <a:r>
              <a:rPr lang="fr-FR" sz="800" dirty="0"/>
              <a:t> »</a:t>
            </a:r>
          </a:p>
          <a:p>
            <a:pPr lvl="1"/>
            <a:r>
              <a:rPr lang="fr-FR" sz="800" dirty="0"/>
              <a:t>Je trie par le champ user (ascendant par défaut)</a:t>
            </a:r>
          </a:p>
          <a:p>
            <a:pPr lvl="1"/>
            <a:r>
              <a:rPr lang="fr-FR" sz="800" dirty="0"/>
              <a:t>Ensuite par le nom et l'âge en descendant</a:t>
            </a:r>
          </a:p>
          <a:p>
            <a:pPr lvl="1"/>
            <a:r>
              <a:rPr lang="fr-FR" sz="800" dirty="0"/>
              <a:t>Puis par le « score » (descendant par défaut)</a:t>
            </a:r>
          </a:p>
        </p:txBody>
      </p:sp>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en-GB" dirty="0"/>
              <a:t>Recherche de </a:t>
            </a:r>
            <a:r>
              <a:rPr lang="en-GB" dirty="0" err="1"/>
              <a:t>données</a:t>
            </a:r>
            <a:endParaRPr lang="fr-FR" dirty="0"/>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a:t>Trier les résultats</a:t>
            </a:r>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Rectangle 1">
            <a:extLst>
              <a:ext uri="{FF2B5EF4-FFF2-40B4-BE49-F238E27FC236}">
                <a16:creationId xmlns:a16="http://schemas.microsoft.com/office/drawing/2014/main" id="{D49DA9F1-2B03-40D7-A3E9-5AF8850EC902}"/>
              </a:ext>
            </a:extLst>
          </p:cNvPr>
          <p:cNvSpPr>
            <a:spLocks noChangeArrowheads="1"/>
          </p:cNvSpPr>
          <p:nvPr/>
        </p:nvSpPr>
        <p:spPr bwMode="auto">
          <a:xfrm>
            <a:off x="4478355" y="2444936"/>
            <a:ext cx="2282663"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A9B7C6"/>
                </a:solidFill>
                <a:effectLst/>
                <a:latin typeface="JetBrains Mono"/>
              </a:rPr>
              <a:t>GET /my-index-000001/_search</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"query" </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"match" </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"user" </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"kimchy"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9876AA"/>
                </a:solidFill>
                <a:effectLst/>
                <a:latin typeface="JetBrains Mono"/>
              </a:rPr>
              <a:t>"sort" </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6A8759"/>
                </a:solidFill>
                <a:effectLst/>
                <a:latin typeface="JetBrains Mono"/>
              </a:rPr>
              <a:t>"user"</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"name" </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"desc" </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"age" </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"desc" </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"_score"</a:t>
            </a:r>
            <a:br>
              <a:rPr kumimoji="0" lang="en-US" altLang="en-US" sz="1000" b="0" i="0" u="none" strike="noStrike" cap="none" normalizeH="0" baseline="0">
                <a:ln>
                  <a:noFill/>
                </a:ln>
                <a:solidFill>
                  <a:srgbClr val="6A8759"/>
                </a:solidFill>
                <a:effectLst/>
                <a:latin typeface="JetBrains Mono"/>
              </a:rPr>
            </a:br>
            <a:r>
              <a:rPr kumimoji="0" lang="en-US" altLang="en-US" sz="1000" b="0" i="0" u="none" strike="noStrike" cap="none" normalizeH="0" baseline="0">
                <a:ln>
                  <a:noFill/>
                </a:ln>
                <a:solidFill>
                  <a:srgbClr val="6A8759"/>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93923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6D7EF62-EF47-49E9-AFFD-E3F033D39ACF}"/>
              </a:ext>
            </a:extLst>
          </p:cNvPr>
          <p:cNvSpPr>
            <a:spLocks noGrp="1"/>
          </p:cNvSpPr>
          <p:nvPr>
            <p:ph sz="quarter" idx="15"/>
          </p:nvPr>
        </p:nvSpPr>
        <p:spPr/>
        <p:txBody>
          <a:bodyPr/>
          <a:lstStyle/>
          <a:p>
            <a:r>
              <a:rPr lang="fr-FR" sz="900" dirty="0"/>
              <a:t>Par défaut, le résultat contient toutes les données source de chaque document. (champ _source)</a:t>
            </a:r>
          </a:p>
          <a:p>
            <a:r>
              <a:rPr lang="fr-FR" sz="900" dirty="0"/>
              <a:t>Problématique : Le résultat de la recherche peut être volumineux </a:t>
            </a:r>
          </a:p>
          <a:p>
            <a:pPr lvl="1"/>
            <a:r>
              <a:rPr lang="fr-FR" sz="800" dirty="0"/>
              <a:t>Ex : le document contient un résumé détaillé du film</a:t>
            </a:r>
          </a:p>
          <a:p>
            <a:pPr lvl="1"/>
            <a:endParaRPr lang="fr-FR" sz="800" dirty="0"/>
          </a:p>
          <a:p>
            <a:endParaRPr lang="fr-FR" sz="900" dirty="0"/>
          </a:p>
          <a:p>
            <a:r>
              <a:rPr lang="fr-FR" sz="900" dirty="0"/>
              <a:t>Il est possible de filtrer les champs retournés en ajoutant en précisant le champ _source après la requête</a:t>
            </a:r>
          </a:p>
          <a:p>
            <a:endParaRPr lang="fr-FR" sz="900" dirty="0"/>
          </a:p>
          <a:p>
            <a:r>
              <a:rPr lang="fr-FR" sz="900" dirty="0"/>
              <a:t>Exemple : Je recherche tous les documents dans l’index </a:t>
            </a:r>
            <a:r>
              <a:rPr lang="fr-FR" sz="900" dirty="0" err="1"/>
              <a:t>bank</a:t>
            </a:r>
            <a:r>
              <a:rPr lang="fr-FR" sz="900" dirty="0"/>
              <a:t> mais je ne récupère que les champs « </a:t>
            </a:r>
            <a:r>
              <a:rPr lang="fr-FR" sz="900" dirty="0" err="1"/>
              <a:t>account_number</a:t>
            </a:r>
            <a:r>
              <a:rPr lang="fr-FR" sz="900" dirty="0"/>
              <a:t> » et « balance » des documents d’origine</a:t>
            </a:r>
          </a:p>
        </p:txBody>
      </p:sp>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en-GB" dirty="0"/>
              <a:t>Recherche de </a:t>
            </a:r>
            <a:r>
              <a:rPr lang="en-GB" dirty="0" err="1"/>
              <a:t>données</a:t>
            </a:r>
            <a:endParaRPr lang="fr-FR" dirty="0"/>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a:t>Filtrer les champs retournés</a:t>
            </a:r>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24" name="Rectangle 1">
            <a:extLst>
              <a:ext uri="{FF2B5EF4-FFF2-40B4-BE49-F238E27FC236}">
                <a16:creationId xmlns:a16="http://schemas.microsoft.com/office/drawing/2014/main" id="{CA8C9C09-524E-4897-B43E-1E6A6415AEDC}"/>
              </a:ext>
            </a:extLst>
          </p:cNvPr>
          <p:cNvSpPr>
            <a:spLocks noChangeArrowheads="1"/>
          </p:cNvSpPr>
          <p:nvPr/>
        </p:nvSpPr>
        <p:spPr bwMode="auto">
          <a:xfrm>
            <a:off x="634074" y="3002400"/>
            <a:ext cx="3223760" cy="8617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curl -XPOST </a:t>
            </a:r>
            <a:r>
              <a:rPr kumimoji="0" lang="en-US" altLang="en-US" sz="1000" b="0" i="0" u="none" strike="noStrike" cap="none" normalizeH="0" baseline="0" dirty="0">
                <a:ln>
                  <a:noFill/>
                </a:ln>
                <a:solidFill>
                  <a:srgbClr val="6A8759"/>
                </a:solidFill>
                <a:effectLst/>
                <a:latin typeface="JetBrains Mono"/>
              </a:rPr>
              <a:t>'localhost:9200/bank/_</a:t>
            </a:r>
            <a:r>
              <a:rPr kumimoji="0" lang="en-US" altLang="en-US" sz="1000" b="0" i="0" u="none" strike="noStrike" cap="none" normalizeH="0" baseline="0" dirty="0" err="1">
                <a:ln>
                  <a:noFill/>
                </a:ln>
                <a:solidFill>
                  <a:srgbClr val="6A8759"/>
                </a:solidFill>
                <a:effectLst/>
                <a:latin typeface="JetBrains Mono"/>
              </a:rPr>
              <a:t>search?pretty</a:t>
            </a: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-d </a:t>
            </a:r>
            <a:r>
              <a:rPr kumimoji="0" lang="en-US" altLang="en-US" sz="1000" b="0" i="0" u="none" strike="noStrike" cap="none" normalizeH="0" baseline="0" dirty="0">
                <a:ln>
                  <a:noFill/>
                </a:ln>
                <a:solidFill>
                  <a:srgbClr val="6A8759"/>
                </a:solidFill>
                <a:effectLst/>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"query"</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match_all</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"_source"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account_number</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"balance"</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A8759"/>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41831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6D7EF62-EF47-49E9-AFFD-E3F033D39ACF}"/>
              </a:ext>
            </a:extLst>
          </p:cNvPr>
          <p:cNvSpPr>
            <a:spLocks noGrp="1"/>
          </p:cNvSpPr>
          <p:nvPr>
            <p:ph sz="quarter" idx="15"/>
          </p:nvPr>
        </p:nvSpPr>
        <p:spPr>
          <a:xfrm>
            <a:off x="430200" y="1438933"/>
            <a:ext cx="8282160" cy="3110400"/>
          </a:xfrm>
        </p:spPr>
        <p:txBody>
          <a:bodyPr/>
          <a:lstStyle/>
          <a:p>
            <a:r>
              <a:rPr lang="fr-FR" sz="900" dirty="0"/>
              <a:t>Par défaut, la recherche retourne les 10 meilleurs résultats</a:t>
            </a:r>
          </a:p>
          <a:p>
            <a:r>
              <a:rPr lang="fr-FR" sz="900" dirty="0"/>
              <a:t>Il est possible de parcourir les documents suivants avec deux paramètres :</a:t>
            </a:r>
          </a:p>
          <a:p>
            <a:pPr lvl="1"/>
            <a:r>
              <a:rPr lang="fr-FR" sz="800" dirty="0" err="1"/>
              <a:t>From</a:t>
            </a:r>
            <a:r>
              <a:rPr lang="fr-FR" sz="800" dirty="0"/>
              <a:t> : le nombre d’éléments à ignorer</a:t>
            </a:r>
          </a:p>
          <a:p>
            <a:pPr lvl="1"/>
            <a:r>
              <a:rPr lang="fr-FR" sz="800" dirty="0"/>
              <a:t>Size : la taille d’une page</a:t>
            </a:r>
          </a:p>
          <a:p>
            <a:r>
              <a:rPr lang="fr-FR" sz="900" dirty="0"/>
              <a:t>Utiliser pour les paginations de résultat sur les sites de recherche</a:t>
            </a:r>
          </a:p>
          <a:p>
            <a:pPr lvl="1"/>
            <a:endParaRPr lang="fr-FR" sz="800" dirty="0"/>
          </a:p>
          <a:p>
            <a:pPr lvl="1"/>
            <a:endParaRPr lang="fr-FR" sz="800" dirty="0"/>
          </a:p>
          <a:p>
            <a:pPr lvl="1"/>
            <a:endParaRPr lang="fr-FR" sz="800" dirty="0"/>
          </a:p>
          <a:p>
            <a:pPr lvl="1"/>
            <a:r>
              <a:rPr lang="fr-FR" sz="800" dirty="0"/>
              <a:t>Exemple : Je veux récupérer les 20 premiers documents à partir du sixième dont le user.id est « </a:t>
            </a:r>
            <a:r>
              <a:rPr lang="fr-FR" sz="800" dirty="0" err="1"/>
              <a:t>kimchy</a:t>
            </a:r>
            <a:r>
              <a:rPr lang="fr-FR" sz="800" dirty="0"/>
              <a:t> »</a:t>
            </a:r>
          </a:p>
          <a:p>
            <a:pPr marL="0" indent="0">
              <a:buNone/>
            </a:pPr>
            <a:endParaRPr lang="fr-FR" sz="900" dirty="0"/>
          </a:p>
        </p:txBody>
      </p:sp>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en-GB" dirty="0"/>
              <a:t>Recherche de </a:t>
            </a:r>
            <a:r>
              <a:rPr lang="en-GB" dirty="0" err="1"/>
              <a:t>données</a:t>
            </a:r>
            <a:endParaRPr lang="fr-FR" dirty="0"/>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a:t>La pagination</a:t>
            </a:r>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6146" name="Picture 2" descr="Pagination SEO : comment améliorer le crawl de Google ? – Wam">
            <a:extLst>
              <a:ext uri="{FF2B5EF4-FFF2-40B4-BE49-F238E27FC236}">
                <a16:creationId xmlns:a16="http://schemas.microsoft.com/office/drawing/2014/main" id="{3BFE6E75-EEA4-4B5E-87DA-9409A9DD74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1169" y="1358522"/>
            <a:ext cx="4067175" cy="11239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9D26CCBF-5D59-4C39-99C6-A97006D101F5}"/>
              </a:ext>
            </a:extLst>
          </p:cNvPr>
          <p:cNvSpPr>
            <a:spLocks noChangeArrowheads="1"/>
          </p:cNvSpPr>
          <p:nvPr/>
        </p:nvSpPr>
        <p:spPr bwMode="auto">
          <a:xfrm>
            <a:off x="587352" y="2918117"/>
            <a:ext cx="1755381"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GET /_search</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"from"</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5</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"size"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20</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"query"</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"match"</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"user.id"</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kimchy</a:t>
            </a:r>
            <a:r>
              <a:rPr kumimoji="0" lang="en-US" altLang="en-US" sz="1000" b="0" i="0" u="none" strike="noStrike" cap="none" normalizeH="0" baseline="0" dirty="0">
                <a:ln>
                  <a:noFill/>
                </a:ln>
                <a:solidFill>
                  <a:srgbClr val="6A8759"/>
                </a:solidFill>
                <a:effectLst/>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99151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6D7EF62-EF47-49E9-AFFD-E3F033D39ACF}"/>
              </a:ext>
            </a:extLst>
          </p:cNvPr>
          <p:cNvSpPr>
            <a:spLocks noGrp="1"/>
          </p:cNvSpPr>
          <p:nvPr>
            <p:ph sz="quarter" idx="15"/>
          </p:nvPr>
        </p:nvSpPr>
        <p:spPr/>
        <p:txBody>
          <a:bodyPr/>
          <a:lstStyle/>
          <a:p>
            <a:r>
              <a:rPr lang="fr-FR" sz="900" dirty="0"/>
              <a:t>Permet de mettre en surbrillance dans le résultat une partie du texte contenant les mots recherchés</a:t>
            </a:r>
          </a:p>
          <a:p>
            <a:r>
              <a:rPr lang="fr-FR" sz="900" dirty="0"/>
              <a:t>Mise en évidence à l’utilisateur du contenu qui l’intéresse</a:t>
            </a:r>
          </a:p>
          <a:p>
            <a:r>
              <a:rPr lang="fr-FR" sz="900" dirty="0"/>
              <a:t>Le serveur ajoute des tags dans le texte pour encadrer la portion de texte en surbrillance. </a:t>
            </a:r>
          </a:p>
          <a:p>
            <a:r>
              <a:rPr lang="fr-FR" sz="900" dirty="0"/>
              <a:t>Par défaut : &lt;</a:t>
            </a:r>
            <a:r>
              <a:rPr lang="fr-FR" sz="900" dirty="0" err="1"/>
              <a:t>em</a:t>
            </a:r>
            <a:r>
              <a:rPr lang="fr-FR" sz="900" dirty="0"/>
              <a:t>&gt; et &lt;/</a:t>
            </a:r>
            <a:r>
              <a:rPr lang="fr-FR" sz="900" dirty="0" err="1"/>
              <a:t>em</a:t>
            </a:r>
            <a:r>
              <a:rPr lang="fr-FR" sz="900" dirty="0"/>
              <a:t>&gt;, mais on peut les changer</a:t>
            </a:r>
          </a:p>
          <a:p>
            <a:pPr marL="0" indent="0">
              <a:buNone/>
            </a:pPr>
            <a:endParaRPr lang="fr-FR" sz="900" dirty="0"/>
          </a:p>
          <a:p>
            <a:pPr marL="0" indent="0">
              <a:buNone/>
            </a:pPr>
            <a:endParaRPr lang="fr-FR" sz="900" dirty="0"/>
          </a:p>
          <a:p>
            <a:pPr marL="0" indent="0">
              <a:buNone/>
            </a:pPr>
            <a:endParaRPr lang="fr-FR" sz="900" dirty="0"/>
          </a:p>
        </p:txBody>
      </p:sp>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en-GB" dirty="0"/>
              <a:t>Recherche de </a:t>
            </a:r>
            <a:r>
              <a:rPr lang="en-GB" dirty="0" err="1"/>
              <a:t>données</a:t>
            </a:r>
            <a:endParaRPr lang="fr-FR" dirty="0"/>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a:t>Le </a:t>
            </a:r>
            <a:r>
              <a:rPr lang="fr-FR" dirty="0" err="1"/>
              <a:t>Highlighting</a:t>
            </a:r>
            <a:endParaRPr lang="fr-FR" dirty="0"/>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13" name="Image 12">
            <a:extLst>
              <a:ext uri="{FF2B5EF4-FFF2-40B4-BE49-F238E27FC236}">
                <a16:creationId xmlns:a16="http://schemas.microsoft.com/office/drawing/2014/main" id="{D4541343-9B30-4193-BA66-2B14A81B23E9}"/>
              </a:ext>
            </a:extLst>
          </p:cNvPr>
          <p:cNvPicPr>
            <a:picLocks noChangeAspect="1"/>
          </p:cNvPicPr>
          <p:nvPr/>
        </p:nvPicPr>
        <p:blipFill>
          <a:blip r:embed="rId3"/>
          <a:stretch>
            <a:fillRect/>
          </a:stretch>
        </p:blipFill>
        <p:spPr>
          <a:xfrm>
            <a:off x="4131911" y="2500591"/>
            <a:ext cx="4430498" cy="1744364"/>
          </a:xfrm>
          <a:prstGeom prst="rect">
            <a:avLst/>
          </a:prstGeom>
        </p:spPr>
      </p:pic>
      <p:sp>
        <p:nvSpPr>
          <p:cNvPr id="14" name="Rectangle 2">
            <a:extLst>
              <a:ext uri="{FF2B5EF4-FFF2-40B4-BE49-F238E27FC236}">
                <a16:creationId xmlns:a16="http://schemas.microsoft.com/office/drawing/2014/main" id="{3F82A561-1D40-4112-82A0-5ECD1D6B82BB}"/>
              </a:ext>
            </a:extLst>
          </p:cNvPr>
          <p:cNvSpPr>
            <a:spLocks noChangeArrowheads="1"/>
          </p:cNvSpPr>
          <p:nvPr/>
        </p:nvSpPr>
        <p:spPr bwMode="auto">
          <a:xfrm>
            <a:off x="783973" y="2411324"/>
            <a:ext cx="2092716" cy="20928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GET /_search</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"query" </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"match"</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“body"</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“highlighting"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"highlight" </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pre_tags</a:t>
            </a:r>
            <a:r>
              <a:rPr kumimoji="0" lang="en-US" altLang="en-US" sz="1000" b="0" i="0" u="none" strike="noStrike" cap="none" normalizeH="0" baseline="0" dirty="0">
                <a:ln>
                  <a:noFill/>
                </a:ln>
                <a:solidFill>
                  <a:srgbClr val="9876AA"/>
                </a:solidFill>
                <a:effectLst/>
                <a:latin typeface="JetBrains Mono"/>
              </a:rPr>
              <a:t>" </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A8759"/>
                </a:solidFill>
                <a:effectLst/>
                <a:latin typeface="JetBrains Mono"/>
              </a:rPr>
              <a:t>"&lt;tag1&gt;"</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post_tags</a:t>
            </a:r>
            <a:r>
              <a:rPr kumimoji="0" lang="en-US" altLang="en-US" sz="1000" b="0" i="0" u="none" strike="noStrike" cap="none" normalizeH="0" baseline="0" dirty="0">
                <a:ln>
                  <a:noFill/>
                </a:ln>
                <a:solidFill>
                  <a:srgbClr val="9876AA"/>
                </a:solidFill>
                <a:effectLst/>
                <a:latin typeface="JetBrains Mono"/>
              </a:rPr>
              <a:t>" </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A8759"/>
                </a:solidFill>
                <a:effectLst/>
                <a:latin typeface="JetBrains Mono"/>
              </a:rPr>
              <a:t>"&lt;/tag1&gt;"</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"fields" </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"body" </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60486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6D7EF62-EF47-49E9-AFFD-E3F033D39ACF}"/>
              </a:ext>
            </a:extLst>
          </p:cNvPr>
          <p:cNvSpPr>
            <a:spLocks noGrp="1"/>
          </p:cNvSpPr>
          <p:nvPr>
            <p:ph sz="quarter" idx="15"/>
          </p:nvPr>
        </p:nvSpPr>
        <p:spPr/>
        <p:txBody>
          <a:bodyPr/>
          <a:lstStyle/>
          <a:p>
            <a:pPr marL="0" indent="0">
              <a:buNone/>
            </a:pPr>
            <a:endParaRPr lang="fr-FR" sz="900" dirty="0"/>
          </a:p>
          <a:p>
            <a:pPr marL="0" indent="0">
              <a:buNone/>
            </a:pPr>
            <a:endParaRPr lang="fr-FR" sz="900" dirty="0"/>
          </a:p>
          <a:p>
            <a:pPr marL="0" indent="0">
              <a:buNone/>
            </a:pPr>
            <a:endParaRPr lang="fr-FR" sz="900" dirty="0"/>
          </a:p>
        </p:txBody>
      </p:sp>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en-GB" dirty="0"/>
              <a:t>Recherche de </a:t>
            </a:r>
            <a:r>
              <a:rPr lang="en-GB" dirty="0" err="1"/>
              <a:t>données</a:t>
            </a:r>
            <a:endParaRPr lang="fr-FR" dirty="0"/>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a:t>Recherche full </a:t>
            </a:r>
            <a:r>
              <a:rPr lang="fr-FR" dirty="0" err="1"/>
              <a:t>text</a:t>
            </a:r>
            <a:endParaRPr lang="fr-FR" dirty="0"/>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14" name="Rectangle 1">
            <a:extLst>
              <a:ext uri="{FF2B5EF4-FFF2-40B4-BE49-F238E27FC236}">
                <a16:creationId xmlns:a16="http://schemas.microsoft.com/office/drawing/2014/main" id="{EF8A0062-F2ED-4052-8E22-06DF895A7D08}"/>
              </a:ext>
            </a:extLst>
          </p:cNvPr>
          <p:cNvSpPr>
            <a:spLocks noChangeArrowheads="1"/>
          </p:cNvSpPr>
          <p:nvPr/>
        </p:nvSpPr>
        <p:spPr bwMode="auto">
          <a:xfrm>
            <a:off x="332634" y="2277171"/>
            <a:ext cx="3493827"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curl -XGET </a:t>
            </a:r>
            <a:r>
              <a:rPr kumimoji="0" lang="en-US" altLang="en-US" sz="1000" b="0" i="0" u="none" strike="noStrike" cap="none" normalizeH="0" baseline="0" dirty="0">
                <a:ln>
                  <a:noFill/>
                </a:ln>
                <a:solidFill>
                  <a:srgbClr val="6A8759"/>
                </a:solidFill>
                <a:effectLst/>
                <a:latin typeface="JetBrains Mono"/>
              </a:rPr>
              <a:t>'localhost:9200/text/article/_</a:t>
            </a:r>
            <a:r>
              <a:rPr kumimoji="0" lang="en-US" altLang="en-US" sz="1000" b="0" i="0" u="none" strike="noStrike" cap="none" normalizeH="0" baseline="0" dirty="0" err="1">
                <a:ln>
                  <a:noFill/>
                </a:ln>
                <a:solidFill>
                  <a:srgbClr val="6A8759"/>
                </a:solidFill>
                <a:effectLst/>
                <a:latin typeface="JetBrains Mono"/>
              </a:rPr>
              <a:t>search?pretty</a:t>
            </a: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-d </a:t>
            </a:r>
            <a:r>
              <a:rPr kumimoji="0" lang="en-US" altLang="en-US" sz="1000" b="0" i="0" u="none" strike="noStrike" cap="none" normalizeH="0" baseline="0" dirty="0">
                <a:ln>
                  <a:noFill/>
                </a:ln>
                <a:solidFill>
                  <a:srgbClr val="6A8759"/>
                </a:solidFill>
                <a:effectLst/>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"query"</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"match"</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random_text</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"him departure"</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A8759"/>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D61BF081-CBA9-41C7-8E1E-079BA31F5E37}"/>
              </a:ext>
            </a:extLst>
          </p:cNvPr>
          <p:cNvSpPr>
            <a:spLocks noChangeArrowheads="1"/>
          </p:cNvSpPr>
          <p:nvPr/>
        </p:nvSpPr>
        <p:spPr bwMode="auto">
          <a:xfrm>
            <a:off x="4058769" y="1494295"/>
            <a:ext cx="4885899" cy="30162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A8759"/>
                </a:solidFill>
                <a:effectLst/>
                <a:latin typeface="JetBrains Mono"/>
              </a:rPr>
              <a:t>"hits"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"_index"</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"text"</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"_type"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"article"</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"_id"</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"4"</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"_score"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1.4513469</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"_source"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"title"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"Old education"</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random_text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"Old education him departure any arranging one prevailed."</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"_index"</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"text"</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"_type"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"article"</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"_id"</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"3"</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"_score"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0.28582606</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"_source"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"title"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"Repulsive questions"</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random_text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"Repulsive questions contented him few extensive supported."</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66008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6D7EF62-EF47-49E9-AFFD-E3F033D39ACF}"/>
              </a:ext>
            </a:extLst>
          </p:cNvPr>
          <p:cNvSpPr>
            <a:spLocks noGrp="1"/>
          </p:cNvSpPr>
          <p:nvPr>
            <p:ph sz="quarter" idx="15"/>
          </p:nvPr>
        </p:nvSpPr>
        <p:spPr>
          <a:noFill/>
        </p:spPr>
        <p:txBody>
          <a:bodyPr vert="horz" lIns="0" tIns="0" rIns="0" bIns="0" rtlCol="0">
            <a:noAutofit/>
          </a:bodyPr>
          <a:lstStyle/>
          <a:p>
            <a:pPr marL="0" indent="0">
              <a:buNone/>
            </a:pPr>
            <a:r>
              <a:rPr lang="fr-FR" sz="900" dirty="0"/>
              <a:t>Le plus courant et fréquemment utilisé :</a:t>
            </a:r>
          </a:p>
          <a:p>
            <a:r>
              <a:rPr lang="fr-FR" sz="900" dirty="0"/>
              <a:t>Sur un champ de type « </a:t>
            </a:r>
            <a:r>
              <a:rPr lang="fr-FR" sz="900" dirty="0" err="1"/>
              <a:t>text</a:t>
            </a:r>
            <a:r>
              <a:rPr lang="fr-FR" sz="900" dirty="0"/>
              <a:t> », il exécute une recherche Full </a:t>
            </a:r>
            <a:r>
              <a:rPr lang="fr-FR" sz="900" dirty="0" err="1"/>
              <a:t>text</a:t>
            </a:r>
            <a:endParaRPr lang="fr-FR" sz="900" dirty="0"/>
          </a:p>
          <a:p>
            <a:r>
              <a:rPr lang="fr-FR" sz="900" dirty="0"/>
              <a:t>Sur un champ de type valeur exact (« keyword »), il exécute une recherche exacte</a:t>
            </a:r>
          </a:p>
          <a:p>
            <a:endParaRPr lang="fr-FR" sz="900" dirty="0"/>
          </a:p>
        </p:txBody>
      </p:sp>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en-GB" dirty="0"/>
              <a:t>Recherche de </a:t>
            </a:r>
            <a:r>
              <a:rPr lang="en-GB" dirty="0" err="1"/>
              <a:t>données</a:t>
            </a:r>
            <a:endParaRPr lang="fr-FR" dirty="0"/>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err="1"/>
              <a:t>Query</a:t>
            </a:r>
            <a:r>
              <a:rPr lang="fr-FR" dirty="0"/>
              <a:t> DSL - match</a:t>
            </a:r>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graphicFrame>
        <p:nvGraphicFramePr>
          <p:cNvPr id="8" name="Tableau 9">
            <a:extLst>
              <a:ext uri="{FF2B5EF4-FFF2-40B4-BE49-F238E27FC236}">
                <a16:creationId xmlns:a16="http://schemas.microsoft.com/office/drawing/2014/main" id="{A7BFBEA4-E718-4FEF-9D23-4374248C5B18}"/>
              </a:ext>
            </a:extLst>
          </p:cNvPr>
          <p:cNvGraphicFramePr>
            <a:graphicFrameLocks noGrp="1"/>
          </p:cNvGraphicFramePr>
          <p:nvPr>
            <p:extLst>
              <p:ext uri="{D42A27DB-BD31-4B8C-83A1-F6EECF244321}">
                <p14:modId xmlns:p14="http://schemas.microsoft.com/office/powerpoint/2010/main" val="623413191"/>
              </p:ext>
            </p:extLst>
          </p:nvPr>
        </p:nvGraphicFramePr>
        <p:xfrm>
          <a:off x="489466" y="2549552"/>
          <a:ext cx="8282160" cy="1483360"/>
        </p:xfrm>
        <a:graphic>
          <a:graphicData uri="http://schemas.openxmlformats.org/drawingml/2006/table">
            <a:tbl>
              <a:tblPr firstRow="1" bandRow="1">
                <a:tableStyleId>{5C22544A-7EE6-4342-B048-85BDC9FD1C3A}</a:tableStyleId>
              </a:tblPr>
              <a:tblGrid>
                <a:gridCol w="3601973">
                  <a:extLst>
                    <a:ext uri="{9D8B030D-6E8A-4147-A177-3AD203B41FA5}">
                      <a16:colId xmlns:a16="http://schemas.microsoft.com/office/drawing/2014/main" val="4016566898"/>
                    </a:ext>
                  </a:extLst>
                </a:gridCol>
                <a:gridCol w="1455031">
                  <a:extLst>
                    <a:ext uri="{9D8B030D-6E8A-4147-A177-3AD203B41FA5}">
                      <a16:colId xmlns:a16="http://schemas.microsoft.com/office/drawing/2014/main" val="2134974355"/>
                    </a:ext>
                  </a:extLst>
                </a:gridCol>
                <a:gridCol w="3225156">
                  <a:extLst>
                    <a:ext uri="{9D8B030D-6E8A-4147-A177-3AD203B41FA5}">
                      <a16:colId xmlns:a16="http://schemas.microsoft.com/office/drawing/2014/main" val="1400277289"/>
                    </a:ext>
                  </a:extLst>
                </a:gridCol>
              </a:tblGrid>
              <a:tr h="370840">
                <a:tc>
                  <a:txBody>
                    <a:bodyPr/>
                    <a:lstStyle/>
                    <a:p>
                      <a:r>
                        <a:rPr lang="fr-FR" dirty="0"/>
                        <a:t>requête</a:t>
                      </a:r>
                    </a:p>
                  </a:txBody>
                  <a:tcPr/>
                </a:tc>
                <a:tc>
                  <a:txBody>
                    <a:bodyPr/>
                    <a:lstStyle/>
                    <a:p>
                      <a:r>
                        <a:rPr lang="fr-FR" dirty="0"/>
                        <a:t>Recherche</a:t>
                      </a:r>
                    </a:p>
                  </a:txBody>
                  <a:tcPr/>
                </a:tc>
                <a:tc>
                  <a:txBody>
                    <a:bodyPr/>
                    <a:lstStyle/>
                    <a:p>
                      <a:endParaRPr lang="fr-FR" dirty="0"/>
                    </a:p>
                  </a:txBody>
                  <a:tcPr/>
                </a:tc>
                <a:extLst>
                  <a:ext uri="{0D108BD9-81ED-4DB2-BD59-A6C34878D82A}">
                    <a16:rowId xmlns:a16="http://schemas.microsoft.com/office/drawing/2014/main" val="3829061561"/>
                  </a:ext>
                </a:extLst>
              </a:tr>
              <a:tr h="370840">
                <a:tc>
                  <a:txBody>
                    <a:bodyPr/>
                    <a:lstStyle/>
                    <a:p>
                      <a:r>
                        <a:rPr lang="en-US" sz="1350" b="0" i="0" kern="1200" dirty="0">
                          <a:solidFill>
                            <a:schemeClr val="dk1"/>
                          </a:solidFill>
                          <a:effectLst/>
                          <a:latin typeface="+mn-lt"/>
                          <a:ea typeface="+mn-ea"/>
                          <a:cs typeface="+mn-cs"/>
                        </a:rPr>
                        <a:t>{ "match": { “</a:t>
                      </a:r>
                      <a:r>
                        <a:rPr lang="en-US" sz="1350" b="0" i="0" kern="1200" dirty="0" err="1">
                          <a:solidFill>
                            <a:schemeClr val="dk1"/>
                          </a:solidFill>
                          <a:effectLst/>
                          <a:latin typeface="+mn-lt"/>
                          <a:ea typeface="+mn-ea"/>
                          <a:cs typeface="+mn-cs"/>
                        </a:rPr>
                        <a:t>titre</a:t>
                      </a:r>
                      <a:r>
                        <a:rPr lang="en-US" sz="1350" b="0" i="0" kern="1200" dirty="0">
                          <a:solidFill>
                            <a:schemeClr val="dk1"/>
                          </a:solidFill>
                          <a:effectLst/>
                          <a:latin typeface="+mn-lt"/>
                          <a:ea typeface="+mn-ea"/>
                          <a:cs typeface="+mn-cs"/>
                        </a:rPr>
                        <a:t>": “House of cards" }}</a:t>
                      </a:r>
                      <a:endParaRPr lang="fr-FR" dirty="0"/>
                    </a:p>
                  </a:txBody>
                  <a:tcPr/>
                </a:tc>
                <a:tc>
                  <a:txBody>
                    <a:bodyPr/>
                    <a:lstStyle/>
                    <a:p>
                      <a:r>
                        <a:rPr lang="fr-FR" dirty="0" err="1"/>
                        <a:t>Text</a:t>
                      </a:r>
                      <a:endParaRPr lang="fr-FR" dirty="0"/>
                    </a:p>
                  </a:txBody>
                  <a:tcPr/>
                </a:tc>
                <a:tc>
                  <a:txBody>
                    <a:bodyPr/>
                    <a:lstStyle/>
                    <a:p>
                      <a:r>
                        <a:rPr lang="fr-FR" dirty="0"/>
                        <a:t>Contient « House » ou « </a:t>
                      </a:r>
                      <a:r>
                        <a:rPr lang="fr-FR" dirty="0" err="1"/>
                        <a:t>cards</a:t>
                      </a:r>
                      <a:r>
                        <a:rPr lang="fr-FR" dirty="0"/>
                        <a:t> »</a:t>
                      </a:r>
                    </a:p>
                  </a:txBody>
                  <a:tcPr/>
                </a:tc>
                <a:extLst>
                  <a:ext uri="{0D108BD9-81ED-4DB2-BD59-A6C34878D82A}">
                    <a16:rowId xmlns:a16="http://schemas.microsoft.com/office/drawing/2014/main" val="1217847006"/>
                  </a:ext>
                </a:extLst>
              </a:tr>
              <a:tr h="370840">
                <a:tc>
                  <a:txBody>
                    <a:bodyPr/>
                    <a:lstStyle/>
                    <a:p>
                      <a:r>
                        <a:rPr lang="en-US" sz="1350" b="0" i="0" kern="1200" dirty="0">
                          <a:solidFill>
                            <a:schemeClr val="dk1"/>
                          </a:solidFill>
                          <a:effectLst/>
                          <a:latin typeface="+mn-lt"/>
                          <a:ea typeface="+mn-ea"/>
                          <a:cs typeface="+mn-cs"/>
                        </a:rPr>
                        <a:t>{ "match": { "date": "2014-09-01" }}</a:t>
                      </a:r>
                      <a:endParaRPr lang="fr-FR" dirty="0"/>
                    </a:p>
                  </a:txBody>
                  <a:tcPr/>
                </a:tc>
                <a:tc>
                  <a:txBody>
                    <a:bodyPr/>
                    <a:lstStyle/>
                    <a:p>
                      <a:r>
                        <a:rPr lang="fr-FR" dirty="0"/>
                        <a:t>Exact </a:t>
                      </a:r>
                    </a:p>
                  </a:txBody>
                  <a:tcPr/>
                </a:tc>
                <a:tc>
                  <a:txBody>
                    <a:bodyPr/>
                    <a:lstStyle/>
                    <a:p>
                      <a:r>
                        <a:rPr lang="fr-FR" dirty="0"/>
                        <a:t>La date est égale à …</a:t>
                      </a:r>
                    </a:p>
                  </a:txBody>
                  <a:tcPr/>
                </a:tc>
                <a:extLst>
                  <a:ext uri="{0D108BD9-81ED-4DB2-BD59-A6C34878D82A}">
                    <a16:rowId xmlns:a16="http://schemas.microsoft.com/office/drawing/2014/main" val="2934875214"/>
                  </a:ext>
                </a:extLst>
              </a:tr>
              <a:tr h="370840">
                <a:tc>
                  <a:txBody>
                    <a:bodyPr/>
                    <a:lstStyle/>
                    <a:p>
                      <a:r>
                        <a:rPr lang="en-US" sz="1350" b="0" i="0" kern="1200" dirty="0">
                          <a:solidFill>
                            <a:schemeClr val="dk1"/>
                          </a:solidFill>
                          <a:effectLst/>
                          <a:latin typeface="+mn-lt"/>
                          <a:ea typeface="+mn-ea"/>
                          <a:cs typeface="+mn-cs"/>
                        </a:rPr>
                        <a:t>{ "match": { "visible": true }}</a:t>
                      </a:r>
                      <a:endParaRPr lang="fr-FR" dirty="0"/>
                    </a:p>
                  </a:txBody>
                  <a:tcPr/>
                </a:tc>
                <a:tc>
                  <a:txBody>
                    <a:bodyPr/>
                    <a:lstStyle/>
                    <a:p>
                      <a:r>
                        <a:rPr lang="fr-FR" dirty="0"/>
                        <a:t>Exact</a:t>
                      </a:r>
                    </a:p>
                  </a:txBody>
                  <a:tcPr/>
                </a:tc>
                <a:tc>
                  <a:txBody>
                    <a:bodyPr/>
                    <a:lstStyle/>
                    <a:p>
                      <a:r>
                        <a:rPr lang="fr-FR" dirty="0"/>
                        <a:t>La valeur </a:t>
                      </a:r>
                      <a:r>
                        <a:rPr lang="fr-FR" dirty="0" err="1"/>
                        <a:t>boolean</a:t>
                      </a:r>
                      <a:r>
                        <a:rPr lang="fr-FR" dirty="0"/>
                        <a:t> est à </a:t>
                      </a:r>
                      <a:r>
                        <a:rPr lang="fr-FR" dirty="0" err="1"/>
                        <a:t>true</a:t>
                      </a:r>
                      <a:endParaRPr lang="fr-FR" dirty="0"/>
                    </a:p>
                  </a:txBody>
                  <a:tcPr/>
                </a:tc>
                <a:extLst>
                  <a:ext uri="{0D108BD9-81ED-4DB2-BD59-A6C34878D82A}">
                    <a16:rowId xmlns:a16="http://schemas.microsoft.com/office/drawing/2014/main" val="2746562631"/>
                  </a:ext>
                </a:extLst>
              </a:tr>
            </a:tbl>
          </a:graphicData>
        </a:graphic>
      </p:graphicFrame>
    </p:spTree>
    <p:extLst>
      <p:ext uri="{BB962C8B-B14F-4D97-AF65-F5344CB8AC3E}">
        <p14:creationId xmlns:p14="http://schemas.microsoft.com/office/powerpoint/2010/main" val="41947710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6D7EF62-EF47-49E9-AFFD-E3F033D39ACF}"/>
              </a:ext>
            </a:extLst>
          </p:cNvPr>
          <p:cNvSpPr>
            <a:spLocks noGrp="1"/>
          </p:cNvSpPr>
          <p:nvPr>
            <p:ph sz="quarter" idx="15"/>
          </p:nvPr>
        </p:nvSpPr>
        <p:spPr>
          <a:noFill/>
        </p:spPr>
        <p:txBody>
          <a:bodyPr vert="horz" lIns="0" tIns="0" rIns="0" bIns="0" rtlCol="0">
            <a:noAutofit/>
          </a:bodyPr>
          <a:lstStyle/>
          <a:p>
            <a:pPr marL="0" indent="0">
              <a:buNone/>
            </a:pPr>
            <a:r>
              <a:rPr lang="fr-FR" sz="900" dirty="0"/>
              <a:t>Rechercher sur une valeur exacte avec une ou plusieurs valeurs</a:t>
            </a:r>
          </a:p>
          <a:p>
            <a:pPr marL="0" indent="0">
              <a:buNone/>
            </a:pPr>
            <a:r>
              <a:rPr lang="fr-FR" sz="900" dirty="0"/>
              <a:t>Par défaut, l’opérateur « or » est utilisé entre les termes recherchés.</a:t>
            </a:r>
          </a:p>
          <a:p>
            <a:pPr marL="0" indent="0">
              <a:buNone/>
            </a:pPr>
            <a:endParaRPr lang="fr-FR" sz="900" dirty="0"/>
          </a:p>
        </p:txBody>
      </p:sp>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en-GB" dirty="0"/>
              <a:t>Recherche de </a:t>
            </a:r>
            <a:r>
              <a:rPr lang="en-GB" dirty="0" err="1"/>
              <a:t>données</a:t>
            </a:r>
            <a:endParaRPr lang="fr-FR" dirty="0"/>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err="1"/>
              <a:t>Query</a:t>
            </a:r>
            <a:r>
              <a:rPr lang="fr-FR" dirty="0"/>
              <a:t> DSL – </a:t>
            </a:r>
            <a:r>
              <a:rPr lang="fr-FR" dirty="0" err="1"/>
              <a:t>Term</a:t>
            </a:r>
            <a:r>
              <a:rPr lang="fr-FR" dirty="0"/>
              <a:t> et </a:t>
            </a:r>
            <a:r>
              <a:rPr lang="fr-FR" dirty="0" err="1"/>
              <a:t>Terms</a:t>
            </a:r>
            <a:endParaRPr lang="fr-FR" dirty="0"/>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graphicFrame>
        <p:nvGraphicFramePr>
          <p:cNvPr id="8" name="Tableau 9">
            <a:extLst>
              <a:ext uri="{FF2B5EF4-FFF2-40B4-BE49-F238E27FC236}">
                <a16:creationId xmlns:a16="http://schemas.microsoft.com/office/drawing/2014/main" id="{A7BFBEA4-E718-4FEF-9D23-4374248C5B18}"/>
              </a:ext>
            </a:extLst>
          </p:cNvPr>
          <p:cNvGraphicFramePr>
            <a:graphicFrameLocks noGrp="1"/>
          </p:cNvGraphicFramePr>
          <p:nvPr>
            <p:extLst>
              <p:ext uri="{D42A27DB-BD31-4B8C-83A1-F6EECF244321}">
                <p14:modId xmlns:p14="http://schemas.microsoft.com/office/powerpoint/2010/main" val="1850576281"/>
              </p:ext>
            </p:extLst>
          </p:nvPr>
        </p:nvGraphicFramePr>
        <p:xfrm>
          <a:off x="430200" y="2446140"/>
          <a:ext cx="8409000" cy="1376680"/>
        </p:xfrm>
        <a:graphic>
          <a:graphicData uri="http://schemas.openxmlformats.org/drawingml/2006/table">
            <a:tbl>
              <a:tblPr firstRow="1" bandRow="1">
                <a:tableStyleId>{5C22544A-7EE6-4342-B048-85BDC9FD1C3A}</a:tableStyleId>
              </a:tblPr>
              <a:tblGrid>
                <a:gridCol w="3472933">
                  <a:extLst>
                    <a:ext uri="{9D8B030D-6E8A-4147-A177-3AD203B41FA5}">
                      <a16:colId xmlns:a16="http://schemas.microsoft.com/office/drawing/2014/main" val="4016566898"/>
                    </a:ext>
                  </a:extLst>
                </a:gridCol>
                <a:gridCol w="4936067">
                  <a:extLst>
                    <a:ext uri="{9D8B030D-6E8A-4147-A177-3AD203B41FA5}">
                      <a16:colId xmlns:a16="http://schemas.microsoft.com/office/drawing/2014/main" val="1400277289"/>
                    </a:ext>
                  </a:extLst>
                </a:gridCol>
              </a:tblGrid>
              <a:tr h="370840">
                <a:tc>
                  <a:txBody>
                    <a:bodyPr/>
                    <a:lstStyle/>
                    <a:p>
                      <a:r>
                        <a:rPr lang="fr-FR" dirty="0"/>
                        <a:t>requête</a:t>
                      </a:r>
                    </a:p>
                  </a:txBody>
                  <a:tcPr/>
                </a:tc>
                <a:tc>
                  <a:txBody>
                    <a:bodyPr/>
                    <a:lstStyle/>
                    <a:p>
                      <a:r>
                        <a:rPr lang="fr-FR" dirty="0"/>
                        <a:t>Description</a:t>
                      </a:r>
                    </a:p>
                  </a:txBody>
                  <a:tcPr/>
                </a:tc>
                <a:extLst>
                  <a:ext uri="{0D108BD9-81ED-4DB2-BD59-A6C34878D82A}">
                    <a16:rowId xmlns:a16="http://schemas.microsoft.com/office/drawing/2014/main" val="3829061561"/>
                  </a:ext>
                </a:extLst>
              </a:tr>
              <a:tr h="370840">
                <a:tc>
                  <a:txBody>
                    <a:bodyPr/>
                    <a:lstStyle/>
                    <a:p>
                      <a:r>
                        <a:rPr lang="en-US" sz="1350" b="0" i="0" kern="1200" dirty="0">
                          <a:solidFill>
                            <a:schemeClr val="dk1"/>
                          </a:solidFill>
                          <a:effectLst/>
                          <a:latin typeface="+mn-lt"/>
                          <a:ea typeface="+mn-ea"/>
                          <a:cs typeface="+mn-cs"/>
                        </a:rPr>
                        <a:t>{ "term": { "tag": "math" }}</a:t>
                      </a:r>
                      <a:endParaRPr lang="fr-FR" dirty="0"/>
                    </a:p>
                  </a:txBody>
                  <a:tcPr/>
                </a:tc>
                <a:tc>
                  <a:txBody>
                    <a:bodyPr/>
                    <a:lstStyle/>
                    <a:p>
                      <a:r>
                        <a:rPr lang="fr-FR" dirty="0"/>
                        <a:t>Recherche tous les documents dont le champs « tag » est égale à « math ».</a:t>
                      </a:r>
                    </a:p>
                  </a:txBody>
                  <a:tcPr/>
                </a:tc>
                <a:extLst>
                  <a:ext uri="{0D108BD9-81ED-4DB2-BD59-A6C34878D82A}">
                    <a16:rowId xmlns:a16="http://schemas.microsoft.com/office/drawing/2014/main" val="1217847006"/>
                  </a:ext>
                </a:extLst>
              </a:tr>
              <a:tr h="370840">
                <a:tc>
                  <a:txBody>
                    <a:bodyPr/>
                    <a:lstStyle/>
                    <a:p>
                      <a:r>
                        <a:rPr lang="en-US" sz="1350" b="0" i="0" kern="1200" dirty="0">
                          <a:solidFill>
                            <a:schemeClr val="dk1"/>
                          </a:solidFill>
                          <a:effectLst/>
                          <a:latin typeface="+mn-lt"/>
                          <a:ea typeface="+mn-ea"/>
                          <a:cs typeface="+mn-cs"/>
                        </a:rPr>
                        <a:t>{ "terms": { "tag": ["math", "statistics"] }}</a:t>
                      </a:r>
                      <a:endParaRPr lang="fr-FR" dirty="0"/>
                    </a:p>
                  </a:txBody>
                  <a:tcPr/>
                </a:tc>
                <a:tc>
                  <a:txBody>
                    <a:bodyPr/>
                    <a:lstStyle/>
                    <a:p>
                      <a:r>
                        <a:rPr lang="fr-FR" dirty="0"/>
                        <a:t>Recherche tous les documents dont le champs « tag » est égale à « math » ou « </a:t>
                      </a:r>
                      <a:r>
                        <a:rPr lang="fr-FR" dirty="0" err="1"/>
                        <a:t>statistics</a:t>
                      </a:r>
                      <a:r>
                        <a:rPr lang="fr-FR" dirty="0"/>
                        <a:t> ».</a:t>
                      </a:r>
                    </a:p>
                  </a:txBody>
                  <a:tcPr/>
                </a:tc>
                <a:extLst>
                  <a:ext uri="{0D108BD9-81ED-4DB2-BD59-A6C34878D82A}">
                    <a16:rowId xmlns:a16="http://schemas.microsoft.com/office/drawing/2014/main" val="2934875214"/>
                  </a:ext>
                </a:extLst>
              </a:tr>
            </a:tbl>
          </a:graphicData>
        </a:graphic>
      </p:graphicFrame>
    </p:spTree>
    <p:extLst>
      <p:ext uri="{BB962C8B-B14F-4D97-AF65-F5344CB8AC3E}">
        <p14:creationId xmlns:p14="http://schemas.microsoft.com/office/powerpoint/2010/main" val="19089914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6D7EF62-EF47-49E9-AFFD-E3F033D39ACF}"/>
              </a:ext>
            </a:extLst>
          </p:cNvPr>
          <p:cNvSpPr>
            <a:spLocks noGrp="1"/>
          </p:cNvSpPr>
          <p:nvPr>
            <p:ph sz="quarter" idx="15"/>
          </p:nvPr>
        </p:nvSpPr>
        <p:spPr/>
        <p:txBody>
          <a:bodyPr/>
          <a:lstStyle/>
          <a:p>
            <a:pPr marL="0" indent="0">
              <a:buNone/>
            </a:pPr>
            <a:r>
              <a:rPr lang="fr-FR" sz="900" dirty="0"/>
              <a:t>Recherche un même texte sur plusieurs champs</a:t>
            </a:r>
          </a:p>
          <a:p>
            <a:pPr marL="0" indent="0">
              <a:buNone/>
            </a:pPr>
            <a:endParaRPr lang="fr-FR" sz="900" dirty="0"/>
          </a:p>
          <a:p>
            <a:r>
              <a:rPr lang="fr-FR" sz="900" dirty="0"/>
              <a:t>Exemple : Je recherche le texte « </a:t>
            </a:r>
            <a:r>
              <a:rPr lang="fr-FR" sz="900" dirty="0" err="1"/>
              <a:t>probability</a:t>
            </a:r>
            <a:r>
              <a:rPr lang="fr-FR" sz="900" dirty="0"/>
              <a:t> </a:t>
            </a:r>
            <a:r>
              <a:rPr lang="fr-FR" sz="900" dirty="0" err="1"/>
              <a:t>theory</a:t>
            </a:r>
            <a:r>
              <a:rPr lang="fr-FR" sz="900" dirty="0"/>
              <a:t> » sur les champs </a:t>
            </a:r>
            <a:r>
              <a:rPr lang="fr-FR" sz="900" dirty="0" err="1"/>
              <a:t>title</a:t>
            </a:r>
            <a:r>
              <a:rPr lang="fr-FR" sz="900" dirty="0"/>
              <a:t> et body</a:t>
            </a:r>
          </a:p>
        </p:txBody>
      </p:sp>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en-GB" dirty="0"/>
              <a:t>Recherche de </a:t>
            </a:r>
            <a:r>
              <a:rPr lang="en-GB" dirty="0" err="1"/>
              <a:t>données</a:t>
            </a:r>
            <a:endParaRPr lang="fr-FR" dirty="0"/>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err="1"/>
              <a:t>Query</a:t>
            </a:r>
            <a:r>
              <a:rPr lang="fr-FR" dirty="0"/>
              <a:t> DSL – </a:t>
            </a:r>
            <a:r>
              <a:rPr lang="fr-FR" dirty="0" err="1"/>
              <a:t>MultiMatch</a:t>
            </a:r>
            <a:endParaRPr lang="fr-FR" dirty="0"/>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10" name="Rectangle 1">
            <a:extLst>
              <a:ext uri="{FF2B5EF4-FFF2-40B4-BE49-F238E27FC236}">
                <a16:creationId xmlns:a16="http://schemas.microsoft.com/office/drawing/2014/main" id="{62A12FE7-A738-4AF0-A300-E893CBB3F474}"/>
              </a:ext>
            </a:extLst>
          </p:cNvPr>
          <p:cNvSpPr>
            <a:spLocks noChangeArrowheads="1"/>
          </p:cNvSpPr>
          <p:nvPr/>
        </p:nvSpPr>
        <p:spPr bwMode="auto">
          <a:xfrm>
            <a:off x="570363" y="2173621"/>
            <a:ext cx="2309361"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multi_match</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"query"</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"probability theory"</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"fields"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A8759"/>
                </a:solidFill>
                <a:effectLst/>
                <a:latin typeface="JetBrains Mono"/>
              </a:rPr>
              <a:t>"title"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"body"</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371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E1E66642-3D50-4BA8-9681-26D1FD00606C}"/>
              </a:ext>
            </a:extLst>
          </p:cNvPr>
          <p:cNvSpPr>
            <a:spLocks noGrp="1"/>
          </p:cNvSpPr>
          <p:nvPr>
            <p:ph type="title"/>
          </p:nvPr>
        </p:nvSpPr>
        <p:spPr/>
        <p:txBody>
          <a:bodyPr/>
          <a:lstStyle/>
          <a:p>
            <a:r>
              <a:rPr lang="fr-FR" dirty="0" err="1"/>
              <a:t>ElasticSearch</a:t>
            </a:r>
            <a:endParaRPr lang="fr-FR" dirty="0"/>
          </a:p>
        </p:txBody>
      </p:sp>
      <p:sp>
        <p:nvSpPr>
          <p:cNvPr id="6" name="Espace réservé du texte 5">
            <a:extLst>
              <a:ext uri="{FF2B5EF4-FFF2-40B4-BE49-F238E27FC236}">
                <a16:creationId xmlns:a16="http://schemas.microsoft.com/office/drawing/2014/main" id="{21C19AB3-074C-4EFE-B089-ED4445AE7390}"/>
              </a:ext>
            </a:extLst>
          </p:cNvPr>
          <p:cNvSpPr>
            <a:spLocks noGrp="1"/>
          </p:cNvSpPr>
          <p:nvPr>
            <p:ph type="body" sz="quarter" idx="13"/>
          </p:nvPr>
        </p:nvSpPr>
        <p:spPr/>
        <p:txBody>
          <a:bodyPr/>
          <a:lstStyle/>
          <a:p>
            <a:r>
              <a:rPr lang="fr-FR" dirty="0"/>
              <a:t>Version, maintenance et EOL</a:t>
            </a:r>
          </a:p>
        </p:txBody>
      </p:sp>
      <p:sp>
        <p:nvSpPr>
          <p:cNvPr id="3" name="Espace réservé de la date 2">
            <a:extLst>
              <a:ext uri="{FF2B5EF4-FFF2-40B4-BE49-F238E27FC236}">
                <a16:creationId xmlns:a16="http://schemas.microsoft.com/office/drawing/2014/main" id="{30452326-1041-4AFD-B73F-443B1C1C70A5}"/>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368F6A4C-CB9C-47A7-A7C7-C5E9DDCD6582}"/>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7" name="Image 6">
            <a:extLst>
              <a:ext uri="{FF2B5EF4-FFF2-40B4-BE49-F238E27FC236}">
                <a16:creationId xmlns:a16="http://schemas.microsoft.com/office/drawing/2014/main" id="{00848A0A-1755-4F8B-9E24-C5B11BF07405}"/>
              </a:ext>
            </a:extLst>
          </p:cNvPr>
          <p:cNvPicPr>
            <a:picLocks noChangeAspect="1"/>
          </p:cNvPicPr>
          <p:nvPr/>
        </p:nvPicPr>
        <p:blipFill>
          <a:blip r:embed="rId2"/>
          <a:stretch>
            <a:fillRect/>
          </a:stretch>
        </p:blipFill>
        <p:spPr>
          <a:xfrm>
            <a:off x="1508427" y="1112108"/>
            <a:ext cx="5189073" cy="3353482"/>
          </a:xfrm>
          <a:prstGeom prst="rect">
            <a:avLst/>
          </a:prstGeom>
        </p:spPr>
      </p:pic>
    </p:spTree>
    <p:extLst>
      <p:ext uri="{BB962C8B-B14F-4D97-AF65-F5344CB8AC3E}">
        <p14:creationId xmlns:p14="http://schemas.microsoft.com/office/powerpoint/2010/main" val="35896836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6D7EF62-EF47-49E9-AFFD-E3F033D39ACF}"/>
              </a:ext>
            </a:extLst>
          </p:cNvPr>
          <p:cNvSpPr>
            <a:spLocks noGrp="1"/>
          </p:cNvSpPr>
          <p:nvPr>
            <p:ph sz="quarter" idx="15"/>
          </p:nvPr>
        </p:nvSpPr>
        <p:spPr/>
        <p:txBody>
          <a:bodyPr/>
          <a:lstStyle/>
          <a:p>
            <a:pPr marL="0" indent="0">
              <a:buNone/>
            </a:pPr>
            <a:r>
              <a:rPr lang="fr-FR" sz="900" dirty="0"/>
              <a:t>Recherche combinée sur plusieurs champs avec 3 termes :</a:t>
            </a:r>
          </a:p>
          <a:p>
            <a:pPr lvl="1"/>
            <a:r>
              <a:rPr lang="fr-FR" sz="800" dirty="0"/>
              <a:t>must : Correspond à un « AND»</a:t>
            </a:r>
          </a:p>
          <a:p>
            <a:pPr lvl="1"/>
            <a:r>
              <a:rPr lang="fr-FR" sz="900" dirty="0" err="1"/>
              <a:t>must_not</a:t>
            </a:r>
            <a:r>
              <a:rPr lang="fr-FR" sz="900" dirty="0"/>
              <a:t> :Correspond à un « NOT »</a:t>
            </a:r>
          </a:p>
          <a:p>
            <a:pPr lvl="1"/>
            <a:r>
              <a:rPr lang="fr-FR" sz="900" dirty="0" err="1"/>
              <a:t>should</a:t>
            </a:r>
            <a:r>
              <a:rPr lang="fr-FR" sz="900" dirty="0"/>
              <a:t> : Correspond à un « OR »</a:t>
            </a:r>
          </a:p>
          <a:p>
            <a:pPr marL="0" indent="0">
              <a:buNone/>
            </a:pPr>
            <a:endParaRPr lang="fr-FR" sz="900" dirty="0"/>
          </a:p>
        </p:txBody>
      </p:sp>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en-GB" dirty="0"/>
              <a:t>Recherche de </a:t>
            </a:r>
            <a:r>
              <a:rPr lang="en-GB" dirty="0" err="1"/>
              <a:t>données</a:t>
            </a:r>
            <a:endParaRPr lang="fr-FR" dirty="0"/>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err="1"/>
              <a:t>Query</a:t>
            </a:r>
            <a:r>
              <a:rPr lang="fr-FR" dirty="0"/>
              <a:t> DSL – </a:t>
            </a:r>
            <a:r>
              <a:rPr lang="fr-FR" dirty="0" err="1"/>
              <a:t>Bool</a:t>
            </a:r>
            <a:r>
              <a:rPr lang="fr-FR" dirty="0"/>
              <a:t> </a:t>
            </a:r>
            <a:r>
              <a:rPr lang="fr-FR" dirty="0" err="1"/>
              <a:t>query</a:t>
            </a:r>
            <a:r>
              <a:rPr lang="fr-FR" dirty="0"/>
              <a:t> Clause</a:t>
            </a:r>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Rectangle 1">
            <a:extLst>
              <a:ext uri="{FF2B5EF4-FFF2-40B4-BE49-F238E27FC236}">
                <a16:creationId xmlns:a16="http://schemas.microsoft.com/office/drawing/2014/main" id="{D6123AD6-B28F-44C3-AFD3-E9378047AAE7}"/>
              </a:ext>
            </a:extLst>
          </p:cNvPr>
          <p:cNvSpPr>
            <a:spLocks noChangeArrowheads="1"/>
          </p:cNvSpPr>
          <p:nvPr/>
        </p:nvSpPr>
        <p:spPr bwMode="auto">
          <a:xfrm>
            <a:off x="493909" y="2345851"/>
            <a:ext cx="3030201" cy="20928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"bool"</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"must"</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 </a:t>
            </a:r>
            <a:r>
              <a:rPr kumimoji="0" lang="en-US" altLang="en-US" sz="1000" b="0" i="0" u="none" strike="noStrike" cap="none" normalizeH="0" baseline="0">
                <a:ln>
                  <a:noFill/>
                </a:ln>
                <a:solidFill>
                  <a:srgbClr val="9876AA"/>
                </a:solidFill>
                <a:effectLst/>
                <a:latin typeface="JetBrains Mono"/>
              </a:rPr>
              <a:t>"term"</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"tag"</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"math" </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"term"</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"level"</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"beginner"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"must_not"</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"term"</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"tag"</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"probability"  </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9876AA"/>
                </a:solidFill>
                <a:effectLst/>
                <a:latin typeface="JetBrains Mono"/>
              </a:rPr>
              <a:t>"should"</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 </a:t>
            </a:r>
            <a:r>
              <a:rPr kumimoji="0" lang="en-US" altLang="en-US" sz="1000" b="0" i="0" u="none" strike="noStrike" cap="none" normalizeH="0" baseline="0">
                <a:ln>
                  <a:noFill/>
                </a:ln>
                <a:solidFill>
                  <a:srgbClr val="9876AA"/>
                </a:solidFill>
                <a:effectLst/>
                <a:latin typeface="JetBrains Mono"/>
              </a:rPr>
              <a:t>"term"</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"favorite"</a:t>
            </a:r>
            <a:r>
              <a:rPr kumimoji="0" lang="en-US" altLang="en-US" sz="1000" b="0" i="0" u="none" strike="noStrike" cap="none" normalizeH="0" baseline="0">
                <a:ln>
                  <a:noFill/>
                </a:ln>
                <a:solidFill>
                  <a:srgbClr val="CC7832"/>
                </a:solidFill>
                <a:effectLst/>
                <a:latin typeface="JetBrains Mono"/>
              </a:rPr>
              <a:t>: true   </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"term"</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"unread"</a:t>
            </a:r>
            <a:r>
              <a:rPr kumimoji="0" lang="en-US" altLang="en-US" sz="1000" b="0" i="0" u="none" strike="noStrike" cap="none" normalizeH="0" baseline="0">
                <a:ln>
                  <a:noFill/>
                </a:ln>
                <a:solidFill>
                  <a:srgbClr val="CC7832"/>
                </a:solidFill>
                <a:effectLst/>
                <a:latin typeface="JetBrains Mono"/>
              </a:rPr>
              <a:t>:  true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15023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6D7EF62-EF47-49E9-AFFD-E3F033D39ACF}"/>
              </a:ext>
            </a:extLst>
          </p:cNvPr>
          <p:cNvSpPr>
            <a:spLocks noGrp="1"/>
          </p:cNvSpPr>
          <p:nvPr>
            <p:ph sz="quarter" idx="15"/>
          </p:nvPr>
        </p:nvSpPr>
        <p:spPr>
          <a:noFill/>
        </p:spPr>
        <p:txBody>
          <a:bodyPr vert="horz" lIns="0" tIns="0" rIns="0" bIns="0" rtlCol="0">
            <a:noAutofit/>
          </a:bodyPr>
          <a:lstStyle/>
          <a:p>
            <a:r>
              <a:rPr lang="fr-FR" sz="900" dirty="0"/>
              <a:t>Recherche géospatiale suivant des valeurs indexées dans le document.</a:t>
            </a:r>
          </a:p>
          <a:p>
            <a:r>
              <a:rPr lang="fr-FR" sz="900" dirty="0"/>
              <a:t>Utilisé pour des calculs de distance par exemple : Je veux toutes les offres d’emploi dans un rayon de 30 km.</a:t>
            </a:r>
          </a:p>
        </p:txBody>
      </p:sp>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en-GB" dirty="0"/>
              <a:t>Recherche de </a:t>
            </a:r>
            <a:r>
              <a:rPr lang="en-GB" dirty="0" err="1"/>
              <a:t>données</a:t>
            </a:r>
            <a:endParaRPr lang="fr-FR" dirty="0"/>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a:t>Recherche géospatiale</a:t>
            </a:r>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graphicFrame>
        <p:nvGraphicFramePr>
          <p:cNvPr id="2" name="Tableau 7">
            <a:extLst>
              <a:ext uri="{FF2B5EF4-FFF2-40B4-BE49-F238E27FC236}">
                <a16:creationId xmlns:a16="http://schemas.microsoft.com/office/drawing/2014/main" id="{D1EC6A56-E1FC-439A-AEF8-CE93CA95F8BE}"/>
              </a:ext>
            </a:extLst>
          </p:cNvPr>
          <p:cNvGraphicFramePr>
            <a:graphicFrameLocks noGrp="1"/>
          </p:cNvGraphicFramePr>
          <p:nvPr>
            <p:extLst>
              <p:ext uri="{D42A27DB-BD31-4B8C-83A1-F6EECF244321}">
                <p14:modId xmlns:p14="http://schemas.microsoft.com/office/powerpoint/2010/main" val="758603464"/>
              </p:ext>
            </p:extLst>
          </p:nvPr>
        </p:nvGraphicFramePr>
        <p:xfrm>
          <a:off x="601134" y="2182283"/>
          <a:ext cx="7831666" cy="1854200"/>
        </p:xfrm>
        <a:graphic>
          <a:graphicData uri="http://schemas.openxmlformats.org/drawingml/2006/table">
            <a:tbl>
              <a:tblPr firstRow="1" bandRow="1">
                <a:tableStyleId>{5C22544A-7EE6-4342-B048-85BDC9FD1C3A}</a:tableStyleId>
              </a:tblPr>
              <a:tblGrid>
                <a:gridCol w="3915833">
                  <a:extLst>
                    <a:ext uri="{9D8B030D-6E8A-4147-A177-3AD203B41FA5}">
                      <a16:colId xmlns:a16="http://schemas.microsoft.com/office/drawing/2014/main" val="1717217166"/>
                    </a:ext>
                  </a:extLst>
                </a:gridCol>
                <a:gridCol w="3915833">
                  <a:extLst>
                    <a:ext uri="{9D8B030D-6E8A-4147-A177-3AD203B41FA5}">
                      <a16:colId xmlns:a16="http://schemas.microsoft.com/office/drawing/2014/main" val="2043819203"/>
                    </a:ext>
                  </a:extLst>
                </a:gridCol>
              </a:tblGrid>
              <a:tr h="370840">
                <a:tc>
                  <a:txBody>
                    <a:bodyPr/>
                    <a:lstStyle/>
                    <a:p>
                      <a:r>
                        <a:rPr lang="fr-FR" dirty="0" err="1"/>
                        <a:t>Query</a:t>
                      </a:r>
                      <a:endParaRPr lang="fr-FR" dirty="0"/>
                    </a:p>
                  </a:txBody>
                  <a:tcPr/>
                </a:tc>
                <a:tc>
                  <a:txBody>
                    <a:bodyPr/>
                    <a:lstStyle/>
                    <a:p>
                      <a:endParaRPr lang="fr-FR" dirty="0"/>
                    </a:p>
                  </a:txBody>
                  <a:tcPr/>
                </a:tc>
                <a:extLst>
                  <a:ext uri="{0D108BD9-81ED-4DB2-BD59-A6C34878D82A}">
                    <a16:rowId xmlns:a16="http://schemas.microsoft.com/office/drawing/2014/main" val="1409907813"/>
                  </a:ext>
                </a:extLst>
              </a:tr>
              <a:tr h="370840">
                <a:tc>
                  <a:txBody>
                    <a:bodyPr/>
                    <a:lstStyle/>
                    <a:p>
                      <a:r>
                        <a:rPr lang="en-US" sz="1350" b="0" i="0" u="none" strike="noStrike" kern="1200" dirty="0" err="1">
                          <a:solidFill>
                            <a:schemeClr val="dk1"/>
                          </a:solidFill>
                          <a:effectLst/>
                          <a:latin typeface="+mn-lt"/>
                          <a:ea typeface="+mn-ea"/>
                          <a:cs typeface="+mn-cs"/>
                          <a:hlinkClick r:id="rId3" tooltip="Geo-bounding box query"/>
                        </a:rPr>
                        <a:t>geo_bounding_box</a:t>
                      </a:r>
                      <a:r>
                        <a:rPr lang="en-US" sz="1350" b="1" i="0" kern="1200" dirty="0">
                          <a:solidFill>
                            <a:schemeClr val="dk1"/>
                          </a:solidFill>
                          <a:effectLst/>
                          <a:latin typeface="+mn-lt"/>
                          <a:ea typeface="+mn-ea"/>
                          <a:cs typeface="+mn-cs"/>
                        </a:rPr>
                        <a:t> </a:t>
                      </a:r>
                      <a:endParaRPr lang="fr-FR" dirty="0"/>
                    </a:p>
                  </a:txBody>
                  <a:tcPr/>
                </a:tc>
                <a:tc>
                  <a:txBody>
                    <a:bodyPr/>
                    <a:lstStyle/>
                    <a:p>
                      <a:r>
                        <a:rPr lang="fr-FR" dirty="0"/>
                        <a:t>Les documents inclus dans un rectangle</a:t>
                      </a:r>
                    </a:p>
                  </a:txBody>
                  <a:tcPr/>
                </a:tc>
                <a:extLst>
                  <a:ext uri="{0D108BD9-81ED-4DB2-BD59-A6C34878D82A}">
                    <a16:rowId xmlns:a16="http://schemas.microsoft.com/office/drawing/2014/main" val="2299934636"/>
                  </a:ext>
                </a:extLst>
              </a:tr>
              <a:tr h="370840">
                <a:tc>
                  <a:txBody>
                    <a:bodyPr/>
                    <a:lstStyle/>
                    <a:p>
                      <a:r>
                        <a:rPr lang="en-US" sz="1350" b="0" i="0" u="sng" kern="1200" dirty="0" err="1">
                          <a:solidFill>
                            <a:schemeClr val="dk1"/>
                          </a:solidFill>
                          <a:effectLst/>
                          <a:latin typeface="+mn-lt"/>
                          <a:ea typeface="+mn-ea"/>
                          <a:cs typeface="+mn-cs"/>
                          <a:hlinkClick r:id="rId4" tooltip="Geo-distance query"/>
                        </a:rPr>
                        <a:t>geo_distance</a:t>
                      </a:r>
                      <a:endParaRPr lang="fr-FR" dirty="0"/>
                    </a:p>
                  </a:txBody>
                  <a:tcPr/>
                </a:tc>
                <a:tc>
                  <a:txBody>
                    <a:bodyPr/>
                    <a:lstStyle/>
                    <a:p>
                      <a:r>
                        <a:rPr lang="fr-FR" dirty="0"/>
                        <a:t>Les documents inclus dans un cercle </a:t>
                      </a:r>
                    </a:p>
                  </a:txBody>
                  <a:tcPr/>
                </a:tc>
                <a:extLst>
                  <a:ext uri="{0D108BD9-81ED-4DB2-BD59-A6C34878D82A}">
                    <a16:rowId xmlns:a16="http://schemas.microsoft.com/office/drawing/2014/main" val="1752783795"/>
                  </a:ext>
                </a:extLst>
              </a:tr>
              <a:tr h="370840">
                <a:tc>
                  <a:txBody>
                    <a:bodyPr/>
                    <a:lstStyle/>
                    <a:p>
                      <a:r>
                        <a:rPr lang="en-US" sz="1350" b="0" i="0" u="sng" kern="1200" dirty="0" err="1">
                          <a:solidFill>
                            <a:schemeClr val="dk1"/>
                          </a:solidFill>
                          <a:effectLst/>
                          <a:latin typeface="+mn-lt"/>
                          <a:ea typeface="+mn-ea"/>
                          <a:cs typeface="+mn-cs"/>
                          <a:hlinkClick r:id="rId5" tooltip="Geo-polygon query"/>
                        </a:rPr>
                        <a:t>geo_polygon</a:t>
                      </a:r>
                      <a:endParaRPr lang="fr-FR" dirty="0"/>
                    </a:p>
                  </a:txBody>
                  <a:tcPr/>
                </a:tc>
                <a:tc>
                  <a:txBody>
                    <a:bodyPr/>
                    <a:lstStyle/>
                    <a:p>
                      <a:r>
                        <a:rPr lang="fr-FR" dirty="0"/>
                        <a:t>Les documents inclus dans un polygone</a:t>
                      </a:r>
                    </a:p>
                  </a:txBody>
                  <a:tcPr/>
                </a:tc>
                <a:extLst>
                  <a:ext uri="{0D108BD9-81ED-4DB2-BD59-A6C34878D82A}">
                    <a16:rowId xmlns:a16="http://schemas.microsoft.com/office/drawing/2014/main" val="2300515974"/>
                  </a:ext>
                </a:extLst>
              </a:tr>
              <a:tr h="370840">
                <a:tc>
                  <a:txBody>
                    <a:bodyPr/>
                    <a:lstStyle/>
                    <a:p>
                      <a:r>
                        <a:rPr lang="en-US" sz="1350" b="0" i="0" u="none" strike="noStrike" kern="1200" dirty="0" err="1">
                          <a:solidFill>
                            <a:schemeClr val="dk1"/>
                          </a:solidFill>
                          <a:effectLst/>
                          <a:latin typeface="+mn-lt"/>
                          <a:ea typeface="+mn-ea"/>
                          <a:cs typeface="+mn-cs"/>
                          <a:hlinkClick r:id="rId6" tooltip="Geoshape query"/>
                        </a:rPr>
                        <a:t>geo_shape</a:t>
                      </a:r>
                      <a:endParaRPr lang="fr-FR" dirty="0"/>
                    </a:p>
                  </a:txBody>
                  <a:tcPr/>
                </a:tc>
                <a:tc>
                  <a:txBody>
                    <a:bodyPr/>
                    <a:lstStyle/>
                    <a:p>
                      <a:r>
                        <a:rPr lang="fr-FR" dirty="0"/>
                        <a:t>Intersection de formes géométriques</a:t>
                      </a:r>
                    </a:p>
                  </a:txBody>
                  <a:tcPr/>
                </a:tc>
                <a:extLst>
                  <a:ext uri="{0D108BD9-81ED-4DB2-BD59-A6C34878D82A}">
                    <a16:rowId xmlns:a16="http://schemas.microsoft.com/office/drawing/2014/main" val="3197206149"/>
                  </a:ext>
                </a:extLst>
              </a:tr>
            </a:tbl>
          </a:graphicData>
        </a:graphic>
      </p:graphicFrame>
    </p:spTree>
    <p:extLst>
      <p:ext uri="{BB962C8B-B14F-4D97-AF65-F5344CB8AC3E}">
        <p14:creationId xmlns:p14="http://schemas.microsoft.com/office/powerpoint/2010/main" val="32149533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fr-FR" dirty="0"/>
              <a:t>Agrégation</a:t>
            </a:r>
          </a:p>
        </p:txBody>
      </p:sp>
      <p:sp>
        <p:nvSpPr>
          <p:cNvPr id="3" name="Tijdelijke aanduiding voor datum 2"/>
          <p:cNvSpPr>
            <a:spLocks noGrp="1"/>
          </p:cNvSpPr>
          <p:nvPr>
            <p:ph type="dt" sz="half" idx="10"/>
          </p:nvPr>
        </p:nvSpPr>
        <p:spPr/>
        <p:txBody>
          <a:bodyPr/>
          <a:lstStyle/>
          <a:p>
            <a:fld id="{DC04DD05-4251-43BC-B82A-FBE6C877A68C}" type="datetime1">
              <a:rPr lang="en-GB" noProof="1" smtClean="0"/>
              <a:pPr/>
              <a:t>21/11/2022</a:t>
            </a:fld>
            <a:endParaRPr lang="en-GB" noProof="1"/>
          </a:p>
        </p:txBody>
      </p:sp>
      <p:sp>
        <p:nvSpPr>
          <p:cNvPr id="4" name="Tijdelijke aanduiding voor voettekst 3"/>
          <p:cNvSpPr>
            <a:spLocks noGrp="1"/>
          </p:cNvSpPr>
          <p:nvPr>
            <p:ph type="ftr" sz="quarter" idx="11"/>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36061983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6D7EF62-EF47-49E9-AFFD-E3F033D39ACF}"/>
              </a:ext>
            </a:extLst>
          </p:cNvPr>
          <p:cNvSpPr>
            <a:spLocks noGrp="1"/>
          </p:cNvSpPr>
          <p:nvPr>
            <p:ph sz="quarter" idx="15"/>
          </p:nvPr>
        </p:nvSpPr>
        <p:spPr/>
        <p:txBody>
          <a:bodyPr/>
          <a:lstStyle/>
          <a:p>
            <a:pPr marL="0" indent="0">
              <a:buNone/>
            </a:pPr>
            <a:r>
              <a:rPr lang="fr-FR" dirty="0"/>
              <a:t>Après avoir recherché, filtré et trié les documents, il est possible de les agréger pour présenter le résultat.</a:t>
            </a:r>
          </a:p>
          <a:p>
            <a:pPr marL="0" indent="0">
              <a:buNone/>
            </a:pPr>
            <a:endParaRPr lang="fr-FR" dirty="0"/>
          </a:p>
          <a:p>
            <a:pPr marL="0" indent="0">
              <a:buNone/>
            </a:pPr>
            <a:endParaRPr lang="fr-FR" dirty="0"/>
          </a:p>
          <a:p>
            <a:pPr marL="0" indent="0">
              <a:buNone/>
            </a:pPr>
            <a:r>
              <a:rPr lang="fr-FR" dirty="0"/>
              <a:t>Il existe 3 types d’agrégation :</a:t>
            </a:r>
          </a:p>
          <a:p>
            <a:pPr marL="0" indent="0">
              <a:buNone/>
            </a:pPr>
            <a:r>
              <a:rPr lang="fr-FR" dirty="0"/>
              <a:t>	- </a:t>
            </a:r>
            <a:r>
              <a:rPr lang="fr-FR" dirty="0" err="1"/>
              <a:t>Metric</a:t>
            </a:r>
            <a:r>
              <a:rPr lang="fr-FR" dirty="0"/>
              <a:t> : permet de calculer des métriques sur les documents (somme, moyenne, ..)</a:t>
            </a:r>
          </a:p>
          <a:p>
            <a:pPr marL="0" indent="0">
              <a:buNone/>
            </a:pPr>
            <a:r>
              <a:rPr lang="fr-FR" dirty="0"/>
              <a:t>	- </a:t>
            </a:r>
            <a:r>
              <a:rPr lang="fr-FR" dirty="0" err="1"/>
              <a:t>Bucket</a:t>
            </a:r>
            <a:r>
              <a:rPr lang="fr-FR" dirty="0"/>
              <a:t> : Regroupe les documents par catégories</a:t>
            </a:r>
          </a:p>
          <a:p>
            <a:pPr marL="0" indent="0">
              <a:buNone/>
            </a:pPr>
            <a:r>
              <a:rPr lang="fr-FR" dirty="0"/>
              <a:t>	- Pipeline : Permet d’enchainer des agrégations.</a:t>
            </a:r>
          </a:p>
          <a:p>
            <a:pPr marL="0" indent="0">
              <a:buNone/>
            </a:pPr>
            <a:endParaRPr lang="fr-FR" dirty="0"/>
          </a:p>
        </p:txBody>
      </p:sp>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fr-FR" dirty="0"/>
              <a:t>Agrégation</a:t>
            </a:r>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a:t>Présentation</a:t>
            </a:r>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20538991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6D7EF62-EF47-49E9-AFFD-E3F033D39ACF}"/>
              </a:ext>
            </a:extLst>
          </p:cNvPr>
          <p:cNvSpPr>
            <a:spLocks noGrp="1"/>
          </p:cNvSpPr>
          <p:nvPr>
            <p:ph sz="quarter" idx="15"/>
          </p:nvPr>
        </p:nvSpPr>
        <p:spPr>
          <a:noFill/>
        </p:spPr>
        <p:txBody>
          <a:bodyPr vert="horz" lIns="0" tIns="0" rIns="0" bIns="0" rtlCol="0">
            <a:noAutofit/>
          </a:bodyPr>
          <a:lstStyle/>
          <a:p>
            <a:r>
              <a:rPr lang="fr-FR" dirty="0"/>
              <a:t>Agrégation de valeur numériques pour créer une nouvelle valeur numérique</a:t>
            </a:r>
          </a:p>
          <a:p>
            <a:r>
              <a:rPr lang="fr-FR" dirty="0"/>
              <a:t>Deux types d’agrégation :</a:t>
            </a:r>
          </a:p>
          <a:p>
            <a:pPr lvl="1"/>
            <a:r>
              <a:rPr lang="fr-FR" dirty="0"/>
              <a:t>Le résultat est une valeur numérique simple : Min, Max, </a:t>
            </a:r>
            <a:r>
              <a:rPr lang="fr-FR" dirty="0" err="1"/>
              <a:t>Sum</a:t>
            </a:r>
            <a:r>
              <a:rPr lang="fr-FR" dirty="0"/>
              <a:t>, </a:t>
            </a:r>
            <a:r>
              <a:rPr lang="fr-FR" dirty="0" err="1"/>
              <a:t>Avg</a:t>
            </a:r>
            <a:r>
              <a:rPr lang="fr-FR" dirty="0"/>
              <a:t>, …</a:t>
            </a:r>
          </a:p>
          <a:p>
            <a:pPr lvl="1"/>
            <a:r>
              <a:rPr lang="fr-FR" dirty="0"/>
              <a:t>Le résultat est un ensemble de valeurs numériques : Stats</a:t>
            </a:r>
          </a:p>
          <a:p>
            <a:endParaRPr lang="fr-FR" dirty="0"/>
          </a:p>
          <a:p>
            <a:r>
              <a:rPr lang="fr-FR" dirty="0"/>
              <a:t>Exemple : agréger tous les documents et exécuter l’opérateur « stats ». </a:t>
            </a:r>
          </a:p>
          <a:p>
            <a:endParaRPr lang="fr-FR" dirty="0"/>
          </a:p>
        </p:txBody>
      </p:sp>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fr-FR" dirty="0"/>
              <a:t>Agrégation</a:t>
            </a:r>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err="1"/>
              <a:t>Metric</a:t>
            </a:r>
            <a:endParaRPr lang="fr-FR" dirty="0"/>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13" name="Image 12">
            <a:extLst>
              <a:ext uri="{FF2B5EF4-FFF2-40B4-BE49-F238E27FC236}">
                <a16:creationId xmlns:a16="http://schemas.microsoft.com/office/drawing/2014/main" id="{DB5BBAAD-B1D6-4A65-A959-58DF4AC1274B}"/>
              </a:ext>
            </a:extLst>
          </p:cNvPr>
          <p:cNvPicPr>
            <a:picLocks noChangeAspect="1"/>
          </p:cNvPicPr>
          <p:nvPr/>
        </p:nvPicPr>
        <p:blipFill>
          <a:blip r:embed="rId3"/>
          <a:stretch>
            <a:fillRect/>
          </a:stretch>
        </p:blipFill>
        <p:spPr>
          <a:xfrm>
            <a:off x="6563834" y="0"/>
            <a:ext cx="2176096" cy="5143500"/>
          </a:xfrm>
          <a:prstGeom prst="rect">
            <a:avLst/>
          </a:prstGeom>
        </p:spPr>
      </p:pic>
      <p:sp>
        <p:nvSpPr>
          <p:cNvPr id="14" name="Rectangle 1">
            <a:extLst>
              <a:ext uri="{FF2B5EF4-FFF2-40B4-BE49-F238E27FC236}">
                <a16:creationId xmlns:a16="http://schemas.microsoft.com/office/drawing/2014/main" id="{D94072B6-67B9-42FF-9EEB-597FC2A40311}"/>
              </a:ext>
            </a:extLst>
          </p:cNvPr>
          <p:cNvSpPr>
            <a:spLocks noChangeArrowheads="1"/>
          </p:cNvSpPr>
          <p:nvPr/>
        </p:nvSpPr>
        <p:spPr bwMode="auto">
          <a:xfrm>
            <a:off x="538062" y="3226436"/>
            <a:ext cx="2580167"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POST /exams/_search</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aggs</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values_stats</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"stats"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"field"</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“value" </a:t>
            </a: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40AFEE0E-BBF9-4589-89A2-5B19A46AF00C}"/>
              </a:ext>
            </a:extLst>
          </p:cNvPr>
          <p:cNvSpPr>
            <a:spLocks noChangeArrowheads="1"/>
          </p:cNvSpPr>
          <p:nvPr/>
        </p:nvSpPr>
        <p:spPr bwMode="auto">
          <a:xfrm>
            <a:off x="4327628" y="2748388"/>
            <a:ext cx="1835474"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br>
              <a:rPr kumimoji="0" lang="en-US" altLang="en-US" sz="1000" b="0" i="0" u="none" strike="noStrike" cap="none" normalizeH="0" baseline="0" dirty="0">
                <a:ln>
                  <a:noFill/>
                </a:ln>
                <a:solidFill>
                  <a:srgbClr val="9876AA"/>
                </a:solidFill>
                <a:effectLst/>
                <a:latin typeface="JetBrains Mono"/>
              </a:rPr>
            </a:br>
            <a:r>
              <a:rPr kumimoji="0" lang="en-US" altLang="en-US" sz="1000" b="0" i="0" u="none" strike="noStrike" cap="none" normalizeH="0" baseline="0" dirty="0">
                <a:ln>
                  <a:noFill/>
                </a:ln>
                <a:solidFill>
                  <a:srgbClr val="9876AA"/>
                </a:solidFill>
                <a:effectLst/>
                <a:latin typeface="JetBrains Mono"/>
              </a:rPr>
              <a:t>  "aggregations"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values_stats</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"count"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2</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"min"</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50.0</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"max"</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100.0</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"avg"</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75.0</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"sum"</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150.0</a:t>
            </a:r>
            <a:br>
              <a:rPr kumimoji="0" lang="en-US" altLang="en-US" sz="1000" b="0" i="0" u="none" strike="noStrike" cap="none" normalizeH="0" baseline="0" dirty="0">
                <a:ln>
                  <a:noFill/>
                </a:ln>
                <a:solidFill>
                  <a:srgbClr val="6897BB"/>
                </a:solidFill>
                <a:effectLst/>
                <a:latin typeface="JetBrains Mono"/>
              </a:rPr>
            </a:br>
            <a:r>
              <a:rPr kumimoji="0" lang="en-US" altLang="en-US" sz="1000" b="0" i="0" u="none" strike="noStrike" cap="none" normalizeH="0" baseline="0" dirty="0">
                <a:ln>
                  <a:noFill/>
                </a:ln>
                <a:solidFill>
                  <a:srgbClr val="6897BB"/>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41468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6D7EF62-EF47-49E9-AFFD-E3F033D39ACF}"/>
              </a:ext>
            </a:extLst>
          </p:cNvPr>
          <p:cNvSpPr>
            <a:spLocks noGrp="1"/>
          </p:cNvSpPr>
          <p:nvPr>
            <p:ph sz="quarter" idx="15"/>
          </p:nvPr>
        </p:nvSpPr>
        <p:spPr>
          <a:noFill/>
        </p:spPr>
        <p:txBody>
          <a:bodyPr vert="horz" lIns="0" tIns="0" rIns="0" bIns="0" rtlCol="0">
            <a:noAutofit/>
          </a:bodyPr>
          <a:lstStyle/>
          <a:p>
            <a:r>
              <a:rPr lang="fr-FR" dirty="0"/>
              <a:t>L’agrégation </a:t>
            </a:r>
            <a:r>
              <a:rPr lang="fr-FR" dirty="0" err="1"/>
              <a:t>bucket</a:t>
            </a:r>
            <a:r>
              <a:rPr lang="fr-FR" dirty="0"/>
              <a:t> permet de catégoriser les documents. </a:t>
            </a:r>
          </a:p>
          <a:p>
            <a:r>
              <a:rPr lang="fr-FR" dirty="0"/>
              <a:t>On parle de facette.</a:t>
            </a:r>
          </a:p>
          <a:p>
            <a:r>
              <a:rPr lang="fr-FR" dirty="0"/>
              <a:t>L’objectif est de regrouper tous les documents par critère et de compter les occurrences</a:t>
            </a:r>
          </a:p>
          <a:p>
            <a:r>
              <a:rPr lang="fr-FR" dirty="0"/>
              <a:t>Couramment utilisé dans les sites de e-commerce.</a:t>
            </a:r>
          </a:p>
          <a:p>
            <a:r>
              <a:rPr lang="fr-FR" dirty="0"/>
              <a:t>Le but est d’utiliser ensuite les facettes pour restreindre la recherche</a:t>
            </a:r>
          </a:p>
          <a:p>
            <a:r>
              <a:rPr lang="fr-FR" dirty="0"/>
              <a:t>Exemple de regroupement :</a:t>
            </a:r>
          </a:p>
          <a:p>
            <a:pPr lvl="1"/>
            <a:r>
              <a:rPr lang="fr-FR" dirty="0"/>
              <a:t>Valeur exacte : Catégorie « Télévision »</a:t>
            </a:r>
          </a:p>
          <a:p>
            <a:pPr lvl="1"/>
            <a:r>
              <a:rPr lang="fr-FR" dirty="0"/>
              <a:t>Intervalle : Catégorisé par tranche de prix</a:t>
            </a:r>
          </a:p>
          <a:p>
            <a:pPr lvl="1"/>
            <a:r>
              <a:rPr lang="fr-FR" dirty="0"/>
              <a:t>Catégorisé par année</a:t>
            </a:r>
          </a:p>
          <a:p>
            <a:endParaRPr lang="fr-FR" dirty="0"/>
          </a:p>
          <a:p>
            <a:pPr marL="0" indent="0">
              <a:buNone/>
            </a:pPr>
            <a:endParaRPr lang="fr-FR" dirty="0"/>
          </a:p>
          <a:p>
            <a:endParaRPr lang="fr-FR" dirty="0"/>
          </a:p>
          <a:p>
            <a:endParaRPr lang="fr-FR" dirty="0"/>
          </a:p>
        </p:txBody>
      </p:sp>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fr-FR" dirty="0"/>
              <a:t>Agrégation</a:t>
            </a:r>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err="1"/>
              <a:t>Bucket</a:t>
            </a:r>
            <a:endParaRPr lang="fr-FR" dirty="0"/>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15364" name="Picture 4" descr="🔍 Search Filters by Antoine Plu on Dribbble">
            <a:extLst>
              <a:ext uri="{FF2B5EF4-FFF2-40B4-BE49-F238E27FC236}">
                <a16:creationId xmlns:a16="http://schemas.microsoft.com/office/drawing/2014/main" id="{231875F4-F1B6-46BF-A6AA-BEB05DF796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57" r="17400"/>
          <a:stretch/>
        </p:blipFill>
        <p:spPr bwMode="auto">
          <a:xfrm>
            <a:off x="6140496" y="898544"/>
            <a:ext cx="2849993" cy="3271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056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6D7EF62-EF47-49E9-AFFD-E3F033D39ACF}"/>
              </a:ext>
            </a:extLst>
          </p:cNvPr>
          <p:cNvSpPr>
            <a:spLocks noGrp="1"/>
          </p:cNvSpPr>
          <p:nvPr>
            <p:ph sz="quarter" idx="15"/>
          </p:nvPr>
        </p:nvSpPr>
        <p:spPr/>
        <p:txBody>
          <a:bodyPr/>
          <a:lstStyle/>
          <a:p>
            <a:pPr marL="0" indent="0">
              <a:buNone/>
            </a:pPr>
            <a:endParaRPr lang="fr-FR" sz="900" dirty="0"/>
          </a:p>
          <a:p>
            <a:pPr marL="0" indent="0">
              <a:buNone/>
            </a:pPr>
            <a:r>
              <a:rPr lang="fr-FR" sz="900" dirty="0"/>
              <a:t>Je veux agréger les articles en suivant le genre d’article</a:t>
            </a:r>
          </a:p>
        </p:txBody>
      </p:sp>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fr-FR" dirty="0"/>
              <a:t>Agrégation</a:t>
            </a:r>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err="1"/>
              <a:t>Bucket</a:t>
            </a:r>
            <a:r>
              <a:rPr lang="fr-FR" dirty="0"/>
              <a:t> – exemple</a:t>
            </a:r>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13" name="Rectangle 5">
            <a:extLst>
              <a:ext uri="{FF2B5EF4-FFF2-40B4-BE49-F238E27FC236}">
                <a16:creationId xmlns:a16="http://schemas.microsoft.com/office/drawing/2014/main" id="{2B310F75-5A37-4E12-BEE0-029AC5FCC6E4}"/>
              </a:ext>
            </a:extLst>
          </p:cNvPr>
          <p:cNvSpPr>
            <a:spLocks noChangeArrowheads="1"/>
          </p:cNvSpPr>
          <p:nvPr/>
        </p:nvSpPr>
        <p:spPr bwMode="auto">
          <a:xfrm>
            <a:off x="700817" y="2340680"/>
            <a:ext cx="1935591"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GET /_search</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aggs</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"genres"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"terms"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"field"</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"genre"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6">
            <a:extLst>
              <a:ext uri="{FF2B5EF4-FFF2-40B4-BE49-F238E27FC236}">
                <a16:creationId xmlns:a16="http://schemas.microsoft.com/office/drawing/2014/main" id="{5615A0A2-0751-4157-B236-0EE95E243112}"/>
              </a:ext>
            </a:extLst>
          </p:cNvPr>
          <p:cNvSpPr>
            <a:spLocks noChangeArrowheads="1"/>
          </p:cNvSpPr>
          <p:nvPr/>
        </p:nvSpPr>
        <p:spPr bwMode="auto">
          <a:xfrm>
            <a:off x="5201597" y="927360"/>
            <a:ext cx="3510763" cy="36317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br>
              <a:rPr kumimoji="0" lang="en-US" altLang="en-US" sz="1000" b="0" i="0" u="none" strike="noStrike" cap="none" normalizeH="0" baseline="0" dirty="0">
                <a:ln>
                  <a:noFill/>
                </a:ln>
                <a:solidFill>
                  <a:srgbClr val="9876AA"/>
                </a:solidFill>
                <a:effectLst/>
                <a:latin typeface="JetBrains Mono"/>
              </a:rPr>
            </a:br>
            <a:r>
              <a:rPr kumimoji="0" lang="en-US" altLang="en-US" sz="1000" b="0" i="0" u="none" strike="noStrike" cap="none" normalizeH="0" baseline="0" dirty="0">
                <a:ln>
                  <a:noFill/>
                </a:ln>
                <a:solidFill>
                  <a:srgbClr val="9876AA"/>
                </a:solidFill>
                <a:effectLst/>
                <a:latin typeface="JetBrains Mono"/>
              </a:rPr>
              <a:t>  "aggregations"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"genres"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doc_count_error_upper_bound</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0</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sum_other_doc_count</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0</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"buckets"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"key"</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"electronic"</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doc_count</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6</a:t>
            </a:r>
            <a:br>
              <a:rPr kumimoji="0" lang="en-US" altLang="en-US" sz="1000" b="0" i="0" u="none" strike="noStrike" cap="none" normalizeH="0" baseline="0" dirty="0">
                <a:ln>
                  <a:noFill/>
                </a:ln>
                <a:solidFill>
                  <a:srgbClr val="6897BB"/>
                </a:solidFill>
                <a:effectLst/>
                <a:latin typeface="JetBrains Mono"/>
              </a:rPr>
            </a:br>
            <a:r>
              <a:rPr kumimoji="0" lang="en-US" altLang="en-US" sz="1000" b="0" i="0" u="none" strike="noStrike" cap="none" normalizeH="0" baseline="0" dirty="0">
                <a:ln>
                  <a:noFill/>
                </a:ln>
                <a:solidFill>
                  <a:srgbClr val="6897BB"/>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"key"</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"rock"</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doc_count</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3</a:t>
            </a:r>
            <a:br>
              <a:rPr kumimoji="0" lang="en-US" altLang="en-US" sz="1000" b="0" i="0" u="none" strike="noStrike" cap="none" normalizeH="0" baseline="0" dirty="0">
                <a:ln>
                  <a:noFill/>
                </a:ln>
                <a:solidFill>
                  <a:srgbClr val="6897BB"/>
                </a:solidFill>
                <a:effectLst/>
                <a:latin typeface="JetBrains Mono"/>
              </a:rPr>
            </a:br>
            <a:r>
              <a:rPr kumimoji="0" lang="en-US" altLang="en-US" sz="1000" b="0" i="0" u="none" strike="noStrike" cap="none" normalizeH="0" baseline="0" dirty="0">
                <a:ln>
                  <a:noFill/>
                </a:ln>
                <a:solidFill>
                  <a:srgbClr val="6897BB"/>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"key"</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"jazz"</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err="1">
                <a:ln>
                  <a:noFill/>
                </a:ln>
                <a:solidFill>
                  <a:srgbClr val="9876AA"/>
                </a:solidFill>
                <a:effectLst/>
                <a:latin typeface="JetBrains Mono"/>
              </a:rPr>
              <a:t>doc_count</a:t>
            </a:r>
            <a:r>
              <a:rPr kumimoji="0" lang="en-US" altLang="en-US" sz="1000" b="0" i="0" u="none" strike="noStrike" cap="none" normalizeH="0" baseline="0" dirty="0">
                <a:ln>
                  <a:noFill/>
                </a:ln>
                <a:solidFill>
                  <a:srgbClr val="9876AA"/>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897BB"/>
                </a:solidFill>
                <a:effectLst/>
                <a:latin typeface="JetBrains Mono"/>
              </a:rPr>
              <a:t>2</a:t>
            </a:r>
            <a:br>
              <a:rPr kumimoji="0" lang="en-US" altLang="en-US" sz="1000" b="0" i="0" u="none" strike="noStrike" cap="none" normalizeH="0" baseline="0" dirty="0">
                <a:ln>
                  <a:noFill/>
                </a:ln>
                <a:solidFill>
                  <a:srgbClr val="6897BB"/>
                </a:solidFill>
                <a:effectLst/>
                <a:latin typeface="JetBrains Mono"/>
              </a:rPr>
            </a:br>
            <a:r>
              <a:rPr kumimoji="0" lang="en-US" altLang="en-US" sz="1000" b="0" i="0" u="none" strike="noStrike" cap="none" normalizeH="0" baseline="0" dirty="0">
                <a:ln>
                  <a:noFill/>
                </a:ln>
                <a:solidFill>
                  <a:srgbClr val="6897BB"/>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17916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6D7EF62-EF47-49E9-AFFD-E3F033D39ACF}"/>
              </a:ext>
            </a:extLst>
          </p:cNvPr>
          <p:cNvSpPr>
            <a:spLocks noGrp="1"/>
          </p:cNvSpPr>
          <p:nvPr>
            <p:ph sz="quarter" idx="15"/>
          </p:nvPr>
        </p:nvSpPr>
        <p:spPr/>
        <p:txBody>
          <a:bodyPr/>
          <a:lstStyle/>
          <a:p>
            <a:pPr marL="0" indent="0">
              <a:buNone/>
            </a:pPr>
            <a:endParaRPr lang="fr-FR" sz="900" dirty="0"/>
          </a:p>
          <a:p>
            <a:pPr marL="0" indent="0">
              <a:buNone/>
            </a:pPr>
            <a:r>
              <a:rPr lang="fr-FR" sz="900" dirty="0"/>
              <a:t>Je veux agréger les articles par tranche de prix</a:t>
            </a:r>
          </a:p>
        </p:txBody>
      </p:sp>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fr-FR" dirty="0"/>
              <a:t>Agrégation</a:t>
            </a:r>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err="1"/>
              <a:t>Bucket</a:t>
            </a:r>
            <a:r>
              <a:rPr lang="fr-FR" dirty="0"/>
              <a:t> - exemple</a:t>
            </a:r>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2" name="Rectangle 1">
            <a:extLst>
              <a:ext uri="{FF2B5EF4-FFF2-40B4-BE49-F238E27FC236}">
                <a16:creationId xmlns:a16="http://schemas.microsoft.com/office/drawing/2014/main" id="{9AFD3A06-EE90-4D9A-85E7-9003483B4614}"/>
              </a:ext>
            </a:extLst>
          </p:cNvPr>
          <p:cNvSpPr>
            <a:spLocks noChangeArrowheads="1"/>
          </p:cNvSpPr>
          <p:nvPr/>
        </p:nvSpPr>
        <p:spPr bwMode="auto">
          <a:xfrm>
            <a:off x="493155" y="1978380"/>
            <a:ext cx="2632182" cy="240065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A9B7C6"/>
                </a:solidFill>
                <a:effectLst/>
                <a:latin typeface="JetBrains Mono"/>
              </a:rPr>
              <a:t>GET sales/_search</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"aggs"</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"price_ranges"</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"range"</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"field"</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"price"</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9876AA"/>
                </a:solidFill>
                <a:effectLst/>
                <a:latin typeface="JetBrains Mono"/>
              </a:rPr>
              <a:t>"ranges"</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 </a:t>
            </a:r>
            <a:r>
              <a:rPr kumimoji="0" lang="en-US" altLang="en-US" sz="1000" b="0" i="0" u="none" strike="noStrike" cap="none" normalizeH="0" baseline="0">
                <a:ln>
                  <a:noFill/>
                </a:ln>
                <a:solidFill>
                  <a:srgbClr val="9876AA"/>
                </a:solidFill>
                <a:effectLst/>
                <a:latin typeface="JetBrains Mono"/>
              </a:rPr>
              <a:t>"to"</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897BB"/>
                </a:solidFill>
                <a:effectLst/>
                <a:latin typeface="JetBrains Mono"/>
              </a:rPr>
              <a:t>100.0 </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"from"</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897BB"/>
                </a:solidFill>
                <a:effectLst/>
                <a:latin typeface="JetBrains Mono"/>
              </a:rPr>
              <a:t>100.0</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9876AA"/>
                </a:solidFill>
                <a:effectLst/>
                <a:latin typeface="JetBrains Mono"/>
              </a:rPr>
              <a:t>"to"</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897BB"/>
                </a:solidFill>
                <a:effectLst/>
                <a:latin typeface="JetBrains Mono"/>
              </a:rPr>
              <a:t>200.0 </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"from"</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897BB"/>
                </a:solidFill>
                <a:effectLst/>
                <a:latin typeface="JetBrains Mono"/>
              </a:rPr>
              <a:t>200.0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9E12E2F5-1430-40EE-A2C3-3979B97B91AB}"/>
              </a:ext>
            </a:extLst>
          </p:cNvPr>
          <p:cNvSpPr>
            <a:spLocks noChangeArrowheads="1"/>
          </p:cNvSpPr>
          <p:nvPr/>
        </p:nvSpPr>
        <p:spPr bwMode="auto">
          <a:xfrm>
            <a:off x="5246120" y="548111"/>
            <a:ext cx="3125337" cy="393954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a:t>
            </a:r>
            <a:br>
              <a:rPr kumimoji="0" lang="en-US" altLang="en-US" sz="1000" b="0" i="0" u="none" strike="noStrike" cap="none" normalizeH="0" baseline="0">
                <a:ln>
                  <a:noFill/>
                </a:ln>
                <a:solidFill>
                  <a:srgbClr val="9876AA"/>
                </a:solidFill>
                <a:effectLst/>
                <a:latin typeface="JetBrains Mono"/>
              </a:rPr>
            </a:br>
            <a:r>
              <a:rPr kumimoji="0" lang="en-US" altLang="en-US" sz="1000" b="0" i="0" u="none" strike="noStrike" cap="none" normalizeH="0" baseline="0">
                <a:ln>
                  <a:noFill/>
                </a:ln>
                <a:solidFill>
                  <a:srgbClr val="9876AA"/>
                </a:solidFill>
                <a:effectLst/>
                <a:latin typeface="JetBrains Mono"/>
              </a:rPr>
              <a:t>  "aggregations"</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"price_ranges"</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"buckets"</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"key"</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"*-100.0"</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9876AA"/>
                </a:solidFill>
                <a:effectLst/>
                <a:latin typeface="JetBrains Mono"/>
              </a:rPr>
              <a:t>"to"</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897BB"/>
                </a:solidFill>
                <a:effectLst/>
                <a:latin typeface="JetBrains Mono"/>
              </a:rPr>
              <a:t>100.0</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9876AA"/>
                </a:solidFill>
                <a:effectLst/>
                <a:latin typeface="JetBrains Mono"/>
              </a:rPr>
              <a:t>"doc_count"</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897BB"/>
                </a:solidFill>
                <a:effectLst/>
                <a:latin typeface="JetBrains Mono"/>
              </a:rPr>
              <a:t>2</a:t>
            </a:r>
            <a:br>
              <a:rPr kumimoji="0" lang="en-US" altLang="en-US" sz="1000" b="0" i="0" u="none" strike="noStrike" cap="none" normalizeH="0" baseline="0">
                <a:ln>
                  <a:noFill/>
                </a:ln>
                <a:solidFill>
                  <a:srgbClr val="6897BB"/>
                </a:solidFill>
                <a:effectLst/>
                <a:latin typeface="JetBrains Mono"/>
              </a:rPr>
            </a:br>
            <a:r>
              <a:rPr kumimoji="0" lang="en-US" altLang="en-US" sz="1000" b="0" i="0" u="none" strike="noStrike" cap="none" normalizeH="0" baseline="0">
                <a:ln>
                  <a:noFill/>
                </a:ln>
                <a:solidFill>
                  <a:srgbClr val="6897BB"/>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"key"</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"100.0-200.0"</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9876AA"/>
                </a:solidFill>
                <a:effectLst/>
                <a:latin typeface="JetBrains Mono"/>
              </a:rPr>
              <a:t>"from"</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897BB"/>
                </a:solidFill>
                <a:effectLst/>
                <a:latin typeface="JetBrains Mono"/>
              </a:rPr>
              <a:t>100.0</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9876AA"/>
                </a:solidFill>
                <a:effectLst/>
                <a:latin typeface="JetBrains Mono"/>
              </a:rPr>
              <a:t>"to"</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897BB"/>
                </a:solidFill>
                <a:effectLst/>
                <a:latin typeface="JetBrains Mono"/>
              </a:rPr>
              <a:t>200.0</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9876AA"/>
                </a:solidFill>
                <a:effectLst/>
                <a:latin typeface="JetBrains Mono"/>
              </a:rPr>
              <a:t>"doc_count"</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897BB"/>
                </a:solidFill>
                <a:effectLst/>
                <a:latin typeface="JetBrains Mono"/>
              </a:rPr>
              <a:t>2</a:t>
            </a:r>
            <a:br>
              <a:rPr kumimoji="0" lang="en-US" altLang="en-US" sz="1000" b="0" i="0" u="none" strike="noStrike" cap="none" normalizeH="0" baseline="0">
                <a:ln>
                  <a:noFill/>
                </a:ln>
                <a:solidFill>
                  <a:srgbClr val="6897BB"/>
                </a:solidFill>
                <a:effectLst/>
                <a:latin typeface="JetBrains Mono"/>
              </a:rPr>
            </a:br>
            <a:r>
              <a:rPr kumimoji="0" lang="en-US" altLang="en-US" sz="1000" b="0" i="0" u="none" strike="noStrike" cap="none" normalizeH="0" baseline="0">
                <a:ln>
                  <a:noFill/>
                </a:ln>
                <a:solidFill>
                  <a:srgbClr val="6897BB"/>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9876AA"/>
                </a:solidFill>
                <a:effectLst/>
                <a:latin typeface="JetBrains Mono"/>
              </a:rPr>
              <a:t>"key"</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"200.0-*"</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9876AA"/>
                </a:solidFill>
                <a:effectLst/>
                <a:latin typeface="JetBrains Mono"/>
              </a:rPr>
              <a:t>"from"</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897BB"/>
                </a:solidFill>
                <a:effectLst/>
                <a:latin typeface="JetBrains Mono"/>
              </a:rPr>
              <a:t>200.0</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9876AA"/>
                </a:solidFill>
                <a:effectLst/>
                <a:latin typeface="JetBrains Mono"/>
              </a:rPr>
              <a:t>"doc_count"</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897BB"/>
                </a:solidFill>
                <a:effectLst/>
                <a:latin typeface="JetBrains Mono"/>
              </a:rPr>
              <a:t>3</a:t>
            </a:r>
            <a:br>
              <a:rPr kumimoji="0" lang="en-US" altLang="en-US" sz="1000" b="0" i="0" u="none" strike="noStrike" cap="none" normalizeH="0" baseline="0">
                <a:ln>
                  <a:noFill/>
                </a:ln>
                <a:solidFill>
                  <a:srgbClr val="6897BB"/>
                </a:solidFill>
                <a:effectLst/>
                <a:latin typeface="JetBrains Mono"/>
              </a:rPr>
            </a:br>
            <a:r>
              <a:rPr kumimoji="0" lang="en-US" altLang="en-US" sz="1000" b="0" i="0" u="none" strike="noStrike" cap="none" normalizeH="0" baseline="0">
                <a:ln>
                  <a:noFill/>
                </a:ln>
                <a:solidFill>
                  <a:srgbClr val="6897BB"/>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96609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a:t>Sharding</a:t>
            </a:r>
            <a:r>
              <a:rPr lang="en-GB" dirty="0"/>
              <a:t> et replication</a:t>
            </a:r>
          </a:p>
        </p:txBody>
      </p:sp>
      <p:sp>
        <p:nvSpPr>
          <p:cNvPr id="3" name="Tijdelijke aanduiding voor datum 2"/>
          <p:cNvSpPr>
            <a:spLocks noGrp="1"/>
          </p:cNvSpPr>
          <p:nvPr>
            <p:ph type="dt" sz="half" idx="10"/>
          </p:nvPr>
        </p:nvSpPr>
        <p:spPr/>
        <p:txBody>
          <a:bodyPr/>
          <a:lstStyle/>
          <a:p>
            <a:fld id="{DC04DD05-4251-43BC-B82A-FBE6C877A68C}" type="datetime1">
              <a:rPr lang="en-GB" noProof="1" smtClean="0"/>
              <a:pPr/>
              <a:t>21/11/2022</a:t>
            </a:fld>
            <a:endParaRPr lang="en-GB" noProof="1"/>
          </a:p>
        </p:txBody>
      </p:sp>
      <p:sp>
        <p:nvSpPr>
          <p:cNvPr id="4" name="Tijdelijke aanduiding voor voettekst 3"/>
          <p:cNvSpPr>
            <a:spLocks noGrp="1"/>
          </p:cNvSpPr>
          <p:nvPr>
            <p:ph type="ftr" sz="quarter" idx="11"/>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5178990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6A1875CA-B52D-40E8-B853-F72E433BDFDA}"/>
              </a:ext>
            </a:extLst>
          </p:cNvPr>
          <p:cNvSpPr>
            <a:spLocks noGrp="1"/>
          </p:cNvSpPr>
          <p:nvPr>
            <p:ph sz="quarter" idx="15"/>
          </p:nvPr>
        </p:nvSpPr>
        <p:spPr/>
        <p:txBody>
          <a:bodyPr/>
          <a:lstStyle/>
          <a:p>
            <a:r>
              <a:rPr lang="fr-FR" dirty="0"/>
              <a:t>Par défaut, </a:t>
            </a:r>
            <a:r>
              <a:rPr lang="fr-FR" dirty="0" err="1"/>
              <a:t>ElasticSearch</a:t>
            </a:r>
            <a:r>
              <a:rPr lang="fr-FR" dirty="0"/>
              <a:t> effectue du </a:t>
            </a:r>
            <a:r>
              <a:rPr lang="fr-FR" dirty="0" err="1"/>
              <a:t>sharding</a:t>
            </a:r>
            <a:r>
              <a:rPr lang="fr-FR" dirty="0"/>
              <a:t> sur les données, même sur un nœud unique.</a:t>
            </a:r>
          </a:p>
          <a:p>
            <a:r>
              <a:rPr lang="fr-FR" dirty="0"/>
              <a:t>Par défaut, un index est divisé en 5 </a:t>
            </a:r>
            <a:r>
              <a:rPr lang="fr-FR" dirty="0" err="1"/>
              <a:t>shards</a:t>
            </a:r>
            <a:endParaRPr lang="fr-FR" dirty="0"/>
          </a:p>
          <a:p>
            <a:endParaRPr lang="fr-FR" dirty="0"/>
          </a:p>
        </p:txBody>
      </p:sp>
      <p:sp>
        <p:nvSpPr>
          <p:cNvPr id="5" name="Titre 4">
            <a:extLst>
              <a:ext uri="{FF2B5EF4-FFF2-40B4-BE49-F238E27FC236}">
                <a16:creationId xmlns:a16="http://schemas.microsoft.com/office/drawing/2014/main" id="{C8339123-BA46-4425-AAA2-A878775C4318}"/>
              </a:ext>
            </a:extLst>
          </p:cNvPr>
          <p:cNvSpPr>
            <a:spLocks noGrp="1"/>
          </p:cNvSpPr>
          <p:nvPr>
            <p:ph type="title"/>
          </p:nvPr>
        </p:nvSpPr>
        <p:spPr/>
        <p:txBody>
          <a:bodyPr/>
          <a:lstStyle/>
          <a:p>
            <a:r>
              <a:rPr lang="en-GB" dirty="0" err="1"/>
              <a:t>Sharding</a:t>
            </a:r>
            <a:r>
              <a:rPr lang="en-GB" dirty="0"/>
              <a:t> et replication</a:t>
            </a:r>
            <a:endParaRPr lang="fr-FR" dirty="0"/>
          </a:p>
        </p:txBody>
      </p:sp>
      <p:sp>
        <p:nvSpPr>
          <p:cNvPr id="6" name="Espace réservé du texte 5">
            <a:extLst>
              <a:ext uri="{FF2B5EF4-FFF2-40B4-BE49-F238E27FC236}">
                <a16:creationId xmlns:a16="http://schemas.microsoft.com/office/drawing/2014/main" id="{9D28BC42-8951-4113-A7AB-D623ED7C20FE}"/>
              </a:ext>
            </a:extLst>
          </p:cNvPr>
          <p:cNvSpPr>
            <a:spLocks noGrp="1"/>
          </p:cNvSpPr>
          <p:nvPr>
            <p:ph type="body" sz="quarter" idx="13"/>
          </p:nvPr>
        </p:nvSpPr>
        <p:spPr/>
        <p:txBody>
          <a:bodyPr/>
          <a:lstStyle/>
          <a:p>
            <a:r>
              <a:rPr lang="fr-FR" dirty="0" err="1"/>
              <a:t>Sharding</a:t>
            </a:r>
            <a:endParaRPr lang="fr-FR" dirty="0"/>
          </a:p>
        </p:txBody>
      </p:sp>
      <p:sp>
        <p:nvSpPr>
          <p:cNvPr id="3" name="Espace réservé de la date 2">
            <a:extLst>
              <a:ext uri="{FF2B5EF4-FFF2-40B4-BE49-F238E27FC236}">
                <a16:creationId xmlns:a16="http://schemas.microsoft.com/office/drawing/2014/main" id="{0F496467-D995-483A-858B-2DEB15BC698A}"/>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AF579193-2098-41AA-8601-362BDFA9A184}"/>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8" name="Image 7">
            <a:extLst>
              <a:ext uri="{FF2B5EF4-FFF2-40B4-BE49-F238E27FC236}">
                <a16:creationId xmlns:a16="http://schemas.microsoft.com/office/drawing/2014/main" id="{9057CA16-B41D-4A72-8653-D5600E59FB47}"/>
              </a:ext>
            </a:extLst>
          </p:cNvPr>
          <p:cNvPicPr>
            <a:picLocks noChangeAspect="1"/>
          </p:cNvPicPr>
          <p:nvPr/>
        </p:nvPicPr>
        <p:blipFill>
          <a:blip r:embed="rId2"/>
          <a:stretch>
            <a:fillRect/>
          </a:stretch>
        </p:blipFill>
        <p:spPr>
          <a:xfrm>
            <a:off x="1845998" y="1678358"/>
            <a:ext cx="5264714" cy="3038521"/>
          </a:xfrm>
          <a:prstGeom prst="rect">
            <a:avLst/>
          </a:prstGeom>
        </p:spPr>
      </p:pic>
    </p:spTree>
    <p:extLst>
      <p:ext uri="{BB962C8B-B14F-4D97-AF65-F5344CB8AC3E}">
        <p14:creationId xmlns:p14="http://schemas.microsoft.com/office/powerpoint/2010/main" val="3819025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147A2A2-4065-4527-B8FB-045FB0F589E5}"/>
              </a:ext>
            </a:extLst>
          </p:cNvPr>
          <p:cNvSpPr>
            <a:spLocks noGrp="1"/>
          </p:cNvSpPr>
          <p:nvPr>
            <p:ph type="title"/>
          </p:nvPr>
        </p:nvSpPr>
        <p:spPr/>
        <p:txBody>
          <a:bodyPr/>
          <a:lstStyle/>
          <a:p>
            <a:r>
              <a:rPr lang="fr-FR" dirty="0" err="1"/>
              <a:t>ElasticSearch</a:t>
            </a:r>
            <a:endParaRPr lang="fr-FR" dirty="0"/>
          </a:p>
        </p:txBody>
      </p:sp>
      <p:sp>
        <p:nvSpPr>
          <p:cNvPr id="4" name="Espace réservé du texte 3">
            <a:extLst>
              <a:ext uri="{FF2B5EF4-FFF2-40B4-BE49-F238E27FC236}">
                <a16:creationId xmlns:a16="http://schemas.microsoft.com/office/drawing/2014/main" id="{6287B15A-EA24-4908-971A-5F4B915335AD}"/>
              </a:ext>
            </a:extLst>
          </p:cNvPr>
          <p:cNvSpPr>
            <a:spLocks noGrp="1"/>
          </p:cNvSpPr>
          <p:nvPr>
            <p:ph type="body" sz="quarter" idx="13"/>
          </p:nvPr>
        </p:nvSpPr>
        <p:spPr/>
        <p:txBody>
          <a:bodyPr/>
          <a:lstStyle/>
          <a:p>
            <a:r>
              <a:rPr lang="fr-FR" dirty="0" err="1"/>
              <a:t>Client/Serveur</a:t>
            </a:r>
            <a:endParaRPr lang="fr-FR" dirty="0"/>
          </a:p>
        </p:txBody>
      </p:sp>
      <p:sp>
        <p:nvSpPr>
          <p:cNvPr id="5" name="Espace réservé de la date 4">
            <a:extLst>
              <a:ext uri="{FF2B5EF4-FFF2-40B4-BE49-F238E27FC236}">
                <a16:creationId xmlns:a16="http://schemas.microsoft.com/office/drawing/2014/main" id="{AB904EAE-0CA0-42D3-BE74-3716C362C690}"/>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6367DE00-B384-4B36-81BF-35E2B3B62EA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1026" name="Picture 2" descr="Icône Base de donnees Gratuit de Streamline free icons">
            <a:extLst>
              <a:ext uri="{FF2B5EF4-FFF2-40B4-BE49-F238E27FC236}">
                <a16:creationId xmlns:a16="http://schemas.microsoft.com/office/drawing/2014/main" id="{B079A0AC-0A93-42E6-81FA-6A2D77E09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812" y="2362116"/>
            <a:ext cx="844695" cy="84469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cteur droit 10">
            <a:extLst>
              <a:ext uri="{FF2B5EF4-FFF2-40B4-BE49-F238E27FC236}">
                <a16:creationId xmlns:a16="http://schemas.microsoft.com/office/drawing/2014/main" id="{D63BB360-69EE-4E4A-879A-B57FA9347F13}"/>
              </a:ext>
            </a:extLst>
          </p:cNvPr>
          <p:cNvCxnSpPr>
            <a:cxnSpLocks/>
          </p:cNvCxnSpPr>
          <p:nvPr/>
        </p:nvCxnSpPr>
        <p:spPr>
          <a:xfrm flipH="1" flipV="1">
            <a:off x="5547557" y="1050218"/>
            <a:ext cx="720" cy="343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ED932F3E-5C9F-44DE-8044-68425AE56E3F}"/>
              </a:ext>
            </a:extLst>
          </p:cNvPr>
          <p:cNvSpPr txBox="1"/>
          <p:nvPr/>
        </p:nvSpPr>
        <p:spPr>
          <a:xfrm>
            <a:off x="2484553" y="1463909"/>
            <a:ext cx="1184224" cy="207749"/>
          </a:xfrm>
          <a:custGeom>
            <a:avLst/>
            <a:gdLst>
              <a:gd name="connsiteX0" fmla="*/ 0 w 1184224"/>
              <a:gd name="connsiteY0" fmla="*/ 0 h 207749"/>
              <a:gd name="connsiteX1" fmla="*/ 603954 w 1184224"/>
              <a:gd name="connsiteY1" fmla="*/ 0 h 207749"/>
              <a:gd name="connsiteX2" fmla="*/ 1184224 w 1184224"/>
              <a:gd name="connsiteY2" fmla="*/ 0 h 207749"/>
              <a:gd name="connsiteX3" fmla="*/ 1184224 w 1184224"/>
              <a:gd name="connsiteY3" fmla="*/ 207749 h 207749"/>
              <a:gd name="connsiteX4" fmla="*/ 627639 w 1184224"/>
              <a:gd name="connsiteY4" fmla="*/ 207749 h 207749"/>
              <a:gd name="connsiteX5" fmla="*/ 0 w 1184224"/>
              <a:gd name="connsiteY5" fmla="*/ 207749 h 207749"/>
              <a:gd name="connsiteX6" fmla="*/ 0 w 1184224"/>
              <a:gd name="connsiteY6" fmla="*/ 0 h 20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224" h="207749" fill="none" extrusionOk="0">
                <a:moveTo>
                  <a:pt x="0" y="0"/>
                </a:moveTo>
                <a:cubicBezTo>
                  <a:pt x="137279" y="-11794"/>
                  <a:pt x="449213" y="17501"/>
                  <a:pt x="603954" y="0"/>
                </a:cubicBezTo>
                <a:cubicBezTo>
                  <a:pt x="758695" y="-17501"/>
                  <a:pt x="1057587" y="-6958"/>
                  <a:pt x="1184224" y="0"/>
                </a:cubicBezTo>
                <a:cubicBezTo>
                  <a:pt x="1189579" y="96777"/>
                  <a:pt x="1175043" y="122357"/>
                  <a:pt x="1184224" y="207749"/>
                </a:cubicBezTo>
                <a:cubicBezTo>
                  <a:pt x="939356" y="190037"/>
                  <a:pt x="888023" y="224966"/>
                  <a:pt x="627639" y="207749"/>
                </a:cubicBezTo>
                <a:cubicBezTo>
                  <a:pt x="367255" y="190532"/>
                  <a:pt x="143803" y="187132"/>
                  <a:pt x="0" y="207749"/>
                </a:cubicBezTo>
                <a:cubicBezTo>
                  <a:pt x="4615" y="136213"/>
                  <a:pt x="4517" y="98767"/>
                  <a:pt x="0" y="0"/>
                </a:cubicBezTo>
                <a:close/>
              </a:path>
              <a:path w="1184224" h="207749" stroke="0" extrusionOk="0">
                <a:moveTo>
                  <a:pt x="0" y="0"/>
                </a:moveTo>
                <a:cubicBezTo>
                  <a:pt x="155815" y="-10439"/>
                  <a:pt x="357159" y="-20925"/>
                  <a:pt x="556585" y="0"/>
                </a:cubicBezTo>
                <a:cubicBezTo>
                  <a:pt x="756012" y="20925"/>
                  <a:pt x="1051584" y="4097"/>
                  <a:pt x="1184224" y="0"/>
                </a:cubicBezTo>
                <a:cubicBezTo>
                  <a:pt x="1189759" y="83705"/>
                  <a:pt x="1182087" y="144879"/>
                  <a:pt x="1184224" y="207749"/>
                </a:cubicBezTo>
                <a:cubicBezTo>
                  <a:pt x="1062060" y="207762"/>
                  <a:pt x="735237" y="188142"/>
                  <a:pt x="615796" y="207749"/>
                </a:cubicBezTo>
                <a:cubicBezTo>
                  <a:pt x="496355" y="227356"/>
                  <a:pt x="166357" y="210607"/>
                  <a:pt x="0" y="207749"/>
                </a:cubicBezTo>
                <a:cubicBezTo>
                  <a:pt x="-8047" y="114498"/>
                  <a:pt x="-2052" y="78438"/>
                  <a:pt x="0" y="0"/>
                </a:cubicBezTo>
                <a:close/>
              </a:path>
            </a:pathLst>
          </a:custGeom>
          <a:ln>
            <a:extLst>
              <a:ext uri="{C807C97D-BFC1-408E-A445-0C87EB9F89A2}">
                <ask:lineSketchStyleProps xmlns:ask="http://schemas.microsoft.com/office/drawing/2018/sketchyshapes" sd="2654587560">
                  <a:prstGeom prst="rect">
                    <a:avLst/>
                  </a:prstGeom>
                  <ask:type>
                    <ask:lineSketchFreehand/>
                  </ask:type>
                </ask:lineSketchStyleProps>
              </a:ext>
            </a:extLst>
          </a:ln>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pPr algn="ctr"/>
            <a:r>
              <a:rPr lang="fr-FR" b="1" dirty="0"/>
              <a:t>CLIENT</a:t>
            </a:r>
          </a:p>
        </p:txBody>
      </p:sp>
      <p:pic>
        <p:nvPicPr>
          <p:cNvPr id="1028" name="Picture 4" descr="Bash Logo by IamStrikS on DeviantArt">
            <a:extLst>
              <a:ext uri="{FF2B5EF4-FFF2-40B4-BE49-F238E27FC236}">
                <a16:creationId xmlns:a16="http://schemas.microsoft.com/office/drawing/2014/main" id="{40894425-05C6-40FA-AC2F-0BDCB06B7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2483" y="1988065"/>
            <a:ext cx="608367" cy="537175"/>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 16">
            <a:extLst>
              <a:ext uri="{FF2B5EF4-FFF2-40B4-BE49-F238E27FC236}">
                <a16:creationId xmlns:a16="http://schemas.microsoft.com/office/drawing/2014/main" id="{BE8B225C-F63E-47DB-8BE0-AC6AAA8733CC}"/>
              </a:ext>
            </a:extLst>
          </p:cNvPr>
          <p:cNvPicPr>
            <a:picLocks noChangeAspect="1"/>
          </p:cNvPicPr>
          <p:nvPr/>
        </p:nvPicPr>
        <p:blipFill>
          <a:blip r:embed="rId4"/>
          <a:stretch>
            <a:fillRect/>
          </a:stretch>
        </p:blipFill>
        <p:spPr>
          <a:xfrm>
            <a:off x="2595835" y="2533738"/>
            <a:ext cx="961661" cy="961661"/>
          </a:xfrm>
          <a:prstGeom prst="rect">
            <a:avLst/>
          </a:prstGeom>
        </p:spPr>
      </p:pic>
      <p:pic>
        <p:nvPicPr>
          <p:cNvPr id="1030" name="Picture 6" descr="Icône Java, d'origine, le mot-symbole, logo Gratuit de Devicon">
            <a:extLst>
              <a:ext uri="{FF2B5EF4-FFF2-40B4-BE49-F238E27FC236}">
                <a16:creationId xmlns:a16="http://schemas.microsoft.com/office/drawing/2014/main" id="{2BEE9223-5B6E-4069-91AA-A2DC2180D6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1402" y="3435081"/>
            <a:ext cx="685292" cy="68529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ython, vertical, logo Free Icon of Vector Logo">
            <a:extLst>
              <a:ext uri="{FF2B5EF4-FFF2-40B4-BE49-F238E27FC236}">
                <a16:creationId xmlns:a16="http://schemas.microsoft.com/office/drawing/2014/main" id="{99E3CA0F-582C-4D5E-96B0-368ADB08F1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3419" y="3536118"/>
            <a:ext cx="519729" cy="58101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2537890A-7DD4-4C75-9718-5C004611CA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9070" y="3536118"/>
            <a:ext cx="880967" cy="537175"/>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0401D352-3D45-40B9-AB17-10B5B0AB0768}"/>
              </a:ext>
            </a:extLst>
          </p:cNvPr>
          <p:cNvSpPr txBox="1"/>
          <p:nvPr/>
        </p:nvSpPr>
        <p:spPr>
          <a:xfrm>
            <a:off x="510879" y="2069275"/>
            <a:ext cx="2195071" cy="207749"/>
          </a:xfrm>
          <a:prstGeom prst="rect">
            <a:avLst/>
          </a:prstGeom>
          <a:noFill/>
        </p:spPr>
        <p:txBody>
          <a:bodyPr wrap="square" lIns="0" tIns="0" rIns="0" bIns="0" rtlCol="0">
            <a:spAutoFit/>
          </a:bodyPr>
          <a:lstStyle/>
          <a:p>
            <a:r>
              <a:rPr lang="fr-FR" dirty="0"/>
              <a:t>Shell – Ligne de commande</a:t>
            </a:r>
          </a:p>
        </p:txBody>
      </p:sp>
      <p:sp>
        <p:nvSpPr>
          <p:cNvPr id="24" name="ZoneTexte 23">
            <a:extLst>
              <a:ext uri="{FF2B5EF4-FFF2-40B4-BE49-F238E27FC236}">
                <a16:creationId xmlns:a16="http://schemas.microsoft.com/office/drawing/2014/main" id="{04854FAF-8572-49FF-9D61-5D13F088FAE5}"/>
              </a:ext>
            </a:extLst>
          </p:cNvPr>
          <p:cNvSpPr txBox="1"/>
          <p:nvPr/>
        </p:nvSpPr>
        <p:spPr>
          <a:xfrm>
            <a:off x="503269" y="2876848"/>
            <a:ext cx="2195071" cy="207749"/>
          </a:xfrm>
          <a:prstGeom prst="rect">
            <a:avLst/>
          </a:prstGeom>
          <a:noFill/>
        </p:spPr>
        <p:txBody>
          <a:bodyPr wrap="square" lIns="0" tIns="0" rIns="0" bIns="0" rtlCol="0">
            <a:spAutoFit/>
          </a:bodyPr>
          <a:lstStyle/>
          <a:p>
            <a:r>
              <a:rPr lang="fr-FR" dirty="0"/>
              <a:t>Interface Graphique</a:t>
            </a:r>
          </a:p>
        </p:txBody>
      </p:sp>
      <p:sp>
        <p:nvSpPr>
          <p:cNvPr id="25" name="ZoneTexte 24">
            <a:extLst>
              <a:ext uri="{FF2B5EF4-FFF2-40B4-BE49-F238E27FC236}">
                <a16:creationId xmlns:a16="http://schemas.microsoft.com/office/drawing/2014/main" id="{058E3253-EEB9-486F-8E51-53D0FDA2925A}"/>
              </a:ext>
            </a:extLst>
          </p:cNvPr>
          <p:cNvSpPr txBox="1"/>
          <p:nvPr/>
        </p:nvSpPr>
        <p:spPr>
          <a:xfrm>
            <a:off x="503268" y="3722752"/>
            <a:ext cx="2195071" cy="207749"/>
          </a:xfrm>
          <a:prstGeom prst="rect">
            <a:avLst/>
          </a:prstGeom>
          <a:noFill/>
        </p:spPr>
        <p:txBody>
          <a:bodyPr wrap="square" lIns="0" tIns="0" rIns="0" bIns="0" rtlCol="0">
            <a:spAutoFit/>
          </a:bodyPr>
          <a:lstStyle/>
          <a:p>
            <a:r>
              <a:rPr lang="fr-FR" dirty="0"/>
              <a:t>Driver</a:t>
            </a:r>
          </a:p>
        </p:txBody>
      </p:sp>
      <p:cxnSp>
        <p:nvCxnSpPr>
          <p:cNvPr id="20" name="Connecteur droit avec flèche 19">
            <a:extLst>
              <a:ext uri="{FF2B5EF4-FFF2-40B4-BE49-F238E27FC236}">
                <a16:creationId xmlns:a16="http://schemas.microsoft.com/office/drawing/2014/main" id="{0D36AC3B-11E2-4CDC-926C-89F3C6CBC32A}"/>
              </a:ext>
            </a:extLst>
          </p:cNvPr>
          <p:cNvCxnSpPr>
            <a:cxnSpLocks/>
          </p:cNvCxnSpPr>
          <p:nvPr/>
        </p:nvCxnSpPr>
        <p:spPr>
          <a:xfrm>
            <a:off x="3624029" y="2256652"/>
            <a:ext cx="2300783" cy="340055"/>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38C00BD0-1228-4EDC-9F02-757CA56B9A53}"/>
              </a:ext>
            </a:extLst>
          </p:cNvPr>
          <p:cNvCxnSpPr>
            <a:cxnSpLocks/>
            <a:stCxn id="17" idx="3"/>
            <a:endCxn id="1026" idx="1"/>
          </p:cNvCxnSpPr>
          <p:nvPr/>
        </p:nvCxnSpPr>
        <p:spPr>
          <a:xfrm flipV="1">
            <a:off x="3557496" y="2784464"/>
            <a:ext cx="2367316" cy="230105"/>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B0470364-FF1C-41BF-8633-14F5DF8DF287}"/>
              </a:ext>
            </a:extLst>
          </p:cNvPr>
          <p:cNvCxnSpPr>
            <a:cxnSpLocks/>
            <a:stCxn id="1034" idx="3"/>
          </p:cNvCxnSpPr>
          <p:nvPr/>
        </p:nvCxnSpPr>
        <p:spPr>
          <a:xfrm flipV="1">
            <a:off x="4430037" y="3012243"/>
            <a:ext cx="1494775" cy="792463"/>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9BE69271-5014-4672-A431-5DC4B935A8EA}"/>
              </a:ext>
            </a:extLst>
          </p:cNvPr>
          <p:cNvSpPr txBox="1"/>
          <p:nvPr/>
        </p:nvSpPr>
        <p:spPr>
          <a:xfrm>
            <a:off x="6636612" y="1435691"/>
            <a:ext cx="1184224" cy="207749"/>
          </a:xfrm>
          <a:custGeom>
            <a:avLst/>
            <a:gdLst>
              <a:gd name="connsiteX0" fmla="*/ 0 w 1184224"/>
              <a:gd name="connsiteY0" fmla="*/ 0 h 207749"/>
              <a:gd name="connsiteX1" fmla="*/ 603954 w 1184224"/>
              <a:gd name="connsiteY1" fmla="*/ 0 h 207749"/>
              <a:gd name="connsiteX2" fmla="*/ 1184224 w 1184224"/>
              <a:gd name="connsiteY2" fmla="*/ 0 h 207749"/>
              <a:gd name="connsiteX3" fmla="*/ 1184224 w 1184224"/>
              <a:gd name="connsiteY3" fmla="*/ 207749 h 207749"/>
              <a:gd name="connsiteX4" fmla="*/ 627639 w 1184224"/>
              <a:gd name="connsiteY4" fmla="*/ 207749 h 207749"/>
              <a:gd name="connsiteX5" fmla="*/ 0 w 1184224"/>
              <a:gd name="connsiteY5" fmla="*/ 207749 h 207749"/>
              <a:gd name="connsiteX6" fmla="*/ 0 w 1184224"/>
              <a:gd name="connsiteY6" fmla="*/ 0 h 20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224" h="207749" fill="none" extrusionOk="0">
                <a:moveTo>
                  <a:pt x="0" y="0"/>
                </a:moveTo>
                <a:cubicBezTo>
                  <a:pt x="137279" y="-11794"/>
                  <a:pt x="449213" y="17501"/>
                  <a:pt x="603954" y="0"/>
                </a:cubicBezTo>
                <a:cubicBezTo>
                  <a:pt x="758695" y="-17501"/>
                  <a:pt x="1057587" y="-6958"/>
                  <a:pt x="1184224" y="0"/>
                </a:cubicBezTo>
                <a:cubicBezTo>
                  <a:pt x="1189579" y="96777"/>
                  <a:pt x="1175043" y="122357"/>
                  <a:pt x="1184224" y="207749"/>
                </a:cubicBezTo>
                <a:cubicBezTo>
                  <a:pt x="939356" y="190037"/>
                  <a:pt x="888023" y="224966"/>
                  <a:pt x="627639" y="207749"/>
                </a:cubicBezTo>
                <a:cubicBezTo>
                  <a:pt x="367255" y="190532"/>
                  <a:pt x="143803" y="187132"/>
                  <a:pt x="0" y="207749"/>
                </a:cubicBezTo>
                <a:cubicBezTo>
                  <a:pt x="4615" y="136213"/>
                  <a:pt x="4517" y="98767"/>
                  <a:pt x="0" y="0"/>
                </a:cubicBezTo>
                <a:close/>
              </a:path>
              <a:path w="1184224" h="207749" stroke="0" extrusionOk="0">
                <a:moveTo>
                  <a:pt x="0" y="0"/>
                </a:moveTo>
                <a:cubicBezTo>
                  <a:pt x="155815" y="-10439"/>
                  <a:pt x="357159" y="-20925"/>
                  <a:pt x="556585" y="0"/>
                </a:cubicBezTo>
                <a:cubicBezTo>
                  <a:pt x="756012" y="20925"/>
                  <a:pt x="1051584" y="4097"/>
                  <a:pt x="1184224" y="0"/>
                </a:cubicBezTo>
                <a:cubicBezTo>
                  <a:pt x="1189759" y="83705"/>
                  <a:pt x="1182087" y="144879"/>
                  <a:pt x="1184224" y="207749"/>
                </a:cubicBezTo>
                <a:cubicBezTo>
                  <a:pt x="1062060" y="207762"/>
                  <a:pt x="735237" y="188142"/>
                  <a:pt x="615796" y="207749"/>
                </a:cubicBezTo>
                <a:cubicBezTo>
                  <a:pt x="496355" y="227356"/>
                  <a:pt x="166357" y="210607"/>
                  <a:pt x="0" y="207749"/>
                </a:cubicBezTo>
                <a:cubicBezTo>
                  <a:pt x="-8047" y="114498"/>
                  <a:pt x="-2052" y="78438"/>
                  <a:pt x="0" y="0"/>
                </a:cubicBezTo>
                <a:close/>
              </a:path>
            </a:pathLst>
          </a:custGeom>
          <a:ln>
            <a:extLst>
              <a:ext uri="{C807C97D-BFC1-408E-A445-0C87EB9F89A2}">
                <ask:lineSketchStyleProps xmlns:ask="http://schemas.microsoft.com/office/drawing/2018/sketchyshapes" sd="2654587560">
                  <a:prstGeom prst="rect">
                    <a:avLst/>
                  </a:prstGeom>
                  <ask:type>
                    <ask:lineSketchFreehand/>
                  </ask:type>
                </ask:lineSketchStyleProps>
              </a:ext>
            </a:extLst>
          </a:ln>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pPr algn="ctr"/>
            <a:r>
              <a:rPr lang="fr-FR" b="1" dirty="0"/>
              <a:t>SERVEUR</a:t>
            </a:r>
          </a:p>
        </p:txBody>
      </p:sp>
      <p:pic>
        <p:nvPicPr>
          <p:cNvPr id="7" name="Image 6">
            <a:extLst>
              <a:ext uri="{FF2B5EF4-FFF2-40B4-BE49-F238E27FC236}">
                <a16:creationId xmlns:a16="http://schemas.microsoft.com/office/drawing/2014/main" id="{C76DD33B-ECF4-4E8D-8D41-1DF764A887CA}"/>
              </a:ext>
            </a:extLst>
          </p:cNvPr>
          <p:cNvPicPr>
            <a:picLocks noChangeAspect="1"/>
          </p:cNvPicPr>
          <p:nvPr/>
        </p:nvPicPr>
        <p:blipFill>
          <a:blip r:embed="rId8"/>
          <a:stretch>
            <a:fillRect/>
          </a:stretch>
        </p:blipFill>
        <p:spPr>
          <a:xfrm>
            <a:off x="6805779" y="2186796"/>
            <a:ext cx="2095500" cy="1238250"/>
          </a:xfrm>
          <a:prstGeom prst="rect">
            <a:avLst/>
          </a:prstGeom>
        </p:spPr>
      </p:pic>
    </p:spTree>
    <p:extLst>
      <p:ext uri="{BB962C8B-B14F-4D97-AF65-F5344CB8AC3E}">
        <p14:creationId xmlns:p14="http://schemas.microsoft.com/office/powerpoint/2010/main" val="3550921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6A1875CA-B52D-40E8-B853-F72E433BDFDA}"/>
              </a:ext>
            </a:extLst>
          </p:cNvPr>
          <p:cNvSpPr>
            <a:spLocks noGrp="1"/>
          </p:cNvSpPr>
          <p:nvPr>
            <p:ph sz="quarter" idx="15"/>
          </p:nvPr>
        </p:nvSpPr>
        <p:spPr/>
        <p:txBody>
          <a:bodyPr/>
          <a:lstStyle/>
          <a:p>
            <a:r>
              <a:rPr lang="fr-FR" dirty="0"/>
              <a:t>Si on ajoute un second nœud, on parle de cluster</a:t>
            </a:r>
          </a:p>
          <a:p>
            <a:r>
              <a:rPr lang="fr-FR" dirty="0" err="1"/>
              <a:t>ElasticSearch</a:t>
            </a:r>
            <a:r>
              <a:rPr lang="fr-FR" dirty="0"/>
              <a:t> va distribuer les </a:t>
            </a:r>
            <a:r>
              <a:rPr lang="fr-FR" dirty="0" err="1"/>
              <a:t>shards</a:t>
            </a:r>
            <a:r>
              <a:rPr lang="fr-FR" dirty="0"/>
              <a:t> automatiquement entre les nœuds</a:t>
            </a:r>
          </a:p>
          <a:p>
            <a:endParaRPr lang="fr-FR" dirty="0"/>
          </a:p>
          <a:p>
            <a:endParaRPr lang="fr-FR" dirty="0"/>
          </a:p>
        </p:txBody>
      </p:sp>
      <p:sp>
        <p:nvSpPr>
          <p:cNvPr id="5" name="Titre 4">
            <a:extLst>
              <a:ext uri="{FF2B5EF4-FFF2-40B4-BE49-F238E27FC236}">
                <a16:creationId xmlns:a16="http://schemas.microsoft.com/office/drawing/2014/main" id="{C8339123-BA46-4425-AAA2-A878775C4318}"/>
              </a:ext>
            </a:extLst>
          </p:cNvPr>
          <p:cNvSpPr>
            <a:spLocks noGrp="1"/>
          </p:cNvSpPr>
          <p:nvPr>
            <p:ph type="title"/>
          </p:nvPr>
        </p:nvSpPr>
        <p:spPr/>
        <p:txBody>
          <a:bodyPr/>
          <a:lstStyle/>
          <a:p>
            <a:r>
              <a:rPr lang="en-GB" dirty="0" err="1"/>
              <a:t>Sharding</a:t>
            </a:r>
            <a:r>
              <a:rPr lang="en-GB" dirty="0"/>
              <a:t> et replication</a:t>
            </a:r>
            <a:endParaRPr lang="fr-FR" dirty="0"/>
          </a:p>
        </p:txBody>
      </p:sp>
      <p:sp>
        <p:nvSpPr>
          <p:cNvPr id="6" name="Espace réservé du texte 5">
            <a:extLst>
              <a:ext uri="{FF2B5EF4-FFF2-40B4-BE49-F238E27FC236}">
                <a16:creationId xmlns:a16="http://schemas.microsoft.com/office/drawing/2014/main" id="{9D28BC42-8951-4113-A7AB-D623ED7C20FE}"/>
              </a:ext>
            </a:extLst>
          </p:cNvPr>
          <p:cNvSpPr>
            <a:spLocks noGrp="1"/>
          </p:cNvSpPr>
          <p:nvPr>
            <p:ph type="body" sz="quarter" idx="13"/>
          </p:nvPr>
        </p:nvSpPr>
        <p:spPr/>
        <p:txBody>
          <a:bodyPr/>
          <a:lstStyle/>
          <a:p>
            <a:r>
              <a:rPr lang="fr-FR" dirty="0" err="1"/>
              <a:t>Sharding</a:t>
            </a:r>
            <a:endParaRPr lang="fr-FR" dirty="0"/>
          </a:p>
        </p:txBody>
      </p:sp>
      <p:sp>
        <p:nvSpPr>
          <p:cNvPr id="3" name="Espace réservé de la date 2">
            <a:extLst>
              <a:ext uri="{FF2B5EF4-FFF2-40B4-BE49-F238E27FC236}">
                <a16:creationId xmlns:a16="http://schemas.microsoft.com/office/drawing/2014/main" id="{0F496467-D995-483A-858B-2DEB15BC698A}"/>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AF579193-2098-41AA-8601-362BDFA9A184}"/>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35842" name="Picture 2">
            <a:extLst>
              <a:ext uri="{FF2B5EF4-FFF2-40B4-BE49-F238E27FC236}">
                <a16:creationId xmlns:a16="http://schemas.microsoft.com/office/drawing/2014/main" id="{16E61C99-A180-4D0B-8964-B9B17D8AD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2533" y="1175029"/>
            <a:ext cx="3459827" cy="338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5916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6A1875CA-B52D-40E8-B853-F72E433BDFDA}"/>
              </a:ext>
            </a:extLst>
          </p:cNvPr>
          <p:cNvSpPr>
            <a:spLocks noGrp="1"/>
          </p:cNvSpPr>
          <p:nvPr>
            <p:ph sz="quarter" idx="15"/>
          </p:nvPr>
        </p:nvSpPr>
        <p:spPr/>
        <p:txBody>
          <a:bodyPr/>
          <a:lstStyle/>
          <a:p>
            <a:r>
              <a:rPr lang="fr-FR" dirty="0"/>
              <a:t>Si on ajoute un second nœud, on parle de cluster</a:t>
            </a:r>
          </a:p>
          <a:p>
            <a:r>
              <a:rPr lang="fr-FR" dirty="0" err="1"/>
              <a:t>ElasticSearch</a:t>
            </a:r>
            <a:r>
              <a:rPr lang="fr-FR" dirty="0"/>
              <a:t> va distribuer les </a:t>
            </a:r>
            <a:r>
              <a:rPr lang="fr-FR" dirty="0" err="1"/>
              <a:t>shards</a:t>
            </a:r>
            <a:r>
              <a:rPr lang="fr-FR" dirty="0"/>
              <a:t> automatiquement entre les nœuds</a:t>
            </a:r>
          </a:p>
          <a:p>
            <a:endParaRPr lang="fr-FR" dirty="0"/>
          </a:p>
          <a:p>
            <a:r>
              <a:rPr lang="fr-FR" dirty="0"/>
              <a:t>Permet de distribuer le volume de données</a:t>
            </a:r>
          </a:p>
          <a:p>
            <a:r>
              <a:rPr lang="fr-FR" dirty="0"/>
              <a:t>Les recherches sont distribuées entre les </a:t>
            </a:r>
            <a:r>
              <a:rPr lang="fr-FR" dirty="0" err="1"/>
              <a:t>nodes</a:t>
            </a:r>
            <a:endParaRPr lang="fr-FR" dirty="0"/>
          </a:p>
          <a:p>
            <a:endParaRPr lang="fr-FR" dirty="0"/>
          </a:p>
          <a:p>
            <a:endParaRPr lang="fr-FR" dirty="0"/>
          </a:p>
        </p:txBody>
      </p:sp>
      <p:sp>
        <p:nvSpPr>
          <p:cNvPr id="5" name="Titre 4">
            <a:extLst>
              <a:ext uri="{FF2B5EF4-FFF2-40B4-BE49-F238E27FC236}">
                <a16:creationId xmlns:a16="http://schemas.microsoft.com/office/drawing/2014/main" id="{C8339123-BA46-4425-AAA2-A878775C4318}"/>
              </a:ext>
            </a:extLst>
          </p:cNvPr>
          <p:cNvSpPr>
            <a:spLocks noGrp="1"/>
          </p:cNvSpPr>
          <p:nvPr>
            <p:ph type="title"/>
          </p:nvPr>
        </p:nvSpPr>
        <p:spPr/>
        <p:txBody>
          <a:bodyPr/>
          <a:lstStyle/>
          <a:p>
            <a:r>
              <a:rPr lang="en-GB" dirty="0" err="1"/>
              <a:t>Sharding</a:t>
            </a:r>
            <a:r>
              <a:rPr lang="en-GB" dirty="0"/>
              <a:t> et replication</a:t>
            </a:r>
            <a:endParaRPr lang="fr-FR" dirty="0"/>
          </a:p>
        </p:txBody>
      </p:sp>
      <p:sp>
        <p:nvSpPr>
          <p:cNvPr id="6" name="Espace réservé du texte 5">
            <a:extLst>
              <a:ext uri="{FF2B5EF4-FFF2-40B4-BE49-F238E27FC236}">
                <a16:creationId xmlns:a16="http://schemas.microsoft.com/office/drawing/2014/main" id="{9D28BC42-8951-4113-A7AB-D623ED7C20FE}"/>
              </a:ext>
            </a:extLst>
          </p:cNvPr>
          <p:cNvSpPr>
            <a:spLocks noGrp="1"/>
          </p:cNvSpPr>
          <p:nvPr>
            <p:ph type="body" sz="quarter" idx="13"/>
          </p:nvPr>
        </p:nvSpPr>
        <p:spPr/>
        <p:txBody>
          <a:bodyPr/>
          <a:lstStyle/>
          <a:p>
            <a:r>
              <a:rPr lang="fr-FR" dirty="0" err="1"/>
              <a:t>Sharding</a:t>
            </a:r>
            <a:endParaRPr lang="fr-FR" dirty="0"/>
          </a:p>
        </p:txBody>
      </p:sp>
      <p:sp>
        <p:nvSpPr>
          <p:cNvPr id="3" name="Espace réservé de la date 2">
            <a:extLst>
              <a:ext uri="{FF2B5EF4-FFF2-40B4-BE49-F238E27FC236}">
                <a16:creationId xmlns:a16="http://schemas.microsoft.com/office/drawing/2014/main" id="{0F496467-D995-483A-858B-2DEB15BC698A}"/>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AF579193-2098-41AA-8601-362BDFA9A184}"/>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35842" name="Picture 2">
            <a:extLst>
              <a:ext uri="{FF2B5EF4-FFF2-40B4-BE49-F238E27FC236}">
                <a16:creationId xmlns:a16="http://schemas.microsoft.com/office/drawing/2014/main" id="{16E61C99-A180-4D0B-8964-B9B17D8AD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2533" y="1175029"/>
            <a:ext cx="3459827" cy="338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3887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6A1875CA-B52D-40E8-B853-F72E433BDFDA}"/>
              </a:ext>
            </a:extLst>
          </p:cNvPr>
          <p:cNvSpPr>
            <a:spLocks noGrp="1"/>
          </p:cNvSpPr>
          <p:nvPr>
            <p:ph sz="quarter" idx="15"/>
          </p:nvPr>
        </p:nvSpPr>
        <p:spPr/>
        <p:txBody>
          <a:bodyPr/>
          <a:lstStyle/>
          <a:p>
            <a:r>
              <a:rPr lang="fr-FR" dirty="0"/>
              <a:t>En cas de perte d’un nœud, on ne souhaite pas perdre les données ou les rendre indisponibles</a:t>
            </a:r>
          </a:p>
          <a:p>
            <a:r>
              <a:rPr lang="fr-FR" dirty="0"/>
              <a:t>Les </a:t>
            </a:r>
            <a:r>
              <a:rPr lang="fr-FR" dirty="0" err="1"/>
              <a:t>shards</a:t>
            </a:r>
            <a:r>
              <a:rPr lang="fr-FR" dirty="0"/>
              <a:t> sont donc répliqués entre les nœuds</a:t>
            </a:r>
          </a:p>
          <a:p>
            <a:endParaRPr lang="fr-FR" dirty="0"/>
          </a:p>
          <a:p>
            <a:r>
              <a:rPr lang="fr-FR" dirty="0"/>
              <a:t>Avantages :</a:t>
            </a:r>
          </a:p>
          <a:p>
            <a:pPr lvl="1"/>
            <a:r>
              <a:rPr lang="fr-FR" dirty="0"/>
              <a:t>Rend la donnée en haute disponibilité</a:t>
            </a:r>
          </a:p>
          <a:p>
            <a:pPr lvl="1"/>
            <a:r>
              <a:rPr lang="fr-FR" dirty="0"/>
              <a:t>Amélioration des temps de requêtes</a:t>
            </a:r>
          </a:p>
          <a:p>
            <a:pPr lvl="1"/>
            <a:endParaRPr lang="fr-FR" dirty="0"/>
          </a:p>
          <a:p>
            <a:pPr lvl="1"/>
            <a:endParaRPr lang="fr-FR" dirty="0"/>
          </a:p>
          <a:p>
            <a:pPr lvl="1"/>
            <a:endParaRPr lang="fr-FR" dirty="0"/>
          </a:p>
          <a:p>
            <a:pPr lvl="1"/>
            <a:endParaRPr lang="fr-FR" dirty="0"/>
          </a:p>
          <a:p>
            <a:r>
              <a:rPr lang="fr-FR" dirty="0"/>
              <a:t>Pour une haute disponibilité, il est recommandé d’utiliser 3 nœuds minimum</a:t>
            </a:r>
          </a:p>
          <a:p>
            <a:r>
              <a:rPr lang="fr-FR" dirty="0"/>
              <a:t>Les nœuds supplémentaires sont utilisés pour la scalabilité horizontale</a:t>
            </a:r>
          </a:p>
          <a:p>
            <a:endParaRPr lang="fr-FR" dirty="0"/>
          </a:p>
          <a:p>
            <a:endParaRPr lang="fr-FR" dirty="0"/>
          </a:p>
          <a:p>
            <a:endParaRPr lang="fr-FR" dirty="0"/>
          </a:p>
        </p:txBody>
      </p:sp>
      <p:sp>
        <p:nvSpPr>
          <p:cNvPr id="5" name="Titre 4">
            <a:extLst>
              <a:ext uri="{FF2B5EF4-FFF2-40B4-BE49-F238E27FC236}">
                <a16:creationId xmlns:a16="http://schemas.microsoft.com/office/drawing/2014/main" id="{C8339123-BA46-4425-AAA2-A878775C4318}"/>
              </a:ext>
            </a:extLst>
          </p:cNvPr>
          <p:cNvSpPr>
            <a:spLocks noGrp="1"/>
          </p:cNvSpPr>
          <p:nvPr>
            <p:ph type="title"/>
          </p:nvPr>
        </p:nvSpPr>
        <p:spPr/>
        <p:txBody>
          <a:bodyPr/>
          <a:lstStyle/>
          <a:p>
            <a:r>
              <a:rPr lang="en-GB" dirty="0" err="1"/>
              <a:t>Sharding</a:t>
            </a:r>
            <a:r>
              <a:rPr lang="en-GB" dirty="0"/>
              <a:t> et replication</a:t>
            </a:r>
            <a:endParaRPr lang="fr-FR" dirty="0"/>
          </a:p>
        </p:txBody>
      </p:sp>
      <p:sp>
        <p:nvSpPr>
          <p:cNvPr id="6" name="Espace réservé du texte 5">
            <a:extLst>
              <a:ext uri="{FF2B5EF4-FFF2-40B4-BE49-F238E27FC236}">
                <a16:creationId xmlns:a16="http://schemas.microsoft.com/office/drawing/2014/main" id="{9D28BC42-8951-4113-A7AB-D623ED7C20FE}"/>
              </a:ext>
            </a:extLst>
          </p:cNvPr>
          <p:cNvSpPr>
            <a:spLocks noGrp="1"/>
          </p:cNvSpPr>
          <p:nvPr>
            <p:ph type="body" sz="quarter" idx="13"/>
          </p:nvPr>
        </p:nvSpPr>
        <p:spPr/>
        <p:txBody>
          <a:bodyPr/>
          <a:lstStyle/>
          <a:p>
            <a:r>
              <a:rPr lang="fr-FR" dirty="0" err="1"/>
              <a:t>Replication</a:t>
            </a:r>
            <a:endParaRPr lang="fr-FR" dirty="0"/>
          </a:p>
        </p:txBody>
      </p:sp>
      <p:sp>
        <p:nvSpPr>
          <p:cNvPr id="3" name="Espace réservé de la date 2">
            <a:extLst>
              <a:ext uri="{FF2B5EF4-FFF2-40B4-BE49-F238E27FC236}">
                <a16:creationId xmlns:a16="http://schemas.microsoft.com/office/drawing/2014/main" id="{0F496467-D995-483A-858B-2DEB15BC698A}"/>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AF579193-2098-41AA-8601-362BDFA9A184}"/>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39938" name="Picture 2">
            <a:extLst>
              <a:ext uri="{FF2B5EF4-FFF2-40B4-BE49-F238E27FC236}">
                <a16:creationId xmlns:a16="http://schemas.microsoft.com/office/drawing/2014/main" id="{80B78A42-5D9D-4B89-A02B-B34206993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155" y="1447200"/>
            <a:ext cx="4054585" cy="3306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7359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a:t>L’écosystème</a:t>
            </a:r>
            <a:r>
              <a:rPr lang="en-GB" dirty="0"/>
              <a:t> </a:t>
            </a:r>
            <a:r>
              <a:rPr lang="en-GB" dirty="0" err="1"/>
              <a:t>ElasticSearch</a:t>
            </a:r>
            <a:r>
              <a:rPr lang="en-GB" dirty="0"/>
              <a:t> - </a:t>
            </a:r>
            <a:r>
              <a:rPr lang="en-GB" dirty="0" err="1"/>
              <a:t>ElasticStack</a:t>
            </a:r>
            <a:endParaRPr lang="en-GB" dirty="0"/>
          </a:p>
        </p:txBody>
      </p:sp>
      <p:sp>
        <p:nvSpPr>
          <p:cNvPr id="3" name="Tijdelijke aanduiding voor datum 2"/>
          <p:cNvSpPr>
            <a:spLocks noGrp="1"/>
          </p:cNvSpPr>
          <p:nvPr>
            <p:ph type="dt" sz="half" idx="10"/>
          </p:nvPr>
        </p:nvSpPr>
        <p:spPr/>
        <p:txBody>
          <a:bodyPr/>
          <a:lstStyle/>
          <a:p>
            <a:fld id="{DC04DD05-4251-43BC-B82A-FBE6C877A68C}" type="datetime1">
              <a:rPr lang="en-GB" noProof="1" smtClean="0"/>
              <a:pPr/>
              <a:t>21/11/2022</a:t>
            </a:fld>
            <a:endParaRPr lang="en-GB" noProof="1"/>
          </a:p>
        </p:txBody>
      </p:sp>
      <p:sp>
        <p:nvSpPr>
          <p:cNvPr id="4" name="Tijdelijke aanduiding voor voettekst 3"/>
          <p:cNvSpPr>
            <a:spLocks noGrp="1"/>
          </p:cNvSpPr>
          <p:nvPr>
            <p:ph type="ftr" sz="quarter" idx="11"/>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22479324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6D7EF62-EF47-49E9-AFFD-E3F033D39ACF}"/>
              </a:ext>
            </a:extLst>
          </p:cNvPr>
          <p:cNvSpPr>
            <a:spLocks noGrp="1"/>
          </p:cNvSpPr>
          <p:nvPr>
            <p:ph sz="quarter" idx="15"/>
          </p:nvPr>
        </p:nvSpPr>
        <p:spPr>
          <a:noFill/>
        </p:spPr>
        <p:txBody>
          <a:bodyPr vert="horz" lIns="0" tIns="0" rIns="0" bIns="0" rtlCol="0">
            <a:noAutofit/>
          </a:bodyPr>
          <a:lstStyle/>
          <a:p>
            <a:r>
              <a:rPr lang="fr-FR" dirty="0"/>
              <a:t>Je dispose d’une application en architecture </a:t>
            </a:r>
            <a:r>
              <a:rPr lang="fr-FR" dirty="0" err="1"/>
              <a:t>microservice</a:t>
            </a:r>
            <a:r>
              <a:rPr lang="fr-FR" dirty="0"/>
              <a:t> : 15 services</a:t>
            </a:r>
          </a:p>
          <a:p>
            <a:r>
              <a:rPr lang="fr-FR" dirty="0"/>
              <a:t>Mon services se trouve sur plusieurs serveurs : 10 serveurs</a:t>
            </a:r>
          </a:p>
          <a:p>
            <a:r>
              <a:rPr lang="fr-FR" dirty="0"/>
              <a:t>Chaque services est installé sur plusieurs serveurs (haute disponibilité): 2 serveurs</a:t>
            </a:r>
          </a:p>
          <a:p>
            <a:r>
              <a:rPr lang="fr-FR" dirty="0"/>
              <a:t>Chaque instance écrit des logs : 1 fichier</a:t>
            </a:r>
          </a:p>
          <a:p>
            <a:pPr marL="0" indent="0">
              <a:buNone/>
            </a:pPr>
            <a:endParaRPr lang="fr-FR" dirty="0"/>
          </a:p>
          <a:p>
            <a:pPr marL="0" indent="0">
              <a:buNone/>
            </a:pPr>
            <a:r>
              <a:rPr lang="fr-FR" dirty="0"/>
              <a:t>Combien j’ai de fichier de logs différents ? </a:t>
            </a:r>
          </a:p>
          <a:p>
            <a:pPr marL="0" indent="0">
              <a:buNone/>
            </a:pPr>
            <a:r>
              <a:rPr lang="fr-FR" dirty="0"/>
              <a:t>	15 * 2 * 1 = 30 fichiers différents répartis sur 10 serveurs</a:t>
            </a:r>
          </a:p>
          <a:p>
            <a:pPr marL="0" indent="0">
              <a:buNone/>
            </a:pPr>
            <a:endParaRPr lang="fr-FR" dirty="0"/>
          </a:p>
          <a:p>
            <a:pPr marL="0" indent="0">
              <a:buNone/>
            </a:pPr>
            <a:r>
              <a:rPr lang="fr-FR" dirty="0"/>
              <a:t>Je veux savoir pour la journée d’hier, combien j’ai eu d’erreurs sur mes API ?</a:t>
            </a:r>
          </a:p>
          <a:p>
            <a:endParaRPr lang="fr-FR" dirty="0"/>
          </a:p>
          <a:p>
            <a:endParaRPr lang="fr-FR" dirty="0"/>
          </a:p>
        </p:txBody>
      </p:sp>
      <p:sp>
        <p:nvSpPr>
          <p:cNvPr id="5" name="Titre 4">
            <a:extLst>
              <a:ext uri="{FF2B5EF4-FFF2-40B4-BE49-F238E27FC236}">
                <a16:creationId xmlns:a16="http://schemas.microsoft.com/office/drawing/2014/main" id="{E189D38E-0E28-46C6-8FE8-B2F7DADB515A}"/>
              </a:ext>
            </a:extLst>
          </p:cNvPr>
          <p:cNvSpPr>
            <a:spLocks noGrp="1"/>
          </p:cNvSpPr>
          <p:nvPr>
            <p:ph type="title"/>
          </p:nvPr>
        </p:nvSpPr>
        <p:spPr/>
        <p:txBody>
          <a:bodyPr/>
          <a:lstStyle/>
          <a:p>
            <a:r>
              <a:rPr lang="en-GB" dirty="0" err="1"/>
              <a:t>ElasticStack</a:t>
            </a:r>
            <a:endParaRPr lang="fr-FR" dirty="0"/>
          </a:p>
        </p:txBody>
      </p:sp>
      <p:sp>
        <p:nvSpPr>
          <p:cNvPr id="6" name="Espace réservé du texte 5">
            <a:extLst>
              <a:ext uri="{FF2B5EF4-FFF2-40B4-BE49-F238E27FC236}">
                <a16:creationId xmlns:a16="http://schemas.microsoft.com/office/drawing/2014/main" id="{41B31986-FA42-4A9B-95C3-DF079EA98BB8}"/>
              </a:ext>
            </a:extLst>
          </p:cNvPr>
          <p:cNvSpPr>
            <a:spLocks noGrp="1"/>
          </p:cNvSpPr>
          <p:nvPr>
            <p:ph type="body" sz="quarter" idx="13"/>
          </p:nvPr>
        </p:nvSpPr>
        <p:spPr/>
        <p:txBody>
          <a:bodyPr/>
          <a:lstStyle/>
          <a:p>
            <a:r>
              <a:rPr lang="fr-FR" dirty="0"/>
              <a:t>Cas d’utilisation</a:t>
            </a:r>
          </a:p>
        </p:txBody>
      </p:sp>
      <p:sp>
        <p:nvSpPr>
          <p:cNvPr id="3" name="Espace réservé de la date 2">
            <a:extLst>
              <a:ext uri="{FF2B5EF4-FFF2-40B4-BE49-F238E27FC236}">
                <a16:creationId xmlns:a16="http://schemas.microsoft.com/office/drawing/2014/main" id="{AAE7AF40-FC10-44B6-847A-229AE9A714D3}"/>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4" name="Espace réservé du pied de page 3">
            <a:extLst>
              <a:ext uri="{FF2B5EF4-FFF2-40B4-BE49-F238E27FC236}">
                <a16:creationId xmlns:a16="http://schemas.microsoft.com/office/drawing/2014/main" id="{1B87575F-3126-46AE-B03F-E6592179067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6815131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C6A9687E-67E6-4B84-B0E7-87328831D61B}"/>
              </a:ext>
            </a:extLst>
          </p:cNvPr>
          <p:cNvSpPr>
            <a:spLocks noGrp="1"/>
          </p:cNvSpPr>
          <p:nvPr>
            <p:ph type="title"/>
          </p:nvPr>
        </p:nvSpPr>
        <p:spPr/>
        <p:txBody>
          <a:bodyPr/>
          <a:lstStyle/>
          <a:p>
            <a:r>
              <a:rPr lang="en-GB" dirty="0" err="1"/>
              <a:t>ElasticStack</a:t>
            </a:r>
            <a:endParaRPr lang="fr-FR" dirty="0"/>
          </a:p>
        </p:txBody>
      </p:sp>
      <p:sp>
        <p:nvSpPr>
          <p:cNvPr id="4" name="Espace réservé du texte 3">
            <a:extLst>
              <a:ext uri="{FF2B5EF4-FFF2-40B4-BE49-F238E27FC236}">
                <a16:creationId xmlns:a16="http://schemas.microsoft.com/office/drawing/2014/main" id="{D5CAABFB-FB31-4F7C-8A4C-AB9DF2D7A31A}"/>
              </a:ext>
            </a:extLst>
          </p:cNvPr>
          <p:cNvSpPr>
            <a:spLocks noGrp="1"/>
          </p:cNvSpPr>
          <p:nvPr>
            <p:ph type="body" sz="quarter" idx="13"/>
          </p:nvPr>
        </p:nvSpPr>
        <p:spPr/>
        <p:txBody>
          <a:bodyPr/>
          <a:lstStyle/>
          <a:p>
            <a:r>
              <a:rPr lang="fr-FR" dirty="0"/>
              <a:t>Cas d’utilisation</a:t>
            </a:r>
          </a:p>
        </p:txBody>
      </p:sp>
      <p:sp>
        <p:nvSpPr>
          <p:cNvPr id="5" name="Espace réservé de la date 4">
            <a:extLst>
              <a:ext uri="{FF2B5EF4-FFF2-40B4-BE49-F238E27FC236}">
                <a16:creationId xmlns:a16="http://schemas.microsoft.com/office/drawing/2014/main" id="{B623F8D0-5059-4C8B-BF7B-3DFB8406375D}"/>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6E695D5B-1898-4B84-9C37-D72FF3C765E8}"/>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26628" name="Picture 4">
            <a:extLst>
              <a:ext uri="{FF2B5EF4-FFF2-40B4-BE49-F238E27FC236}">
                <a16:creationId xmlns:a16="http://schemas.microsoft.com/office/drawing/2014/main" id="{F012ED31-8E26-4D46-8B35-E871B3DC2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00" y="1577121"/>
            <a:ext cx="7891272" cy="1989258"/>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6">
            <a:extLst>
              <a:ext uri="{FF2B5EF4-FFF2-40B4-BE49-F238E27FC236}">
                <a16:creationId xmlns:a16="http://schemas.microsoft.com/office/drawing/2014/main" id="{F9C47957-B0D9-45C9-BED1-70781B9CD499}"/>
              </a:ext>
            </a:extLst>
          </p:cNvPr>
          <p:cNvSpPr>
            <a:spLocks noGrp="1"/>
          </p:cNvSpPr>
          <p:nvPr>
            <p:ph sz="quarter" idx="15"/>
          </p:nvPr>
        </p:nvSpPr>
        <p:spPr>
          <a:xfrm>
            <a:off x="430200" y="1447200"/>
            <a:ext cx="8282160" cy="3110400"/>
          </a:xfrm>
          <a:noFill/>
        </p:spPr>
        <p:txBody>
          <a:bodyPr vert="horz" lIns="0" tIns="0" rIns="0" bIns="0" rtlCol="0">
            <a:no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Je veux rechercher les codes erreurs dans mes fichiers</a:t>
            </a:r>
          </a:p>
          <a:p>
            <a:r>
              <a:rPr lang="fr-FR" dirty="0"/>
              <a:t>Je veux connaître les URLs les plus utilisées</a:t>
            </a:r>
          </a:p>
          <a:p>
            <a:r>
              <a:rPr lang="fr-FR" dirty="0"/>
              <a:t>Je veux savoir d’où proviennent les requêtes </a:t>
            </a:r>
          </a:p>
        </p:txBody>
      </p:sp>
    </p:spTree>
    <p:extLst>
      <p:ext uri="{BB962C8B-B14F-4D97-AF65-F5344CB8AC3E}">
        <p14:creationId xmlns:p14="http://schemas.microsoft.com/office/powerpoint/2010/main" val="35168094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C6A9687E-67E6-4B84-B0E7-87328831D61B}"/>
              </a:ext>
            </a:extLst>
          </p:cNvPr>
          <p:cNvSpPr>
            <a:spLocks noGrp="1"/>
          </p:cNvSpPr>
          <p:nvPr>
            <p:ph type="title"/>
          </p:nvPr>
        </p:nvSpPr>
        <p:spPr/>
        <p:txBody>
          <a:bodyPr/>
          <a:lstStyle/>
          <a:p>
            <a:r>
              <a:rPr lang="en-GB" dirty="0" err="1"/>
              <a:t>ElasticStack</a:t>
            </a:r>
            <a:endParaRPr lang="fr-FR" dirty="0"/>
          </a:p>
        </p:txBody>
      </p:sp>
      <p:sp>
        <p:nvSpPr>
          <p:cNvPr id="4" name="Espace réservé du texte 3">
            <a:extLst>
              <a:ext uri="{FF2B5EF4-FFF2-40B4-BE49-F238E27FC236}">
                <a16:creationId xmlns:a16="http://schemas.microsoft.com/office/drawing/2014/main" id="{D5CAABFB-FB31-4F7C-8A4C-AB9DF2D7A31A}"/>
              </a:ext>
            </a:extLst>
          </p:cNvPr>
          <p:cNvSpPr>
            <a:spLocks noGrp="1"/>
          </p:cNvSpPr>
          <p:nvPr>
            <p:ph type="body" sz="quarter" idx="13"/>
          </p:nvPr>
        </p:nvSpPr>
        <p:spPr/>
        <p:txBody>
          <a:bodyPr/>
          <a:lstStyle/>
          <a:p>
            <a:r>
              <a:rPr lang="fr-FR" dirty="0"/>
              <a:t>Cas d’utilisation</a:t>
            </a:r>
          </a:p>
        </p:txBody>
      </p:sp>
      <p:sp>
        <p:nvSpPr>
          <p:cNvPr id="5" name="Espace réservé de la date 4">
            <a:extLst>
              <a:ext uri="{FF2B5EF4-FFF2-40B4-BE49-F238E27FC236}">
                <a16:creationId xmlns:a16="http://schemas.microsoft.com/office/drawing/2014/main" id="{B623F8D0-5059-4C8B-BF7B-3DFB8406375D}"/>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6E695D5B-1898-4B84-9C37-D72FF3C765E8}"/>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9" name="Espace réservé du contenu 6">
            <a:extLst>
              <a:ext uri="{FF2B5EF4-FFF2-40B4-BE49-F238E27FC236}">
                <a16:creationId xmlns:a16="http://schemas.microsoft.com/office/drawing/2014/main" id="{F9C47957-B0D9-45C9-BED1-70781B9CD499}"/>
              </a:ext>
            </a:extLst>
          </p:cNvPr>
          <p:cNvSpPr>
            <a:spLocks noGrp="1"/>
          </p:cNvSpPr>
          <p:nvPr>
            <p:ph sz="quarter" idx="15"/>
          </p:nvPr>
        </p:nvSpPr>
        <p:spPr>
          <a:xfrm>
            <a:off x="430200" y="1447200"/>
            <a:ext cx="8282160" cy="3110400"/>
          </a:xfrm>
          <a:noFill/>
        </p:spPr>
        <p:txBody>
          <a:bodyPr vert="horz" lIns="0" tIns="0" rIns="0" bIns="0" rtlCol="0">
            <a:noAutofit/>
          </a:bodyPr>
          <a:lstStyle/>
          <a:p>
            <a:r>
              <a:rPr lang="fr-FR" dirty="0"/>
              <a:t>Qu’est ce qu’un fichier de logs ?</a:t>
            </a:r>
          </a:p>
          <a:p>
            <a:endParaRPr lang="fr-FR" dirty="0"/>
          </a:p>
          <a:p>
            <a:r>
              <a:rPr lang="fr-FR" dirty="0"/>
              <a:t>Il s’agit d’un journal d’événements :</a:t>
            </a:r>
          </a:p>
          <a:p>
            <a:pPr lvl="1"/>
            <a:r>
              <a:rPr lang="fr-FR" dirty="0"/>
              <a:t>Horodatés : chaque ligne contient la date et l’heure</a:t>
            </a:r>
          </a:p>
          <a:p>
            <a:pPr lvl="1"/>
            <a:r>
              <a:rPr lang="fr-FR" dirty="0"/>
              <a:t>Contient des informations structurées ( très rarement en JSON)  ou non :</a:t>
            </a:r>
          </a:p>
          <a:p>
            <a:pPr lvl="2"/>
            <a:r>
              <a:rPr lang="fr-FR" dirty="0"/>
              <a:t>L’IP de l’appelant</a:t>
            </a:r>
          </a:p>
          <a:p>
            <a:pPr lvl="2"/>
            <a:r>
              <a:rPr lang="fr-FR" dirty="0"/>
              <a:t>Le login</a:t>
            </a:r>
          </a:p>
          <a:p>
            <a:pPr lvl="2"/>
            <a:r>
              <a:rPr lang="fr-FR" dirty="0"/>
              <a:t>Le code retour HTTP</a:t>
            </a:r>
          </a:p>
          <a:p>
            <a:pPr lvl="2"/>
            <a:r>
              <a:rPr lang="fr-FR" dirty="0"/>
              <a:t>L’URI de la requête</a:t>
            </a:r>
          </a:p>
          <a:p>
            <a:pPr lvl="2"/>
            <a:r>
              <a:rPr lang="fr-FR" dirty="0"/>
              <a:t>La taille de la requête ou de la réponse</a:t>
            </a:r>
          </a:p>
          <a:p>
            <a:pPr lvl="2"/>
            <a:r>
              <a:rPr lang="fr-FR" dirty="0"/>
              <a:t>Le temps de réponse</a:t>
            </a:r>
          </a:p>
          <a:p>
            <a:pPr lvl="2"/>
            <a:r>
              <a:rPr lang="fr-FR" dirty="0"/>
              <a:t>Le navigateur et système d’exploitation utilisés</a:t>
            </a:r>
          </a:p>
          <a:p>
            <a:pPr lvl="2"/>
            <a:r>
              <a:rPr lang="fr-FR" dirty="0"/>
              <a:t>….</a:t>
            </a:r>
          </a:p>
        </p:txBody>
      </p:sp>
      <p:pic>
        <p:nvPicPr>
          <p:cNvPr id="8" name="Picture 2">
            <a:extLst>
              <a:ext uri="{FF2B5EF4-FFF2-40B4-BE49-F238E27FC236}">
                <a16:creationId xmlns:a16="http://schemas.microsoft.com/office/drawing/2014/main" id="{0135537A-B66B-41D8-9168-792F1F1294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8250" y="1653626"/>
            <a:ext cx="3528392" cy="2697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72070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C6A9687E-67E6-4B84-B0E7-87328831D61B}"/>
              </a:ext>
            </a:extLst>
          </p:cNvPr>
          <p:cNvSpPr>
            <a:spLocks noGrp="1"/>
          </p:cNvSpPr>
          <p:nvPr>
            <p:ph type="title"/>
          </p:nvPr>
        </p:nvSpPr>
        <p:spPr/>
        <p:txBody>
          <a:bodyPr/>
          <a:lstStyle/>
          <a:p>
            <a:r>
              <a:rPr lang="en-GB" dirty="0" err="1"/>
              <a:t>ElasticStack</a:t>
            </a:r>
            <a:endParaRPr lang="fr-FR" dirty="0"/>
          </a:p>
        </p:txBody>
      </p:sp>
      <p:sp>
        <p:nvSpPr>
          <p:cNvPr id="4" name="Espace réservé du texte 3">
            <a:extLst>
              <a:ext uri="{FF2B5EF4-FFF2-40B4-BE49-F238E27FC236}">
                <a16:creationId xmlns:a16="http://schemas.microsoft.com/office/drawing/2014/main" id="{D5CAABFB-FB31-4F7C-8A4C-AB9DF2D7A31A}"/>
              </a:ext>
            </a:extLst>
          </p:cNvPr>
          <p:cNvSpPr>
            <a:spLocks noGrp="1"/>
          </p:cNvSpPr>
          <p:nvPr>
            <p:ph type="body" sz="quarter" idx="13"/>
          </p:nvPr>
        </p:nvSpPr>
        <p:spPr/>
        <p:txBody>
          <a:bodyPr/>
          <a:lstStyle/>
          <a:p>
            <a:r>
              <a:rPr lang="fr-FR" dirty="0"/>
              <a:t>Cas d’utilisation</a:t>
            </a:r>
          </a:p>
        </p:txBody>
      </p:sp>
      <p:sp>
        <p:nvSpPr>
          <p:cNvPr id="5" name="Espace réservé de la date 4">
            <a:extLst>
              <a:ext uri="{FF2B5EF4-FFF2-40B4-BE49-F238E27FC236}">
                <a16:creationId xmlns:a16="http://schemas.microsoft.com/office/drawing/2014/main" id="{B623F8D0-5059-4C8B-BF7B-3DFB8406375D}"/>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6E695D5B-1898-4B84-9C37-D72FF3C765E8}"/>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9" name="Espace réservé du contenu 6">
            <a:extLst>
              <a:ext uri="{FF2B5EF4-FFF2-40B4-BE49-F238E27FC236}">
                <a16:creationId xmlns:a16="http://schemas.microsoft.com/office/drawing/2014/main" id="{F9C47957-B0D9-45C9-BED1-70781B9CD499}"/>
              </a:ext>
            </a:extLst>
          </p:cNvPr>
          <p:cNvSpPr>
            <a:spLocks noGrp="1"/>
          </p:cNvSpPr>
          <p:nvPr>
            <p:ph sz="quarter" idx="15"/>
          </p:nvPr>
        </p:nvSpPr>
        <p:spPr>
          <a:xfrm>
            <a:off x="430200" y="1447200"/>
            <a:ext cx="8282160" cy="3110400"/>
          </a:xfrm>
          <a:noFill/>
        </p:spPr>
        <p:txBody>
          <a:bodyPr vert="horz" lIns="0" tIns="0" rIns="0" bIns="0" rtlCol="0">
            <a:noAutofit/>
          </a:bodyPr>
          <a:lstStyle/>
          <a:p>
            <a:r>
              <a:rPr lang="fr-FR" dirty="0"/>
              <a:t>D’où proviennent les logs ?</a:t>
            </a:r>
          </a:p>
          <a:p>
            <a:endParaRPr lang="fr-FR" dirty="0"/>
          </a:p>
          <a:p>
            <a:r>
              <a:rPr lang="fr-FR" dirty="0"/>
              <a:t>Ils peuvent provenir de différents composants de l’application :</a:t>
            </a:r>
          </a:p>
          <a:p>
            <a:pPr lvl="1"/>
            <a:r>
              <a:rPr lang="fr-FR" dirty="0"/>
              <a:t>Logs Système</a:t>
            </a:r>
          </a:p>
          <a:p>
            <a:pPr lvl="1"/>
            <a:r>
              <a:rPr lang="fr-FR" dirty="0"/>
              <a:t>Logs des bases de données</a:t>
            </a:r>
          </a:p>
          <a:p>
            <a:pPr lvl="1"/>
            <a:r>
              <a:rPr lang="fr-FR" dirty="0"/>
              <a:t>Logs des applications</a:t>
            </a:r>
          </a:p>
          <a:p>
            <a:pPr lvl="1"/>
            <a:r>
              <a:rPr lang="fr-FR" dirty="0"/>
              <a:t>Logs d’erreur</a:t>
            </a:r>
          </a:p>
          <a:p>
            <a:pPr lvl="1"/>
            <a:r>
              <a:rPr lang="fr-FR" dirty="0"/>
              <a:t>Logs de sécurité</a:t>
            </a:r>
          </a:p>
          <a:p>
            <a:pPr lvl="1"/>
            <a:r>
              <a:rPr lang="fr-FR" dirty="0"/>
              <a:t>….</a:t>
            </a:r>
          </a:p>
        </p:txBody>
      </p:sp>
    </p:spTree>
    <p:extLst>
      <p:ext uri="{BB962C8B-B14F-4D97-AF65-F5344CB8AC3E}">
        <p14:creationId xmlns:p14="http://schemas.microsoft.com/office/powerpoint/2010/main" val="10124187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C6A9687E-67E6-4B84-B0E7-87328831D61B}"/>
              </a:ext>
            </a:extLst>
          </p:cNvPr>
          <p:cNvSpPr>
            <a:spLocks noGrp="1"/>
          </p:cNvSpPr>
          <p:nvPr>
            <p:ph type="title"/>
          </p:nvPr>
        </p:nvSpPr>
        <p:spPr/>
        <p:txBody>
          <a:bodyPr/>
          <a:lstStyle/>
          <a:p>
            <a:r>
              <a:rPr lang="en-GB" dirty="0" err="1"/>
              <a:t>ElasticStack</a:t>
            </a:r>
            <a:endParaRPr lang="fr-FR" dirty="0"/>
          </a:p>
        </p:txBody>
      </p:sp>
      <p:sp>
        <p:nvSpPr>
          <p:cNvPr id="4" name="Espace réservé du texte 3">
            <a:extLst>
              <a:ext uri="{FF2B5EF4-FFF2-40B4-BE49-F238E27FC236}">
                <a16:creationId xmlns:a16="http://schemas.microsoft.com/office/drawing/2014/main" id="{D5CAABFB-FB31-4F7C-8A4C-AB9DF2D7A31A}"/>
              </a:ext>
            </a:extLst>
          </p:cNvPr>
          <p:cNvSpPr>
            <a:spLocks noGrp="1"/>
          </p:cNvSpPr>
          <p:nvPr>
            <p:ph type="body" sz="quarter" idx="13"/>
          </p:nvPr>
        </p:nvSpPr>
        <p:spPr/>
        <p:txBody>
          <a:bodyPr/>
          <a:lstStyle/>
          <a:p>
            <a:r>
              <a:rPr lang="fr-FR" dirty="0"/>
              <a:t>Cas d’utilisation</a:t>
            </a:r>
          </a:p>
        </p:txBody>
      </p:sp>
      <p:sp>
        <p:nvSpPr>
          <p:cNvPr id="5" name="Espace réservé de la date 4">
            <a:extLst>
              <a:ext uri="{FF2B5EF4-FFF2-40B4-BE49-F238E27FC236}">
                <a16:creationId xmlns:a16="http://schemas.microsoft.com/office/drawing/2014/main" id="{B623F8D0-5059-4C8B-BF7B-3DFB8406375D}"/>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6E695D5B-1898-4B84-9C37-D72FF3C765E8}"/>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9" name="Espace réservé du contenu 6">
            <a:extLst>
              <a:ext uri="{FF2B5EF4-FFF2-40B4-BE49-F238E27FC236}">
                <a16:creationId xmlns:a16="http://schemas.microsoft.com/office/drawing/2014/main" id="{F9C47957-B0D9-45C9-BED1-70781B9CD499}"/>
              </a:ext>
            </a:extLst>
          </p:cNvPr>
          <p:cNvSpPr>
            <a:spLocks noGrp="1"/>
          </p:cNvSpPr>
          <p:nvPr>
            <p:ph sz="quarter" idx="15"/>
          </p:nvPr>
        </p:nvSpPr>
        <p:spPr>
          <a:xfrm>
            <a:off x="430200" y="1447200"/>
            <a:ext cx="8282160" cy="3110400"/>
          </a:xfrm>
          <a:noFill/>
        </p:spPr>
        <p:txBody>
          <a:bodyPr vert="horz" lIns="0" tIns="0" rIns="0" bIns="0" rtlCol="0">
            <a:noAutofit/>
          </a:bodyPr>
          <a:lstStyle/>
          <a:p>
            <a:r>
              <a:rPr lang="fr-FR" dirty="0"/>
              <a:t>Qu’est ce que la stack </a:t>
            </a:r>
            <a:r>
              <a:rPr lang="fr-FR" dirty="0" err="1"/>
              <a:t>Elastic</a:t>
            </a:r>
            <a:r>
              <a:rPr lang="fr-FR" dirty="0"/>
              <a:t> ?</a:t>
            </a:r>
          </a:p>
          <a:p>
            <a:endParaRPr lang="fr-FR" dirty="0"/>
          </a:p>
          <a:p>
            <a:r>
              <a:rPr lang="fr-FR" dirty="0"/>
              <a:t>Un ensemble d’applications </a:t>
            </a:r>
            <a:r>
              <a:rPr lang="fr-FR" dirty="0" err="1"/>
              <a:t>openSource</a:t>
            </a:r>
            <a:r>
              <a:rPr lang="fr-FR" dirty="0"/>
              <a:t> autour d’</a:t>
            </a:r>
            <a:r>
              <a:rPr lang="fr-FR" dirty="0" err="1"/>
              <a:t>Elasticsearch</a:t>
            </a:r>
            <a:r>
              <a:rPr lang="fr-FR" dirty="0"/>
              <a:t> pour la manipulation de logs et de métriques à des fins d’observabilité</a:t>
            </a:r>
          </a:p>
          <a:p>
            <a:endParaRPr lang="fr-FR" dirty="0"/>
          </a:p>
          <a:p>
            <a:r>
              <a:rPr lang="fr-FR" dirty="0"/>
              <a:t>Permet de centraliser l’ensemble des logs</a:t>
            </a:r>
          </a:p>
          <a:p>
            <a:r>
              <a:rPr lang="fr-FR" dirty="0"/>
              <a:t>De les intégrer en temps réel</a:t>
            </a:r>
          </a:p>
          <a:p>
            <a:r>
              <a:rPr lang="fr-FR" dirty="0"/>
              <a:t>De créer des graphes sur les données</a:t>
            </a:r>
          </a:p>
          <a:p>
            <a:r>
              <a:rPr lang="fr-FR" dirty="0"/>
              <a:t>De manipuler les données</a:t>
            </a:r>
          </a:p>
          <a:p>
            <a:r>
              <a:rPr lang="fr-FR" dirty="0"/>
              <a:t>De corréler les données</a:t>
            </a:r>
          </a:p>
        </p:txBody>
      </p:sp>
    </p:spTree>
    <p:extLst>
      <p:ext uri="{BB962C8B-B14F-4D97-AF65-F5344CB8AC3E}">
        <p14:creationId xmlns:p14="http://schemas.microsoft.com/office/powerpoint/2010/main" val="10068640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5CFCFCA-A0EC-435D-8BAE-E002DEBFC3D7}"/>
              </a:ext>
            </a:extLst>
          </p:cNvPr>
          <p:cNvSpPr>
            <a:spLocks noGrp="1"/>
          </p:cNvSpPr>
          <p:nvPr>
            <p:ph type="title"/>
          </p:nvPr>
        </p:nvSpPr>
        <p:spPr/>
        <p:txBody>
          <a:bodyPr/>
          <a:lstStyle/>
          <a:p>
            <a:r>
              <a:rPr lang="en-GB" dirty="0" err="1"/>
              <a:t>ElasticStack</a:t>
            </a:r>
            <a:endParaRPr lang="fr-FR" dirty="0"/>
          </a:p>
        </p:txBody>
      </p:sp>
      <p:sp>
        <p:nvSpPr>
          <p:cNvPr id="4" name="Espace réservé du texte 3">
            <a:extLst>
              <a:ext uri="{FF2B5EF4-FFF2-40B4-BE49-F238E27FC236}">
                <a16:creationId xmlns:a16="http://schemas.microsoft.com/office/drawing/2014/main" id="{A96DED83-88A9-4B3E-BE44-481B98321FF8}"/>
              </a:ext>
            </a:extLst>
          </p:cNvPr>
          <p:cNvSpPr>
            <a:spLocks noGrp="1"/>
          </p:cNvSpPr>
          <p:nvPr>
            <p:ph type="body" sz="quarter" idx="13"/>
          </p:nvPr>
        </p:nvSpPr>
        <p:spPr/>
        <p:txBody>
          <a:bodyPr/>
          <a:lstStyle/>
          <a:p>
            <a:r>
              <a:rPr lang="fr-FR" dirty="0"/>
              <a:t>Présentation</a:t>
            </a:r>
          </a:p>
        </p:txBody>
      </p:sp>
      <p:sp>
        <p:nvSpPr>
          <p:cNvPr id="5" name="Espace réservé de la date 4">
            <a:extLst>
              <a:ext uri="{FF2B5EF4-FFF2-40B4-BE49-F238E27FC236}">
                <a16:creationId xmlns:a16="http://schemas.microsoft.com/office/drawing/2014/main" id="{AC5AA6F2-C7A0-484D-BB88-56A825F9408B}"/>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0A53B96E-36B8-45D6-AC5C-1CCFE95B6FB6}"/>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7" name="Picture 7" descr="Résultat de recherche d'images pour &quot;kibana logo&quot;">
            <a:extLst>
              <a:ext uri="{FF2B5EF4-FFF2-40B4-BE49-F238E27FC236}">
                <a16:creationId xmlns:a16="http://schemas.microsoft.com/office/drawing/2014/main" id="{C365A0ED-25F4-4F12-9370-F1F51FF5C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233" y="982012"/>
            <a:ext cx="2143125" cy="21145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4">
            <a:extLst>
              <a:ext uri="{FF2B5EF4-FFF2-40B4-BE49-F238E27FC236}">
                <a16:creationId xmlns:a16="http://schemas.microsoft.com/office/drawing/2014/main" id="{E3A3026E-AB9E-45AA-8FE0-01358229F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 y="982012"/>
            <a:ext cx="2960869" cy="1539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5">
            <a:extLst>
              <a:ext uri="{FF2B5EF4-FFF2-40B4-BE49-F238E27FC236}">
                <a16:creationId xmlns:a16="http://schemas.microsoft.com/office/drawing/2014/main" id="{9AA194B4-C842-46D4-BAFD-F974DA4B9D6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3316" y="3212805"/>
            <a:ext cx="1870315" cy="1539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7">
            <a:extLst>
              <a:ext uri="{FF2B5EF4-FFF2-40B4-BE49-F238E27FC236}">
                <a16:creationId xmlns:a16="http://schemas.microsoft.com/office/drawing/2014/main" id="{BED2A639-D7DD-4219-BB79-ED9ABB83A91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64377" y="957543"/>
            <a:ext cx="1728192" cy="1579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9">
            <a:extLst>
              <a:ext uri="{FF2B5EF4-FFF2-40B4-BE49-F238E27FC236}">
                <a16:creationId xmlns:a16="http://schemas.microsoft.com/office/drawing/2014/main" id="{EBA569DE-D131-4B44-835F-BA85D16F0EE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1655" y="3172888"/>
            <a:ext cx="1457167" cy="1579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Connecteur droit 11">
            <a:extLst>
              <a:ext uri="{FF2B5EF4-FFF2-40B4-BE49-F238E27FC236}">
                <a16:creationId xmlns:a16="http://schemas.microsoft.com/office/drawing/2014/main" id="{DED5CF11-59C0-4A7D-B06E-2CE7DF8FFB78}"/>
              </a:ext>
            </a:extLst>
          </p:cNvPr>
          <p:cNvCxnSpPr>
            <a:stCxn id="7" idx="1"/>
          </p:cNvCxnSpPr>
          <p:nvPr/>
        </p:nvCxnSpPr>
        <p:spPr>
          <a:xfrm flipH="1" flipV="1">
            <a:off x="2373786" y="1751839"/>
            <a:ext cx="973447" cy="28744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 name="Connecteur droit 12">
            <a:extLst>
              <a:ext uri="{FF2B5EF4-FFF2-40B4-BE49-F238E27FC236}">
                <a16:creationId xmlns:a16="http://schemas.microsoft.com/office/drawing/2014/main" id="{A9719744-ABF1-4E12-AF10-7DC08BCB9963}"/>
              </a:ext>
            </a:extLst>
          </p:cNvPr>
          <p:cNvCxnSpPr/>
          <p:nvPr/>
        </p:nvCxnSpPr>
        <p:spPr>
          <a:xfrm flipH="1" flipV="1">
            <a:off x="5398120" y="2959868"/>
            <a:ext cx="1584176" cy="1133243"/>
          </a:xfrm>
          <a:prstGeom prst="line">
            <a:avLst/>
          </a:prstGeom>
          <a:ln>
            <a:solidFill>
              <a:schemeClr val="tx2">
                <a:lumMod val="60000"/>
                <a:lumOff val="40000"/>
              </a:schemeClr>
            </a:solidFill>
          </a:ln>
        </p:spPr>
        <p:style>
          <a:lnRef idx="2">
            <a:schemeClr val="dk1"/>
          </a:lnRef>
          <a:fillRef idx="0">
            <a:schemeClr val="dk1"/>
          </a:fillRef>
          <a:effectRef idx="1">
            <a:schemeClr val="dk1"/>
          </a:effectRef>
          <a:fontRef idx="minor">
            <a:schemeClr val="tx1"/>
          </a:fontRef>
        </p:style>
      </p:cxnSp>
      <p:cxnSp>
        <p:nvCxnSpPr>
          <p:cNvPr id="14" name="Connecteur droit 13">
            <a:extLst>
              <a:ext uri="{FF2B5EF4-FFF2-40B4-BE49-F238E27FC236}">
                <a16:creationId xmlns:a16="http://schemas.microsoft.com/office/drawing/2014/main" id="{A22BB477-32DD-4BAB-81CC-D8CF65C98CDC}"/>
              </a:ext>
            </a:extLst>
          </p:cNvPr>
          <p:cNvCxnSpPr/>
          <p:nvPr/>
        </p:nvCxnSpPr>
        <p:spPr>
          <a:xfrm flipH="1">
            <a:off x="5398120" y="1391141"/>
            <a:ext cx="1584176" cy="143724"/>
          </a:xfrm>
          <a:prstGeom prst="line">
            <a:avLst/>
          </a:prstGeom>
          <a:ln>
            <a:solidFill>
              <a:srgbClr val="FF3399"/>
            </a:solidFill>
          </a:ln>
        </p:spPr>
        <p:style>
          <a:lnRef idx="2">
            <a:schemeClr val="dk1"/>
          </a:lnRef>
          <a:fillRef idx="0">
            <a:schemeClr val="dk1"/>
          </a:fillRef>
          <a:effectRef idx="1">
            <a:schemeClr val="dk1"/>
          </a:effectRef>
          <a:fontRef idx="minor">
            <a:schemeClr val="tx1"/>
          </a:fontRef>
        </p:style>
      </p:cxnSp>
      <p:cxnSp>
        <p:nvCxnSpPr>
          <p:cNvPr id="15" name="Connecteur droit 14">
            <a:extLst>
              <a:ext uri="{FF2B5EF4-FFF2-40B4-BE49-F238E27FC236}">
                <a16:creationId xmlns:a16="http://schemas.microsoft.com/office/drawing/2014/main" id="{50C8B612-3711-4035-AB60-CE2E2F75A6CD}"/>
              </a:ext>
            </a:extLst>
          </p:cNvPr>
          <p:cNvCxnSpPr/>
          <p:nvPr/>
        </p:nvCxnSpPr>
        <p:spPr>
          <a:xfrm flipH="1">
            <a:off x="1869728" y="2991097"/>
            <a:ext cx="1656184" cy="809549"/>
          </a:xfrm>
          <a:prstGeom prst="line">
            <a:avLst/>
          </a:prstGeom>
          <a:ln>
            <a:solidFill>
              <a:srgbClr val="FFC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61190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D1E1D13-37E5-4451-8493-74A531C60A73}"/>
              </a:ext>
            </a:extLst>
          </p:cNvPr>
          <p:cNvSpPr>
            <a:spLocks noGrp="1"/>
          </p:cNvSpPr>
          <p:nvPr>
            <p:ph sz="quarter" idx="15"/>
          </p:nvPr>
        </p:nvSpPr>
        <p:spPr/>
        <p:txBody>
          <a:bodyPr/>
          <a:lstStyle/>
          <a:p>
            <a:r>
              <a:rPr lang="fr-FR" dirty="0"/>
              <a:t>Librairie JAVA publiée pour la première fois en mars 2000</a:t>
            </a:r>
          </a:p>
          <a:p>
            <a:r>
              <a:rPr lang="fr-FR" dirty="0"/>
              <a:t>Permet d’indexer et rechercher du texte</a:t>
            </a:r>
          </a:p>
          <a:p>
            <a:r>
              <a:rPr lang="fr-FR" dirty="0"/>
              <a:t>Fournit un ensemble d’utilitaire autour du texte :</a:t>
            </a:r>
          </a:p>
          <a:p>
            <a:pPr lvl="1"/>
            <a:r>
              <a:rPr lang="fr-FR" dirty="0"/>
              <a:t>Indexation </a:t>
            </a:r>
            <a:r>
              <a:rPr lang="fr-FR" dirty="0" err="1"/>
              <a:t>FullText</a:t>
            </a:r>
            <a:endParaRPr lang="fr-FR" dirty="0"/>
          </a:p>
          <a:p>
            <a:pPr lvl="1"/>
            <a:r>
              <a:rPr lang="fr-FR" dirty="0"/>
              <a:t>Recherche exact</a:t>
            </a:r>
          </a:p>
          <a:p>
            <a:pPr lvl="1"/>
            <a:r>
              <a:rPr lang="fr-FR" dirty="0"/>
              <a:t>Recherche approchée</a:t>
            </a:r>
          </a:p>
          <a:p>
            <a:pPr lvl="1"/>
            <a:r>
              <a:rPr lang="fr-FR" dirty="0"/>
              <a:t>Gestion des accents</a:t>
            </a:r>
          </a:p>
          <a:p>
            <a:pPr lvl="1"/>
            <a:r>
              <a:rPr lang="fr-FR" dirty="0"/>
              <a:t>Mots se rapprochant</a:t>
            </a:r>
          </a:p>
          <a:p>
            <a:pPr lvl="1"/>
            <a:r>
              <a:rPr lang="fr-FR" dirty="0"/>
              <a:t>Base verbale</a:t>
            </a:r>
          </a:p>
          <a:p>
            <a:pPr lvl="1"/>
            <a:r>
              <a:rPr lang="fr-FR" dirty="0"/>
              <a:t>Stop Word</a:t>
            </a:r>
          </a:p>
          <a:p>
            <a:pPr lvl="1"/>
            <a:r>
              <a:rPr lang="fr-FR" dirty="0"/>
              <a:t>Mise en surbrillance de texte</a:t>
            </a:r>
          </a:p>
          <a:p>
            <a:pPr lvl="1"/>
            <a:r>
              <a:rPr lang="fr-FR" dirty="0"/>
              <a:t>Gestion des langues</a:t>
            </a:r>
          </a:p>
          <a:p>
            <a:pPr lvl="1"/>
            <a:r>
              <a:rPr lang="fr-FR" dirty="0"/>
              <a:t>…</a:t>
            </a:r>
          </a:p>
          <a:p>
            <a:pPr lvl="1"/>
            <a:endParaRPr lang="fr-FR" dirty="0"/>
          </a:p>
          <a:p>
            <a:r>
              <a:rPr lang="fr-FR" dirty="0"/>
              <a:t>Il est au cœur de nombreux moteurs de recherche et sites internet.</a:t>
            </a:r>
          </a:p>
        </p:txBody>
      </p:sp>
      <p:sp>
        <p:nvSpPr>
          <p:cNvPr id="3" name="Titre 2">
            <a:extLst>
              <a:ext uri="{FF2B5EF4-FFF2-40B4-BE49-F238E27FC236}">
                <a16:creationId xmlns:a16="http://schemas.microsoft.com/office/drawing/2014/main" id="{746F7C47-C9CC-4A10-8694-874267A9455B}"/>
              </a:ext>
            </a:extLst>
          </p:cNvPr>
          <p:cNvSpPr>
            <a:spLocks noGrp="1"/>
          </p:cNvSpPr>
          <p:nvPr>
            <p:ph type="title"/>
          </p:nvPr>
        </p:nvSpPr>
        <p:spPr/>
        <p:txBody>
          <a:bodyPr/>
          <a:lstStyle/>
          <a:p>
            <a:r>
              <a:rPr lang="fr-FR" dirty="0" err="1"/>
              <a:t>ElasticSearch</a:t>
            </a:r>
            <a:endParaRPr lang="fr-FR" dirty="0"/>
          </a:p>
        </p:txBody>
      </p:sp>
      <p:sp>
        <p:nvSpPr>
          <p:cNvPr id="4" name="Espace réservé du texte 3">
            <a:extLst>
              <a:ext uri="{FF2B5EF4-FFF2-40B4-BE49-F238E27FC236}">
                <a16:creationId xmlns:a16="http://schemas.microsoft.com/office/drawing/2014/main" id="{D213C2B4-50A2-42F2-8E7B-4DDFDA88AFFC}"/>
              </a:ext>
            </a:extLst>
          </p:cNvPr>
          <p:cNvSpPr>
            <a:spLocks noGrp="1"/>
          </p:cNvSpPr>
          <p:nvPr>
            <p:ph type="body" sz="quarter" idx="13"/>
          </p:nvPr>
        </p:nvSpPr>
        <p:spPr/>
        <p:txBody>
          <a:bodyPr/>
          <a:lstStyle/>
          <a:p>
            <a:r>
              <a:rPr lang="fr-FR" dirty="0" err="1"/>
              <a:t>Lucene</a:t>
            </a:r>
            <a:endParaRPr lang="fr-FR" dirty="0"/>
          </a:p>
        </p:txBody>
      </p:sp>
      <p:sp>
        <p:nvSpPr>
          <p:cNvPr id="5" name="Espace réservé de la date 4">
            <a:extLst>
              <a:ext uri="{FF2B5EF4-FFF2-40B4-BE49-F238E27FC236}">
                <a16:creationId xmlns:a16="http://schemas.microsoft.com/office/drawing/2014/main" id="{DB1E02E8-0FF3-4D83-955D-A72920E67C40}"/>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73C0936B-4C66-405C-8AEF-D1DB6E583B4B}"/>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7" name="Image 6">
            <a:extLst>
              <a:ext uri="{FF2B5EF4-FFF2-40B4-BE49-F238E27FC236}">
                <a16:creationId xmlns:a16="http://schemas.microsoft.com/office/drawing/2014/main" id="{37A69C61-947E-4F36-8EDE-DC348AFDF658}"/>
              </a:ext>
            </a:extLst>
          </p:cNvPr>
          <p:cNvPicPr>
            <a:picLocks noChangeAspect="1"/>
          </p:cNvPicPr>
          <p:nvPr/>
        </p:nvPicPr>
        <p:blipFill>
          <a:blip r:embed="rId2"/>
          <a:stretch>
            <a:fillRect/>
          </a:stretch>
        </p:blipFill>
        <p:spPr>
          <a:xfrm>
            <a:off x="6035305" y="473933"/>
            <a:ext cx="2857500" cy="638175"/>
          </a:xfrm>
          <a:prstGeom prst="rect">
            <a:avLst/>
          </a:prstGeom>
        </p:spPr>
      </p:pic>
    </p:spTree>
    <p:extLst>
      <p:ext uri="{BB962C8B-B14F-4D97-AF65-F5344CB8AC3E}">
        <p14:creationId xmlns:p14="http://schemas.microsoft.com/office/powerpoint/2010/main" val="22502355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979692C4-0B5D-4201-BC41-BF23E8993A44}"/>
              </a:ext>
            </a:extLst>
          </p:cNvPr>
          <p:cNvSpPr>
            <a:spLocks noGrp="1"/>
          </p:cNvSpPr>
          <p:nvPr>
            <p:ph type="title"/>
          </p:nvPr>
        </p:nvSpPr>
        <p:spPr/>
        <p:txBody>
          <a:bodyPr/>
          <a:lstStyle/>
          <a:p>
            <a:r>
              <a:rPr lang="en-GB" dirty="0" err="1"/>
              <a:t>ElasticStack</a:t>
            </a:r>
            <a:endParaRPr lang="fr-FR" dirty="0"/>
          </a:p>
        </p:txBody>
      </p:sp>
      <p:sp>
        <p:nvSpPr>
          <p:cNvPr id="4" name="Espace réservé du texte 3">
            <a:extLst>
              <a:ext uri="{FF2B5EF4-FFF2-40B4-BE49-F238E27FC236}">
                <a16:creationId xmlns:a16="http://schemas.microsoft.com/office/drawing/2014/main" id="{38CA364A-0884-4CA7-ACD4-44AC7581846A}"/>
              </a:ext>
            </a:extLst>
          </p:cNvPr>
          <p:cNvSpPr>
            <a:spLocks noGrp="1"/>
          </p:cNvSpPr>
          <p:nvPr>
            <p:ph type="body" sz="quarter" idx="13"/>
          </p:nvPr>
        </p:nvSpPr>
        <p:spPr/>
        <p:txBody>
          <a:bodyPr/>
          <a:lstStyle/>
          <a:p>
            <a:r>
              <a:rPr lang="fr-FR" dirty="0"/>
              <a:t>Topologie d’installation</a:t>
            </a:r>
          </a:p>
        </p:txBody>
      </p:sp>
      <p:sp>
        <p:nvSpPr>
          <p:cNvPr id="5" name="Espace réservé de la date 4">
            <a:extLst>
              <a:ext uri="{FF2B5EF4-FFF2-40B4-BE49-F238E27FC236}">
                <a16:creationId xmlns:a16="http://schemas.microsoft.com/office/drawing/2014/main" id="{729E50DA-BEAD-4013-A13F-F6C4389F3A61}"/>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6C8BC5E3-DBBC-4D6C-B6A9-B7803C019BE6}"/>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7" name="Picture 14">
            <a:extLst>
              <a:ext uri="{FF2B5EF4-FFF2-40B4-BE49-F238E27FC236}">
                <a16:creationId xmlns:a16="http://schemas.microsoft.com/office/drawing/2014/main" id="{69997EC1-A5B6-4111-A24B-983A6E575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0986" y="2016902"/>
            <a:ext cx="2493690" cy="1296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5">
            <a:extLst>
              <a:ext uri="{FF2B5EF4-FFF2-40B4-BE49-F238E27FC236}">
                <a16:creationId xmlns:a16="http://schemas.microsoft.com/office/drawing/2014/main" id="{4B44B16E-8DAE-4D5A-BF9E-011FDF1FDF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101" y="3216291"/>
            <a:ext cx="1192328" cy="98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7">
            <a:extLst>
              <a:ext uri="{FF2B5EF4-FFF2-40B4-BE49-F238E27FC236}">
                <a16:creationId xmlns:a16="http://schemas.microsoft.com/office/drawing/2014/main" id="{513B0899-E712-4DE9-95D2-F6C916122D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98" y="2016902"/>
            <a:ext cx="1524166" cy="139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9">
            <a:extLst>
              <a:ext uri="{FF2B5EF4-FFF2-40B4-BE49-F238E27FC236}">
                <a16:creationId xmlns:a16="http://schemas.microsoft.com/office/drawing/2014/main" id="{0B3AF6A2-1B28-431E-A2F6-ECFA8327DF2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6798" y="1369785"/>
            <a:ext cx="905470" cy="98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Connecteur droit 10">
            <a:extLst>
              <a:ext uri="{FF2B5EF4-FFF2-40B4-BE49-F238E27FC236}">
                <a16:creationId xmlns:a16="http://schemas.microsoft.com/office/drawing/2014/main" id="{D522B8C6-1995-4472-88C8-F63BBA0273BD}"/>
              </a:ext>
            </a:extLst>
          </p:cNvPr>
          <p:cNvCxnSpPr>
            <a:cxnSpLocks/>
          </p:cNvCxnSpPr>
          <p:nvPr/>
        </p:nvCxnSpPr>
        <p:spPr>
          <a:xfrm>
            <a:off x="1617774" y="1880074"/>
            <a:ext cx="1736373" cy="728917"/>
          </a:xfrm>
          <a:prstGeom prst="line">
            <a:avLst/>
          </a:prstGeom>
          <a:ln>
            <a:solidFill>
              <a:schemeClr val="tx2">
                <a:lumMod val="60000"/>
                <a:lumOff val="40000"/>
              </a:schemeClr>
            </a:solidFill>
            <a:tailEnd type="triangle"/>
          </a:ln>
        </p:spPr>
        <p:style>
          <a:lnRef idx="2">
            <a:schemeClr val="dk1"/>
          </a:lnRef>
          <a:fillRef idx="0">
            <a:schemeClr val="dk1"/>
          </a:fillRef>
          <a:effectRef idx="1">
            <a:schemeClr val="dk1"/>
          </a:effectRef>
          <a:fontRef idx="minor">
            <a:schemeClr val="tx1"/>
          </a:fontRef>
        </p:style>
      </p:cxnSp>
      <p:cxnSp>
        <p:nvCxnSpPr>
          <p:cNvPr id="17" name="Connecteur droit 16">
            <a:extLst>
              <a:ext uri="{FF2B5EF4-FFF2-40B4-BE49-F238E27FC236}">
                <a16:creationId xmlns:a16="http://schemas.microsoft.com/office/drawing/2014/main" id="{47585212-99CA-4AD7-A786-88AEABA94B47}"/>
              </a:ext>
            </a:extLst>
          </p:cNvPr>
          <p:cNvCxnSpPr>
            <a:cxnSpLocks/>
          </p:cNvCxnSpPr>
          <p:nvPr/>
        </p:nvCxnSpPr>
        <p:spPr>
          <a:xfrm flipV="1">
            <a:off x="1712268" y="2745819"/>
            <a:ext cx="1641879" cy="817514"/>
          </a:xfrm>
          <a:prstGeom prst="line">
            <a:avLst/>
          </a:prstGeom>
          <a:ln>
            <a:solidFill>
              <a:schemeClr val="tx2">
                <a:lumMod val="60000"/>
                <a:lumOff val="40000"/>
              </a:schemeClr>
            </a:solidFill>
            <a:tailEnd type="triangle"/>
          </a:ln>
        </p:spPr>
        <p:style>
          <a:lnRef idx="2">
            <a:schemeClr val="dk1"/>
          </a:lnRef>
          <a:fillRef idx="0">
            <a:schemeClr val="dk1"/>
          </a:fillRef>
          <a:effectRef idx="1">
            <a:schemeClr val="dk1"/>
          </a:effectRef>
          <a:fontRef idx="minor">
            <a:schemeClr val="tx1"/>
          </a:fontRef>
        </p:style>
      </p:cxnSp>
      <p:cxnSp>
        <p:nvCxnSpPr>
          <p:cNvPr id="22" name="Connecteur droit 21">
            <a:extLst>
              <a:ext uri="{FF2B5EF4-FFF2-40B4-BE49-F238E27FC236}">
                <a16:creationId xmlns:a16="http://schemas.microsoft.com/office/drawing/2014/main" id="{BD1BD960-8EC1-4FCE-8D30-53D6096D929E}"/>
              </a:ext>
            </a:extLst>
          </p:cNvPr>
          <p:cNvCxnSpPr>
            <a:cxnSpLocks/>
          </p:cNvCxnSpPr>
          <p:nvPr/>
        </p:nvCxnSpPr>
        <p:spPr>
          <a:xfrm flipH="1">
            <a:off x="5326144" y="2585376"/>
            <a:ext cx="1715679" cy="1"/>
          </a:xfrm>
          <a:prstGeom prst="line">
            <a:avLst/>
          </a:prstGeom>
          <a:ln>
            <a:solidFill>
              <a:schemeClr val="tx2">
                <a:lumMod val="60000"/>
                <a:lumOff val="40000"/>
              </a:schemeClr>
            </a:solidFill>
            <a:tailEnd type="triangle"/>
          </a:ln>
        </p:spPr>
        <p:style>
          <a:lnRef idx="2">
            <a:schemeClr val="dk1"/>
          </a:lnRef>
          <a:fillRef idx="0">
            <a:schemeClr val="dk1"/>
          </a:fillRef>
          <a:effectRef idx="1">
            <a:schemeClr val="dk1"/>
          </a:effectRef>
          <a:fontRef idx="minor">
            <a:schemeClr val="tx1"/>
          </a:fontRef>
        </p:style>
      </p:cxnSp>
      <p:sp>
        <p:nvSpPr>
          <p:cNvPr id="25" name="ZoneTexte 24">
            <a:extLst>
              <a:ext uri="{FF2B5EF4-FFF2-40B4-BE49-F238E27FC236}">
                <a16:creationId xmlns:a16="http://schemas.microsoft.com/office/drawing/2014/main" id="{FAC72854-D716-44D0-A33E-69B71A374324}"/>
              </a:ext>
            </a:extLst>
          </p:cNvPr>
          <p:cNvSpPr txBox="1"/>
          <p:nvPr/>
        </p:nvSpPr>
        <p:spPr>
          <a:xfrm>
            <a:off x="2347274" y="1564504"/>
            <a:ext cx="905470" cy="415498"/>
          </a:xfrm>
          <a:prstGeom prst="rect">
            <a:avLst/>
          </a:prstGeom>
          <a:noFill/>
        </p:spPr>
        <p:txBody>
          <a:bodyPr wrap="square" lIns="0" tIns="0" rIns="0" bIns="0" rtlCol="0">
            <a:spAutoFit/>
          </a:bodyPr>
          <a:lstStyle/>
          <a:p>
            <a:r>
              <a:rPr lang="fr-FR" dirty="0"/>
              <a:t>Envoi de la donnée</a:t>
            </a:r>
          </a:p>
        </p:txBody>
      </p:sp>
      <p:sp>
        <p:nvSpPr>
          <p:cNvPr id="26" name="ZoneTexte 25">
            <a:extLst>
              <a:ext uri="{FF2B5EF4-FFF2-40B4-BE49-F238E27FC236}">
                <a16:creationId xmlns:a16="http://schemas.microsoft.com/office/drawing/2014/main" id="{966E685C-2038-4431-BA80-23A6F7714FA1}"/>
              </a:ext>
            </a:extLst>
          </p:cNvPr>
          <p:cNvSpPr txBox="1"/>
          <p:nvPr/>
        </p:nvSpPr>
        <p:spPr>
          <a:xfrm>
            <a:off x="2451861" y="3313349"/>
            <a:ext cx="905470" cy="415498"/>
          </a:xfrm>
          <a:prstGeom prst="rect">
            <a:avLst/>
          </a:prstGeom>
          <a:noFill/>
        </p:spPr>
        <p:txBody>
          <a:bodyPr wrap="square" lIns="0" tIns="0" rIns="0" bIns="0" rtlCol="0">
            <a:spAutoFit/>
          </a:bodyPr>
          <a:lstStyle/>
          <a:p>
            <a:r>
              <a:rPr lang="fr-FR" dirty="0"/>
              <a:t>Envoi de la donnée</a:t>
            </a:r>
          </a:p>
        </p:txBody>
      </p:sp>
      <p:cxnSp>
        <p:nvCxnSpPr>
          <p:cNvPr id="27" name="Connecteur droit 26">
            <a:extLst>
              <a:ext uri="{FF2B5EF4-FFF2-40B4-BE49-F238E27FC236}">
                <a16:creationId xmlns:a16="http://schemas.microsoft.com/office/drawing/2014/main" id="{805EDFD8-FAC3-4059-805F-5454EFC52A29}"/>
              </a:ext>
            </a:extLst>
          </p:cNvPr>
          <p:cNvCxnSpPr>
            <a:cxnSpLocks/>
            <a:stCxn id="10" idx="2"/>
          </p:cNvCxnSpPr>
          <p:nvPr/>
        </p:nvCxnSpPr>
        <p:spPr>
          <a:xfrm>
            <a:off x="1259533" y="2351314"/>
            <a:ext cx="0" cy="759531"/>
          </a:xfrm>
          <a:prstGeom prst="line">
            <a:avLst/>
          </a:prstGeom>
          <a:ln>
            <a:solidFill>
              <a:schemeClr val="tx2">
                <a:lumMod val="60000"/>
                <a:lumOff val="40000"/>
              </a:schemeClr>
            </a:solidFill>
            <a:tailEnd type="triangle"/>
          </a:ln>
        </p:spPr>
        <p:style>
          <a:lnRef idx="2">
            <a:schemeClr val="dk1"/>
          </a:lnRef>
          <a:fillRef idx="0">
            <a:schemeClr val="dk1"/>
          </a:fillRef>
          <a:effectRef idx="1">
            <a:schemeClr val="dk1"/>
          </a:effectRef>
          <a:fontRef idx="minor">
            <a:schemeClr val="tx1"/>
          </a:fontRef>
        </p:style>
      </p:cxnSp>
      <p:sp>
        <p:nvSpPr>
          <p:cNvPr id="30" name="ZoneTexte 29">
            <a:extLst>
              <a:ext uri="{FF2B5EF4-FFF2-40B4-BE49-F238E27FC236}">
                <a16:creationId xmlns:a16="http://schemas.microsoft.com/office/drawing/2014/main" id="{A3EFA15F-5A8B-4B40-B623-BFE8FB503F02}"/>
              </a:ext>
            </a:extLst>
          </p:cNvPr>
          <p:cNvSpPr txBox="1"/>
          <p:nvPr/>
        </p:nvSpPr>
        <p:spPr>
          <a:xfrm>
            <a:off x="5894425" y="2049749"/>
            <a:ext cx="905470" cy="415498"/>
          </a:xfrm>
          <a:prstGeom prst="rect">
            <a:avLst/>
          </a:prstGeom>
          <a:noFill/>
        </p:spPr>
        <p:txBody>
          <a:bodyPr wrap="square" lIns="0" tIns="0" rIns="0" bIns="0" rtlCol="0">
            <a:spAutoFit/>
          </a:bodyPr>
          <a:lstStyle/>
          <a:p>
            <a:r>
              <a:rPr lang="fr-FR" dirty="0"/>
              <a:t>Consomme la donnée</a:t>
            </a:r>
          </a:p>
        </p:txBody>
      </p:sp>
      <p:sp>
        <p:nvSpPr>
          <p:cNvPr id="32" name="ZoneTexte 31">
            <a:extLst>
              <a:ext uri="{FF2B5EF4-FFF2-40B4-BE49-F238E27FC236}">
                <a16:creationId xmlns:a16="http://schemas.microsoft.com/office/drawing/2014/main" id="{056D558B-959E-4813-952B-21EF901A395F}"/>
              </a:ext>
            </a:extLst>
          </p:cNvPr>
          <p:cNvSpPr txBox="1"/>
          <p:nvPr/>
        </p:nvSpPr>
        <p:spPr>
          <a:xfrm>
            <a:off x="230468" y="2540321"/>
            <a:ext cx="905470" cy="415498"/>
          </a:xfrm>
          <a:prstGeom prst="rect">
            <a:avLst/>
          </a:prstGeom>
          <a:noFill/>
        </p:spPr>
        <p:txBody>
          <a:bodyPr wrap="square" lIns="0" tIns="0" rIns="0" bIns="0" rtlCol="0">
            <a:spAutoFit/>
          </a:bodyPr>
          <a:lstStyle/>
          <a:p>
            <a:r>
              <a:rPr lang="fr-FR" dirty="0"/>
              <a:t>Envoi de la donnée</a:t>
            </a:r>
          </a:p>
        </p:txBody>
      </p:sp>
    </p:spTree>
    <p:extLst>
      <p:ext uri="{BB962C8B-B14F-4D97-AF65-F5344CB8AC3E}">
        <p14:creationId xmlns:p14="http://schemas.microsoft.com/office/powerpoint/2010/main" val="40083062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2812EF0-7F18-400D-955F-189D7C4149F8}"/>
              </a:ext>
            </a:extLst>
          </p:cNvPr>
          <p:cNvSpPr>
            <a:spLocks noGrp="1"/>
          </p:cNvSpPr>
          <p:nvPr>
            <p:ph sz="quarter" idx="15"/>
          </p:nvPr>
        </p:nvSpPr>
        <p:spPr>
          <a:xfrm>
            <a:off x="430200" y="1447200"/>
            <a:ext cx="8282160" cy="3328000"/>
          </a:xfrm>
        </p:spPr>
        <p:txBody>
          <a:bodyPr/>
          <a:lstStyle/>
          <a:p>
            <a:r>
              <a:rPr lang="fr-FR" dirty="0" err="1"/>
              <a:t>LogStash</a:t>
            </a:r>
            <a:r>
              <a:rPr lang="fr-FR" dirty="0"/>
              <a:t> est un ETL :</a:t>
            </a:r>
          </a:p>
          <a:p>
            <a:pPr lvl="1"/>
            <a:r>
              <a:rPr lang="fr-FR" b="1" dirty="0" err="1"/>
              <a:t>E</a:t>
            </a:r>
            <a:r>
              <a:rPr lang="fr-FR" dirty="0" err="1"/>
              <a:t>xtract</a:t>
            </a:r>
            <a:r>
              <a:rPr lang="fr-FR" dirty="0"/>
              <a:t> (lecture depuis une source de données)</a:t>
            </a:r>
          </a:p>
          <a:p>
            <a:pPr lvl="1"/>
            <a:r>
              <a:rPr lang="fr-FR" b="1" dirty="0" err="1"/>
              <a:t>T</a:t>
            </a:r>
            <a:r>
              <a:rPr lang="fr-FR" dirty="0" err="1"/>
              <a:t>ransform</a:t>
            </a:r>
            <a:r>
              <a:rPr lang="fr-FR" dirty="0"/>
              <a:t> (filtrage / enrichissement)</a:t>
            </a:r>
          </a:p>
          <a:p>
            <a:pPr lvl="1"/>
            <a:r>
              <a:rPr lang="fr-FR" b="1" dirty="0" err="1"/>
              <a:t>L</a:t>
            </a:r>
            <a:r>
              <a:rPr lang="fr-FR" dirty="0" err="1"/>
              <a:t>oad</a:t>
            </a:r>
            <a:r>
              <a:rPr lang="fr-FR" dirty="0"/>
              <a:t> (envoi des données)</a:t>
            </a:r>
          </a:p>
          <a:p>
            <a:pPr lvl="1"/>
            <a:endParaRPr lang="fr-FR" dirty="0"/>
          </a:p>
        </p:txBody>
      </p:sp>
      <p:sp>
        <p:nvSpPr>
          <p:cNvPr id="3" name="Titre 2">
            <a:extLst>
              <a:ext uri="{FF2B5EF4-FFF2-40B4-BE49-F238E27FC236}">
                <a16:creationId xmlns:a16="http://schemas.microsoft.com/office/drawing/2014/main" id="{25FE5C6B-B277-47B8-83B4-82F15F1EA684}"/>
              </a:ext>
            </a:extLst>
          </p:cNvPr>
          <p:cNvSpPr>
            <a:spLocks noGrp="1"/>
          </p:cNvSpPr>
          <p:nvPr>
            <p:ph type="title"/>
          </p:nvPr>
        </p:nvSpPr>
        <p:spPr/>
        <p:txBody>
          <a:bodyPr/>
          <a:lstStyle/>
          <a:p>
            <a:r>
              <a:rPr lang="en-GB" dirty="0" err="1"/>
              <a:t>ElasticStack</a:t>
            </a:r>
            <a:endParaRPr lang="fr-FR" dirty="0"/>
          </a:p>
        </p:txBody>
      </p:sp>
      <p:sp>
        <p:nvSpPr>
          <p:cNvPr id="4" name="Espace réservé du texte 3">
            <a:extLst>
              <a:ext uri="{FF2B5EF4-FFF2-40B4-BE49-F238E27FC236}">
                <a16:creationId xmlns:a16="http://schemas.microsoft.com/office/drawing/2014/main" id="{39A946B7-B0C8-4271-BBB1-2C03631FBFAE}"/>
              </a:ext>
            </a:extLst>
          </p:cNvPr>
          <p:cNvSpPr>
            <a:spLocks noGrp="1"/>
          </p:cNvSpPr>
          <p:nvPr>
            <p:ph type="body" sz="quarter" idx="13"/>
          </p:nvPr>
        </p:nvSpPr>
        <p:spPr/>
        <p:txBody>
          <a:bodyPr/>
          <a:lstStyle/>
          <a:p>
            <a:r>
              <a:rPr lang="fr-FR" dirty="0" err="1"/>
              <a:t>LogStash</a:t>
            </a:r>
            <a:endParaRPr lang="fr-FR" dirty="0"/>
          </a:p>
        </p:txBody>
      </p:sp>
      <p:sp>
        <p:nvSpPr>
          <p:cNvPr id="5" name="Espace réservé de la date 4">
            <a:extLst>
              <a:ext uri="{FF2B5EF4-FFF2-40B4-BE49-F238E27FC236}">
                <a16:creationId xmlns:a16="http://schemas.microsoft.com/office/drawing/2014/main" id="{36B9E352-F2B3-4762-9658-EC936141571E}"/>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D1FD1CC9-8D7A-4D6A-94F9-88E5A8B0C763}"/>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8" name="Picture 15">
            <a:extLst>
              <a:ext uri="{FF2B5EF4-FFF2-40B4-BE49-F238E27FC236}">
                <a16:creationId xmlns:a16="http://schemas.microsoft.com/office/drawing/2014/main" id="{60222BE1-4882-4DDE-9232-108E46DACF6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2783" y="0"/>
            <a:ext cx="1870315" cy="1539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a:extLst>
              <a:ext uri="{FF2B5EF4-FFF2-40B4-BE49-F238E27FC236}">
                <a16:creationId xmlns:a16="http://schemas.microsoft.com/office/drawing/2014/main" id="{E6C7A996-C15D-41CD-817F-9D505253E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360" y="2628067"/>
            <a:ext cx="6915990" cy="1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19778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2812EF0-7F18-400D-955F-189D7C4149F8}"/>
              </a:ext>
            </a:extLst>
          </p:cNvPr>
          <p:cNvSpPr>
            <a:spLocks noGrp="1"/>
          </p:cNvSpPr>
          <p:nvPr>
            <p:ph sz="quarter" idx="15"/>
          </p:nvPr>
        </p:nvSpPr>
        <p:spPr>
          <a:xfrm>
            <a:off x="430200" y="1447200"/>
            <a:ext cx="8282160" cy="3328000"/>
          </a:xfrm>
        </p:spPr>
        <p:txBody>
          <a:bodyPr/>
          <a:lstStyle/>
          <a:p>
            <a:r>
              <a:rPr lang="fr-FR" dirty="0"/>
              <a:t>Extraction : Lecture de la donnée</a:t>
            </a:r>
          </a:p>
          <a:p>
            <a:pPr lvl="1"/>
            <a:r>
              <a:rPr lang="fr-FR" dirty="0"/>
              <a:t>De nombreux plugins de lecture de données</a:t>
            </a:r>
          </a:p>
          <a:p>
            <a:pPr lvl="1"/>
            <a:r>
              <a:rPr lang="fr-FR" dirty="0"/>
              <a:t>Base de données, Fichier, </a:t>
            </a:r>
            <a:r>
              <a:rPr lang="fr-FR" dirty="0" err="1"/>
              <a:t>Rsyslog</a:t>
            </a:r>
            <a:r>
              <a:rPr lang="fr-FR" dirty="0"/>
              <a:t>, …</a:t>
            </a:r>
          </a:p>
          <a:p>
            <a:pPr marL="201600" lvl="1" indent="0">
              <a:buNone/>
            </a:pPr>
            <a:endParaRPr lang="fr-FR" dirty="0"/>
          </a:p>
          <a:p>
            <a:endParaRPr lang="fr-FR" dirty="0"/>
          </a:p>
          <a:p>
            <a:r>
              <a:rPr lang="fr-FR" dirty="0"/>
              <a:t>Filtrer et enrichir les données</a:t>
            </a:r>
          </a:p>
          <a:p>
            <a:pPr lvl="1"/>
            <a:r>
              <a:rPr lang="fr-FR" dirty="0"/>
              <a:t>Transforme des données non </a:t>
            </a:r>
            <a:r>
              <a:rPr lang="fr-FR" dirty="0" err="1"/>
              <a:t>structrées</a:t>
            </a:r>
            <a:r>
              <a:rPr lang="fr-FR" dirty="0"/>
              <a:t> en structurées ( Champs séparés par des espaces)</a:t>
            </a:r>
          </a:p>
          <a:p>
            <a:pPr lvl="1"/>
            <a:r>
              <a:rPr lang="fr-FR" dirty="0"/>
              <a:t>Supprime des données non souhaitées : Données personnelles ou sans valeur</a:t>
            </a:r>
          </a:p>
          <a:p>
            <a:pPr lvl="1"/>
            <a:r>
              <a:rPr lang="fr-FR" dirty="0"/>
              <a:t>Calcule les coordonnées géographiques d’une IP</a:t>
            </a:r>
          </a:p>
          <a:p>
            <a:pPr lvl="1"/>
            <a:r>
              <a:rPr lang="fr-FR" dirty="0"/>
              <a:t>Ajoute le serveur de provenance du log</a:t>
            </a:r>
          </a:p>
          <a:p>
            <a:pPr lvl="1"/>
            <a:r>
              <a:rPr lang="fr-FR" dirty="0"/>
              <a:t>Formate les données : date, IP, …	</a:t>
            </a:r>
          </a:p>
          <a:p>
            <a:endParaRPr lang="fr-FR" dirty="0"/>
          </a:p>
          <a:p>
            <a:r>
              <a:rPr lang="fr-FR" dirty="0"/>
              <a:t>Envoyer et écrire les données :</a:t>
            </a:r>
          </a:p>
          <a:p>
            <a:pPr lvl="1"/>
            <a:r>
              <a:rPr lang="fr-FR" dirty="0"/>
              <a:t>De nombreux plugins disponibles</a:t>
            </a:r>
          </a:p>
          <a:p>
            <a:pPr lvl="1"/>
            <a:r>
              <a:rPr lang="fr-FR" dirty="0" err="1"/>
              <a:t>ElasticSearch</a:t>
            </a:r>
            <a:r>
              <a:rPr lang="fr-FR" dirty="0"/>
              <a:t>, Syslog, Fichier, base de données, …</a:t>
            </a:r>
          </a:p>
          <a:p>
            <a:pPr marL="403200" lvl="2" indent="0">
              <a:buNone/>
            </a:pPr>
            <a:endParaRPr lang="fr-FR" dirty="0"/>
          </a:p>
          <a:p>
            <a:endParaRPr lang="fr-FR" dirty="0"/>
          </a:p>
        </p:txBody>
      </p:sp>
      <p:sp>
        <p:nvSpPr>
          <p:cNvPr id="3" name="Titre 2">
            <a:extLst>
              <a:ext uri="{FF2B5EF4-FFF2-40B4-BE49-F238E27FC236}">
                <a16:creationId xmlns:a16="http://schemas.microsoft.com/office/drawing/2014/main" id="{25FE5C6B-B277-47B8-83B4-82F15F1EA684}"/>
              </a:ext>
            </a:extLst>
          </p:cNvPr>
          <p:cNvSpPr>
            <a:spLocks noGrp="1"/>
          </p:cNvSpPr>
          <p:nvPr>
            <p:ph type="title"/>
          </p:nvPr>
        </p:nvSpPr>
        <p:spPr/>
        <p:txBody>
          <a:bodyPr/>
          <a:lstStyle/>
          <a:p>
            <a:r>
              <a:rPr lang="en-GB" dirty="0" err="1"/>
              <a:t>ElasticStack</a:t>
            </a:r>
            <a:endParaRPr lang="fr-FR" dirty="0"/>
          </a:p>
        </p:txBody>
      </p:sp>
      <p:sp>
        <p:nvSpPr>
          <p:cNvPr id="4" name="Espace réservé du texte 3">
            <a:extLst>
              <a:ext uri="{FF2B5EF4-FFF2-40B4-BE49-F238E27FC236}">
                <a16:creationId xmlns:a16="http://schemas.microsoft.com/office/drawing/2014/main" id="{39A946B7-B0C8-4271-BBB1-2C03631FBFAE}"/>
              </a:ext>
            </a:extLst>
          </p:cNvPr>
          <p:cNvSpPr>
            <a:spLocks noGrp="1"/>
          </p:cNvSpPr>
          <p:nvPr>
            <p:ph type="body" sz="quarter" idx="13"/>
          </p:nvPr>
        </p:nvSpPr>
        <p:spPr/>
        <p:txBody>
          <a:bodyPr/>
          <a:lstStyle/>
          <a:p>
            <a:r>
              <a:rPr lang="fr-FR" dirty="0" err="1"/>
              <a:t>LogStash</a:t>
            </a:r>
            <a:endParaRPr lang="fr-FR" dirty="0"/>
          </a:p>
        </p:txBody>
      </p:sp>
      <p:sp>
        <p:nvSpPr>
          <p:cNvPr id="5" name="Espace réservé de la date 4">
            <a:extLst>
              <a:ext uri="{FF2B5EF4-FFF2-40B4-BE49-F238E27FC236}">
                <a16:creationId xmlns:a16="http://schemas.microsoft.com/office/drawing/2014/main" id="{36B9E352-F2B3-4762-9658-EC936141571E}"/>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D1FD1CC9-8D7A-4D6A-94F9-88E5A8B0C763}"/>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8" name="Picture 15">
            <a:extLst>
              <a:ext uri="{FF2B5EF4-FFF2-40B4-BE49-F238E27FC236}">
                <a16:creationId xmlns:a16="http://schemas.microsoft.com/office/drawing/2014/main" id="{60222BE1-4882-4DDE-9232-108E46DACF6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2783" y="0"/>
            <a:ext cx="1870315" cy="1539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Image 9">
            <a:extLst>
              <a:ext uri="{FF2B5EF4-FFF2-40B4-BE49-F238E27FC236}">
                <a16:creationId xmlns:a16="http://schemas.microsoft.com/office/drawing/2014/main" id="{99E6AFE6-6CDA-4E91-8568-B7EB4D373F1E}"/>
              </a:ext>
            </a:extLst>
          </p:cNvPr>
          <p:cNvPicPr>
            <a:picLocks noChangeAspect="1"/>
          </p:cNvPicPr>
          <p:nvPr/>
        </p:nvPicPr>
        <p:blipFill>
          <a:blip r:embed="rId3"/>
          <a:stretch>
            <a:fillRect/>
          </a:stretch>
        </p:blipFill>
        <p:spPr>
          <a:xfrm>
            <a:off x="4076143" y="834816"/>
            <a:ext cx="1978024" cy="1539651"/>
          </a:xfrm>
          <a:prstGeom prst="rect">
            <a:avLst/>
          </a:prstGeom>
        </p:spPr>
      </p:pic>
      <p:pic>
        <p:nvPicPr>
          <p:cNvPr id="11" name="Image 10">
            <a:extLst>
              <a:ext uri="{FF2B5EF4-FFF2-40B4-BE49-F238E27FC236}">
                <a16:creationId xmlns:a16="http://schemas.microsoft.com/office/drawing/2014/main" id="{D9D1840F-EC19-4F0C-AD08-BB6C30F7CE09}"/>
              </a:ext>
            </a:extLst>
          </p:cNvPr>
          <p:cNvPicPr>
            <a:picLocks noChangeAspect="1"/>
          </p:cNvPicPr>
          <p:nvPr/>
        </p:nvPicPr>
        <p:blipFill>
          <a:blip r:embed="rId4"/>
          <a:stretch>
            <a:fillRect/>
          </a:stretch>
        </p:blipFill>
        <p:spPr>
          <a:xfrm>
            <a:off x="6734336" y="3013734"/>
            <a:ext cx="1978024" cy="1539651"/>
          </a:xfrm>
          <a:prstGeom prst="rect">
            <a:avLst/>
          </a:prstGeom>
        </p:spPr>
      </p:pic>
    </p:spTree>
    <p:extLst>
      <p:ext uri="{BB962C8B-B14F-4D97-AF65-F5344CB8AC3E}">
        <p14:creationId xmlns:p14="http://schemas.microsoft.com/office/powerpoint/2010/main" val="28533427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2812EF0-7F18-400D-955F-189D7C4149F8}"/>
              </a:ext>
            </a:extLst>
          </p:cNvPr>
          <p:cNvSpPr>
            <a:spLocks noGrp="1"/>
          </p:cNvSpPr>
          <p:nvPr>
            <p:ph sz="quarter" idx="15"/>
          </p:nvPr>
        </p:nvSpPr>
        <p:spPr/>
        <p:txBody>
          <a:bodyPr/>
          <a:lstStyle/>
          <a:p>
            <a:r>
              <a:rPr lang="fr-FR" dirty="0"/>
              <a:t>Un ensemble d’agents pour collecter des métriques de sources diverses.</a:t>
            </a:r>
          </a:p>
          <a:p>
            <a:r>
              <a:rPr lang="fr-FR" dirty="0"/>
              <a:t>Se positionne en amont de </a:t>
            </a:r>
            <a:r>
              <a:rPr lang="fr-FR" dirty="0" err="1"/>
              <a:t>LogStash</a:t>
            </a:r>
            <a:r>
              <a:rPr lang="fr-FR" dirty="0"/>
              <a:t> ou </a:t>
            </a:r>
            <a:r>
              <a:rPr lang="fr-FR" dirty="0" err="1"/>
              <a:t>ElasticSearch</a:t>
            </a:r>
            <a:endParaRPr lang="fr-FR" dirty="0"/>
          </a:p>
          <a:p>
            <a:pPr lvl="1"/>
            <a:endParaRPr lang="fr-FR" dirty="0"/>
          </a:p>
        </p:txBody>
      </p:sp>
      <p:sp>
        <p:nvSpPr>
          <p:cNvPr id="3" name="Titre 2">
            <a:extLst>
              <a:ext uri="{FF2B5EF4-FFF2-40B4-BE49-F238E27FC236}">
                <a16:creationId xmlns:a16="http://schemas.microsoft.com/office/drawing/2014/main" id="{25FE5C6B-B277-47B8-83B4-82F15F1EA684}"/>
              </a:ext>
            </a:extLst>
          </p:cNvPr>
          <p:cNvSpPr>
            <a:spLocks noGrp="1"/>
          </p:cNvSpPr>
          <p:nvPr>
            <p:ph type="title"/>
          </p:nvPr>
        </p:nvSpPr>
        <p:spPr/>
        <p:txBody>
          <a:bodyPr/>
          <a:lstStyle/>
          <a:p>
            <a:r>
              <a:rPr lang="en-GB" dirty="0" err="1"/>
              <a:t>ElasticStack</a:t>
            </a:r>
            <a:endParaRPr lang="fr-FR" dirty="0"/>
          </a:p>
        </p:txBody>
      </p:sp>
      <p:sp>
        <p:nvSpPr>
          <p:cNvPr id="4" name="Espace réservé du texte 3">
            <a:extLst>
              <a:ext uri="{FF2B5EF4-FFF2-40B4-BE49-F238E27FC236}">
                <a16:creationId xmlns:a16="http://schemas.microsoft.com/office/drawing/2014/main" id="{39A946B7-B0C8-4271-BBB1-2C03631FBFAE}"/>
              </a:ext>
            </a:extLst>
          </p:cNvPr>
          <p:cNvSpPr>
            <a:spLocks noGrp="1"/>
          </p:cNvSpPr>
          <p:nvPr>
            <p:ph type="body" sz="quarter" idx="13"/>
          </p:nvPr>
        </p:nvSpPr>
        <p:spPr/>
        <p:txBody>
          <a:bodyPr/>
          <a:lstStyle/>
          <a:p>
            <a:r>
              <a:rPr lang="fr-FR" dirty="0"/>
              <a:t>Beats</a:t>
            </a:r>
          </a:p>
        </p:txBody>
      </p:sp>
      <p:sp>
        <p:nvSpPr>
          <p:cNvPr id="5" name="Espace réservé de la date 4">
            <a:extLst>
              <a:ext uri="{FF2B5EF4-FFF2-40B4-BE49-F238E27FC236}">
                <a16:creationId xmlns:a16="http://schemas.microsoft.com/office/drawing/2014/main" id="{36B9E352-F2B3-4762-9658-EC936141571E}"/>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D1FD1CC9-8D7A-4D6A-94F9-88E5A8B0C763}"/>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8" name="Picture 19">
            <a:extLst>
              <a:ext uri="{FF2B5EF4-FFF2-40B4-BE49-F238E27FC236}">
                <a16:creationId xmlns:a16="http://schemas.microsoft.com/office/drawing/2014/main" id="{2D2D59BB-D638-4C84-B4C4-30293FA313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1758" y="0"/>
            <a:ext cx="1457167" cy="1579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Image 9">
            <a:extLst>
              <a:ext uri="{FF2B5EF4-FFF2-40B4-BE49-F238E27FC236}">
                <a16:creationId xmlns:a16="http://schemas.microsoft.com/office/drawing/2014/main" id="{6A7D7E7E-D422-4C66-AD4B-552CFADB7D0E}"/>
              </a:ext>
            </a:extLst>
          </p:cNvPr>
          <p:cNvPicPr>
            <a:picLocks noChangeAspect="1"/>
          </p:cNvPicPr>
          <p:nvPr/>
        </p:nvPicPr>
        <p:blipFill>
          <a:blip r:embed="rId3"/>
          <a:stretch>
            <a:fillRect/>
          </a:stretch>
        </p:blipFill>
        <p:spPr>
          <a:xfrm>
            <a:off x="322217" y="2270102"/>
            <a:ext cx="7724503" cy="1893787"/>
          </a:xfrm>
          <a:prstGeom prst="rect">
            <a:avLst/>
          </a:prstGeom>
        </p:spPr>
      </p:pic>
    </p:spTree>
    <p:extLst>
      <p:ext uri="{BB962C8B-B14F-4D97-AF65-F5344CB8AC3E}">
        <p14:creationId xmlns:p14="http://schemas.microsoft.com/office/powerpoint/2010/main" val="424208613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2812EF0-7F18-400D-955F-189D7C4149F8}"/>
              </a:ext>
            </a:extLst>
          </p:cNvPr>
          <p:cNvSpPr>
            <a:spLocks noGrp="1"/>
          </p:cNvSpPr>
          <p:nvPr>
            <p:ph sz="quarter" idx="15"/>
          </p:nvPr>
        </p:nvSpPr>
        <p:spPr/>
        <p:txBody>
          <a:bodyPr/>
          <a:lstStyle/>
          <a:p>
            <a:r>
              <a:rPr lang="fr-FR" dirty="0"/>
              <a:t>Interface cliente graphique de visualisation et exploration :</a:t>
            </a:r>
          </a:p>
          <a:p>
            <a:pPr lvl="2"/>
            <a:r>
              <a:rPr lang="fr-FR" dirty="0"/>
              <a:t>Graphiques : Camemberts, histogrammes, nuages de mots, courbes, etc.</a:t>
            </a:r>
          </a:p>
          <a:p>
            <a:pPr lvl="2"/>
            <a:r>
              <a:rPr lang="fr-FR" dirty="0"/>
              <a:t>Cartes géographiques</a:t>
            </a:r>
          </a:p>
          <a:p>
            <a:pPr lvl="2"/>
            <a:r>
              <a:rPr lang="fr-FR" dirty="0"/>
              <a:t>Indicateurs / métriques</a:t>
            </a:r>
          </a:p>
          <a:p>
            <a:pPr lvl="2"/>
            <a:r>
              <a:rPr lang="fr-FR" dirty="0"/>
              <a:t>Tableaux de données</a:t>
            </a:r>
          </a:p>
          <a:p>
            <a:pPr lvl="1"/>
            <a:endParaRPr lang="fr-FR" dirty="0"/>
          </a:p>
          <a:p>
            <a:r>
              <a:rPr lang="fr-FR" dirty="0"/>
              <a:t>Système de </a:t>
            </a:r>
            <a:r>
              <a:rPr lang="fr-FR" dirty="0" err="1"/>
              <a:t>dashbord</a:t>
            </a:r>
            <a:r>
              <a:rPr lang="fr-FR" dirty="0"/>
              <a:t> </a:t>
            </a:r>
          </a:p>
          <a:p>
            <a:pPr lvl="1"/>
            <a:r>
              <a:rPr lang="fr-FR" dirty="0"/>
              <a:t>Regroupe des visualisations</a:t>
            </a:r>
          </a:p>
          <a:p>
            <a:pPr lvl="1"/>
            <a:endParaRPr lang="fr-FR" dirty="0"/>
          </a:p>
          <a:p>
            <a:r>
              <a:rPr lang="fr-FR" dirty="0"/>
              <a:t>Navigation des graphs :</a:t>
            </a:r>
          </a:p>
          <a:p>
            <a:pPr lvl="1"/>
            <a:r>
              <a:rPr lang="fr-FR" dirty="0"/>
              <a:t>Filtrer les graphs suivant une données précise : le code retour HTTP = 200</a:t>
            </a:r>
          </a:p>
          <a:p>
            <a:pPr lvl="1"/>
            <a:r>
              <a:rPr lang="fr-FR" dirty="0"/>
              <a:t>L’ensemble des graphs se met à jour suivant ce filtre</a:t>
            </a:r>
          </a:p>
          <a:p>
            <a:pPr lvl="1"/>
            <a:endParaRPr lang="fr-FR" dirty="0"/>
          </a:p>
          <a:p>
            <a:r>
              <a:rPr lang="fr-FR" dirty="0"/>
              <a:t>Rend visuel l’analyse de logs et plus rapide : </a:t>
            </a:r>
          </a:p>
          <a:p>
            <a:pPr lvl="1"/>
            <a:r>
              <a:rPr lang="fr-FR" dirty="0"/>
              <a:t>Détection de problèmes : Améliore la réactivité des équipes en cas d’incident</a:t>
            </a:r>
          </a:p>
          <a:p>
            <a:pPr lvl="1"/>
            <a:r>
              <a:rPr lang="fr-FR" dirty="0"/>
              <a:t>Résolution </a:t>
            </a:r>
            <a:r>
              <a:rPr lang="fr-FR"/>
              <a:t>de problèmes </a:t>
            </a:r>
            <a:r>
              <a:rPr lang="fr-FR" dirty="0"/>
              <a:t>: Cible l’API qui remontent des erreurs</a:t>
            </a:r>
          </a:p>
          <a:p>
            <a:pPr lvl="1"/>
            <a:r>
              <a:rPr lang="fr-FR" dirty="0"/>
              <a:t>Comportement : permet de connaitre l’utilisation de l’application par les utilisateurs</a:t>
            </a:r>
          </a:p>
          <a:p>
            <a:endParaRPr lang="fr-FR" dirty="0"/>
          </a:p>
          <a:p>
            <a:pPr lvl="1"/>
            <a:endParaRPr lang="fr-FR" dirty="0"/>
          </a:p>
        </p:txBody>
      </p:sp>
      <p:sp>
        <p:nvSpPr>
          <p:cNvPr id="3" name="Titre 2">
            <a:extLst>
              <a:ext uri="{FF2B5EF4-FFF2-40B4-BE49-F238E27FC236}">
                <a16:creationId xmlns:a16="http://schemas.microsoft.com/office/drawing/2014/main" id="{25FE5C6B-B277-47B8-83B4-82F15F1EA684}"/>
              </a:ext>
            </a:extLst>
          </p:cNvPr>
          <p:cNvSpPr>
            <a:spLocks noGrp="1"/>
          </p:cNvSpPr>
          <p:nvPr>
            <p:ph type="title"/>
          </p:nvPr>
        </p:nvSpPr>
        <p:spPr/>
        <p:txBody>
          <a:bodyPr/>
          <a:lstStyle/>
          <a:p>
            <a:r>
              <a:rPr lang="en-GB" dirty="0" err="1"/>
              <a:t>ElasticStack</a:t>
            </a:r>
            <a:endParaRPr lang="fr-FR" dirty="0"/>
          </a:p>
        </p:txBody>
      </p:sp>
      <p:sp>
        <p:nvSpPr>
          <p:cNvPr id="4" name="Espace réservé du texte 3">
            <a:extLst>
              <a:ext uri="{FF2B5EF4-FFF2-40B4-BE49-F238E27FC236}">
                <a16:creationId xmlns:a16="http://schemas.microsoft.com/office/drawing/2014/main" id="{39A946B7-B0C8-4271-BBB1-2C03631FBFAE}"/>
              </a:ext>
            </a:extLst>
          </p:cNvPr>
          <p:cNvSpPr>
            <a:spLocks noGrp="1"/>
          </p:cNvSpPr>
          <p:nvPr>
            <p:ph type="body" sz="quarter" idx="13"/>
          </p:nvPr>
        </p:nvSpPr>
        <p:spPr/>
        <p:txBody>
          <a:bodyPr/>
          <a:lstStyle/>
          <a:p>
            <a:r>
              <a:rPr lang="fr-FR" dirty="0" err="1"/>
              <a:t>Kibana</a:t>
            </a:r>
            <a:endParaRPr lang="fr-FR" dirty="0"/>
          </a:p>
        </p:txBody>
      </p:sp>
      <p:sp>
        <p:nvSpPr>
          <p:cNvPr id="5" name="Espace réservé de la date 4">
            <a:extLst>
              <a:ext uri="{FF2B5EF4-FFF2-40B4-BE49-F238E27FC236}">
                <a16:creationId xmlns:a16="http://schemas.microsoft.com/office/drawing/2014/main" id="{36B9E352-F2B3-4762-9658-EC936141571E}"/>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D1FD1CC9-8D7A-4D6A-94F9-88E5A8B0C763}"/>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7" name="Picture 17">
            <a:extLst>
              <a:ext uri="{FF2B5EF4-FFF2-40B4-BE49-F238E27FC236}">
                <a16:creationId xmlns:a16="http://schemas.microsoft.com/office/drawing/2014/main" id="{B8D64377-FA9D-485F-B2E7-0541E34835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03043" y="108761"/>
            <a:ext cx="1728192" cy="1579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23433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558BBAFD-1A45-4247-98CD-327A098B84D3}"/>
              </a:ext>
            </a:extLst>
          </p:cNvPr>
          <p:cNvSpPr>
            <a:spLocks noGrp="1"/>
          </p:cNvSpPr>
          <p:nvPr>
            <p:ph sz="quarter" idx="15"/>
          </p:nvPr>
        </p:nvSpPr>
        <p:spPr/>
        <p:txBody>
          <a:bodyPr/>
          <a:lstStyle/>
          <a:p>
            <a:endParaRPr lang="fr-FR"/>
          </a:p>
        </p:txBody>
      </p:sp>
      <p:sp>
        <p:nvSpPr>
          <p:cNvPr id="3" name="Titre 2">
            <a:extLst>
              <a:ext uri="{FF2B5EF4-FFF2-40B4-BE49-F238E27FC236}">
                <a16:creationId xmlns:a16="http://schemas.microsoft.com/office/drawing/2014/main" id="{94031DC5-5A64-4B33-97FC-E7C8BDF30CD3}"/>
              </a:ext>
            </a:extLst>
          </p:cNvPr>
          <p:cNvSpPr>
            <a:spLocks noGrp="1"/>
          </p:cNvSpPr>
          <p:nvPr>
            <p:ph type="title"/>
          </p:nvPr>
        </p:nvSpPr>
        <p:spPr/>
        <p:txBody>
          <a:bodyPr/>
          <a:lstStyle/>
          <a:p>
            <a:r>
              <a:rPr lang="en-GB" dirty="0" err="1"/>
              <a:t>ElasticStack</a:t>
            </a:r>
            <a:endParaRPr lang="fr-FR" dirty="0"/>
          </a:p>
        </p:txBody>
      </p:sp>
      <p:sp>
        <p:nvSpPr>
          <p:cNvPr id="4" name="Espace réservé du texte 3">
            <a:extLst>
              <a:ext uri="{FF2B5EF4-FFF2-40B4-BE49-F238E27FC236}">
                <a16:creationId xmlns:a16="http://schemas.microsoft.com/office/drawing/2014/main" id="{793F3FB1-7D8A-42E1-A1C1-8689F000FB76}"/>
              </a:ext>
            </a:extLst>
          </p:cNvPr>
          <p:cNvSpPr>
            <a:spLocks noGrp="1"/>
          </p:cNvSpPr>
          <p:nvPr>
            <p:ph type="body" sz="quarter" idx="13"/>
          </p:nvPr>
        </p:nvSpPr>
        <p:spPr/>
        <p:txBody>
          <a:bodyPr/>
          <a:lstStyle/>
          <a:p>
            <a:r>
              <a:rPr lang="fr-FR" dirty="0" err="1"/>
              <a:t>Kibana</a:t>
            </a:r>
            <a:r>
              <a:rPr lang="fr-FR" dirty="0"/>
              <a:t> - exploration</a:t>
            </a:r>
          </a:p>
        </p:txBody>
      </p:sp>
      <p:sp>
        <p:nvSpPr>
          <p:cNvPr id="5" name="Espace réservé de la date 4">
            <a:extLst>
              <a:ext uri="{FF2B5EF4-FFF2-40B4-BE49-F238E27FC236}">
                <a16:creationId xmlns:a16="http://schemas.microsoft.com/office/drawing/2014/main" id="{5C5315D6-4B6F-451D-A32C-3FD1EB04DD6F}"/>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0B585247-3FDF-4521-B552-189CD53A5381}"/>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7" name="Picture 3">
            <a:extLst>
              <a:ext uri="{FF2B5EF4-FFF2-40B4-BE49-F238E27FC236}">
                <a16:creationId xmlns:a16="http://schemas.microsoft.com/office/drawing/2014/main" id="{15979164-42E0-4ABB-BD21-BA330B12E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702" y="1119924"/>
            <a:ext cx="5507078" cy="36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7">
            <a:extLst>
              <a:ext uri="{FF2B5EF4-FFF2-40B4-BE49-F238E27FC236}">
                <a16:creationId xmlns:a16="http://schemas.microsoft.com/office/drawing/2014/main" id="{21D2758A-7C94-4EFF-B95F-630932C926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2862" y="492631"/>
            <a:ext cx="1728192" cy="1579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24126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632528F-6042-4374-A939-FE8C9763925B}"/>
              </a:ext>
            </a:extLst>
          </p:cNvPr>
          <p:cNvSpPr>
            <a:spLocks noGrp="1"/>
          </p:cNvSpPr>
          <p:nvPr>
            <p:ph sz="quarter" idx="15"/>
          </p:nvPr>
        </p:nvSpPr>
        <p:spPr/>
        <p:txBody>
          <a:bodyPr/>
          <a:lstStyle/>
          <a:p>
            <a:endParaRPr lang="fr-FR"/>
          </a:p>
        </p:txBody>
      </p:sp>
      <p:sp>
        <p:nvSpPr>
          <p:cNvPr id="3" name="Titre 2">
            <a:extLst>
              <a:ext uri="{FF2B5EF4-FFF2-40B4-BE49-F238E27FC236}">
                <a16:creationId xmlns:a16="http://schemas.microsoft.com/office/drawing/2014/main" id="{E45F9703-B886-4525-A5AE-E4159A11E86D}"/>
              </a:ext>
            </a:extLst>
          </p:cNvPr>
          <p:cNvSpPr>
            <a:spLocks noGrp="1"/>
          </p:cNvSpPr>
          <p:nvPr>
            <p:ph type="title"/>
          </p:nvPr>
        </p:nvSpPr>
        <p:spPr/>
        <p:txBody>
          <a:bodyPr/>
          <a:lstStyle/>
          <a:p>
            <a:r>
              <a:rPr lang="en-GB" dirty="0" err="1"/>
              <a:t>ElasticStack</a:t>
            </a:r>
            <a:endParaRPr lang="fr-FR" dirty="0"/>
          </a:p>
        </p:txBody>
      </p:sp>
      <p:sp>
        <p:nvSpPr>
          <p:cNvPr id="4" name="Espace réservé du texte 3">
            <a:extLst>
              <a:ext uri="{FF2B5EF4-FFF2-40B4-BE49-F238E27FC236}">
                <a16:creationId xmlns:a16="http://schemas.microsoft.com/office/drawing/2014/main" id="{1FBA1158-F41E-48BB-888A-518DE9C1EEDF}"/>
              </a:ext>
            </a:extLst>
          </p:cNvPr>
          <p:cNvSpPr>
            <a:spLocks noGrp="1"/>
          </p:cNvSpPr>
          <p:nvPr>
            <p:ph type="body" sz="quarter" idx="13"/>
          </p:nvPr>
        </p:nvSpPr>
        <p:spPr/>
        <p:txBody>
          <a:bodyPr/>
          <a:lstStyle/>
          <a:p>
            <a:r>
              <a:rPr lang="fr-FR" dirty="0" err="1"/>
              <a:t>Kibana</a:t>
            </a:r>
            <a:r>
              <a:rPr lang="fr-FR" dirty="0"/>
              <a:t> - Visualisation</a:t>
            </a:r>
          </a:p>
        </p:txBody>
      </p:sp>
      <p:sp>
        <p:nvSpPr>
          <p:cNvPr id="5" name="Espace réservé de la date 4">
            <a:extLst>
              <a:ext uri="{FF2B5EF4-FFF2-40B4-BE49-F238E27FC236}">
                <a16:creationId xmlns:a16="http://schemas.microsoft.com/office/drawing/2014/main" id="{C8D291E0-67F0-42EB-8749-905DB9669187}"/>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F1344300-AA4C-4DCF-93E5-4E20D1C28188}"/>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7" name="Picture 2">
            <a:extLst>
              <a:ext uri="{FF2B5EF4-FFF2-40B4-BE49-F238E27FC236}">
                <a16:creationId xmlns:a16="http://schemas.microsoft.com/office/drawing/2014/main" id="{31AFBBFB-3F11-49CD-9BC1-CC761F310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969" y="1245918"/>
            <a:ext cx="5492847" cy="3311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7">
            <a:extLst>
              <a:ext uri="{FF2B5EF4-FFF2-40B4-BE49-F238E27FC236}">
                <a16:creationId xmlns:a16="http://schemas.microsoft.com/office/drawing/2014/main" id="{A75D9494-F775-4E7A-A51C-C5D5E2BF45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3043" y="108761"/>
            <a:ext cx="1728192" cy="1579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985110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2812EF0-7F18-400D-955F-189D7C4149F8}"/>
              </a:ext>
            </a:extLst>
          </p:cNvPr>
          <p:cNvSpPr>
            <a:spLocks noGrp="1"/>
          </p:cNvSpPr>
          <p:nvPr>
            <p:ph sz="quarter" idx="15"/>
          </p:nvPr>
        </p:nvSpPr>
        <p:spPr/>
        <p:txBody>
          <a:bodyPr/>
          <a:lstStyle/>
          <a:p>
            <a:endParaRPr lang="fr-FR"/>
          </a:p>
        </p:txBody>
      </p:sp>
      <p:sp>
        <p:nvSpPr>
          <p:cNvPr id="3" name="Titre 2">
            <a:extLst>
              <a:ext uri="{FF2B5EF4-FFF2-40B4-BE49-F238E27FC236}">
                <a16:creationId xmlns:a16="http://schemas.microsoft.com/office/drawing/2014/main" id="{25FE5C6B-B277-47B8-83B4-82F15F1EA684}"/>
              </a:ext>
            </a:extLst>
          </p:cNvPr>
          <p:cNvSpPr>
            <a:spLocks noGrp="1"/>
          </p:cNvSpPr>
          <p:nvPr>
            <p:ph type="title"/>
          </p:nvPr>
        </p:nvSpPr>
        <p:spPr/>
        <p:txBody>
          <a:bodyPr/>
          <a:lstStyle/>
          <a:p>
            <a:r>
              <a:rPr lang="en-GB" dirty="0" err="1"/>
              <a:t>ElasticStack</a:t>
            </a:r>
            <a:endParaRPr lang="fr-FR" dirty="0"/>
          </a:p>
        </p:txBody>
      </p:sp>
      <p:sp>
        <p:nvSpPr>
          <p:cNvPr id="4" name="Espace réservé du texte 3">
            <a:extLst>
              <a:ext uri="{FF2B5EF4-FFF2-40B4-BE49-F238E27FC236}">
                <a16:creationId xmlns:a16="http://schemas.microsoft.com/office/drawing/2014/main" id="{39A946B7-B0C8-4271-BBB1-2C03631FBFAE}"/>
              </a:ext>
            </a:extLst>
          </p:cNvPr>
          <p:cNvSpPr>
            <a:spLocks noGrp="1"/>
          </p:cNvSpPr>
          <p:nvPr>
            <p:ph type="body" sz="quarter" idx="13"/>
          </p:nvPr>
        </p:nvSpPr>
        <p:spPr/>
        <p:txBody>
          <a:bodyPr/>
          <a:lstStyle/>
          <a:p>
            <a:r>
              <a:rPr lang="fr-FR" dirty="0" err="1"/>
              <a:t>Kibana</a:t>
            </a:r>
            <a:r>
              <a:rPr lang="fr-FR" dirty="0"/>
              <a:t> - </a:t>
            </a:r>
            <a:r>
              <a:rPr lang="fr-FR" dirty="0" err="1"/>
              <a:t>dashboard</a:t>
            </a:r>
            <a:endParaRPr lang="fr-FR" dirty="0"/>
          </a:p>
        </p:txBody>
      </p:sp>
      <p:sp>
        <p:nvSpPr>
          <p:cNvPr id="5" name="Espace réservé de la date 4">
            <a:extLst>
              <a:ext uri="{FF2B5EF4-FFF2-40B4-BE49-F238E27FC236}">
                <a16:creationId xmlns:a16="http://schemas.microsoft.com/office/drawing/2014/main" id="{36B9E352-F2B3-4762-9658-EC936141571E}"/>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D1FD1CC9-8D7A-4D6A-94F9-88E5A8B0C763}"/>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7" name="Picture 17">
            <a:extLst>
              <a:ext uri="{FF2B5EF4-FFF2-40B4-BE49-F238E27FC236}">
                <a16:creationId xmlns:a16="http://schemas.microsoft.com/office/drawing/2014/main" id="{B8D64377-FA9D-485F-B2E7-0541E34835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03043" y="108761"/>
            <a:ext cx="1728192" cy="1579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4" name="Picture 2" descr="Analyse des logs applicatifs avec Logstash, Kibana et Elasticsearch Blog  Devoteam Revolve">
            <a:extLst>
              <a:ext uri="{FF2B5EF4-FFF2-40B4-BE49-F238E27FC236}">
                <a16:creationId xmlns:a16="http://schemas.microsoft.com/office/drawing/2014/main" id="{122B4598-6955-4EAF-BED0-C63262D7EE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444" y="1112108"/>
            <a:ext cx="5625724" cy="3728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6210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a:t>Bibliographie</a:t>
            </a:r>
            <a:endParaRPr lang="en-GB" dirty="0"/>
          </a:p>
        </p:txBody>
      </p:sp>
      <p:sp>
        <p:nvSpPr>
          <p:cNvPr id="3" name="Tijdelijke aanduiding voor datum 2"/>
          <p:cNvSpPr>
            <a:spLocks noGrp="1"/>
          </p:cNvSpPr>
          <p:nvPr>
            <p:ph type="dt" sz="half" idx="10"/>
          </p:nvPr>
        </p:nvSpPr>
        <p:spPr/>
        <p:txBody>
          <a:bodyPr/>
          <a:lstStyle/>
          <a:p>
            <a:fld id="{DC04DD05-4251-43BC-B82A-FBE6C877A68C}" type="datetime1">
              <a:rPr lang="en-GB" noProof="1" smtClean="0"/>
              <a:pPr/>
              <a:t>21/11/2022</a:t>
            </a:fld>
            <a:endParaRPr lang="en-GB" noProof="1"/>
          </a:p>
        </p:txBody>
      </p:sp>
      <p:sp>
        <p:nvSpPr>
          <p:cNvPr id="4" name="Tijdelijke aanduiding voor voettekst 3"/>
          <p:cNvSpPr>
            <a:spLocks noGrp="1"/>
          </p:cNvSpPr>
          <p:nvPr>
            <p:ph type="ftr" sz="quarter" idx="11"/>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29185548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9AC4D8C-CCCC-42F8-B127-5FDC1B0ED2DB}"/>
              </a:ext>
            </a:extLst>
          </p:cNvPr>
          <p:cNvSpPr>
            <a:spLocks noGrp="1"/>
          </p:cNvSpPr>
          <p:nvPr>
            <p:ph sz="quarter" idx="15"/>
          </p:nvPr>
        </p:nvSpPr>
        <p:spPr/>
        <p:txBody>
          <a:bodyPr/>
          <a:lstStyle/>
          <a:p>
            <a:r>
              <a:rPr lang="fr-FR" dirty="0">
                <a:hlinkClick r:id="rId2"/>
              </a:rPr>
              <a:t>https://www.gekko.fr/les-bonnes-pratiques-a-suivre-pour-developper-des-apis-rest/</a:t>
            </a:r>
          </a:p>
          <a:p>
            <a:r>
              <a:rPr lang="fr-FR" dirty="0">
                <a:hlinkClick r:id="rId2"/>
              </a:rPr>
              <a:t>https://blog.zenika.com/2012/11/14/premiers-pas-avec-elasticsearch-partie-1/</a:t>
            </a:r>
            <a:endParaRPr lang="fr-FR" dirty="0"/>
          </a:p>
          <a:p>
            <a:r>
              <a:rPr lang="fr-FR" dirty="0">
                <a:hlinkClick r:id="rId3"/>
              </a:rPr>
              <a:t>https://openclassrooms.com/fr/courses/4462426-maitrisez-les-bases-de-donnees-nosql/4474691-etudiez-le-fonctionnement-d-elasticsearch</a:t>
            </a:r>
            <a:endParaRPr lang="fr-FR" dirty="0"/>
          </a:p>
          <a:p>
            <a:r>
              <a:rPr lang="fr-FR" dirty="0">
                <a:hlinkClick r:id="rId4"/>
              </a:rPr>
              <a:t>https://codingexplained.com/coding/elasticsearch/understanding-replication-in-elasticsearch</a:t>
            </a:r>
            <a:endParaRPr lang="fr-FR" dirty="0"/>
          </a:p>
          <a:p>
            <a:r>
              <a:rPr lang="fr-FR" dirty="0"/>
              <a:t>https://codingexplained.com/coding/elasticsearch/understanding-analysis-in-elasticsearch-analyzers</a:t>
            </a:r>
          </a:p>
          <a:p>
            <a:endParaRPr lang="fr-FR" dirty="0"/>
          </a:p>
          <a:p>
            <a:endParaRPr lang="fr-FR" dirty="0"/>
          </a:p>
        </p:txBody>
      </p:sp>
      <p:sp>
        <p:nvSpPr>
          <p:cNvPr id="3" name="Titre 2">
            <a:extLst>
              <a:ext uri="{FF2B5EF4-FFF2-40B4-BE49-F238E27FC236}">
                <a16:creationId xmlns:a16="http://schemas.microsoft.com/office/drawing/2014/main" id="{711E91C6-0AFE-4572-9EAE-6AFA3C7D7371}"/>
              </a:ext>
            </a:extLst>
          </p:cNvPr>
          <p:cNvSpPr>
            <a:spLocks noGrp="1"/>
          </p:cNvSpPr>
          <p:nvPr>
            <p:ph type="title"/>
          </p:nvPr>
        </p:nvSpPr>
        <p:spPr/>
        <p:txBody>
          <a:bodyPr/>
          <a:lstStyle/>
          <a:p>
            <a:r>
              <a:rPr lang="fr-FR" dirty="0"/>
              <a:t>Bibliographie</a:t>
            </a:r>
          </a:p>
        </p:txBody>
      </p:sp>
      <p:sp>
        <p:nvSpPr>
          <p:cNvPr id="4" name="Espace réservé du texte 3">
            <a:extLst>
              <a:ext uri="{FF2B5EF4-FFF2-40B4-BE49-F238E27FC236}">
                <a16:creationId xmlns:a16="http://schemas.microsoft.com/office/drawing/2014/main" id="{E2D7CAD8-3157-4E61-B052-B83DE991F963}"/>
              </a:ext>
            </a:extLst>
          </p:cNvPr>
          <p:cNvSpPr>
            <a:spLocks noGrp="1"/>
          </p:cNvSpPr>
          <p:nvPr>
            <p:ph type="body" sz="quarter" idx="13"/>
          </p:nvPr>
        </p:nvSpPr>
        <p:spPr/>
        <p:txBody>
          <a:bodyPr/>
          <a:lstStyle/>
          <a:p>
            <a:endParaRPr lang="fr-FR"/>
          </a:p>
        </p:txBody>
      </p:sp>
      <p:sp>
        <p:nvSpPr>
          <p:cNvPr id="5" name="Espace réservé de la date 4">
            <a:extLst>
              <a:ext uri="{FF2B5EF4-FFF2-40B4-BE49-F238E27FC236}">
                <a16:creationId xmlns:a16="http://schemas.microsoft.com/office/drawing/2014/main" id="{5B782737-E76A-47AB-8DFC-7FB51C6FEF00}"/>
              </a:ext>
            </a:extLst>
          </p:cNvPr>
          <p:cNvSpPr>
            <a:spLocks noGrp="1"/>
          </p:cNvSpPr>
          <p:nvPr>
            <p:ph type="dt" sz="half" idx="16"/>
          </p:nvPr>
        </p:nvSpPr>
        <p:spPr/>
        <p:txBody>
          <a:bodyPr/>
          <a:lstStyle/>
          <a:p>
            <a:fld id="{DC04DD05-4251-43BC-B82A-FBE6C877A68C}" type="datetime1">
              <a:rPr lang="en-GB" noProof="1" smtClean="0"/>
              <a:pPr/>
              <a:t>21/11/2022</a:t>
            </a:fld>
            <a:endParaRPr lang="en-GB" noProof="1"/>
          </a:p>
        </p:txBody>
      </p:sp>
      <p:sp>
        <p:nvSpPr>
          <p:cNvPr id="6" name="Espace réservé du pied de page 5">
            <a:extLst>
              <a:ext uri="{FF2B5EF4-FFF2-40B4-BE49-F238E27FC236}">
                <a16:creationId xmlns:a16="http://schemas.microsoft.com/office/drawing/2014/main" id="{2A8EFCDB-9419-42B2-9CCB-10A72ACD1BB2}"/>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333828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JUTAG_EINDMACROS_PRESERVEGUIDES" val="1"/>
</p:tagLst>
</file>

<file path=ppt/theme/theme1.xml><?xml version="1.0" encoding="utf-8"?>
<a:theme xmlns:a="http://schemas.openxmlformats.org/drawingml/2006/main" name="Worldline housestyle. Choose as much as possible different slides from each category. Check slides for opening, agenda, content, closure.">
  <a:themeElements>
    <a:clrScheme name="Colors Worldline PP">
      <a:dk1>
        <a:srgbClr val="000000"/>
      </a:dk1>
      <a:lt1>
        <a:srgbClr val="FFFFFF"/>
      </a:lt1>
      <a:dk2>
        <a:srgbClr val="000000"/>
      </a:dk2>
      <a:lt2>
        <a:srgbClr val="FFFFFF"/>
      </a:lt2>
      <a:accent1>
        <a:srgbClr val="46BEAA"/>
      </a:accent1>
      <a:accent2>
        <a:srgbClr val="2D8282"/>
      </a:accent2>
      <a:accent3>
        <a:srgbClr val="41B4D2"/>
      </a:accent3>
      <a:accent4>
        <a:srgbClr val="F08791"/>
      </a:accent4>
      <a:accent5>
        <a:srgbClr val="FFEB78"/>
      </a:accent5>
      <a:accent6>
        <a:srgbClr val="005A8C"/>
      </a:accent6>
      <a:hlink>
        <a:srgbClr val="000000"/>
      </a:hlink>
      <a:folHlink>
        <a:srgbClr val="000000"/>
      </a:folHlink>
    </a:clrScheme>
    <a:fontScheme name="Fonts Worldline">
      <a:majorFont>
        <a:latin typeface="Arial"/>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a:defPPr>
      </a:lstStyle>
    </a:txDef>
  </a:objectDefaults>
  <a:extraClrSchemeLst/>
  <a:custClrLst>
    <a:custClr name="1A aqua">
      <a:srgbClr val="41B4D2"/>
    </a:custClr>
    <a:custClr name="1B aqua light">
      <a:srgbClr val="8DD2E4"/>
    </a:custClr>
    <a:custClr name="2A blue gray">
      <a:srgbClr val="5F8CA0"/>
    </a:custClr>
    <a:custClr name="2B blue gray light">
      <a:srgbClr val="9FBAC6"/>
    </a:custClr>
    <a:custClr name="3A pink">
      <a:srgbClr val="D74B8C"/>
    </a:custClr>
    <a:custClr name="3B pink light">
      <a:srgbClr val="E793BA"/>
    </a:custClr>
    <a:custClr name="4A green">
      <a:srgbClr val="46B8A6"/>
    </a:custClr>
    <a:custClr name="4B green light">
      <a:srgbClr val="90D5CA"/>
    </a:custClr>
    <a:custClr name="5A salmon">
      <a:srgbClr val="F08791"/>
    </a:custClr>
    <a:custClr name="5B salmon light">
      <a:srgbClr val="F6B7BD"/>
    </a:custClr>
    <a:custClr name="6A gray">
      <a:srgbClr val="A1A1A1"/>
    </a:custClr>
    <a:custClr name="6B gray light">
      <a:srgbClr val="C7C7C7"/>
    </a:custClr>
    <a:custClr name="7A orange">
      <a:srgbClr val="F5AF82"/>
    </a:custClr>
    <a:custClr name="7B orange light">
      <a:srgbClr val="F9CFB4"/>
    </a:custClr>
  </a:custClrLst>
  <a:extLst>
    <a:ext uri="{05A4C25C-085E-4340-85A3-A5531E510DB2}">
      <thm15:themeFamily xmlns:thm15="http://schemas.microsoft.com/office/thememl/2012/main" name="Presentation1" id="{496801EA-23B2-4A86-95F2-57DFEBB3E29A}" vid="{6557D383-9E0A-4B7B-98D8-509B21A51875}"/>
    </a:ext>
  </a:extLst>
</a:theme>
</file>

<file path=ppt/theme/theme2.xml><?xml version="1.0" encoding="utf-8"?>
<a:theme xmlns:a="http://schemas.openxmlformats.org/drawingml/2006/main" name="Office-thema">
  <a:themeElements>
    <a:clrScheme name="Notes colors">
      <a:dk1>
        <a:srgbClr val="000000"/>
      </a:dk1>
      <a:lt1>
        <a:srgbClr val="FFFFFF"/>
      </a:lt1>
      <a:dk2>
        <a:srgbClr val="000000"/>
      </a:dk2>
      <a:lt2>
        <a:srgbClr val="FFFFFF"/>
      </a:lt2>
      <a:accent1>
        <a:srgbClr val="46BEAA"/>
      </a:accent1>
      <a:accent2>
        <a:srgbClr val="2D8282"/>
      </a:accent2>
      <a:accent3>
        <a:srgbClr val="41B4D2"/>
      </a:accent3>
      <a:accent4>
        <a:srgbClr val="F08791"/>
      </a:accent4>
      <a:accent5>
        <a:srgbClr val="FFEB78"/>
      </a:accent5>
      <a:accent6>
        <a:srgbClr val="005A8C"/>
      </a:accent6>
      <a:hlink>
        <a:srgbClr val="000000"/>
      </a:hlink>
      <a:folHlink>
        <a:srgbClr val="000000"/>
      </a:folHlink>
    </a:clrScheme>
    <a:fontScheme name="Notes fonts">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Handout colors">
      <a:dk1>
        <a:srgbClr val="000000"/>
      </a:dk1>
      <a:lt1>
        <a:srgbClr val="FFFFFF"/>
      </a:lt1>
      <a:dk2>
        <a:srgbClr val="000000"/>
      </a:dk2>
      <a:lt2>
        <a:srgbClr val="FFFFFF"/>
      </a:lt2>
      <a:accent1>
        <a:srgbClr val="46BEAA"/>
      </a:accent1>
      <a:accent2>
        <a:srgbClr val="2D8282"/>
      </a:accent2>
      <a:accent3>
        <a:srgbClr val="41B4D2"/>
      </a:accent3>
      <a:accent4>
        <a:srgbClr val="F08791"/>
      </a:accent4>
      <a:accent5>
        <a:srgbClr val="FFEB78"/>
      </a:accent5>
      <a:accent6>
        <a:srgbClr val="005A8C"/>
      </a:accent6>
      <a:hlink>
        <a:srgbClr val="000000"/>
      </a:hlink>
      <a:folHlink>
        <a:srgbClr val="000000"/>
      </a:folHlink>
    </a:clrScheme>
    <a:fontScheme name="Handout fonts">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06.xml.rels><?xml version="1.0" encoding="UTF-8" standalone="yes"?>
<Relationships xmlns="http://schemas.openxmlformats.org/package/2006/relationships"><Relationship Id="rId1" Type="http://schemas.openxmlformats.org/officeDocument/2006/relationships/customXmlProps" Target="itemProps106.xml"/></Relationships>
</file>

<file path=customXml/_rels/item107.xml.rels><?xml version="1.0" encoding="UTF-8" standalone="yes"?>
<Relationships xmlns="http://schemas.openxmlformats.org/package/2006/relationships"><Relationship Id="rId1" Type="http://schemas.openxmlformats.org/officeDocument/2006/relationships/customXmlProps" Target="itemProps107.xml"/></Relationships>
</file>

<file path=customXml/_rels/item108.xml.rels><?xml version="1.0" encoding="UTF-8" standalone="yes"?>
<Relationships xmlns="http://schemas.openxmlformats.org/package/2006/relationships"><Relationship Id="rId1" Type="http://schemas.openxmlformats.org/officeDocument/2006/relationships/customXmlProps" Target="itemProps108.xml"/></Relationships>
</file>

<file path=customXml/_rels/item109.xml.rels><?xml version="1.0" encoding="UTF-8" standalone="yes"?>
<Relationships xmlns="http://schemas.openxmlformats.org/package/2006/relationships"><Relationship Id="rId1" Type="http://schemas.openxmlformats.org/officeDocument/2006/relationships/customXmlProps" Target="itemProps109.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0.xml.rels><?xml version="1.0" encoding="UTF-8" standalone="yes"?>
<Relationships xmlns="http://schemas.openxmlformats.org/package/2006/relationships"><Relationship Id="rId1" Type="http://schemas.openxmlformats.org/officeDocument/2006/relationships/customXmlProps" Target="itemProps110.xml"/></Relationships>
</file>

<file path=customXml/_rels/item111.xml.rels><?xml version="1.0" encoding="UTF-8" standalone="yes"?>
<Relationships xmlns="http://schemas.openxmlformats.org/package/2006/relationships"><Relationship Id="rId1" Type="http://schemas.openxmlformats.org/officeDocument/2006/relationships/customXmlProps" Target="itemProps111.xml"/></Relationships>
</file>

<file path=customXml/_rels/item112.xml.rels><?xml version="1.0" encoding="UTF-8" standalone="yes"?>
<Relationships xmlns="http://schemas.openxmlformats.org/package/2006/relationships"><Relationship Id="rId1" Type="http://schemas.openxmlformats.org/officeDocument/2006/relationships/customXmlProps" Target="itemProps112.xml"/></Relationships>
</file>

<file path=customXml/_rels/item113.xml.rels><?xml version="1.0" encoding="UTF-8" standalone="yes"?>
<Relationships xmlns="http://schemas.openxmlformats.org/package/2006/relationships"><Relationship Id="rId1" Type="http://schemas.openxmlformats.org/officeDocument/2006/relationships/customXmlProps" Target="itemProps113.xml"/></Relationships>
</file>

<file path=customXml/_rels/item114.xml.rels><?xml version="1.0" encoding="UTF-8" standalone="yes"?>
<Relationships xmlns="http://schemas.openxmlformats.org/package/2006/relationships"><Relationship Id="rId1" Type="http://schemas.openxmlformats.org/officeDocument/2006/relationships/customXmlProps" Target="itemProps114.xml"/></Relationships>
</file>

<file path=customXml/_rels/item115.xml.rels><?xml version="1.0" encoding="UTF-8" standalone="yes"?>
<Relationships xmlns="http://schemas.openxmlformats.org/package/2006/relationships"><Relationship Id="rId1" Type="http://schemas.openxmlformats.org/officeDocument/2006/relationships/customXmlProps" Target="itemProps115.xml"/></Relationships>
</file>

<file path=customXml/_rels/item116.xml.rels><?xml version="1.0" encoding="UTF-8" standalone="yes"?>
<Relationships xmlns="http://schemas.openxmlformats.org/package/2006/relationships"><Relationship Id="rId1" Type="http://schemas.openxmlformats.org/officeDocument/2006/relationships/customXmlProps" Target="itemProps116.xml"/></Relationships>
</file>

<file path=customXml/_rels/item117.xml.rels><?xml version="1.0" encoding="UTF-8" standalone="yes"?>
<Relationships xmlns="http://schemas.openxmlformats.org/package/2006/relationships"><Relationship Id="rId1" Type="http://schemas.openxmlformats.org/officeDocument/2006/relationships/customXmlProps" Target="itemProps117.xml"/></Relationships>
</file>

<file path=customXml/_rels/item118.xml.rels><?xml version="1.0" encoding="UTF-8" standalone="yes"?>
<Relationships xmlns="http://schemas.openxmlformats.org/package/2006/relationships"><Relationship Id="rId1" Type="http://schemas.openxmlformats.org/officeDocument/2006/relationships/customXmlProps" Target="itemProps118.xml"/></Relationships>
</file>

<file path=customXml/_rels/item119.xml.rels><?xml version="1.0" encoding="UTF-8" standalone="yes"?>
<Relationships xmlns="http://schemas.openxmlformats.org/package/2006/relationships"><Relationship Id="rId1" Type="http://schemas.openxmlformats.org/officeDocument/2006/relationships/customXmlProps" Target="itemProps119.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20.xml.rels><?xml version="1.0" encoding="UTF-8" standalone="yes"?>
<Relationships xmlns="http://schemas.openxmlformats.org/package/2006/relationships"><Relationship Id="rId1" Type="http://schemas.openxmlformats.org/officeDocument/2006/relationships/customXmlProps" Target="itemProps120.xml"/></Relationships>
</file>

<file path=customXml/_rels/item121.xml.rels><?xml version="1.0" encoding="UTF-8" standalone="yes"?>
<Relationships xmlns="http://schemas.openxmlformats.org/package/2006/relationships"><Relationship Id="rId1" Type="http://schemas.openxmlformats.org/officeDocument/2006/relationships/customXmlProps" Target="itemProps121.xml"/></Relationships>
</file>

<file path=customXml/_rels/item122.xml.rels><?xml version="1.0" encoding="UTF-8" standalone="yes"?>
<Relationships xmlns="http://schemas.openxmlformats.org/package/2006/relationships"><Relationship Id="rId1" Type="http://schemas.openxmlformats.org/officeDocument/2006/relationships/customXmlProps" Target="itemProps122.xml"/></Relationships>
</file>

<file path=customXml/_rels/item123.xml.rels><?xml version="1.0" encoding="UTF-8" standalone="yes"?>
<Relationships xmlns="http://schemas.openxmlformats.org/package/2006/relationships"><Relationship Id="rId1" Type="http://schemas.openxmlformats.org/officeDocument/2006/relationships/customXmlProps" Target="itemProps123.xml"/></Relationships>
</file>

<file path=customXml/_rels/item124.xml.rels><?xml version="1.0" encoding="UTF-8" standalone="yes"?>
<Relationships xmlns="http://schemas.openxmlformats.org/package/2006/relationships"><Relationship Id="rId1" Type="http://schemas.openxmlformats.org/officeDocument/2006/relationships/customXmlProps" Target="itemProps124.xml"/></Relationships>
</file>

<file path=customXml/_rels/item125.xml.rels><?xml version="1.0" encoding="UTF-8" standalone="yes"?>
<Relationships xmlns="http://schemas.openxmlformats.org/package/2006/relationships"><Relationship Id="rId1" Type="http://schemas.openxmlformats.org/officeDocument/2006/relationships/customXmlProps" Target="itemProps125.xml"/></Relationships>
</file>

<file path=customXml/_rels/item126.xml.rels><?xml version="1.0" encoding="UTF-8" standalone="yes"?>
<Relationships xmlns="http://schemas.openxmlformats.org/package/2006/relationships"><Relationship Id="rId1" Type="http://schemas.openxmlformats.org/officeDocument/2006/relationships/customXmlProps" Target="itemProps126.xml"/></Relationships>
</file>

<file path=customXml/_rels/item127.xml.rels><?xml version="1.0" encoding="UTF-8" standalone="yes"?>
<Relationships xmlns="http://schemas.openxmlformats.org/package/2006/relationships"><Relationship Id="rId1" Type="http://schemas.openxmlformats.org/officeDocument/2006/relationships/customXmlProps" Target="itemProps127.xml"/></Relationships>
</file>

<file path=customXml/_rels/item128.xml.rels><?xml version="1.0" encoding="UTF-8" standalone="yes"?>
<Relationships xmlns="http://schemas.openxmlformats.org/package/2006/relationships"><Relationship Id="rId1" Type="http://schemas.openxmlformats.org/officeDocument/2006/relationships/customXmlProps" Target="itemProps128.xml"/></Relationships>
</file>

<file path=customXml/_rels/item129.xml.rels><?xml version="1.0" encoding="UTF-8" standalone="yes"?>
<Relationships xmlns="http://schemas.openxmlformats.org/package/2006/relationships"><Relationship Id="rId1" Type="http://schemas.openxmlformats.org/officeDocument/2006/relationships/customXmlProps" Target="itemProps129.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30.xml.rels><?xml version="1.0" encoding="UTF-8" standalone="yes"?>
<Relationships xmlns="http://schemas.openxmlformats.org/package/2006/relationships"><Relationship Id="rId1" Type="http://schemas.openxmlformats.org/officeDocument/2006/relationships/customXmlProps" Target="itemProps130.xml"/></Relationships>
</file>

<file path=customXml/_rels/item131.xml.rels><?xml version="1.0" encoding="UTF-8" standalone="yes"?>
<Relationships xmlns="http://schemas.openxmlformats.org/package/2006/relationships"><Relationship Id="rId1" Type="http://schemas.openxmlformats.org/officeDocument/2006/relationships/customXmlProps" Target="itemProps131.xml"/></Relationships>
</file>

<file path=customXml/_rels/item132.xml.rels><?xml version="1.0" encoding="UTF-8" standalone="yes"?>
<Relationships xmlns="http://schemas.openxmlformats.org/package/2006/relationships"><Relationship Id="rId1" Type="http://schemas.openxmlformats.org/officeDocument/2006/relationships/customXmlProps" Target="itemProps132.xml"/></Relationships>
</file>

<file path=customXml/_rels/item133.xml.rels><?xml version="1.0" encoding="UTF-8" standalone="yes"?>
<Relationships xmlns="http://schemas.openxmlformats.org/package/2006/relationships"><Relationship Id="rId1" Type="http://schemas.openxmlformats.org/officeDocument/2006/relationships/customXmlProps" Target="itemProps133.xml"/></Relationships>
</file>

<file path=customXml/_rels/item134.xml.rels><?xml version="1.0" encoding="UTF-8" standalone="yes"?>
<Relationships xmlns="http://schemas.openxmlformats.org/package/2006/relationships"><Relationship Id="rId1" Type="http://schemas.openxmlformats.org/officeDocument/2006/relationships/customXmlProps" Target="itemProps134.xml"/></Relationships>
</file>

<file path=customXml/_rels/item135.xml.rels><?xml version="1.0" encoding="UTF-8" standalone="yes"?>
<Relationships xmlns="http://schemas.openxmlformats.org/package/2006/relationships"><Relationship Id="rId1" Type="http://schemas.openxmlformats.org/officeDocument/2006/relationships/customXmlProps" Target="itemProps135.xml"/></Relationships>
</file>

<file path=customXml/_rels/item136.xml.rels><?xml version="1.0" encoding="UTF-8" standalone="yes"?>
<Relationships xmlns="http://schemas.openxmlformats.org/package/2006/relationships"><Relationship Id="rId1" Type="http://schemas.openxmlformats.org/officeDocument/2006/relationships/customXmlProps" Target="itemProps136.xml"/></Relationships>
</file>

<file path=customXml/_rels/item137.xml.rels><?xml version="1.0" encoding="UTF-8" standalone="yes"?>
<Relationships xmlns="http://schemas.openxmlformats.org/package/2006/relationships"><Relationship Id="rId1" Type="http://schemas.openxmlformats.org/officeDocument/2006/relationships/customXmlProps" Target="itemProps137.xml"/></Relationships>
</file>

<file path=customXml/_rels/item138.xml.rels><?xml version="1.0" encoding="UTF-8" standalone="yes"?>
<Relationships xmlns="http://schemas.openxmlformats.org/package/2006/relationships"><Relationship Id="rId1" Type="http://schemas.openxmlformats.org/officeDocument/2006/relationships/customXmlProps" Target="itemProps138.xml"/></Relationships>
</file>

<file path=customXml/_rels/item139.xml.rels><?xml version="1.0" encoding="UTF-8" standalone="yes"?>
<Relationships xmlns="http://schemas.openxmlformats.org/package/2006/relationships"><Relationship Id="rId1" Type="http://schemas.openxmlformats.org/officeDocument/2006/relationships/customXmlProps" Target="itemProps139.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40.xml.rels><?xml version="1.0" encoding="UTF-8" standalone="yes"?>
<Relationships xmlns="http://schemas.openxmlformats.org/package/2006/relationships"><Relationship Id="rId1" Type="http://schemas.openxmlformats.org/officeDocument/2006/relationships/customXmlProps" Target="itemProps140.xml"/></Relationships>
</file>

<file path=customXml/_rels/item141.xml.rels><?xml version="1.0" encoding="UTF-8" standalone="yes"?>
<Relationships xmlns="http://schemas.openxmlformats.org/package/2006/relationships"><Relationship Id="rId1" Type="http://schemas.openxmlformats.org/officeDocument/2006/relationships/customXmlProps" Target="itemProps141.xml"/></Relationships>
</file>

<file path=customXml/_rels/item142.xml.rels><?xml version="1.0" encoding="UTF-8" standalone="yes"?>
<Relationships xmlns="http://schemas.openxmlformats.org/package/2006/relationships"><Relationship Id="rId1" Type="http://schemas.openxmlformats.org/officeDocument/2006/relationships/customXmlProps" Target="itemProps142.xml"/></Relationships>
</file>

<file path=customXml/_rels/item143.xml.rels><?xml version="1.0" encoding="UTF-8" standalone="yes"?>
<Relationships xmlns="http://schemas.openxmlformats.org/package/2006/relationships"><Relationship Id="rId1" Type="http://schemas.openxmlformats.org/officeDocument/2006/relationships/customXmlProps" Target="itemProps143.xml"/></Relationships>
</file>

<file path=customXml/_rels/item144.xml.rels><?xml version="1.0" encoding="UTF-8" standalone="yes"?>
<Relationships xmlns="http://schemas.openxmlformats.org/package/2006/relationships"><Relationship Id="rId1" Type="http://schemas.openxmlformats.org/officeDocument/2006/relationships/customXmlProps" Target="itemProps144.xml"/></Relationships>
</file>

<file path=customXml/_rels/item145.xml.rels><?xml version="1.0" encoding="UTF-8" standalone="yes"?>
<Relationships xmlns="http://schemas.openxmlformats.org/package/2006/relationships"><Relationship Id="rId1" Type="http://schemas.openxmlformats.org/officeDocument/2006/relationships/customXmlProps" Target="itemProps145.xml"/></Relationships>
</file>

<file path=customXml/_rels/item146.xml.rels><?xml version="1.0" encoding="UTF-8" standalone="yes"?>
<Relationships xmlns="http://schemas.openxmlformats.org/package/2006/relationships"><Relationship Id="rId1" Type="http://schemas.openxmlformats.org/officeDocument/2006/relationships/customXmlProps" Target="itemProps146.xml"/></Relationships>
</file>

<file path=customXml/_rels/item147.xml.rels><?xml version="1.0" encoding="UTF-8" standalone="yes"?>
<Relationships xmlns="http://schemas.openxmlformats.org/package/2006/relationships"><Relationship Id="rId1" Type="http://schemas.openxmlformats.org/officeDocument/2006/relationships/customXmlProps" Target="itemProps147.xml"/></Relationships>
</file>

<file path=customXml/_rels/item148.xml.rels><?xml version="1.0" encoding="UTF-8" standalone="yes"?>
<Relationships xmlns="http://schemas.openxmlformats.org/package/2006/relationships"><Relationship Id="rId1" Type="http://schemas.openxmlformats.org/officeDocument/2006/relationships/customXmlProps" Target="itemProps148.xml"/></Relationships>
</file>

<file path=customXml/_rels/item149.xml.rels><?xml version="1.0" encoding="UTF-8" standalone="yes"?>
<Relationships xmlns="http://schemas.openxmlformats.org/package/2006/relationships"><Relationship Id="rId1" Type="http://schemas.openxmlformats.org/officeDocument/2006/relationships/customXmlProps" Target="itemProps149.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50.xml.rels><?xml version="1.0" encoding="UTF-8" standalone="yes"?>
<Relationships xmlns="http://schemas.openxmlformats.org/package/2006/relationships"><Relationship Id="rId1" Type="http://schemas.openxmlformats.org/officeDocument/2006/relationships/customXmlProps" Target="itemProps150.xml"/></Relationships>
</file>

<file path=customXml/_rels/item151.xml.rels><?xml version="1.0" encoding="UTF-8" standalone="yes"?>
<Relationships xmlns="http://schemas.openxmlformats.org/package/2006/relationships"><Relationship Id="rId1" Type="http://schemas.openxmlformats.org/officeDocument/2006/relationships/customXmlProps" Target="itemProps151.xml"/></Relationships>
</file>

<file path=customXml/_rels/item152.xml.rels><?xml version="1.0" encoding="UTF-8" standalone="yes"?>
<Relationships xmlns="http://schemas.openxmlformats.org/package/2006/relationships"><Relationship Id="rId1" Type="http://schemas.openxmlformats.org/officeDocument/2006/relationships/customXmlProps" Target="itemProps152.xml"/></Relationships>
</file>

<file path=customXml/_rels/item153.xml.rels><?xml version="1.0" encoding="UTF-8" standalone="yes"?>
<Relationships xmlns="http://schemas.openxmlformats.org/package/2006/relationships"><Relationship Id="rId1" Type="http://schemas.openxmlformats.org/officeDocument/2006/relationships/customXmlProps" Target="itemProps153.xml"/></Relationships>
</file>

<file path=customXml/_rels/item154.xml.rels><?xml version="1.0" encoding="UTF-8" standalone="yes"?>
<Relationships xmlns="http://schemas.openxmlformats.org/package/2006/relationships"><Relationship Id="rId1" Type="http://schemas.openxmlformats.org/officeDocument/2006/relationships/customXmlProps" Target="itemProps154.xml"/></Relationships>
</file>

<file path=customXml/_rels/item155.xml.rels><?xml version="1.0" encoding="UTF-8" standalone="yes"?>
<Relationships xmlns="http://schemas.openxmlformats.org/package/2006/relationships"><Relationship Id="rId1" Type="http://schemas.openxmlformats.org/officeDocument/2006/relationships/customXmlProps" Target="itemProps155.xml"/></Relationships>
</file>

<file path=customXml/_rels/item156.xml.rels><?xml version="1.0" encoding="UTF-8" standalone="yes"?>
<Relationships xmlns="http://schemas.openxmlformats.org/package/2006/relationships"><Relationship Id="rId1" Type="http://schemas.openxmlformats.org/officeDocument/2006/relationships/customXmlProps" Target="itemProps156.xml"/></Relationships>
</file>

<file path=customXml/_rels/item157.xml.rels><?xml version="1.0" encoding="UTF-8" standalone="yes"?>
<Relationships xmlns="http://schemas.openxmlformats.org/package/2006/relationships"><Relationship Id="rId1" Type="http://schemas.openxmlformats.org/officeDocument/2006/relationships/customXmlProps" Target="itemProps157.xml"/></Relationships>
</file>

<file path=customXml/_rels/item158.xml.rels><?xml version="1.0" encoding="UTF-8" standalone="yes"?>
<Relationships xmlns="http://schemas.openxmlformats.org/package/2006/relationships"><Relationship Id="rId1" Type="http://schemas.openxmlformats.org/officeDocument/2006/relationships/customXmlProps" Target="itemProps158.xml"/></Relationships>
</file>

<file path=customXml/_rels/item159.xml.rels><?xml version="1.0" encoding="UTF-8" standalone="yes"?>
<Relationships xmlns="http://schemas.openxmlformats.org/package/2006/relationships"><Relationship Id="rId1" Type="http://schemas.openxmlformats.org/officeDocument/2006/relationships/customXmlProps" Target="itemProps159.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60.xml.rels><?xml version="1.0" encoding="UTF-8" standalone="yes"?>
<Relationships xmlns="http://schemas.openxmlformats.org/package/2006/relationships"><Relationship Id="rId1" Type="http://schemas.openxmlformats.org/officeDocument/2006/relationships/customXmlProps" Target="itemProps160.xml"/></Relationships>
</file>

<file path=customXml/_rels/item161.xml.rels><?xml version="1.0" encoding="UTF-8" standalone="yes"?>
<Relationships xmlns="http://schemas.openxmlformats.org/package/2006/relationships"><Relationship Id="rId1" Type="http://schemas.openxmlformats.org/officeDocument/2006/relationships/customXmlProps" Target="itemProps161.xml"/></Relationships>
</file>

<file path=customXml/_rels/item162.xml.rels><?xml version="1.0" encoding="UTF-8" standalone="yes"?>
<Relationships xmlns="http://schemas.openxmlformats.org/package/2006/relationships"><Relationship Id="rId1" Type="http://schemas.openxmlformats.org/officeDocument/2006/relationships/customXmlProps" Target="itemProps162.xml"/></Relationships>
</file>

<file path=customXml/_rels/item163.xml.rels><?xml version="1.0" encoding="UTF-8" standalone="yes"?>
<Relationships xmlns="http://schemas.openxmlformats.org/package/2006/relationships"><Relationship Id="rId1" Type="http://schemas.openxmlformats.org/officeDocument/2006/relationships/customXmlProps" Target="itemProps163.xml"/></Relationships>
</file>

<file path=customXml/_rels/item164.xml.rels><?xml version="1.0" encoding="UTF-8" standalone="yes"?>
<Relationships xmlns="http://schemas.openxmlformats.org/package/2006/relationships"><Relationship Id="rId1" Type="http://schemas.openxmlformats.org/officeDocument/2006/relationships/customXmlProps" Target="itemProps164.xml"/></Relationships>
</file>

<file path=customXml/_rels/item165.xml.rels><?xml version="1.0" encoding="UTF-8" standalone="yes"?>
<Relationships xmlns="http://schemas.openxmlformats.org/package/2006/relationships"><Relationship Id="rId1" Type="http://schemas.openxmlformats.org/officeDocument/2006/relationships/customXmlProps" Target="itemProps165.xml"/></Relationships>
</file>

<file path=customXml/_rels/item166.xml.rels><?xml version="1.0" encoding="UTF-8" standalone="yes"?>
<Relationships xmlns="http://schemas.openxmlformats.org/package/2006/relationships"><Relationship Id="rId1" Type="http://schemas.openxmlformats.org/officeDocument/2006/relationships/customXmlProps" Target="itemProps166.xml"/></Relationships>
</file>

<file path=customXml/_rels/item167.xml.rels><?xml version="1.0" encoding="UTF-8" standalone="yes"?>
<Relationships xmlns="http://schemas.openxmlformats.org/package/2006/relationships"><Relationship Id="rId1" Type="http://schemas.openxmlformats.org/officeDocument/2006/relationships/customXmlProps" Target="itemProps167.xml"/></Relationships>
</file>

<file path=customXml/_rels/item168.xml.rels><?xml version="1.0" encoding="UTF-8" standalone="yes"?>
<Relationships xmlns="http://schemas.openxmlformats.org/package/2006/relationships"><Relationship Id="rId1" Type="http://schemas.openxmlformats.org/officeDocument/2006/relationships/customXmlProps" Target="itemProps168.xml"/></Relationships>
</file>

<file path=customXml/_rels/item169.xml.rels><?xml version="1.0" encoding="UTF-8" standalone="yes"?>
<Relationships xmlns="http://schemas.openxmlformats.org/package/2006/relationships"><Relationship Id="rId1" Type="http://schemas.openxmlformats.org/officeDocument/2006/relationships/customXmlProps" Target="itemProps169.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70.xml.rels><?xml version="1.0" encoding="UTF-8" standalone="yes"?>
<Relationships xmlns="http://schemas.openxmlformats.org/package/2006/relationships"><Relationship Id="rId1" Type="http://schemas.openxmlformats.org/officeDocument/2006/relationships/customXmlProps" Target="itemProps170.xml"/></Relationships>
</file>

<file path=customXml/_rels/item171.xml.rels><?xml version="1.0" encoding="UTF-8" standalone="yes"?>
<Relationships xmlns="http://schemas.openxmlformats.org/package/2006/relationships"><Relationship Id="rId1" Type="http://schemas.openxmlformats.org/officeDocument/2006/relationships/customXmlProps" Target="itemProps171.xml"/></Relationships>
</file>

<file path=customXml/_rels/item172.xml.rels><?xml version="1.0" encoding="UTF-8" standalone="yes"?>
<Relationships xmlns="http://schemas.openxmlformats.org/package/2006/relationships"><Relationship Id="rId1" Type="http://schemas.openxmlformats.org/officeDocument/2006/relationships/customXmlProps" Target="itemProps172.xml"/></Relationships>
</file>

<file path=customXml/_rels/item173.xml.rels><?xml version="1.0" encoding="UTF-8" standalone="yes"?>
<Relationships xmlns="http://schemas.openxmlformats.org/package/2006/relationships"><Relationship Id="rId1" Type="http://schemas.openxmlformats.org/officeDocument/2006/relationships/customXmlProps" Target="itemProps173.xml"/></Relationships>
</file>

<file path=customXml/_rels/item174.xml.rels><?xml version="1.0" encoding="UTF-8" standalone="yes"?>
<Relationships xmlns="http://schemas.openxmlformats.org/package/2006/relationships"><Relationship Id="rId1" Type="http://schemas.openxmlformats.org/officeDocument/2006/relationships/customXmlProps" Target="itemProps174.xml"/></Relationships>
</file>

<file path=customXml/_rels/item175.xml.rels><?xml version="1.0" encoding="UTF-8" standalone="yes"?>
<Relationships xmlns="http://schemas.openxmlformats.org/package/2006/relationships"><Relationship Id="rId1" Type="http://schemas.openxmlformats.org/officeDocument/2006/relationships/customXmlProps" Target="itemProps175.xml"/></Relationships>
</file>

<file path=customXml/_rels/item176.xml.rels><?xml version="1.0" encoding="UTF-8" standalone="yes"?>
<Relationships xmlns="http://schemas.openxmlformats.org/package/2006/relationships"><Relationship Id="rId1" Type="http://schemas.openxmlformats.org/officeDocument/2006/relationships/customXmlProps" Target="itemProps176.xml"/></Relationships>
</file>

<file path=customXml/_rels/item177.xml.rels><?xml version="1.0" encoding="UTF-8" standalone="yes"?>
<Relationships xmlns="http://schemas.openxmlformats.org/package/2006/relationships"><Relationship Id="rId1" Type="http://schemas.openxmlformats.org/officeDocument/2006/relationships/customXmlProps" Target="itemProps177.xml"/></Relationships>
</file>

<file path=customXml/_rels/item178.xml.rels><?xml version="1.0" encoding="UTF-8" standalone="yes"?>
<Relationships xmlns="http://schemas.openxmlformats.org/package/2006/relationships"><Relationship Id="rId1" Type="http://schemas.openxmlformats.org/officeDocument/2006/relationships/customXmlProps" Target="itemProps178.xml"/></Relationships>
</file>

<file path=customXml/_rels/item179.xml.rels><?xml version="1.0" encoding="UTF-8" standalone="yes"?>
<Relationships xmlns="http://schemas.openxmlformats.org/package/2006/relationships"><Relationship Id="rId1" Type="http://schemas.openxmlformats.org/officeDocument/2006/relationships/customXmlProps" Target="itemProps179.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80.xml.rels><?xml version="1.0" encoding="UTF-8" standalone="yes"?>
<Relationships xmlns="http://schemas.openxmlformats.org/package/2006/relationships"><Relationship Id="rId1" Type="http://schemas.openxmlformats.org/officeDocument/2006/relationships/customXmlProps" Target="itemProps180.xml"/></Relationships>
</file>

<file path=customXml/_rels/item181.xml.rels><?xml version="1.0" encoding="UTF-8" standalone="yes"?>
<Relationships xmlns="http://schemas.openxmlformats.org/package/2006/relationships"><Relationship Id="rId1" Type="http://schemas.openxmlformats.org/officeDocument/2006/relationships/customXmlProps" Target="itemProps181.xml"/></Relationships>
</file>

<file path=customXml/_rels/item182.xml.rels><?xml version="1.0" encoding="UTF-8" standalone="yes"?>
<Relationships xmlns="http://schemas.openxmlformats.org/package/2006/relationships"><Relationship Id="rId1" Type="http://schemas.openxmlformats.org/officeDocument/2006/relationships/customXmlProps" Target="itemProps182.xml"/></Relationships>
</file>

<file path=customXml/_rels/item183.xml.rels><?xml version="1.0" encoding="UTF-8" standalone="yes"?>
<Relationships xmlns="http://schemas.openxmlformats.org/package/2006/relationships"><Relationship Id="rId1" Type="http://schemas.openxmlformats.org/officeDocument/2006/relationships/customXmlProps" Target="itemProps183.xml"/></Relationships>
</file>

<file path=customXml/_rels/item184.xml.rels><?xml version="1.0" encoding="UTF-8" standalone="yes"?>
<Relationships xmlns="http://schemas.openxmlformats.org/package/2006/relationships"><Relationship Id="rId1" Type="http://schemas.openxmlformats.org/officeDocument/2006/relationships/customXmlProps" Target="itemProps184.xml"/></Relationships>
</file>

<file path=customXml/_rels/item185.xml.rels><?xml version="1.0" encoding="UTF-8" standalone="yes"?>
<Relationships xmlns="http://schemas.openxmlformats.org/package/2006/relationships"><Relationship Id="rId1" Type="http://schemas.openxmlformats.org/officeDocument/2006/relationships/customXmlProps" Target="itemProps185.xml"/></Relationships>
</file>

<file path=customXml/_rels/item186.xml.rels><?xml version="1.0" encoding="UTF-8" standalone="yes"?>
<Relationships xmlns="http://schemas.openxmlformats.org/package/2006/relationships"><Relationship Id="rId1" Type="http://schemas.openxmlformats.org/officeDocument/2006/relationships/customXmlProps" Target="itemProps186.xml"/></Relationships>
</file>

<file path=customXml/_rels/item187.xml.rels><?xml version="1.0" encoding="UTF-8" standalone="yes"?>
<Relationships xmlns="http://schemas.openxmlformats.org/package/2006/relationships"><Relationship Id="rId1" Type="http://schemas.openxmlformats.org/officeDocument/2006/relationships/customXmlProps" Target="itemProps187.xml"/></Relationships>
</file>

<file path=customXml/_rels/item188.xml.rels><?xml version="1.0" encoding="UTF-8" standalone="yes"?>
<Relationships xmlns="http://schemas.openxmlformats.org/package/2006/relationships"><Relationship Id="rId1" Type="http://schemas.openxmlformats.org/officeDocument/2006/relationships/customXmlProps" Target="itemProps188.xml"/></Relationships>
</file>

<file path=customXml/_rels/item189.xml.rels><?xml version="1.0" encoding="UTF-8" standalone="yes"?>
<Relationships xmlns="http://schemas.openxmlformats.org/package/2006/relationships"><Relationship Id="rId1" Type="http://schemas.openxmlformats.org/officeDocument/2006/relationships/customXmlProps" Target="itemProps189.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190.xml.rels><?xml version="1.0" encoding="UTF-8" standalone="yes"?>
<Relationships xmlns="http://schemas.openxmlformats.org/package/2006/relationships"><Relationship Id="rId1" Type="http://schemas.openxmlformats.org/officeDocument/2006/relationships/customXmlProps" Target="itemProps190.xml"/></Relationships>
</file>

<file path=customXml/_rels/item191.xml.rels><?xml version="1.0" encoding="UTF-8" standalone="yes"?>
<Relationships xmlns="http://schemas.openxmlformats.org/package/2006/relationships"><Relationship Id="rId1" Type="http://schemas.openxmlformats.org/officeDocument/2006/relationships/customXmlProps" Target="itemProps191.xml"/></Relationships>
</file>

<file path=customXml/_rels/item192.xml.rels><?xml version="1.0" encoding="UTF-8" standalone="yes"?>
<Relationships xmlns="http://schemas.openxmlformats.org/package/2006/relationships"><Relationship Id="rId1" Type="http://schemas.openxmlformats.org/officeDocument/2006/relationships/customXmlProps" Target="itemProps192.xml"/></Relationships>
</file>

<file path=customXml/_rels/item193.xml.rels><?xml version="1.0" encoding="UTF-8" standalone="yes"?>
<Relationships xmlns="http://schemas.openxmlformats.org/package/2006/relationships"><Relationship Id="rId1" Type="http://schemas.openxmlformats.org/officeDocument/2006/relationships/customXmlProps" Target="itemProps193.xml"/></Relationships>
</file>

<file path=customXml/_rels/item194.xml.rels><?xml version="1.0" encoding="UTF-8" standalone="yes"?>
<Relationships xmlns="http://schemas.openxmlformats.org/package/2006/relationships"><Relationship Id="rId1" Type="http://schemas.openxmlformats.org/officeDocument/2006/relationships/customXmlProps" Target="itemProps194.xml"/></Relationships>
</file>

<file path=customXml/_rels/item195.xml.rels><?xml version="1.0" encoding="UTF-8" standalone="yes"?>
<Relationships xmlns="http://schemas.openxmlformats.org/package/2006/relationships"><Relationship Id="rId1" Type="http://schemas.openxmlformats.org/officeDocument/2006/relationships/customXmlProps" Target="itemProps195.xml"/></Relationships>
</file>

<file path=customXml/_rels/item196.xml.rels><?xml version="1.0" encoding="UTF-8" standalone="yes"?>
<Relationships xmlns="http://schemas.openxmlformats.org/package/2006/relationships"><Relationship Id="rId1" Type="http://schemas.openxmlformats.org/officeDocument/2006/relationships/customXmlProps" Target="itemProps196.xml"/></Relationships>
</file>

<file path=customXml/_rels/item197.xml.rels><?xml version="1.0" encoding="UTF-8" standalone="yes"?>
<Relationships xmlns="http://schemas.openxmlformats.org/package/2006/relationships"><Relationship Id="rId1" Type="http://schemas.openxmlformats.org/officeDocument/2006/relationships/customXmlProps" Target="itemProps197.xml"/></Relationships>
</file>

<file path=customXml/_rels/item198.xml.rels><?xml version="1.0" encoding="UTF-8" standalone="yes"?>
<Relationships xmlns="http://schemas.openxmlformats.org/package/2006/relationships"><Relationship Id="rId1" Type="http://schemas.openxmlformats.org/officeDocument/2006/relationships/customXmlProps" Target="itemProps198.xml"/></Relationships>
</file>

<file path=customXml/_rels/item199.xml.rels><?xml version="1.0" encoding="UTF-8" standalone="yes"?>
<Relationships xmlns="http://schemas.openxmlformats.org/package/2006/relationships"><Relationship Id="rId1" Type="http://schemas.openxmlformats.org/officeDocument/2006/relationships/customXmlProps" Target="itemProps19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00.xml.rels><?xml version="1.0" encoding="UTF-8" standalone="yes"?>
<Relationships xmlns="http://schemas.openxmlformats.org/package/2006/relationships"><Relationship Id="rId1" Type="http://schemas.openxmlformats.org/officeDocument/2006/relationships/customXmlProps" Target="itemProps200.xml"/></Relationships>
</file>

<file path=customXml/_rels/item201.xml.rels><?xml version="1.0" encoding="UTF-8" standalone="yes"?>
<Relationships xmlns="http://schemas.openxmlformats.org/package/2006/relationships"><Relationship Id="rId1" Type="http://schemas.openxmlformats.org/officeDocument/2006/relationships/customXmlProps" Target="itemProps201.xml"/></Relationships>
</file>

<file path=customXml/_rels/item202.xml.rels><?xml version="1.0" encoding="UTF-8" standalone="yes"?>
<Relationships xmlns="http://schemas.openxmlformats.org/package/2006/relationships"><Relationship Id="rId1" Type="http://schemas.openxmlformats.org/officeDocument/2006/relationships/customXmlProps" Target="itemProps202.xml"/></Relationships>
</file>

<file path=customXml/_rels/item203.xml.rels><?xml version="1.0" encoding="UTF-8" standalone="yes"?>
<Relationships xmlns="http://schemas.openxmlformats.org/package/2006/relationships"><Relationship Id="rId1" Type="http://schemas.openxmlformats.org/officeDocument/2006/relationships/customXmlProps" Target="itemProps203.xml"/></Relationships>
</file>

<file path=customXml/_rels/item204.xml.rels><?xml version="1.0" encoding="UTF-8" standalone="yes"?>
<Relationships xmlns="http://schemas.openxmlformats.org/package/2006/relationships"><Relationship Id="rId1" Type="http://schemas.openxmlformats.org/officeDocument/2006/relationships/customXmlProps" Target="itemProps204.xml"/></Relationships>
</file>

<file path=customXml/_rels/item205.xml.rels><?xml version="1.0" encoding="UTF-8" standalone="yes"?>
<Relationships xmlns="http://schemas.openxmlformats.org/package/2006/relationships"><Relationship Id="rId1" Type="http://schemas.openxmlformats.org/officeDocument/2006/relationships/customXmlProps" Target="itemProps205.xml"/></Relationships>
</file>

<file path=customXml/_rels/item206.xml.rels><?xml version="1.0" encoding="UTF-8" standalone="yes"?>
<Relationships xmlns="http://schemas.openxmlformats.org/package/2006/relationships"><Relationship Id="rId1" Type="http://schemas.openxmlformats.org/officeDocument/2006/relationships/customXmlProps" Target="itemProps206.xml"/></Relationships>
</file>

<file path=customXml/_rels/item207.xml.rels><?xml version="1.0" encoding="UTF-8" standalone="yes"?>
<Relationships xmlns="http://schemas.openxmlformats.org/package/2006/relationships"><Relationship Id="rId1" Type="http://schemas.openxmlformats.org/officeDocument/2006/relationships/customXmlProps" Target="itemProps207.xml"/></Relationships>
</file>

<file path=customXml/_rels/item208.xml.rels><?xml version="1.0" encoding="UTF-8" standalone="yes"?>
<Relationships xmlns="http://schemas.openxmlformats.org/package/2006/relationships"><Relationship Id="rId1" Type="http://schemas.openxmlformats.org/officeDocument/2006/relationships/customXmlProps" Target="itemProps208.xml"/></Relationships>
</file>

<file path=customXml/_rels/item209.xml.rels><?xml version="1.0" encoding="UTF-8" standalone="yes"?>
<Relationships xmlns="http://schemas.openxmlformats.org/package/2006/relationships"><Relationship Id="rId1" Type="http://schemas.openxmlformats.org/officeDocument/2006/relationships/customXmlProps" Target="itemProps209.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10.xml.rels><?xml version="1.0" encoding="UTF-8" standalone="yes"?>
<Relationships xmlns="http://schemas.openxmlformats.org/package/2006/relationships"><Relationship Id="rId1" Type="http://schemas.openxmlformats.org/officeDocument/2006/relationships/customXmlProps" Target="itemProps210.xml"/></Relationships>
</file>

<file path=customXml/_rels/item211.xml.rels><?xml version="1.0" encoding="UTF-8" standalone="yes"?>
<Relationships xmlns="http://schemas.openxmlformats.org/package/2006/relationships"><Relationship Id="rId1" Type="http://schemas.openxmlformats.org/officeDocument/2006/relationships/customXmlProps" Target="itemProps211.xml"/></Relationships>
</file>

<file path=customXml/_rels/item212.xml.rels><?xml version="1.0" encoding="UTF-8" standalone="yes"?>
<Relationships xmlns="http://schemas.openxmlformats.org/package/2006/relationships"><Relationship Id="rId1" Type="http://schemas.openxmlformats.org/officeDocument/2006/relationships/customXmlProps" Target="itemProps212.xml"/></Relationships>
</file>

<file path=customXml/_rels/item213.xml.rels><?xml version="1.0" encoding="UTF-8" standalone="yes"?>
<Relationships xmlns="http://schemas.openxmlformats.org/package/2006/relationships"><Relationship Id="rId1" Type="http://schemas.openxmlformats.org/officeDocument/2006/relationships/customXmlProps" Target="itemProps213.xml"/></Relationships>
</file>

<file path=customXml/_rels/item214.xml.rels><?xml version="1.0" encoding="UTF-8" standalone="yes"?>
<Relationships xmlns="http://schemas.openxmlformats.org/package/2006/relationships"><Relationship Id="rId1" Type="http://schemas.openxmlformats.org/officeDocument/2006/relationships/customXmlProps" Target="itemProps214.xml"/></Relationships>
</file>

<file path=customXml/_rels/item215.xml.rels><?xml version="1.0" encoding="UTF-8" standalone="yes"?>
<Relationships xmlns="http://schemas.openxmlformats.org/package/2006/relationships"><Relationship Id="rId1" Type="http://schemas.openxmlformats.org/officeDocument/2006/relationships/customXmlProps" Target="itemProps215.xml"/></Relationships>
</file>

<file path=customXml/_rels/item216.xml.rels><?xml version="1.0" encoding="UTF-8" standalone="yes"?>
<Relationships xmlns="http://schemas.openxmlformats.org/package/2006/relationships"><Relationship Id="rId1" Type="http://schemas.openxmlformats.org/officeDocument/2006/relationships/customXmlProps" Target="itemProps216.xml"/></Relationships>
</file>

<file path=customXml/_rels/item217.xml.rels><?xml version="1.0" encoding="UTF-8" standalone="yes"?>
<Relationships xmlns="http://schemas.openxmlformats.org/package/2006/relationships"><Relationship Id="rId1" Type="http://schemas.openxmlformats.org/officeDocument/2006/relationships/customXmlProps" Target="itemProps217.xml"/></Relationships>
</file>

<file path=customXml/_rels/item218.xml.rels><?xml version="1.0" encoding="UTF-8" standalone="yes"?>
<Relationships xmlns="http://schemas.openxmlformats.org/package/2006/relationships"><Relationship Id="rId1" Type="http://schemas.openxmlformats.org/officeDocument/2006/relationships/customXmlProps" Target="itemProps218.xml"/></Relationships>
</file>

<file path=customXml/_rels/item219.xml.rels><?xml version="1.0" encoding="UTF-8" standalone="yes"?>
<Relationships xmlns="http://schemas.openxmlformats.org/package/2006/relationships"><Relationship Id="rId1" Type="http://schemas.openxmlformats.org/officeDocument/2006/relationships/customXmlProps" Target="itemProps219.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20.xml.rels><?xml version="1.0" encoding="UTF-8" standalone="yes"?>
<Relationships xmlns="http://schemas.openxmlformats.org/package/2006/relationships"><Relationship Id="rId1" Type="http://schemas.openxmlformats.org/officeDocument/2006/relationships/customXmlProps" Target="itemProps220.xml"/></Relationships>
</file>

<file path=customXml/_rels/item221.xml.rels><?xml version="1.0" encoding="UTF-8" standalone="yes"?>
<Relationships xmlns="http://schemas.openxmlformats.org/package/2006/relationships"><Relationship Id="rId1" Type="http://schemas.openxmlformats.org/officeDocument/2006/relationships/customXmlProps" Target="itemProps221.xml"/></Relationships>
</file>

<file path=customXml/_rels/item222.xml.rels><?xml version="1.0" encoding="UTF-8" standalone="yes"?>
<Relationships xmlns="http://schemas.openxmlformats.org/package/2006/relationships"><Relationship Id="rId1" Type="http://schemas.openxmlformats.org/officeDocument/2006/relationships/customXmlProps" Target="itemProps222.xml"/></Relationships>
</file>

<file path=customXml/_rels/item223.xml.rels><?xml version="1.0" encoding="UTF-8" standalone="yes"?>
<Relationships xmlns="http://schemas.openxmlformats.org/package/2006/relationships"><Relationship Id="rId1" Type="http://schemas.openxmlformats.org/officeDocument/2006/relationships/customXmlProps" Target="itemProps223.xml"/></Relationships>
</file>

<file path=customXml/_rels/item224.xml.rels><?xml version="1.0" encoding="UTF-8" standalone="yes"?>
<Relationships xmlns="http://schemas.openxmlformats.org/package/2006/relationships"><Relationship Id="rId1" Type="http://schemas.openxmlformats.org/officeDocument/2006/relationships/customXmlProps" Target="itemProps224.xml"/></Relationships>
</file>

<file path=customXml/_rels/item225.xml.rels><?xml version="1.0" encoding="UTF-8" standalone="yes"?>
<Relationships xmlns="http://schemas.openxmlformats.org/package/2006/relationships"><Relationship Id="rId1" Type="http://schemas.openxmlformats.org/officeDocument/2006/relationships/customXmlProps" Target="itemProps225.xml"/></Relationships>
</file>

<file path=customXml/_rels/item226.xml.rels><?xml version="1.0" encoding="UTF-8" standalone="yes"?>
<Relationships xmlns="http://schemas.openxmlformats.org/package/2006/relationships"><Relationship Id="rId1" Type="http://schemas.openxmlformats.org/officeDocument/2006/relationships/customXmlProps" Target="itemProps226.xml"/></Relationships>
</file>

<file path=customXml/_rels/item227.xml.rels><?xml version="1.0" encoding="UTF-8" standalone="yes"?>
<Relationships xmlns="http://schemas.openxmlformats.org/package/2006/relationships"><Relationship Id="rId1" Type="http://schemas.openxmlformats.org/officeDocument/2006/relationships/customXmlProps" Target="itemProps227.xml"/></Relationships>
</file>

<file path=customXml/_rels/item228.xml.rels><?xml version="1.0" encoding="UTF-8" standalone="yes"?>
<Relationships xmlns="http://schemas.openxmlformats.org/package/2006/relationships"><Relationship Id="rId1" Type="http://schemas.openxmlformats.org/officeDocument/2006/relationships/customXmlProps" Target="itemProps228.xml"/></Relationships>
</file>

<file path=customXml/_rels/item229.xml.rels><?xml version="1.0" encoding="UTF-8" standalone="yes"?>
<Relationships xmlns="http://schemas.openxmlformats.org/package/2006/relationships"><Relationship Id="rId1" Type="http://schemas.openxmlformats.org/officeDocument/2006/relationships/customXmlProps" Target="itemProps229.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30.xml.rels><?xml version="1.0" encoding="UTF-8" standalone="yes"?>
<Relationships xmlns="http://schemas.openxmlformats.org/package/2006/relationships"><Relationship Id="rId1" Type="http://schemas.openxmlformats.org/officeDocument/2006/relationships/customXmlProps" Target="itemProps230.xml"/></Relationships>
</file>

<file path=customXml/_rels/item231.xml.rels><?xml version="1.0" encoding="UTF-8" standalone="yes"?>
<Relationships xmlns="http://schemas.openxmlformats.org/package/2006/relationships"><Relationship Id="rId1" Type="http://schemas.openxmlformats.org/officeDocument/2006/relationships/customXmlProps" Target="itemProps231.xml"/></Relationships>
</file>

<file path=customXml/_rels/item232.xml.rels><?xml version="1.0" encoding="UTF-8" standalone="yes"?>
<Relationships xmlns="http://schemas.openxmlformats.org/package/2006/relationships"><Relationship Id="rId1" Type="http://schemas.openxmlformats.org/officeDocument/2006/relationships/customXmlProps" Target="itemProps232.xml"/></Relationships>
</file>

<file path=customXml/_rels/item233.xml.rels><?xml version="1.0" encoding="UTF-8" standalone="yes"?>
<Relationships xmlns="http://schemas.openxmlformats.org/package/2006/relationships"><Relationship Id="rId1" Type="http://schemas.openxmlformats.org/officeDocument/2006/relationships/customXmlProps" Target="itemProps233.xml"/></Relationships>
</file>

<file path=customXml/_rels/item234.xml.rels><?xml version="1.0" encoding="UTF-8" standalone="yes"?>
<Relationships xmlns="http://schemas.openxmlformats.org/package/2006/relationships"><Relationship Id="rId1" Type="http://schemas.openxmlformats.org/officeDocument/2006/relationships/customXmlProps" Target="itemProps234.xml"/></Relationships>
</file>

<file path=customXml/_rels/item235.xml.rels><?xml version="1.0" encoding="UTF-8" standalone="yes"?>
<Relationships xmlns="http://schemas.openxmlformats.org/package/2006/relationships"><Relationship Id="rId1" Type="http://schemas.openxmlformats.org/officeDocument/2006/relationships/customXmlProps" Target="itemProps235.xml"/></Relationships>
</file>

<file path=customXml/_rels/item236.xml.rels><?xml version="1.0" encoding="UTF-8" standalone="yes"?>
<Relationships xmlns="http://schemas.openxmlformats.org/package/2006/relationships"><Relationship Id="rId1" Type="http://schemas.openxmlformats.org/officeDocument/2006/relationships/customXmlProps" Target="itemProps236.xml"/></Relationships>
</file>

<file path=customXml/_rels/item237.xml.rels><?xml version="1.0" encoding="UTF-8" standalone="yes"?>
<Relationships xmlns="http://schemas.openxmlformats.org/package/2006/relationships"><Relationship Id="rId1" Type="http://schemas.openxmlformats.org/officeDocument/2006/relationships/customXmlProps" Target="itemProps237.xml"/></Relationships>
</file>

<file path=customXml/_rels/item238.xml.rels><?xml version="1.0" encoding="UTF-8" standalone="yes"?>
<Relationships xmlns="http://schemas.openxmlformats.org/package/2006/relationships"><Relationship Id="rId1" Type="http://schemas.openxmlformats.org/officeDocument/2006/relationships/customXmlProps" Target="itemProps238.xml"/></Relationships>
</file>

<file path=customXml/_rels/item239.xml.rels><?xml version="1.0" encoding="UTF-8" standalone="yes"?>
<Relationships xmlns="http://schemas.openxmlformats.org/package/2006/relationships"><Relationship Id="rId1" Type="http://schemas.openxmlformats.org/officeDocument/2006/relationships/customXmlProps" Target="itemProps239.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40.xml.rels><?xml version="1.0" encoding="UTF-8" standalone="yes"?>
<Relationships xmlns="http://schemas.openxmlformats.org/package/2006/relationships"><Relationship Id="rId1" Type="http://schemas.openxmlformats.org/officeDocument/2006/relationships/customXmlProps" Target="itemProps240.xml"/></Relationships>
</file>

<file path=customXml/_rels/item241.xml.rels><?xml version="1.0" encoding="UTF-8" standalone="yes"?>
<Relationships xmlns="http://schemas.openxmlformats.org/package/2006/relationships"><Relationship Id="rId1" Type="http://schemas.openxmlformats.org/officeDocument/2006/relationships/customXmlProps" Target="itemProps241.xml"/></Relationships>
</file>

<file path=customXml/_rels/item242.xml.rels><?xml version="1.0" encoding="UTF-8" standalone="yes"?>
<Relationships xmlns="http://schemas.openxmlformats.org/package/2006/relationships"><Relationship Id="rId1" Type="http://schemas.openxmlformats.org/officeDocument/2006/relationships/customXmlProps" Target="itemProps242.xml"/></Relationships>
</file>

<file path=customXml/_rels/item243.xml.rels><?xml version="1.0" encoding="UTF-8" standalone="yes"?>
<Relationships xmlns="http://schemas.openxmlformats.org/package/2006/relationships"><Relationship Id="rId1" Type="http://schemas.openxmlformats.org/officeDocument/2006/relationships/customXmlProps" Target="itemProps243.xml"/></Relationships>
</file>

<file path=customXml/_rels/item244.xml.rels><?xml version="1.0" encoding="UTF-8" standalone="yes"?>
<Relationships xmlns="http://schemas.openxmlformats.org/package/2006/relationships"><Relationship Id="rId1" Type="http://schemas.openxmlformats.org/officeDocument/2006/relationships/customXmlProps" Target="itemProps244.xml"/></Relationships>
</file>

<file path=customXml/_rels/item245.xml.rels><?xml version="1.0" encoding="UTF-8" standalone="yes"?>
<Relationships xmlns="http://schemas.openxmlformats.org/package/2006/relationships"><Relationship Id="rId1" Type="http://schemas.openxmlformats.org/officeDocument/2006/relationships/customXmlProps" Target="itemProps245.xml"/></Relationships>
</file>

<file path=customXml/_rels/item246.xml.rels><?xml version="1.0" encoding="UTF-8" standalone="yes"?>
<Relationships xmlns="http://schemas.openxmlformats.org/package/2006/relationships"><Relationship Id="rId1" Type="http://schemas.openxmlformats.org/officeDocument/2006/relationships/customXmlProps" Target="itemProps246.xml"/></Relationships>
</file>

<file path=customXml/_rels/item247.xml.rels><?xml version="1.0" encoding="UTF-8" standalone="yes"?>
<Relationships xmlns="http://schemas.openxmlformats.org/package/2006/relationships"><Relationship Id="rId1" Type="http://schemas.openxmlformats.org/officeDocument/2006/relationships/customXmlProps" Target="itemProps247.xml"/></Relationships>
</file>

<file path=customXml/_rels/item248.xml.rels><?xml version="1.0" encoding="UTF-8" standalone="yes"?>
<Relationships xmlns="http://schemas.openxmlformats.org/package/2006/relationships"><Relationship Id="rId1" Type="http://schemas.openxmlformats.org/officeDocument/2006/relationships/customXmlProps" Target="itemProps248.xml"/></Relationships>
</file>

<file path=customXml/_rels/item249.xml.rels><?xml version="1.0" encoding="UTF-8" standalone="yes"?>
<Relationships xmlns="http://schemas.openxmlformats.org/package/2006/relationships"><Relationship Id="rId1" Type="http://schemas.openxmlformats.org/officeDocument/2006/relationships/customXmlProps" Target="itemProps249.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50.xml.rels><?xml version="1.0" encoding="UTF-8" standalone="yes"?>
<Relationships xmlns="http://schemas.openxmlformats.org/package/2006/relationships"><Relationship Id="rId1" Type="http://schemas.openxmlformats.org/officeDocument/2006/relationships/customXmlProps" Target="itemProps250.xml"/></Relationships>
</file>

<file path=customXml/_rels/item251.xml.rels><?xml version="1.0" encoding="UTF-8" standalone="yes"?>
<Relationships xmlns="http://schemas.openxmlformats.org/package/2006/relationships"><Relationship Id="rId1" Type="http://schemas.openxmlformats.org/officeDocument/2006/relationships/customXmlProps" Target="itemProps251.xml"/></Relationships>
</file>

<file path=customXml/_rels/item252.xml.rels><?xml version="1.0" encoding="UTF-8" standalone="yes"?>
<Relationships xmlns="http://schemas.openxmlformats.org/package/2006/relationships"><Relationship Id="rId1" Type="http://schemas.openxmlformats.org/officeDocument/2006/relationships/customXmlProps" Target="itemProps252.xml"/></Relationships>
</file>

<file path=customXml/_rels/item253.xml.rels><?xml version="1.0" encoding="UTF-8" standalone="yes"?>
<Relationships xmlns="http://schemas.openxmlformats.org/package/2006/relationships"><Relationship Id="rId1" Type="http://schemas.openxmlformats.org/officeDocument/2006/relationships/customXmlProps" Target="itemProps253.xml"/></Relationships>
</file>

<file path=customXml/_rels/item254.xml.rels><?xml version="1.0" encoding="UTF-8" standalone="yes"?>
<Relationships xmlns="http://schemas.openxmlformats.org/package/2006/relationships"><Relationship Id="rId1" Type="http://schemas.openxmlformats.org/officeDocument/2006/relationships/customXmlProps" Target="itemProps254.xml"/></Relationships>
</file>

<file path=customXml/_rels/item255.xml.rels><?xml version="1.0" encoding="UTF-8" standalone="yes"?>
<Relationships xmlns="http://schemas.openxmlformats.org/package/2006/relationships"><Relationship Id="rId1" Type="http://schemas.openxmlformats.org/officeDocument/2006/relationships/customXmlProps" Target="itemProps255.xml"/></Relationships>
</file>

<file path=customXml/_rels/item256.xml.rels><?xml version="1.0" encoding="UTF-8" standalone="yes"?>
<Relationships xmlns="http://schemas.openxmlformats.org/package/2006/relationships"><Relationship Id="rId1" Type="http://schemas.openxmlformats.org/officeDocument/2006/relationships/customXmlProps" Target="itemProps256.xml"/></Relationships>
</file>

<file path=customXml/_rels/item257.xml.rels><?xml version="1.0" encoding="UTF-8" standalone="yes"?>
<Relationships xmlns="http://schemas.openxmlformats.org/package/2006/relationships"><Relationship Id="rId1" Type="http://schemas.openxmlformats.org/officeDocument/2006/relationships/customXmlProps" Target="itemProps257.xml"/></Relationships>
</file>

<file path=customXml/_rels/item258.xml.rels><?xml version="1.0" encoding="UTF-8" standalone="yes"?>
<Relationships xmlns="http://schemas.openxmlformats.org/package/2006/relationships"><Relationship Id="rId1" Type="http://schemas.openxmlformats.org/officeDocument/2006/relationships/customXmlProps" Target="itemProps258.xml"/></Relationships>
</file>

<file path=customXml/_rels/item259.xml.rels><?xml version="1.0" encoding="UTF-8" standalone="yes"?>
<Relationships xmlns="http://schemas.openxmlformats.org/package/2006/relationships"><Relationship Id="rId1" Type="http://schemas.openxmlformats.org/officeDocument/2006/relationships/customXmlProps" Target="itemProps259.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60.xml.rels><?xml version="1.0" encoding="UTF-8" standalone="yes"?>
<Relationships xmlns="http://schemas.openxmlformats.org/package/2006/relationships"><Relationship Id="rId1" Type="http://schemas.openxmlformats.org/officeDocument/2006/relationships/customXmlProps" Target="itemProps260.xml"/></Relationships>
</file>

<file path=customXml/_rels/item261.xml.rels><?xml version="1.0" encoding="UTF-8" standalone="yes"?>
<Relationships xmlns="http://schemas.openxmlformats.org/package/2006/relationships"><Relationship Id="rId1" Type="http://schemas.openxmlformats.org/officeDocument/2006/relationships/customXmlProps" Target="itemProps261.xml"/></Relationships>
</file>

<file path=customXml/_rels/item262.xml.rels><?xml version="1.0" encoding="UTF-8" standalone="yes"?>
<Relationships xmlns="http://schemas.openxmlformats.org/package/2006/relationships"><Relationship Id="rId1" Type="http://schemas.openxmlformats.org/officeDocument/2006/relationships/customXmlProps" Target="itemProps262.xml"/></Relationships>
</file>

<file path=customXml/_rels/item263.xml.rels><?xml version="1.0" encoding="UTF-8" standalone="yes"?>
<Relationships xmlns="http://schemas.openxmlformats.org/package/2006/relationships"><Relationship Id="rId1" Type="http://schemas.openxmlformats.org/officeDocument/2006/relationships/customXmlProps" Target="itemProps263.xml"/></Relationships>
</file>

<file path=customXml/_rels/item264.xml.rels><?xml version="1.0" encoding="UTF-8" standalone="yes"?>
<Relationships xmlns="http://schemas.openxmlformats.org/package/2006/relationships"><Relationship Id="rId1" Type="http://schemas.openxmlformats.org/officeDocument/2006/relationships/customXmlProps" Target="itemProps264.xml"/></Relationships>
</file>

<file path=customXml/_rels/item265.xml.rels><?xml version="1.0" encoding="UTF-8" standalone="yes"?>
<Relationships xmlns="http://schemas.openxmlformats.org/package/2006/relationships"><Relationship Id="rId1" Type="http://schemas.openxmlformats.org/officeDocument/2006/relationships/customXmlProps" Target="itemProps265.xml"/></Relationships>
</file>

<file path=customXml/_rels/item266.xml.rels><?xml version="1.0" encoding="UTF-8" standalone="yes"?>
<Relationships xmlns="http://schemas.openxmlformats.org/package/2006/relationships"><Relationship Id="rId1" Type="http://schemas.openxmlformats.org/officeDocument/2006/relationships/customXmlProps" Target="itemProps266.xml"/></Relationships>
</file>

<file path=customXml/_rels/item267.xml.rels><?xml version="1.0" encoding="UTF-8" standalone="yes"?>
<Relationships xmlns="http://schemas.openxmlformats.org/package/2006/relationships"><Relationship Id="rId1" Type="http://schemas.openxmlformats.org/officeDocument/2006/relationships/customXmlProps" Target="itemProps267.xml"/></Relationships>
</file>

<file path=customXml/_rels/item268.xml.rels><?xml version="1.0" encoding="UTF-8" standalone="yes"?>
<Relationships xmlns="http://schemas.openxmlformats.org/package/2006/relationships"><Relationship Id="rId1" Type="http://schemas.openxmlformats.org/officeDocument/2006/relationships/customXmlProps" Target="itemProps268.xml"/></Relationships>
</file>

<file path=customXml/_rels/item269.xml.rels><?xml version="1.0" encoding="UTF-8" standalone="yes"?>
<Relationships xmlns="http://schemas.openxmlformats.org/package/2006/relationships"><Relationship Id="rId1" Type="http://schemas.openxmlformats.org/officeDocument/2006/relationships/customXmlProps" Target="itemProps269.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70.xml.rels><?xml version="1.0" encoding="UTF-8" standalone="yes"?>
<Relationships xmlns="http://schemas.openxmlformats.org/package/2006/relationships"><Relationship Id="rId1" Type="http://schemas.openxmlformats.org/officeDocument/2006/relationships/customXmlProps" Target="itemProps270.xml"/></Relationships>
</file>

<file path=customXml/_rels/item271.xml.rels><?xml version="1.0" encoding="UTF-8" standalone="yes"?>
<Relationships xmlns="http://schemas.openxmlformats.org/package/2006/relationships"><Relationship Id="rId1" Type="http://schemas.openxmlformats.org/officeDocument/2006/relationships/customXmlProps" Target="itemProps271.xml"/></Relationships>
</file>

<file path=customXml/_rels/item272.xml.rels><?xml version="1.0" encoding="UTF-8" standalone="yes"?>
<Relationships xmlns="http://schemas.openxmlformats.org/package/2006/relationships"><Relationship Id="rId1" Type="http://schemas.openxmlformats.org/officeDocument/2006/relationships/customXmlProps" Target="itemProps272.xml"/></Relationships>
</file>

<file path=customXml/_rels/item273.xml.rels><?xml version="1.0" encoding="UTF-8" standalone="yes"?>
<Relationships xmlns="http://schemas.openxmlformats.org/package/2006/relationships"><Relationship Id="rId1" Type="http://schemas.openxmlformats.org/officeDocument/2006/relationships/customXmlProps" Target="itemProps273.xml"/></Relationships>
</file>

<file path=customXml/_rels/item274.xml.rels><?xml version="1.0" encoding="UTF-8" standalone="yes"?>
<Relationships xmlns="http://schemas.openxmlformats.org/package/2006/relationships"><Relationship Id="rId1" Type="http://schemas.openxmlformats.org/officeDocument/2006/relationships/customXmlProps" Target="itemProps274.xml"/></Relationships>
</file>

<file path=customXml/_rels/item275.xml.rels><?xml version="1.0" encoding="UTF-8" standalone="yes"?>
<Relationships xmlns="http://schemas.openxmlformats.org/package/2006/relationships"><Relationship Id="rId1" Type="http://schemas.openxmlformats.org/officeDocument/2006/relationships/customXmlProps" Target="itemProps275.xml"/></Relationships>
</file>

<file path=customXml/_rels/item276.xml.rels><?xml version="1.0" encoding="UTF-8" standalone="yes"?>
<Relationships xmlns="http://schemas.openxmlformats.org/package/2006/relationships"><Relationship Id="rId1" Type="http://schemas.openxmlformats.org/officeDocument/2006/relationships/customXmlProps" Target="itemProps276.xml"/></Relationships>
</file>

<file path=customXml/_rels/item277.xml.rels><?xml version="1.0" encoding="UTF-8" standalone="yes"?>
<Relationships xmlns="http://schemas.openxmlformats.org/package/2006/relationships"><Relationship Id="rId1" Type="http://schemas.openxmlformats.org/officeDocument/2006/relationships/customXmlProps" Target="itemProps277.xml"/></Relationships>
</file>

<file path=customXml/_rels/item278.xml.rels><?xml version="1.0" encoding="UTF-8" standalone="yes"?>
<Relationships xmlns="http://schemas.openxmlformats.org/package/2006/relationships"><Relationship Id="rId1" Type="http://schemas.openxmlformats.org/officeDocument/2006/relationships/customXmlProps" Target="itemProps278.xml"/></Relationships>
</file>

<file path=customXml/_rels/item279.xml.rels><?xml version="1.0" encoding="UTF-8" standalone="yes"?>
<Relationships xmlns="http://schemas.openxmlformats.org/package/2006/relationships"><Relationship Id="rId1" Type="http://schemas.openxmlformats.org/officeDocument/2006/relationships/customXmlProps" Target="itemProps279.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80.xml.rels><?xml version="1.0" encoding="UTF-8" standalone="yes"?>
<Relationships xmlns="http://schemas.openxmlformats.org/package/2006/relationships"><Relationship Id="rId1" Type="http://schemas.openxmlformats.org/officeDocument/2006/relationships/customXmlProps" Target="itemProps280.xml"/></Relationships>
</file>

<file path=customXml/_rels/item281.xml.rels><?xml version="1.0" encoding="UTF-8" standalone="yes"?>
<Relationships xmlns="http://schemas.openxmlformats.org/package/2006/relationships"><Relationship Id="rId1" Type="http://schemas.openxmlformats.org/officeDocument/2006/relationships/customXmlProps" Target="itemProps281.xml"/></Relationships>
</file>

<file path=customXml/_rels/item282.xml.rels><?xml version="1.0" encoding="UTF-8" standalone="yes"?>
<Relationships xmlns="http://schemas.openxmlformats.org/package/2006/relationships"><Relationship Id="rId1" Type="http://schemas.openxmlformats.org/officeDocument/2006/relationships/customXmlProps" Target="itemProps282.xml"/></Relationships>
</file>

<file path=customXml/_rels/item283.xml.rels><?xml version="1.0" encoding="UTF-8" standalone="yes"?>
<Relationships xmlns="http://schemas.openxmlformats.org/package/2006/relationships"><Relationship Id="rId1" Type="http://schemas.openxmlformats.org/officeDocument/2006/relationships/customXmlProps" Target="itemProps283.xml"/></Relationships>
</file>

<file path=customXml/_rels/item284.xml.rels><?xml version="1.0" encoding="UTF-8" standalone="yes"?>
<Relationships xmlns="http://schemas.openxmlformats.org/package/2006/relationships"><Relationship Id="rId1" Type="http://schemas.openxmlformats.org/officeDocument/2006/relationships/customXmlProps" Target="itemProps284.xml"/></Relationships>
</file>

<file path=customXml/_rels/item285.xml.rels><?xml version="1.0" encoding="UTF-8" standalone="yes"?>
<Relationships xmlns="http://schemas.openxmlformats.org/package/2006/relationships"><Relationship Id="rId1" Type="http://schemas.openxmlformats.org/officeDocument/2006/relationships/customXmlProps" Target="itemProps285.xml"/></Relationships>
</file>

<file path=customXml/_rels/item286.xml.rels><?xml version="1.0" encoding="UTF-8" standalone="yes"?>
<Relationships xmlns="http://schemas.openxmlformats.org/package/2006/relationships"><Relationship Id="rId1" Type="http://schemas.openxmlformats.org/officeDocument/2006/relationships/customXmlProps" Target="itemProps286.xml"/></Relationships>
</file>

<file path=customXml/_rels/item287.xml.rels><?xml version="1.0" encoding="UTF-8" standalone="yes"?>
<Relationships xmlns="http://schemas.openxmlformats.org/package/2006/relationships"><Relationship Id="rId1" Type="http://schemas.openxmlformats.org/officeDocument/2006/relationships/customXmlProps" Target="itemProps287.xml"/></Relationships>
</file>

<file path=customXml/_rels/item288.xml.rels><?xml version="1.0" encoding="UTF-8" standalone="yes"?>
<Relationships xmlns="http://schemas.openxmlformats.org/package/2006/relationships"><Relationship Id="rId1" Type="http://schemas.openxmlformats.org/officeDocument/2006/relationships/customXmlProps" Target="itemProps288.xml"/></Relationships>
</file>

<file path=customXml/_rels/item289.xml.rels><?xml version="1.0" encoding="UTF-8" standalone="yes"?>
<Relationships xmlns="http://schemas.openxmlformats.org/package/2006/relationships"><Relationship Id="rId1" Type="http://schemas.openxmlformats.org/officeDocument/2006/relationships/customXmlProps" Target="itemProps289.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290.xml.rels><?xml version="1.0" encoding="UTF-8" standalone="yes"?>
<Relationships xmlns="http://schemas.openxmlformats.org/package/2006/relationships"><Relationship Id="rId1" Type="http://schemas.openxmlformats.org/officeDocument/2006/relationships/customXmlProps" Target="itemProps290.xml"/></Relationships>
</file>

<file path=customXml/_rels/item291.xml.rels><?xml version="1.0" encoding="UTF-8" standalone="yes"?>
<Relationships xmlns="http://schemas.openxmlformats.org/package/2006/relationships"><Relationship Id="rId1" Type="http://schemas.openxmlformats.org/officeDocument/2006/relationships/customXmlProps" Target="itemProps291.xml"/></Relationships>
</file>

<file path=customXml/_rels/item292.xml.rels><?xml version="1.0" encoding="UTF-8" standalone="yes"?>
<Relationships xmlns="http://schemas.openxmlformats.org/package/2006/relationships"><Relationship Id="rId1" Type="http://schemas.openxmlformats.org/officeDocument/2006/relationships/customXmlProps" Target="itemProps292.xml"/></Relationships>
</file>

<file path=customXml/_rels/item293.xml.rels><?xml version="1.0" encoding="UTF-8" standalone="yes"?>
<Relationships xmlns="http://schemas.openxmlformats.org/package/2006/relationships"><Relationship Id="rId1" Type="http://schemas.openxmlformats.org/officeDocument/2006/relationships/customXmlProps" Target="itemProps293.xml"/></Relationships>
</file>

<file path=customXml/_rels/item294.xml.rels><?xml version="1.0" encoding="UTF-8" standalone="yes"?>
<Relationships xmlns="http://schemas.openxmlformats.org/package/2006/relationships"><Relationship Id="rId1" Type="http://schemas.openxmlformats.org/officeDocument/2006/relationships/customXmlProps" Target="itemProps294.xml"/></Relationships>
</file>

<file path=customXml/_rels/item295.xml.rels><?xml version="1.0" encoding="UTF-8" standalone="yes"?>
<Relationships xmlns="http://schemas.openxmlformats.org/package/2006/relationships"><Relationship Id="rId1" Type="http://schemas.openxmlformats.org/officeDocument/2006/relationships/customXmlProps" Target="itemProps295.xml"/></Relationships>
</file>

<file path=customXml/_rels/item296.xml.rels><?xml version="1.0" encoding="UTF-8" standalone="yes"?>
<Relationships xmlns="http://schemas.openxmlformats.org/package/2006/relationships"><Relationship Id="rId1" Type="http://schemas.openxmlformats.org/officeDocument/2006/relationships/customXmlProps" Target="itemProps296.xml"/></Relationships>
</file>

<file path=customXml/_rels/item297.xml.rels><?xml version="1.0" encoding="UTF-8" standalone="yes"?>
<Relationships xmlns="http://schemas.openxmlformats.org/package/2006/relationships"><Relationship Id="rId1" Type="http://schemas.openxmlformats.org/officeDocument/2006/relationships/customXmlProps" Target="itemProps297.xml"/></Relationships>
</file>

<file path=customXml/_rels/item298.xml.rels><?xml version="1.0" encoding="UTF-8" standalone="yes"?>
<Relationships xmlns="http://schemas.openxmlformats.org/package/2006/relationships"><Relationship Id="rId1" Type="http://schemas.openxmlformats.org/officeDocument/2006/relationships/customXmlProps" Target="itemProps298.xml"/></Relationships>
</file>

<file path=customXml/_rels/item299.xml.rels><?xml version="1.0" encoding="UTF-8" standalone="yes"?>
<Relationships xmlns="http://schemas.openxmlformats.org/package/2006/relationships"><Relationship Id="rId1" Type="http://schemas.openxmlformats.org/officeDocument/2006/relationships/customXmlProps" Target="itemProps29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00.xml.rels><?xml version="1.0" encoding="UTF-8" standalone="yes"?>
<Relationships xmlns="http://schemas.openxmlformats.org/package/2006/relationships"><Relationship Id="rId1" Type="http://schemas.openxmlformats.org/officeDocument/2006/relationships/customXmlProps" Target="itemProps300.xml"/></Relationships>
</file>

<file path=customXml/_rels/item301.xml.rels><?xml version="1.0" encoding="UTF-8" standalone="yes"?>
<Relationships xmlns="http://schemas.openxmlformats.org/package/2006/relationships"><Relationship Id="rId1" Type="http://schemas.openxmlformats.org/officeDocument/2006/relationships/customXmlProps" Target="itemProps301.xml"/></Relationships>
</file>

<file path=customXml/_rels/item302.xml.rels><?xml version="1.0" encoding="UTF-8" standalone="yes"?>
<Relationships xmlns="http://schemas.openxmlformats.org/package/2006/relationships"><Relationship Id="rId1" Type="http://schemas.openxmlformats.org/officeDocument/2006/relationships/customXmlProps" Target="itemProps302.xml"/></Relationships>
</file>

<file path=customXml/_rels/item303.xml.rels><?xml version="1.0" encoding="UTF-8" standalone="yes"?>
<Relationships xmlns="http://schemas.openxmlformats.org/package/2006/relationships"><Relationship Id="rId1" Type="http://schemas.openxmlformats.org/officeDocument/2006/relationships/customXmlProps" Target="itemProps303.xml"/></Relationships>
</file>

<file path=customXml/_rels/item304.xml.rels><?xml version="1.0" encoding="UTF-8" standalone="yes"?>
<Relationships xmlns="http://schemas.openxmlformats.org/package/2006/relationships"><Relationship Id="rId1" Type="http://schemas.openxmlformats.org/officeDocument/2006/relationships/customXmlProps" Target="itemProps304.xml"/></Relationships>
</file>

<file path=customXml/_rels/item305.xml.rels><?xml version="1.0" encoding="UTF-8" standalone="yes"?>
<Relationships xmlns="http://schemas.openxmlformats.org/package/2006/relationships"><Relationship Id="rId1" Type="http://schemas.openxmlformats.org/officeDocument/2006/relationships/customXmlProps" Target="itemProps305.xml"/></Relationships>
</file>

<file path=customXml/_rels/item306.xml.rels><?xml version="1.0" encoding="UTF-8" standalone="yes"?>
<Relationships xmlns="http://schemas.openxmlformats.org/package/2006/relationships"><Relationship Id="rId1" Type="http://schemas.openxmlformats.org/officeDocument/2006/relationships/customXmlProps" Target="itemProps306.xml"/></Relationships>
</file>

<file path=customXml/_rels/item307.xml.rels><?xml version="1.0" encoding="UTF-8" standalone="yes"?>
<Relationships xmlns="http://schemas.openxmlformats.org/package/2006/relationships"><Relationship Id="rId1" Type="http://schemas.openxmlformats.org/officeDocument/2006/relationships/customXmlProps" Target="itemProps307.xml"/></Relationships>
</file>

<file path=customXml/_rels/item308.xml.rels><?xml version="1.0" encoding="UTF-8" standalone="yes"?>
<Relationships xmlns="http://schemas.openxmlformats.org/package/2006/relationships"><Relationship Id="rId1" Type="http://schemas.openxmlformats.org/officeDocument/2006/relationships/customXmlProps" Target="itemProps308.xml"/></Relationships>
</file>

<file path=customXml/_rels/item309.xml.rels><?xml version="1.0" encoding="UTF-8" standalone="yes"?>
<Relationships xmlns="http://schemas.openxmlformats.org/package/2006/relationships"><Relationship Id="rId1" Type="http://schemas.openxmlformats.org/officeDocument/2006/relationships/customXmlProps" Target="itemProps309.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10.xml.rels><?xml version="1.0" encoding="UTF-8" standalone="yes"?>
<Relationships xmlns="http://schemas.openxmlformats.org/package/2006/relationships"><Relationship Id="rId1" Type="http://schemas.openxmlformats.org/officeDocument/2006/relationships/customXmlProps" Target="itemProps310.xml"/></Relationships>
</file>

<file path=customXml/_rels/item311.xml.rels><?xml version="1.0" encoding="UTF-8" standalone="yes"?>
<Relationships xmlns="http://schemas.openxmlformats.org/package/2006/relationships"><Relationship Id="rId1" Type="http://schemas.openxmlformats.org/officeDocument/2006/relationships/customXmlProps" Target="itemProps311.xml"/></Relationships>
</file>

<file path=customXml/_rels/item312.xml.rels><?xml version="1.0" encoding="UTF-8" standalone="yes"?>
<Relationships xmlns="http://schemas.openxmlformats.org/package/2006/relationships"><Relationship Id="rId1" Type="http://schemas.openxmlformats.org/officeDocument/2006/relationships/customXmlProps" Target="itemProps312.xml"/></Relationships>
</file>

<file path=customXml/_rels/item313.xml.rels><?xml version="1.0" encoding="UTF-8" standalone="yes"?>
<Relationships xmlns="http://schemas.openxmlformats.org/package/2006/relationships"><Relationship Id="rId1" Type="http://schemas.openxmlformats.org/officeDocument/2006/relationships/customXmlProps" Target="itemProps313.xml"/></Relationships>
</file>

<file path=customXml/_rels/item314.xml.rels><?xml version="1.0" encoding="UTF-8" standalone="yes"?>
<Relationships xmlns="http://schemas.openxmlformats.org/package/2006/relationships"><Relationship Id="rId1" Type="http://schemas.openxmlformats.org/officeDocument/2006/relationships/customXmlProps" Target="itemProps314.xml"/></Relationships>
</file>

<file path=customXml/_rels/item315.xml.rels><?xml version="1.0" encoding="UTF-8" standalone="yes"?>
<Relationships xmlns="http://schemas.openxmlformats.org/package/2006/relationships"><Relationship Id="rId1" Type="http://schemas.openxmlformats.org/officeDocument/2006/relationships/customXmlProps" Target="itemProps315.xml"/></Relationships>
</file>

<file path=customXml/_rels/item316.xml.rels><?xml version="1.0" encoding="UTF-8" standalone="yes"?>
<Relationships xmlns="http://schemas.openxmlformats.org/package/2006/relationships"><Relationship Id="rId1" Type="http://schemas.openxmlformats.org/officeDocument/2006/relationships/customXmlProps" Target="itemProps316.xml"/></Relationships>
</file>

<file path=customXml/_rels/item317.xml.rels><?xml version="1.0" encoding="UTF-8" standalone="yes"?>
<Relationships xmlns="http://schemas.openxmlformats.org/package/2006/relationships"><Relationship Id="rId1" Type="http://schemas.openxmlformats.org/officeDocument/2006/relationships/customXmlProps" Target="itemProps317.xml"/></Relationships>
</file>

<file path=customXml/_rels/item318.xml.rels><?xml version="1.0" encoding="UTF-8" standalone="yes"?>
<Relationships xmlns="http://schemas.openxmlformats.org/package/2006/relationships"><Relationship Id="rId1" Type="http://schemas.openxmlformats.org/officeDocument/2006/relationships/customXmlProps" Target="itemProps318.xml"/></Relationships>
</file>

<file path=customXml/_rels/item319.xml.rels><?xml version="1.0" encoding="UTF-8" standalone="yes"?>
<Relationships xmlns="http://schemas.openxmlformats.org/package/2006/relationships"><Relationship Id="rId1" Type="http://schemas.openxmlformats.org/officeDocument/2006/relationships/customXmlProps" Target="itemProps319.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20.xml.rels><?xml version="1.0" encoding="UTF-8" standalone="yes"?>
<Relationships xmlns="http://schemas.openxmlformats.org/package/2006/relationships"><Relationship Id="rId1" Type="http://schemas.openxmlformats.org/officeDocument/2006/relationships/customXmlProps" Target="itemProps320.xml"/></Relationships>
</file>

<file path=customXml/_rels/item321.xml.rels><?xml version="1.0" encoding="UTF-8" standalone="yes"?>
<Relationships xmlns="http://schemas.openxmlformats.org/package/2006/relationships"><Relationship Id="rId1" Type="http://schemas.openxmlformats.org/officeDocument/2006/relationships/customXmlProps" Target="itemProps321.xml"/></Relationships>
</file>

<file path=customXml/_rels/item322.xml.rels><?xml version="1.0" encoding="UTF-8" standalone="yes"?>
<Relationships xmlns="http://schemas.openxmlformats.org/package/2006/relationships"><Relationship Id="rId1" Type="http://schemas.openxmlformats.org/officeDocument/2006/relationships/customXmlProps" Target="itemProps322.xml"/></Relationships>
</file>

<file path=customXml/_rels/item323.xml.rels><?xml version="1.0" encoding="UTF-8" standalone="yes"?>
<Relationships xmlns="http://schemas.openxmlformats.org/package/2006/relationships"><Relationship Id="rId1" Type="http://schemas.openxmlformats.org/officeDocument/2006/relationships/customXmlProps" Target="itemProps323.xml"/></Relationships>
</file>

<file path=customXml/_rels/item324.xml.rels><?xml version="1.0" encoding="UTF-8" standalone="yes"?>
<Relationships xmlns="http://schemas.openxmlformats.org/package/2006/relationships"><Relationship Id="rId1" Type="http://schemas.openxmlformats.org/officeDocument/2006/relationships/customXmlProps" Target="itemProps324.xml"/></Relationships>
</file>

<file path=customXml/_rels/item325.xml.rels><?xml version="1.0" encoding="UTF-8" standalone="yes"?>
<Relationships xmlns="http://schemas.openxmlformats.org/package/2006/relationships"><Relationship Id="rId1" Type="http://schemas.openxmlformats.org/officeDocument/2006/relationships/customXmlProps" Target="itemProps325.xml"/></Relationships>
</file>

<file path=customXml/_rels/item326.xml.rels><?xml version="1.0" encoding="UTF-8" standalone="yes"?>
<Relationships xmlns="http://schemas.openxmlformats.org/package/2006/relationships"><Relationship Id="rId1" Type="http://schemas.openxmlformats.org/officeDocument/2006/relationships/customXmlProps" Target="itemProps326.xml"/></Relationships>
</file>

<file path=customXml/_rels/item327.xml.rels><?xml version="1.0" encoding="UTF-8" standalone="yes"?>
<Relationships xmlns="http://schemas.openxmlformats.org/package/2006/relationships"><Relationship Id="rId1" Type="http://schemas.openxmlformats.org/officeDocument/2006/relationships/customXmlProps" Target="itemProps327.xml"/></Relationships>
</file>

<file path=customXml/_rels/item328.xml.rels><?xml version="1.0" encoding="UTF-8" standalone="yes"?>
<Relationships xmlns="http://schemas.openxmlformats.org/package/2006/relationships"><Relationship Id="rId1" Type="http://schemas.openxmlformats.org/officeDocument/2006/relationships/customXmlProps" Target="itemProps328.xml"/></Relationships>
</file>

<file path=customXml/_rels/item329.xml.rels><?xml version="1.0" encoding="UTF-8" standalone="yes"?>
<Relationships xmlns="http://schemas.openxmlformats.org/package/2006/relationships"><Relationship Id="rId1" Type="http://schemas.openxmlformats.org/officeDocument/2006/relationships/customXmlProps" Target="itemProps329.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30.xml.rels><?xml version="1.0" encoding="UTF-8" standalone="yes"?>
<Relationships xmlns="http://schemas.openxmlformats.org/package/2006/relationships"><Relationship Id="rId1" Type="http://schemas.openxmlformats.org/officeDocument/2006/relationships/customXmlProps" Target="itemProps330.xml"/></Relationships>
</file>

<file path=customXml/_rels/item331.xml.rels><?xml version="1.0" encoding="UTF-8" standalone="yes"?>
<Relationships xmlns="http://schemas.openxmlformats.org/package/2006/relationships"><Relationship Id="rId1" Type="http://schemas.openxmlformats.org/officeDocument/2006/relationships/customXmlProps" Target="itemProps331.xml"/></Relationships>
</file>

<file path=customXml/_rels/item332.xml.rels><?xml version="1.0" encoding="UTF-8" standalone="yes"?>
<Relationships xmlns="http://schemas.openxmlformats.org/package/2006/relationships"><Relationship Id="rId1" Type="http://schemas.openxmlformats.org/officeDocument/2006/relationships/customXmlProps" Target="itemProps332.xml"/></Relationships>
</file>

<file path=customXml/_rels/item333.xml.rels><?xml version="1.0" encoding="UTF-8" standalone="yes"?>
<Relationships xmlns="http://schemas.openxmlformats.org/package/2006/relationships"><Relationship Id="rId1" Type="http://schemas.openxmlformats.org/officeDocument/2006/relationships/customXmlProps" Target="itemProps333.xml"/></Relationships>
</file>

<file path=customXml/_rels/item334.xml.rels><?xml version="1.0" encoding="UTF-8" standalone="yes"?>
<Relationships xmlns="http://schemas.openxmlformats.org/package/2006/relationships"><Relationship Id="rId1" Type="http://schemas.openxmlformats.org/officeDocument/2006/relationships/customXmlProps" Target="itemProps334.xml"/></Relationships>
</file>

<file path=customXml/_rels/item335.xml.rels><?xml version="1.0" encoding="UTF-8" standalone="yes"?>
<Relationships xmlns="http://schemas.openxmlformats.org/package/2006/relationships"><Relationship Id="rId1" Type="http://schemas.openxmlformats.org/officeDocument/2006/relationships/customXmlProps" Target="itemProps335.xml"/></Relationships>
</file>

<file path=customXml/_rels/item336.xml.rels><?xml version="1.0" encoding="UTF-8" standalone="yes"?>
<Relationships xmlns="http://schemas.openxmlformats.org/package/2006/relationships"><Relationship Id="rId1" Type="http://schemas.openxmlformats.org/officeDocument/2006/relationships/customXmlProps" Target="itemProps336.xml"/></Relationships>
</file>

<file path=customXml/_rels/item337.xml.rels><?xml version="1.0" encoding="UTF-8" standalone="yes"?>
<Relationships xmlns="http://schemas.openxmlformats.org/package/2006/relationships"><Relationship Id="rId1" Type="http://schemas.openxmlformats.org/officeDocument/2006/relationships/customXmlProps" Target="itemProps337.xml"/></Relationships>
</file>

<file path=customXml/_rels/item338.xml.rels><?xml version="1.0" encoding="UTF-8" standalone="yes"?>
<Relationships xmlns="http://schemas.openxmlformats.org/package/2006/relationships"><Relationship Id="rId1" Type="http://schemas.openxmlformats.org/officeDocument/2006/relationships/customXmlProps" Target="itemProps338.xml"/></Relationships>
</file>

<file path=customXml/_rels/item339.xml.rels><?xml version="1.0" encoding="UTF-8" standalone="yes"?>
<Relationships xmlns="http://schemas.openxmlformats.org/package/2006/relationships"><Relationship Id="rId1" Type="http://schemas.openxmlformats.org/officeDocument/2006/relationships/customXmlProps" Target="itemProps339.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40.xml.rels><?xml version="1.0" encoding="UTF-8" standalone="yes"?>
<Relationships xmlns="http://schemas.openxmlformats.org/package/2006/relationships"><Relationship Id="rId1" Type="http://schemas.openxmlformats.org/officeDocument/2006/relationships/customXmlProps" Target="itemProps340.xml"/></Relationships>
</file>

<file path=customXml/_rels/item341.xml.rels><?xml version="1.0" encoding="UTF-8" standalone="yes"?>
<Relationships xmlns="http://schemas.openxmlformats.org/package/2006/relationships"><Relationship Id="rId1" Type="http://schemas.openxmlformats.org/officeDocument/2006/relationships/customXmlProps" Target="itemProps341.xml"/></Relationships>
</file>

<file path=customXml/_rels/item342.xml.rels><?xml version="1.0" encoding="UTF-8" standalone="yes"?>
<Relationships xmlns="http://schemas.openxmlformats.org/package/2006/relationships"><Relationship Id="rId1" Type="http://schemas.openxmlformats.org/officeDocument/2006/relationships/customXmlProps" Target="itemProps342.xml"/></Relationships>
</file>

<file path=customXml/_rels/item343.xml.rels><?xml version="1.0" encoding="UTF-8" standalone="yes"?>
<Relationships xmlns="http://schemas.openxmlformats.org/package/2006/relationships"><Relationship Id="rId1" Type="http://schemas.openxmlformats.org/officeDocument/2006/relationships/customXmlProps" Target="itemProps343.xml"/></Relationships>
</file>

<file path=customXml/_rels/item344.xml.rels><?xml version="1.0" encoding="UTF-8" standalone="yes"?>
<Relationships xmlns="http://schemas.openxmlformats.org/package/2006/relationships"><Relationship Id="rId1" Type="http://schemas.openxmlformats.org/officeDocument/2006/relationships/customXmlProps" Target="itemProps344.xml"/></Relationships>
</file>

<file path=customXml/_rels/item345.xml.rels><?xml version="1.0" encoding="UTF-8" standalone="yes"?>
<Relationships xmlns="http://schemas.openxmlformats.org/package/2006/relationships"><Relationship Id="rId1" Type="http://schemas.openxmlformats.org/officeDocument/2006/relationships/customXmlProps" Target="itemProps345.xml"/></Relationships>
</file>

<file path=customXml/_rels/item346.xml.rels><?xml version="1.0" encoding="UTF-8" standalone="yes"?>
<Relationships xmlns="http://schemas.openxmlformats.org/package/2006/relationships"><Relationship Id="rId1" Type="http://schemas.openxmlformats.org/officeDocument/2006/relationships/customXmlProps" Target="itemProps346.xml"/></Relationships>
</file>

<file path=customXml/_rels/item347.xml.rels><?xml version="1.0" encoding="UTF-8" standalone="yes"?>
<Relationships xmlns="http://schemas.openxmlformats.org/package/2006/relationships"><Relationship Id="rId1" Type="http://schemas.openxmlformats.org/officeDocument/2006/relationships/customXmlProps" Target="itemProps347.xml"/></Relationships>
</file>

<file path=customXml/_rels/item348.xml.rels><?xml version="1.0" encoding="UTF-8" standalone="yes"?>
<Relationships xmlns="http://schemas.openxmlformats.org/package/2006/relationships"><Relationship Id="rId1" Type="http://schemas.openxmlformats.org/officeDocument/2006/relationships/customXmlProps" Target="itemProps348.xml"/></Relationships>
</file>

<file path=customXml/_rels/item349.xml.rels><?xml version="1.0" encoding="UTF-8" standalone="yes"?>
<Relationships xmlns="http://schemas.openxmlformats.org/package/2006/relationships"><Relationship Id="rId1" Type="http://schemas.openxmlformats.org/officeDocument/2006/relationships/customXmlProps" Target="itemProps349.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50.xml.rels><?xml version="1.0" encoding="UTF-8" standalone="yes"?>
<Relationships xmlns="http://schemas.openxmlformats.org/package/2006/relationships"><Relationship Id="rId1" Type="http://schemas.openxmlformats.org/officeDocument/2006/relationships/customXmlProps" Target="itemProps350.xml"/></Relationships>
</file>

<file path=customXml/_rels/item351.xml.rels><?xml version="1.0" encoding="UTF-8" standalone="yes"?>
<Relationships xmlns="http://schemas.openxmlformats.org/package/2006/relationships"><Relationship Id="rId1" Type="http://schemas.openxmlformats.org/officeDocument/2006/relationships/customXmlProps" Target="itemProps351.xml"/></Relationships>
</file>

<file path=customXml/_rels/item352.xml.rels><?xml version="1.0" encoding="UTF-8" standalone="yes"?>
<Relationships xmlns="http://schemas.openxmlformats.org/package/2006/relationships"><Relationship Id="rId1" Type="http://schemas.openxmlformats.org/officeDocument/2006/relationships/customXmlProps" Target="itemProps352.xml"/></Relationships>
</file>

<file path=customXml/_rels/item353.xml.rels><?xml version="1.0" encoding="UTF-8" standalone="yes"?>
<Relationships xmlns="http://schemas.openxmlformats.org/package/2006/relationships"><Relationship Id="rId1" Type="http://schemas.openxmlformats.org/officeDocument/2006/relationships/customXmlProps" Target="itemProps353.xml"/></Relationships>
</file>

<file path=customXml/_rels/item354.xml.rels><?xml version="1.0" encoding="UTF-8" standalone="yes"?>
<Relationships xmlns="http://schemas.openxmlformats.org/package/2006/relationships"><Relationship Id="rId1" Type="http://schemas.openxmlformats.org/officeDocument/2006/relationships/customXmlProps" Target="itemProps354.xml"/></Relationships>
</file>

<file path=customXml/_rels/item355.xml.rels><?xml version="1.0" encoding="UTF-8" standalone="yes"?>
<Relationships xmlns="http://schemas.openxmlformats.org/package/2006/relationships"><Relationship Id="rId1" Type="http://schemas.openxmlformats.org/officeDocument/2006/relationships/customXmlProps" Target="itemProps355.xml"/></Relationships>
</file>

<file path=customXml/_rels/item356.xml.rels><?xml version="1.0" encoding="UTF-8" standalone="yes"?>
<Relationships xmlns="http://schemas.openxmlformats.org/package/2006/relationships"><Relationship Id="rId1" Type="http://schemas.openxmlformats.org/officeDocument/2006/relationships/customXmlProps" Target="itemProps356.xml"/></Relationships>
</file>

<file path=customXml/_rels/item357.xml.rels><?xml version="1.0" encoding="UTF-8" standalone="yes"?>
<Relationships xmlns="http://schemas.openxmlformats.org/package/2006/relationships"><Relationship Id="rId1" Type="http://schemas.openxmlformats.org/officeDocument/2006/relationships/customXmlProps" Target="itemProps357.xml"/></Relationships>
</file>

<file path=customXml/_rels/item358.xml.rels><?xml version="1.0" encoding="UTF-8" standalone="yes"?>
<Relationships xmlns="http://schemas.openxmlformats.org/package/2006/relationships"><Relationship Id="rId1" Type="http://schemas.openxmlformats.org/officeDocument/2006/relationships/customXmlProps" Target="itemProps358.xml"/></Relationships>
</file>

<file path=customXml/_rels/item359.xml.rels><?xml version="1.0" encoding="UTF-8" standalone="yes"?>
<Relationships xmlns="http://schemas.openxmlformats.org/package/2006/relationships"><Relationship Id="rId1" Type="http://schemas.openxmlformats.org/officeDocument/2006/relationships/customXmlProps" Target="itemProps359.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60.xml.rels><?xml version="1.0" encoding="UTF-8" standalone="yes"?>
<Relationships xmlns="http://schemas.openxmlformats.org/package/2006/relationships"><Relationship Id="rId1" Type="http://schemas.openxmlformats.org/officeDocument/2006/relationships/customXmlProps" Target="itemProps360.xml"/></Relationships>
</file>

<file path=customXml/_rels/item361.xml.rels><?xml version="1.0" encoding="UTF-8" standalone="yes"?>
<Relationships xmlns="http://schemas.openxmlformats.org/package/2006/relationships"><Relationship Id="rId1" Type="http://schemas.openxmlformats.org/officeDocument/2006/relationships/customXmlProps" Target="itemProps361.xml"/></Relationships>
</file>

<file path=customXml/_rels/item362.xml.rels><?xml version="1.0" encoding="UTF-8" standalone="yes"?>
<Relationships xmlns="http://schemas.openxmlformats.org/package/2006/relationships"><Relationship Id="rId1" Type="http://schemas.openxmlformats.org/officeDocument/2006/relationships/customXmlProps" Target="itemProps362.xml"/></Relationships>
</file>

<file path=customXml/_rels/item363.xml.rels><?xml version="1.0" encoding="UTF-8" standalone="yes"?>
<Relationships xmlns="http://schemas.openxmlformats.org/package/2006/relationships"><Relationship Id="rId1" Type="http://schemas.openxmlformats.org/officeDocument/2006/relationships/customXmlProps" Target="itemProps363.xml"/></Relationships>
</file>

<file path=customXml/_rels/item364.xml.rels><?xml version="1.0" encoding="UTF-8" standalone="yes"?>
<Relationships xmlns="http://schemas.openxmlformats.org/package/2006/relationships"><Relationship Id="rId1" Type="http://schemas.openxmlformats.org/officeDocument/2006/relationships/customXmlProps" Target="itemProps364.xml"/></Relationships>
</file>

<file path=customXml/_rels/item365.xml.rels><?xml version="1.0" encoding="UTF-8" standalone="yes"?>
<Relationships xmlns="http://schemas.openxmlformats.org/package/2006/relationships"><Relationship Id="rId1" Type="http://schemas.openxmlformats.org/officeDocument/2006/relationships/customXmlProps" Target="itemProps365.xml"/></Relationships>
</file>

<file path=customXml/_rels/item366.xml.rels><?xml version="1.0" encoding="UTF-8" standalone="yes"?>
<Relationships xmlns="http://schemas.openxmlformats.org/package/2006/relationships"><Relationship Id="rId1" Type="http://schemas.openxmlformats.org/officeDocument/2006/relationships/customXmlProps" Target="itemProps366.xml"/></Relationships>
</file>

<file path=customXml/_rels/item367.xml.rels><?xml version="1.0" encoding="UTF-8" standalone="yes"?>
<Relationships xmlns="http://schemas.openxmlformats.org/package/2006/relationships"><Relationship Id="rId1" Type="http://schemas.openxmlformats.org/officeDocument/2006/relationships/customXmlProps" Target="itemProps367.xml"/></Relationships>
</file>

<file path=customXml/_rels/item368.xml.rels><?xml version="1.0" encoding="UTF-8" standalone="yes"?>
<Relationships xmlns="http://schemas.openxmlformats.org/package/2006/relationships"><Relationship Id="rId1" Type="http://schemas.openxmlformats.org/officeDocument/2006/relationships/customXmlProps" Target="itemProps368.xml"/></Relationships>
</file>

<file path=customXml/_rels/item369.xml.rels><?xml version="1.0" encoding="UTF-8" standalone="yes"?>
<Relationships xmlns="http://schemas.openxmlformats.org/package/2006/relationships"><Relationship Id="rId1" Type="http://schemas.openxmlformats.org/officeDocument/2006/relationships/customXmlProps" Target="itemProps369.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70.xml.rels><?xml version="1.0" encoding="UTF-8" standalone="yes"?>
<Relationships xmlns="http://schemas.openxmlformats.org/package/2006/relationships"><Relationship Id="rId1" Type="http://schemas.openxmlformats.org/officeDocument/2006/relationships/customXmlProps" Target="itemProps370.xml"/></Relationships>
</file>

<file path=customXml/_rels/item371.xml.rels><?xml version="1.0" encoding="UTF-8" standalone="yes"?>
<Relationships xmlns="http://schemas.openxmlformats.org/package/2006/relationships"><Relationship Id="rId1" Type="http://schemas.openxmlformats.org/officeDocument/2006/relationships/customXmlProps" Target="itemProps371.xml"/></Relationships>
</file>

<file path=customXml/_rels/item372.xml.rels><?xml version="1.0" encoding="UTF-8" standalone="yes"?>
<Relationships xmlns="http://schemas.openxmlformats.org/package/2006/relationships"><Relationship Id="rId1" Type="http://schemas.openxmlformats.org/officeDocument/2006/relationships/customXmlProps" Target="itemProps372.xml"/></Relationships>
</file>

<file path=customXml/_rels/item373.xml.rels><?xml version="1.0" encoding="UTF-8" standalone="yes"?>
<Relationships xmlns="http://schemas.openxmlformats.org/package/2006/relationships"><Relationship Id="rId1" Type="http://schemas.openxmlformats.org/officeDocument/2006/relationships/customXmlProps" Target="itemProps373.xml"/></Relationships>
</file>

<file path=customXml/_rels/item374.xml.rels><?xml version="1.0" encoding="UTF-8" standalone="yes"?>
<Relationships xmlns="http://schemas.openxmlformats.org/package/2006/relationships"><Relationship Id="rId1" Type="http://schemas.openxmlformats.org/officeDocument/2006/relationships/customXmlProps" Target="itemProps374.xml"/></Relationships>
</file>

<file path=customXml/_rels/item375.xml.rels><?xml version="1.0" encoding="UTF-8" standalone="yes"?>
<Relationships xmlns="http://schemas.openxmlformats.org/package/2006/relationships"><Relationship Id="rId1" Type="http://schemas.openxmlformats.org/officeDocument/2006/relationships/customXmlProps" Target="itemProps375.xml"/></Relationships>
</file>

<file path=customXml/_rels/item376.xml.rels><?xml version="1.0" encoding="UTF-8" standalone="yes"?>
<Relationships xmlns="http://schemas.openxmlformats.org/package/2006/relationships"><Relationship Id="rId1" Type="http://schemas.openxmlformats.org/officeDocument/2006/relationships/customXmlProps" Target="itemProps376.xml"/></Relationships>
</file>

<file path=customXml/_rels/item377.xml.rels><?xml version="1.0" encoding="UTF-8" standalone="yes"?>
<Relationships xmlns="http://schemas.openxmlformats.org/package/2006/relationships"><Relationship Id="rId1" Type="http://schemas.openxmlformats.org/officeDocument/2006/relationships/customXmlProps" Target="itemProps377.xml"/></Relationships>
</file>

<file path=customXml/_rels/item378.xml.rels><?xml version="1.0" encoding="UTF-8" standalone="yes"?>
<Relationships xmlns="http://schemas.openxmlformats.org/package/2006/relationships"><Relationship Id="rId1" Type="http://schemas.openxmlformats.org/officeDocument/2006/relationships/customXmlProps" Target="itemProps378.xml"/></Relationships>
</file>

<file path=customXml/_rels/item379.xml.rels><?xml version="1.0" encoding="UTF-8" standalone="yes"?>
<Relationships xmlns="http://schemas.openxmlformats.org/package/2006/relationships"><Relationship Id="rId1" Type="http://schemas.openxmlformats.org/officeDocument/2006/relationships/customXmlProps" Target="itemProps379.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80.xml.rels><?xml version="1.0" encoding="UTF-8" standalone="yes"?>
<Relationships xmlns="http://schemas.openxmlformats.org/package/2006/relationships"><Relationship Id="rId1" Type="http://schemas.openxmlformats.org/officeDocument/2006/relationships/customXmlProps" Target="itemProps380.xml"/></Relationships>
</file>

<file path=customXml/_rels/item381.xml.rels><?xml version="1.0" encoding="UTF-8" standalone="yes"?>
<Relationships xmlns="http://schemas.openxmlformats.org/package/2006/relationships"><Relationship Id="rId1" Type="http://schemas.openxmlformats.org/officeDocument/2006/relationships/customXmlProps" Target="itemProps381.xml"/></Relationships>
</file>

<file path=customXml/_rels/item382.xml.rels><?xml version="1.0" encoding="UTF-8" standalone="yes"?>
<Relationships xmlns="http://schemas.openxmlformats.org/package/2006/relationships"><Relationship Id="rId1" Type="http://schemas.openxmlformats.org/officeDocument/2006/relationships/customXmlProps" Target="itemProps382.xml"/></Relationships>
</file>

<file path=customXml/_rels/item383.xml.rels><?xml version="1.0" encoding="UTF-8" standalone="yes"?>
<Relationships xmlns="http://schemas.openxmlformats.org/package/2006/relationships"><Relationship Id="rId1" Type="http://schemas.openxmlformats.org/officeDocument/2006/relationships/customXmlProps" Target="itemProps383.xml"/></Relationships>
</file>

<file path=customXml/_rels/item384.xml.rels><?xml version="1.0" encoding="UTF-8" standalone="yes"?>
<Relationships xmlns="http://schemas.openxmlformats.org/package/2006/relationships"><Relationship Id="rId1" Type="http://schemas.openxmlformats.org/officeDocument/2006/relationships/customXmlProps" Target="itemProps384.xml"/></Relationships>
</file>

<file path=customXml/_rels/item385.xml.rels><?xml version="1.0" encoding="UTF-8" standalone="yes"?>
<Relationships xmlns="http://schemas.openxmlformats.org/package/2006/relationships"><Relationship Id="rId1" Type="http://schemas.openxmlformats.org/officeDocument/2006/relationships/customXmlProps" Target="itemProps385.xml"/></Relationships>
</file>

<file path=customXml/_rels/item386.xml.rels><?xml version="1.0" encoding="UTF-8" standalone="yes"?>
<Relationships xmlns="http://schemas.openxmlformats.org/package/2006/relationships"><Relationship Id="rId1" Type="http://schemas.openxmlformats.org/officeDocument/2006/relationships/customXmlProps" Target="itemProps386.xml"/></Relationships>
</file>

<file path=customXml/_rels/item387.xml.rels><?xml version="1.0" encoding="UTF-8" standalone="yes"?>
<Relationships xmlns="http://schemas.openxmlformats.org/package/2006/relationships"><Relationship Id="rId1" Type="http://schemas.openxmlformats.org/officeDocument/2006/relationships/customXmlProps" Target="itemProps387.xml"/></Relationships>
</file>

<file path=customXml/_rels/item388.xml.rels><?xml version="1.0" encoding="UTF-8" standalone="yes"?>
<Relationships xmlns="http://schemas.openxmlformats.org/package/2006/relationships"><Relationship Id="rId1" Type="http://schemas.openxmlformats.org/officeDocument/2006/relationships/customXmlProps" Target="itemProps388.xml"/></Relationships>
</file>

<file path=customXml/_rels/item389.xml.rels><?xml version="1.0" encoding="UTF-8" standalone="yes"?>
<Relationships xmlns="http://schemas.openxmlformats.org/package/2006/relationships"><Relationship Id="rId1" Type="http://schemas.openxmlformats.org/officeDocument/2006/relationships/customXmlProps" Target="itemProps389.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390.xml.rels><?xml version="1.0" encoding="UTF-8" standalone="yes"?>
<Relationships xmlns="http://schemas.openxmlformats.org/package/2006/relationships"><Relationship Id="rId1" Type="http://schemas.openxmlformats.org/officeDocument/2006/relationships/customXmlProps" Target="itemProps390.xml"/></Relationships>
</file>

<file path=customXml/_rels/item391.xml.rels><?xml version="1.0" encoding="UTF-8" standalone="yes"?>
<Relationships xmlns="http://schemas.openxmlformats.org/package/2006/relationships"><Relationship Id="rId1" Type="http://schemas.openxmlformats.org/officeDocument/2006/relationships/customXmlProps" Target="itemProps391.xml"/></Relationships>
</file>

<file path=customXml/_rels/item392.xml.rels><?xml version="1.0" encoding="UTF-8" standalone="yes"?>
<Relationships xmlns="http://schemas.openxmlformats.org/package/2006/relationships"><Relationship Id="rId1" Type="http://schemas.openxmlformats.org/officeDocument/2006/relationships/customXmlProps" Target="itemProps392.xml"/></Relationships>
</file>

<file path=customXml/_rels/item393.xml.rels><?xml version="1.0" encoding="UTF-8" standalone="yes"?>
<Relationships xmlns="http://schemas.openxmlformats.org/package/2006/relationships"><Relationship Id="rId1" Type="http://schemas.openxmlformats.org/officeDocument/2006/relationships/customXmlProps" Target="itemProps393.xml"/></Relationships>
</file>

<file path=customXml/_rels/item394.xml.rels><?xml version="1.0" encoding="UTF-8" standalone="yes"?>
<Relationships xmlns="http://schemas.openxmlformats.org/package/2006/relationships"><Relationship Id="rId1" Type="http://schemas.openxmlformats.org/officeDocument/2006/relationships/customXmlProps" Target="itemProps394.xml"/></Relationships>
</file>

<file path=customXml/_rels/item395.xml.rels><?xml version="1.0" encoding="UTF-8" standalone="yes"?>
<Relationships xmlns="http://schemas.openxmlformats.org/package/2006/relationships"><Relationship Id="rId1" Type="http://schemas.openxmlformats.org/officeDocument/2006/relationships/customXmlProps" Target="itemProps395.xml"/></Relationships>
</file>

<file path=customXml/_rels/item396.xml.rels><?xml version="1.0" encoding="UTF-8" standalone="yes"?>
<Relationships xmlns="http://schemas.openxmlformats.org/package/2006/relationships"><Relationship Id="rId1" Type="http://schemas.openxmlformats.org/officeDocument/2006/relationships/customXmlProps" Target="itemProps396.xml"/></Relationships>
</file>

<file path=customXml/_rels/item397.xml.rels><?xml version="1.0" encoding="UTF-8" standalone="yes"?>
<Relationships xmlns="http://schemas.openxmlformats.org/package/2006/relationships"><Relationship Id="rId1" Type="http://schemas.openxmlformats.org/officeDocument/2006/relationships/customXmlProps" Target="itemProps397.xml"/></Relationships>
</file>

<file path=customXml/_rels/item398.xml.rels><?xml version="1.0" encoding="UTF-8" standalone="yes"?>
<Relationships xmlns="http://schemas.openxmlformats.org/package/2006/relationships"><Relationship Id="rId1" Type="http://schemas.openxmlformats.org/officeDocument/2006/relationships/customXmlProps" Target="itemProps398.xml"/></Relationships>
</file>

<file path=customXml/_rels/item399.xml.rels><?xml version="1.0" encoding="UTF-8" standalone="yes"?>
<Relationships xmlns="http://schemas.openxmlformats.org/package/2006/relationships"><Relationship Id="rId1" Type="http://schemas.openxmlformats.org/officeDocument/2006/relationships/customXmlProps" Target="itemProps39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00.xml.rels><?xml version="1.0" encoding="UTF-8" standalone="yes"?>
<Relationships xmlns="http://schemas.openxmlformats.org/package/2006/relationships"><Relationship Id="rId1" Type="http://schemas.openxmlformats.org/officeDocument/2006/relationships/customXmlProps" Target="itemProps400.xml"/></Relationships>
</file>

<file path=customXml/_rels/item401.xml.rels><?xml version="1.0" encoding="UTF-8" standalone="yes"?>
<Relationships xmlns="http://schemas.openxmlformats.org/package/2006/relationships"><Relationship Id="rId1" Type="http://schemas.openxmlformats.org/officeDocument/2006/relationships/customXmlProps" Target="itemProps401.xml"/></Relationships>
</file>

<file path=customXml/_rels/item402.xml.rels><?xml version="1.0" encoding="UTF-8" standalone="yes"?>
<Relationships xmlns="http://schemas.openxmlformats.org/package/2006/relationships"><Relationship Id="rId1" Type="http://schemas.openxmlformats.org/officeDocument/2006/relationships/customXmlProps" Target="itemProps402.xml"/></Relationships>
</file>

<file path=customXml/_rels/item403.xml.rels><?xml version="1.0" encoding="UTF-8" standalone="yes"?>
<Relationships xmlns="http://schemas.openxmlformats.org/package/2006/relationships"><Relationship Id="rId1" Type="http://schemas.openxmlformats.org/officeDocument/2006/relationships/customXmlProps" Target="itemProps403.xml"/></Relationships>
</file>

<file path=customXml/_rels/item404.xml.rels><?xml version="1.0" encoding="UTF-8" standalone="yes"?>
<Relationships xmlns="http://schemas.openxmlformats.org/package/2006/relationships"><Relationship Id="rId1" Type="http://schemas.openxmlformats.org/officeDocument/2006/relationships/customXmlProps" Target="itemProps404.xml"/></Relationships>
</file>

<file path=customXml/_rels/item405.xml.rels><?xml version="1.0" encoding="UTF-8" standalone="yes"?>
<Relationships xmlns="http://schemas.openxmlformats.org/package/2006/relationships"><Relationship Id="rId1" Type="http://schemas.openxmlformats.org/officeDocument/2006/relationships/customXmlProps" Target="itemProps405.xml"/></Relationships>
</file>

<file path=customXml/_rels/item406.xml.rels><?xml version="1.0" encoding="UTF-8" standalone="yes"?>
<Relationships xmlns="http://schemas.openxmlformats.org/package/2006/relationships"><Relationship Id="rId1" Type="http://schemas.openxmlformats.org/officeDocument/2006/relationships/customXmlProps" Target="itemProps406.xml"/></Relationships>
</file>

<file path=customXml/_rels/item407.xml.rels><?xml version="1.0" encoding="UTF-8" standalone="yes"?>
<Relationships xmlns="http://schemas.openxmlformats.org/package/2006/relationships"><Relationship Id="rId1" Type="http://schemas.openxmlformats.org/officeDocument/2006/relationships/customXmlProps" Target="itemProps407.xml"/></Relationships>
</file>

<file path=customXml/_rels/item408.xml.rels><?xml version="1.0" encoding="UTF-8" standalone="yes"?>
<Relationships xmlns="http://schemas.openxmlformats.org/package/2006/relationships"><Relationship Id="rId1" Type="http://schemas.openxmlformats.org/officeDocument/2006/relationships/customXmlProps" Target="itemProps408.xml"/></Relationships>
</file>

<file path=customXml/_rels/item409.xml.rels><?xml version="1.0" encoding="UTF-8" standalone="yes"?>
<Relationships xmlns="http://schemas.openxmlformats.org/package/2006/relationships"><Relationship Id="rId1" Type="http://schemas.openxmlformats.org/officeDocument/2006/relationships/customXmlProps" Target="itemProps409.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10.xml.rels><?xml version="1.0" encoding="UTF-8" standalone="yes"?>
<Relationships xmlns="http://schemas.openxmlformats.org/package/2006/relationships"><Relationship Id="rId1" Type="http://schemas.openxmlformats.org/officeDocument/2006/relationships/customXmlProps" Target="itemProps410.xml"/></Relationships>
</file>

<file path=customXml/_rels/item411.xml.rels><?xml version="1.0" encoding="UTF-8" standalone="yes"?>
<Relationships xmlns="http://schemas.openxmlformats.org/package/2006/relationships"><Relationship Id="rId1" Type="http://schemas.openxmlformats.org/officeDocument/2006/relationships/customXmlProps" Target="itemProps411.xml"/></Relationships>
</file>

<file path=customXml/_rels/item412.xml.rels><?xml version="1.0" encoding="UTF-8" standalone="yes"?>
<Relationships xmlns="http://schemas.openxmlformats.org/package/2006/relationships"><Relationship Id="rId1" Type="http://schemas.openxmlformats.org/officeDocument/2006/relationships/customXmlProps" Target="itemProps412.xml"/></Relationships>
</file>

<file path=customXml/_rels/item413.xml.rels><?xml version="1.0" encoding="UTF-8" standalone="yes"?>
<Relationships xmlns="http://schemas.openxmlformats.org/package/2006/relationships"><Relationship Id="rId1" Type="http://schemas.openxmlformats.org/officeDocument/2006/relationships/customXmlProps" Target="itemProps413.xml"/></Relationships>
</file>

<file path=customXml/_rels/item414.xml.rels><?xml version="1.0" encoding="UTF-8" standalone="yes"?>
<Relationships xmlns="http://schemas.openxmlformats.org/package/2006/relationships"><Relationship Id="rId1" Type="http://schemas.openxmlformats.org/officeDocument/2006/relationships/customXmlProps" Target="itemProps414.xml"/></Relationships>
</file>

<file path=customXml/_rels/item415.xml.rels><?xml version="1.0" encoding="UTF-8" standalone="yes"?>
<Relationships xmlns="http://schemas.openxmlformats.org/package/2006/relationships"><Relationship Id="rId1" Type="http://schemas.openxmlformats.org/officeDocument/2006/relationships/customXmlProps" Target="itemProps415.xml"/></Relationships>
</file>

<file path=customXml/_rels/item416.xml.rels><?xml version="1.0" encoding="UTF-8" standalone="yes"?>
<Relationships xmlns="http://schemas.openxmlformats.org/package/2006/relationships"><Relationship Id="rId1" Type="http://schemas.openxmlformats.org/officeDocument/2006/relationships/customXmlProps" Target="itemProps416.xml"/></Relationships>
</file>

<file path=customXml/_rels/item417.xml.rels><?xml version="1.0" encoding="UTF-8" standalone="yes"?>
<Relationships xmlns="http://schemas.openxmlformats.org/package/2006/relationships"><Relationship Id="rId1" Type="http://schemas.openxmlformats.org/officeDocument/2006/relationships/customXmlProps" Target="itemProps417.xml"/></Relationships>
</file>

<file path=customXml/_rels/item418.xml.rels><?xml version="1.0" encoding="UTF-8" standalone="yes"?>
<Relationships xmlns="http://schemas.openxmlformats.org/package/2006/relationships"><Relationship Id="rId1" Type="http://schemas.openxmlformats.org/officeDocument/2006/relationships/customXmlProps" Target="itemProps418.xml"/></Relationships>
</file>

<file path=customXml/_rels/item419.xml.rels><?xml version="1.0" encoding="UTF-8" standalone="yes"?>
<Relationships xmlns="http://schemas.openxmlformats.org/package/2006/relationships"><Relationship Id="rId1" Type="http://schemas.openxmlformats.org/officeDocument/2006/relationships/customXmlProps" Target="itemProps419.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20.xml.rels><?xml version="1.0" encoding="UTF-8" standalone="yes"?>
<Relationships xmlns="http://schemas.openxmlformats.org/package/2006/relationships"><Relationship Id="rId1" Type="http://schemas.openxmlformats.org/officeDocument/2006/relationships/customXmlProps" Target="itemProps420.xml"/></Relationships>
</file>

<file path=customXml/_rels/item421.xml.rels><?xml version="1.0" encoding="UTF-8" standalone="yes"?>
<Relationships xmlns="http://schemas.openxmlformats.org/package/2006/relationships"><Relationship Id="rId1" Type="http://schemas.openxmlformats.org/officeDocument/2006/relationships/customXmlProps" Target="itemProps421.xml"/></Relationships>
</file>

<file path=customXml/_rels/item422.xml.rels><?xml version="1.0" encoding="UTF-8" standalone="yes"?>
<Relationships xmlns="http://schemas.openxmlformats.org/package/2006/relationships"><Relationship Id="rId1" Type="http://schemas.openxmlformats.org/officeDocument/2006/relationships/customXmlProps" Target="itemProps422.xml"/></Relationships>
</file>

<file path=customXml/_rels/item423.xml.rels><?xml version="1.0" encoding="UTF-8" standalone="yes"?>
<Relationships xmlns="http://schemas.openxmlformats.org/package/2006/relationships"><Relationship Id="rId1" Type="http://schemas.openxmlformats.org/officeDocument/2006/relationships/customXmlProps" Target="itemProps423.xml"/></Relationships>
</file>

<file path=customXml/_rels/item424.xml.rels><?xml version="1.0" encoding="UTF-8" standalone="yes"?>
<Relationships xmlns="http://schemas.openxmlformats.org/package/2006/relationships"><Relationship Id="rId1" Type="http://schemas.openxmlformats.org/officeDocument/2006/relationships/customXmlProps" Target="itemProps424.xml"/></Relationships>
</file>

<file path=customXml/_rels/item425.xml.rels><?xml version="1.0" encoding="UTF-8" standalone="yes"?>
<Relationships xmlns="http://schemas.openxmlformats.org/package/2006/relationships"><Relationship Id="rId1" Type="http://schemas.openxmlformats.org/officeDocument/2006/relationships/customXmlProps" Target="itemProps425.xml"/></Relationships>
</file>

<file path=customXml/_rels/item426.xml.rels><?xml version="1.0" encoding="UTF-8" standalone="yes"?>
<Relationships xmlns="http://schemas.openxmlformats.org/package/2006/relationships"><Relationship Id="rId1" Type="http://schemas.openxmlformats.org/officeDocument/2006/relationships/customXmlProps" Target="itemProps426.xml"/></Relationships>
</file>

<file path=customXml/_rels/item427.xml.rels><?xml version="1.0" encoding="UTF-8" standalone="yes"?>
<Relationships xmlns="http://schemas.openxmlformats.org/package/2006/relationships"><Relationship Id="rId1" Type="http://schemas.openxmlformats.org/officeDocument/2006/relationships/customXmlProps" Target="itemProps427.xml"/></Relationships>
</file>

<file path=customXml/_rels/item428.xml.rels><?xml version="1.0" encoding="UTF-8" standalone="yes"?>
<Relationships xmlns="http://schemas.openxmlformats.org/package/2006/relationships"><Relationship Id="rId1" Type="http://schemas.openxmlformats.org/officeDocument/2006/relationships/customXmlProps" Target="itemProps428.xml"/></Relationships>
</file>

<file path=customXml/_rels/item429.xml.rels><?xml version="1.0" encoding="UTF-8" standalone="yes"?>
<Relationships xmlns="http://schemas.openxmlformats.org/package/2006/relationships"><Relationship Id="rId1" Type="http://schemas.openxmlformats.org/officeDocument/2006/relationships/customXmlProps" Target="itemProps429.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30.xml.rels><?xml version="1.0" encoding="UTF-8" standalone="yes"?>
<Relationships xmlns="http://schemas.openxmlformats.org/package/2006/relationships"><Relationship Id="rId1" Type="http://schemas.openxmlformats.org/officeDocument/2006/relationships/customXmlProps" Target="itemProps430.xml"/></Relationships>
</file>

<file path=customXml/_rels/item431.xml.rels><?xml version="1.0" encoding="UTF-8" standalone="yes"?>
<Relationships xmlns="http://schemas.openxmlformats.org/package/2006/relationships"><Relationship Id="rId1" Type="http://schemas.openxmlformats.org/officeDocument/2006/relationships/customXmlProps" Target="itemProps431.xml"/></Relationships>
</file>

<file path=customXml/_rels/item432.xml.rels><?xml version="1.0" encoding="UTF-8" standalone="yes"?>
<Relationships xmlns="http://schemas.openxmlformats.org/package/2006/relationships"><Relationship Id="rId1" Type="http://schemas.openxmlformats.org/officeDocument/2006/relationships/customXmlProps" Target="itemProps432.xml"/></Relationships>
</file>

<file path=customXml/_rels/item433.xml.rels><?xml version="1.0" encoding="UTF-8" standalone="yes"?>
<Relationships xmlns="http://schemas.openxmlformats.org/package/2006/relationships"><Relationship Id="rId1" Type="http://schemas.openxmlformats.org/officeDocument/2006/relationships/customXmlProps" Target="itemProps433.xml"/></Relationships>
</file>

<file path=customXml/_rels/item434.xml.rels><?xml version="1.0" encoding="UTF-8" standalone="yes"?>
<Relationships xmlns="http://schemas.openxmlformats.org/package/2006/relationships"><Relationship Id="rId1" Type="http://schemas.openxmlformats.org/officeDocument/2006/relationships/customXmlProps" Target="itemProps434.xml"/></Relationships>
</file>

<file path=customXml/_rels/item435.xml.rels><?xml version="1.0" encoding="UTF-8" standalone="yes"?>
<Relationships xmlns="http://schemas.openxmlformats.org/package/2006/relationships"><Relationship Id="rId1" Type="http://schemas.openxmlformats.org/officeDocument/2006/relationships/customXmlProps" Target="itemProps435.xml"/></Relationships>
</file>

<file path=customXml/_rels/item436.xml.rels><?xml version="1.0" encoding="UTF-8" standalone="yes"?>
<Relationships xmlns="http://schemas.openxmlformats.org/package/2006/relationships"><Relationship Id="rId1" Type="http://schemas.openxmlformats.org/officeDocument/2006/relationships/customXmlProps" Target="itemProps436.xml"/></Relationships>
</file>

<file path=customXml/_rels/item437.xml.rels><?xml version="1.0" encoding="UTF-8" standalone="yes"?>
<Relationships xmlns="http://schemas.openxmlformats.org/package/2006/relationships"><Relationship Id="rId1" Type="http://schemas.openxmlformats.org/officeDocument/2006/relationships/customXmlProps" Target="itemProps437.xml"/></Relationships>
</file>

<file path=customXml/_rels/item438.xml.rels><?xml version="1.0" encoding="UTF-8" standalone="yes"?>
<Relationships xmlns="http://schemas.openxmlformats.org/package/2006/relationships"><Relationship Id="rId1" Type="http://schemas.openxmlformats.org/officeDocument/2006/relationships/customXmlProps" Target="itemProps438.xml"/></Relationships>
</file>

<file path=customXml/_rels/item439.xml.rels><?xml version="1.0" encoding="UTF-8" standalone="yes"?>
<Relationships xmlns="http://schemas.openxmlformats.org/package/2006/relationships"><Relationship Id="rId1" Type="http://schemas.openxmlformats.org/officeDocument/2006/relationships/customXmlProps" Target="itemProps439.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40.xml.rels><?xml version="1.0" encoding="UTF-8" standalone="yes"?>
<Relationships xmlns="http://schemas.openxmlformats.org/package/2006/relationships"><Relationship Id="rId1" Type="http://schemas.openxmlformats.org/officeDocument/2006/relationships/customXmlProps" Target="itemProps440.xml"/></Relationships>
</file>

<file path=customXml/_rels/item441.xml.rels><?xml version="1.0" encoding="UTF-8" standalone="yes"?>
<Relationships xmlns="http://schemas.openxmlformats.org/package/2006/relationships"><Relationship Id="rId1" Type="http://schemas.openxmlformats.org/officeDocument/2006/relationships/customXmlProps" Target="itemProps441.xml"/></Relationships>
</file>

<file path=customXml/_rels/item442.xml.rels><?xml version="1.0" encoding="UTF-8" standalone="yes"?>
<Relationships xmlns="http://schemas.openxmlformats.org/package/2006/relationships"><Relationship Id="rId1" Type="http://schemas.openxmlformats.org/officeDocument/2006/relationships/customXmlProps" Target="itemProps442.xml"/></Relationships>
</file>

<file path=customXml/_rels/item443.xml.rels><?xml version="1.0" encoding="UTF-8" standalone="yes"?>
<Relationships xmlns="http://schemas.openxmlformats.org/package/2006/relationships"><Relationship Id="rId1" Type="http://schemas.openxmlformats.org/officeDocument/2006/relationships/customXmlProps" Target="itemProps443.xml"/></Relationships>
</file>

<file path=customXml/_rels/item444.xml.rels><?xml version="1.0" encoding="UTF-8" standalone="yes"?>
<Relationships xmlns="http://schemas.openxmlformats.org/package/2006/relationships"><Relationship Id="rId1" Type="http://schemas.openxmlformats.org/officeDocument/2006/relationships/customXmlProps" Target="itemProps444.xml"/></Relationships>
</file>

<file path=customXml/_rels/item445.xml.rels><?xml version="1.0" encoding="UTF-8" standalone="yes"?>
<Relationships xmlns="http://schemas.openxmlformats.org/package/2006/relationships"><Relationship Id="rId1" Type="http://schemas.openxmlformats.org/officeDocument/2006/relationships/customXmlProps" Target="itemProps445.xml"/></Relationships>
</file>

<file path=customXml/_rels/item446.xml.rels><?xml version="1.0" encoding="UTF-8" standalone="yes"?>
<Relationships xmlns="http://schemas.openxmlformats.org/package/2006/relationships"><Relationship Id="rId1" Type="http://schemas.openxmlformats.org/officeDocument/2006/relationships/customXmlProps" Target="itemProps446.xml"/></Relationships>
</file>

<file path=customXml/_rels/item447.xml.rels><?xml version="1.0" encoding="UTF-8" standalone="yes"?>
<Relationships xmlns="http://schemas.openxmlformats.org/package/2006/relationships"><Relationship Id="rId1" Type="http://schemas.openxmlformats.org/officeDocument/2006/relationships/customXmlProps" Target="itemProps447.xml"/></Relationships>
</file>

<file path=customXml/_rels/item448.xml.rels><?xml version="1.0" encoding="UTF-8" standalone="yes"?>
<Relationships xmlns="http://schemas.openxmlformats.org/package/2006/relationships"><Relationship Id="rId1" Type="http://schemas.openxmlformats.org/officeDocument/2006/relationships/customXmlProps" Target="itemProps448.xml"/></Relationships>
</file>

<file path=customXml/_rels/item449.xml.rels><?xml version="1.0" encoding="UTF-8" standalone="yes"?>
<Relationships xmlns="http://schemas.openxmlformats.org/package/2006/relationships"><Relationship Id="rId1" Type="http://schemas.openxmlformats.org/officeDocument/2006/relationships/customXmlProps" Target="itemProps449.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50.xml.rels><?xml version="1.0" encoding="UTF-8" standalone="yes"?>
<Relationships xmlns="http://schemas.openxmlformats.org/package/2006/relationships"><Relationship Id="rId1" Type="http://schemas.openxmlformats.org/officeDocument/2006/relationships/customXmlProps" Target="itemProps450.xml"/></Relationships>
</file>

<file path=customXml/_rels/item451.xml.rels><?xml version="1.0" encoding="UTF-8" standalone="yes"?>
<Relationships xmlns="http://schemas.openxmlformats.org/package/2006/relationships"><Relationship Id="rId1" Type="http://schemas.openxmlformats.org/officeDocument/2006/relationships/customXmlProps" Target="itemProps451.xml"/></Relationships>
</file>

<file path=customXml/_rels/item452.xml.rels><?xml version="1.0" encoding="UTF-8" standalone="yes"?>
<Relationships xmlns="http://schemas.openxmlformats.org/package/2006/relationships"><Relationship Id="rId1" Type="http://schemas.openxmlformats.org/officeDocument/2006/relationships/customXmlProps" Target="itemProps452.xml"/></Relationships>
</file>

<file path=customXml/_rels/item453.xml.rels><?xml version="1.0" encoding="UTF-8" standalone="yes"?>
<Relationships xmlns="http://schemas.openxmlformats.org/package/2006/relationships"><Relationship Id="rId1" Type="http://schemas.openxmlformats.org/officeDocument/2006/relationships/customXmlProps" Target="itemProps453.xml"/></Relationships>
</file>

<file path=customXml/_rels/item454.xml.rels><?xml version="1.0" encoding="UTF-8" standalone="yes"?>
<Relationships xmlns="http://schemas.openxmlformats.org/package/2006/relationships"><Relationship Id="rId1" Type="http://schemas.openxmlformats.org/officeDocument/2006/relationships/customXmlProps" Target="itemProps454.xml"/></Relationships>
</file>

<file path=customXml/_rels/item455.xml.rels><?xml version="1.0" encoding="UTF-8" standalone="yes"?>
<Relationships xmlns="http://schemas.openxmlformats.org/package/2006/relationships"><Relationship Id="rId1" Type="http://schemas.openxmlformats.org/officeDocument/2006/relationships/customXmlProps" Target="itemProps455.xml"/></Relationships>
</file>

<file path=customXml/_rels/item456.xml.rels><?xml version="1.0" encoding="UTF-8" standalone="yes"?>
<Relationships xmlns="http://schemas.openxmlformats.org/package/2006/relationships"><Relationship Id="rId1" Type="http://schemas.openxmlformats.org/officeDocument/2006/relationships/customXmlProps" Target="itemProps456.xml"/></Relationships>
</file>

<file path=customXml/_rels/item457.xml.rels><?xml version="1.0" encoding="UTF-8" standalone="yes"?>
<Relationships xmlns="http://schemas.openxmlformats.org/package/2006/relationships"><Relationship Id="rId1" Type="http://schemas.openxmlformats.org/officeDocument/2006/relationships/customXmlProps" Target="itemProps457.xml"/></Relationships>
</file>

<file path=customXml/_rels/item458.xml.rels><?xml version="1.0" encoding="UTF-8" standalone="yes"?>
<Relationships xmlns="http://schemas.openxmlformats.org/package/2006/relationships"><Relationship Id="rId1" Type="http://schemas.openxmlformats.org/officeDocument/2006/relationships/customXmlProps" Target="itemProps458.xml"/></Relationships>
</file>

<file path=customXml/_rels/item459.xml.rels><?xml version="1.0" encoding="UTF-8" standalone="yes"?>
<Relationships xmlns="http://schemas.openxmlformats.org/package/2006/relationships"><Relationship Id="rId1" Type="http://schemas.openxmlformats.org/officeDocument/2006/relationships/customXmlProps" Target="itemProps459.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60.xml.rels><?xml version="1.0" encoding="UTF-8" standalone="yes"?>
<Relationships xmlns="http://schemas.openxmlformats.org/package/2006/relationships"><Relationship Id="rId1" Type="http://schemas.openxmlformats.org/officeDocument/2006/relationships/customXmlProps" Target="itemProps460.xml"/></Relationships>
</file>

<file path=customXml/_rels/item461.xml.rels><?xml version="1.0" encoding="UTF-8" standalone="yes"?>
<Relationships xmlns="http://schemas.openxmlformats.org/package/2006/relationships"><Relationship Id="rId1" Type="http://schemas.openxmlformats.org/officeDocument/2006/relationships/customXmlProps" Target="itemProps461.xml"/></Relationships>
</file>

<file path=customXml/_rels/item462.xml.rels><?xml version="1.0" encoding="UTF-8" standalone="yes"?>
<Relationships xmlns="http://schemas.openxmlformats.org/package/2006/relationships"><Relationship Id="rId1" Type="http://schemas.openxmlformats.org/officeDocument/2006/relationships/customXmlProps" Target="itemProps462.xml"/></Relationships>
</file>

<file path=customXml/_rels/item463.xml.rels><?xml version="1.0" encoding="UTF-8" standalone="yes"?>
<Relationships xmlns="http://schemas.openxmlformats.org/package/2006/relationships"><Relationship Id="rId1" Type="http://schemas.openxmlformats.org/officeDocument/2006/relationships/customXmlProps" Target="itemProps463.xml"/></Relationships>
</file>

<file path=customXml/_rels/item464.xml.rels><?xml version="1.0" encoding="UTF-8" standalone="yes"?>
<Relationships xmlns="http://schemas.openxmlformats.org/package/2006/relationships"><Relationship Id="rId1" Type="http://schemas.openxmlformats.org/officeDocument/2006/relationships/customXmlProps" Target="itemProps464.xml"/></Relationships>
</file>

<file path=customXml/_rels/item465.xml.rels><?xml version="1.0" encoding="UTF-8" standalone="yes"?>
<Relationships xmlns="http://schemas.openxmlformats.org/package/2006/relationships"><Relationship Id="rId1" Type="http://schemas.openxmlformats.org/officeDocument/2006/relationships/customXmlProps" Target="itemProps465.xml"/></Relationships>
</file>

<file path=customXml/_rels/item466.xml.rels><?xml version="1.0" encoding="UTF-8" standalone="yes"?>
<Relationships xmlns="http://schemas.openxmlformats.org/package/2006/relationships"><Relationship Id="rId1" Type="http://schemas.openxmlformats.org/officeDocument/2006/relationships/customXmlProps" Target="itemProps466.xml"/></Relationships>
</file>

<file path=customXml/_rels/item467.xml.rels><?xml version="1.0" encoding="UTF-8" standalone="yes"?>
<Relationships xmlns="http://schemas.openxmlformats.org/package/2006/relationships"><Relationship Id="rId1" Type="http://schemas.openxmlformats.org/officeDocument/2006/relationships/customXmlProps" Target="itemProps467.xml"/></Relationships>
</file>

<file path=customXml/_rels/item468.xml.rels><?xml version="1.0" encoding="UTF-8" standalone="yes"?>
<Relationships xmlns="http://schemas.openxmlformats.org/package/2006/relationships"><Relationship Id="rId1" Type="http://schemas.openxmlformats.org/officeDocument/2006/relationships/customXmlProps" Target="itemProps468.xml"/></Relationships>
</file>

<file path=customXml/_rels/item469.xml.rels><?xml version="1.0" encoding="UTF-8" standalone="yes"?>
<Relationships xmlns="http://schemas.openxmlformats.org/package/2006/relationships"><Relationship Id="rId1" Type="http://schemas.openxmlformats.org/officeDocument/2006/relationships/customXmlProps" Target="itemProps469.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70.xml.rels><?xml version="1.0" encoding="UTF-8" standalone="yes"?>
<Relationships xmlns="http://schemas.openxmlformats.org/package/2006/relationships"><Relationship Id="rId1" Type="http://schemas.openxmlformats.org/officeDocument/2006/relationships/customXmlProps" Target="itemProps470.xml"/></Relationships>
</file>

<file path=customXml/_rels/item471.xml.rels><?xml version="1.0" encoding="UTF-8" standalone="yes"?>
<Relationships xmlns="http://schemas.openxmlformats.org/package/2006/relationships"><Relationship Id="rId1" Type="http://schemas.openxmlformats.org/officeDocument/2006/relationships/customXmlProps" Target="itemProps471.xml"/></Relationships>
</file>

<file path=customXml/_rels/item472.xml.rels><?xml version="1.0" encoding="UTF-8" standalone="yes"?>
<Relationships xmlns="http://schemas.openxmlformats.org/package/2006/relationships"><Relationship Id="rId1" Type="http://schemas.openxmlformats.org/officeDocument/2006/relationships/customXmlProps" Target="itemProps472.xml"/></Relationships>
</file>

<file path=customXml/_rels/item473.xml.rels><?xml version="1.0" encoding="UTF-8" standalone="yes"?>
<Relationships xmlns="http://schemas.openxmlformats.org/package/2006/relationships"><Relationship Id="rId1" Type="http://schemas.openxmlformats.org/officeDocument/2006/relationships/customXmlProps" Target="itemProps473.xml"/></Relationships>
</file>

<file path=customXml/_rels/item474.xml.rels><?xml version="1.0" encoding="UTF-8" standalone="yes"?>
<Relationships xmlns="http://schemas.openxmlformats.org/package/2006/relationships"><Relationship Id="rId1" Type="http://schemas.openxmlformats.org/officeDocument/2006/relationships/customXmlProps" Target="itemProps474.xml"/></Relationships>
</file>

<file path=customXml/_rels/item475.xml.rels><?xml version="1.0" encoding="UTF-8" standalone="yes"?>
<Relationships xmlns="http://schemas.openxmlformats.org/package/2006/relationships"><Relationship Id="rId1" Type="http://schemas.openxmlformats.org/officeDocument/2006/relationships/customXmlProps" Target="itemProps475.xml"/></Relationships>
</file>

<file path=customXml/_rels/item476.xml.rels><?xml version="1.0" encoding="UTF-8" standalone="yes"?>
<Relationships xmlns="http://schemas.openxmlformats.org/package/2006/relationships"><Relationship Id="rId1" Type="http://schemas.openxmlformats.org/officeDocument/2006/relationships/customXmlProps" Target="itemProps476.xml"/></Relationships>
</file>

<file path=customXml/_rels/item477.xml.rels><?xml version="1.0" encoding="UTF-8" standalone="yes"?>
<Relationships xmlns="http://schemas.openxmlformats.org/package/2006/relationships"><Relationship Id="rId1" Type="http://schemas.openxmlformats.org/officeDocument/2006/relationships/customXmlProps" Target="itemProps477.xml"/></Relationships>
</file>

<file path=customXml/_rels/item478.xml.rels><?xml version="1.0" encoding="UTF-8" standalone="yes"?>
<Relationships xmlns="http://schemas.openxmlformats.org/package/2006/relationships"><Relationship Id="rId1" Type="http://schemas.openxmlformats.org/officeDocument/2006/relationships/customXmlProps" Target="itemProps478.xml"/></Relationships>
</file>

<file path=customXml/_rels/item479.xml.rels><?xml version="1.0" encoding="UTF-8" standalone="yes"?>
<Relationships xmlns="http://schemas.openxmlformats.org/package/2006/relationships"><Relationship Id="rId1" Type="http://schemas.openxmlformats.org/officeDocument/2006/relationships/customXmlProps" Target="itemProps479.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80.xml.rels><?xml version="1.0" encoding="UTF-8" standalone="yes"?>
<Relationships xmlns="http://schemas.openxmlformats.org/package/2006/relationships"><Relationship Id="rId1" Type="http://schemas.openxmlformats.org/officeDocument/2006/relationships/customXmlProps" Target="itemProps480.xml"/></Relationships>
</file>

<file path=customXml/_rels/item481.xml.rels><?xml version="1.0" encoding="UTF-8" standalone="yes"?>
<Relationships xmlns="http://schemas.openxmlformats.org/package/2006/relationships"><Relationship Id="rId1" Type="http://schemas.openxmlformats.org/officeDocument/2006/relationships/customXmlProps" Target="itemProps481.xml"/></Relationships>
</file>

<file path=customXml/_rels/item482.xml.rels><?xml version="1.0" encoding="UTF-8" standalone="yes"?>
<Relationships xmlns="http://schemas.openxmlformats.org/package/2006/relationships"><Relationship Id="rId1" Type="http://schemas.openxmlformats.org/officeDocument/2006/relationships/customXmlProps" Target="itemProps482.xml"/></Relationships>
</file>

<file path=customXml/_rels/item483.xml.rels><?xml version="1.0" encoding="UTF-8" standalone="yes"?>
<Relationships xmlns="http://schemas.openxmlformats.org/package/2006/relationships"><Relationship Id="rId1" Type="http://schemas.openxmlformats.org/officeDocument/2006/relationships/customXmlProps" Target="itemProps483.xml"/></Relationships>
</file>

<file path=customXml/_rels/item484.xml.rels><?xml version="1.0" encoding="UTF-8" standalone="yes"?>
<Relationships xmlns="http://schemas.openxmlformats.org/package/2006/relationships"><Relationship Id="rId1" Type="http://schemas.openxmlformats.org/officeDocument/2006/relationships/customXmlProps" Target="itemProps484.xml"/></Relationships>
</file>

<file path=customXml/_rels/item485.xml.rels><?xml version="1.0" encoding="UTF-8" standalone="yes"?>
<Relationships xmlns="http://schemas.openxmlformats.org/package/2006/relationships"><Relationship Id="rId1" Type="http://schemas.openxmlformats.org/officeDocument/2006/relationships/customXmlProps" Target="itemProps485.xml"/></Relationships>
</file>

<file path=customXml/_rels/item486.xml.rels><?xml version="1.0" encoding="UTF-8" standalone="yes"?>
<Relationships xmlns="http://schemas.openxmlformats.org/package/2006/relationships"><Relationship Id="rId1" Type="http://schemas.openxmlformats.org/officeDocument/2006/relationships/customXmlProps" Target="itemProps486.xml"/></Relationships>
</file>

<file path=customXml/_rels/item487.xml.rels><?xml version="1.0" encoding="UTF-8" standalone="yes"?>
<Relationships xmlns="http://schemas.openxmlformats.org/package/2006/relationships"><Relationship Id="rId1" Type="http://schemas.openxmlformats.org/officeDocument/2006/relationships/customXmlProps" Target="itemProps487.xml"/></Relationships>
</file>

<file path=customXml/_rels/item488.xml.rels><?xml version="1.0" encoding="UTF-8" standalone="yes"?>
<Relationships xmlns="http://schemas.openxmlformats.org/package/2006/relationships"><Relationship Id="rId1" Type="http://schemas.openxmlformats.org/officeDocument/2006/relationships/customXmlProps" Target="itemProps488.xml"/></Relationships>
</file>

<file path=customXml/_rels/item489.xml.rels><?xml version="1.0" encoding="UTF-8" standalone="yes"?>
<Relationships xmlns="http://schemas.openxmlformats.org/package/2006/relationships"><Relationship Id="rId1" Type="http://schemas.openxmlformats.org/officeDocument/2006/relationships/customXmlProps" Target="itemProps489.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490.xml.rels><?xml version="1.0" encoding="UTF-8" standalone="yes"?>
<Relationships xmlns="http://schemas.openxmlformats.org/package/2006/relationships"><Relationship Id="rId1" Type="http://schemas.openxmlformats.org/officeDocument/2006/relationships/customXmlProps" Target="itemProps490.xml"/></Relationships>
</file>

<file path=customXml/_rels/item491.xml.rels><?xml version="1.0" encoding="UTF-8" standalone="yes"?>
<Relationships xmlns="http://schemas.openxmlformats.org/package/2006/relationships"><Relationship Id="rId1" Type="http://schemas.openxmlformats.org/officeDocument/2006/relationships/customXmlProps" Target="itemProps491.xml"/></Relationships>
</file>

<file path=customXml/_rels/item492.xml.rels><?xml version="1.0" encoding="UTF-8" standalone="yes"?>
<Relationships xmlns="http://schemas.openxmlformats.org/package/2006/relationships"><Relationship Id="rId1" Type="http://schemas.openxmlformats.org/officeDocument/2006/relationships/customXmlProps" Target="itemProps492.xml"/></Relationships>
</file>

<file path=customXml/_rels/item493.xml.rels><?xml version="1.0" encoding="UTF-8" standalone="yes"?>
<Relationships xmlns="http://schemas.openxmlformats.org/package/2006/relationships"><Relationship Id="rId1" Type="http://schemas.openxmlformats.org/officeDocument/2006/relationships/customXmlProps" Target="itemProps493.xml"/></Relationships>
</file>

<file path=customXml/_rels/item494.xml.rels><?xml version="1.0" encoding="UTF-8" standalone="yes"?>
<Relationships xmlns="http://schemas.openxmlformats.org/package/2006/relationships"><Relationship Id="rId1" Type="http://schemas.openxmlformats.org/officeDocument/2006/relationships/customXmlProps" Target="itemProps494.xml"/></Relationships>
</file>

<file path=customXml/_rels/item495.xml.rels><?xml version="1.0" encoding="UTF-8" standalone="yes"?>
<Relationships xmlns="http://schemas.openxmlformats.org/package/2006/relationships"><Relationship Id="rId1" Type="http://schemas.openxmlformats.org/officeDocument/2006/relationships/customXmlProps" Target="itemProps495.xml"/></Relationships>
</file>

<file path=customXml/_rels/item496.xml.rels><?xml version="1.0" encoding="UTF-8" standalone="yes"?>
<Relationships xmlns="http://schemas.openxmlformats.org/package/2006/relationships"><Relationship Id="rId1" Type="http://schemas.openxmlformats.org/officeDocument/2006/relationships/customXmlProps" Target="itemProps496.xml"/></Relationships>
</file>

<file path=customXml/_rels/item497.xml.rels><?xml version="1.0" encoding="UTF-8" standalone="yes"?>
<Relationships xmlns="http://schemas.openxmlformats.org/package/2006/relationships"><Relationship Id="rId1" Type="http://schemas.openxmlformats.org/officeDocument/2006/relationships/customXmlProps" Target="itemProps497.xml"/></Relationships>
</file>

<file path=customXml/_rels/item498.xml.rels><?xml version="1.0" encoding="UTF-8" standalone="yes"?>
<Relationships xmlns="http://schemas.openxmlformats.org/package/2006/relationships"><Relationship Id="rId1" Type="http://schemas.openxmlformats.org/officeDocument/2006/relationships/customXmlProps" Target="itemProps498.xml"/></Relationships>
</file>

<file path=customXml/_rels/item499.xml.rels><?xml version="1.0" encoding="UTF-8" standalone="yes"?>
<Relationships xmlns="http://schemas.openxmlformats.org/package/2006/relationships"><Relationship Id="rId1" Type="http://schemas.openxmlformats.org/officeDocument/2006/relationships/customXmlProps" Target="itemProps49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00.xml.rels><?xml version="1.0" encoding="UTF-8" standalone="yes"?>
<Relationships xmlns="http://schemas.openxmlformats.org/package/2006/relationships"><Relationship Id="rId1" Type="http://schemas.openxmlformats.org/officeDocument/2006/relationships/customXmlProps" Target="itemProps500.xml"/></Relationships>
</file>

<file path=customXml/_rels/item501.xml.rels><?xml version="1.0" encoding="UTF-8" standalone="yes"?>
<Relationships xmlns="http://schemas.openxmlformats.org/package/2006/relationships"><Relationship Id="rId1" Type="http://schemas.openxmlformats.org/officeDocument/2006/relationships/customXmlProps" Target="itemProps501.xml"/></Relationships>
</file>

<file path=customXml/_rels/item502.xml.rels><?xml version="1.0" encoding="UTF-8" standalone="yes"?>
<Relationships xmlns="http://schemas.openxmlformats.org/package/2006/relationships"><Relationship Id="rId1" Type="http://schemas.openxmlformats.org/officeDocument/2006/relationships/customXmlProps" Target="itemProps502.xml"/></Relationships>
</file>

<file path=customXml/_rels/item503.xml.rels><?xml version="1.0" encoding="UTF-8" standalone="yes"?>
<Relationships xmlns="http://schemas.openxmlformats.org/package/2006/relationships"><Relationship Id="rId1" Type="http://schemas.openxmlformats.org/officeDocument/2006/relationships/customXmlProps" Target="itemProps503.xml"/></Relationships>
</file>

<file path=customXml/_rels/item504.xml.rels><?xml version="1.0" encoding="UTF-8" standalone="yes"?>
<Relationships xmlns="http://schemas.openxmlformats.org/package/2006/relationships"><Relationship Id="rId1" Type="http://schemas.openxmlformats.org/officeDocument/2006/relationships/customXmlProps" Target="itemProps504.xml"/></Relationships>
</file>

<file path=customXml/_rels/item505.xml.rels><?xml version="1.0" encoding="UTF-8" standalone="yes"?>
<Relationships xmlns="http://schemas.openxmlformats.org/package/2006/relationships"><Relationship Id="rId1" Type="http://schemas.openxmlformats.org/officeDocument/2006/relationships/customXmlProps" Target="itemProps505.xml"/></Relationships>
</file>

<file path=customXml/_rels/item506.xml.rels><?xml version="1.0" encoding="UTF-8" standalone="yes"?>
<Relationships xmlns="http://schemas.openxmlformats.org/package/2006/relationships"><Relationship Id="rId1" Type="http://schemas.openxmlformats.org/officeDocument/2006/relationships/customXmlProps" Target="itemProps506.xml"/></Relationships>
</file>

<file path=customXml/_rels/item507.xml.rels><?xml version="1.0" encoding="UTF-8" standalone="yes"?>
<Relationships xmlns="http://schemas.openxmlformats.org/package/2006/relationships"><Relationship Id="rId1" Type="http://schemas.openxmlformats.org/officeDocument/2006/relationships/customXmlProps" Target="itemProps507.xml"/></Relationships>
</file>

<file path=customXml/_rels/item508.xml.rels><?xml version="1.0" encoding="UTF-8" standalone="yes"?>
<Relationships xmlns="http://schemas.openxmlformats.org/package/2006/relationships"><Relationship Id="rId1" Type="http://schemas.openxmlformats.org/officeDocument/2006/relationships/customXmlProps" Target="itemProps508.xml"/></Relationships>
</file>

<file path=customXml/_rels/item509.xml.rels><?xml version="1.0" encoding="UTF-8" standalone="yes"?>
<Relationships xmlns="http://schemas.openxmlformats.org/package/2006/relationships"><Relationship Id="rId1" Type="http://schemas.openxmlformats.org/officeDocument/2006/relationships/customXmlProps" Target="itemProps509.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10.xml.rels><?xml version="1.0" encoding="UTF-8" standalone="yes"?>
<Relationships xmlns="http://schemas.openxmlformats.org/package/2006/relationships"><Relationship Id="rId1" Type="http://schemas.openxmlformats.org/officeDocument/2006/relationships/customXmlProps" Target="itemProps510.xml"/></Relationships>
</file>

<file path=customXml/_rels/item511.xml.rels><?xml version="1.0" encoding="UTF-8" standalone="yes"?>
<Relationships xmlns="http://schemas.openxmlformats.org/package/2006/relationships"><Relationship Id="rId1" Type="http://schemas.openxmlformats.org/officeDocument/2006/relationships/customXmlProps" Target="itemProps511.xml"/></Relationships>
</file>

<file path=customXml/_rels/item512.xml.rels><?xml version="1.0" encoding="UTF-8" standalone="yes"?>
<Relationships xmlns="http://schemas.openxmlformats.org/package/2006/relationships"><Relationship Id="rId1" Type="http://schemas.openxmlformats.org/officeDocument/2006/relationships/customXmlProps" Target="itemProps512.xml"/></Relationships>
</file>

<file path=customXml/_rels/item513.xml.rels><?xml version="1.0" encoding="UTF-8" standalone="yes"?>
<Relationships xmlns="http://schemas.openxmlformats.org/package/2006/relationships"><Relationship Id="rId1" Type="http://schemas.openxmlformats.org/officeDocument/2006/relationships/customXmlProps" Target="itemProps513.xml"/></Relationships>
</file>

<file path=customXml/_rels/item514.xml.rels><?xml version="1.0" encoding="UTF-8" standalone="yes"?>
<Relationships xmlns="http://schemas.openxmlformats.org/package/2006/relationships"><Relationship Id="rId1" Type="http://schemas.openxmlformats.org/officeDocument/2006/relationships/customXmlProps" Target="itemProps514.xml"/></Relationships>
</file>

<file path=customXml/_rels/item515.xml.rels><?xml version="1.0" encoding="UTF-8" standalone="yes"?>
<Relationships xmlns="http://schemas.openxmlformats.org/package/2006/relationships"><Relationship Id="rId1" Type="http://schemas.openxmlformats.org/officeDocument/2006/relationships/customXmlProps" Target="itemProps515.xml"/></Relationships>
</file>

<file path=customXml/_rels/item516.xml.rels><?xml version="1.0" encoding="UTF-8" standalone="yes"?>
<Relationships xmlns="http://schemas.openxmlformats.org/package/2006/relationships"><Relationship Id="rId1" Type="http://schemas.openxmlformats.org/officeDocument/2006/relationships/customXmlProps" Target="itemProps516.xml"/></Relationships>
</file>

<file path=customXml/_rels/item517.xml.rels><?xml version="1.0" encoding="UTF-8" standalone="yes"?>
<Relationships xmlns="http://schemas.openxmlformats.org/package/2006/relationships"><Relationship Id="rId1" Type="http://schemas.openxmlformats.org/officeDocument/2006/relationships/customXmlProps" Target="itemProps517.xml"/></Relationships>
</file>

<file path=customXml/_rels/item518.xml.rels><?xml version="1.0" encoding="UTF-8" standalone="yes"?>
<Relationships xmlns="http://schemas.openxmlformats.org/package/2006/relationships"><Relationship Id="rId1" Type="http://schemas.openxmlformats.org/officeDocument/2006/relationships/customXmlProps" Target="itemProps518.xml"/></Relationships>
</file>

<file path=customXml/_rels/item519.xml.rels><?xml version="1.0" encoding="UTF-8" standalone="yes"?>
<Relationships xmlns="http://schemas.openxmlformats.org/package/2006/relationships"><Relationship Id="rId1" Type="http://schemas.openxmlformats.org/officeDocument/2006/relationships/customXmlProps" Target="itemProps519.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20.xml.rels><?xml version="1.0" encoding="UTF-8" standalone="yes"?>
<Relationships xmlns="http://schemas.openxmlformats.org/package/2006/relationships"><Relationship Id="rId1" Type="http://schemas.openxmlformats.org/officeDocument/2006/relationships/customXmlProps" Target="itemProps520.xml"/></Relationships>
</file>

<file path=customXml/_rels/item521.xml.rels><?xml version="1.0" encoding="UTF-8" standalone="yes"?>
<Relationships xmlns="http://schemas.openxmlformats.org/package/2006/relationships"><Relationship Id="rId1" Type="http://schemas.openxmlformats.org/officeDocument/2006/relationships/customXmlProps" Target="itemProps521.xml"/></Relationships>
</file>

<file path=customXml/_rels/item522.xml.rels><?xml version="1.0" encoding="UTF-8" standalone="yes"?>
<Relationships xmlns="http://schemas.openxmlformats.org/package/2006/relationships"><Relationship Id="rId1" Type="http://schemas.openxmlformats.org/officeDocument/2006/relationships/customXmlProps" Target="itemProps522.xml"/></Relationships>
</file>

<file path=customXml/_rels/item523.xml.rels><?xml version="1.0" encoding="UTF-8" standalone="yes"?>
<Relationships xmlns="http://schemas.openxmlformats.org/package/2006/relationships"><Relationship Id="rId1" Type="http://schemas.openxmlformats.org/officeDocument/2006/relationships/customXmlProps" Target="itemProps523.xml"/></Relationships>
</file>

<file path=customXml/_rels/item524.xml.rels><?xml version="1.0" encoding="UTF-8" standalone="yes"?>
<Relationships xmlns="http://schemas.openxmlformats.org/package/2006/relationships"><Relationship Id="rId1" Type="http://schemas.openxmlformats.org/officeDocument/2006/relationships/customXmlProps" Target="itemProps524.xml"/></Relationships>
</file>

<file path=customXml/_rels/item525.xml.rels><?xml version="1.0" encoding="UTF-8" standalone="yes"?>
<Relationships xmlns="http://schemas.openxmlformats.org/package/2006/relationships"><Relationship Id="rId1" Type="http://schemas.openxmlformats.org/officeDocument/2006/relationships/customXmlProps" Target="itemProps525.xml"/></Relationships>
</file>

<file path=customXml/_rels/item526.xml.rels><?xml version="1.0" encoding="UTF-8" standalone="yes"?>
<Relationships xmlns="http://schemas.openxmlformats.org/package/2006/relationships"><Relationship Id="rId1" Type="http://schemas.openxmlformats.org/officeDocument/2006/relationships/customXmlProps" Target="itemProps526.xml"/></Relationships>
</file>

<file path=customXml/_rels/item527.xml.rels><?xml version="1.0" encoding="UTF-8" standalone="yes"?>
<Relationships xmlns="http://schemas.openxmlformats.org/package/2006/relationships"><Relationship Id="rId1" Type="http://schemas.openxmlformats.org/officeDocument/2006/relationships/customXmlProps" Target="itemProps527.xml"/></Relationships>
</file>

<file path=customXml/_rels/item528.xml.rels><?xml version="1.0" encoding="UTF-8" standalone="yes"?>
<Relationships xmlns="http://schemas.openxmlformats.org/package/2006/relationships"><Relationship Id="rId1" Type="http://schemas.openxmlformats.org/officeDocument/2006/relationships/customXmlProps" Target="itemProps528.xml"/></Relationships>
</file>

<file path=customXml/_rels/item529.xml.rels><?xml version="1.0" encoding="UTF-8" standalone="yes"?>
<Relationships xmlns="http://schemas.openxmlformats.org/package/2006/relationships"><Relationship Id="rId1" Type="http://schemas.openxmlformats.org/officeDocument/2006/relationships/customXmlProps" Target="itemProps529.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30.xml.rels><?xml version="1.0" encoding="UTF-8" standalone="yes"?>
<Relationships xmlns="http://schemas.openxmlformats.org/package/2006/relationships"><Relationship Id="rId1" Type="http://schemas.openxmlformats.org/officeDocument/2006/relationships/customXmlProps" Target="itemProps530.xml"/></Relationships>
</file>

<file path=customXml/_rels/item531.xml.rels><?xml version="1.0" encoding="UTF-8" standalone="yes"?>
<Relationships xmlns="http://schemas.openxmlformats.org/package/2006/relationships"><Relationship Id="rId1" Type="http://schemas.openxmlformats.org/officeDocument/2006/relationships/customXmlProps" Target="itemProps531.xml"/></Relationships>
</file>

<file path=customXml/_rels/item532.xml.rels><?xml version="1.0" encoding="UTF-8" standalone="yes"?>
<Relationships xmlns="http://schemas.openxmlformats.org/package/2006/relationships"><Relationship Id="rId1" Type="http://schemas.openxmlformats.org/officeDocument/2006/relationships/customXmlProps" Target="itemProps532.xml"/></Relationships>
</file>

<file path=customXml/_rels/item533.xml.rels><?xml version="1.0" encoding="UTF-8" standalone="yes"?>
<Relationships xmlns="http://schemas.openxmlformats.org/package/2006/relationships"><Relationship Id="rId1" Type="http://schemas.openxmlformats.org/officeDocument/2006/relationships/customXmlProps" Target="itemProps533.xml"/></Relationships>
</file>

<file path=customXml/_rels/item534.xml.rels><?xml version="1.0" encoding="UTF-8" standalone="yes"?>
<Relationships xmlns="http://schemas.openxmlformats.org/package/2006/relationships"><Relationship Id="rId1" Type="http://schemas.openxmlformats.org/officeDocument/2006/relationships/customXmlProps" Target="itemProps534.xml"/></Relationships>
</file>

<file path=customXml/_rels/item535.xml.rels><?xml version="1.0" encoding="UTF-8" standalone="yes"?>
<Relationships xmlns="http://schemas.openxmlformats.org/package/2006/relationships"><Relationship Id="rId1" Type="http://schemas.openxmlformats.org/officeDocument/2006/relationships/customXmlProps" Target="itemProps535.xml"/></Relationships>
</file>

<file path=customXml/_rels/item536.xml.rels><?xml version="1.0" encoding="UTF-8" standalone="yes"?>
<Relationships xmlns="http://schemas.openxmlformats.org/package/2006/relationships"><Relationship Id="rId1" Type="http://schemas.openxmlformats.org/officeDocument/2006/relationships/customXmlProps" Target="itemProps536.xml"/></Relationships>
</file>

<file path=customXml/_rels/item537.xml.rels><?xml version="1.0" encoding="UTF-8" standalone="yes"?>
<Relationships xmlns="http://schemas.openxmlformats.org/package/2006/relationships"><Relationship Id="rId1" Type="http://schemas.openxmlformats.org/officeDocument/2006/relationships/customXmlProps" Target="itemProps537.xml"/></Relationships>
</file>

<file path=customXml/_rels/item538.xml.rels><?xml version="1.0" encoding="UTF-8" standalone="yes"?>
<Relationships xmlns="http://schemas.openxmlformats.org/package/2006/relationships"><Relationship Id="rId1" Type="http://schemas.openxmlformats.org/officeDocument/2006/relationships/customXmlProps" Target="itemProps538.xml"/></Relationships>
</file>

<file path=customXml/_rels/item539.xml.rels><?xml version="1.0" encoding="UTF-8" standalone="yes"?>
<Relationships xmlns="http://schemas.openxmlformats.org/package/2006/relationships"><Relationship Id="rId1" Type="http://schemas.openxmlformats.org/officeDocument/2006/relationships/customXmlProps" Target="itemProps539.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40.xml.rels><?xml version="1.0" encoding="UTF-8" standalone="yes"?>
<Relationships xmlns="http://schemas.openxmlformats.org/package/2006/relationships"><Relationship Id="rId1" Type="http://schemas.openxmlformats.org/officeDocument/2006/relationships/customXmlProps" Target="itemProps540.xml"/></Relationships>
</file>

<file path=customXml/_rels/item541.xml.rels><?xml version="1.0" encoding="UTF-8" standalone="yes"?>
<Relationships xmlns="http://schemas.openxmlformats.org/package/2006/relationships"><Relationship Id="rId1" Type="http://schemas.openxmlformats.org/officeDocument/2006/relationships/customXmlProps" Target="itemProps541.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juid xmlns="http://www.joulesunlimited.com/juid"/>
</file>

<file path=customXml/item10.xml><?xml version="1.0" encoding="utf-8"?>
<juid xmlns="http://www.joulesunlimited.com/juid"/>
</file>

<file path=customXml/item100.xml><?xml version="1.0" encoding="utf-8"?>
<juid xmlns="http://www.joulesunlimited.com/juid"/>
</file>

<file path=customXml/item101.xml><?xml version="1.0" encoding="utf-8"?>
<juid xmlns="http://www.joulesunlimited.com/juid"/>
</file>

<file path=customXml/item102.xml><?xml version="1.0" encoding="utf-8"?>
<juid xmlns="http://www.joulesunlimited.com/juid"/>
</file>

<file path=customXml/item103.xml><?xml version="1.0" encoding="utf-8"?>
<juid xmlns="http://www.joulesunlimited.com/juid"/>
</file>

<file path=customXml/item104.xml><?xml version="1.0" encoding="utf-8"?>
<juid xmlns="http://www.joulesunlimited.com/juid"/>
</file>

<file path=customXml/item105.xml><?xml version="1.0" encoding="utf-8"?>
<juid xmlns="http://www.joulesunlimited.com/juid"/>
</file>

<file path=customXml/item106.xml><?xml version="1.0" encoding="utf-8"?>
<juid xmlns="http://www.joulesunlimited.com/juid"/>
</file>

<file path=customXml/item107.xml><?xml version="1.0" encoding="utf-8"?>
<juid xmlns="http://www.joulesunlimited.com/juid"/>
</file>

<file path=customXml/item108.xml><?xml version="1.0" encoding="utf-8"?>
<juid xmlns="http://www.joulesunlimited.com/juid"/>
</file>

<file path=customXml/item109.xml><?xml version="1.0" encoding="utf-8"?>
<juid xmlns="http://www.joulesunlimited.com/juid"/>
</file>

<file path=customXml/item11.xml><?xml version="1.0" encoding="utf-8"?>
<juid xmlns="http://www.joulesunlimited.com/juid"/>
</file>

<file path=customXml/item110.xml><?xml version="1.0" encoding="utf-8"?>
<juid xmlns="http://www.joulesunlimited.com/juid"/>
</file>

<file path=customXml/item111.xml><?xml version="1.0" encoding="utf-8"?>
<juid xmlns="http://www.joulesunlimited.com/juid"/>
</file>

<file path=customXml/item112.xml><?xml version="1.0" encoding="utf-8"?>
<juid xmlns="http://www.joulesunlimited.com/juid"/>
</file>

<file path=customXml/item113.xml><?xml version="1.0" encoding="utf-8"?>
<juid xmlns="http://www.joulesunlimited.com/juid"/>
</file>

<file path=customXml/item114.xml><?xml version="1.0" encoding="utf-8"?>
<juid xmlns="http://www.joulesunlimited.com/juid"/>
</file>

<file path=customXml/item115.xml><?xml version="1.0" encoding="utf-8"?>
<juid xmlns="http://www.joulesunlimited.com/juid"/>
</file>

<file path=customXml/item116.xml><?xml version="1.0" encoding="utf-8"?>
<juid xmlns="http://www.joulesunlimited.com/juid"/>
</file>

<file path=customXml/item117.xml><?xml version="1.0" encoding="utf-8"?>
<juid xmlns="http://www.joulesunlimited.com/juid"/>
</file>

<file path=customXml/item118.xml><?xml version="1.0" encoding="utf-8"?>
<juid xmlns="http://www.joulesunlimited.com/juid"/>
</file>

<file path=customXml/item119.xml><?xml version="1.0" encoding="utf-8"?>
<juid xmlns="http://www.joulesunlimited.com/juid"/>
</file>

<file path=customXml/item12.xml><?xml version="1.0" encoding="utf-8"?>
<juid xmlns="http://www.joulesunlimited.com/juid"/>
</file>

<file path=customXml/item120.xml><?xml version="1.0" encoding="utf-8"?>
<juid xmlns="http://www.joulesunlimited.com/juid"/>
</file>

<file path=customXml/item121.xml><?xml version="1.0" encoding="utf-8"?>
<juid xmlns="http://www.joulesunlimited.com/juid"/>
</file>

<file path=customXml/item122.xml><?xml version="1.0" encoding="utf-8"?>
<juid xmlns="http://www.joulesunlimited.com/juid"/>
</file>

<file path=customXml/item123.xml><?xml version="1.0" encoding="utf-8"?>
<juid xmlns="http://www.joulesunlimited.com/juid"/>
</file>

<file path=customXml/item124.xml><?xml version="1.0" encoding="utf-8"?>
<juid xmlns="http://www.joulesunlimited.com/juid"/>
</file>

<file path=customXml/item125.xml><?xml version="1.0" encoding="utf-8"?>
<juid xmlns="http://www.joulesunlimited.com/juid"/>
</file>

<file path=customXml/item126.xml><?xml version="1.0" encoding="utf-8"?>
<juid xmlns="http://www.joulesunlimited.com/juid"/>
</file>

<file path=customXml/item127.xml><?xml version="1.0" encoding="utf-8"?>
<juid xmlns="http://www.joulesunlimited.com/juid"/>
</file>

<file path=customXml/item128.xml><?xml version="1.0" encoding="utf-8"?>
<juid xmlns="http://www.joulesunlimited.com/juid"/>
</file>

<file path=customXml/item129.xml><?xml version="1.0" encoding="utf-8"?>
<juid xmlns="http://www.joulesunlimited.com/juid"/>
</file>

<file path=customXml/item13.xml><?xml version="1.0" encoding="utf-8"?>
<juid xmlns="http://www.joulesunlimited.com/juid"/>
</file>

<file path=customXml/item130.xml><?xml version="1.0" encoding="utf-8"?>
<juid xmlns="http://www.joulesunlimited.com/juid"/>
</file>

<file path=customXml/item131.xml><?xml version="1.0" encoding="utf-8"?>
<juid xmlns="http://www.joulesunlimited.com/juid"/>
</file>

<file path=customXml/item132.xml><?xml version="1.0" encoding="utf-8"?>
<juid xmlns="http://www.joulesunlimited.com/juid"/>
</file>

<file path=customXml/item133.xml><?xml version="1.0" encoding="utf-8"?>
<juid xmlns="http://www.joulesunlimited.com/juid"/>
</file>

<file path=customXml/item134.xml><?xml version="1.0" encoding="utf-8"?>
<juid xmlns="http://www.joulesunlimited.com/juid"/>
</file>

<file path=customXml/item135.xml><?xml version="1.0" encoding="utf-8"?>
<juid xmlns="http://www.joulesunlimited.com/juid"/>
</file>

<file path=customXml/item136.xml><?xml version="1.0" encoding="utf-8"?>
<juid xmlns="http://www.joulesunlimited.com/juid"/>
</file>

<file path=customXml/item137.xml><?xml version="1.0" encoding="utf-8"?>
<juid xmlns="http://www.joulesunlimited.com/juid"/>
</file>

<file path=customXml/item138.xml><?xml version="1.0" encoding="utf-8"?>
<juid xmlns="http://www.joulesunlimited.com/juid"/>
</file>

<file path=customXml/item139.xml><?xml version="1.0" encoding="utf-8"?>
<juid xmlns="http://www.joulesunlimited.com/juid"/>
</file>

<file path=customXml/item14.xml><?xml version="1.0" encoding="utf-8"?>
<juid xmlns="http://www.joulesunlimited.com/juid"/>
</file>

<file path=customXml/item140.xml><?xml version="1.0" encoding="utf-8"?>
<juid xmlns="http://www.joulesunlimited.com/juid"/>
</file>

<file path=customXml/item141.xml><?xml version="1.0" encoding="utf-8"?>
<juid xmlns="http://www.joulesunlimited.com/juid"/>
</file>

<file path=customXml/item142.xml><?xml version="1.0" encoding="utf-8"?>
<juid xmlns="http://www.joulesunlimited.com/juid"/>
</file>

<file path=customXml/item143.xml><?xml version="1.0" encoding="utf-8"?>
<juid xmlns="http://www.joulesunlimited.com/juid"/>
</file>

<file path=customXml/item144.xml><?xml version="1.0" encoding="utf-8"?>
<juid xmlns="http://www.joulesunlimited.com/juid"/>
</file>

<file path=customXml/item145.xml><?xml version="1.0" encoding="utf-8"?>
<juid xmlns="http://www.joulesunlimited.com/juid"/>
</file>

<file path=customXml/item146.xml><?xml version="1.0" encoding="utf-8"?>
<juid xmlns="http://www.joulesunlimited.com/juid"/>
</file>

<file path=customXml/item147.xml><?xml version="1.0" encoding="utf-8"?>
<juid xmlns="http://www.joulesunlimited.com/juid"/>
</file>

<file path=customXml/item148.xml><?xml version="1.0" encoding="utf-8"?>
<juid xmlns="http://www.joulesunlimited.com/juid"/>
</file>

<file path=customXml/item149.xml><?xml version="1.0" encoding="utf-8"?>
<juid xmlns="http://www.joulesunlimited.com/juid"/>
</file>

<file path=customXml/item15.xml><?xml version="1.0" encoding="utf-8"?>
<juid xmlns="http://www.joulesunlimited.com/juid"/>
</file>

<file path=customXml/item150.xml><?xml version="1.0" encoding="utf-8"?>
<juid xmlns="http://www.joulesunlimited.com/juid"/>
</file>

<file path=customXml/item151.xml><?xml version="1.0" encoding="utf-8"?>
<juid xmlns="http://www.joulesunlimited.com/juid"/>
</file>

<file path=customXml/item152.xml><?xml version="1.0" encoding="utf-8"?>
<juid xmlns="http://www.joulesunlimited.com/juid"/>
</file>

<file path=customXml/item153.xml><?xml version="1.0" encoding="utf-8"?>
<juid xmlns="http://www.joulesunlimited.com/juid"/>
</file>

<file path=customXml/item154.xml><?xml version="1.0" encoding="utf-8"?>
<juid xmlns="http://www.joulesunlimited.com/juid"/>
</file>

<file path=customXml/item155.xml><?xml version="1.0" encoding="utf-8"?>
<juid xmlns="http://www.joulesunlimited.com/juid"/>
</file>

<file path=customXml/item156.xml><?xml version="1.0" encoding="utf-8"?>
<juid xmlns="http://www.joulesunlimited.com/juid"/>
</file>

<file path=customXml/item157.xml><?xml version="1.0" encoding="utf-8"?>
<juid xmlns="http://www.joulesunlimited.com/juid"/>
</file>

<file path=customXml/item158.xml><?xml version="1.0" encoding="utf-8"?>
<juid xmlns="http://www.joulesunlimited.com/juid"/>
</file>

<file path=customXml/item159.xml><?xml version="1.0" encoding="utf-8"?>
<juid xmlns="http://www.joulesunlimited.com/juid"/>
</file>

<file path=customXml/item16.xml><?xml version="1.0" encoding="utf-8"?>
<juid xmlns="http://www.joulesunlimited.com/juid"/>
</file>

<file path=customXml/item160.xml><?xml version="1.0" encoding="utf-8"?>
<juid xmlns="http://www.joulesunlimited.com/juid"/>
</file>

<file path=customXml/item161.xml><?xml version="1.0" encoding="utf-8"?>
<juid xmlns="http://www.joulesunlimited.com/juid"/>
</file>

<file path=customXml/item162.xml><?xml version="1.0" encoding="utf-8"?>
<juid xmlns="http://www.joulesunlimited.com/juid"/>
</file>

<file path=customXml/item163.xml><?xml version="1.0" encoding="utf-8"?>
<juid xmlns="http://www.joulesunlimited.com/juid"/>
</file>

<file path=customXml/item164.xml><?xml version="1.0" encoding="utf-8"?>
<juid xmlns="http://www.joulesunlimited.com/juid"/>
</file>

<file path=customXml/item165.xml><?xml version="1.0" encoding="utf-8"?>
<juid xmlns="http://www.joulesunlimited.com/juid"/>
</file>

<file path=customXml/item166.xml><?xml version="1.0" encoding="utf-8"?>
<juid xmlns="http://www.joulesunlimited.com/juid"/>
</file>

<file path=customXml/item167.xml><?xml version="1.0" encoding="utf-8"?>
<juid xmlns="http://www.joulesunlimited.com/juid"/>
</file>

<file path=customXml/item168.xml><?xml version="1.0" encoding="utf-8"?>
<juid xmlns="http://www.joulesunlimited.com/juid"/>
</file>

<file path=customXml/item169.xml><?xml version="1.0" encoding="utf-8"?>
<juid xmlns="http://www.joulesunlimited.com/juid"/>
</file>

<file path=customXml/item17.xml><?xml version="1.0" encoding="utf-8"?>
<juid xmlns="http://www.joulesunlimited.com/juid"/>
</file>

<file path=customXml/item170.xml><?xml version="1.0" encoding="utf-8"?>
<juid xmlns="http://www.joulesunlimited.com/juid"/>
</file>

<file path=customXml/item171.xml><?xml version="1.0" encoding="utf-8"?>
<juid xmlns="http://www.joulesunlimited.com/juid"/>
</file>

<file path=customXml/item172.xml><?xml version="1.0" encoding="utf-8"?>
<juid xmlns="http://www.joulesunlimited.com/juid"/>
</file>

<file path=customXml/item173.xml><?xml version="1.0" encoding="utf-8"?>
<juid xmlns="http://www.joulesunlimited.com/juid"/>
</file>

<file path=customXml/item174.xml><?xml version="1.0" encoding="utf-8"?>
<juid xmlns="http://www.joulesunlimited.com/juid"/>
</file>

<file path=customXml/item175.xml><?xml version="1.0" encoding="utf-8"?>
<juid xmlns="http://www.joulesunlimited.com/juid"/>
</file>

<file path=customXml/item176.xml><?xml version="1.0" encoding="utf-8"?>
<juid xmlns="http://www.joulesunlimited.com/juid"/>
</file>

<file path=customXml/item177.xml><?xml version="1.0" encoding="utf-8"?>
<juid xmlns="http://www.joulesunlimited.com/juid"/>
</file>

<file path=customXml/item178.xml><?xml version="1.0" encoding="utf-8"?>
<juid xmlns="http://www.joulesunlimited.com/juid"/>
</file>

<file path=customXml/item179.xml><?xml version="1.0" encoding="utf-8"?>
<juid xmlns="http://www.joulesunlimited.com/juid"/>
</file>

<file path=customXml/item18.xml><?xml version="1.0" encoding="utf-8"?>
<juid xmlns="http://www.joulesunlimited.com/juid"/>
</file>

<file path=customXml/item180.xml><?xml version="1.0" encoding="utf-8"?>
<juid xmlns="http://www.joulesunlimited.com/juid"/>
</file>

<file path=customXml/item181.xml><?xml version="1.0" encoding="utf-8"?>
<juid xmlns="http://www.joulesunlimited.com/juid"/>
</file>

<file path=customXml/item182.xml><?xml version="1.0" encoding="utf-8"?>
<juid xmlns="http://www.joulesunlimited.com/juid"/>
</file>

<file path=customXml/item183.xml><?xml version="1.0" encoding="utf-8"?>
<juid xmlns="http://www.joulesunlimited.com/juid"/>
</file>

<file path=customXml/item184.xml><?xml version="1.0" encoding="utf-8"?>
<juid xmlns="http://www.joulesunlimited.com/juid"/>
</file>

<file path=customXml/item185.xml><?xml version="1.0" encoding="utf-8"?>
<juid xmlns="http://www.joulesunlimited.com/juid"/>
</file>

<file path=customXml/item186.xml><?xml version="1.0" encoding="utf-8"?>
<juid xmlns="http://www.joulesunlimited.com/juid"/>
</file>

<file path=customXml/item187.xml><?xml version="1.0" encoding="utf-8"?>
<juid xmlns="http://www.joulesunlimited.com/juid"/>
</file>

<file path=customXml/item188.xml><?xml version="1.0" encoding="utf-8"?>
<juid xmlns="http://www.joulesunlimited.com/juid"/>
</file>

<file path=customXml/item189.xml><?xml version="1.0" encoding="utf-8"?>
<juid xmlns="http://www.joulesunlimited.com/juid"/>
</file>

<file path=customXml/item19.xml><?xml version="1.0" encoding="utf-8"?>
<juid xmlns="http://www.joulesunlimited.com/juid"/>
</file>

<file path=customXml/item190.xml><?xml version="1.0" encoding="utf-8"?>
<juid xmlns="http://www.joulesunlimited.com/juid"/>
</file>

<file path=customXml/item191.xml><?xml version="1.0" encoding="utf-8"?>
<juid xmlns="http://www.joulesunlimited.com/juid"/>
</file>

<file path=customXml/item192.xml><?xml version="1.0" encoding="utf-8"?>
<juid xmlns="http://www.joulesunlimited.com/juid"/>
</file>

<file path=customXml/item193.xml><?xml version="1.0" encoding="utf-8"?>
<juid xmlns="http://www.joulesunlimited.com/juid"/>
</file>

<file path=customXml/item194.xml><?xml version="1.0" encoding="utf-8"?>
<juid xmlns="http://www.joulesunlimited.com/juid"/>
</file>

<file path=customXml/item195.xml><?xml version="1.0" encoding="utf-8"?>
<juid xmlns="http://www.joulesunlimited.com/juid"/>
</file>

<file path=customXml/item196.xml><?xml version="1.0" encoding="utf-8"?>
<juid xmlns="http://www.joulesunlimited.com/juid"/>
</file>

<file path=customXml/item197.xml><?xml version="1.0" encoding="utf-8"?>
<juid xmlns="http://www.joulesunlimited.com/juid"/>
</file>

<file path=customXml/item198.xml><?xml version="1.0" encoding="utf-8"?>
<juid xmlns="http://www.joulesunlimited.com/juid"/>
</file>

<file path=customXml/item199.xml><?xml version="1.0" encoding="utf-8"?>
<juid xmlns="http://www.joulesunlimited.com/juid"/>
</file>

<file path=customXml/item2.xml><?xml version="1.0" encoding="utf-8"?>
<juid xmlns="http://www.joulesunlimited.com/juid"/>
</file>

<file path=customXml/item20.xml><?xml version="1.0" encoding="utf-8"?>
<juid xmlns="http://www.joulesunlimited.com/juid"/>
</file>

<file path=customXml/item200.xml><?xml version="1.0" encoding="utf-8"?>
<juid xmlns="http://www.joulesunlimited.com/juid"/>
</file>

<file path=customXml/item201.xml><?xml version="1.0" encoding="utf-8"?>
<juid xmlns="http://www.joulesunlimited.com/juid"/>
</file>

<file path=customXml/item202.xml><?xml version="1.0" encoding="utf-8"?>
<juid xmlns="http://www.joulesunlimited.com/juid"/>
</file>

<file path=customXml/item203.xml><?xml version="1.0" encoding="utf-8"?>
<juid xmlns="http://www.joulesunlimited.com/juid"/>
</file>

<file path=customXml/item204.xml><?xml version="1.0" encoding="utf-8"?>
<juid xmlns="http://www.joulesunlimited.com/juid"/>
</file>

<file path=customXml/item205.xml><?xml version="1.0" encoding="utf-8"?>
<juid xmlns="http://www.joulesunlimited.com/juid"/>
</file>

<file path=customXml/item206.xml><?xml version="1.0" encoding="utf-8"?>
<juid xmlns="http://www.joulesunlimited.com/juid"/>
</file>

<file path=customXml/item207.xml><?xml version="1.0" encoding="utf-8"?>
<juid xmlns="http://www.joulesunlimited.com/juid"/>
</file>

<file path=customXml/item208.xml><?xml version="1.0" encoding="utf-8"?>
<juid xmlns="http://www.joulesunlimited.com/juid"/>
</file>

<file path=customXml/item209.xml><?xml version="1.0" encoding="utf-8"?>
<juid xmlns="http://www.joulesunlimited.com/juid"/>
</file>

<file path=customXml/item21.xml><?xml version="1.0" encoding="utf-8"?>
<juid xmlns="http://www.joulesunlimited.com/juid"/>
</file>

<file path=customXml/item210.xml><?xml version="1.0" encoding="utf-8"?>
<juid xmlns="http://www.joulesunlimited.com/juid"/>
</file>

<file path=customXml/item211.xml><?xml version="1.0" encoding="utf-8"?>
<juid xmlns="http://www.joulesunlimited.com/juid"/>
</file>

<file path=customXml/item212.xml><?xml version="1.0" encoding="utf-8"?>
<juid xmlns="http://www.joulesunlimited.com/juid"/>
</file>

<file path=customXml/item213.xml><?xml version="1.0" encoding="utf-8"?>
<juid xmlns="http://www.joulesunlimited.com/juid"/>
</file>

<file path=customXml/item214.xml><?xml version="1.0" encoding="utf-8"?>
<juid xmlns="http://www.joulesunlimited.com/juid"/>
</file>

<file path=customXml/item215.xml><?xml version="1.0" encoding="utf-8"?>
<juid xmlns="http://www.joulesunlimited.com/juid"/>
</file>

<file path=customXml/item216.xml><?xml version="1.0" encoding="utf-8"?>
<juid xmlns="http://www.joulesunlimited.com/juid"/>
</file>

<file path=customXml/item217.xml><?xml version="1.0" encoding="utf-8"?>
<juid xmlns="http://www.joulesunlimited.com/juid"/>
</file>

<file path=customXml/item218.xml><?xml version="1.0" encoding="utf-8"?>
<juid xmlns="http://www.joulesunlimited.com/juid"/>
</file>

<file path=customXml/item219.xml><?xml version="1.0" encoding="utf-8"?>
<juid xmlns="http://www.joulesunlimited.com/juid"/>
</file>

<file path=customXml/item22.xml><?xml version="1.0" encoding="utf-8"?>
<juid xmlns="http://www.joulesunlimited.com/juid"/>
</file>

<file path=customXml/item220.xml><?xml version="1.0" encoding="utf-8"?>
<juid xmlns="http://www.joulesunlimited.com/juid"/>
</file>

<file path=customXml/item221.xml><?xml version="1.0" encoding="utf-8"?>
<juid xmlns="http://www.joulesunlimited.com/juid"/>
</file>

<file path=customXml/item222.xml><?xml version="1.0" encoding="utf-8"?>
<juid xmlns="http://www.joulesunlimited.com/juid"/>
</file>

<file path=customXml/item223.xml><?xml version="1.0" encoding="utf-8"?>
<juid xmlns="http://www.joulesunlimited.com/juid"/>
</file>

<file path=customXml/item224.xml><?xml version="1.0" encoding="utf-8"?>
<juid xmlns="http://www.joulesunlimited.com/juid"/>
</file>

<file path=customXml/item225.xml><?xml version="1.0" encoding="utf-8"?>
<juid xmlns="http://www.joulesunlimited.com/juid"/>
</file>

<file path=customXml/item226.xml><?xml version="1.0" encoding="utf-8"?>
<juid xmlns="http://www.joulesunlimited.com/juid"/>
</file>

<file path=customXml/item227.xml><?xml version="1.0" encoding="utf-8"?>
<juid xmlns="http://www.joulesunlimited.com/juid"/>
</file>

<file path=customXml/item228.xml><?xml version="1.0" encoding="utf-8"?>
<juid xmlns="http://www.joulesunlimited.com/juid"/>
</file>

<file path=customXml/item229.xml><?xml version="1.0" encoding="utf-8"?>
<juid xmlns="http://www.joulesunlimited.com/juid"/>
</file>

<file path=customXml/item23.xml><?xml version="1.0" encoding="utf-8"?>
<juid xmlns="http://www.joulesunlimited.com/juid"/>
</file>

<file path=customXml/item230.xml><?xml version="1.0" encoding="utf-8"?>
<juid xmlns="http://www.joulesunlimited.com/juid"/>
</file>

<file path=customXml/item231.xml><?xml version="1.0" encoding="utf-8"?>
<juid xmlns="http://www.joulesunlimited.com/juid"/>
</file>

<file path=customXml/item232.xml><?xml version="1.0" encoding="utf-8"?>
<juid xmlns="http://www.joulesunlimited.com/juid"/>
</file>

<file path=customXml/item233.xml><?xml version="1.0" encoding="utf-8"?>
<juid xmlns="http://www.joulesunlimited.com/juid"/>
</file>

<file path=customXml/item234.xml><?xml version="1.0" encoding="utf-8"?>
<juid xmlns="http://www.joulesunlimited.com/juid"/>
</file>

<file path=customXml/item235.xml><?xml version="1.0" encoding="utf-8"?>
<juid xmlns="http://www.joulesunlimited.com/juid"/>
</file>

<file path=customXml/item236.xml><?xml version="1.0" encoding="utf-8"?>
<juid xmlns="http://www.joulesunlimited.com/juid"/>
</file>

<file path=customXml/item237.xml><?xml version="1.0" encoding="utf-8"?>
<juid xmlns="http://www.joulesunlimited.com/juid"/>
</file>

<file path=customXml/item238.xml><?xml version="1.0" encoding="utf-8"?>
<juid xmlns="http://www.joulesunlimited.com/juid"/>
</file>

<file path=customXml/item239.xml><?xml version="1.0" encoding="utf-8"?>
<juid xmlns="http://www.joulesunlimited.com/juid"/>
</file>

<file path=customXml/item24.xml><?xml version="1.0" encoding="utf-8"?>
<juid xmlns="http://www.joulesunlimited.com/juid"/>
</file>

<file path=customXml/item240.xml><?xml version="1.0" encoding="utf-8"?>
<juid xmlns="http://www.joulesunlimited.com/juid"/>
</file>

<file path=customXml/item241.xml><?xml version="1.0" encoding="utf-8"?>
<juid xmlns="http://www.joulesunlimited.com/juid"/>
</file>

<file path=customXml/item242.xml><?xml version="1.0" encoding="utf-8"?>
<juid xmlns="http://www.joulesunlimited.com/juid"/>
</file>

<file path=customXml/item243.xml><?xml version="1.0" encoding="utf-8"?>
<juid xmlns="http://www.joulesunlimited.com/juid"/>
</file>

<file path=customXml/item244.xml><?xml version="1.0" encoding="utf-8"?>
<juid xmlns="http://www.joulesunlimited.com/juid"/>
</file>

<file path=customXml/item245.xml><?xml version="1.0" encoding="utf-8"?>
<juid xmlns="http://www.joulesunlimited.com/juid"/>
</file>

<file path=customXml/item246.xml><?xml version="1.0" encoding="utf-8"?>
<juid xmlns="http://www.joulesunlimited.com/juid"/>
</file>

<file path=customXml/item247.xml><?xml version="1.0" encoding="utf-8"?>
<juid xmlns="http://www.joulesunlimited.com/juid"/>
</file>

<file path=customXml/item248.xml><?xml version="1.0" encoding="utf-8"?>
<juid xmlns="http://www.joulesunlimited.com/juid"/>
</file>

<file path=customXml/item249.xml><?xml version="1.0" encoding="utf-8"?>
<juid xmlns="http://www.joulesunlimited.com/juid"/>
</file>

<file path=customXml/item25.xml><?xml version="1.0" encoding="utf-8"?>
<juid xmlns="http://www.joulesunlimited.com/juid"/>
</file>

<file path=customXml/item250.xml><?xml version="1.0" encoding="utf-8"?>
<juid xmlns="http://www.joulesunlimited.com/juid"/>
</file>

<file path=customXml/item251.xml><?xml version="1.0" encoding="utf-8"?>
<juid xmlns="http://www.joulesunlimited.com/juid"/>
</file>

<file path=customXml/item252.xml><?xml version="1.0" encoding="utf-8"?>
<juid xmlns="http://www.joulesunlimited.com/juid"/>
</file>

<file path=customXml/item253.xml><?xml version="1.0" encoding="utf-8"?>
<juid xmlns="http://www.joulesunlimited.com/juid"/>
</file>

<file path=customXml/item254.xml><?xml version="1.0" encoding="utf-8"?>
<juid xmlns="http://www.joulesunlimited.com/juid"/>
</file>

<file path=customXml/item255.xml><?xml version="1.0" encoding="utf-8"?>
<juid xmlns="http://www.joulesunlimited.com/juid"/>
</file>

<file path=customXml/item256.xml><?xml version="1.0" encoding="utf-8"?>
<juid xmlns="http://www.joulesunlimited.com/juid"/>
</file>

<file path=customXml/item257.xml><?xml version="1.0" encoding="utf-8"?>
<juid xmlns="http://www.joulesunlimited.com/juid"/>
</file>

<file path=customXml/item258.xml><?xml version="1.0" encoding="utf-8"?>
<juid xmlns="http://www.joulesunlimited.com/juid"/>
</file>

<file path=customXml/item259.xml><?xml version="1.0" encoding="utf-8"?>
<juid xmlns="http://www.joulesunlimited.com/juid"/>
</file>

<file path=customXml/item26.xml><?xml version="1.0" encoding="utf-8"?>
<juid xmlns="http://www.joulesunlimited.com/juid"/>
</file>

<file path=customXml/item260.xml><?xml version="1.0" encoding="utf-8"?>
<juid xmlns="http://www.joulesunlimited.com/juid"/>
</file>

<file path=customXml/item261.xml><?xml version="1.0" encoding="utf-8"?>
<juid xmlns="http://www.joulesunlimited.com/juid"/>
</file>

<file path=customXml/item262.xml><?xml version="1.0" encoding="utf-8"?>
<juid xmlns="http://www.joulesunlimited.com/juid"/>
</file>

<file path=customXml/item263.xml><?xml version="1.0" encoding="utf-8"?>
<juid xmlns="http://www.joulesunlimited.com/juid"/>
</file>

<file path=customXml/item264.xml><?xml version="1.0" encoding="utf-8"?>
<juid xmlns="http://www.joulesunlimited.com/juid"/>
</file>

<file path=customXml/item265.xml><?xml version="1.0" encoding="utf-8"?>
<juid xmlns="http://www.joulesunlimited.com/juid"/>
</file>

<file path=customXml/item266.xml><?xml version="1.0" encoding="utf-8"?>
<juid xmlns="http://www.joulesunlimited.com/juid"/>
</file>

<file path=customXml/item267.xml><?xml version="1.0" encoding="utf-8"?>
<juid xmlns="http://www.joulesunlimited.com/juid"/>
</file>

<file path=customXml/item268.xml><?xml version="1.0" encoding="utf-8"?>
<juid xmlns="http://www.joulesunlimited.com/juid"/>
</file>

<file path=customXml/item269.xml><?xml version="1.0" encoding="utf-8"?>
<juid xmlns="http://www.joulesunlimited.com/juid"/>
</file>

<file path=customXml/item27.xml><?xml version="1.0" encoding="utf-8"?>
<juid xmlns="http://www.joulesunlimited.com/juid"/>
</file>

<file path=customXml/item270.xml><?xml version="1.0" encoding="utf-8"?>
<juid xmlns="http://www.joulesunlimited.com/juid"/>
</file>

<file path=customXml/item271.xml><?xml version="1.0" encoding="utf-8"?>
<juid xmlns="http://www.joulesunlimited.com/juid"/>
</file>

<file path=customXml/item272.xml><?xml version="1.0" encoding="utf-8"?>
<juid xmlns="http://www.joulesunlimited.com/juid"/>
</file>

<file path=customXml/item273.xml><?xml version="1.0" encoding="utf-8"?>
<juid xmlns="http://www.joulesunlimited.com/juid"/>
</file>

<file path=customXml/item274.xml><?xml version="1.0" encoding="utf-8"?>
<juid xmlns="http://www.joulesunlimited.com/juid"/>
</file>

<file path=customXml/item275.xml><?xml version="1.0" encoding="utf-8"?>
<juid xmlns="http://www.joulesunlimited.com/juid"/>
</file>

<file path=customXml/item276.xml><?xml version="1.0" encoding="utf-8"?>
<juid xmlns="http://www.joulesunlimited.com/juid"/>
</file>

<file path=customXml/item277.xml><?xml version="1.0" encoding="utf-8"?>
<juid xmlns="http://www.joulesunlimited.com/juid"/>
</file>

<file path=customXml/item278.xml><?xml version="1.0" encoding="utf-8"?>
<juid xmlns="http://www.joulesunlimited.com/juid"/>
</file>

<file path=customXml/item279.xml><?xml version="1.0" encoding="utf-8"?>
<juid xmlns="http://www.joulesunlimited.com/juid"/>
</file>

<file path=customXml/item28.xml><?xml version="1.0" encoding="utf-8"?>
<juid xmlns="http://www.joulesunlimited.com/juid"/>
</file>

<file path=customXml/item280.xml><?xml version="1.0" encoding="utf-8"?>
<juid xmlns="http://www.joulesunlimited.com/juid"/>
</file>

<file path=customXml/item281.xml><?xml version="1.0" encoding="utf-8"?>
<juid xmlns="http://www.joulesunlimited.com/juid"/>
</file>

<file path=customXml/item282.xml><?xml version="1.0" encoding="utf-8"?>
<juid xmlns="http://www.joulesunlimited.com/juid"/>
</file>

<file path=customXml/item283.xml><?xml version="1.0" encoding="utf-8"?>
<juid xmlns="http://www.joulesunlimited.com/juid"/>
</file>

<file path=customXml/item284.xml><?xml version="1.0" encoding="utf-8"?>
<juid xmlns="http://www.joulesunlimited.com/juid"/>
</file>

<file path=customXml/item285.xml><?xml version="1.0" encoding="utf-8"?>
<juid xmlns="http://www.joulesunlimited.com/juid"/>
</file>

<file path=customXml/item286.xml><?xml version="1.0" encoding="utf-8"?>
<juid xmlns="http://www.joulesunlimited.com/juid"/>
</file>

<file path=customXml/item287.xml><?xml version="1.0" encoding="utf-8"?>
<juid xmlns="http://www.joulesunlimited.com/juid"/>
</file>

<file path=customXml/item288.xml><?xml version="1.0" encoding="utf-8"?>
<juid xmlns="http://www.joulesunlimited.com/juid"/>
</file>

<file path=customXml/item289.xml><?xml version="1.0" encoding="utf-8"?>
<juid xmlns="http://www.joulesunlimited.com/juid"/>
</file>

<file path=customXml/item29.xml><?xml version="1.0" encoding="utf-8"?>
<juid xmlns="http://www.joulesunlimited.com/juid"/>
</file>

<file path=customXml/item290.xml><?xml version="1.0" encoding="utf-8"?>
<juid xmlns="http://www.joulesunlimited.com/juid"/>
</file>

<file path=customXml/item291.xml><?xml version="1.0" encoding="utf-8"?>
<juid xmlns="http://www.joulesunlimited.com/juid"/>
</file>

<file path=customXml/item292.xml><?xml version="1.0" encoding="utf-8"?>
<juid xmlns="http://www.joulesunlimited.com/juid"/>
</file>

<file path=customXml/item293.xml><?xml version="1.0" encoding="utf-8"?>
<juid xmlns="http://www.joulesunlimited.com/juid"/>
</file>

<file path=customXml/item294.xml><?xml version="1.0" encoding="utf-8"?>
<juid xmlns="http://www.joulesunlimited.com/juid"/>
</file>

<file path=customXml/item295.xml><?xml version="1.0" encoding="utf-8"?>
<juid xmlns="http://www.joulesunlimited.com/juid"/>
</file>

<file path=customXml/item296.xml><?xml version="1.0" encoding="utf-8"?>
<juid xmlns="http://www.joulesunlimited.com/juid"/>
</file>

<file path=customXml/item297.xml><?xml version="1.0" encoding="utf-8"?>
<juid xmlns="http://www.joulesunlimited.com/juid"/>
</file>

<file path=customXml/item298.xml><?xml version="1.0" encoding="utf-8"?>
<juid xmlns="http://www.joulesunlimited.com/juid"/>
</file>

<file path=customXml/item299.xml><?xml version="1.0" encoding="utf-8"?>
<juid xmlns="http://www.joulesunlimited.com/juid"/>
</file>

<file path=customXml/item3.xml><?xml version="1.0" encoding="utf-8"?>
<juid xmlns="http://www.joulesunlimited.com/juid"/>
</file>

<file path=customXml/item30.xml><?xml version="1.0" encoding="utf-8"?>
<juid xmlns="http://www.joulesunlimited.com/juid"/>
</file>

<file path=customXml/item300.xml><?xml version="1.0" encoding="utf-8"?>
<juid xmlns="http://www.joulesunlimited.com/juid"/>
</file>

<file path=customXml/item301.xml><?xml version="1.0" encoding="utf-8"?>
<juid xmlns="http://www.joulesunlimited.com/juid"/>
</file>

<file path=customXml/item302.xml><?xml version="1.0" encoding="utf-8"?>
<juid xmlns="http://www.joulesunlimited.com/juid"/>
</file>

<file path=customXml/item303.xml><?xml version="1.0" encoding="utf-8"?>
<juid xmlns="http://www.joulesunlimited.com/juid"/>
</file>

<file path=customXml/item304.xml><?xml version="1.0" encoding="utf-8"?>
<juid xmlns="http://www.joulesunlimited.com/juid"/>
</file>

<file path=customXml/item305.xml><?xml version="1.0" encoding="utf-8"?>
<juid xmlns="http://www.joulesunlimited.com/juid"/>
</file>

<file path=customXml/item306.xml><?xml version="1.0" encoding="utf-8"?>
<juid xmlns="http://www.joulesunlimited.com/juid"/>
</file>

<file path=customXml/item307.xml><?xml version="1.0" encoding="utf-8"?>
<juid xmlns="http://www.joulesunlimited.com/juid"/>
</file>

<file path=customXml/item308.xml><?xml version="1.0" encoding="utf-8"?>
<juid xmlns="http://www.joulesunlimited.com/juid"/>
</file>

<file path=customXml/item309.xml><?xml version="1.0" encoding="utf-8"?>
<juid xmlns="http://www.joulesunlimited.com/juid"/>
</file>

<file path=customXml/item31.xml><?xml version="1.0" encoding="utf-8"?>
<juid xmlns="http://www.joulesunlimited.com/juid"/>
</file>

<file path=customXml/item310.xml><?xml version="1.0" encoding="utf-8"?>
<juid xmlns="http://www.joulesunlimited.com/juid"/>
</file>

<file path=customXml/item311.xml><?xml version="1.0" encoding="utf-8"?>
<juid xmlns="http://www.joulesunlimited.com/juid"/>
</file>

<file path=customXml/item312.xml><?xml version="1.0" encoding="utf-8"?>
<juid xmlns="http://www.joulesunlimited.com/juid"/>
</file>

<file path=customXml/item313.xml><?xml version="1.0" encoding="utf-8"?>
<juid xmlns="http://www.joulesunlimited.com/juid"/>
</file>

<file path=customXml/item314.xml><?xml version="1.0" encoding="utf-8"?>
<juid xmlns="http://www.joulesunlimited.com/juid"/>
</file>

<file path=customXml/item315.xml><?xml version="1.0" encoding="utf-8"?>
<juid xmlns="http://www.joulesunlimited.com/juid"/>
</file>

<file path=customXml/item316.xml><?xml version="1.0" encoding="utf-8"?>
<juid xmlns="http://www.joulesunlimited.com/juid"/>
</file>

<file path=customXml/item317.xml><?xml version="1.0" encoding="utf-8"?>
<juid xmlns="http://www.joulesunlimited.com/juid"/>
</file>

<file path=customXml/item318.xml><?xml version="1.0" encoding="utf-8"?>
<juid xmlns="http://www.joulesunlimited.com/juid"/>
</file>

<file path=customXml/item319.xml><?xml version="1.0" encoding="utf-8"?>
<juid xmlns="http://www.joulesunlimited.com/juid"/>
</file>

<file path=customXml/item32.xml><?xml version="1.0" encoding="utf-8"?>
<juid xmlns="http://www.joulesunlimited.com/juid"/>
</file>

<file path=customXml/item320.xml><?xml version="1.0" encoding="utf-8"?>
<juid xmlns="http://www.joulesunlimited.com/juid"/>
</file>

<file path=customXml/item321.xml><?xml version="1.0" encoding="utf-8"?>
<juid xmlns="http://www.joulesunlimited.com/juid"/>
</file>

<file path=customXml/item322.xml><?xml version="1.0" encoding="utf-8"?>
<juid xmlns="http://www.joulesunlimited.com/juid"/>
</file>

<file path=customXml/item323.xml><?xml version="1.0" encoding="utf-8"?>
<juid xmlns="http://www.joulesunlimited.com/juid"/>
</file>

<file path=customXml/item324.xml><?xml version="1.0" encoding="utf-8"?>
<juid xmlns="http://www.joulesunlimited.com/juid"/>
</file>

<file path=customXml/item325.xml><?xml version="1.0" encoding="utf-8"?>
<juid xmlns="http://www.joulesunlimited.com/juid"/>
</file>

<file path=customXml/item326.xml><?xml version="1.0" encoding="utf-8"?>
<juid xmlns="http://www.joulesunlimited.com/juid"/>
</file>

<file path=customXml/item327.xml><?xml version="1.0" encoding="utf-8"?>
<juid xmlns="http://www.joulesunlimited.com/juid"/>
</file>

<file path=customXml/item328.xml><?xml version="1.0" encoding="utf-8"?>
<juid xmlns="http://www.joulesunlimited.com/juid"/>
</file>

<file path=customXml/item329.xml><?xml version="1.0" encoding="utf-8"?>
<juid xmlns="http://www.joulesunlimited.com/juid"/>
</file>

<file path=customXml/item33.xml><?xml version="1.0" encoding="utf-8"?>
<juid xmlns="http://www.joulesunlimited.com/juid"/>
</file>

<file path=customXml/item330.xml><?xml version="1.0" encoding="utf-8"?>
<juid xmlns="http://www.joulesunlimited.com/juid"/>
</file>

<file path=customXml/item331.xml><?xml version="1.0" encoding="utf-8"?>
<juid xmlns="http://www.joulesunlimited.com/juid"/>
</file>

<file path=customXml/item332.xml><?xml version="1.0" encoding="utf-8"?>
<juid xmlns="http://www.joulesunlimited.com/juid"/>
</file>

<file path=customXml/item333.xml><?xml version="1.0" encoding="utf-8"?>
<juid xmlns="http://www.joulesunlimited.com/juid"/>
</file>

<file path=customXml/item334.xml><?xml version="1.0" encoding="utf-8"?>
<juid xmlns="http://www.joulesunlimited.com/juid"/>
</file>

<file path=customXml/item335.xml><?xml version="1.0" encoding="utf-8"?>
<juid xmlns="http://www.joulesunlimited.com/juid"/>
</file>

<file path=customXml/item336.xml><?xml version="1.0" encoding="utf-8"?>
<juid xmlns="http://www.joulesunlimited.com/juid"/>
</file>

<file path=customXml/item337.xml><?xml version="1.0" encoding="utf-8"?>
<juid xmlns="http://www.joulesunlimited.com/juid"/>
</file>

<file path=customXml/item338.xml><?xml version="1.0" encoding="utf-8"?>
<juid xmlns="http://www.joulesunlimited.com/juid"/>
</file>

<file path=customXml/item339.xml><?xml version="1.0" encoding="utf-8"?>
<juid xmlns="http://www.joulesunlimited.com/juid"/>
</file>

<file path=customXml/item34.xml><?xml version="1.0" encoding="utf-8"?>
<juid xmlns="http://www.joulesunlimited.com/juid"/>
</file>

<file path=customXml/item340.xml><?xml version="1.0" encoding="utf-8"?>
<juid xmlns="http://www.joulesunlimited.com/juid"/>
</file>

<file path=customXml/item341.xml><?xml version="1.0" encoding="utf-8"?>
<juid xmlns="http://www.joulesunlimited.com/juid"/>
</file>

<file path=customXml/item342.xml><?xml version="1.0" encoding="utf-8"?>
<juid xmlns="http://www.joulesunlimited.com/juid"/>
</file>

<file path=customXml/item343.xml><?xml version="1.0" encoding="utf-8"?>
<juid xmlns="http://www.joulesunlimited.com/juid"/>
</file>

<file path=customXml/item344.xml><?xml version="1.0" encoding="utf-8"?>
<juid xmlns="http://www.joulesunlimited.com/juid"/>
</file>

<file path=customXml/item345.xml><?xml version="1.0" encoding="utf-8"?>
<juid xmlns="http://www.joulesunlimited.com/juid"/>
</file>

<file path=customXml/item346.xml><?xml version="1.0" encoding="utf-8"?>
<juid xmlns="http://www.joulesunlimited.com/juid"/>
</file>

<file path=customXml/item347.xml><?xml version="1.0" encoding="utf-8"?>
<juid xmlns="http://www.joulesunlimited.com/juid"/>
</file>

<file path=customXml/item348.xml><?xml version="1.0" encoding="utf-8"?>
<juid xmlns="http://www.joulesunlimited.com/juid"/>
</file>

<file path=customXml/item349.xml><?xml version="1.0" encoding="utf-8"?>
<juid xmlns="http://www.joulesunlimited.com/juid"/>
</file>

<file path=customXml/item35.xml><?xml version="1.0" encoding="utf-8"?>
<juid xmlns="http://www.joulesunlimited.com/juid"/>
</file>

<file path=customXml/item350.xml><?xml version="1.0" encoding="utf-8"?>
<juid xmlns="http://www.joulesunlimited.com/juid"/>
</file>

<file path=customXml/item351.xml><?xml version="1.0" encoding="utf-8"?>
<juid xmlns="http://www.joulesunlimited.com/juid"/>
</file>

<file path=customXml/item352.xml><?xml version="1.0" encoding="utf-8"?>
<juid xmlns="http://www.joulesunlimited.com/juid"/>
</file>

<file path=customXml/item353.xml><?xml version="1.0" encoding="utf-8"?>
<juid xmlns="http://www.joulesunlimited.com/juid"/>
</file>

<file path=customXml/item354.xml><?xml version="1.0" encoding="utf-8"?>
<juid xmlns="http://www.joulesunlimited.com/juid"/>
</file>

<file path=customXml/item355.xml><?xml version="1.0" encoding="utf-8"?>
<juid xmlns="http://www.joulesunlimited.com/juid"/>
</file>

<file path=customXml/item356.xml><?xml version="1.0" encoding="utf-8"?>
<juid xmlns="http://www.joulesunlimited.com/juid"/>
</file>

<file path=customXml/item357.xml><?xml version="1.0" encoding="utf-8"?>
<juid xmlns="http://www.joulesunlimited.com/juid"/>
</file>

<file path=customXml/item358.xml><?xml version="1.0" encoding="utf-8"?>
<juid xmlns="http://www.joulesunlimited.com/juid"/>
</file>

<file path=customXml/item359.xml><?xml version="1.0" encoding="utf-8"?>
<juid xmlns="http://www.joulesunlimited.com/juid"/>
</file>

<file path=customXml/item36.xml><?xml version="1.0" encoding="utf-8"?>
<juid xmlns="http://www.joulesunlimited.com/juid"/>
</file>

<file path=customXml/item360.xml><?xml version="1.0" encoding="utf-8"?>
<juid xmlns="http://www.joulesunlimited.com/juid"/>
</file>

<file path=customXml/item361.xml><?xml version="1.0" encoding="utf-8"?>
<juid xmlns="http://www.joulesunlimited.com/juid"/>
</file>

<file path=customXml/item362.xml><?xml version="1.0" encoding="utf-8"?>
<juid xmlns="http://www.joulesunlimited.com/juid"/>
</file>

<file path=customXml/item363.xml><?xml version="1.0" encoding="utf-8"?>
<juid xmlns="http://www.joulesunlimited.com/juid"/>
</file>

<file path=customXml/item364.xml><?xml version="1.0" encoding="utf-8"?>
<juid xmlns="http://www.joulesunlimited.com/juid"/>
</file>

<file path=customXml/item365.xml><?xml version="1.0" encoding="utf-8"?>
<juid xmlns="http://www.joulesunlimited.com/juid"/>
</file>

<file path=customXml/item366.xml><?xml version="1.0" encoding="utf-8"?>
<juid xmlns="http://www.joulesunlimited.com/juid"/>
</file>

<file path=customXml/item367.xml><?xml version="1.0" encoding="utf-8"?>
<juid xmlns="http://www.joulesunlimited.com/juid"/>
</file>

<file path=customXml/item368.xml><?xml version="1.0" encoding="utf-8"?>
<juid xmlns="http://www.joulesunlimited.com/juid"/>
</file>

<file path=customXml/item369.xml><?xml version="1.0" encoding="utf-8"?>
<juid xmlns="http://www.joulesunlimited.com/juid"/>
</file>

<file path=customXml/item37.xml><?xml version="1.0" encoding="utf-8"?>
<juid xmlns="http://www.joulesunlimited.com/juid"/>
</file>

<file path=customXml/item370.xml><?xml version="1.0" encoding="utf-8"?>
<juid xmlns="http://www.joulesunlimited.com/juid"/>
</file>

<file path=customXml/item371.xml><?xml version="1.0" encoding="utf-8"?>
<juid xmlns="http://www.joulesunlimited.com/juid"/>
</file>

<file path=customXml/item372.xml><?xml version="1.0" encoding="utf-8"?>
<juid xmlns="http://www.joulesunlimited.com/juid"/>
</file>

<file path=customXml/item373.xml><?xml version="1.0" encoding="utf-8"?>
<juid xmlns="http://www.joulesunlimited.com/juid"/>
</file>

<file path=customXml/item374.xml><?xml version="1.0" encoding="utf-8"?>
<juid xmlns="http://www.joulesunlimited.com/juid"/>
</file>

<file path=customXml/item375.xml><?xml version="1.0" encoding="utf-8"?>
<juid xmlns="http://www.joulesunlimited.com/juid"/>
</file>

<file path=customXml/item376.xml><?xml version="1.0" encoding="utf-8"?>
<juid xmlns="http://www.joulesunlimited.com/juid"/>
</file>

<file path=customXml/item377.xml><?xml version="1.0" encoding="utf-8"?>
<juid xmlns="http://www.joulesunlimited.com/juid"/>
</file>

<file path=customXml/item378.xml><?xml version="1.0" encoding="utf-8"?>
<juid xmlns="http://www.joulesunlimited.com/juid"/>
</file>

<file path=customXml/item379.xml><?xml version="1.0" encoding="utf-8"?>
<juid xmlns="http://www.joulesunlimited.com/juid"/>
</file>

<file path=customXml/item38.xml><?xml version="1.0" encoding="utf-8"?>
<juid xmlns="http://www.joulesunlimited.com/juid"/>
</file>

<file path=customXml/item380.xml><?xml version="1.0" encoding="utf-8"?>
<juid xmlns="http://www.joulesunlimited.com/juid"/>
</file>

<file path=customXml/item381.xml><?xml version="1.0" encoding="utf-8"?>
<juid xmlns="http://www.joulesunlimited.com/juid"/>
</file>

<file path=customXml/item382.xml><?xml version="1.0" encoding="utf-8"?>
<juid xmlns="http://www.joulesunlimited.com/juid"/>
</file>

<file path=customXml/item383.xml><?xml version="1.0" encoding="utf-8"?>
<juid xmlns="http://www.joulesunlimited.com/juid"/>
</file>

<file path=customXml/item384.xml><?xml version="1.0" encoding="utf-8"?>
<juid xmlns="http://www.joulesunlimited.com/juid"/>
</file>

<file path=customXml/item385.xml><?xml version="1.0" encoding="utf-8"?>
<juid xmlns="http://www.joulesunlimited.com/juid"/>
</file>

<file path=customXml/item386.xml><?xml version="1.0" encoding="utf-8"?>
<juid xmlns="http://www.joulesunlimited.com/juid"/>
</file>

<file path=customXml/item387.xml><?xml version="1.0" encoding="utf-8"?>
<juid xmlns="http://www.joulesunlimited.com/juid"/>
</file>

<file path=customXml/item388.xml><?xml version="1.0" encoding="utf-8"?>
<juid xmlns="http://www.joulesunlimited.com/juid"/>
</file>

<file path=customXml/item389.xml><?xml version="1.0" encoding="utf-8"?>
<juid xmlns="http://www.joulesunlimited.com/juid"/>
</file>

<file path=customXml/item39.xml><?xml version="1.0" encoding="utf-8"?>
<juid xmlns="http://www.joulesunlimited.com/juid"/>
</file>

<file path=customXml/item390.xml><?xml version="1.0" encoding="utf-8"?>
<juid xmlns="http://www.joulesunlimited.com/juid"/>
</file>

<file path=customXml/item391.xml><?xml version="1.0" encoding="utf-8"?>
<juid xmlns="http://www.joulesunlimited.com/juid"/>
</file>

<file path=customXml/item392.xml><?xml version="1.0" encoding="utf-8"?>
<juid xmlns="http://www.joulesunlimited.com/juid"/>
</file>

<file path=customXml/item393.xml><?xml version="1.0" encoding="utf-8"?>
<juid xmlns="http://www.joulesunlimited.com/juid"/>
</file>

<file path=customXml/item394.xml><?xml version="1.0" encoding="utf-8"?>
<juid xmlns="http://www.joulesunlimited.com/juid"/>
</file>

<file path=customXml/item395.xml><?xml version="1.0" encoding="utf-8"?>
<juid xmlns="http://www.joulesunlimited.com/juid"/>
</file>

<file path=customXml/item396.xml><?xml version="1.0" encoding="utf-8"?>
<juid xmlns="http://www.joulesunlimited.com/juid"/>
</file>

<file path=customXml/item397.xml><?xml version="1.0" encoding="utf-8"?>
<juid xmlns="http://www.joulesunlimited.com/juid"/>
</file>

<file path=customXml/item398.xml><?xml version="1.0" encoding="utf-8"?>
<juid xmlns="http://www.joulesunlimited.com/juid"/>
</file>

<file path=customXml/item399.xml><?xml version="1.0" encoding="utf-8"?>
<juid xmlns="http://www.joulesunlimited.com/juid"/>
</file>

<file path=customXml/item4.xml><?xml version="1.0" encoding="utf-8"?>
<juid xmlns="http://www.joulesunlimited.com/juid"/>
</file>

<file path=customXml/item40.xml><?xml version="1.0" encoding="utf-8"?>
<juid xmlns="http://www.joulesunlimited.com/juid"/>
</file>

<file path=customXml/item400.xml><?xml version="1.0" encoding="utf-8"?>
<juid xmlns="http://www.joulesunlimited.com/juid"/>
</file>

<file path=customXml/item401.xml><?xml version="1.0" encoding="utf-8"?>
<juid xmlns="http://www.joulesunlimited.com/juid"/>
</file>

<file path=customXml/item402.xml><?xml version="1.0" encoding="utf-8"?>
<juid xmlns="http://www.joulesunlimited.com/juid"/>
</file>

<file path=customXml/item403.xml><?xml version="1.0" encoding="utf-8"?>
<juid xmlns="http://www.joulesunlimited.com/juid"/>
</file>

<file path=customXml/item404.xml><?xml version="1.0" encoding="utf-8"?>
<juid xmlns="http://www.joulesunlimited.com/juid"/>
</file>

<file path=customXml/item405.xml><?xml version="1.0" encoding="utf-8"?>
<juid xmlns="http://www.joulesunlimited.com/juid"/>
</file>

<file path=customXml/item406.xml><?xml version="1.0" encoding="utf-8"?>
<juid xmlns="http://www.joulesunlimited.com/juid"/>
</file>

<file path=customXml/item407.xml><?xml version="1.0" encoding="utf-8"?>
<juid xmlns="http://www.joulesunlimited.com/juid"/>
</file>

<file path=customXml/item408.xml><?xml version="1.0" encoding="utf-8"?>
<juid xmlns="http://www.joulesunlimited.com/juid"/>
</file>

<file path=customXml/item409.xml><?xml version="1.0" encoding="utf-8"?>
<juid xmlns="http://www.joulesunlimited.com/juid"/>
</file>

<file path=customXml/item41.xml><?xml version="1.0" encoding="utf-8"?>
<juid xmlns="http://www.joulesunlimited.com/juid"/>
</file>

<file path=customXml/item410.xml><?xml version="1.0" encoding="utf-8"?>
<juid xmlns="http://www.joulesunlimited.com/juid"/>
</file>

<file path=customXml/item411.xml><?xml version="1.0" encoding="utf-8"?>
<juid xmlns="http://www.joulesunlimited.com/juid"/>
</file>

<file path=customXml/item412.xml><?xml version="1.0" encoding="utf-8"?>
<juid xmlns="http://www.joulesunlimited.com/juid"/>
</file>

<file path=customXml/item413.xml><?xml version="1.0" encoding="utf-8"?>
<juid xmlns="http://www.joulesunlimited.com/juid"/>
</file>

<file path=customXml/item414.xml><?xml version="1.0" encoding="utf-8"?>
<juid xmlns="http://www.joulesunlimited.com/juid"/>
</file>

<file path=customXml/item415.xml><?xml version="1.0" encoding="utf-8"?>
<juid xmlns="http://www.joulesunlimited.com/juid"/>
</file>

<file path=customXml/item416.xml><?xml version="1.0" encoding="utf-8"?>
<juid xmlns="http://www.joulesunlimited.com/juid"/>
</file>

<file path=customXml/item417.xml><?xml version="1.0" encoding="utf-8"?>
<juid xmlns="http://www.joulesunlimited.com/juid"/>
</file>

<file path=customXml/item418.xml><?xml version="1.0" encoding="utf-8"?>
<juid xmlns="http://www.joulesunlimited.com/juid"/>
</file>

<file path=customXml/item419.xml><?xml version="1.0" encoding="utf-8"?>
<juid xmlns="http://www.joulesunlimited.com/juid"/>
</file>

<file path=customXml/item42.xml><?xml version="1.0" encoding="utf-8"?>
<juid xmlns="http://www.joulesunlimited.com/juid"/>
</file>

<file path=customXml/item420.xml><?xml version="1.0" encoding="utf-8"?>
<juid xmlns="http://www.joulesunlimited.com/juid"/>
</file>

<file path=customXml/item421.xml><?xml version="1.0" encoding="utf-8"?>
<juid xmlns="http://www.joulesunlimited.com/juid"/>
</file>

<file path=customXml/item422.xml><?xml version="1.0" encoding="utf-8"?>
<juid xmlns="http://www.joulesunlimited.com/juid"/>
</file>

<file path=customXml/item423.xml><?xml version="1.0" encoding="utf-8"?>
<juid xmlns="http://www.joulesunlimited.com/juid"/>
</file>

<file path=customXml/item424.xml><?xml version="1.0" encoding="utf-8"?>
<juid xmlns="http://www.joulesunlimited.com/juid"/>
</file>

<file path=customXml/item425.xml><?xml version="1.0" encoding="utf-8"?>
<juid xmlns="http://www.joulesunlimited.com/juid"/>
</file>

<file path=customXml/item426.xml><?xml version="1.0" encoding="utf-8"?>
<juid xmlns="http://www.joulesunlimited.com/juid"/>
</file>

<file path=customXml/item427.xml><?xml version="1.0" encoding="utf-8"?>
<juid xmlns="http://www.joulesunlimited.com/juid"/>
</file>

<file path=customXml/item428.xml><?xml version="1.0" encoding="utf-8"?>
<juid xmlns="http://www.joulesunlimited.com/juid"/>
</file>

<file path=customXml/item429.xml><?xml version="1.0" encoding="utf-8"?>
<juid xmlns="http://www.joulesunlimited.com/juid"/>
</file>

<file path=customXml/item43.xml><?xml version="1.0" encoding="utf-8"?>
<juid xmlns="http://www.joulesunlimited.com/juid"/>
</file>

<file path=customXml/item430.xml><?xml version="1.0" encoding="utf-8"?>
<juid xmlns="http://www.joulesunlimited.com/juid"/>
</file>

<file path=customXml/item431.xml><?xml version="1.0" encoding="utf-8"?>
<juid xmlns="http://www.joulesunlimited.com/juid"/>
</file>

<file path=customXml/item432.xml><?xml version="1.0" encoding="utf-8"?>
<juid xmlns="http://www.joulesunlimited.com/juid"/>
</file>

<file path=customXml/item433.xml><?xml version="1.0" encoding="utf-8"?>
<juid xmlns="http://www.joulesunlimited.com/juid"/>
</file>

<file path=customXml/item434.xml><?xml version="1.0" encoding="utf-8"?>
<juid xmlns="http://www.joulesunlimited.com/juid"/>
</file>

<file path=customXml/item435.xml><?xml version="1.0" encoding="utf-8"?>
<juid xmlns="http://www.joulesunlimited.com/juid"/>
</file>

<file path=customXml/item436.xml><?xml version="1.0" encoding="utf-8"?>
<juid xmlns="http://www.joulesunlimited.com/juid"/>
</file>

<file path=customXml/item437.xml><?xml version="1.0" encoding="utf-8"?>
<juid xmlns="http://www.joulesunlimited.com/juid"/>
</file>

<file path=customXml/item438.xml><?xml version="1.0" encoding="utf-8"?>
<juid xmlns="http://www.joulesunlimited.com/juid"/>
</file>

<file path=customXml/item439.xml><?xml version="1.0" encoding="utf-8"?>
<juid xmlns="http://www.joulesunlimited.com/juid"/>
</file>

<file path=customXml/item44.xml><?xml version="1.0" encoding="utf-8"?>
<juid xmlns="http://www.joulesunlimited.com/juid"/>
</file>

<file path=customXml/item440.xml><?xml version="1.0" encoding="utf-8"?>
<juid xmlns="http://www.joulesunlimited.com/juid"/>
</file>

<file path=customXml/item441.xml><?xml version="1.0" encoding="utf-8"?>
<juid xmlns="http://www.joulesunlimited.com/juid"/>
</file>

<file path=customXml/item442.xml><?xml version="1.0" encoding="utf-8"?>
<juid xmlns="http://www.joulesunlimited.com/juid"/>
</file>

<file path=customXml/item443.xml><?xml version="1.0" encoding="utf-8"?>
<juid xmlns="http://www.joulesunlimited.com/juid"/>
</file>

<file path=customXml/item444.xml><?xml version="1.0" encoding="utf-8"?>
<juid xmlns="http://www.joulesunlimited.com/juid"/>
</file>

<file path=customXml/item445.xml><?xml version="1.0" encoding="utf-8"?>
<juid xmlns="http://www.joulesunlimited.com/juid"/>
</file>

<file path=customXml/item446.xml><?xml version="1.0" encoding="utf-8"?>
<juid xmlns="http://www.joulesunlimited.com/juid"/>
</file>

<file path=customXml/item447.xml><?xml version="1.0" encoding="utf-8"?>
<juid xmlns="http://www.joulesunlimited.com/juid"/>
</file>

<file path=customXml/item448.xml><?xml version="1.0" encoding="utf-8"?>
<juid xmlns="http://www.joulesunlimited.com/juid"/>
</file>

<file path=customXml/item449.xml><?xml version="1.0" encoding="utf-8"?>
<juid xmlns="http://www.joulesunlimited.com/juid"/>
</file>

<file path=customXml/item45.xml><?xml version="1.0" encoding="utf-8"?>
<juid xmlns="http://www.joulesunlimited.com/juid"/>
</file>

<file path=customXml/item450.xml><?xml version="1.0" encoding="utf-8"?>
<juid xmlns="http://www.joulesunlimited.com/juid"/>
</file>

<file path=customXml/item451.xml><?xml version="1.0" encoding="utf-8"?>
<juid xmlns="http://www.joulesunlimited.com/juid"/>
</file>

<file path=customXml/item452.xml><?xml version="1.0" encoding="utf-8"?>
<juid xmlns="http://www.joulesunlimited.com/juid"/>
</file>

<file path=customXml/item453.xml><?xml version="1.0" encoding="utf-8"?>
<juid xmlns="http://www.joulesunlimited.com/juid"/>
</file>

<file path=customXml/item454.xml><?xml version="1.0" encoding="utf-8"?>
<juid xmlns="http://www.joulesunlimited.com/juid"/>
</file>

<file path=customXml/item455.xml><?xml version="1.0" encoding="utf-8"?>
<juid xmlns="http://www.joulesunlimited.com/juid"/>
</file>

<file path=customXml/item456.xml><?xml version="1.0" encoding="utf-8"?>
<juid xmlns="http://www.joulesunlimited.com/juid"/>
</file>

<file path=customXml/item457.xml><?xml version="1.0" encoding="utf-8"?>
<juid xmlns="http://www.joulesunlimited.com/juid"/>
</file>

<file path=customXml/item458.xml><?xml version="1.0" encoding="utf-8"?>
<juid xmlns="http://www.joulesunlimited.com/juid"/>
</file>

<file path=customXml/item459.xml><?xml version="1.0" encoding="utf-8"?>
<juid xmlns="http://www.joulesunlimited.com/juid"/>
</file>

<file path=customXml/item46.xml><?xml version="1.0" encoding="utf-8"?>
<juid xmlns="http://www.joulesunlimited.com/juid"/>
</file>

<file path=customXml/item460.xml><?xml version="1.0" encoding="utf-8"?>
<juid xmlns="http://www.joulesunlimited.com/juid"/>
</file>

<file path=customXml/item461.xml><?xml version="1.0" encoding="utf-8"?>
<juid xmlns="http://www.joulesunlimited.com/juid"/>
</file>

<file path=customXml/item462.xml><?xml version="1.0" encoding="utf-8"?>
<juid xmlns="http://www.joulesunlimited.com/juid"/>
</file>

<file path=customXml/item463.xml><?xml version="1.0" encoding="utf-8"?>
<juid xmlns="http://www.joulesunlimited.com/juid"/>
</file>

<file path=customXml/item464.xml><?xml version="1.0" encoding="utf-8"?>
<juid xmlns="http://www.joulesunlimited.com/juid"/>
</file>

<file path=customXml/item465.xml><?xml version="1.0" encoding="utf-8"?>
<juid xmlns="http://www.joulesunlimited.com/juid"/>
</file>

<file path=customXml/item466.xml><?xml version="1.0" encoding="utf-8"?>
<juid xmlns="http://www.joulesunlimited.com/juid"/>
</file>

<file path=customXml/item467.xml><?xml version="1.0" encoding="utf-8"?>
<juid xmlns="http://www.joulesunlimited.com/juid"/>
</file>

<file path=customXml/item468.xml><?xml version="1.0" encoding="utf-8"?>
<juid xmlns="http://www.joulesunlimited.com/juid"/>
</file>

<file path=customXml/item469.xml><?xml version="1.0" encoding="utf-8"?>
<juid xmlns="http://www.joulesunlimited.com/juid"/>
</file>

<file path=customXml/item47.xml><?xml version="1.0" encoding="utf-8"?>
<juid xmlns="http://www.joulesunlimited.com/juid"/>
</file>

<file path=customXml/item470.xml><?xml version="1.0" encoding="utf-8"?>
<juid xmlns="http://www.joulesunlimited.com/juid"/>
</file>

<file path=customXml/item471.xml><?xml version="1.0" encoding="utf-8"?>
<juid xmlns="http://www.joulesunlimited.com/juid"/>
</file>

<file path=customXml/item472.xml><?xml version="1.0" encoding="utf-8"?>
<juid xmlns="http://www.joulesunlimited.com/juid"/>
</file>

<file path=customXml/item473.xml><?xml version="1.0" encoding="utf-8"?>
<juid xmlns="http://www.joulesunlimited.com/juid"/>
</file>

<file path=customXml/item474.xml><?xml version="1.0" encoding="utf-8"?>
<juid xmlns="http://www.joulesunlimited.com/juid"/>
</file>

<file path=customXml/item475.xml><?xml version="1.0" encoding="utf-8"?>
<juid xmlns="http://www.joulesunlimited.com/juid"/>
</file>

<file path=customXml/item476.xml><?xml version="1.0" encoding="utf-8"?>
<juid xmlns="http://www.joulesunlimited.com/juid"/>
</file>

<file path=customXml/item477.xml><?xml version="1.0" encoding="utf-8"?>
<juid xmlns="http://www.joulesunlimited.com/juid"/>
</file>

<file path=customXml/item478.xml><?xml version="1.0" encoding="utf-8"?>
<juid xmlns="http://www.joulesunlimited.com/juid"/>
</file>

<file path=customXml/item479.xml><?xml version="1.0" encoding="utf-8"?>
<juid xmlns="http://www.joulesunlimited.com/juid"/>
</file>

<file path=customXml/item48.xml><?xml version="1.0" encoding="utf-8"?>
<juid xmlns="http://www.joulesunlimited.com/juid"/>
</file>

<file path=customXml/item480.xml><?xml version="1.0" encoding="utf-8"?>
<juid xmlns="http://www.joulesunlimited.com/juid"/>
</file>

<file path=customXml/item481.xml><?xml version="1.0" encoding="utf-8"?>
<juid xmlns="http://www.joulesunlimited.com/juid"/>
</file>

<file path=customXml/item482.xml><?xml version="1.0" encoding="utf-8"?>
<juid xmlns="http://www.joulesunlimited.com/juid"/>
</file>

<file path=customXml/item483.xml><?xml version="1.0" encoding="utf-8"?>
<juid xmlns="http://www.joulesunlimited.com/juid"/>
</file>

<file path=customXml/item484.xml><?xml version="1.0" encoding="utf-8"?>
<juid xmlns="http://www.joulesunlimited.com/juid"/>
</file>

<file path=customXml/item485.xml><?xml version="1.0" encoding="utf-8"?>
<juid xmlns="http://www.joulesunlimited.com/juid"/>
</file>

<file path=customXml/item486.xml><?xml version="1.0" encoding="utf-8"?>
<juid xmlns="http://www.joulesunlimited.com/juid"/>
</file>

<file path=customXml/item487.xml><?xml version="1.0" encoding="utf-8"?>
<juid xmlns="http://www.joulesunlimited.com/juid"/>
</file>

<file path=customXml/item488.xml><?xml version="1.0" encoding="utf-8"?>
<juid xmlns="http://www.joulesunlimited.com/juid"/>
</file>

<file path=customXml/item489.xml><?xml version="1.0" encoding="utf-8"?>
<juid xmlns="http://www.joulesunlimited.com/juid"/>
</file>

<file path=customXml/item49.xml><?xml version="1.0" encoding="utf-8"?>
<juid xmlns="http://www.joulesunlimited.com/juid"/>
</file>

<file path=customXml/item490.xml><?xml version="1.0" encoding="utf-8"?>
<juid xmlns="http://www.joulesunlimited.com/juid"/>
</file>

<file path=customXml/item491.xml><?xml version="1.0" encoding="utf-8"?>
<juid xmlns="http://www.joulesunlimited.com/juid"/>
</file>

<file path=customXml/item492.xml><?xml version="1.0" encoding="utf-8"?>
<juid xmlns="http://www.joulesunlimited.com/juid"/>
</file>

<file path=customXml/item493.xml><?xml version="1.0" encoding="utf-8"?>
<juid xmlns="http://www.joulesunlimited.com/juid"/>
</file>

<file path=customXml/item494.xml><?xml version="1.0" encoding="utf-8"?>
<juid xmlns="http://www.joulesunlimited.com/juid"/>
</file>

<file path=customXml/item495.xml><?xml version="1.0" encoding="utf-8"?>
<juid xmlns="http://www.joulesunlimited.com/juid"/>
</file>

<file path=customXml/item496.xml><?xml version="1.0" encoding="utf-8"?>
<juid xmlns="http://www.joulesunlimited.com/juid"/>
</file>

<file path=customXml/item497.xml><?xml version="1.0" encoding="utf-8"?>
<juid xmlns="http://www.joulesunlimited.com/juid"/>
</file>

<file path=customXml/item498.xml><?xml version="1.0" encoding="utf-8"?>
<juid xmlns="http://www.joulesunlimited.com/juid"/>
</file>

<file path=customXml/item499.xml><?xml version="1.0" encoding="utf-8"?>
<juid xmlns="http://www.joulesunlimited.com/juid"/>
</file>

<file path=customXml/item5.xml><?xml version="1.0" encoding="utf-8"?>
<juid xmlns="http://www.joulesunlimited.com/juid"/>
</file>

<file path=customXml/item50.xml><?xml version="1.0" encoding="utf-8"?>
<juid xmlns="http://www.joulesunlimited.com/juid"/>
</file>

<file path=customXml/item500.xml><?xml version="1.0" encoding="utf-8"?>
<juid xmlns="http://www.joulesunlimited.com/juid"/>
</file>

<file path=customXml/item501.xml><?xml version="1.0" encoding="utf-8"?>
<juid xmlns="http://www.joulesunlimited.com/juid"/>
</file>

<file path=customXml/item502.xml><?xml version="1.0" encoding="utf-8"?>
<juid xmlns="http://www.joulesunlimited.com/juid"/>
</file>

<file path=customXml/item503.xml><?xml version="1.0" encoding="utf-8"?>
<juid xmlns="http://www.joulesunlimited.com/juid"/>
</file>

<file path=customXml/item504.xml><?xml version="1.0" encoding="utf-8"?>
<juid xmlns="http://www.joulesunlimited.com/juid"/>
</file>

<file path=customXml/item505.xml><?xml version="1.0" encoding="utf-8"?>
<juid xmlns="http://www.joulesunlimited.com/juid"/>
</file>

<file path=customXml/item506.xml><?xml version="1.0" encoding="utf-8"?>
<juid xmlns="http://www.joulesunlimited.com/juid"/>
</file>

<file path=customXml/item507.xml><?xml version="1.0" encoding="utf-8"?>
<juid xmlns="http://www.joulesunlimited.com/juid"/>
</file>

<file path=customXml/item508.xml><?xml version="1.0" encoding="utf-8"?>
<juid xmlns="http://www.joulesunlimited.com/juid"/>
</file>

<file path=customXml/item509.xml><?xml version="1.0" encoding="utf-8"?>
<juid xmlns="http://www.joulesunlimited.com/juid"/>
</file>

<file path=customXml/item51.xml><?xml version="1.0" encoding="utf-8"?>
<juid xmlns="http://www.joulesunlimited.com/juid"/>
</file>

<file path=customXml/item510.xml><?xml version="1.0" encoding="utf-8"?>
<juid xmlns="http://www.joulesunlimited.com/juid"/>
</file>

<file path=customXml/item511.xml><?xml version="1.0" encoding="utf-8"?>
<juid xmlns="http://www.joulesunlimited.com/juid"/>
</file>

<file path=customXml/item512.xml><?xml version="1.0" encoding="utf-8"?>
<juid xmlns="http://www.joulesunlimited.com/juid"/>
</file>

<file path=customXml/item513.xml><?xml version="1.0" encoding="utf-8"?>
<juid xmlns="http://www.joulesunlimited.com/juid"/>
</file>

<file path=customXml/item514.xml><?xml version="1.0" encoding="utf-8"?>
<juid xmlns="http://www.joulesunlimited.com/juid"/>
</file>

<file path=customXml/item515.xml><?xml version="1.0" encoding="utf-8"?>
<juid xmlns="http://www.joulesunlimited.com/juid"/>
</file>

<file path=customXml/item516.xml><?xml version="1.0" encoding="utf-8"?>
<juid xmlns="http://www.joulesunlimited.com/juid"/>
</file>

<file path=customXml/item517.xml><?xml version="1.0" encoding="utf-8"?>
<juid xmlns="http://www.joulesunlimited.com/juid"/>
</file>

<file path=customXml/item518.xml><?xml version="1.0" encoding="utf-8"?>
<juid xmlns="http://www.joulesunlimited.com/juid"/>
</file>

<file path=customXml/item519.xml><?xml version="1.0" encoding="utf-8"?>
<juid xmlns="http://www.joulesunlimited.com/juid"/>
</file>

<file path=customXml/item52.xml><?xml version="1.0" encoding="utf-8"?>
<juid xmlns="http://www.joulesunlimited.com/juid"/>
</file>

<file path=customXml/item520.xml><?xml version="1.0" encoding="utf-8"?>
<juid xmlns="http://www.joulesunlimited.com/juid"/>
</file>

<file path=customXml/item521.xml><?xml version="1.0" encoding="utf-8"?>
<juid xmlns="http://www.joulesunlimited.com/juid"/>
</file>

<file path=customXml/item522.xml><?xml version="1.0" encoding="utf-8"?>
<juid xmlns="http://www.joulesunlimited.com/juid"/>
</file>

<file path=customXml/item523.xml><?xml version="1.0" encoding="utf-8"?>
<juid xmlns="http://www.joulesunlimited.com/juid"/>
</file>

<file path=customXml/item524.xml><?xml version="1.0" encoding="utf-8"?>
<juid xmlns="http://www.joulesunlimited.com/juid"/>
</file>

<file path=customXml/item525.xml><?xml version="1.0" encoding="utf-8"?>
<juid xmlns="http://www.joulesunlimited.com/juid"/>
</file>

<file path=customXml/item526.xml><?xml version="1.0" encoding="utf-8"?>
<juid xmlns="http://www.joulesunlimited.com/juid"/>
</file>

<file path=customXml/item527.xml><?xml version="1.0" encoding="utf-8"?>
<juid xmlns="http://www.joulesunlimited.com/juid"/>
</file>

<file path=customXml/item528.xml><?xml version="1.0" encoding="utf-8"?>
<juid xmlns="http://www.joulesunlimited.com/juid"/>
</file>

<file path=customXml/item529.xml><?xml version="1.0" encoding="utf-8"?>
<juid xmlns="http://www.joulesunlimited.com/juid"/>
</file>

<file path=customXml/item53.xml><?xml version="1.0" encoding="utf-8"?>
<juid xmlns="http://www.joulesunlimited.com/juid"/>
</file>

<file path=customXml/item530.xml><?xml version="1.0" encoding="utf-8"?>
<juid xmlns="http://www.joulesunlimited.com/juid"/>
</file>

<file path=customXml/item531.xml><?xml version="1.0" encoding="utf-8"?>
<juid xmlns="http://www.joulesunlimited.com/juid"/>
</file>

<file path=customXml/item532.xml><?xml version="1.0" encoding="utf-8"?>
<juid xmlns="http://www.joulesunlimited.com/juid"/>
</file>

<file path=customXml/item533.xml><?xml version="1.0" encoding="utf-8"?>
<juid xmlns="http://www.joulesunlimited.com/juid"/>
</file>

<file path=customXml/item534.xml><?xml version="1.0" encoding="utf-8"?>
<juid xmlns="http://www.joulesunlimited.com/juid"/>
</file>

<file path=customXml/item535.xml><?xml version="1.0" encoding="utf-8"?>
<juid xmlns="http://www.joulesunlimited.com/juid"/>
</file>

<file path=customXml/item536.xml><?xml version="1.0" encoding="utf-8"?>
<juid xmlns="http://www.joulesunlimited.com/juid"/>
</file>

<file path=customXml/item537.xml><?xml version="1.0" encoding="utf-8"?>
<juid xmlns="http://www.joulesunlimited.com/juid"/>
</file>

<file path=customXml/item538.xml><?xml version="1.0" encoding="utf-8"?>
<juid xmlns="http://www.joulesunlimited.com/juid"/>
</file>

<file path=customXml/item539.xml><?xml version="1.0" encoding="utf-8"?>
<ct:contentTypeSchema xmlns:ct="http://schemas.microsoft.com/office/2006/metadata/contentType" xmlns:ma="http://schemas.microsoft.com/office/2006/metadata/properties/metaAttributes" ct:_="" ma:_="" ma:contentTypeName="Document" ma:contentTypeID="0x010100A6DA49FCD7D2F941A535463C60E86C28" ma:contentTypeVersion="2" ma:contentTypeDescription="Crée un document." ma:contentTypeScope="" ma:versionID="16c0bb4b384c2f0c9c28c42220dc2c8e">
  <xsd:schema xmlns:xsd="http://www.w3.org/2001/XMLSchema" xmlns:xs="http://www.w3.org/2001/XMLSchema" xmlns:p="http://schemas.microsoft.com/office/2006/metadata/properties" xmlns:ns2="8c0713bb-ae60-4d55-b3c0-ac008381ad13" targetNamespace="http://schemas.microsoft.com/office/2006/metadata/properties" ma:root="true" ma:fieldsID="1715a052bee70f8d44f7e7ccf86e7089" ns2:_="">
    <xsd:import namespace="8c0713bb-ae60-4d55-b3c0-ac008381ad1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0713bb-ae60-4d55-b3c0-ac008381ad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4.xml><?xml version="1.0" encoding="utf-8"?>
<juid xmlns="http://www.joulesunlimited.com/juid"/>
</file>

<file path=customXml/item540.xml><?xml version="1.0" encoding="utf-8"?>
<?mso-contentType ?>
<FormTemplates xmlns="http://schemas.microsoft.com/sharepoint/v3/contenttype/forms">
  <Display>DocumentLibraryForm</Display>
  <Edit>DocumentLibraryForm</Edit>
  <New>DocumentLibraryForm</New>
</FormTemplates>
</file>

<file path=customXml/item541.xml><?xml version="1.0" encoding="utf-8"?>
<p:properties xmlns:p="http://schemas.microsoft.com/office/2006/metadata/properties" xmlns:xsi="http://www.w3.org/2001/XMLSchema-instance" xmlns:pc="http://schemas.microsoft.com/office/infopath/2007/PartnerControls">
  <documentManagement/>
</p:properties>
</file>

<file path=customXml/item55.xml><?xml version="1.0" encoding="utf-8"?>
<juid xmlns="http://www.joulesunlimited.com/juid"/>
</file>

<file path=customXml/item56.xml><?xml version="1.0" encoding="utf-8"?>
<juid xmlns="http://www.joulesunlimited.com/juid"/>
</file>

<file path=customXml/item57.xml><?xml version="1.0" encoding="utf-8"?>
<juid xmlns="http://www.joulesunlimited.com/juid"/>
</file>

<file path=customXml/item58.xml><?xml version="1.0" encoding="utf-8"?>
<juid xmlns="http://www.joulesunlimited.com/juid"/>
</file>

<file path=customXml/item59.xml><?xml version="1.0" encoding="utf-8"?>
<juid xmlns="http://www.joulesunlimited.com/juid"/>
</file>

<file path=customXml/item6.xml><?xml version="1.0" encoding="utf-8"?>
<juid xmlns="http://www.joulesunlimited.com/juid"/>
</file>

<file path=customXml/item60.xml><?xml version="1.0" encoding="utf-8"?>
<juid xmlns="http://www.joulesunlimited.com/juid"/>
</file>

<file path=customXml/item61.xml><?xml version="1.0" encoding="utf-8"?>
<juid xmlns="http://www.joulesunlimited.com/juid"/>
</file>

<file path=customXml/item62.xml><?xml version="1.0" encoding="utf-8"?>
<juid xmlns="http://www.joulesunlimited.com/juid"/>
</file>

<file path=customXml/item63.xml><?xml version="1.0" encoding="utf-8"?>
<juid xmlns="http://www.joulesunlimited.com/juid"/>
</file>

<file path=customXml/item64.xml><?xml version="1.0" encoding="utf-8"?>
<juid xmlns="http://www.joulesunlimited.com/juid"/>
</file>

<file path=customXml/item65.xml><?xml version="1.0" encoding="utf-8"?>
<juid xmlns="http://www.joulesunlimited.com/juid"/>
</file>

<file path=customXml/item66.xml><?xml version="1.0" encoding="utf-8"?>
<juid xmlns="http://www.joulesunlimited.com/juid"/>
</file>

<file path=customXml/item67.xml><?xml version="1.0" encoding="utf-8"?>
<juid xmlns="http://www.joulesunlimited.com/juid"/>
</file>

<file path=customXml/item68.xml><?xml version="1.0" encoding="utf-8"?>
<juid xmlns="http://www.joulesunlimited.com/juid"/>
</file>

<file path=customXml/item69.xml><?xml version="1.0" encoding="utf-8"?>
<juid xmlns="http://www.joulesunlimited.com/juid"/>
</file>

<file path=customXml/item7.xml><?xml version="1.0" encoding="utf-8"?>
<juid xmlns="http://www.joulesunlimited.com/juid"/>
</file>

<file path=customXml/item70.xml><?xml version="1.0" encoding="utf-8"?>
<juid xmlns="http://www.joulesunlimited.com/juid"/>
</file>

<file path=customXml/item71.xml><?xml version="1.0" encoding="utf-8"?>
<juid xmlns="http://www.joulesunlimited.com/juid"/>
</file>

<file path=customXml/item72.xml><?xml version="1.0" encoding="utf-8"?>
<juid xmlns="http://www.joulesunlimited.com/juid"/>
</file>

<file path=customXml/item73.xml><?xml version="1.0" encoding="utf-8"?>
<juid xmlns="http://www.joulesunlimited.com/juid"/>
</file>

<file path=customXml/item74.xml><?xml version="1.0" encoding="utf-8"?>
<juid xmlns="http://www.joulesunlimited.com/juid"/>
</file>

<file path=customXml/item75.xml><?xml version="1.0" encoding="utf-8"?>
<juid xmlns="http://www.joulesunlimited.com/juid"/>
</file>

<file path=customXml/item76.xml><?xml version="1.0" encoding="utf-8"?>
<juid xmlns="http://www.joulesunlimited.com/juid"/>
</file>

<file path=customXml/item77.xml><?xml version="1.0" encoding="utf-8"?>
<juid xmlns="http://www.joulesunlimited.com/juid"/>
</file>

<file path=customXml/item78.xml><?xml version="1.0" encoding="utf-8"?>
<juid xmlns="http://www.joulesunlimited.com/juid"/>
</file>

<file path=customXml/item79.xml><?xml version="1.0" encoding="utf-8"?>
<juid xmlns="http://www.joulesunlimited.com/juid"/>
</file>

<file path=customXml/item8.xml><?xml version="1.0" encoding="utf-8"?>
<juid xmlns="http://www.joulesunlimited.com/juid"/>
</file>

<file path=customXml/item80.xml><?xml version="1.0" encoding="utf-8"?>
<juid xmlns="http://www.joulesunlimited.com/juid"/>
</file>

<file path=customXml/item81.xml><?xml version="1.0" encoding="utf-8"?>
<juid xmlns="http://www.joulesunlimited.com/juid"/>
</file>

<file path=customXml/item82.xml><?xml version="1.0" encoding="utf-8"?>
<juid xmlns="http://www.joulesunlimited.com/juid"/>
</file>

<file path=customXml/item83.xml><?xml version="1.0" encoding="utf-8"?>
<juid xmlns="http://www.joulesunlimited.com/juid"/>
</file>

<file path=customXml/item84.xml><?xml version="1.0" encoding="utf-8"?>
<juid xmlns="http://www.joulesunlimited.com/juid"/>
</file>

<file path=customXml/item85.xml><?xml version="1.0" encoding="utf-8"?>
<juid xmlns="http://www.joulesunlimited.com/juid"/>
</file>

<file path=customXml/item86.xml><?xml version="1.0" encoding="utf-8"?>
<juid xmlns="http://www.joulesunlimited.com/juid"/>
</file>

<file path=customXml/item87.xml><?xml version="1.0" encoding="utf-8"?>
<juid xmlns="http://www.joulesunlimited.com/juid"/>
</file>

<file path=customXml/item88.xml><?xml version="1.0" encoding="utf-8"?>
<juid xmlns="http://www.joulesunlimited.com/juid"/>
</file>

<file path=customXml/item89.xml><?xml version="1.0" encoding="utf-8"?>
<juid xmlns="http://www.joulesunlimited.com/juid"/>
</file>

<file path=customXml/item9.xml><?xml version="1.0" encoding="utf-8"?>
<juid xmlns="http://www.joulesunlimited.com/juid"/>
</file>

<file path=customXml/item90.xml><?xml version="1.0" encoding="utf-8"?>
<juid xmlns="http://www.joulesunlimited.com/juid"/>
</file>

<file path=customXml/item91.xml><?xml version="1.0" encoding="utf-8"?>
<juid xmlns="http://www.joulesunlimited.com/juid"/>
</file>

<file path=customXml/item92.xml><?xml version="1.0" encoding="utf-8"?>
<juid xmlns="http://www.joulesunlimited.com/juid"/>
</file>

<file path=customXml/item93.xml><?xml version="1.0" encoding="utf-8"?>
<juid xmlns="http://www.joulesunlimited.com/juid"/>
</file>

<file path=customXml/item94.xml><?xml version="1.0" encoding="utf-8"?>
<juid xmlns="http://www.joulesunlimited.com/juid"/>
</file>

<file path=customXml/item95.xml><?xml version="1.0" encoding="utf-8"?>
<juid xmlns="http://www.joulesunlimited.com/juid"/>
</file>

<file path=customXml/item96.xml><?xml version="1.0" encoding="utf-8"?>
<juid xmlns="http://www.joulesunlimited.com/juid"/>
</file>

<file path=customXml/item97.xml><?xml version="1.0" encoding="utf-8"?>
<juid xmlns="http://www.joulesunlimited.com/juid"/>
</file>

<file path=customXml/item98.xml><?xml version="1.0" encoding="utf-8"?>
<juid xmlns="http://www.joulesunlimited.com/juid"/>
</file>

<file path=customXml/item99.xml><?xml version="1.0" encoding="utf-8"?>
<juid xmlns="http://www.joulesunlimited.com/juid"/>
</file>

<file path=customXml/itemProps1.xml><?xml version="1.0" encoding="utf-8"?>
<ds:datastoreItem xmlns:ds="http://schemas.openxmlformats.org/officeDocument/2006/customXml" ds:itemID="{0DDEE7DD-4CBE-4C9D-AFE8-1B98AB1CF15C}">
  <ds:schemaRefs>
    <ds:schemaRef ds:uri="http://www.joulesunlimited.com/juid"/>
  </ds:schemaRefs>
</ds:datastoreItem>
</file>

<file path=customXml/itemProps10.xml><?xml version="1.0" encoding="utf-8"?>
<ds:datastoreItem xmlns:ds="http://schemas.openxmlformats.org/officeDocument/2006/customXml" ds:itemID="{266809B8-632E-45C3-94C2-DC7B41FDFABC}">
  <ds:schemaRefs>
    <ds:schemaRef ds:uri="http://www.joulesunlimited.com/juid"/>
  </ds:schemaRefs>
</ds:datastoreItem>
</file>

<file path=customXml/itemProps100.xml><?xml version="1.0" encoding="utf-8"?>
<ds:datastoreItem xmlns:ds="http://schemas.openxmlformats.org/officeDocument/2006/customXml" ds:itemID="{291B78F1-A351-4552-BCB4-39B14A4C843C}">
  <ds:schemaRefs>
    <ds:schemaRef ds:uri="http://www.joulesunlimited.com/juid"/>
  </ds:schemaRefs>
</ds:datastoreItem>
</file>

<file path=customXml/itemProps101.xml><?xml version="1.0" encoding="utf-8"?>
<ds:datastoreItem xmlns:ds="http://schemas.openxmlformats.org/officeDocument/2006/customXml" ds:itemID="{3BCF932F-6758-4755-9B6F-DDCE22E763E7}">
  <ds:schemaRefs>
    <ds:schemaRef ds:uri="http://www.joulesunlimited.com/juid"/>
  </ds:schemaRefs>
</ds:datastoreItem>
</file>

<file path=customXml/itemProps102.xml><?xml version="1.0" encoding="utf-8"?>
<ds:datastoreItem xmlns:ds="http://schemas.openxmlformats.org/officeDocument/2006/customXml" ds:itemID="{2F686903-B774-4786-AD8B-7B9943FDD0FE}">
  <ds:schemaRefs>
    <ds:schemaRef ds:uri="http://www.joulesunlimited.com/juid"/>
  </ds:schemaRefs>
</ds:datastoreItem>
</file>

<file path=customXml/itemProps103.xml><?xml version="1.0" encoding="utf-8"?>
<ds:datastoreItem xmlns:ds="http://schemas.openxmlformats.org/officeDocument/2006/customXml" ds:itemID="{1A308E16-2C2A-4738-9E15-F327B547A244}">
  <ds:schemaRefs>
    <ds:schemaRef ds:uri="http://www.joulesunlimited.com/juid"/>
  </ds:schemaRefs>
</ds:datastoreItem>
</file>

<file path=customXml/itemProps104.xml><?xml version="1.0" encoding="utf-8"?>
<ds:datastoreItem xmlns:ds="http://schemas.openxmlformats.org/officeDocument/2006/customXml" ds:itemID="{FB74A173-820D-4163-8F5E-4E79D6686D8D}">
  <ds:schemaRefs>
    <ds:schemaRef ds:uri="http://www.joulesunlimited.com/juid"/>
  </ds:schemaRefs>
</ds:datastoreItem>
</file>

<file path=customXml/itemProps105.xml><?xml version="1.0" encoding="utf-8"?>
<ds:datastoreItem xmlns:ds="http://schemas.openxmlformats.org/officeDocument/2006/customXml" ds:itemID="{BEC1CA8D-3500-42CE-8BDD-B1F536573EAF}">
  <ds:schemaRefs>
    <ds:schemaRef ds:uri="http://www.joulesunlimited.com/juid"/>
  </ds:schemaRefs>
</ds:datastoreItem>
</file>

<file path=customXml/itemProps106.xml><?xml version="1.0" encoding="utf-8"?>
<ds:datastoreItem xmlns:ds="http://schemas.openxmlformats.org/officeDocument/2006/customXml" ds:itemID="{E6CD0070-34A8-40B7-8E3C-05476E715F1D}">
  <ds:schemaRefs>
    <ds:schemaRef ds:uri="http://www.joulesunlimited.com/juid"/>
  </ds:schemaRefs>
</ds:datastoreItem>
</file>

<file path=customXml/itemProps107.xml><?xml version="1.0" encoding="utf-8"?>
<ds:datastoreItem xmlns:ds="http://schemas.openxmlformats.org/officeDocument/2006/customXml" ds:itemID="{6459BEB7-27EC-484B-A078-255B9F65DCC2}">
  <ds:schemaRefs>
    <ds:schemaRef ds:uri="http://www.joulesunlimited.com/juid"/>
  </ds:schemaRefs>
</ds:datastoreItem>
</file>

<file path=customXml/itemProps108.xml><?xml version="1.0" encoding="utf-8"?>
<ds:datastoreItem xmlns:ds="http://schemas.openxmlformats.org/officeDocument/2006/customXml" ds:itemID="{AF188C35-7DFF-43CC-BA08-855080E608D1}">
  <ds:schemaRefs>
    <ds:schemaRef ds:uri="http://www.joulesunlimited.com/juid"/>
  </ds:schemaRefs>
</ds:datastoreItem>
</file>

<file path=customXml/itemProps109.xml><?xml version="1.0" encoding="utf-8"?>
<ds:datastoreItem xmlns:ds="http://schemas.openxmlformats.org/officeDocument/2006/customXml" ds:itemID="{E1DCE240-31EE-4B25-AD42-86BF96BC23D2}">
  <ds:schemaRefs>
    <ds:schemaRef ds:uri="http://www.joulesunlimited.com/juid"/>
  </ds:schemaRefs>
</ds:datastoreItem>
</file>

<file path=customXml/itemProps11.xml><?xml version="1.0" encoding="utf-8"?>
<ds:datastoreItem xmlns:ds="http://schemas.openxmlformats.org/officeDocument/2006/customXml" ds:itemID="{3C3C84C2-FA9C-49AC-8720-DDEB443F8953}">
  <ds:schemaRefs>
    <ds:schemaRef ds:uri="http://www.joulesunlimited.com/juid"/>
  </ds:schemaRefs>
</ds:datastoreItem>
</file>

<file path=customXml/itemProps110.xml><?xml version="1.0" encoding="utf-8"?>
<ds:datastoreItem xmlns:ds="http://schemas.openxmlformats.org/officeDocument/2006/customXml" ds:itemID="{0BABE4BF-639E-4645-9BCC-B230187228F2}">
  <ds:schemaRefs>
    <ds:schemaRef ds:uri="http://www.joulesunlimited.com/juid"/>
  </ds:schemaRefs>
</ds:datastoreItem>
</file>

<file path=customXml/itemProps111.xml><?xml version="1.0" encoding="utf-8"?>
<ds:datastoreItem xmlns:ds="http://schemas.openxmlformats.org/officeDocument/2006/customXml" ds:itemID="{1BDF6264-DE5F-463D-9E8A-091A5A0D44AC}">
  <ds:schemaRefs>
    <ds:schemaRef ds:uri="http://www.joulesunlimited.com/juid"/>
  </ds:schemaRefs>
</ds:datastoreItem>
</file>

<file path=customXml/itemProps112.xml><?xml version="1.0" encoding="utf-8"?>
<ds:datastoreItem xmlns:ds="http://schemas.openxmlformats.org/officeDocument/2006/customXml" ds:itemID="{D6BA9DC2-2E0F-4D9C-A9B5-7614A5996115}">
  <ds:schemaRefs>
    <ds:schemaRef ds:uri="http://www.joulesunlimited.com/juid"/>
  </ds:schemaRefs>
</ds:datastoreItem>
</file>

<file path=customXml/itemProps113.xml><?xml version="1.0" encoding="utf-8"?>
<ds:datastoreItem xmlns:ds="http://schemas.openxmlformats.org/officeDocument/2006/customXml" ds:itemID="{C27782A8-AFB4-4792-B014-9A26700F28A7}">
  <ds:schemaRefs>
    <ds:schemaRef ds:uri="http://www.joulesunlimited.com/juid"/>
  </ds:schemaRefs>
</ds:datastoreItem>
</file>

<file path=customXml/itemProps114.xml><?xml version="1.0" encoding="utf-8"?>
<ds:datastoreItem xmlns:ds="http://schemas.openxmlformats.org/officeDocument/2006/customXml" ds:itemID="{E1C07DB9-A65D-436F-98BD-31913993BC0C}">
  <ds:schemaRefs>
    <ds:schemaRef ds:uri="http://www.joulesunlimited.com/juid"/>
  </ds:schemaRefs>
</ds:datastoreItem>
</file>

<file path=customXml/itemProps115.xml><?xml version="1.0" encoding="utf-8"?>
<ds:datastoreItem xmlns:ds="http://schemas.openxmlformats.org/officeDocument/2006/customXml" ds:itemID="{B519AC00-46B4-40D7-B5B8-B4578A8FB173}">
  <ds:schemaRefs>
    <ds:schemaRef ds:uri="http://www.joulesunlimited.com/juid"/>
  </ds:schemaRefs>
</ds:datastoreItem>
</file>

<file path=customXml/itemProps116.xml><?xml version="1.0" encoding="utf-8"?>
<ds:datastoreItem xmlns:ds="http://schemas.openxmlformats.org/officeDocument/2006/customXml" ds:itemID="{3A976830-9699-47D3-A647-EB0BC45047B6}">
  <ds:schemaRefs>
    <ds:schemaRef ds:uri="http://www.joulesunlimited.com/juid"/>
  </ds:schemaRefs>
</ds:datastoreItem>
</file>

<file path=customXml/itemProps117.xml><?xml version="1.0" encoding="utf-8"?>
<ds:datastoreItem xmlns:ds="http://schemas.openxmlformats.org/officeDocument/2006/customXml" ds:itemID="{5211BA7A-995F-4966-ADEE-20903C05C84B}">
  <ds:schemaRefs>
    <ds:schemaRef ds:uri="http://www.joulesunlimited.com/juid"/>
  </ds:schemaRefs>
</ds:datastoreItem>
</file>

<file path=customXml/itemProps118.xml><?xml version="1.0" encoding="utf-8"?>
<ds:datastoreItem xmlns:ds="http://schemas.openxmlformats.org/officeDocument/2006/customXml" ds:itemID="{C235E607-5BEF-40E3-96E6-7568F18D6BFC}">
  <ds:schemaRefs>
    <ds:schemaRef ds:uri="http://www.joulesunlimited.com/juid"/>
  </ds:schemaRefs>
</ds:datastoreItem>
</file>

<file path=customXml/itemProps119.xml><?xml version="1.0" encoding="utf-8"?>
<ds:datastoreItem xmlns:ds="http://schemas.openxmlformats.org/officeDocument/2006/customXml" ds:itemID="{20821676-8C7F-49FA-A1D5-FAD33C7722A1}">
  <ds:schemaRefs>
    <ds:schemaRef ds:uri="http://www.joulesunlimited.com/juid"/>
  </ds:schemaRefs>
</ds:datastoreItem>
</file>

<file path=customXml/itemProps12.xml><?xml version="1.0" encoding="utf-8"?>
<ds:datastoreItem xmlns:ds="http://schemas.openxmlformats.org/officeDocument/2006/customXml" ds:itemID="{31C71E65-17C1-4473-A594-E86EB6E8D573}">
  <ds:schemaRefs>
    <ds:schemaRef ds:uri="http://www.joulesunlimited.com/juid"/>
  </ds:schemaRefs>
</ds:datastoreItem>
</file>

<file path=customXml/itemProps120.xml><?xml version="1.0" encoding="utf-8"?>
<ds:datastoreItem xmlns:ds="http://schemas.openxmlformats.org/officeDocument/2006/customXml" ds:itemID="{133BC906-7F88-4A93-A82E-547C5526D41E}">
  <ds:schemaRefs>
    <ds:schemaRef ds:uri="http://www.joulesunlimited.com/juid"/>
  </ds:schemaRefs>
</ds:datastoreItem>
</file>

<file path=customXml/itemProps121.xml><?xml version="1.0" encoding="utf-8"?>
<ds:datastoreItem xmlns:ds="http://schemas.openxmlformats.org/officeDocument/2006/customXml" ds:itemID="{164DF3CA-71D5-4040-A58F-E065C2BD6196}">
  <ds:schemaRefs>
    <ds:schemaRef ds:uri="http://www.joulesunlimited.com/juid"/>
  </ds:schemaRefs>
</ds:datastoreItem>
</file>

<file path=customXml/itemProps122.xml><?xml version="1.0" encoding="utf-8"?>
<ds:datastoreItem xmlns:ds="http://schemas.openxmlformats.org/officeDocument/2006/customXml" ds:itemID="{D166AE6C-605F-4FF9-87A0-B4A40A18BEA4}">
  <ds:schemaRefs>
    <ds:schemaRef ds:uri="http://www.joulesunlimited.com/juid"/>
  </ds:schemaRefs>
</ds:datastoreItem>
</file>

<file path=customXml/itemProps123.xml><?xml version="1.0" encoding="utf-8"?>
<ds:datastoreItem xmlns:ds="http://schemas.openxmlformats.org/officeDocument/2006/customXml" ds:itemID="{DE051264-FD2D-404E-9B19-5F3B6498A0D0}">
  <ds:schemaRefs>
    <ds:schemaRef ds:uri="http://www.joulesunlimited.com/juid"/>
  </ds:schemaRefs>
</ds:datastoreItem>
</file>

<file path=customXml/itemProps124.xml><?xml version="1.0" encoding="utf-8"?>
<ds:datastoreItem xmlns:ds="http://schemas.openxmlformats.org/officeDocument/2006/customXml" ds:itemID="{73F9E073-EE7D-48F7-A301-60B8C0C865C0}">
  <ds:schemaRefs>
    <ds:schemaRef ds:uri="http://www.joulesunlimited.com/juid"/>
  </ds:schemaRefs>
</ds:datastoreItem>
</file>

<file path=customXml/itemProps125.xml><?xml version="1.0" encoding="utf-8"?>
<ds:datastoreItem xmlns:ds="http://schemas.openxmlformats.org/officeDocument/2006/customXml" ds:itemID="{622E4F81-3920-43AD-9F1F-C830B46D0600}">
  <ds:schemaRefs>
    <ds:schemaRef ds:uri="http://www.joulesunlimited.com/juid"/>
  </ds:schemaRefs>
</ds:datastoreItem>
</file>

<file path=customXml/itemProps126.xml><?xml version="1.0" encoding="utf-8"?>
<ds:datastoreItem xmlns:ds="http://schemas.openxmlformats.org/officeDocument/2006/customXml" ds:itemID="{3349CDDA-4B40-487E-8962-AF76D1CFE0AE}">
  <ds:schemaRefs>
    <ds:schemaRef ds:uri="http://www.joulesunlimited.com/juid"/>
  </ds:schemaRefs>
</ds:datastoreItem>
</file>

<file path=customXml/itemProps127.xml><?xml version="1.0" encoding="utf-8"?>
<ds:datastoreItem xmlns:ds="http://schemas.openxmlformats.org/officeDocument/2006/customXml" ds:itemID="{9C438EAF-C990-497B-9629-E9B08E397638}">
  <ds:schemaRefs>
    <ds:schemaRef ds:uri="http://www.joulesunlimited.com/juid"/>
  </ds:schemaRefs>
</ds:datastoreItem>
</file>

<file path=customXml/itemProps128.xml><?xml version="1.0" encoding="utf-8"?>
<ds:datastoreItem xmlns:ds="http://schemas.openxmlformats.org/officeDocument/2006/customXml" ds:itemID="{6FF2E795-C0F7-4A0C-BE92-A060C7F71D0A}">
  <ds:schemaRefs>
    <ds:schemaRef ds:uri="http://www.joulesunlimited.com/juid"/>
  </ds:schemaRefs>
</ds:datastoreItem>
</file>

<file path=customXml/itemProps129.xml><?xml version="1.0" encoding="utf-8"?>
<ds:datastoreItem xmlns:ds="http://schemas.openxmlformats.org/officeDocument/2006/customXml" ds:itemID="{EA9582D2-59E8-48DC-938F-32AE86FA323D}">
  <ds:schemaRefs>
    <ds:schemaRef ds:uri="http://www.joulesunlimited.com/juid"/>
  </ds:schemaRefs>
</ds:datastoreItem>
</file>

<file path=customXml/itemProps13.xml><?xml version="1.0" encoding="utf-8"?>
<ds:datastoreItem xmlns:ds="http://schemas.openxmlformats.org/officeDocument/2006/customXml" ds:itemID="{B69A8C2D-F383-4B76-86D4-8D73B99636AB}">
  <ds:schemaRefs>
    <ds:schemaRef ds:uri="http://www.joulesunlimited.com/juid"/>
  </ds:schemaRefs>
</ds:datastoreItem>
</file>

<file path=customXml/itemProps130.xml><?xml version="1.0" encoding="utf-8"?>
<ds:datastoreItem xmlns:ds="http://schemas.openxmlformats.org/officeDocument/2006/customXml" ds:itemID="{A5E69AF3-66D3-47AA-94B6-5F3419D55EFD}">
  <ds:schemaRefs>
    <ds:schemaRef ds:uri="http://www.joulesunlimited.com/juid"/>
  </ds:schemaRefs>
</ds:datastoreItem>
</file>

<file path=customXml/itemProps131.xml><?xml version="1.0" encoding="utf-8"?>
<ds:datastoreItem xmlns:ds="http://schemas.openxmlformats.org/officeDocument/2006/customXml" ds:itemID="{27EED698-0DA7-4FA3-86FE-B300A4BFC6A3}">
  <ds:schemaRefs>
    <ds:schemaRef ds:uri="http://www.joulesunlimited.com/juid"/>
  </ds:schemaRefs>
</ds:datastoreItem>
</file>

<file path=customXml/itemProps132.xml><?xml version="1.0" encoding="utf-8"?>
<ds:datastoreItem xmlns:ds="http://schemas.openxmlformats.org/officeDocument/2006/customXml" ds:itemID="{D0E6791E-12E0-4753-BEDD-5CC52351E9EF}">
  <ds:schemaRefs>
    <ds:schemaRef ds:uri="http://www.joulesunlimited.com/juid"/>
  </ds:schemaRefs>
</ds:datastoreItem>
</file>

<file path=customXml/itemProps133.xml><?xml version="1.0" encoding="utf-8"?>
<ds:datastoreItem xmlns:ds="http://schemas.openxmlformats.org/officeDocument/2006/customXml" ds:itemID="{B0EF7645-5204-425E-9FBC-E8DF1ED226E9}">
  <ds:schemaRefs>
    <ds:schemaRef ds:uri="http://www.joulesunlimited.com/juid"/>
  </ds:schemaRefs>
</ds:datastoreItem>
</file>

<file path=customXml/itemProps134.xml><?xml version="1.0" encoding="utf-8"?>
<ds:datastoreItem xmlns:ds="http://schemas.openxmlformats.org/officeDocument/2006/customXml" ds:itemID="{6FD8C025-29A3-41B0-B3D4-4298A1EB4F11}">
  <ds:schemaRefs>
    <ds:schemaRef ds:uri="http://www.joulesunlimited.com/juid"/>
  </ds:schemaRefs>
</ds:datastoreItem>
</file>

<file path=customXml/itemProps135.xml><?xml version="1.0" encoding="utf-8"?>
<ds:datastoreItem xmlns:ds="http://schemas.openxmlformats.org/officeDocument/2006/customXml" ds:itemID="{B1836009-D1F0-4B98-B0E9-09F1A19EAB40}">
  <ds:schemaRefs>
    <ds:schemaRef ds:uri="http://www.joulesunlimited.com/juid"/>
  </ds:schemaRefs>
</ds:datastoreItem>
</file>

<file path=customXml/itemProps136.xml><?xml version="1.0" encoding="utf-8"?>
<ds:datastoreItem xmlns:ds="http://schemas.openxmlformats.org/officeDocument/2006/customXml" ds:itemID="{254B6773-3EF4-4D98-B6E2-09C056D894CF}">
  <ds:schemaRefs>
    <ds:schemaRef ds:uri="http://www.joulesunlimited.com/juid"/>
  </ds:schemaRefs>
</ds:datastoreItem>
</file>

<file path=customXml/itemProps137.xml><?xml version="1.0" encoding="utf-8"?>
<ds:datastoreItem xmlns:ds="http://schemas.openxmlformats.org/officeDocument/2006/customXml" ds:itemID="{A1C65A54-58E4-4CF2-8EA8-DAD0FAE11EC1}">
  <ds:schemaRefs>
    <ds:schemaRef ds:uri="http://www.joulesunlimited.com/juid"/>
  </ds:schemaRefs>
</ds:datastoreItem>
</file>

<file path=customXml/itemProps138.xml><?xml version="1.0" encoding="utf-8"?>
<ds:datastoreItem xmlns:ds="http://schemas.openxmlformats.org/officeDocument/2006/customXml" ds:itemID="{72A3091F-DB54-464A-A35F-1C1C684C28A3}">
  <ds:schemaRefs>
    <ds:schemaRef ds:uri="http://www.joulesunlimited.com/juid"/>
  </ds:schemaRefs>
</ds:datastoreItem>
</file>

<file path=customXml/itemProps139.xml><?xml version="1.0" encoding="utf-8"?>
<ds:datastoreItem xmlns:ds="http://schemas.openxmlformats.org/officeDocument/2006/customXml" ds:itemID="{CDAA7F1D-BF90-4A4E-8476-CD1456239092}">
  <ds:schemaRefs>
    <ds:schemaRef ds:uri="http://www.joulesunlimited.com/juid"/>
  </ds:schemaRefs>
</ds:datastoreItem>
</file>

<file path=customXml/itemProps14.xml><?xml version="1.0" encoding="utf-8"?>
<ds:datastoreItem xmlns:ds="http://schemas.openxmlformats.org/officeDocument/2006/customXml" ds:itemID="{2977E0D4-E93C-4BBB-89F1-8CCA701787FE}">
  <ds:schemaRefs>
    <ds:schemaRef ds:uri="http://www.joulesunlimited.com/juid"/>
  </ds:schemaRefs>
</ds:datastoreItem>
</file>

<file path=customXml/itemProps140.xml><?xml version="1.0" encoding="utf-8"?>
<ds:datastoreItem xmlns:ds="http://schemas.openxmlformats.org/officeDocument/2006/customXml" ds:itemID="{6F9F3F13-4916-4C3E-9C5A-30ECD36B9B9A}">
  <ds:schemaRefs>
    <ds:schemaRef ds:uri="http://www.joulesunlimited.com/juid"/>
  </ds:schemaRefs>
</ds:datastoreItem>
</file>

<file path=customXml/itemProps141.xml><?xml version="1.0" encoding="utf-8"?>
<ds:datastoreItem xmlns:ds="http://schemas.openxmlformats.org/officeDocument/2006/customXml" ds:itemID="{4C9FF7C3-065A-49CC-B9AA-6FBBAD523801}">
  <ds:schemaRefs>
    <ds:schemaRef ds:uri="http://www.joulesunlimited.com/juid"/>
  </ds:schemaRefs>
</ds:datastoreItem>
</file>

<file path=customXml/itemProps142.xml><?xml version="1.0" encoding="utf-8"?>
<ds:datastoreItem xmlns:ds="http://schemas.openxmlformats.org/officeDocument/2006/customXml" ds:itemID="{272EBBDC-D360-4348-913A-50BDC586F769}">
  <ds:schemaRefs>
    <ds:schemaRef ds:uri="http://www.joulesunlimited.com/juid"/>
  </ds:schemaRefs>
</ds:datastoreItem>
</file>

<file path=customXml/itemProps143.xml><?xml version="1.0" encoding="utf-8"?>
<ds:datastoreItem xmlns:ds="http://schemas.openxmlformats.org/officeDocument/2006/customXml" ds:itemID="{A954D1A6-74C6-4969-9ED4-96C8AEF9B341}">
  <ds:schemaRefs>
    <ds:schemaRef ds:uri="http://www.joulesunlimited.com/juid"/>
  </ds:schemaRefs>
</ds:datastoreItem>
</file>

<file path=customXml/itemProps144.xml><?xml version="1.0" encoding="utf-8"?>
<ds:datastoreItem xmlns:ds="http://schemas.openxmlformats.org/officeDocument/2006/customXml" ds:itemID="{BF8CBE15-079F-4675-BF63-5D820EEC8C03}">
  <ds:schemaRefs>
    <ds:schemaRef ds:uri="http://www.joulesunlimited.com/juid"/>
  </ds:schemaRefs>
</ds:datastoreItem>
</file>

<file path=customXml/itemProps145.xml><?xml version="1.0" encoding="utf-8"?>
<ds:datastoreItem xmlns:ds="http://schemas.openxmlformats.org/officeDocument/2006/customXml" ds:itemID="{D52BE6FA-02D4-475E-867C-90610AD1F92E}">
  <ds:schemaRefs>
    <ds:schemaRef ds:uri="http://www.joulesunlimited.com/juid"/>
  </ds:schemaRefs>
</ds:datastoreItem>
</file>

<file path=customXml/itemProps146.xml><?xml version="1.0" encoding="utf-8"?>
<ds:datastoreItem xmlns:ds="http://schemas.openxmlformats.org/officeDocument/2006/customXml" ds:itemID="{8845A09A-5C42-4FA6-914F-5531F85B71A1}">
  <ds:schemaRefs>
    <ds:schemaRef ds:uri="http://www.joulesunlimited.com/juid"/>
  </ds:schemaRefs>
</ds:datastoreItem>
</file>

<file path=customXml/itemProps147.xml><?xml version="1.0" encoding="utf-8"?>
<ds:datastoreItem xmlns:ds="http://schemas.openxmlformats.org/officeDocument/2006/customXml" ds:itemID="{39EBD6AC-D869-4641-BBA5-C2C6CF5C58EF}">
  <ds:schemaRefs>
    <ds:schemaRef ds:uri="http://www.joulesunlimited.com/juid"/>
  </ds:schemaRefs>
</ds:datastoreItem>
</file>

<file path=customXml/itemProps148.xml><?xml version="1.0" encoding="utf-8"?>
<ds:datastoreItem xmlns:ds="http://schemas.openxmlformats.org/officeDocument/2006/customXml" ds:itemID="{7CF2771F-6E71-4618-A31F-050DDD73A1A4}">
  <ds:schemaRefs>
    <ds:schemaRef ds:uri="http://www.joulesunlimited.com/juid"/>
  </ds:schemaRefs>
</ds:datastoreItem>
</file>

<file path=customXml/itemProps149.xml><?xml version="1.0" encoding="utf-8"?>
<ds:datastoreItem xmlns:ds="http://schemas.openxmlformats.org/officeDocument/2006/customXml" ds:itemID="{B3FB6326-8C58-4CCA-BA8E-DEA2D98CE8AC}">
  <ds:schemaRefs>
    <ds:schemaRef ds:uri="http://www.joulesunlimited.com/juid"/>
  </ds:schemaRefs>
</ds:datastoreItem>
</file>

<file path=customXml/itemProps15.xml><?xml version="1.0" encoding="utf-8"?>
<ds:datastoreItem xmlns:ds="http://schemas.openxmlformats.org/officeDocument/2006/customXml" ds:itemID="{0DC5AEA2-F8C0-441C-8924-3BC212991F30}">
  <ds:schemaRefs>
    <ds:schemaRef ds:uri="http://www.joulesunlimited.com/juid"/>
  </ds:schemaRefs>
</ds:datastoreItem>
</file>

<file path=customXml/itemProps150.xml><?xml version="1.0" encoding="utf-8"?>
<ds:datastoreItem xmlns:ds="http://schemas.openxmlformats.org/officeDocument/2006/customXml" ds:itemID="{FB7050F8-891C-4603-9155-50A66BAB9F17}">
  <ds:schemaRefs>
    <ds:schemaRef ds:uri="http://www.joulesunlimited.com/juid"/>
  </ds:schemaRefs>
</ds:datastoreItem>
</file>

<file path=customXml/itemProps151.xml><?xml version="1.0" encoding="utf-8"?>
<ds:datastoreItem xmlns:ds="http://schemas.openxmlformats.org/officeDocument/2006/customXml" ds:itemID="{D2FA04D0-B3FE-47A8-9C87-49B01E066088}">
  <ds:schemaRefs>
    <ds:schemaRef ds:uri="http://www.joulesunlimited.com/juid"/>
  </ds:schemaRefs>
</ds:datastoreItem>
</file>

<file path=customXml/itemProps152.xml><?xml version="1.0" encoding="utf-8"?>
<ds:datastoreItem xmlns:ds="http://schemas.openxmlformats.org/officeDocument/2006/customXml" ds:itemID="{D437A25B-DAFF-46D6-B10F-36D63C9D50E2}">
  <ds:schemaRefs>
    <ds:schemaRef ds:uri="http://www.joulesunlimited.com/juid"/>
  </ds:schemaRefs>
</ds:datastoreItem>
</file>

<file path=customXml/itemProps153.xml><?xml version="1.0" encoding="utf-8"?>
<ds:datastoreItem xmlns:ds="http://schemas.openxmlformats.org/officeDocument/2006/customXml" ds:itemID="{ABE64207-C1D6-4EE1-981C-935F767F53DD}">
  <ds:schemaRefs>
    <ds:schemaRef ds:uri="http://www.joulesunlimited.com/juid"/>
  </ds:schemaRefs>
</ds:datastoreItem>
</file>

<file path=customXml/itemProps154.xml><?xml version="1.0" encoding="utf-8"?>
<ds:datastoreItem xmlns:ds="http://schemas.openxmlformats.org/officeDocument/2006/customXml" ds:itemID="{87ECEA0A-1763-488C-B5FE-7B3FD44F92BF}">
  <ds:schemaRefs>
    <ds:schemaRef ds:uri="http://www.joulesunlimited.com/juid"/>
  </ds:schemaRefs>
</ds:datastoreItem>
</file>

<file path=customXml/itemProps155.xml><?xml version="1.0" encoding="utf-8"?>
<ds:datastoreItem xmlns:ds="http://schemas.openxmlformats.org/officeDocument/2006/customXml" ds:itemID="{501A71DE-239A-4918-A633-6A663D2069A1}">
  <ds:schemaRefs>
    <ds:schemaRef ds:uri="http://www.joulesunlimited.com/juid"/>
  </ds:schemaRefs>
</ds:datastoreItem>
</file>

<file path=customXml/itemProps156.xml><?xml version="1.0" encoding="utf-8"?>
<ds:datastoreItem xmlns:ds="http://schemas.openxmlformats.org/officeDocument/2006/customXml" ds:itemID="{125660C1-A98C-47E3-A5E7-25E4A63E38EC}">
  <ds:schemaRefs>
    <ds:schemaRef ds:uri="http://www.joulesunlimited.com/juid"/>
  </ds:schemaRefs>
</ds:datastoreItem>
</file>

<file path=customXml/itemProps157.xml><?xml version="1.0" encoding="utf-8"?>
<ds:datastoreItem xmlns:ds="http://schemas.openxmlformats.org/officeDocument/2006/customXml" ds:itemID="{7ECAB4EB-8485-42FC-A2A8-603E498F70C5}">
  <ds:schemaRefs>
    <ds:schemaRef ds:uri="http://www.joulesunlimited.com/juid"/>
  </ds:schemaRefs>
</ds:datastoreItem>
</file>

<file path=customXml/itemProps158.xml><?xml version="1.0" encoding="utf-8"?>
<ds:datastoreItem xmlns:ds="http://schemas.openxmlformats.org/officeDocument/2006/customXml" ds:itemID="{896ABE18-ECAE-4C61-8DE8-F770DB271C5E}">
  <ds:schemaRefs>
    <ds:schemaRef ds:uri="http://www.joulesunlimited.com/juid"/>
  </ds:schemaRefs>
</ds:datastoreItem>
</file>

<file path=customXml/itemProps159.xml><?xml version="1.0" encoding="utf-8"?>
<ds:datastoreItem xmlns:ds="http://schemas.openxmlformats.org/officeDocument/2006/customXml" ds:itemID="{61DE6FEF-6DBA-4762-BFC8-96516B30C62A}">
  <ds:schemaRefs>
    <ds:schemaRef ds:uri="http://www.joulesunlimited.com/juid"/>
  </ds:schemaRefs>
</ds:datastoreItem>
</file>

<file path=customXml/itemProps16.xml><?xml version="1.0" encoding="utf-8"?>
<ds:datastoreItem xmlns:ds="http://schemas.openxmlformats.org/officeDocument/2006/customXml" ds:itemID="{A67C07CE-17CE-44A3-810F-4FD0C46DC0A3}">
  <ds:schemaRefs>
    <ds:schemaRef ds:uri="http://www.joulesunlimited.com/juid"/>
  </ds:schemaRefs>
</ds:datastoreItem>
</file>

<file path=customXml/itemProps160.xml><?xml version="1.0" encoding="utf-8"?>
<ds:datastoreItem xmlns:ds="http://schemas.openxmlformats.org/officeDocument/2006/customXml" ds:itemID="{7BC98DD3-FA34-4935-809C-1C6763727B7D}">
  <ds:schemaRefs>
    <ds:schemaRef ds:uri="http://www.joulesunlimited.com/juid"/>
  </ds:schemaRefs>
</ds:datastoreItem>
</file>

<file path=customXml/itemProps161.xml><?xml version="1.0" encoding="utf-8"?>
<ds:datastoreItem xmlns:ds="http://schemas.openxmlformats.org/officeDocument/2006/customXml" ds:itemID="{6B8FA7B4-8E12-472F-AAF9-9931E63779F4}">
  <ds:schemaRefs>
    <ds:schemaRef ds:uri="http://www.joulesunlimited.com/juid"/>
  </ds:schemaRefs>
</ds:datastoreItem>
</file>

<file path=customXml/itemProps162.xml><?xml version="1.0" encoding="utf-8"?>
<ds:datastoreItem xmlns:ds="http://schemas.openxmlformats.org/officeDocument/2006/customXml" ds:itemID="{A71D6082-C828-4582-921E-3B84802E4B2E}">
  <ds:schemaRefs>
    <ds:schemaRef ds:uri="http://www.joulesunlimited.com/juid"/>
  </ds:schemaRefs>
</ds:datastoreItem>
</file>

<file path=customXml/itemProps163.xml><?xml version="1.0" encoding="utf-8"?>
<ds:datastoreItem xmlns:ds="http://schemas.openxmlformats.org/officeDocument/2006/customXml" ds:itemID="{184EA729-C911-4D17-8339-2A848A48EF3A}">
  <ds:schemaRefs>
    <ds:schemaRef ds:uri="http://www.joulesunlimited.com/juid"/>
  </ds:schemaRefs>
</ds:datastoreItem>
</file>

<file path=customXml/itemProps164.xml><?xml version="1.0" encoding="utf-8"?>
<ds:datastoreItem xmlns:ds="http://schemas.openxmlformats.org/officeDocument/2006/customXml" ds:itemID="{42F57FCD-4A6C-4581-9DC6-6F9E74ABB307}">
  <ds:schemaRefs>
    <ds:schemaRef ds:uri="http://www.joulesunlimited.com/juid"/>
  </ds:schemaRefs>
</ds:datastoreItem>
</file>

<file path=customXml/itemProps165.xml><?xml version="1.0" encoding="utf-8"?>
<ds:datastoreItem xmlns:ds="http://schemas.openxmlformats.org/officeDocument/2006/customXml" ds:itemID="{93EFAF50-2FF6-4005-9306-45769F6FD5E8}">
  <ds:schemaRefs>
    <ds:schemaRef ds:uri="http://www.joulesunlimited.com/juid"/>
  </ds:schemaRefs>
</ds:datastoreItem>
</file>

<file path=customXml/itemProps166.xml><?xml version="1.0" encoding="utf-8"?>
<ds:datastoreItem xmlns:ds="http://schemas.openxmlformats.org/officeDocument/2006/customXml" ds:itemID="{61D46EFD-B10A-410A-A82C-9E3B2773CE3F}">
  <ds:schemaRefs>
    <ds:schemaRef ds:uri="http://www.joulesunlimited.com/juid"/>
  </ds:schemaRefs>
</ds:datastoreItem>
</file>

<file path=customXml/itemProps167.xml><?xml version="1.0" encoding="utf-8"?>
<ds:datastoreItem xmlns:ds="http://schemas.openxmlformats.org/officeDocument/2006/customXml" ds:itemID="{7DE24643-33DF-4DEF-9035-CA260BBF0577}">
  <ds:schemaRefs>
    <ds:schemaRef ds:uri="http://www.joulesunlimited.com/juid"/>
  </ds:schemaRefs>
</ds:datastoreItem>
</file>

<file path=customXml/itemProps168.xml><?xml version="1.0" encoding="utf-8"?>
<ds:datastoreItem xmlns:ds="http://schemas.openxmlformats.org/officeDocument/2006/customXml" ds:itemID="{891D6CBD-9A20-42D9-A2C0-3D7F46AB0EAF}">
  <ds:schemaRefs>
    <ds:schemaRef ds:uri="http://www.joulesunlimited.com/juid"/>
  </ds:schemaRefs>
</ds:datastoreItem>
</file>

<file path=customXml/itemProps169.xml><?xml version="1.0" encoding="utf-8"?>
<ds:datastoreItem xmlns:ds="http://schemas.openxmlformats.org/officeDocument/2006/customXml" ds:itemID="{82C2BCC8-C4A2-4AA9-8930-FCD3EC09F56C}">
  <ds:schemaRefs>
    <ds:schemaRef ds:uri="http://www.joulesunlimited.com/juid"/>
  </ds:schemaRefs>
</ds:datastoreItem>
</file>

<file path=customXml/itemProps17.xml><?xml version="1.0" encoding="utf-8"?>
<ds:datastoreItem xmlns:ds="http://schemas.openxmlformats.org/officeDocument/2006/customXml" ds:itemID="{DEC5238D-800F-4B4B-8F16-DE1F87364596}">
  <ds:schemaRefs>
    <ds:schemaRef ds:uri="http://www.joulesunlimited.com/juid"/>
  </ds:schemaRefs>
</ds:datastoreItem>
</file>

<file path=customXml/itemProps170.xml><?xml version="1.0" encoding="utf-8"?>
<ds:datastoreItem xmlns:ds="http://schemas.openxmlformats.org/officeDocument/2006/customXml" ds:itemID="{5D8D01F1-EC17-4A1D-AE7F-ADDB26C3A4B3}">
  <ds:schemaRefs>
    <ds:schemaRef ds:uri="http://www.joulesunlimited.com/juid"/>
  </ds:schemaRefs>
</ds:datastoreItem>
</file>

<file path=customXml/itemProps171.xml><?xml version="1.0" encoding="utf-8"?>
<ds:datastoreItem xmlns:ds="http://schemas.openxmlformats.org/officeDocument/2006/customXml" ds:itemID="{5091DC78-767D-4C95-AFAE-D25595300AE8}">
  <ds:schemaRefs>
    <ds:schemaRef ds:uri="http://www.joulesunlimited.com/juid"/>
  </ds:schemaRefs>
</ds:datastoreItem>
</file>

<file path=customXml/itemProps172.xml><?xml version="1.0" encoding="utf-8"?>
<ds:datastoreItem xmlns:ds="http://schemas.openxmlformats.org/officeDocument/2006/customXml" ds:itemID="{F9CC7539-1E5D-4587-9C26-3B0F51817AB7}">
  <ds:schemaRefs>
    <ds:schemaRef ds:uri="http://www.joulesunlimited.com/juid"/>
  </ds:schemaRefs>
</ds:datastoreItem>
</file>

<file path=customXml/itemProps173.xml><?xml version="1.0" encoding="utf-8"?>
<ds:datastoreItem xmlns:ds="http://schemas.openxmlformats.org/officeDocument/2006/customXml" ds:itemID="{3812BF99-E7D7-4C7D-83F9-84992C7AFFAA}">
  <ds:schemaRefs>
    <ds:schemaRef ds:uri="http://www.joulesunlimited.com/juid"/>
  </ds:schemaRefs>
</ds:datastoreItem>
</file>

<file path=customXml/itemProps174.xml><?xml version="1.0" encoding="utf-8"?>
<ds:datastoreItem xmlns:ds="http://schemas.openxmlformats.org/officeDocument/2006/customXml" ds:itemID="{5C615037-50D9-49BD-997F-D2F986019E56}">
  <ds:schemaRefs>
    <ds:schemaRef ds:uri="http://www.joulesunlimited.com/juid"/>
  </ds:schemaRefs>
</ds:datastoreItem>
</file>

<file path=customXml/itemProps175.xml><?xml version="1.0" encoding="utf-8"?>
<ds:datastoreItem xmlns:ds="http://schemas.openxmlformats.org/officeDocument/2006/customXml" ds:itemID="{10C571E4-5B59-40FC-BF8D-F7ABCFCC6061}">
  <ds:schemaRefs>
    <ds:schemaRef ds:uri="http://www.joulesunlimited.com/juid"/>
  </ds:schemaRefs>
</ds:datastoreItem>
</file>

<file path=customXml/itemProps176.xml><?xml version="1.0" encoding="utf-8"?>
<ds:datastoreItem xmlns:ds="http://schemas.openxmlformats.org/officeDocument/2006/customXml" ds:itemID="{8C7AD491-691E-4EE0-B087-C7B1D7BAA0B9}">
  <ds:schemaRefs>
    <ds:schemaRef ds:uri="http://www.joulesunlimited.com/juid"/>
  </ds:schemaRefs>
</ds:datastoreItem>
</file>

<file path=customXml/itemProps177.xml><?xml version="1.0" encoding="utf-8"?>
<ds:datastoreItem xmlns:ds="http://schemas.openxmlformats.org/officeDocument/2006/customXml" ds:itemID="{20FE763A-9BCA-44F6-8F2F-1DD1096BB723}">
  <ds:schemaRefs>
    <ds:schemaRef ds:uri="http://www.joulesunlimited.com/juid"/>
  </ds:schemaRefs>
</ds:datastoreItem>
</file>

<file path=customXml/itemProps178.xml><?xml version="1.0" encoding="utf-8"?>
<ds:datastoreItem xmlns:ds="http://schemas.openxmlformats.org/officeDocument/2006/customXml" ds:itemID="{8219D27B-0729-468E-A28C-A7210FEA957D}">
  <ds:schemaRefs>
    <ds:schemaRef ds:uri="http://www.joulesunlimited.com/juid"/>
  </ds:schemaRefs>
</ds:datastoreItem>
</file>

<file path=customXml/itemProps179.xml><?xml version="1.0" encoding="utf-8"?>
<ds:datastoreItem xmlns:ds="http://schemas.openxmlformats.org/officeDocument/2006/customXml" ds:itemID="{F0EBC861-0F02-4EC0-AF10-D4CFD3C3DC39}">
  <ds:schemaRefs>
    <ds:schemaRef ds:uri="http://www.joulesunlimited.com/juid"/>
  </ds:schemaRefs>
</ds:datastoreItem>
</file>

<file path=customXml/itemProps18.xml><?xml version="1.0" encoding="utf-8"?>
<ds:datastoreItem xmlns:ds="http://schemas.openxmlformats.org/officeDocument/2006/customXml" ds:itemID="{5EC6DF6D-8819-4EFB-8BAA-4A88322B3E96}">
  <ds:schemaRefs>
    <ds:schemaRef ds:uri="http://www.joulesunlimited.com/juid"/>
  </ds:schemaRefs>
</ds:datastoreItem>
</file>

<file path=customXml/itemProps180.xml><?xml version="1.0" encoding="utf-8"?>
<ds:datastoreItem xmlns:ds="http://schemas.openxmlformats.org/officeDocument/2006/customXml" ds:itemID="{E069DC5F-38F1-4AD2-80B0-B2E482DD8840}">
  <ds:schemaRefs>
    <ds:schemaRef ds:uri="http://www.joulesunlimited.com/juid"/>
  </ds:schemaRefs>
</ds:datastoreItem>
</file>

<file path=customXml/itemProps181.xml><?xml version="1.0" encoding="utf-8"?>
<ds:datastoreItem xmlns:ds="http://schemas.openxmlformats.org/officeDocument/2006/customXml" ds:itemID="{6296E9C1-DF77-46F7-B857-FAB07C738863}">
  <ds:schemaRefs>
    <ds:schemaRef ds:uri="http://www.joulesunlimited.com/juid"/>
  </ds:schemaRefs>
</ds:datastoreItem>
</file>

<file path=customXml/itemProps182.xml><?xml version="1.0" encoding="utf-8"?>
<ds:datastoreItem xmlns:ds="http://schemas.openxmlformats.org/officeDocument/2006/customXml" ds:itemID="{CC00444D-8BF5-4FF7-BB7F-82D1C5F862B7}">
  <ds:schemaRefs>
    <ds:schemaRef ds:uri="http://www.joulesunlimited.com/juid"/>
  </ds:schemaRefs>
</ds:datastoreItem>
</file>

<file path=customXml/itemProps183.xml><?xml version="1.0" encoding="utf-8"?>
<ds:datastoreItem xmlns:ds="http://schemas.openxmlformats.org/officeDocument/2006/customXml" ds:itemID="{7CCF52D2-CF88-4840-B87A-28113F63DC1D}">
  <ds:schemaRefs>
    <ds:schemaRef ds:uri="http://www.joulesunlimited.com/juid"/>
  </ds:schemaRefs>
</ds:datastoreItem>
</file>

<file path=customXml/itemProps184.xml><?xml version="1.0" encoding="utf-8"?>
<ds:datastoreItem xmlns:ds="http://schemas.openxmlformats.org/officeDocument/2006/customXml" ds:itemID="{75F31325-A4F8-41EC-A425-3C4C646522E0}">
  <ds:schemaRefs>
    <ds:schemaRef ds:uri="http://www.joulesunlimited.com/juid"/>
  </ds:schemaRefs>
</ds:datastoreItem>
</file>

<file path=customXml/itemProps185.xml><?xml version="1.0" encoding="utf-8"?>
<ds:datastoreItem xmlns:ds="http://schemas.openxmlformats.org/officeDocument/2006/customXml" ds:itemID="{348A52EA-F1F7-450F-8D68-0AF82F61388C}">
  <ds:schemaRefs>
    <ds:schemaRef ds:uri="http://www.joulesunlimited.com/juid"/>
  </ds:schemaRefs>
</ds:datastoreItem>
</file>

<file path=customXml/itemProps186.xml><?xml version="1.0" encoding="utf-8"?>
<ds:datastoreItem xmlns:ds="http://schemas.openxmlformats.org/officeDocument/2006/customXml" ds:itemID="{BDD1C627-8B5D-4730-81D4-B6AE581E1A48}">
  <ds:schemaRefs>
    <ds:schemaRef ds:uri="http://www.joulesunlimited.com/juid"/>
  </ds:schemaRefs>
</ds:datastoreItem>
</file>

<file path=customXml/itemProps187.xml><?xml version="1.0" encoding="utf-8"?>
<ds:datastoreItem xmlns:ds="http://schemas.openxmlformats.org/officeDocument/2006/customXml" ds:itemID="{57260737-23C6-4F16-9196-45C08D82271C}">
  <ds:schemaRefs>
    <ds:schemaRef ds:uri="http://www.joulesunlimited.com/juid"/>
  </ds:schemaRefs>
</ds:datastoreItem>
</file>

<file path=customXml/itemProps188.xml><?xml version="1.0" encoding="utf-8"?>
<ds:datastoreItem xmlns:ds="http://schemas.openxmlformats.org/officeDocument/2006/customXml" ds:itemID="{BA94CF3B-F5DB-4CFC-846C-47607B3953AD}">
  <ds:schemaRefs>
    <ds:schemaRef ds:uri="http://www.joulesunlimited.com/juid"/>
  </ds:schemaRefs>
</ds:datastoreItem>
</file>

<file path=customXml/itemProps189.xml><?xml version="1.0" encoding="utf-8"?>
<ds:datastoreItem xmlns:ds="http://schemas.openxmlformats.org/officeDocument/2006/customXml" ds:itemID="{5AACC9F7-41DC-4026-82FE-C0FB71CFC93D}">
  <ds:schemaRefs>
    <ds:schemaRef ds:uri="http://www.joulesunlimited.com/juid"/>
  </ds:schemaRefs>
</ds:datastoreItem>
</file>

<file path=customXml/itemProps19.xml><?xml version="1.0" encoding="utf-8"?>
<ds:datastoreItem xmlns:ds="http://schemas.openxmlformats.org/officeDocument/2006/customXml" ds:itemID="{3225EBA9-1B45-43E3-A015-E810F85E628C}">
  <ds:schemaRefs>
    <ds:schemaRef ds:uri="http://www.joulesunlimited.com/juid"/>
  </ds:schemaRefs>
</ds:datastoreItem>
</file>

<file path=customXml/itemProps190.xml><?xml version="1.0" encoding="utf-8"?>
<ds:datastoreItem xmlns:ds="http://schemas.openxmlformats.org/officeDocument/2006/customXml" ds:itemID="{5806D558-AB1A-4190-9273-24A9A45B9EA3}">
  <ds:schemaRefs>
    <ds:schemaRef ds:uri="http://www.joulesunlimited.com/juid"/>
  </ds:schemaRefs>
</ds:datastoreItem>
</file>

<file path=customXml/itemProps191.xml><?xml version="1.0" encoding="utf-8"?>
<ds:datastoreItem xmlns:ds="http://schemas.openxmlformats.org/officeDocument/2006/customXml" ds:itemID="{266C44D2-B882-41E2-B911-D76F59C54DE0}">
  <ds:schemaRefs>
    <ds:schemaRef ds:uri="http://www.joulesunlimited.com/juid"/>
  </ds:schemaRefs>
</ds:datastoreItem>
</file>

<file path=customXml/itemProps192.xml><?xml version="1.0" encoding="utf-8"?>
<ds:datastoreItem xmlns:ds="http://schemas.openxmlformats.org/officeDocument/2006/customXml" ds:itemID="{55AD9B7F-3303-4741-B6AB-2B0BBB47D3FA}">
  <ds:schemaRefs>
    <ds:schemaRef ds:uri="http://www.joulesunlimited.com/juid"/>
  </ds:schemaRefs>
</ds:datastoreItem>
</file>

<file path=customXml/itemProps193.xml><?xml version="1.0" encoding="utf-8"?>
<ds:datastoreItem xmlns:ds="http://schemas.openxmlformats.org/officeDocument/2006/customXml" ds:itemID="{C2DC1371-8735-451A-8E34-4C4360AA53C8}">
  <ds:schemaRefs>
    <ds:schemaRef ds:uri="http://www.joulesunlimited.com/juid"/>
  </ds:schemaRefs>
</ds:datastoreItem>
</file>

<file path=customXml/itemProps194.xml><?xml version="1.0" encoding="utf-8"?>
<ds:datastoreItem xmlns:ds="http://schemas.openxmlformats.org/officeDocument/2006/customXml" ds:itemID="{77D7A3D5-8E2E-4DC5-9D24-651B7A787A70}">
  <ds:schemaRefs>
    <ds:schemaRef ds:uri="http://www.joulesunlimited.com/juid"/>
  </ds:schemaRefs>
</ds:datastoreItem>
</file>

<file path=customXml/itemProps195.xml><?xml version="1.0" encoding="utf-8"?>
<ds:datastoreItem xmlns:ds="http://schemas.openxmlformats.org/officeDocument/2006/customXml" ds:itemID="{1E3A168F-D36F-43B6-A7D7-739DFE9CF425}">
  <ds:schemaRefs>
    <ds:schemaRef ds:uri="http://www.joulesunlimited.com/juid"/>
  </ds:schemaRefs>
</ds:datastoreItem>
</file>

<file path=customXml/itemProps196.xml><?xml version="1.0" encoding="utf-8"?>
<ds:datastoreItem xmlns:ds="http://schemas.openxmlformats.org/officeDocument/2006/customXml" ds:itemID="{FBA6D986-DF9C-4A2B-9562-C9FAD1818430}">
  <ds:schemaRefs>
    <ds:schemaRef ds:uri="http://www.joulesunlimited.com/juid"/>
  </ds:schemaRefs>
</ds:datastoreItem>
</file>

<file path=customXml/itemProps197.xml><?xml version="1.0" encoding="utf-8"?>
<ds:datastoreItem xmlns:ds="http://schemas.openxmlformats.org/officeDocument/2006/customXml" ds:itemID="{438CF9AD-539F-42ED-A270-6CF5F0F338E9}">
  <ds:schemaRefs>
    <ds:schemaRef ds:uri="http://www.joulesunlimited.com/juid"/>
  </ds:schemaRefs>
</ds:datastoreItem>
</file>

<file path=customXml/itemProps198.xml><?xml version="1.0" encoding="utf-8"?>
<ds:datastoreItem xmlns:ds="http://schemas.openxmlformats.org/officeDocument/2006/customXml" ds:itemID="{C3213A4E-AEC1-4ED5-8471-21F989CACE2F}">
  <ds:schemaRefs>
    <ds:schemaRef ds:uri="http://www.joulesunlimited.com/juid"/>
  </ds:schemaRefs>
</ds:datastoreItem>
</file>

<file path=customXml/itemProps199.xml><?xml version="1.0" encoding="utf-8"?>
<ds:datastoreItem xmlns:ds="http://schemas.openxmlformats.org/officeDocument/2006/customXml" ds:itemID="{7BC46ACA-08B1-4151-8370-480C3AEAA3E0}">
  <ds:schemaRefs>
    <ds:schemaRef ds:uri="http://www.joulesunlimited.com/juid"/>
  </ds:schemaRefs>
</ds:datastoreItem>
</file>

<file path=customXml/itemProps2.xml><?xml version="1.0" encoding="utf-8"?>
<ds:datastoreItem xmlns:ds="http://schemas.openxmlformats.org/officeDocument/2006/customXml" ds:itemID="{C47CEA6C-B7DB-482D-AD44-F5CDBA94D4D5}">
  <ds:schemaRefs>
    <ds:schemaRef ds:uri="http://www.joulesunlimited.com/juid"/>
  </ds:schemaRefs>
</ds:datastoreItem>
</file>

<file path=customXml/itemProps20.xml><?xml version="1.0" encoding="utf-8"?>
<ds:datastoreItem xmlns:ds="http://schemas.openxmlformats.org/officeDocument/2006/customXml" ds:itemID="{995831DD-345A-4CEC-8400-0AA593B3ABC8}">
  <ds:schemaRefs>
    <ds:schemaRef ds:uri="http://www.joulesunlimited.com/juid"/>
  </ds:schemaRefs>
</ds:datastoreItem>
</file>

<file path=customXml/itemProps200.xml><?xml version="1.0" encoding="utf-8"?>
<ds:datastoreItem xmlns:ds="http://schemas.openxmlformats.org/officeDocument/2006/customXml" ds:itemID="{36583E9F-E132-4B15-ADB7-06607556E4E3}">
  <ds:schemaRefs>
    <ds:schemaRef ds:uri="http://www.joulesunlimited.com/juid"/>
  </ds:schemaRefs>
</ds:datastoreItem>
</file>

<file path=customXml/itemProps201.xml><?xml version="1.0" encoding="utf-8"?>
<ds:datastoreItem xmlns:ds="http://schemas.openxmlformats.org/officeDocument/2006/customXml" ds:itemID="{7D167130-3453-4C48-9B1B-6AC0ECB9815F}">
  <ds:schemaRefs>
    <ds:schemaRef ds:uri="http://www.joulesunlimited.com/juid"/>
  </ds:schemaRefs>
</ds:datastoreItem>
</file>

<file path=customXml/itemProps202.xml><?xml version="1.0" encoding="utf-8"?>
<ds:datastoreItem xmlns:ds="http://schemas.openxmlformats.org/officeDocument/2006/customXml" ds:itemID="{C7FE148E-B4F6-4535-8563-4B27606161C4}">
  <ds:schemaRefs>
    <ds:schemaRef ds:uri="http://www.joulesunlimited.com/juid"/>
  </ds:schemaRefs>
</ds:datastoreItem>
</file>

<file path=customXml/itemProps203.xml><?xml version="1.0" encoding="utf-8"?>
<ds:datastoreItem xmlns:ds="http://schemas.openxmlformats.org/officeDocument/2006/customXml" ds:itemID="{3F6D51CC-21D2-4F2C-9883-B55C6FC41C86}">
  <ds:schemaRefs>
    <ds:schemaRef ds:uri="http://www.joulesunlimited.com/juid"/>
  </ds:schemaRefs>
</ds:datastoreItem>
</file>

<file path=customXml/itemProps204.xml><?xml version="1.0" encoding="utf-8"?>
<ds:datastoreItem xmlns:ds="http://schemas.openxmlformats.org/officeDocument/2006/customXml" ds:itemID="{48F3AB51-1144-41F2-A8AD-540D3AA25C0D}">
  <ds:schemaRefs>
    <ds:schemaRef ds:uri="http://www.joulesunlimited.com/juid"/>
  </ds:schemaRefs>
</ds:datastoreItem>
</file>

<file path=customXml/itemProps205.xml><?xml version="1.0" encoding="utf-8"?>
<ds:datastoreItem xmlns:ds="http://schemas.openxmlformats.org/officeDocument/2006/customXml" ds:itemID="{CDF9A3E7-5887-4A88-8F61-E55BE4A16923}">
  <ds:schemaRefs>
    <ds:schemaRef ds:uri="http://www.joulesunlimited.com/juid"/>
  </ds:schemaRefs>
</ds:datastoreItem>
</file>

<file path=customXml/itemProps206.xml><?xml version="1.0" encoding="utf-8"?>
<ds:datastoreItem xmlns:ds="http://schemas.openxmlformats.org/officeDocument/2006/customXml" ds:itemID="{96080C9F-F704-4A42-9E57-E20065FC0365}">
  <ds:schemaRefs>
    <ds:schemaRef ds:uri="http://www.joulesunlimited.com/juid"/>
  </ds:schemaRefs>
</ds:datastoreItem>
</file>

<file path=customXml/itemProps207.xml><?xml version="1.0" encoding="utf-8"?>
<ds:datastoreItem xmlns:ds="http://schemas.openxmlformats.org/officeDocument/2006/customXml" ds:itemID="{7319A050-5905-4AA3-A006-6E728DA5F741}">
  <ds:schemaRefs>
    <ds:schemaRef ds:uri="http://www.joulesunlimited.com/juid"/>
  </ds:schemaRefs>
</ds:datastoreItem>
</file>

<file path=customXml/itemProps208.xml><?xml version="1.0" encoding="utf-8"?>
<ds:datastoreItem xmlns:ds="http://schemas.openxmlformats.org/officeDocument/2006/customXml" ds:itemID="{57189571-B47D-4CC9-B8E6-5A8F76FFECEE}">
  <ds:schemaRefs>
    <ds:schemaRef ds:uri="http://www.joulesunlimited.com/juid"/>
  </ds:schemaRefs>
</ds:datastoreItem>
</file>

<file path=customXml/itemProps209.xml><?xml version="1.0" encoding="utf-8"?>
<ds:datastoreItem xmlns:ds="http://schemas.openxmlformats.org/officeDocument/2006/customXml" ds:itemID="{4E2D680E-FC7E-4EF1-A99D-FF5FDE36EF70}">
  <ds:schemaRefs>
    <ds:schemaRef ds:uri="http://www.joulesunlimited.com/juid"/>
  </ds:schemaRefs>
</ds:datastoreItem>
</file>

<file path=customXml/itemProps21.xml><?xml version="1.0" encoding="utf-8"?>
<ds:datastoreItem xmlns:ds="http://schemas.openxmlformats.org/officeDocument/2006/customXml" ds:itemID="{652D085D-C451-48EE-8D3C-F56EC75BC581}">
  <ds:schemaRefs>
    <ds:schemaRef ds:uri="http://www.joulesunlimited.com/juid"/>
  </ds:schemaRefs>
</ds:datastoreItem>
</file>

<file path=customXml/itemProps210.xml><?xml version="1.0" encoding="utf-8"?>
<ds:datastoreItem xmlns:ds="http://schemas.openxmlformats.org/officeDocument/2006/customXml" ds:itemID="{1C0B1E57-9A78-44E4-92CD-0ED07A26110C}">
  <ds:schemaRefs>
    <ds:schemaRef ds:uri="http://www.joulesunlimited.com/juid"/>
  </ds:schemaRefs>
</ds:datastoreItem>
</file>

<file path=customXml/itemProps211.xml><?xml version="1.0" encoding="utf-8"?>
<ds:datastoreItem xmlns:ds="http://schemas.openxmlformats.org/officeDocument/2006/customXml" ds:itemID="{D84F3CF3-B8A8-4745-8014-503440145E9E}">
  <ds:schemaRefs>
    <ds:schemaRef ds:uri="http://www.joulesunlimited.com/juid"/>
  </ds:schemaRefs>
</ds:datastoreItem>
</file>

<file path=customXml/itemProps212.xml><?xml version="1.0" encoding="utf-8"?>
<ds:datastoreItem xmlns:ds="http://schemas.openxmlformats.org/officeDocument/2006/customXml" ds:itemID="{1831DEA5-E06A-4A97-B770-70D30CB825FB}">
  <ds:schemaRefs>
    <ds:schemaRef ds:uri="http://www.joulesunlimited.com/juid"/>
  </ds:schemaRefs>
</ds:datastoreItem>
</file>

<file path=customXml/itemProps213.xml><?xml version="1.0" encoding="utf-8"?>
<ds:datastoreItem xmlns:ds="http://schemas.openxmlformats.org/officeDocument/2006/customXml" ds:itemID="{75238296-861F-4EDA-9313-6C4E8CC02C69}">
  <ds:schemaRefs>
    <ds:schemaRef ds:uri="http://www.joulesunlimited.com/juid"/>
  </ds:schemaRefs>
</ds:datastoreItem>
</file>

<file path=customXml/itemProps214.xml><?xml version="1.0" encoding="utf-8"?>
<ds:datastoreItem xmlns:ds="http://schemas.openxmlformats.org/officeDocument/2006/customXml" ds:itemID="{096228B3-D2A7-4F2D-B297-69575E98FDB1}">
  <ds:schemaRefs>
    <ds:schemaRef ds:uri="http://www.joulesunlimited.com/juid"/>
  </ds:schemaRefs>
</ds:datastoreItem>
</file>

<file path=customXml/itemProps215.xml><?xml version="1.0" encoding="utf-8"?>
<ds:datastoreItem xmlns:ds="http://schemas.openxmlformats.org/officeDocument/2006/customXml" ds:itemID="{7BB09290-3589-4182-ADD1-CA2E3C0F771D}">
  <ds:schemaRefs>
    <ds:schemaRef ds:uri="http://www.joulesunlimited.com/juid"/>
  </ds:schemaRefs>
</ds:datastoreItem>
</file>

<file path=customXml/itemProps216.xml><?xml version="1.0" encoding="utf-8"?>
<ds:datastoreItem xmlns:ds="http://schemas.openxmlformats.org/officeDocument/2006/customXml" ds:itemID="{40E87726-F8B5-4FAA-8FD8-79A9CCC83A0C}">
  <ds:schemaRefs>
    <ds:schemaRef ds:uri="http://www.joulesunlimited.com/juid"/>
  </ds:schemaRefs>
</ds:datastoreItem>
</file>

<file path=customXml/itemProps217.xml><?xml version="1.0" encoding="utf-8"?>
<ds:datastoreItem xmlns:ds="http://schemas.openxmlformats.org/officeDocument/2006/customXml" ds:itemID="{B0462341-ABB4-4A63-863D-23F6B96C4BC5}">
  <ds:schemaRefs>
    <ds:schemaRef ds:uri="http://www.joulesunlimited.com/juid"/>
  </ds:schemaRefs>
</ds:datastoreItem>
</file>

<file path=customXml/itemProps218.xml><?xml version="1.0" encoding="utf-8"?>
<ds:datastoreItem xmlns:ds="http://schemas.openxmlformats.org/officeDocument/2006/customXml" ds:itemID="{8FF2AFC9-AD22-499E-892E-CA79DAD10812}">
  <ds:schemaRefs>
    <ds:schemaRef ds:uri="http://www.joulesunlimited.com/juid"/>
  </ds:schemaRefs>
</ds:datastoreItem>
</file>

<file path=customXml/itemProps219.xml><?xml version="1.0" encoding="utf-8"?>
<ds:datastoreItem xmlns:ds="http://schemas.openxmlformats.org/officeDocument/2006/customXml" ds:itemID="{936C1294-0F80-47D8-85B6-78A570B06E61}">
  <ds:schemaRefs>
    <ds:schemaRef ds:uri="http://www.joulesunlimited.com/juid"/>
  </ds:schemaRefs>
</ds:datastoreItem>
</file>

<file path=customXml/itemProps22.xml><?xml version="1.0" encoding="utf-8"?>
<ds:datastoreItem xmlns:ds="http://schemas.openxmlformats.org/officeDocument/2006/customXml" ds:itemID="{ED240EBF-D1A0-472A-AA84-627E2CE91682}">
  <ds:schemaRefs>
    <ds:schemaRef ds:uri="http://www.joulesunlimited.com/juid"/>
  </ds:schemaRefs>
</ds:datastoreItem>
</file>

<file path=customXml/itemProps220.xml><?xml version="1.0" encoding="utf-8"?>
<ds:datastoreItem xmlns:ds="http://schemas.openxmlformats.org/officeDocument/2006/customXml" ds:itemID="{EA048BC6-7CD0-41F2-9099-2371B107825D}">
  <ds:schemaRefs>
    <ds:schemaRef ds:uri="http://www.joulesunlimited.com/juid"/>
  </ds:schemaRefs>
</ds:datastoreItem>
</file>

<file path=customXml/itemProps221.xml><?xml version="1.0" encoding="utf-8"?>
<ds:datastoreItem xmlns:ds="http://schemas.openxmlformats.org/officeDocument/2006/customXml" ds:itemID="{880BBABB-2D8F-46D3-B609-B01C7C4ACD18}">
  <ds:schemaRefs>
    <ds:schemaRef ds:uri="http://www.joulesunlimited.com/juid"/>
  </ds:schemaRefs>
</ds:datastoreItem>
</file>

<file path=customXml/itemProps222.xml><?xml version="1.0" encoding="utf-8"?>
<ds:datastoreItem xmlns:ds="http://schemas.openxmlformats.org/officeDocument/2006/customXml" ds:itemID="{365D0148-12F0-478B-A755-985DA728D1A5}">
  <ds:schemaRefs>
    <ds:schemaRef ds:uri="http://www.joulesunlimited.com/juid"/>
  </ds:schemaRefs>
</ds:datastoreItem>
</file>

<file path=customXml/itemProps223.xml><?xml version="1.0" encoding="utf-8"?>
<ds:datastoreItem xmlns:ds="http://schemas.openxmlformats.org/officeDocument/2006/customXml" ds:itemID="{9F52047A-70A5-4C04-93D2-237D17492161}">
  <ds:schemaRefs>
    <ds:schemaRef ds:uri="http://www.joulesunlimited.com/juid"/>
  </ds:schemaRefs>
</ds:datastoreItem>
</file>

<file path=customXml/itemProps224.xml><?xml version="1.0" encoding="utf-8"?>
<ds:datastoreItem xmlns:ds="http://schemas.openxmlformats.org/officeDocument/2006/customXml" ds:itemID="{6B41B2EB-38BA-413E-B245-CC0D800BC7D2}">
  <ds:schemaRefs>
    <ds:schemaRef ds:uri="http://www.joulesunlimited.com/juid"/>
  </ds:schemaRefs>
</ds:datastoreItem>
</file>

<file path=customXml/itemProps225.xml><?xml version="1.0" encoding="utf-8"?>
<ds:datastoreItem xmlns:ds="http://schemas.openxmlformats.org/officeDocument/2006/customXml" ds:itemID="{4A602AE2-C421-49AA-A620-FC4F38415B84}">
  <ds:schemaRefs>
    <ds:schemaRef ds:uri="http://www.joulesunlimited.com/juid"/>
  </ds:schemaRefs>
</ds:datastoreItem>
</file>

<file path=customXml/itemProps226.xml><?xml version="1.0" encoding="utf-8"?>
<ds:datastoreItem xmlns:ds="http://schemas.openxmlformats.org/officeDocument/2006/customXml" ds:itemID="{13BB153B-DB91-4869-A1E6-143FF927666E}">
  <ds:schemaRefs>
    <ds:schemaRef ds:uri="http://www.joulesunlimited.com/juid"/>
  </ds:schemaRefs>
</ds:datastoreItem>
</file>

<file path=customXml/itemProps227.xml><?xml version="1.0" encoding="utf-8"?>
<ds:datastoreItem xmlns:ds="http://schemas.openxmlformats.org/officeDocument/2006/customXml" ds:itemID="{D3F9245C-9E5C-4AB6-B1F4-DFB2D909C105}">
  <ds:schemaRefs>
    <ds:schemaRef ds:uri="http://www.joulesunlimited.com/juid"/>
  </ds:schemaRefs>
</ds:datastoreItem>
</file>

<file path=customXml/itemProps228.xml><?xml version="1.0" encoding="utf-8"?>
<ds:datastoreItem xmlns:ds="http://schemas.openxmlformats.org/officeDocument/2006/customXml" ds:itemID="{6CC35B89-45CD-496D-91F8-6CD7E3659751}">
  <ds:schemaRefs>
    <ds:schemaRef ds:uri="http://www.joulesunlimited.com/juid"/>
  </ds:schemaRefs>
</ds:datastoreItem>
</file>

<file path=customXml/itemProps229.xml><?xml version="1.0" encoding="utf-8"?>
<ds:datastoreItem xmlns:ds="http://schemas.openxmlformats.org/officeDocument/2006/customXml" ds:itemID="{5DDE8A51-67D5-4360-B7AF-D7DD7EDC54F9}">
  <ds:schemaRefs>
    <ds:schemaRef ds:uri="http://www.joulesunlimited.com/juid"/>
  </ds:schemaRefs>
</ds:datastoreItem>
</file>

<file path=customXml/itemProps23.xml><?xml version="1.0" encoding="utf-8"?>
<ds:datastoreItem xmlns:ds="http://schemas.openxmlformats.org/officeDocument/2006/customXml" ds:itemID="{66FCF841-BF97-4213-8C92-01653E4112E5}">
  <ds:schemaRefs>
    <ds:schemaRef ds:uri="http://www.joulesunlimited.com/juid"/>
  </ds:schemaRefs>
</ds:datastoreItem>
</file>

<file path=customXml/itemProps230.xml><?xml version="1.0" encoding="utf-8"?>
<ds:datastoreItem xmlns:ds="http://schemas.openxmlformats.org/officeDocument/2006/customXml" ds:itemID="{F4327A40-8B56-41D7-A9D5-34D44739C155}">
  <ds:schemaRefs>
    <ds:schemaRef ds:uri="http://www.joulesunlimited.com/juid"/>
  </ds:schemaRefs>
</ds:datastoreItem>
</file>

<file path=customXml/itemProps231.xml><?xml version="1.0" encoding="utf-8"?>
<ds:datastoreItem xmlns:ds="http://schemas.openxmlformats.org/officeDocument/2006/customXml" ds:itemID="{081AA61A-D9A1-409B-97DE-09B59CD5DE82}">
  <ds:schemaRefs>
    <ds:schemaRef ds:uri="http://www.joulesunlimited.com/juid"/>
  </ds:schemaRefs>
</ds:datastoreItem>
</file>

<file path=customXml/itemProps232.xml><?xml version="1.0" encoding="utf-8"?>
<ds:datastoreItem xmlns:ds="http://schemas.openxmlformats.org/officeDocument/2006/customXml" ds:itemID="{18E52907-382A-4697-AB0E-E6506CA10DAE}">
  <ds:schemaRefs>
    <ds:schemaRef ds:uri="http://www.joulesunlimited.com/juid"/>
  </ds:schemaRefs>
</ds:datastoreItem>
</file>

<file path=customXml/itemProps233.xml><?xml version="1.0" encoding="utf-8"?>
<ds:datastoreItem xmlns:ds="http://schemas.openxmlformats.org/officeDocument/2006/customXml" ds:itemID="{CE4813E6-7843-4126-A32C-61026BC8031C}">
  <ds:schemaRefs>
    <ds:schemaRef ds:uri="http://www.joulesunlimited.com/juid"/>
  </ds:schemaRefs>
</ds:datastoreItem>
</file>

<file path=customXml/itemProps234.xml><?xml version="1.0" encoding="utf-8"?>
<ds:datastoreItem xmlns:ds="http://schemas.openxmlformats.org/officeDocument/2006/customXml" ds:itemID="{C97A1326-AF27-4EC1-B763-DE650699E691}">
  <ds:schemaRefs>
    <ds:schemaRef ds:uri="http://www.joulesunlimited.com/juid"/>
  </ds:schemaRefs>
</ds:datastoreItem>
</file>

<file path=customXml/itemProps235.xml><?xml version="1.0" encoding="utf-8"?>
<ds:datastoreItem xmlns:ds="http://schemas.openxmlformats.org/officeDocument/2006/customXml" ds:itemID="{DD36992A-0530-49A1-AD43-8D291B4AF517}">
  <ds:schemaRefs>
    <ds:schemaRef ds:uri="http://www.joulesunlimited.com/juid"/>
  </ds:schemaRefs>
</ds:datastoreItem>
</file>

<file path=customXml/itemProps236.xml><?xml version="1.0" encoding="utf-8"?>
<ds:datastoreItem xmlns:ds="http://schemas.openxmlformats.org/officeDocument/2006/customXml" ds:itemID="{E320652B-BA9B-4954-BCF5-6C3C52207AAC}">
  <ds:schemaRefs>
    <ds:schemaRef ds:uri="http://www.joulesunlimited.com/juid"/>
  </ds:schemaRefs>
</ds:datastoreItem>
</file>

<file path=customXml/itemProps237.xml><?xml version="1.0" encoding="utf-8"?>
<ds:datastoreItem xmlns:ds="http://schemas.openxmlformats.org/officeDocument/2006/customXml" ds:itemID="{C1AD6AC2-B36E-4A8B-8C05-EC93DE0FE4C6}">
  <ds:schemaRefs>
    <ds:schemaRef ds:uri="http://www.joulesunlimited.com/juid"/>
  </ds:schemaRefs>
</ds:datastoreItem>
</file>

<file path=customXml/itemProps238.xml><?xml version="1.0" encoding="utf-8"?>
<ds:datastoreItem xmlns:ds="http://schemas.openxmlformats.org/officeDocument/2006/customXml" ds:itemID="{5EEDB4CA-852A-4861-A6FC-CCF1F81EEAC1}">
  <ds:schemaRefs>
    <ds:schemaRef ds:uri="http://www.joulesunlimited.com/juid"/>
  </ds:schemaRefs>
</ds:datastoreItem>
</file>

<file path=customXml/itemProps239.xml><?xml version="1.0" encoding="utf-8"?>
<ds:datastoreItem xmlns:ds="http://schemas.openxmlformats.org/officeDocument/2006/customXml" ds:itemID="{86058D39-AA1B-4FFD-BE59-A1F72BD35029}">
  <ds:schemaRefs>
    <ds:schemaRef ds:uri="http://www.joulesunlimited.com/juid"/>
  </ds:schemaRefs>
</ds:datastoreItem>
</file>

<file path=customXml/itemProps24.xml><?xml version="1.0" encoding="utf-8"?>
<ds:datastoreItem xmlns:ds="http://schemas.openxmlformats.org/officeDocument/2006/customXml" ds:itemID="{8B6D617A-0FB1-4CA1-BA4C-BE06DE77381F}">
  <ds:schemaRefs>
    <ds:schemaRef ds:uri="http://www.joulesunlimited.com/juid"/>
  </ds:schemaRefs>
</ds:datastoreItem>
</file>

<file path=customXml/itemProps240.xml><?xml version="1.0" encoding="utf-8"?>
<ds:datastoreItem xmlns:ds="http://schemas.openxmlformats.org/officeDocument/2006/customXml" ds:itemID="{FD7323DE-0AA6-4144-9953-1B7D6EBC0F7B}">
  <ds:schemaRefs>
    <ds:schemaRef ds:uri="http://www.joulesunlimited.com/juid"/>
  </ds:schemaRefs>
</ds:datastoreItem>
</file>

<file path=customXml/itemProps241.xml><?xml version="1.0" encoding="utf-8"?>
<ds:datastoreItem xmlns:ds="http://schemas.openxmlformats.org/officeDocument/2006/customXml" ds:itemID="{FC683600-8169-4631-85B2-01A19DC7ABC3}">
  <ds:schemaRefs>
    <ds:schemaRef ds:uri="http://www.joulesunlimited.com/juid"/>
  </ds:schemaRefs>
</ds:datastoreItem>
</file>

<file path=customXml/itemProps242.xml><?xml version="1.0" encoding="utf-8"?>
<ds:datastoreItem xmlns:ds="http://schemas.openxmlformats.org/officeDocument/2006/customXml" ds:itemID="{595ABA3B-EBBC-47D4-9B53-E6692B482EC2}">
  <ds:schemaRefs>
    <ds:schemaRef ds:uri="http://www.joulesunlimited.com/juid"/>
  </ds:schemaRefs>
</ds:datastoreItem>
</file>

<file path=customXml/itemProps243.xml><?xml version="1.0" encoding="utf-8"?>
<ds:datastoreItem xmlns:ds="http://schemas.openxmlformats.org/officeDocument/2006/customXml" ds:itemID="{8A76C82A-2510-4CF0-914E-D5CCDC20EF35}">
  <ds:schemaRefs>
    <ds:schemaRef ds:uri="http://www.joulesunlimited.com/juid"/>
  </ds:schemaRefs>
</ds:datastoreItem>
</file>

<file path=customXml/itemProps244.xml><?xml version="1.0" encoding="utf-8"?>
<ds:datastoreItem xmlns:ds="http://schemas.openxmlformats.org/officeDocument/2006/customXml" ds:itemID="{B19B1550-D283-4278-A862-BC8FE20CDC29}">
  <ds:schemaRefs>
    <ds:schemaRef ds:uri="http://www.joulesunlimited.com/juid"/>
  </ds:schemaRefs>
</ds:datastoreItem>
</file>

<file path=customXml/itemProps245.xml><?xml version="1.0" encoding="utf-8"?>
<ds:datastoreItem xmlns:ds="http://schemas.openxmlformats.org/officeDocument/2006/customXml" ds:itemID="{560C4788-365D-4AB8-A3F0-72E230CFA819}">
  <ds:schemaRefs>
    <ds:schemaRef ds:uri="http://www.joulesunlimited.com/juid"/>
  </ds:schemaRefs>
</ds:datastoreItem>
</file>

<file path=customXml/itemProps246.xml><?xml version="1.0" encoding="utf-8"?>
<ds:datastoreItem xmlns:ds="http://schemas.openxmlformats.org/officeDocument/2006/customXml" ds:itemID="{5DD05093-ACC2-4E00-8897-E75470524548}">
  <ds:schemaRefs>
    <ds:schemaRef ds:uri="http://www.joulesunlimited.com/juid"/>
  </ds:schemaRefs>
</ds:datastoreItem>
</file>

<file path=customXml/itemProps247.xml><?xml version="1.0" encoding="utf-8"?>
<ds:datastoreItem xmlns:ds="http://schemas.openxmlformats.org/officeDocument/2006/customXml" ds:itemID="{6BC2E8E8-21EC-49E6-A35B-79B4F0807547}">
  <ds:schemaRefs>
    <ds:schemaRef ds:uri="http://www.joulesunlimited.com/juid"/>
  </ds:schemaRefs>
</ds:datastoreItem>
</file>

<file path=customXml/itemProps248.xml><?xml version="1.0" encoding="utf-8"?>
<ds:datastoreItem xmlns:ds="http://schemas.openxmlformats.org/officeDocument/2006/customXml" ds:itemID="{2F92726B-EB87-400D-9F63-4407E7485A44}">
  <ds:schemaRefs>
    <ds:schemaRef ds:uri="http://www.joulesunlimited.com/juid"/>
  </ds:schemaRefs>
</ds:datastoreItem>
</file>

<file path=customXml/itemProps249.xml><?xml version="1.0" encoding="utf-8"?>
<ds:datastoreItem xmlns:ds="http://schemas.openxmlformats.org/officeDocument/2006/customXml" ds:itemID="{1057B573-E1D7-45F8-BE21-7AD15ABE4742}">
  <ds:schemaRefs>
    <ds:schemaRef ds:uri="http://www.joulesunlimited.com/juid"/>
  </ds:schemaRefs>
</ds:datastoreItem>
</file>

<file path=customXml/itemProps25.xml><?xml version="1.0" encoding="utf-8"?>
<ds:datastoreItem xmlns:ds="http://schemas.openxmlformats.org/officeDocument/2006/customXml" ds:itemID="{89E7EDAC-9304-4985-BBB4-55FE6BEA946C}">
  <ds:schemaRefs>
    <ds:schemaRef ds:uri="http://www.joulesunlimited.com/juid"/>
  </ds:schemaRefs>
</ds:datastoreItem>
</file>

<file path=customXml/itemProps250.xml><?xml version="1.0" encoding="utf-8"?>
<ds:datastoreItem xmlns:ds="http://schemas.openxmlformats.org/officeDocument/2006/customXml" ds:itemID="{418E1B71-2C93-4288-B138-AAC9C3A42D9D}">
  <ds:schemaRefs>
    <ds:schemaRef ds:uri="http://www.joulesunlimited.com/juid"/>
  </ds:schemaRefs>
</ds:datastoreItem>
</file>

<file path=customXml/itemProps251.xml><?xml version="1.0" encoding="utf-8"?>
<ds:datastoreItem xmlns:ds="http://schemas.openxmlformats.org/officeDocument/2006/customXml" ds:itemID="{92C6FACE-AEE1-4E41-831F-E2BE6F59D865}">
  <ds:schemaRefs>
    <ds:schemaRef ds:uri="http://www.joulesunlimited.com/juid"/>
  </ds:schemaRefs>
</ds:datastoreItem>
</file>

<file path=customXml/itemProps252.xml><?xml version="1.0" encoding="utf-8"?>
<ds:datastoreItem xmlns:ds="http://schemas.openxmlformats.org/officeDocument/2006/customXml" ds:itemID="{47440754-AC5E-4CB0-8FFB-1602CDCC0859}">
  <ds:schemaRefs>
    <ds:schemaRef ds:uri="http://www.joulesunlimited.com/juid"/>
  </ds:schemaRefs>
</ds:datastoreItem>
</file>

<file path=customXml/itemProps253.xml><?xml version="1.0" encoding="utf-8"?>
<ds:datastoreItem xmlns:ds="http://schemas.openxmlformats.org/officeDocument/2006/customXml" ds:itemID="{B3660DAE-C581-4BFE-AF6A-15EA8603A2D9}">
  <ds:schemaRefs>
    <ds:schemaRef ds:uri="http://www.joulesunlimited.com/juid"/>
  </ds:schemaRefs>
</ds:datastoreItem>
</file>

<file path=customXml/itemProps254.xml><?xml version="1.0" encoding="utf-8"?>
<ds:datastoreItem xmlns:ds="http://schemas.openxmlformats.org/officeDocument/2006/customXml" ds:itemID="{74E0603F-9C0A-4A8E-A975-3A6354063AEE}">
  <ds:schemaRefs>
    <ds:schemaRef ds:uri="http://www.joulesunlimited.com/juid"/>
  </ds:schemaRefs>
</ds:datastoreItem>
</file>

<file path=customXml/itemProps255.xml><?xml version="1.0" encoding="utf-8"?>
<ds:datastoreItem xmlns:ds="http://schemas.openxmlformats.org/officeDocument/2006/customXml" ds:itemID="{0022EE4D-CD41-469F-ABBC-9815D2ECC687}">
  <ds:schemaRefs>
    <ds:schemaRef ds:uri="http://www.joulesunlimited.com/juid"/>
  </ds:schemaRefs>
</ds:datastoreItem>
</file>

<file path=customXml/itemProps256.xml><?xml version="1.0" encoding="utf-8"?>
<ds:datastoreItem xmlns:ds="http://schemas.openxmlformats.org/officeDocument/2006/customXml" ds:itemID="{F161B740-4938-4347-8E4F-9F696319973D}">
  <ds:schemaRefs>
    <ds:schemaRef ds:uri="http://www.joulesunlimited.com/juid"/>
  </ds:schemaRefs>
</ds:datastoreItem>
</file>

<file path=customXml/itemProps257.xml><?xml version="1.0" encoding="utf-8"?>
<ds:datastoreItem xmlns:ds="http://schemas.openxmlformats.org/officeDocument/2006/customXml" ds:itemID="{FE19E252-9A12-418D-87CD-DCA6B7584E5A}">
  <ds:schemaRefs>
    <ds:schemaRef ds:uri="http://www.joulesunlimited.com/juid"/>
  </ds:schemaRefs>
</ds:datastoreItem>
</file>

<file path=customXml/itemProps258.xml><?xml version="1.0" encoding="utf-8"?>
<ds:datastoreItem xmlns:ds="http://schemas.openxmlformats.org/officeDocument/2006/customXml" ds:itemID="{0D0708A8-DE34-48FB-8CF6-78A56B5284E3}">
  <ds:schemaRefs>
    <ds:schemaRef ds:uri="http://www.joulesunlimited.com/juid"/>
  </ds:schemaRefs>
</ds:datastoreItem>
</file>

<file path=customXml/itemProps259.xml><?xml version="1.0" encoding="utf-8"?>
<ds:datastoreItem xmlns:ds="http://schemas.openxmlformats.org/officeDocument/2006/customXml" ds:itemID="{A76966B0-0758-4B65-8F30-8396F26082D8}">
  <ds:schemaRefs>
    <ds:schemaRef ds:uri="http://www.joulesunlimited.com/juid"/>
  </ds:schemaRefs>
</ds:datastoreItem>
</file>

<file path=customXml/itemProps26.xml><?xml version="1.0" encoding="utf-8"?>
<ds:datastoreItem xmlns:ds="http://schemas.openxmlformats.org/officeDocument/2006/customXml" ds:itemID="{82542684-2F14-4828-9338-1895402676BB}">
  <ds:schemaRefs>
    <ds:schemaRef ds:uri="http://www.joulesunlimited.com/juid"/>
  </ds:schemaRefs>
</ds:datastoreItem>
</file>

<file path=customXml/itemProps260.xml><?xml version="1.0" encoding="utf-8"?>
<ds:datastoreItem xmlns:ds="http://schemas.openxmlformats.org/officeDocument/2006/customXml" ds:itemID="{21B56ADA-EAA5-4575-ADE9-DE594485FA0E}">
  <ds:schemaRefs>
    <ds:schemaRef ds:uri="http://www.joulesunlimited.com/juid"/>
  </ds:schemaRefs>
</ds:datastoreItem>
</file>

<file path=customXml/itemProps261.xml><?xml version="1.0" encoding="utf-8"?>
<ds:datastoreItem xmlns:ds="http://schemas.openxmlformats.org/officeDocument/2006/customXml" ds:itemID="{8A1532C1-6B8F-43E7-BD33-FE89D445655C}">
  <ds:schemaRefs>
    <ds:schemaRef ds:uri="http://www.joulesunlimited.com/juid"/>
  </ds:schemaRefs>
</ds:datastoreItem>
</file>

<file path=customXml/itemProps262.xml><?xml version="1.0" encoding="utf-8"?>
<ds:datastoreItem xmlns:ds="http://schemas.openxmlformats.org/officeDocument/2006/customXml" ds:itemID="{F576E668-A66C-4B8D-AEC6-FDB1365505C3}">
  <ds:schemaRefs>
    <ds:schemaRef ds:uri="http://www.joulesunlimited.com/juid"/>
  </ds:schemaRefs>
</ds:datastoreItem>
</file>

<file path=customXml/itemProps263.xml><?xml version="1.0" encoding="utf-8"?>
<ds:datastoreItem xmlns:ds="http://schemas.openxmlformats.org/officeDocument/2006/customXml" ds:itemID="{DDA56E16-155F-46C7-A8C9-B5066F6A2CAE}">
  <ds:schemaRefs>
    <ds:schemaRef ds:uri="http://www.joulesunlimited.com/juid"/>
  </ds:schemaRefs>
</ds:datastoreItem>
</file>

<file path=customXml/itemProps264.xml><?xml version="1.0" encoding="utf-8"?>
<ds:datastoreItem xmlns:ds="http://schemas.openxmlformats.org/officeDocument/2006/customXml" ds:itemID="{99FC6EAD-9968-4E51-94DD-E3FA75AE8DEB}">
  <ds:schemaRefs>
    <ds:schemaRef ds:uri="http://www.joulesunlimited.com/juid"/>
  </ds:schemaRefs>
</ds:datastoreItem>
</file>

<file path=customXml/itemProps265.xml><?xml version="1.0" encoding="utf-8"?>
<ds:datastoreItem xmlns:ds="http://schemas.openxmlformats.org/officeDocument/2006/customXml" ds:itemID="{32D02A20-9E38-4335-8F3C-63706D6612E6}">
  <ds:schemaRefs>
    <ds:schemaRef ds:uri="http://www.joulesunlimited.com/juid"/>
  </ds:schemaRefs>
</ds:datastoreItem>
</file>

<file path=customXml/itemProps266.xml><?xml version="1.0" encoding="utf-8"?>
<ds:datastoreItem xmlns:ds="http://schemas.openxmlformats.org/officeDocument/2006/customXml" ds:itemID="{FF55615C-26C9-4D35-8895-DA67F0D962B3}">
  <ds:schemaRefs>
    <ds:schemaRef ds:uri="http://www.joulesunlimited.com/juid"/>
  </ds:schemaRefs>
</ds:datastoreItem>
</file>

<file path=customXml/itemProps267.xml><?xml version="1.0" encoding="utf-8"?>
<ds:datastoreItem xmlns:ds="http://schemas.openxmlformats.org/officeDocument/2006/customXml" ds:itemID="{3F2302FC-C032-4F66-8F95-834AD23AF223}">
  <ds:schemaRefs>
    <ds:schemaRef ds:uri="http://www.joulesunlimited.com/juid"/>
  </ds:schemaRefs>
</ds:datastoreItem>
</file>

<file path=customXml/itemProps268.xml><?xml version="1.0" encoding="utf-8"?>
<ds:datastoreItem xmlns:ds="http://schemas.openxmlformats.org/officeDocument/2006/customXml" ds:itemID="{2D96AC61-927E-44EA-92A1-27E84FD23CE8}">
  <ds:schemaRefs>
    <ds:schemaRef ds:uri="http://www.joulesunlimited.com/juid"/>
  </ds:schemaRefs>
</ds:datastoreItem>
</file>

<file path=customXml/itemProps269.xml><?xml version="1.0" encoding="utf-8"?>
<ds:datastoreItem xmlns:ds="http://schemas.openxmlformats.org/officeDocument/2006/customXml" ds:itemID="{AC734EBF-A02E-4F9D-91A7-49519901B71C}">
  <ds:schemaRefs>
    <ds:schemaRef ds:uri="http://www.joulesunlimited.com/juid"/>
  </ds:schemaRefs>
</ds:datastoreItem>
</file>

<file path=customXml/itemProps27.xml><?xml version="1.0" encoding="utf-8"?>
<ds:datastoreItem xmlns:ds="http://schemas.openxmlformats.org/officeDocument/2006/customXml" ds:itemID="{094C4595-0C82-49BF-921A-3338243729F9}">
  <ds:schemaRefs>
    <ds:schemaRef ds:uri="http://www.joulesunlimited.com/juid"/>
  </ds:schemaRefs>
</ds:datastoreItem>
</file>

<file path=customXml/itemProps270.xml><?xml version="1.0" encoding="utf-8"?>
<ds:datastoreItem xmlns:ds="http://schemas.openxmlformats.org/officeDocument/2006/customXml" ds:itemID="{4F8C86B5-C104-4B19-B061-ABA58DB32595}">
  <ds:schemaRefs>
    <ds:schemaRef ds:uri="http://www.joulesunlimited.com/juid"/>
  </ds:schemaRefs>
</ds:datastoreItem>
</file>

<file path=customXml/itemProps271.xml><?xml version="1.0" encoding="utf-8"?>
<ds:datastoreItem xmlns:ds="http://schemas.openxmlformats.org/officeDocument/2006/customXml" ds:itemID="{9F21DDD7-5A63-469D-8516-DE254E2EEB03}">
  <ds:schemaRefs>
    <ds:schemaRef ds:uri="http://www.joulesunlimited.com/juid"/>
  </ds:schemaRefs>
</ds:datastoreItem>
</file>

<file path=customXml/itemProps272.xml><?xml version="1.0" encoding="utf-8"?>
<ds:datastoreItem xmlns:ds="http://schemas.openxmlformats.org/officeDocument/2006/customXml" ds:itemID="{65C39AEF-DDBF-4B73-B057-C8E6A21F671C}">
  <ds:schemaRefs>
    <ds:schemaRef ds:uri="http://www.joulesunlimited.com/juid"/>
  </ds:schemaRefs>
</ds:datastoreItem>
</file>

<file path=customXml/itemProps273.xml><?xml version="1.0" encoding="utf-8"?>
<ds:datastoreItem xmlns:ds="http://schemas.openxmlformats.org/officeDocument/2006/customXml" ds:itemID="{502EB8FD-E619-49C0-BE61-8E43A0536CF2}">
  <ds:schemaRefs>
    <ds:schemaRef ds:uri="http://www.joulesunlimited.com/juid"/>
  </ds:schemaRefs>
</ds:datastoreItem>
</file>

<file path=customXml/itemProps274.xml><?xml version="1.0" encoding="utf-8"?>
<ds:datastoreItem xmlns:ds="http://schemas.openxmlformats.org/officeDocument/2006/customXml" ds:itemID="{2C574934-11F0-48F6-9C97-F3A31454EAE7}">
  <ds:schemaRefs>
    <ds:schemaRef ds:uri="http://www.joulesunlimited.com/juid"/>
  </ds:schemaRefs>
</ds:datastoreItem>
</file>

<file path=customXml/itemProps275.xml><?xml version="1.0" encoding="utf-8"?>
<ds:datastoreItem xmlns:ds="http://schemas.openxmlformats.org/officeDocument/2006/customXml" ds:itemID="{1F7D5515-53D5-4123-86DC-7311F7F29833}">
  <ds:schemaRefs>
    <ds:schemaRef ds:uri="http://www.joulesunlimited.com/juid"/>
  </ds:schemaRefs>
</ds:datastoreItem>
</file>

<file path=customXml/itemProps276.xml><?xml version="1.0" encoding="utf-8"?>
<ds:datastoreItem xmlns:ds="http://schemas.openxmlformats.org/officeDocument/2006/customXml" ds:itemID="{9FD3EC56-C995-4358-AAC8-8C1393ECA33D}">
  <ds:schemaRefs>
    <ds:schemaRef ds:uri="http://www.joulesunlimited.com/juid"/>
  </ds:schemaRefs>
</ds:datastoreItem>
</file>

<file path=customXml/itemProps277.xml><?xml version="1.0" encoding="utf-8"?>
<ds:datastoreItem xmlns:ds="http://schemas.openxmlformats.org/officeDocument/2006/customXml" ds:itemID="{F9284690-BA61-4A72-8C0C-6B2316999B23}">
  <ds:schemaRefs>
    <ds:schemaRef ds:uri="http://www.joulesunlimited.com/juid"/>
  </ds:schemaRefs>
</ds:datastoreItem>
</file>

<file path=customXml/itemProps278.xml><?xml version="1.0" encoding="utf-8"?>
<ds:datastoreItem xmlns:ds="http://schemas.openxmlformats.org/officeDocument/2006/customXml" ds:itemID="{0407DC00-3AD9-4765-9ECD-EC27EC34C724}">
  <ds:schemaRefs>
    <ds:schemaRef ds:uri="http://www.joulesunlimited.com/juid"/>
  </ds:schemaRefs>
</ds:datastoreItem>
</file>

<file path=customXml/itemProps279.xml><?xml version="1.0" encoding="utf-8"?>
<ds:datastoreItem xmlns:ds="http://schemas.openxmlformats.org/officeDocument/2006/customXml" ds:itemID="{4931422B-092D-4C2D-86D3-C1E1EB49BE10}">
  <ds:schemaRefs>
    <ds:schemaRef ds:uri="http://www.joulesunlimited.com/juid"/>
  </ds:schemaRefs>
</ds:datastoreItem>
</file>

<file path=customXml/itemProps28.xml><?xml version="1.0" encoding="utf-8"?>
<ds:datastoreItem xmlns:ds="http://schemas.openxmlformats.org/officeDocument/2006/customXml" ds:itemID="{476EBBBF-873F-465D-A5BC-434302F90C1C}">
  <ds:schemaRefs>
    <ds:schemaRef ds:uri="http://www.joulesunlimited.com/juid"/>
  </ds:schemaRefs>
</ds:datastoreItem>
</file>

<file path=customXml/itemProps280.xml><?xml version="1.0" encoding="utf-8"?>
<ds:datastoreItem xmlns:ds="http://schemas.openxmlformats.org/officeDocument/2006/customXml" ds:itemID="{7A62EBFA-564D-49DA-840C-887418AF4BFB}">
  <ds:schemaRefs>
    <ds:schemaRef ds:uri="http://www.joulesunlimited.com/juid"/>
  </ds:schemaRefs>
</ds:datastoreItem>
</file>

<file path=customXml/itemProps281.xml><?xml version="1.0" encoding="utf-8"?>
<ds:datastoreItem xmlns:ds="http://schemas.openxmlformats.org/officeDocument/2006/customXml" ds:itemID="{9B0A87C3-6AE0-4EA1-B2B4-8C5DFF64E43D}">
  <ds:schemaRefs>
    <ds:schemaRef ds:uri="http://www.joulesunlimited.com/juid"/>
  </ds:schemaRefs>
</ds:datastoreItem>
</file>

<file path=customXml/itemProps282.xml><?xml version="1.0" encoding="utf-8"?>
<ds:datastoreItem xmlns:ds="http://schemas.openxmlformats.org/officeDocument/2006/customXml" ds:itemID="{0A898860-2F25-4446-B3F0-7890B66C0B7F}">
  <ds:schemaRefs>
    <ds:schemaRef ds:uri="http://www.joulesunlimited.com/juid"/>
  </ds:schemaRefs>
</ds:datastoreItem>
</file>

<file path=customXml/itemProps283.xml><?xml version="1.0" encoding="utf-8"?>
<ds:datastoreItem xmlns:ds="http://schemas.openxmlformats.org/officeDocument/2006/customXml" ds:itemID="{CCE0475F-E6AF-423A-BC3B-DB42FF672A28}">
  <ds:schemaRefs>
    <ds:schemaRef ds:uri="http://www.joulesunlimited.com/juid"/>
  </ds:schemaRefs>
</ds:datastoreItem>
</file>

<file path=customXml/itemProps284.xml><?xml version="1.0" encoding="utf-8"?>
<ds:datastoreItem xmlns:ds="http://schemas.openxmlformats.org/officeDocument/2006/customXml" ds:itemID="{B1359DCA-818F-45A6-AC9F-B3922F7CA47D}">
  <ds:schemaRefs>
    <ds:schemaRef ds:uri="http://www.joulesunlimited.com/juid"/>
  </ds:schemaRefs>
</ds:datastoreItem>
</file>

<file path=customXml/itemProps285.xml><?xml version="1.0" encoding="utf-8"?>
<ds:datastoreItem xmlns:ds="http://schemas.openxmlformats.org/officeDocument/2006/customXml" ds:itemID="{C6136525-6AAF-4EF1-843B-74C6BC643848}">
  <ds:schemaRefs>
    <ds:schemaRef ds:uri="http://www.joulesunlimited.com/juid"/>
  </ds:schemaRefs>
</ds:datastoreItem>
</file>

<file path=customXml/itemProps286.xml><?xml version="1.0" encoding="utf-8"?>
<ds:datastoreItem xmlns:ds="http://schemas.openxmlformats.org/officeDocument/2006/customXml" ds:itemID="{913EABB3-F60D-472B-9846-11BB7A45D8D5}">
  <ds:schemaRefs>
    <ds:schemaRef ds:uri="http://www.joulesunlimited.com/juid"/>
  </ds:schemaRefs>
</ds:datastoreItem>
</file>

<file path=customXml/itemProps287.xml><?xml version="1.0" encoding="utf-8"?>
<ds:datastoreItem xmlns:ds="http://schemas.openxmlformats.org/officeDocument/2006/customXml" ds:itemID="{49366707-1719-40B9-9E34-74A796BD7A95}">
  <ds:schemaRefs>
    <ds:schemaRef ds:uri="http://www.joulesunlimited.com/juid"/>
  </ds:schemaRefs>
</ds:datastoreItem>
</file>

<file path=customXml/itemProps288.xml><?xml version="1.0" encoding="utf-8"?>
<ds:datastoreItem xmlns:ds="http://schemas.openxmlformats.org/officeDocument/2006/customXml" ds:itemID="{7186FA41-FE10-4A36-9355-EB923D13C4F8}">
  <ds:schemaRefs>
    <ds:schemaRef ds:uri="http://www.joulesunlimited.com/juid"/>
  </ds:schemaRefs>
</ds:datastoreItem>
</file>

<file path=customXml/itemProps289.xml><?xml version="1.0" encoding="utf-8"?>
<ds:datastoreItem xmlns:ds="http://schemas.openxmlformats.org/officeDocument/2006/customXml" ds:itemID="{07956A09-BFFA-43F4-9D11-998520315E0D}">
  <ds:schemaRefs>
    <ds:schemaRef ds:uri="http://www.joulesunlimited.com/juid"/>
  </ds:schemaRefs>
</ds:datastoreItem>
</file>

<file path=customXml/itemProps29.xml><?xml version="1.0" encoding="utf-8"?>
<ds:datastoreItem xmlns:ds="http://schemas.openxmlformats.org/officeDocument/2006/customXml" ds:itemID="{A8052BF6-9F5D-43E4-B208-2119C0682FA4}">
  <ds:schemaRefs>
    <ds:schemaRef ds:uri="http://www.joulesunlimited.com/juid"/>
  </ds:schemaRefs>
</ds:datastoreItem>
</file>

<file path=customXml/itemProps290.xml><?xml version="1.0" encoding="utf-8"?>
<ds:datastoreItem xmlns:ds="http://schemas.openxmlformats.org/officeDocument/2006/customXml" ds:itemID="{53E498A1-9270-4A40-91B9-EF42AFA93EDC}">
  <ds:schemaRefs>
    <ds:schemaRef ds:uri="http://www.joulesunlimited.com/juid"/>
  </ds:schemaRefs>
</ds:datastoreItem>
</file>

<file path=customXml/itemProps291.xml><?xml version="1.0" encoding="utf-8"?>
<ds:datastoreItem xmlns:ds="http://schemas.openxmlformats.org/officeDocument/2006/customXml" ds:itemID="{36633044-FA73-4839-B724-EFEEE378A824}">
  <ds:schemaRefs>
    <ds:schemaRef ds:uri="http://www.joulesunlimited.com/juid"/>
  </ds:schemaRefs>
</ds:datastoreItem>
</file>

<file path=customXml/itemProps292.xml><?xml version="1.0" encoding="utf-8"?>
<ds:datastoreItem xmlns:ds="http://schemas.openxmlformats.org/officeDocument/2006/customXml" ds:itemID="{A0822547-3945-45F8-B513-889589119F5B}">
  <ds:schemaRefs>
    <ds:schemaRef ds:uri="http://www.joulesunlimited.com/juid"/>
  </ds:schemaRefs>
</ds:datastoreItem>
</file>

<file path=customXml/itemProps293.xml><?xml version="1.0" encoding="utf-8"?>
<ds:datastoreItem xmlns:ds="http://schemas.openxmlformats.org/officeDocument/2006/customXml" ds:itemID="{98FE4961-C37B-42D8-9B34-3B02B8DBA165}">
  <ds:schemaRefs>
    <ds:schemaRef ds:uri="http://www.joulesunlimited.com/juid"/>
  </ds:schemaRefs>
</ds:datastoreItem>
</file>

<file path=customXml/itemProps294.xml><?xml version="1.0" encoding="utf-8"?>
<ds:datastoreItem xmlns:ds="http://schemas.openxmlformats.org/officeDocument/2006/customXml" ds:itemID="{D7F98F0D-889F-425C-985B-945B48CB623A}">
  <ds:schemaRefs>
    <ds:schemaRef ds:uri="http://www.joulesunlimited.com/juid"/>
  </ds:schemaRefs>
</ds:datastoreItem>
</file>

<file path=customXml/itemProps295.xml><?xml version="1.0" encoding="utf-8"?>
<ds:datastoreItem xmlns:ds="http://schemas.openxmlformats.org/officeDocument/2006/customXml" ds:itemID="{55F717D5-36D8-4558-A2D9-F37EDF2940B1}">
  <ds:schemaRefs>
    <ds:schemaRef ds:uri="http://www.joulesunlimited.com/juid"/>
  </ds:schemaRefs>
</ds:datastoreItem>
</file>

<file path=customXml/itemProps296.xml><?xml version="1.0" encoding="utf-8"?>
<ds:datastoreItem xmlns:ds="http://schemas.openxmlformats.org/officeDocument/2006/customXml" ds:itemID="{B536AB4D-F56C-4F1A-98CD-8D17FB451908}">
  <ds:schemaRefs>
    <ds:schemaRef ds:uri="http://www.joulesunlimited.com/juid"/>
  </ds:schemaRefs>
</ds:datastoreItem>
</file>

<file path=customXml/itemProps297.xml><?xml version="1.0" encoding="utf-8"?>
<ds:datastoreItem xmlns:ds="http://schemas.openxmlformats.org/officeDocument/2006/customXml" ds:itemID="{1371732C-77C3-47EE-BF45-4B66918F92B9}">
  <ds:schemaRefs>
    <ds:schemaRef ds:uri="http://www.joulesunlimited.com/juid"/>
  </ds:schemaRefs>
</ds:datastoreItem>
</file>

<file path=customXml/itemProps298.xml><?xml version="1.0" encoding="utf-8"?>
<ds:datastoreItem xmlns:ds="http://schemas.openxmlformats.org/officeDocument/2006/customXml" ds:itemID="{8E9E5FAA-4F1B-431B-B810-62D694049ADD}">
  <ds:schemaRefs>
    <ds:schemaRef ds:uri="http://www.joulesunlimited.com/juid"/>
  </ds:schemaRefs>
</ds:datastoreItem>
</file>

<file path=customXml/itemProps299.xml><?xml version="1.0" encoding="utf-8"?>
<ds:datastoreItem xmlns:ds="http://schemas.openxmlformats.org/officeDocument/2006/customXml" ds:itemID="{3E6551BC-58A3-4A68-A386-92C4F8128381}">
  <ds:schemaRefs>
    <ds:schemaRef ds:uri="http://www.joulesunlimited.com/juid"/>
  </ds:schemaRefs>
</ds:datastoreItem>
</file>

<file path=customXml/itemProps3.xml><?xml version="1.0" encoding="utf-8"?>
<ds:datastoreItem xmlns:ds="http://schemas.openxmlformats.org/officeDocument/2006/customXml" ds:itemID="{2DCFFA29-7E97-4C34-A63D-4B51DA8CF793}">
  <ds:schemaRefs>
    <ds:schemaRef ds:uri="http://www.joulesunlimited.com/juid"/>
  </ds:schemaRefs>
</ds:datastoreItem>
</file>

<file path=customXml/itemProps30.xml><?xml version="1.0" encoding="utf-8"?>
<ds:datastoreItem xmlns:ds="http://schemas.openxmlformats.org/officeDocument/2006/customXml" ds:itemID="{3821DE87-A801-4D5B-8D28-BC115881AF35}">
  <ds:schemaRefs>
    <ds:schemaRef ds:uri="http://www.joulesunlimited.com/juid"/>
  </ds:schemaRefs>
</ds:datastoreItem>
</file>

<file path=customXml/itemProps300.xml><?xml version="1.0" encoding="utf-8"?>
<ds:datastoreItem xmlns:ds="http://schemas.openxmlformats.org/officeDocument/2006/customXml" ds:itemID="{81DEAF53-98FC-45A1-BA32-AC6AEFF26782}">
  <ds:schemaRefs>
    <ds:schemaRef ds:uri="http://www.joulesunlimited.com/juid"/>
  </ds:schemaRefs>
</ds:datastoreItem>
</file>

<file path=customXml/itemProps301.xml><?xml version="1.0" encoding="utf-8"?>
<ds:datastoreItem xmlns:ds="http://schemas.openxmlformats.org/officeDocument/2006/customXml" ds:itemID="{7B68D3B7-70C1-47C7-8A7D-80370C943F62}">
  <ds:schemaRefs>
    <ds:schemaRef ds:uri="http://www.joulesunlimited.com/juid"/>
  </ds:schemaRefs>
</ds:datastoreItem>
</file>

<file path=customXml/itemProps302.xml><?xml version="1.0" encoding="utf-8"?>
<ds:datastoreItem xmlns:ds="http://schemas.openxmlformats.org/officeDocument/2006/customXml" ds:itemID="{23554909-42A1-4285-81D9-FDC6A59C4347}">
  <ds:schemaRefs>
    <ds:schemaRef ds:uri="http://www.joulesunlimited.com/juid"/>
  </ds:schemaRefs>
</ds:datastoreItem>
</file>

<file path=customXml/itemProps303.xml><?xml version="1.0" encoding="utf-8"?>
<ds:datastoreItem xmlns:ds="http://schemas.openxmlformats.org/officeDocument/2006/customXml" ds:itemID="{38B13AE3-FADE-4681-AE73-7D07810461E6}">
  <ds:schemaRefs>
    <ds:schemaRef ds:uri="http://www.joulesunlimited.com/juid"/>
  </ds:schemaRefs>
</ds:datastoreItem>
</file>

<file path=customXml/itemProps304.xml><?xml version="1.0" encoding="utf-8"?>
<ds:datastoreItem xmlns:ds="http://schemas.openxmlformats.org/officeDocument/2006/customXml" ds:itemID="{42C37B4B-84E7-4A32-9300-B23DDEBB0E56}">
  <ds:schemaRefs>
    <ds:schemaRef ds:uri="http://www.joulesunlimited.com/juid"/>
  </ds:schemaRefs>
</ds:datastoreItem>
</file>

<file path=customXml/itemProps305.xml><?xml version="1.0" encoding="utf-8"?>
<ds:datastoreItem xmlns:ds="http://schemas.openxmlformats.org/officeDocument/2006/customXml" ds:itemID="{6A900602-4AA5-4175-B192-210836D17189}">
  <ds:schemaRefs>
    <ds:schemaRef ds:uri="http://www.joulesunlimited.com/juid"/>
  </ds:schemaRefs>
</ds:datastoreItem>
</file>

<file path=customXml/itemProps306.xml><?xml version="1.0" encoding="utf-8"?>
<ds:datastoreItem xmlns:ds="http://schemas.openxmlformats.org/officeDocument/2006/customXml" ds:itemID="{53E2C296-6E03-4863-B6EB-B71F626CA824}">
  <ds:schemaRefs>
    <ds:schemaRef ds:uri="http://www.joulesunlimited.com/juid"/>
  </ds:schemaRefs>
</ds:datastoreItem>
</file>

<file path=customXml/itemProps307.xml><?xml version="1.0" encoding="utf-8"?>
<ds:datastoreItem xmlns:ds="http://schemas.openxmlformats.org/officeDocument/2006/customXml" ds:itemID="{3A964E51-9ABD-482A-931E-56EE583381E7}">
  <ds:schemaRefs>
    <ds:schemaRef ds:uri="http://www.joulesunlimited.com/juid"/>
  </ds:schemaRefs>
</ds:datastoreItem>
</file>

<file path=customXml/itemProps308.xml><?xml version="1.0" encoding="utf-8"?>
<ds:datastoreItem xmlns:ds="http://schemas.openxmlformats.org/officeDocument/2006/customXml" ds:itemID="{423F0487-AF69-41CB-99EA-135E8412B8A3}">
  <ds:schemaRefs>
    <ds:schemaRef ds:uri="http://www.joulesunlimited.com/juid"/>
  </ds:schemaRefs>
</ds:datastoreItem>
</file>

<file path=customXml/itemProps309.xml><?xml version="1.0" encoding="utf-8"?>
<ds:datastoreItem xmlns:ds="http://schemas.openxmlformats.org/officeDocument/2006/customXml" ds:itemID="{03ED3735-BB94-4E14-ABBB-7F8E039E17B5}">
  <ds:schemaRefs>
    <ds:schemaRef ds:uri="http://www.joulesunlimited.com/juid"/>
  </ds:schemaRefs>
</ds:datastoreItem>
</file>

<file path=customXml/itemProps31.xml><?xml version="1.0" encoding="utf-8"?>
<ds:datastoreItem xmlns:ds="http://schemas.openxmlformats.org/officeDocument/2006/customXml" ds:itemID="{CCA0872F-EEA5-4C6E-A258-F33411EB23C5}">
  <ds:schemaRefs>
    <ds:schemaRef ds:uri="http://www.joulesunlimited.com/juid"/>
  </ds:schemaRefs>
</ds:datastoreItem>
</file>

<file path=customXml/itemProps310.xml><?xml version="1.0" encoding="utf-8"?>
<ds:datastoreItem xmlns:ds="http://schemas.openxmlformats.org/officeDocument/2006/customXml" ds:itemID="{46B14453-CE94-4980-91FE-C419A2B9687A}">
  <ds:schemaRefs>
    <ds:schemaRef ds:uri="http://www.joulesunlimited.com/juid"/>
  </ds:schemaRefs>
</ds:datastoreItem>
</file>

<file path=customXml/itemProps311.xml><?xml version="1.0" encoding="utf-8"?>
<ds:datastoreItem xmlns:ds="http://schemas.openxmlformats.org/officeDocument/2006/customXml" ds:itemID="{4468C034-B24E-4C56-BCAE-102DAB1E160D}">
  <ds:schemaRefs>
    <ds:schemaRef ds:uri="http://www.joulesunlimited.com/juid"/>
  </ds:schemaRefs>
</ds:datastoreItem>
</file>

<file path=customXml/itemProps312.xml><?xml version="1.0" encoding="utf-8"?>
<ds:datastoreItem xmlns:ds="http://schemas.openxmlformats.org/officeDocument/2006/customXml" ds:itemID="{EDA19A49-DF3B-4487-89BC-7BF3D09B921B}">
  <ds:schemaRefs>
    <ds:schemaRef ds:uri="http://www.joulesunlimited.com/juid"/>
  </ds:schemaRefs>
</ds:datastoreItem>
</file>

<file path=customXml/itemProps313.xml><?xml version="1.0" encoding="utf-8"?>
<ds:datastoreItem xmlns:ds="http://schemas.openxmlformats.org/officeDocument/2006/customXml" ds:itemID="{E5CC49FB-5F0A-4484-9C72-E8D6039D36CA}">
  <ds:schemaRefs>
    <ds:schemaRef ds:uri="http://www.joulesunlimited.com/juid"/>
  </ds:schemaRefs>
</ds:datastoreItem>
</file>

<file path=customXml/itemProps314.xml><?xml version="1.0" encoding="utf-8"?>
<ds:datastoreItem xmlns:ds="http://schemas.openxmlformats.org/officeDocument/2006/customXml" ds:itemID="{4B36BCBD-AAD7-45FB-A384-6F9B19D98E94}">
  <ds:schemaRefs>
    <ds:schemaRef ds:uri="http://www.joulesunlimited.com/juid"/>
  </ds:schemaRefs>
</ds:datastoreItem>
</file>

<file path=customXml/itemProps315.xml><?xml version="1.0" encoding="utf-8"?>
<ds:datastoreItem xmlns:ds="http://schemas.openxmlformats.org/officeDocument/2006/customXml" ds:itemID="{C258EA87-D765-4E5E-97D8-E0CBE5A3A505}">
  <ds:schemaRefs>
    <ds:schemaRef ds:uri="http://www.joulesunlimited.com/juid"/>
  </ds:schemaRefs>
</ds:datastoreItem>
</file>

<file path=customXml/itemProps316.xml><?xml version="1.0" encoding="utf-8"?>
<ds:datastoreItem xmlns:ds="http://schemas.openxmlformats.org/officeDocument/2006/customXml" ds:itemID="{97575D0F-F65E-4E76-A162-31B6FD5C87F2}">
  <ds:schemaRefs>
    <ds:schemaRef ds:uri="http://www.joulesunlimited.com/juid"/>
  </ds:schemaRefs>
</ds:datastoreItem>
</file>

<file path=customXml/itemProps317.xml><?xml version="1.0" encoding="utf-8"?>
<ds:datastoreItem xmlns:ds="http://schemas.openxmlformats.org/officeDocument/2006/customXml" ds:itemID="{745CBB7B-DDEF-44F6-AA55-48DD398F0626}">
  <ds:schemaRefs>
    <ds:schemaRef ds:uri="http://www.joulesunlimited.com/juid"/>
  </ds:schemaRefs>
</ds:datastoreItem>
</file>

<file path=customXml/itemProps318.xml><?xml version="1.0" encoding="utf-8"?>
<ds:datastoreItem xmlns:ds="http://schemas.openxmlformats.org/officeDocument/2006/customXml" ds:itemID="{C2A4FEAF-0C40-4FAD-9EB5-0C26183C2CC5}">
  <ds:schemaRefs>
    <ds:schemaRef ds:uri="http://www.joulesunlimited.com/juid"/>
  </ds:schemaRefs>
</ds:datastoreItem>
</file>

<file path=customXml/itemProps319.xml><?xml version="1.0" encoding="utf-8"?>
<ds:datastoreItem xmlns:ds="http://schemas.openxmlformats.org/officeDocument/2006/customXml" ds:itemID="{143790C1-0440-40BC-8458-6941963629B6}">
  <ds:schemaRefs>
    <ds:schemaRef ds:uri="http://www.joulesunlimited.com/juid"/>
  </ds:schemaRefs>
</ds:datastoreItem>
</file>

<file path=customXml/itemProps32.xml><?xml version="1.0" encoding="utf-8"?>
<ds:datastoreItem xmlns:ds="http://schemas.openxmlformats.org/officeDocument/2006/customXml" ds:itemID="{8F4869F2-DDE8-416D-A09F-01030CE19357}">
  <ds:schemaRefs>
    <ds:schemaRef ds:uri="http://www.joulesunlimited.com/juid"/>
  </ds:schemaRefs>
</ds:datastoreItem>
</file>

<file path=customXml/itemProps320.xml><?xml version="1.0" encoding="utf-8"?>
<ds:datastoreItem xmlns:ds="http://schemas.openxmlformats.org/officeDocument/2006/customXml" ds:itemID="{F95D1DFB-E20E-4FD8-B303-6A9DF8EE4ECF}">
  <ds:schemaRefs>
    <ds:schemaRef ds:uri="http://www.joulesunlimited.com/juid"/>
  </ds:schemaRefs>
</ds:datastoreItem>
</file>

<file path=customXml/itemProps321.xml><?xml version="1.0" encoding="utf-8"?>
<ds:datastoreItem xmlns:ds="http://schemas.openxmlformats.org/officeDocument/2006/customXml" ds:itemID="{5D3D2C11-EA2E-4BF1-BB2E-841CCD86FE8D}">
  <ds:schemaRefs>
    <ds:schemaRef ds:uri="http://www.joulesunlimited.com/juid"/>
  </ds:schemaRefs>
</ds:datastoreItem>
</file>

<file path=customXml/itemProps322.xml><?xml version="1.0" encoding="utf-8"?>
<ds:datastoreItem xmlns:ds="http://schemas.openxmlformats.org/officeDocument/2006/customXml" ds:itemID="{05108CB9-601D-4FD5-B851-23F5FECD446A}">
  <ds:schemaRefs>
    <ds:schemaRef ds:uri="http://www.joulesunlimited.com/juid"/>
  </ds:schemaRefs>
</ds:datastoreItem>
</file>

<file path=customXml/itemProps323.xml><?xml version="1.0" encoding="utf-8"?>
<ds:datastoreItem xmlns:ds="http://schemas.openxmlformats.org/officeDocument/2006/customXml" ds:itemID="{7E40FB99-5DED-4BA6-80C9-C1ABF243A4C5}">
  <ds:schemaRefs>
    <ds:schemaRef ds:uri="http://www.joulesunlimited.com/juid"/>
  </ds:schemaRefs>
</ds:datastoreItem>
</file>

<file path=customXml/itemProps324.xml><?xml version="1.0" encoding="utf-8"?>
<ds:datastoreItem xmlns:ds="http://schemas.openxmlformats.org/officeDocument/2006/customXml" ds:itemID="{F3D87AD3-1DF5-4C75-AB7C-6559B3832D57}">
  <ds:schemaRefs>
    <ds:schemaRef ds:uri="http://www.joulesunlimited.com/juid"/>
  </ds:schemaRefs>
</ds:datastoreItem>
</file>

<file path=customXml/itemProps325.xml><?xml version="1.0" encoding="utf-8"?>
<ds:datastoreItem xmlns:ds="http://schemas.openxmlformats.org/officeDocument/2006/customXml" ds:itemID="{23C325F6-246E-4E0C-B3B1-D4E80D79F797}">
  <ds:schemaRefs>
    <ds:schemaRef ds:uri="http://www.joulesunlimited.com/juid"/>
  </ds:schemaRefs>
</ds:datastoreItem>
</file>

<file path=customXml/itemProps326.xml><?xml version="1.0" encoding="utf-8"?>
<ds:datastoreItem xmlns:ds="http://schemas.openxmlformats.org/officeDocument/2006/customXml" ds:itemID="{96A81E84-C677-4BA1-B677-55871546F3BB}">
  <ds:schemaRefs>
    <ds:schemaRef ds:uri="http://www.joulesunlimited.com/juid"/>
  </ds:schemaRefs>
</ds:datastoreItem>
</file>

<file path=customXml/itemProps327.xml><?xml version="1.0" encoding="utf-8"?>
<ds:datastoreItem xmlns:ds="http://schemas.openxmlformats.org/officeDocument/2006/customXml" ds:itemID="{C111F397-8819-4B8C-B514-1FA1762CA7E1}">
  <ds:schemaRefs>
    <ds:schemaRef ds:uri="http://www.joulesunlimited.com/juid"/>
  </ds:schemaRefs>
</ds:datastoreItem>
</file>

<file path=customXml/itemProps328.xml><?xml version="1.0" encoding="utf-8"?>
<ds:datastoreItem xmlns:ds="http://schemas.openxmlformats.org/officeDocument/2006/customXml" ds:itemID="{06D3FA5D-F0CF-41F1-866F-A6158122E533}">
  <ds:schemaRefs>
    <ds:schemaRef ds:uri="http://www.joulesunlimited.com/juid"/>
  </ds:schemaRefs>
</ds:datastoreItem>
</file>

<file path=customXml/itemProps329.xml><?xml version="1.0" encoding="utf-8"?>
<ds:datastoreItem xmlns:ds="http://schemas.openxmlformats.org/officeDocument/2006/customXml" ds:itemID="{72082392-7953-44AA-A2AD-4CF92AAA7368}">
  <ds:schemaRefs>
    <ds:schemaRef ds:uri="http://www.joulesunlimited.com/juid"/>
  </ds:schemaRefs>
</ds:datastoreItem>
</file>

<file path=customXml/itemProps33.xml><?xml version="1.0" encoding="utf-8"?>
<ds:datastoreItem xmlns:ds="http://schemas.openxmlformats.org/officeDocument/2006/customXml" ds:itemID="{64C1BF5D-C964-4CAD-8612-D967A481A9B4}">
  <ds:schemaRefs>
    <ds:schemaRef ds:uri="http://www.joulesunlimited.com/juid"/>
  </ds:schemaRefs>
</ds:datastoreItem>
</file>

<file path=customXml/itemProps330.xml><?xml version="1.0" encoding="utf-8"?>
<ds:datastoreItem xmlns:ds="http://schemas.openxmlformats.org/officeDocument/2006/customXml" ds:itemID="{D5652C61-ECE6-4D93-8B7C-5F756FEBC312}">
  <ds:schemaRefs>
    <ds:schemaRef ds:uri="http://www.joulesunlimited.com/juid"/>
  </ds:schemaRefs>
</ds:datastoreItem>
</file>

<file path=customXml/itemProps331.xml><?xml version="1.0" encoding="utf-8"?>
<ds:datastoreItem xmlns:ds="http://schemas.openxmlformats.org/officeDocument/2006/customXml" ds:itemID="{0F93894A-8DCB-4D3A-98CA-A0445A7B131D}">
  <ds:schemaRefs>
    <ds:schemaRef ds:uri="http://www.joulesunlimited.com/juid"/>
  </ds:schemaRefs>
</ds:datastoreItem>
</file>

<file path=customXml/itemProps332.xml><?xml version="1.0" encoding="utf-8"?>
<ds:datastoreItem xmlns:ds="http://schemas.openxmlformats.org/officeDocument/2006/customXml" ds:itemID="{D6CB95FF-33F1-436D-A70D-4752CB2BD823}">
  <ds:schemaRefs>
    <ds:schemaRef ds:uri="http://www.joulesunlimited.com/juid"/>
  </ds:schemaRefs>
</ds:datastoreItem>
</file>

<file path=customXml/itemProps333.xml><?xml version="1.0" encoding="utf-8"?>
<ds:datastoreItem xmlns:ds="http://schemas.openxmlformats.org/officeDocument/2006/customXml" ds:itemID="{751E2454-B1AA-4E1C-AAEA-8DC2DC67BC46}">
  <ds:schemaRefs>
    <ds:schemaRef ds:uri="http://www.joulesunlimited.com/juid"/>
  </ds:schemaRefs>
</ds:datastoreItem>
</file>

<file path=customXml/itemProps334.xml><?xml version="1.0" encoding="utf-8"?>
<ds:datastoreItem xmlns:ds="http://schemas.openxmlformats.org/officeDocument/2006/customXml" ds:itemID="{434FF90D-AAF0-4617-A981-AF087AB3ACD4}">
  <ds:schemaRefs>
    <ds:schemaRef ds:uri="http://www.joulesunlimited.com/juid"/>
  </ds:schemaRefs>
</ds:datastoreItem>
</file>

<file path=customXml/itemProps335.xml><?xml version="1.0" encoding="utf-8"?>
<ds:datastoreItem xmlns:ds="http://schemas.openxmlformats.org/officeDocument/2006/customXml" ds:itemID="{A1AE1EC4-2A51-4F53-BEBB-4EC9DE6FFE97}">
  <ds:schemaRefs>
    <ds:schemaRef ds:uri="http://www.joulesunlimited.com/juid"/>
  </ds:schemaRefs>
</ds:datastoreItem>
</file>

<file path=customXml/itemProps336.xml><?xml version="1.0" encoding="utf-8"?>
<ds:datastoreItem xmlns:ds="http://schemas.openxmlformats.org/officeDocument/2006/customXml" ds:itemID="{0A6B2758-54A2-448F-BFA9-3DCEA00D5BD3}">
  <ds:schemaRefs>
    <ds:schemaRef ds:uri="http://www.joulesunlimited.com/juid"/>
  </ds:schemaRefs>
</ds:datastoreItem>
</file>

<file path=customXml/itemProps337.xml><?xml version="1.0" encoding="utf-8"?>
<ds:datastoreItem xmlns:ds="http://schemas.openxmlformats.org/officeDocument/2006/customXml" ds:itemID="{74F423BC-BAB4-4127-8E1A-29E75A5A69F6}">
  <ds:schemaRefs>
    <ds:schemaRef ds:uri="http://www.joulesunlimited.com/juid"/>
  </ds:schemaRefs>
</ds:datastoreItem>
</file>

<file path=customXml/itemProps338.xml><?xml version="1.0" encoding="utf-8"?>
<ds:datastoreItem xmlns:ds="http://schemas.openxmlformats.org/officeDocument/2006/customXml" ds:itemID="{923AF539-8AA2-426A-BC62-F85E89D13DC9}">
  <ds:schemaRefs>
    <ds:schemaRef ds:uri="http://www.joulesunlimited.com/juid"/>
  </ds:schemaRefs>
</ds:datastoreItem>
</file>

<file path=customXml/itemProps339.xml><?xml version="1.0" encoding="utf-8"?>
<ds:datastoreItem xmlns:ds="http://schemas.openxmlformats.org/officeDocument/2006/customXml" ds:itemID="{AB3D22FD-707B-4090-8DA2-4138E9DB6233}">
  <ds:schemaRefs>
    <ds:schemaRef ds:uri="http://www.joulesunlimited.com/juid"/>
  </ds:schemaRefs>
</ds:datastoreItem>
</file>

<file path=customXml/itemProps34.xml><?xml version="1.0" encoding="utf-8"?>
<ds:datastoreItem xmlns:ds="http://schemas.openxmlformats.org/officeDocument/2006/customXml" ds:itemID="{C7B8BC06-9012-423C-9D32-637C22C0A667}">
  <ds:schemaRefs>
    <ds:schemaRef ds:uri="http://www.joulesunlimited.com/juid"/>
  </ds:schemaRefs>
</ds:datastoreItem>
</file>

<file path=customXml/itemProps340.xml><?xml version="1.0" encoding="utf-8"?>
<ds:datastoreItem xmlns:ds="http://schemas.openxmlformats.org/officeDocument/2006/customXml" ds:itemID="{212EB61C-6F5D-4303-8408-512F73667B4E}">
  <ds:schemaRefs>
    <ds:schemaRef ds:uri="http://www.joulesunlimited.com/juid"/>
  </ds:schemaRefs>
</ds:datastoreItem>
</file>

<file path=customXml/itemProps341.xml><?xml version="1.0" encoding="utf-8"?>
<ds:datastoreItem xmlns:ds="http://schemas.openxmlformats.org/officeDocument/2006/customXml" ds:itemID="{EE2BB989-B4C0-4534-AE58-62754D95BD29}">
  <ds:schemaRefs>
    <ds:schemaRef ds:uri="http://www.joulesunlimited.com/juid"/>
  </ds:schemaRefs>
</ds:datastoreItem>
</file>

<file path=customXml/itemProps342.xml><?xml version="1.0" encoding="utf-8"?>
<ds:datastoreItem xmlns:ds="http://schemas.openxmlformats.org/officeDocument/2006/customXml" ds:itemID="{66BED5E7-88C8-4185-86D0-968A5AB88FCF}">
  <ds:schemaRefs>
    <ds:schemaRef ds:uri="http://www.joulesunlimited.com/juid"/>
  </ds:schemaRefs>
</ds:datastoreItem>
</file>

<file path=customXml/itemProps343.xml><?xml version="1.0" encoding="utf-8"?>
<ds:datastoreItem xmlns:ds="http://schemas.openxmlformats.org/officeDocument/2006/customXml" ds:itemID="{F9FEE04F-36A2-4398-AB0B-7FB53797DA6C}">
  <ds:schemaRefs>
    <ds:schemaRef ds:uri="http://www.joulesunlimited.com/juid"/>
  </ds:schemaRefs>
</ds:datastoreItem>
</file>

<file path=customXml/itemProps344.xml><?xml version="1.0" encoding="utf-8"?>
<ds:datastoreItem xmlns:ds="http://schemas.openxmlformats.org/officeDocument/2006/customXml" ds:itemID="{4893F702-7D2F-4BEC-8FF7-018428F64B97}">
  <ds:schemaRefs>
    <ds:schemaRef ds:uri="http://www.joulesunlimited.com/juid"/>
  </ds:schemaRefs>
</ds:datastoreItem>
</file>

<file path=customXml/itemProps345.xml><?xml version="1.0" encoding="utf-8"?>
<ds:datastoreItem xmlns:ds="http://schemas.openxmlformats.org/officeDocument/2006/customXml" ds:itemID="{23C5CA40-4C53-44FF-A649-856E25E4E94A}">
  <ds:schemaRefs>
    <ds:schemaRef ds:uri="http://www.joulesunlimited.com/juid"/>
  </ds:schemaRefs>
</ds:datastoreItem>
</file>

<file path=customXml/itemProps346.xml><?xml version="1.0" encoding="utf-8"?>
<ds:datastoreItem xmlns:ds="http://schemas.openxmlformats.org/officeDocument/2006/customXml" ds:itemID="{823314D3-DEC3-44BE-BC11-053D9E884BBB}">
  <ds:schemaRefs>
    <ds:schemaRef ds:uri="http://www.joulesunlimited.com/juid"/>
  </ds:schemaRefs>
</ds:datastoreItem>
</file>

<file path=customXml/itemProps347.xml><?xml version="1.0" encoding="utf-8"?>
<ds:datastoreItem xmlns:ds="http://schemas.openxmlformats.org/officeDocument/2006/customXml" ds:itemID="{F1A9D28B-E9B6-43E1-B316-AB8BD5C8C279}">
  <ds:schemaRefs>
    <ds:schemaRef ds:uri="http://www.joulesunlimited.com/juid"/>
  </ds:schemaRefs>
</ds:datastoreItem>
</file>

<file path=customXml/itemProps348.xml><?xml version="1.0" encoding="utf-8"?>
<ds:datastoreItem xmlns:ds="http://schemas.openxmlformats.org/officeDocument/2006/customXml" ds:itemID="{88A5E9A7-4E97-4611-9A56-F5A2C019D819}">
  <ds:schemaRefs>
    <ds:schemaRef ds:uri="http://www.joulesunlimited.com/juid"/>
  </ds:schemaRefs>
</ds:datastoreItem>
</file>

<file path=customXml/itemProps349.xml><?xml version="1.0" encoding="utf-8"?>
<ds:datastoreItem xmlns:ds="http://schemas.openxmlformats.org/officeDocument/2006/customXml" ds:itemID="{77F1EC09-4B98-4501-A1D8-8B0BCD979099}">
  <ds:schemaRefs>
    <ds:schemaRef ds:uri="http://www.joulesunlimited.com/juid"/>
  </ds:schemaRefs>
</ds:datastoreItem>
</file>

<file path=customXml/itemProps35.xml><?xml version="1.0" encoding="utf-8"?>
<ds:datastoreItem xmlns:ds="http://schemas.openxmlformats.org/officeDocument/2006/customXml" ds:itemID="{D60ED024-792B-4FD1-8DDD-4FFF7807D109}">
  <ds:schemaRefs>
    <ds:schemaRef ds:uri="http://www.joulesunlimited.com/juid"/>
  </ds:schemaRefs>
</ds:datastoreItem>
</file>

<file path=customXml/itemProps350.xml><?xml version="1.0" encoding="utf-8"?>
<ds:datastoreItem xmlns:ds="http://schemas.openxmlformats.org/officeDocument/2006/customXml" ds:itemID="{53C73C4E-8BBD-48EC-85F4-A2BB5A82EC88}">
  <ds:schemaRefs>
    <ds:schemaRef ds:uri="http://www.joulesunlimited.com/juid"/>
  </ds:schemaRefs>
</ds:datastoreItem>
</file>

<file path=customXml/itemProps351.xml><?xml version="1.0" encoding="utf-8"?>
<ds:datastoreItem xmlns:ds="http://schemas.openxmlformats.org/officeDocument/2006/customXml" ds:itemID="{23CE5707-47EC-471D-9D88-B6099CF11D99}">
  <ds:schemaRefs>
    <ds:schemaRef ds:uri="http://www.joulesunlimited.com/juid"/>
  </ds:schemaRefs>
</ds:datastoreItem>
</file>

<file path=customXml/itemProps352.xml><?xml version="1.0" encoding="utf-8"?>
<ds:datastoreItem xmlns:ds="http://schemas.openxmlformats.org/officeDocument/2006/customXml" ds:itemID="{55E72CAC-75EE-4866-9B75-0B7DD0C29658}">
  <ds:schemaRefs>
    <ds:schemaRef ds:uri="http://www.joulesunlimited.com/juid"/>
  </ds:schemaRefs>
</ds:datastoreItem>
</file>

<file path=customXml/itemProps353.xml><?xml version="1.0" encoding="utf-8"?>
<ds:datastoreItem xmlns:ds="http://schemas.openxmlformats.org/officeDocument/2006/customXml" ds:itemID="{07D099B6-AC46-4058-86D2-EE9D1B9E21B1}">
  <ds:schemaRefs>
    <ds:schemaRef ds:uri="http://www.joulesunlimited.com/juid"/>
  </ds:schemaRefs>
</ds:datastoreItem>
</file>

<file path=customXml/itemProps354.xml><?xml version="1.0" encoding="utf-8"?>
<ds:datastoreItem xmlns:ds="http://schemas.openxmlformats.org/officeDocument/2006/customXml" ds:itemID="{EBC1174D-D714-4AD0-BBE4-90456EF74485}">
  <ds:schemaRefs>
    <ds:schemaRef ds:uri="http://www.joulesunlimited.com/juid"/>
  </ds:schemaRefs>
</ds:datastoreItem>
</file>

<file path=customXml/itemProps355.xml><?xml version="1.0" encoding="utf-8"?>
<ds:datastoreItem xmlns:ds="http://schemas.openxmlformats.org/officeDocument/2006/customXml" ds:itemID="{AE026744-0D6F-4DE7-992F-657D7FF6EF9A}">
  <ds:schemaRefs>
    <ds:schemaRef ds:uri="http://www.joulesunlimited.com/juid"/>
  </ds:schemaRefs>
</ds:datastoreItem>
</file>

<file path=customXml/itemProps356.xml><?xml version="1.0" encoding="utf-8"?>
<ds:datastoreItem xmlns:ds="http://schemas.openxmlformats.org/officeDocument/2006/customXml" ds:itemID="{9F269346-696F-45D9-845F-78F85EADDA32}">
  <ds:schemaRefs>
    <ds:schemaRef ds:uri="http://www.joulesunlimited.com/juid"/>
  </ds:schemaRefs>
</ds:datastoreItem>
</file>

<file path=customXml/itemProps357.xml><?xml version="1.0" encoding="utf-8"?>
<ds:datastoreItem xmlns:ds="http://schemas.openxmlformats.org/officeDocument/2006/customXml" ds:itemID="{5B29E837-3112-424B-9F24-0C7A2DFCC88B}">
  <ds:schemaRefs>
    <ds:schemaRef ds:uri="http://www.joulesunlimited.com/juid"/>
  </ds:schemaRefs>
</ds:datastoreItem>
</file>

<file path=customXml/itemProps358.xml><?xml version="1.0" encoding="utf-8"?>
<ds:datastoreItem xmlns:ds="http://schemas.openxmlformats.org/officeDocument/2006/customXml" ds:itemID="{E97BBE5A-E0E4-4538-8A3E-EA01A602B285}">
  <ds:schemaRefs>
    <ds:schemaRef ds:uri="http://www.joulesunlimited.com/juid"/>
  </ds:schemaRefs>
</ds:datastoreItem>
</file>

<file path=customXml/itemProps359.xml><?xml version="1.0" encoding="utf-8"?>
<ds:datastoreItem xmlns:ds="http://schemas.openxmlformats.org/officeDocument/2006/customXml" ds:itemID="{B7F10D13-98AC-4D2B-9FFB-CAA4DF0445B8}">
  <ds:schemaRefs>
    <ds:schemaRef ds:uri="http://www.joulesunlimited.com/juid"/>
  </ds:schemaRefs>
</ds:datastoreItem>
</file>

<file path=customXml/itemProps36.xml><?xml version="1.0" encoding="utf-8"?>
<ds:datastoreItem xmlns:ds="http://schemas.openxmlformats.org/officeDocument/2006/customXml" ds:itemID="{20E9E250-C3D5-4510-A305-42E5CDFAC4F3}">
  <ds:schemaRefs>
    <ds:schemaRef ds:uri="http://www.joulesunlimited.com/juid"/>
  </ds:schemaRefs>
</ds:datastoreItem>
</file>

<file path=customXml/itemProps360.xml><?xml version="1.0" encoding="utf-8"?>
<ds:datastoreItem xmlns:ds="http://schemas.openxmlformats.org/officeDocument/2006/customXml" ds:itemID="{0AC73B07-1B31-4BE1-95B2-08571B5CEE85}">
  <ds:schemaRefs>
    <ds:schemaRef ds:uri="http://www.joulesunlimited.com/juid"/>
  </ds:schemaRefs>
</ds:datastoreItem>
</file>

<file path=customXml/itemProps361.xml><?xml version="1.0" encoding="utf-8"?>
<ds:datastoreItem xmlns:ds="http://schemas.openxmlformats.org/officeDocument/2006/customXml" ds:itemID="{05627AE4-76C2-4D42-932E-E2BD3E0D5D22}">
  <ds:schemaRefs>
    <ds:schemaRef ds:uri="http://www.joulesunlimited.com/juid"/>
  </ds:schemaRefs>
</ds:datastoreItem>
</file>

<file path=customXml/itemProps362.xml><?xml version="1.0" encoding="utf-8"?>
<ds:datastoreItem xmlns:ds="http://schemas.openxmlformats.org/officeDocument/2006/customXml" ds:itemID="{7BFF5BFB-9680-4D87-B961-5D2FC7774641}">
  <ds:schemaRefs>
    <ds:schemaRef ds:uri="http://www.joulesunlimited.com/juid"/>
  </ds:schemaRefs>
</ds:datastoreItem>
</file>

<file path=customXml/itemProps363.xml><?xml version="1.0" encoding="utf-8"?>
<ds:datastoreItem xmlns:ds="http://schemas.openxmlformats.org/officeDocument/2006/customXml" ds:itemID="{9B93E982-274D-401E-A06D-D3A186985478}">
  <ds:schemaRefs>
    <ds:schemaRef ds:uri="http://www.joulesunlimited.com/juid"/>
  </ds:schemaRefs>
</ds:datastoreItem>
</file>

<file path=customXml/itemProps364.xml><?xml version="1.0" encoding="utf-8"?>
<ds:datastoreItem xmlns:ds="http://schemas.openxmlformats.org/officeDocument/2006/customXml" ds:itemID="{7A2CDD34-B732-4156-ABDF-D9E66ECC0FEF}">
  <ds:schemaRefs>
    <ds:schemaRef ds:uri="http://www.joulesunlimited.com/juid"/>
  </ds:schemaRefs>
</ds:datastoreItem>
</file>

<file path=customXml/itemProps365.xml><?xml version="1.0" encoding="utf-8"?>
<ds:datastoreItem xmlns:ds="http://schemas.openxmlformats.org/officeDocument/2006/customXml" ds:itemID="{3041FD5D-8F90-40FD-BD0B-27082E3A5EAF}">
  <ds:schemaRefs>
    <ds:schemaRef ds:uri="http://www.joulesunlimited.com/juid"/>
  </ds:schemaRefs>
</ds:datastoreItem>
</file>

<file path=customXml/itemProps366.xml><?xml version="1.0" encoding="utf-8"?>
<ds:datastoreItem xmlns:ds="http://schemas.openxmlformats.org/officeDocument/2006/customXml" ds:itemID="{DB048453-F4DA-4209-B099-19684C39F0DB}">
  <ds:schemaRefs>
    <ds:schemaRef ds:uri="http://www.joulesunlimited.com/juid"/>
  </ds:schemaRefs>
</ds:datastoreItem>
</file>

<file path=customXml/itemProps367.xml><?xml version="1.0" encoding="utf-8"?>
<ds:datastoreItem xmlns:ds="http://schemas.openxmlformats.org/officeDocument/2006/customXml" ds:itemID="{64EA4EAF-70F4-4DDD-AAD8-E8C47CF27794}">
  <ds:schemaRefs>
    <ds:schemaRef ds:uri="http://www.joulesunlimited.com/juid"/>
  </ds:schemaRefs>
</ds:datastoreItem>
</file>

<file path=customXml/itemProps368.xml><?xml version="1.0" encoding="utf-8"?>
<ds:datastoreItem xmlns:ds="http://schemas.openxmlformats.org/officeDocument/2006/customXml" ds:itemID="{F4DAB885-C6CB-4F60-B556-F50C79748086}">
  <ds:schemaRefs>
    <ds:schemaRef ds:uri="http://www.joulesunlimited.com/juid"/>
  </ds:schemaRefs>
</ds:datastoreItem>
</file>

<file path=customXml/itemProps369.xml><?xml version="1.0" encoding="utf-8"?>
<ds:datastoreItem xmlns:ds="http://schemas.openxmlformats.org/officeDocument/2006/customXml" ds:itemID="{3E3D1CE4-D16B-4B34-BD40-79CFD6256536}">
  <ds:schemaRefs>
    <ds:schemaRef ds:uri="http://www.joulesunlimited.com/juid"/>
  </ds:schemaRefs>
</ds:datastoreItem>
</file>

<file path=customXml/itemProps37.xml><?xml version="1.0" encoding="utf-8"?>
<ds:datastoreItem xmlns:ds="http://schemas.openxmlformats.org/officeDocument/2006/customXml" ds:itemID="{9F7EFBBA-A3D8-43C9-8F7C-2C0C9223B8D1}">
  <ds:schemaRefs>
    <ds:schemaRef ds:uri="http://www.joulesunlimited.com/juid"/>
  </ds:schemaRefs>
</ds:datastoreItem>
</file>

<file path=customXml/itemProps370.xml><?xml version="1.0" encoding="utf-8"?>
<ds:datastoreItem xmlns:ds="http://schemas.openxmlformats.org/officeDocument/2006/customXml" ds:itemID="{5A90A7DC-4239-4A0C-B6B3-5303CAB8CF23}">
  <ds:schemaRefs>
    <ds:schemaRef ds:uri="http://www.joulesunlimited.com/juid"/>
  </ds:schemaRefs>
</ds:datastoreItem>
</file>

<file path=customXml/itemProps371.xml><?xml version="1.0" encoding="utf-8"?>
<ds:datastoreItem xmlns:ds="http://schemas.openxmlformats.org/officeDocument/2006/customXml" ds:itemID="{C5E1F30F-83C4-4611-9532-0F5A9B092C8D}">
  <ds:schemaRefs>
    <ds:schemaRef ds:uri="http://www.joulesunlimited.com/juid"/>
  </ds:schemaRefs>
</ds:datastoreItem>
</file>

<file path=customXml/itemProps372.xml><?xml version="1.0" encoding="utf-8"?>
<ds:datastoreItem xmlns:ds="http://schemas.openxmlformats.org/officeDocument/2006/customXml" ds:itemID="{424FCC76-EB72-4837-BFC8-F2ED29C397B3}">
  <ds:schemaRefs>
    <ds:schemaRef ds:uri="http://www.joulesunlimited.com/juid"/>
  </ds:schemaRefs>
</ds:datastoreItem>
</file>

<file path=customXml/itemProps373.xml><?xml version="1.0" encoding="utf-8"?>
<ds:datastoreItem xmlns:ds="http://schemas.openxmlformats.org/officeDocument/2006/customXml" ds:itemID="{91164478-AA11-48A6-AD09-E0F7A8CEA335}">
  <ds:schemaRefs>
    <ds:schemaRef ds:uri="http://www.joulesunlimited.com/juid"/>
  </ds:schemaRefs>
</ds:datastoreItem>
</file>

<file path=customXml/itemProps374.xml><?xml version="1.0" encoding="utf-8"?>
<ds:datastoreItem xmlns:ds="http://schemas.openxmlformats.org/officeDocument/2006/customXml" ds:itemID="{EB4C4CD1-ABD9-48E9-9E69-815A9A096DE0}">
  <ds:schemaRefs>
    <ds:schemaRef ds:uri="http://www.joulesunlimited.com/juid"/>
  </ds:schemaRefs>
</ds:datastoreItem>
</file>

<file path=customXml/itemProps375.xml><?xml version="1.0" encoding="utf-8"?>
<ds:datastoreItem xmlns:ds="http://schemas.openxmlformats.org/officeDocument/2006/customXml" ds:itemID="{454694AA-9B2F-40D1-B236-9BB5383B968F}">
  <ds:schemaRefs>
    <ds:schemaRef ds:uri="http://www.joulesunlimited.com/juid"/>
  </ds:schemaRefs>
</ds:datastoreItem>
</file>

<file path=customXml/itemProps376.xml><?xml version="1.0" encoding="utf-8"?>
<ds:datastoreItem xmlns:ds="http://schemas.openxmlformats.org/officeDocument/2006/customXml" ds:itemID="{6357CF43-A8D6-4AB7-8688-F0F8BD0E182E}">
  <ds:schemaRefs>
    <ds:schemaRef ds:uri="http://www.joulesunlimited.com/juid"/>
  </ds:schemaRefs>
</ds:datastoreItem>
</file>

<file path=customXml/itemProps377.xml><?xml version="1.0" encoding="utf-8"?>
<ds:datastoreItem xmlns:ds="http://schemas.openxmlformats.org/officeDocument/2006/customXml" ds:itemID="{FA2AB699-F4A2-40E8-8B89-BBDC55C4A320}">
  <ds:schemaRefs>
    <ds:schemaRef ds:uri="http://www.joulesunlimited.com/juid"/>
  </ds:schemaRefs>
</ds:datastoreItem>
</file>

<file path=customXml/itemProps378.xml><?xml version="1.0" encoding="utf-8"?>
<ds:datastoreItem xmlns:ds="http://schemas.openxmlformats.org/officeDocument/2006/customXml" ds:itemID="{28CC9E21-277E-4269-9832-FF6983621192}">
  <ds:schemaRefs>
    <ds:schemaRef ds:uri="http://www.joulesunlimited.com/juid"/>
  </ds:schemaRefs>
</ds:datastoreItem>
</file>

<file path=customXml/itemProps379.xml><?xml version="1.0" encoding="utf-8"?>
<ds:datastoreItem xmlns:ds="http://schemas.openxmlformats.org/officeDocument/2006/customXml" ds:itemID="{974377A5-97AD-4BB7-A7C4-3DB957306878}">
  <ds:schemaRefs>
    <ds:schemaRef ds:uri="http://www.joulesunlimited.com/juid"/>
  </ds:schemaRefs>
</ds:datastoreItem>
</file>

<file path=customXml/itemProps38.xml><?xml version="1.0" encoding="utf-8"?>
<ds:datastoreItem xmlns:ds="http://schemas.openxmlformats.org/officeDocument/2006/customXml" ds:itemID="{748019C5-85BA-450E-97BE-A3224442D7AF}">
  <ds:schemaRefs>
    <ds:schemaRef ds:uri="http://www.joulesunlimited.com/juid"/>
  </ds:schemaRefs>
</ds:datastoreItem>
</file>

<file path=customXml/itemProps380.xml><?xml version="1.0" encoding="utf-8"?>
<ds:datastoreItem xmlns:ds="http://schemas.openxmlformats.org/officeDocument/2006/customXml" ds:itemID="{CCA4847D-D71C-40B3-9683-D78D759BF28B}">
  <ds:schemaRefs>
    <ds:schemaRef ds:uri="http://www.joulesunlimited.com/juid"/>
  </ds:schemaRefs>
</ds:datastoreItem>
</file>

<file path=customXml/itemProps381.xml><?xml version="1.0" encoding="utf-8"?>
<ds:datastoreItem xmlns:ds="http://schemas.openxmlformats.org/officeDocument/2006/customXml" ds:itemID="{00141214-6ECA-4501-A4CB-C79E66C4D1DB}">
  <ds:schemaRefs>
    <ds:schemaRef ds:uri="http://www.joulesunlimited.com/juid"/>
  </ds:schemaRefs>
</ds:datastoreItem>
</file>

<file path=customXml/itemProps382.xml><?xml version="1.0" encoding="utf-8"?>
<ds:datastoreItem xmlns:ds="http://schemas.openxmlformats.org/officeDocument/2006/customXml" ds:itemID="{A4D1C1D2-5789-428A-AAF4-E3F914261EEE}">
  <ds:schemaRefs>
    <ds:schemaRef ds:uri="http://www.joulesunlimited.com/juid"/>
  </ds:schemaRefs>
</ds:datastoreItem>
</file>

<file path=customXml/itemProps383.xml><?xml version="1.0" encoding="utf-8"?>
<ds:datastoreItem xmlns:ds="http://schemas.openxmlformats.org/officeDocument/2006/customXml" ds:itemID="{D401B60C-26C5-401C-B51B-F188867A3D0F}">
  <ds:schemaRefs>
    <ds:schemaRef ds:uri="http://www.joulesunlimited.com/juid"/>
  </ds:schemaRefs>
</ds:datastoreItem>
</file>

<file path=customXml/itemProps384.xml><?xml version="1.0" encoding="utf-8"?>
<ds:datastoreItem xmlns:ds="http://schemas.openxmlformats.org/officeDocument/2006/customXml" ds:itemID="{81E3FF52-6B5B-495F-B8A7-9EC528F394C6}">
  <ds:schemaRefs>
    <ds:schemaRef ds:uri="http://www.joulesunlimited.com/juid"/>
  </ds:schemaRefs>
</ds:datastoreItem>
</file>

<file path=customXml/itemProps385.xml><?xml version="1.0" encoding="utf-8"?>
<ds:datastoreItem xmlns:ds="http://schemas.openxmlformats.org/officeDocument/2006/customXml" ds:itemID="{0A115DA9-AC8B-4F96-9012-1997184897B9}">
  <ds:schemaRefs>
    <ds:schemaRef ds:uri="http://www.joulesunlimited.com/juid"/>
  </ds:schemaRefs>
</ds:datastoreItem>
</file>

<file path=customXml/itemProps386.xml><?xml version="1.0" encoding="utf-8"?>
<ds:datastoreItem xmlns:ds="http://schemas.openxmlformats.org/officeDocument/2006/customXml" ds:itemID="{A1EFA8BC-3B11-42BA-83FB-C7A0675ECA96}">
  <ds:schemaRefs>
    <ds:schemaRef ds:uri="http://www.joulesunlimited.com/juid"/>
  </ds:schemaRefs>
</ds:datastoreItem>
</file>

<file path=customXml/itemProps387.xml><?xml version="1.0" encoding="utf-8"?>
<ds:datastoreItem xmlns:ds="http://schemas.openxmlformats.org/officeDocument/2006/customXml" ds:itemID="{90441FAD-2269-4795-8189-6AF0D117D645}">
  <ds:schemaRefs>
    <ds:schemaRef ds:uri="http://www.joulesunlimited.com/juid"/>
  </ds:schemaRefs>
</ds:datastoreItem>
</file>

<file path=customXml/itemProps388.xml><?xml version="1.0" encoding="utf-8"?>
<ds:datastoreItem xmlns:ds="http://schemas.openxmlformats.org/officeDocument/2006/customXml" ds:itemID="{294941D0-654B-47C4-8E2D-55FCBBD2558A}">
  <ds:schemaRefs>
    <ds:schemaRef ds:uri="http://www.joulesunlimited.com/juid"/>
  </ds:schemaRefs>
</ds:datastoreItem>
</file>

<file path=customXml/itemProps389.xml><?xml version="1.0" encoding="utf-8"?>
<ds:datastoreItem xmlns:ds="http://schemas.openxmlformats.org/officeDocument/2006/customXml" ds:itemID="{D0E25FB1-5A86-4C54-866A-2C05701DE539}">
  <ds:schemaRefs>
    <ds:schemaRef ds:uri="http://www.joulesunlimited.com/juid"/>
  </ds:schemaRefs>
</ds:datastoreItem>
</file>

<file path=customXml/itemProps39.xml><?xml version="1.0" encoding="utf-8"?>
<ds:datastoreItem xmlns:ds="http://schemas.openxmlformats.org/officeDocument/2006/customXml" ds:itemID="{854E099F-C9C4-4D69-866E-3DA38C2E1E98}">
  <ds:schemaRefs>
    <ds:schemaRef ds:uri="http://www.joulesunlimited.com/juid"/>
  </ds:schemaRefs>
</ds:datastoreItem>
</file>

<file path=customXml/itemProps390.xml><?xml version="1.0" encoding="utf-8"?>
<ds:datastoreItem xmlns:ds="http://schemas.openxmlformats.org/officeDocument/2006/customXml" ds:itemID="{88770208-C54F-4B2B-8E63-17B7281057CE}">
  <ds:schemaRefs>
    <ds:schemaRef ds:uri="http://www.joulesunlimited.com/juid"/>
  </ds:schemaRefs>
</ds:datastoreItem>
</file>

<file path=customXml/itemProps391.xml><?xml version="1.0" encoding="utf-8"?>
<ds:datastoreItem xmlns:ds="http://schemas.openxmlformats.org/officeDocument/2006/customXml" ds:itemID="{173AACCC-8EAB-4140-82A9-E400AAA18E81}">
  <ds:schemaRefs>
    <ds:schemaRef ds:uri="http://www.joulesunlimited.com/juid"/>
  </ds:schemaRefs>
</ds:datastoreItem>
</file>

<file path=customXml/itemProps392.xml><?xml version="1.0" encoding="utf-8"?>
<ds:datastoreItem xmlns:ds="http://schemas.openxmlformats.org/officeDocument/2006/customXml" ds:itemID="{FA3B51BF-1A64-4352-A277-274CEA44F03E}">
  <ds:schemaRefs>
    <ds:schemaRef ds:uri="http://www.joulesunlimited.com/juid"/>
  </ds:schemaRefs>
</ds:datastoreItem>
</file>

<file path=customXml/itemProps393.xml><?xml version="1.0" encoding="utf-8"?>
<ds:datastoreItem xmlns:ds="http://schemas.openxmlformats.org/officeDocument/2006/customXml" ds:itemID="{19568B84-E2BB-49E6-97EF-17C9ECBF2DE5}">
  <ds:schemaRefs>
    <ds:schemaRef ds:uri="http://www.joulesunlimited.com/juid"/>
  </ds:schemaRefs>
</ds:datastoreItem>
</file>

<file path=customXml/itemProps394.xml><?xml version="1.0" encoding="utf-8"?>
<ds:datastoreItem xmlns:ds="http://schemas.openxmlformats.org/officeDocument/2006/customXml" ds:itemID="{F301E223-FB0C-4BAE-A2D0-0E73296B6AFB}">
  <ds:schemaRefs>
    <ds:schemaRef ds:uri="http://www.joulesunlimited.com/juid"/>
  </ds:schemaRefs>
</ds:datastoreItem>
</file>

<file path=customXml/itemProps395.xml><?xml version="1.0" encoding="utf-8"?>
<ds:datastoreItem xmlns:ds="http://schemas.openxmlformats.org/officeDocument/2006/customXml" ds:itemID="{48BDE164-BA7E-4AEF-AA9A-2ABA59400261}">
  <ds:schemaRefs>
    <ds:schemaRef ds:uri="http://www.joulesunlimited.com/juid"/>
  </ds:schemaRefs>
</ds:datastoreItem>
</file>

<file path=customXml/itemProps396.xml><?xml version="1.0" encoding="utf-8"?>
<ds:datastoreItem xmlns:ds="http://schemas.openxmlformats.org/officeDocument/2006/customXml" ds:itemID="{899EB375-99DD-4DB0-B4EA-8E77CFAE2174}">
  <ds:schemaRefs>
    <ds:schemaRef ds:uri="http://www.joulesunlimited.com/juid"/>
  </ds:schemaRefs>
</ds:datastoreItem>
</file>

<file path=customXml/itemProps397.xml><?xml version="1.0" encoding="utf-8"?>
<ds:datastoreItem xmlns:ds="http://schemas.openxmlformats.org/officeDocument/2006/customXml" ds:itemID="{DBBBFE0A-C0A8-4779-B401-FC73F3E3474B}">
  <ds:schemaRefs>
    <ds:schemaRef ds:uri="http://www.joulesunlimited.com/juid"/>
  </ds:schemaRefs>
</ds:datastoreItem>
</file>

<file path=customXml/itemProps398.xml><?xml version="1.0" encoding="utf-8"?>
<ds:datastoreItem xmlns:ds="http://schemas.openxmlformats.org/officeDocument/2006/customXml" ds:itemID="{A3DBDDD0-3FEF-49FA-B8EB-D37E8FE88A22}">
  <ds:schemaRefs>
    <ds:schemaRef ds:uri="http://www.joulesunlimited.com/juid"/>
  </ds:schemaRefs>
</ds:datastoreItem>
</file>

<file path=customXml/itemProps399.xml><?xml version="1.0" encoding="utf-8"?>
<ds:datastoreItem xmlns:ds="http://schemas.openxmlformats.org/officeDocument/2006/customXml" ds:itemID="{C4EE59FC-5421-48FE-9CF2-D5A2E3E2D8D0}">
  <ds:schemaRefs>
    <ds:schemaRef ds:uri="http://www.joulesunlimited.com/juid"/>
  </ds:schemaRefs>
</ds:datastoreItem>
</file>

<file path=customXml/itemProps4.xml><?xml version="1.0" encoding="utf-8"?>
<ds:datastoreItem xmlns:ds="http://schemas.openxmlformats.org/officeDocument/2006/customXml" ds:itemID="{12A90D42-96F5-4AA3-8B57-0B593BA25485}">
  <ds:schemaRefs>
    <ds:schemaRef ds:uri="http://www.joulesunlimited.com/juid"/>
  </ds:schemaRefs>
</ds:datastoreItem>
</file>

<file path=customXml/itemProps40.xml><?xml version="1.0" encoding="utf-8"?>
<ds:datastoreItem xmlns:ds="http://schemas.openxmlformats.org/officeDocument/2006/customXml" ds:itemID="{ECBC34B8-D761-4E59-A70D-E9EF13435B6E}">
  <ds:schemaRefs>
    <ds:schemaRef ds:uri="http://www.joulesunlimited.com/juid"/>
  </ds:schemaRefs>
</ds:datastoreItem>
</file>

<file path=customXml/itemProps400.xml><?xml version="1.0" encoding="utf-8"?>
<ds:datastoreItem xmlns:ds="http://schemas.openxmlformats.org/officeDocument/2006/customXml" ds:itemID="{CC441187-8718-49D4-85CA-1F61F17A6A79}">
  <ds:schemaRefs>
    <ds:schemaRef ds:uri="http://www.joulesunlimited.com/juid"/>
  </ds:schemaRefs>
</ds:datastoreItem>
</file>

<file path=customXml/itemProps401.xml><?xml version="1.0" encoding="utf-8"?>
<ds:datastoreItem xmlns:ds="http://schemas.openxmlformats.org/officeDocument/2006/customXml" ds:itemID="{0AB729C1-E215-4147-98B3-2BE8401DCD1D}">
  <ds:schemaRefs>
    <ds:schemaRef ds:uri="http://www.joulesunlimited.com/juid"/>
  </ds:schemaRefs>
</ds:datastoreItem>
</file>

<file path=customXml/itemProps402.xml><?xml version="1.0" encoding="utf-8"?>
<ds:datastoreItem xmlns:ds="http://schemas.openxmlformats.org/officeDocument/2006/customXml" ds:itemID="{C98A8371-9C90-4C41-A404-0DE284A50EBF}">
  <ds:schemaRefs>
    <ds:schemaRef ds:uri="http://www.joulesunlimited.com/juid"/>
  </ds:schemaRefs>
</ds:datastoreItem>
</file>

<file path=customXml/itemProps403.xml><?xml version="1.0" encoding="utf-8"?>
<ds:datastoreItem xmlns:ds="http://schemas.openxmlformats.org/officeDocument/2006/customXml" ds:itemID="{D92C18B4-AAB2-4B73-9727-0382CFE729E8}">
  <ds:schemaRefs>
    <ds:schemaRef ds:uri="http://www.joulesunlimited.com/juid"/>
  </ds:schemaRefs>
</ds:datastoreItem>
</file>

<file path=customXml/itemProps404.xml><?xml version="1.0" encoding="utf-8"?>
<ds:datastoreItem xmlns:ds="http://schemas.openxmlformats.org/officeDocument/2006/customXml" ds:itemID="{479F52C5-B404-4607-97F1-3C3470A0ABA5}">
  <ds:schemaRefs>
    <ds:schemaRef ds:uri="http://www.joulesunlimited.com/juid"/>
  </ds:schemaRefs>
</ds:datastoreItem>
</file>

<file path=customXml/itemProps405.xml><?xml version="1.0" encoding="utf-8"?>
<ds:datastoreItem xmlns:ds="http://schemas.openxmlformats.org/officeDocument/2006/customXml" ds:itemID="{86571AB9-E56E-446A-958A-3E028DE6177A}">
  <ds:schemaRefs>
    <ds:schemaRef ds:uri="http://www.joulesunlimited.com/juid"/>
  </ds:schemaRefs>
</ds:datastoreItem>
</file>

<file path=customXml/itemProps406.xml><?xml version="1.0" encoding="utf-8"?>
<ds:datastoreItem xmlns:ds="http://schemas.openxmlformats.org/officeDocument/2006/customXml" ds:itemID="{9093A95B-CB4E-4247-AF6D-D9C37A3909D1}">
  <ds:schemaRefs>
    <ds:schemaRef ds:uri="http://www.joulesunlimited.com/juid"/>
  </ds:schemaRefs>
</ds:datastoreItem>
</file>

<file path=customXml/itemProps407.xml><?xml version="1.0" encoding="utf-8"?>
<ds:datastoreItem xmlns:ds="http://schemas.openxmlformats.org/officeDocument/2006/customXml" ds:itemID="{7662C610-285A-4A8E-B925-BA3A05BD2CA8}">
  <ds:schemaRefs>
    <ds:schemaRef ds:uri="http://www.joulesunlimited.com/juid"/>
  </ds:schemaRefs>
</ds:datastoreItem>
</file>

<file path=customXml/itemProps408.xml><?xml version="1.0" encoding="utf-8"?>
<ds:datastoreItem xmlns:ds="http://schemas.openxmlformats.org/officeDocument/2006/customXml" ds:itemID="{BA388501-9B54-4C94-A6D2-E2FCF940976D}">
  <ds:schemaRefs>
    <ds:schemaRef ds:uri="http://www.joulesunlimited.com/juid"/>
  </ds:schemaRefs>
</ds:datastoreItem>
</file>

<file path=customXml/itemProps409.xml><?xml version="1.0" encoding="utf-8"?>
<ds:datastoreItem xmlns:ds="http://schemas.openxmlformats.org/officeDocument/2006/customXml" ds:itemID="{5AF2FB65-C05E-4160-B8CC-507684395742}">
  <ds:schemaRefs>
    <ds:schemaRef ds:uri="http://www.joulesunlimited.com/juid"/>
  </ds:schemaRefs>
</ds:datastoreItem>
</file>

<file path=customXml/itemProps41.xml><?xml version="1.0" encoding="utf-8"?>
<ds:datastoreItem xmlns:ds="http://schemas.openxmlformats.org/officeDocument/2006/customXml" ds:itemID="{D8B4A1D2-E6CD-4E4B-B207-8F10F9F8994B}">
  <ds:schemaRefs>
    <ds:schemaRef ds:uri="http://www.joulesunlimited.com/juid"/>
  </ds:schemaRefs>
</ds:datastoreItem>
</file>

<file path=customXml/itemProps410.xml><?xml version="1.0" encoding="utf-8"?>
<ds:datastoreItem xmlns:ds="http://schemas.openxmlformats.org/officeDocument/2006/customXml" ds:itemID="{EBF2C254-31C3-4EE7-9D79-08C34100F8A5}">
  <ds:schemaRefs>
    <ds:schemaRef ds:uri="http://www.joulesunlimited.com/juid"/>
  </ds:schemaRefs>
</ds:datastoreItem>
</file>

<file path=customXml/itemProps411.xml><?xml version="1.0" encoding="utf-8"?>
<ds:datastoreItem xmlns:ds="http://schemas.openxmlformats.org/officeDocument/2006/customXml" ds:itemID="{3986721C-0CEF-4EF8-B4BF-1881AE87356F}">
  <ds:schemaRefs>
    <ds:schemaRef ds:uri="http://www.joulesunlimited.com/juid"/>
  </ds:schemaRefs>
</ds:datastoreItem>
</file>

<file path=customXml/itemProps412.xml><?xml version="1.0" encoding="utf-8"?>
<ds:datastoreItem xmlns:ds="http://schemas.openxmlformats.org/officeDocument/2006/customXml" ds:itemID="{82FC8D16-B774-4F75-BA01-ED583576A9D5}">
  <ds:schemaRefs>
    <ds:schemaRef ds:uri="http://www.joulesunlimited.com/juid"/>
  </ds:schemaRefs>
</ds:datastoreItem>
</file>

<file path=customXml/itemProps413.xml><?xml version="1.0" encoding="utf-8"?>
<ds:datastoreItem xmlns:ds="http://schemas.openxmlformats.org/officeDocument/2006/customXml" ds:itemID="{636BBD9B-9844-40B8-8966-0135ADF28768}">
  <ds:schemaRefs>
    <ds:schemaRef ds:uri="http://www.joulesunlimited.com/juid"/>
  </ds:schemaRefs>
</ds:datastoreItem>
</file>

<file path=customXml/itemProps414.xml><?xml version="1.0" encoding="utf-8"?>
<ds:datastoreItem xmlns:ds="http://schemas.openxmlformats.org/officeDocument/2006/customXml" ds:itemID="{E7D07EDB-7185-47EC-939E-37FBBEC6A474}">
  <ds:schemaRefs>
    <ds:schemaRef ds:uri="http://www.joulesunlimited.com/juid"/>
  </ds:schemaRefs>
</ds:datastoreItem>
</file>

<file path=customXml/itemProps415.xml><?xml version="1.0" encoding="utf-8"?>
<ds:datastoreItem xmlns:ds="http://schemas.openxmlformats.org/officeDocument/2006/customXml" ds:itemID="{0BA1D47E-1B9D-4F87-B868-89100D5BFD5A}">
  <ds:schemaRefs>
    <ds:schemaRef ds:uri="http://www.joulesunlimited.com/juid"/>
  </ds:schemaRefs>
</ds:datastoreItem>
</file>

<file path=customXml/itemProps416.xml><?xml version="1.0" encoding="utf-8"?>
<ds:datastoreItem xmlns:ds="http://schemas.openxmlformats.org/officeDocument/2006/customXml" ds:itemID="{E09236BF-8EAC-4791-B20A-4C24881A8C78}">
  <ds:schemaRefs>
    <ds:schemaRef ds:uri="http://www.joulesunlimited.com/juid"/>
  </ds:schemaRefs>
</ds:datastoreItem>
</file>

<file path=customXml/itemProps417.xml><?xml version="1.0" encoding="utf-8"?>
<ds:datastoreItem xmlns:ds="http://schemas.openxmlformats.org/officeDocument/2006/customXml" ds:itemID="{EBB1688D-A1E5-49A0-BF80-1C02337A1529}">
  <ds:schemaRefs>
    <ds:schemaRef ds:uri="http://www.joulesunlimited.com/juid"/>
  </ds:schemaRefs>
</ds:datastoreItem>
</file>

<file path=customXml/itemProps418.xml><?xml version="1.0" encoding="utf-8"?>
<ds:datastoreItem xmlns:ds="http://schemas.openxmlformats.org/officeDocument/2006/customXml" ds:itemID="{081F9D2A-8E6A-4110-83BB-7754E5E920BF}">
  <ds:schemaRefs>
    <ds:schemaRef ds:uri="http://www.joulesunlimited.com/juid"/>
  </ds:schemaRefs>
</ds:datastoreItem>
</file>

<file path=customXml/itemProps419.xml><?xml version="1.0" encoding="utf-8"?>
<ds:datastoreItem xmlns:ds="http://schemas.openxmlformats.org/officeDocument/2006/customXml" ds:itemID="{D4A881F0-6591-4C59-84A8-0B6D37E4E863}">
  <ds:schemaRefs>
    <ds:schemaRef ds:uri="http://www.joulesunlimited.com/juid"/>
  </ds:schemaRefs>
</ds:datastoreItem>
</file>

<file path=customXml/itemProps42.xml><?xml version="1.0" encoding="utf-8"?>
<ds:datastoreItem xmlns:ds="http://schemas.openxmlformats.org/officeDocument/2006/customXml" ds:itemID="{1930B752-53CD-4BAD-8A88-26EA4259FC77}">
  <ds:schemaRefs>
    <ds:schemaRef ds:uri="http://www.joulesunlimited.com/juid"/>
  </ds:schemaRefs>
</ds:datastoreItem>
</file>

<file path=customXml/itemProps420.xml><?xml version="1.0" encoding="utf-8"?>
<ds:datastoreItem xmlns:ds="http://schemas.openxmlformats.org/officeDocument/2006/customXml" ds:itemID="{A206045B-9DB8-4D68-B0F5-5305FB588510}">
  <ds:schemaRefs>
    <ds:schemaRef ds:uri="http://www.joulesunlimited.com/juid"/>
  </ds:schemaRefs>
</ds:datastoreItem>
</file>

<file path=customXml/itemProps421.xml><?xml version="1.0" encoding="utf-8"?>
<ds:datastoreItem xmlns:ds="http://schemas.openxmlformats.org/officeDocument/2006/customXml" ds:itemID="{714612C2-D2A9-408D-B013-3C9B37F53D0C}">
  <ds:schemaRefs>
    <ds:schemaRef ds:uri="http://www.joulesunlimited.com/juid"/>
  </ds:schemaRefs>
</ds:datastoreItem>
</file>

<file path=customXml/itemProps422.xml><?xml version="1.0" encoding="utf-8"?>
<ds:datastoreItem xmlns:ds="http://schemas.openxmlformats.org/officeDocument/2006/customXml" ds:itemID="{AFD370A7-8306-4A99-BDB6-7A98BB0920AC}">
  <ds:schemaRefs>
    <ds:schemaRef ds:uri="http://www.joulesunlimited.com/juid"/>
  </ds:schemaRefs>
</ds:datastoreItem>
</file>

<file path=customXml/itemProps423.xml><?xml version="1.0" encoding="utf-8"?>
<ds:datastoreItem xmlns:ds="http://schemas.openxmlformats.org/officeDocument/2006/customXml" ds:itemID="{5F3AEE9D-E572-493D-931D-D9EC80B0458B}">
  <ds:schemaRefs>
    <ds:schemaRef ds:uri="http://www.joulesunlimited.com/juid"/>
  </ds:schemaRefs>
</ds:datastoreItem>
</file>

<file path=customXml/itemProps424.xml><?xml version="1.0" encoding="utf-8"?>
<ds:datastoreItem xmlns:ds="http://schemas.openxmlformats.org/officeDocument/2006/customXml" ds:itemID="{3CE1D640-2F77-420D-9E76-DBD2B8BD2758}">
  <ds:schemaRefs>
    <ds:schemaRef ds:uri="http://www.joulesunlimited.com/juid"/>
  </ds:schemaRefs>
</ds:datastoreItem>
</file>

<file path=customXml/itemProps425.xml><?xml version="1.0" encoding="utf-8"?>
<ds:datastoreItem xmlns:ds="http://schemas.openxmlformats.org/officeDocument/2006/customXml" ds:itemID="{D2FAF9F7-F6DD-419C-AB41-526C2B15A47D}">
  <ds:schemaRefs>
    <ds:schemaRef ds:uri="http://www.joulesunlimited.com/juid"/>
  </ds:schemaRefs>
</ds:datastoreItem>
</file>

<file path=customXml/itemProps426.xml><?xml version="1.0" encoding="utf-8"?>
<ds:datastoreItem xmlns:ds="http://schemas.openxmlformats.org/officeDocument/2006/customXml" ds:itemID="{2D2EF5C3-850E-4EE4-923E-28D8243F1B1C}">
  <ds:schemaRefs>
    <ds:schemaRef ds:uri="http://www.joulesunlimited.com/juid"/>
  </ds:schemaRefs>
</ds:datastoreItem>
</file>

<file path=customXml/itemProps427.xml><?xml version="1.0" encoding="utf-8"?>
<ds:datastoreItem xmlns:ds="http://schemas.openxmlformats.org/officeDocument/2006/customXml" ds:itemID="{EEE560C9-A4FE-4E75-BD24-D5D25E811741}">
  <ds:schemaRefs>
    <ds:schemaRef ds:uri="http://www.joulesunlimited.com/juid"/>
  </ds:schemaRefs>
</ds:datastoreItem>
</file>

<file path=customXml/itemProps428.xml><?xml version="1.0" encoding="utf-8"?>
<ds:datastoreItem xmlns:ds="http://schemas.openxmlformats.org/officeDocument/2006/customXml" ds:itemID="{7C592469-BB05-4BEB-918C-56D9526C4753}">
  <ds:schemaRefs>
    <ds:schemaRef ds:uri="http://www.joulesunlimited.com/juid"/>
  </ds:schemaRefs>
</ds:datastoreItem>
</file>

<file path=customXml/itemProps429.xml><?xml version="1.0" encoding="utf-8"?>
<ds:datastoreItem xmlns:ds="http://schemas.openxmlformats.org/officeDocument/2006/customXml" ds:itemID="{E5A43A96-145C-4051-B26F-63E30B16E14A}">
  <ds:schemaRefs>
    <ds:schemaRef ds:uri="http://www.joulesunlimited.com/juid"/>
  </ds:schemaRefs>
</ds:datastoreItem>
</file>

<file path=customXml/itemProps43.xml><?xml version="1.0" encoding="utf-8"?>
<ds:datastoreItem xmlns:ds="http://schemas.openxmlformats.org/officeDocument/2006/customXml" ds:itemID="{05BD50D1-2011-4AF4-AE94-981962F8FB4E}">
  <ds:schemaRefs>
    <ds:schemaRef ds:uri="http://www.joulesunlimited.com/juid"/>
  </ds:schemaRefs>
</ds:datastoreItem>
</file>

<file path=customXml/itemProps430.xml><?xml version="1.0" encoding="utf-8"?>
<ds:datastoreItem xmlns:ds="http://schemas.openxmlformats.org/officeDocument/2006/customXml" ds:itemID="{3D3EEC19-198B-4DBF-968B-617470FE52A3}">
  <ds:schemaRefs>
    <ds:schemaRef ds:uri="http://www.joulesunlimited.com/juid"/>
  </ds:schemaRefs>
</ds:datastoreItem>
</file>

<file path=customXml/itemProps431.xml><?xml version="1.0" encoding="utf-8"?>
<ds:datastoreItem xmlns:ds="http://schemas.openxmlformats.org/officeDocument/2006/customXml" ds:itemID="{E87A875C-B8C4-4B06-AA57-F693E03424BE}">
  <ds:schemaRefs>
    <ds:schemaRef ds:uri="http://www.joulesunlimited.com/juid"/>
  </ds:schemaRefs>
</ds:datastoreItem>
</file>

<file path=customXml/itemProps432.xml><?xml version="1.0" encoding="utf-8"?>
<ds:datastoreItem xmlns:ds="http://schemas.openxmlformats.org/officeDocument/2006/customXml" ds:itemID="{27A5834B-19F9-44BF-A7A3-3CBF7990D526}">
  <ds:schemaRefs>
    <ds:schemaRef ds:uri="http://www.joulesunlimited.com/juid"/>
  </ds:schemaRefs>
</ds:datastoreItem>
</file>

<file path=customXml/itemProps433.xml><?xml version="1.0" encoding="utf-8"?>
<ds:datastoreItem xmlns:ds="http://schemas.openxmlformats.org/officeDocument/2006/customXml" ds:itemID="{09AE028C-8B60-4F19-8DC6-B00133DCFED4}">
  <ds:schemaRefs>
    <ds:schemaRef ds:uri="http://www.joulesunlimited.com/juid"/>
  </ds:schemaRefs>
</ds:datastoreItem>
</file>

<file path=customXml/itemProps434.xml><?xml version="1.0" encoding="utf-8"?>
<ds:datastoreItem xmlns:ds="http://schemas.openxmlformats.org/officeDocument/2006/customXml" ds:itemID="{A3F2BF60-A270-4A0A-BFE5-DBF820A36955}">
  <ds:schemaRefs>
    <ds:schemaRef ds:uri="http://www.joulesunlimited.com/juid"/>
  </ds:schemaRefs>
</ds:datastoreItem>
</file>

<file path=customXml/itemProps435.xml><?xml version="1.0" encoding="utf-8"?>
<ds:datastoreItem xmlns:ds="http://schemas.openxmlformats.org/officeDocument/2006/customXml" ds:itemID="{46AA41A7-E9EF-4E10-BEF8-D56B4B0B409C}">
  <ds:schemaRefs>
    <ds:schemaRef ds:uri="http://www.joulesunlimited.com/juid"/>
  </ds:schemaRefs>
</ds:datastoreItem>
</file>

<file path=customXml/itemProps436.xml><?xml version="1.0" encoding="utf-8"?>
<ds:datastoreItem xmlns:ds="http://schemas.openxmlformats.org/officeDocument/2006/customXml" ds:itemID="{959E6B87-7207-4CEC-8F11-FC7A166AB128}">
  <ds:schemaRefs>
    <ds:schemaRef ds:uri="http://www.joulesunlimited.com/juid"/>
  </ds:schemaRefs>
</ds:datastoreItem>
</file>

<file path=customXml/itemProps437.xml><?xml version="1.0" encoding="utf-8"?>
<ds:datastoreItem xmlns:ds="http://schemas.openxmlformats.org/officeDocument/2006/customXml" ds:itemID="{14822298-B9D8-4DDA-9A59-C2A813037319}">
  <ds:schemaRefs>
    <ds:schemaRef ds:uri="http://www.joulesunlimited.com/juid"/>
  </ds:schemaRefs>
</ds:datastoreItem>
</file>

<file path=customXml/itemProps438.xml><?xml version="1.0" encoding="utf-8"?>
<ds:datastoreItem xmlns:ds="http://schemas.openxmlformats.org/officeDocument/2006/customXml" ds:itemID="{EC21FD60-10C1-4AA2-9AAD-D0B378633C2B}">
  <ds:schemaRefs>
    <ds:schemaRef ds:uri="http://www.joulesunlimited.com/juid"/>
  </ds:schemaRefs>
</ds:datastoreItem>
</file>

<file path=customXml/itemProps439.xml><?xml version="1.0" encoding="utf-8"?>
<ds:datastoreItem xmlns:ds="http://schemas.openxmlformats.org/officeDocument/2006/customXml" ds:itemID="{CAAB88A6-E75C-41DB-9FD7-4E08BC2C8AD7}">
  <ds:schemaRefs>
    <ds:schemaRef ds:uri="http://www.joulesunlimited.com/juid"/>
  </ds:schemaRefs>
</ds:datastoreItem>
</file>

<file path=customXml/itemProps44.xml><?xml version="1.0" encoding="utf-8"?>
<ds:datastoreItem xmlns:ds="http://schemas.openxmlformats.org/officeDocument/2006/customXml" ds:itemID="{A0E5A7C9-CA21-4BD3-9209-EC79B8F8FCA9}">
  <ds:schemaRefs>
    <ds:schemaRef ds:uri="http://www.joulesunlimited.com/juid"/>
  </ds:schemaRefs>
</ds:datastoreItem>
</file>

<file path=customXml/itemProps440.xml><?xml version="1.0" encoding="utf-8"?>
<ds:datastoreItem xmlns:ds="http://schemas.openxmlformats.org/officeDocument/2006/customXml" ds:itemID="{0D529F8B-62F8-499B-B648-B32E1C1F75BA}">
  <ds:schemaRefs>
    <ds:schemaRef ds:uri="http://www.joulesunlimited.com/juid"/>
  </ds:schemaRefs>
</ds:datastoreItem>
</file>

<file path=customXml/itemProps441.xml><?xml version="1.0" encoding="utf-8"?>
<ds:datastoreItem xmlns:ds="http://schemas.openxmlformats.org/officeDocument/2006/customXml" ds:itemID="{CF7C904D-C616-450B-AD01-6C7DF01B5A82}">
  <ds:schemaRefs>
    <ds:schemaRef ds:uri="http://www.joulesunlimited.com/juid"/>
  </ds:schemaRefs>
</ds:datastoreItem>
</file>

<file path=customXml/itemProps442.xml><?xml version="1.0" encoding="utf-8"?>
<ds:datastoreItem xmlns:ds="http://schemas.openxmlformats.org/officeDocument/2006/customXml" ds:itemID="{65F463F1-89E5-42A8-8652-E055981AD4DB}">
  <ds:schemaRefs>
    <ds:schemaRef ds:uri="http://www.joulesunlimited.com/juid"/>
  </ds:schemaRefs>
</ds:datastoreItem>
</file>

<file path=customXml/itemProps443.xml><?xml version="1.0" encoding="utf-8"?>
<ds:datastoreItem xmlns:ds="http://schemas.openxmlformats.org/officeDocument/2006/customXml" ds:itemID="{A4BB1F9A-C88B-4630-8F16-2CC4124B6FAA}">
  <ds:schemaRefs>
    <ds:schemaRef ds:uri="http://www.joulesunlimited.com/juid"/>
  </ds:schemaRefs>
</ds:datastoreItem>
</file>

<file path=customXml/itemProps444.xml><?xml version="1.0" encoding="utf-8"?>
<ds:datastoreItem xmlns:ds="http://schemas.openxmlformats.org/officeDocument/2006/customXml" ds:itemID="{B43545AF-E532-44DE-9763-8E755461FADA}">
  <ds:schemaRefs>
    <ds:schemaRef ds:uri="http://www.joulesunlimited.com/juid"/>
  </ds:schemaRefs>
</ds:datastoreItem>
</file>

<file path=customXml/itemProps445.xml><?xml version="1.0" encoding="utf-8"?>
<ds:datastoreItem xmlns:ds="http://schemas.openxmlformats.org/officeDocument/2006/customXml" ds:itemID="{DFE7FF8F-9AFD-4C5F-A79D-8F2EEE9A160E}">
  <ds:schemaRefs>
    <ds:schemaRef ds:uri="http://www.joulesunlimited.com/juid"/>
  </ds:schemaRefs>
</ds:datastoreItem>
</file>

<file path=customXml/itemProps446.xml><?xml version="1.0" encoding="utf-8"?>
<ds:datastoreItem xmlns:ds="http://schemas.openxmlformats.org/officeDocument/2006/customXml" ds:itemID="{2255CA29-2002-454B-8F72-4EB38D8EE59E}">
  <ds:schemaRefs>
    <ds:schemaRef ds:uri="http://www.joulesunlimited.com/juid"/>
  </ds:schemaRefs>
</ds:datastoreItem>
</file>

<file path=customXml/itemProps447.xml><?xml version="1.0" encoding="utf-8"?>
<ds:datastoreItem xmlns:ds="http://schemas.openxmlformats.org/officeDocument/2006/customXml" ds:itemID="{99006C67-21B8-4735-8264-BC054A87944C}">
  <ds:schemaRefs>
    <ds:schemaRef ds:uri="http://www.joulesunlimited.com/juid"/>
  </ds:schemaRefs>
</ds:datastoreItem>
</file>

<file path=customXml/itemProps448.xml><?xml version="1.0" encoding="utf-8"?>
<ds:datastoreItem xmlns:ds="http://schemas.openxmlformats.org/officeDocument/2006/customXml" ds:itemID="{BD4CD282-195A-48B5-99EC-78CA95E2F151}">
  <ds:schemaRefs>
    <ds:schemaRef ds:uri="http://www.joulesunlimited.com/juid"/>
  </ds:schemaRefs>
</ds:datastoreItem>
</file>

<file path=customXml/itemProps449.xml><?xml version="1.0" encoding="utf-8"?>
<ds:datastoreItem xmlns:ds="http://schemas.openxmlformats.org/officeDocument/2006/customXml" ds:itemID="{43248F50-F439-4070-A5A4-45DDA66F55E5}">
  <ds:schemaRefs>
    <ds:schemaRef ds:uri="http://www.joulesunlimited.com/juid"/>
  </ds:schemaRefs>
</ds:datastoreItem>
</file>

<file path=customXml/itemProps45.xml><?xml version="1.0" encoding="utf-8"?>
<ds:datastoreItem xmlns:ds="http://schemas.openxmlformats.org/officeDocument/2006/customXml" ds:itemID="{7FFB0592-BE29-41E9-B07C-3E9066368DA2}">
  <ds:schemaRefs>
    <ds:schemaRef ds:uri="http://www.joulesunlimited.com/juid"/>
  </ds:schemaRefs>
</ds:datastoreItem>
</file>

<file path=customXml/itemProps450.xml><?xml version="1.0" encoding="utf-8"?>
<ds:datastoreItem xmlns:ds="http://schemas.openxmlformats.org/officeDocument/2006/customXml" ds:itemID="{60B82C49-268E-4B78-B8B6-7364D83BC63C}">
  <ds:schemaRefs>
    <ds:schemaRef ds:uri="http://www.joulesunlimited.com/juid"/>
  </ds:schemaRefs>
</ds:datastoreItem>
</file>

<file path=customXml/itemProps451.xml><?xml version="1.0" encoding="utf-8"?>
<ds:datastoreItem xmlns:ds="http://schemas.openxmlformats.org/officeDocument/2006/customXml" ds:itemID="{6F756926-9AF3-4BA2-B2B7-12432D8890EF}">
  <ds:schemaRefs>
    <ds:schemaRef ds:uri="http://www.joulesunlimited.com/juid"/>
  </ds:schemaRefs>
</ds:datastoreItem>
</file>

<file path=customXml/itemProps452.xml><?xml version="1.0" encoding="utf-8"?>
<ds:datastoreItem xmlns:ds="http://schemas.openxmlformats.org/officeDocument/2006/customXml" ds:itemID="{53444D76-486C-400B-AE7C-F68B01184A2F}">
  <ds:schemaRefs>
    <ds:schemaRef ds:uri="http://www.joulesunlimited.com/juid"/>
  </ds:schemaRefs>
</ds:datastoreItem>
</file>

<file path=customXml/itemProps453.xml><?xml version="1.0" encoding="utf-8"?>
<ds:datastoreItem xmlns:ds="http://schemas.openxmlformats.org/officeDocument/2006/customXml" ds:itemID="{81722545-30D2-4AF6-9363-861292CADDCD}">
  <ds:schemaRefs>
    <ds:schemaRef ds:uri="http://www.joulesunlimited.com/juid"/>
  </ds:schemaRefs>
</ds:datastoreItem>
</file>

<file path=customXml/itemProps454.xml><?xml version="1.0" encoding="utf-8"?>
<ds:datastoreItem xmlns:ds="http://schemas.openxmlformats.org/officeDocument/2006/customXml" ds:itemID="{9F8BB42C-FB2A-4C53-8D25-A8FDF14487BF}">
  <ds:schemaRefs>
    <ds:schemaRef ds:uri="http://www.joulesunlimited.com/juid"/>
  </ds:schemaRefs>
</ds:datastoreItem>
</file>

<file path=customXml/itemProps455.xml><?xml version="1.0" encoding="utf-8"?>
<ds:datastoreItem xmlns:ds="http://schemas.openxmlformats.org/officeDocument/2006/customXml" ds:itemID="{7334E612-2A46-4214-983B-D5197237151E}">
  <ds:schemaRefs>
    <ds:schemaRef ds:uri="http://www.joulesunlimited.com/juid"/>
  </ds:schemaRefs>
</ds:datastoreItem>
</file>

<file path=customXml/itemProps456.xml><?xml version="1.0" encoding="utf-8"?>
<ds:datastoreItem xmlns:ds="http://schemas.openxmlformats.org/officeDocument/2006/customXml" ds:itemID="{4B90F58C-1A27-4621-82EF-FF7818C6A811}">
  <ds:schemaRefs>
    <ds:schemaRef ds:uri="http://www.joulesunlimited.com/juid"/>
  </ds:schemaRefs>
</ds:datastoreItem>
</file>

<file path=customXml/itemProps457.xml><?xml version="1.0" encoding="utf-8"?>
<ds:datastoreItem xmlns:ds="http://schemas.openxmlformats.org/officeDocument/2006/customXml" ds:itemID="{20FA5CF6-4665-4A68-A085-2084920CFEB6}">
  <ds:schemaRefs>
    <ds:schemaRef ds:uri="http://www.joulesunlimited.com/juid"/>
  </ds:schemaRefs>
</ds:datastoreItem>
</file>

<file path=customXml/itemProps458.xml><?xml version="1.0" encoding="utf-8"?>
<ds:datastoreItem xmlns:ds="http://schemas.openxmlformats.org/officeDocument/2006/customXml" ds:itemID="{9034B8F7-C6E7-439B-899F-AE1EA3FE70E3}">
  <ds:schemaRefs>
    <ds:schemaRef ds:uri="http://www.joulesunlimited.com/juid"/>
  </ds:schemaRefs>
</ds:datastoreItem>
</file>

<file path=customXml/itemProps459.xml><?xml version="1.0" encoding="utf-8"?>
<ds:datastoreItem xmlns:ds="http://schemas.openxmlformats.org/officeDocument/2006/customXml" ds:itemID="{C1699E6A-38C6-446F-9665-D4128549273D}">
  <ds:schemaRefs>
    <ds:schemaRef ds:uri="http://www.joulesunlimited.com/juid"/>
  </ds:schemaRefs>
</ds:datastoreItem>
</file>

<file path=customXml/itemProps46.xml><?xml version="1.0" encoding="utf-8"?>
<ds:datastoreItem xmlns:ds="http://schemas.openxmlformats.org/officeDocument/2006/customXml" ds:itemID="{8F165E3B-086A-43E9-8D38-290C5093B6AE}">
  <ds:schemaRefs>
    <ds:schemaRef ds:uri="http://www.joulesunlimited.com/juid"/>
  </ds:schemaRefs>
</ds:datastoreItem>
</file>

<file path=customXml/itemProps460.xml><?xml version="1.0" encoding="utf-8"?>
<ds:datastoreItem xmlns:ds="http://schemas.openxmlformats.org/officeDocument/2006/customXml" ds:itemID="{4FCC20A6-1F8E-4FD8-A432-F84132A3DB86}">
  <ds:schemaRefs>
    <ds:schemaRef ds:uri="http://www.joulesunlimited.com/juid"/>
  </ds:schemaRefs>
</ds:datastoreItem>
</file>

<file path=customXml/itemProps461.xml><?xml version="1.0" encoding="utf-8"?>
<ds:datastoreItem xmlns:ds="http://schemas.openxmlformats.org/officeDocument/2006/customXml" ds:itemID="{D7C13905-4254-4A4C-BC7D-63701AA531D8}">
  <ds:schemaRefs>
    <ds:schemaRef ds:uri="http://www.joulesunlimited.com/juid"/>
  </ds:schemaRefs>
</ds:datastoreItem>
</file>

<file path=customXml/itemProps462.xml><?xml version="1.0" encoding="utf-8"?>
<ds:datastoreItem xmlns:ds="http://schemas.openxmlformats.org/officeDocument/2006/customXml" ds:itemID="{97898CA8-6F79-4B1B-8994-FC0062AF92C2}">
  <ds:schemaRefs>
    <ds:schemaRef ds:uri="http://www.joulesunlimited.com/juid"/>
  </ds:schemaRefs>
</ds:datastoreItem>
</file>

<file path=customXml/itemProps463.xml><?xml version="1.0" encoding="utf-8"?>
<ds:datastoreItem xmlns:ds="http://schemas.openxmlformats.org/officeDocument/2006/customXml" ds:itemID="{E86BDE60-5616-4BA7-9F2C-47276B283EFD}">
  <ds:schemaRefs>
    <ds:schemaRef ds:uri="http://www.joulesunlimited.com/juid"/>
  </ds:schemaRefs>
</ds:datastoreItem>
</file>

<file path=customXml/itemProps464.xml><?xml version="1.0" encoding="utf-8"?>
<ds:datastoreItem xmlns:ds="http://schemas.openxmlformats.org/officeDocument/2006/customXml" ds:itemID="{9C11B7E0-85FF-47E9-827C-B10E97BD7A2E}">
  <ds:schemaRefs>
    <ds:schemaRef ds:uri="http://www.joulesunlimited.com/juid"/>
  </ds:schemaRefs>
</ds:datastoreItem>
</file>

<file path=customXml/itemProps465.xml><?xml version="1.0" encoding="utf-8"?>
<ds:datastoreItem xmlns:ds="http://schemas.openxmlformats.org/officeDocument/2006/customXml" ds:itemID="{1F0478E1-DD03-45C5-8807-2775D581FF01}">
  <ds:schemaRefs>
    <ds:schemaRef ds:uri="http://www.joulesunlimited.com/juid"/>
  </ds:schemaRefs>
</ds:datastoreItem>
</file>

<file path=customXml/itemProps466.xml><?xml version="1.0" encoding="utf-8"?>
<ds:datastoreItem xmlns:ds="http://schemas.openxmlformats.org/officeDocument/2006/customXml" ds:itemID="{FC6359F8-F8B3-43D3-8471-051907D433C3}">
  <ds:schemaRefs>
    <ds:schemaRef ds:uri="http://www.joulesunlimited.com/juid"/>
  </ds:schemaRefs>
</ds:datastoreItem>
</file>

<file path=customXml/itemProps467.xml><?xml version="1.0" encoding="utf-8"?>
<ds:datastoreItem xmlns:ds="http://schemas.openxmlformats.org/officeDocument/2006/customXml" ds:itemID="{B412FE33-4C96-48EA-BE48-13DEF41B6317}">
  <ds:schemaRefs>
    <ds:schemaRef ds:uri="http://www.joulesunlimited.com/juid"/>
  </ds:schemaRefs>
</ds:datastoreItem>
</file>

<file path=customXml/itemProps468.xml><?xml version="1.0" encoding="utf-8"?>
<ds:datastoreItem xmlns:ds="http://schemas.openxmlformats.org/officeDocument/2006/customXml" ds:itemID="{DFBD4079-3AE4-4879-BE33-E427D2F9DE5B}">
  <ds:schemaRefs>
    <ds:schemaRef ds:uri="http://www.joulesunlimited.com/juid"/>
  </ds:schemaRefs>
</ds:datastoreItem>
</file>

<file path=customXml/itemProps469.xml><?xml version="1.0" encoding="utf-8"?>
<ds:datastoreItem xmlns:ds="http://schemas.openxmlformats.org/officeDocument/2006/customXml" ds:itemID="{EFEA2228-671C-47E9-8ACB-A24A159C157D}">
  <ds:schemaRefs>
    <ds:schemaRef ds:uri="http://www.joulesunlimited.com/juid"/>
  </ds:schemaRefs>
</ds:datastoreItem>
</file>

<file path=customXml/itemProps47.xml><?xml version="1.0" encoding="utf-8"?>
<ds:datastoreItem xmlns:ds="http://schemas.openxmlformats.org/officeDocument/2006/customXml" ds:itemID="{6DA90250-1E95-46F7-AC10-8706196A8B1F}">
  <ds:schemaRefs>
    <ds:schemaRef ds:uri="http://www.joulesunlimited.com/juid"/>
  </ds:schemaRefs>
</ds:datastoreItem>
</file>

<file path=customXml/itemProps470.xml><?xml version="1.0" encoding="utf-8"?>
<ds:datastoreItem xmlns:ds="http://schemas.openxmlformats.org/officeDocument/2006/customXml" ds:itemID="{9B15E824-46DE-455F-A3BB-AE221CF30F63}">
  <ds:schemaRefs>
    <ds:schemaRef ds:uri="http://www.joulesunlimited.com/juid"/>
  </ds:schemaRefs>
</ds:datastoreItem>
</file>

<file path=customXml/itemProps471.xml><?xml version="1.0" encoding="utf-8"?>
<ds:datastoreItem xmlns:ds="http://schemas.openxmlformats.org/officeDocument/2006/customXml" ds:itemID="{423BA618-810B-4AEC-9AD4-2D7C50DCAF3F}">
  <ds:schemaRefs>
    <ds:schemaRef ds:uri="http://www.joulesunlimited.com/juid"/>
  </ds:schemaRefs>
</ds:datastoreItem>
</file>

<file path=customXml/itemProps472.xml><?xml version="1.0" encoding="utf-8"?>
<ds:datastoreItem xmlns:ds="http://schemas.openxmlformats.org/officeDocument/2006/customXml" ds:itemID="{F4B68845-5310-46AE-8925-2D76AA0108AD}">
  <ds:schemaRefs>
    <ds:schemaRef ds:uri="http://www.joulesunlimited.com/juid"/>
  </ds:schemaRefs>
</ds:datastoreItem>
</file>

<file path=customXml/itemProps473.xml><?xml version="1.0" encoding="utf-8"?>
<ds:datastoreItem xmlns:ds="http://schemas.openxmlformats.org/officeDocument/2006/customXml" ds:itemID="{5C71A6EE-89E5-41C6-8C3A-6AC657D4BB49}">
  <ds:schemaRefs>
    <ds:schemaRef ds:uri="http://www.joulesunlimited.com/juid"/>
  </ds:schemaRefs>
</ds:datastoreItem>
</file>

<file path=customXml/itemProps474.xml><?xml version="1.0" encoding="utf-8"?>
<ds:datastoreItem xmlns:ds="http://schemas.openxmlformats.org/officeDocument/2006/customXml" ds:itemID="{3161CBF6-F819-4F3D-B139-CD1AB481A5F7}">
  <ds:schemaRefs>
    <ds:schemaRef ds:uri="http://www.joulesunlimited.com/juid"/>
  </ds:schemaRefs>
</ds:datastoreItem>
</file>

<file path=customXml/itemProps475.xml><?xml version="1.0" encoding="utf-8"?>
<ds:datastoreItem xmlns:ds="http://schemas.openxmlformats.org/officeDocument/2006/customXml" ds:itemID="{8F612D25-BF86-4996-95E6-8A2E609DE5C4}">
  <ds:schemaRefs>
    <ds:schemaRef ds:uri="http://www.joulesunlimited.com/juid"/>
  </ds:schemaRefs>
</ds:datastoreItem>
</file>

<file path=customXml/itemProps476.xml><?xml version="1.0" encoding="utf-8"?>
<ds:datastoreItem xmlns:ds="http://schemas.openxmlformats.org/officeDocument/2006/customXml" ds:itemID="{04413C0A-00B5-4E96-B77F-C95032646D75}">
  <ds:schemaRefs>
    <ds:schemaRef ds:uri="http://www.joulesunlimited.com/juid"/>
  </ds:schemaRefs>
</ds:datastoreItem>
</file>

<file path=customXml/itemProps477.xml><?xml version="1.0" encoding="utf-8"?>
<ds:datastoreItem xmlns:ds="http://schemas.openxmlformats.org/officeDocument/2006/customXml" ds:itemID="{1A414562-5645-476C-BCD9-DA557F2EEFC2}">
  <ds:schemaRefs>
    <ds:schemaRef ds:uri="http://www.joulesunlimited.com/juid"/>
  </ds:schemaRefs>
</ds:datastoreItem>
</file>

<file path=customXml/itemProps478.xml><?xml version="1.0" encoding="utf-8"?>
<ds:datastoreItem xmlns:ds="http://schemas.openxmlformats.org/officeDocument/2006/customXml" ds:itemID="{28890FB6-2988-42B3-A519-69E3E1AE62B2}">
  <ds:schemaRefs>
    <ds:schemaRef ds:uri="http://www.joulesunlimited.com/juid"/>
  </ds:schemaRefs>
</ds:datastoreItem>
</file>

<file path=customXml/itemProps479.xml><?xml version="1.0" encoding="utf-8"?>
<ds:datastoreItem xmlns:ds="http://schemas.openxmlformats.org/officeDocument/2006/customXml" ds:itemID="{7F32DD0B-F59E-457B-A526-D466FB6704A2}">
  <ds:schemaRefs>
    <ds:schemaRef ds:uri="http://www.joulesunlimited.com/juid"/>
  </ds:schemaRefs>
</ds:datastoreItem>
</file>

<file path=customXml/itemProps48.xml><?xml version="1.0" encoding="utf-8"?>
<ds:datastoreItem xmlns:ds="http://schemas.openxmlformats.org/officeDocument/2006/customXml" ds:itemID="{45B6DF1A-3E2E-4114-A353-5903E2D3FA2D}">
  <ds:schemaRefs>
    <ds:schemaRef ds:uri="http://www.joulesunlimited.com/juid"/>
  </ds:schemaRefs>
</ds:datastoreItem>
</file>

<file path=customXml/itemProps480.xml><?xml version="1.0" encoding="utf-8"?>
<ds:datastoreItem xmlns:ds="http://schemas.openxmlformats.org/officeDocument/2006/customXml" ds:itemID="{5D04486E-4C92-45B9-A846-8986AC2CE467}">
  <ds:schemaRefs>
    <ds:schemaRef ds:uri="http://www.joulesunlimited.com/juid"/>
  </ds:schemaRefs>
</ds:datastoreItem>
</file>

<file path=customXml/itemProps481.xml><?xml version="1.0" encoding="utf-8"?>
<ds:datastoreItem xmlns:ds="http://schemas.openxmlformats.org/officeDocument/2006/customXml" ds:itemID="{31E88CC8-D389-4DAD-AC94-0644BDF60CA1}">
  <ds:schemaRefs>
    <ds:schemaRef ds:uri="http://www.joulesunlimited.com/juid"/>
  </ds:schemaRefs>
</ds:datastoreItem>
</file>

<file path=customXml/itemProps482.xml><?xml version="1.0" encoding="utf-8"?>
<ds:datastoreItem xmlns:ds="http://schemas.openxmlformats.org/officeDocument/2006/customXml" ds:itemID="{504B4554-4D23-486A-BE26-96316A56C3C0}">
  <ds:schemaRefs>
    <ds:schemaRef ds:uri="http://www.joulesunlimited.com/juid"/>
  </ds:schemaRefs>
</ds:datastoreItem>
</file>

<file path=customXml/itemProps483.xml><?xml version="1.0" encoding="utf-8"?>
<ds:datastoreItem xmlns:ds="http://schemas.openxmlformats.org/officeDocument/2006/customXml" ds:itemID="{1DA0DCCA-48DC-4E79-B111-06EBB61D8566}">
  <ds:schemaRefs>
    <ds:schemaRef ds:uri="http://www.joulesunlimited.com/juid"/>
  </ds:schemaRefs>
</ds:datastoreItem>
</file>

<file path=customXml/itemProps484.xml><?xml version="1.0" encoding="utf-8"?>
<ds:datastoreItem xmlns:ds="http://schemas.openxmlformats.org/officeDocument/2006/customXml" ds:itemID="{35466898-2DC1-4ED8-A4B9-9E21FBE0FFD4}">
  <ds:schemaRefs>
    <ds:schemaRef ds:uri="http://www.joulesunlimited.com/juid"/>
  </ds:schemaRefs>
</ds:datastoreItem>
</file>

<file path=customXml/itemProps485.xml><?xml version="1.0" encoding="utf-8"?>
<ds:datastoreItem xmlns:ds="http://schemas.openxmlformats.org/officeDocument/2006/customXml" ds:itemID="{6F60D352-7A46-4374-A63B-6B83972856FB}">
  <ds:schemaRefs>
    <ds:schemaRef ds:uri="http://www.joulesunlimited.com/juid"/>
  </ds:schemaRefs>
</ds:datastoreItem>
</file>

<file path=customXml/itemProps486.xml><?xml version="1.0" encoding="utf-8"?>
<ds:datastoreItem xmlns:ds="http://schemas.openxmlformats.org/officeDocument/2006/customXml" ds:itemID="{35BD9FDE-AB4B-4BE2-BAD8-D353951BB8C8}">
  <ds:schemaRefs>
    <ds:schemaRef ds:uri="http://www.joulesunlimited.com/juid"/>
  </ds:schemaRefs>
</ds:datastoreItem>
</file>

<file path=customXml/itemProps487.xml><?xml version="1.0" encoding="utf-8"?>
<ds:datastoreItem xmlns:ds="http://schemas.openxmlformats.org/officeDocument/2006/customXml" ds:itemID="{0A116FEA-2A43-4A18-8ADE-FE586D59B1F4}">
  <ds:schemaRefs>
    <ds:schemaRef ds:uri="http://www.joulesunlimited.com/juid"/>
  </ds:schemaRefs>
</ds:datastoreItem>
</file>

<file path=customXml/itemProps488.xml><?xml version="1.0" encoding="utf-8"?>
<ds:datastoreItem xmlns:ds="http://schemas.openxmlformats.org/officeDocument/2006/customXml" ds:itemID="{2F481120-0FA4-4CC3-BEE1-C611E6E70488}">
  <ds:schemaRefs>
    <ds:schemaRef ds:uri="http://www.joulesunlimited.com/juid"/>
  </ds:schemaRefs>
</ds:datastoreItem>
</file>

<file path=customXml/itemProps489.xml><?xml version="1.0" encoding="utf-8"?>
<ds:datastoreItem xmlns:ds="http://schemas.openxmlformats.org/officeDocument/2006/customXml" ds:itemID="{7E3F86AB-D8F5-4334-8C60-B007C59EBA56}">
  <ds:schemaRefs>
    <ds:schemaRef ds:uri="http://www.joulesunlimited.com/juid"/>
  </ds:schemaRefs>
</ds:datastoreItem>
</file>

<file path=customXml/itemProps49.xml><?xml version="1.0" encoding="utf-8"?>
<ds:datastoreItem xmlns:ds="http://schemas.openxmlformats.org/officeDocument/2006/customXml" ds:itemID="{DD2E9A09-14CC-44F9-A977-3CE6683896C7}">
  <ds:schemaRefs>
    <ds:schemaRef ds:uri="http://www.joulesunlimited.com/juid"/>
  </ds:schemaRefs>
</ds:datastoreItem>
</file>

<file path=customXml/itemProps490.xml><?xml version="1.0" encoding="utf-8"?>
<ds:datastoreItem xmlns:ds="http://schemas.openxmlformats.org/officeDocument/2006/customXml" ds:itemID="{37F60E36-7AD5-4D48-9A44-24D31DBAC602}">
  <ds:schemaRefs>
    <ds:schemaRef ds:uri="http://www.joulesunlimited.com/juid"/>
  </ds:schemaRefs>
</ds:datastoreItem>
</file>

<file path=customXml/itemProps491.xml><?xml version="1.0" encoding="utf-8"?>
<ds:datastoreItem xmlns:ds="http://schemas.openxmlformats.org/officeDocument/2006/customXml" ds:itemID="{26021C8F-8332-4FC4-BE91-DFD805BF4F8E}">
  <ds:schemaRefs>
    <ds:schemaRef ds:uri="http://www.joulesunlimited.com/juid"/>
  </ds:schemaRefs>
</ds:datastoreItem>
</file>

<file path=customXml/itemProps492.xml><?xml version="1.0" encoding="utf-8"?>
<ds:datastoreItem xmlns:ds="http://schemas.openxmlformats.org/officeDocument/2006/customXml" ds:itemID="{8BED65C5-EAF4-43D8-8CAB-1AF522639D7D}">
  <ds:schemaRefs>
    <ds:schemaRef ds:uri="http://www.joulesunlimited.com/juid"/>
  </ds:schemaRefs>
</ds:datastoreItem>
</file>

<file path=customXml/itemProps493.xml><?xml version="1.0" encoding="utf-8"?>
<ds:datastoreItem xmlns:ds="http://schemas.openxmlformats.org/officeDocument/2006/customXml" ds:itemID="{E7A62220-9B53-46BF-B722-4BBADF575E79}">
  <ds:schemaRefs>
    <ds:schemaRef ds:uri="http://www.joulesunlimited.com/juid"/>
  </ds:schemaRefs>
</ds:datastoreItem>
</file>

<file path=customXml/itemProps494.xml><?xml version="1.0" encoding="utf-8"?>
<ds:datastoreItem xmlns:ds="http://schemas.openxmlformats.org/officeDocument/2006/customXml" ds:itemID="{66B75566-FAB0-45AB-9D05-98BB04F94002}">
  <ds:schemaRefs>
    <ds:schemaRef ds:uri="http://www.joulesunlimited.com/juid"/>
  </ds:schemaRefs>
</ds:datastoreItem>
</file>

<file path=customXml/itemProps495.xml><?xml version="1.0" encoding="utf-8"?>
<ds:datastoreItem xmlns:ds="http://schemas.openxmlformats.org/officeDocument/2006/customXml" ds:itemID="{27CB4376-A34D-40BF-9A32-572A096E2A4D}">
  <ds:schemaRefs>
    <ds:schemaRef ds:uri="http://www.joulesunlimited.com/juid"/>
  </ds:schemaRefs>
</ds:datastoreItem>
</file>

<file path=customXml/itemProps496.xml><?xml version="1.0" encoding="utf-8"?>
<ds:datastoreItem xmlns:ds="http://schemas.openxmlformats.org/officeDocument/2006/customXml" ds:itemID="{5E6F8019-E47E-4A8F-9DD2-76323C71728E}">
  <ds:schemaRefs>
    <ds:schemaRef ds:uri="http://www.joulesunlimited.com/juid"/>
  </ds:schemaRefs>
</ds:datastoreItem>
</file>

<file path=customXml/itemProps497.xml><?xml version="1.0" encoding="utf-8"?>
<ds:datastoreItem xmlns:ds="http://schemas.openxmlformats.org/officeDocument/2006/customXml" ds:itemID="{BAC28AF8-031E-4714-B11A-450C0AD4BC75}">
  <ds:schemaRefs>
    <ds:schemaRef ds:uri="http://www.joulesunlimited.com/juid"/>
  </ds:schemaRefs>
</ds:datastoreItem>
</file>

<file path=customXml/itemProps498.xml><?xml version="1.0" encoding="utf-8"?>
<ds:datastoreItem xmlns:ds="http://schemas.openxmlformats.org/officeDocument/2006/customXml" ds:itemID="{FF444BF6-5EE3-4F60-99BB-3C46D7BD920A}">
  <ds:schemaRefs>
    <ds:schemaRef ds:uri="http://www.joulesunlimited.com/juid"/>
  </ds:schemaRefs>
</ds:datastoreItem>
</file>

<file path=customXml/itemProps499.xml><?xml version="1.0" encoding="utf-8"?>
<ds:datastoreItem xmlns:ds="http://schemas.openxmlformats.org/officeDocument/2006/customXml" ds:itemID="{C464FA86-156A-49A6-AB6A-A746C062D4FD}">
  <ds:schemaRefs>
    <ds:schemaRef ds:uri="http://www.joulesunlimited.com/juid"/>
  </ds:schemaRefs>
</ds:datastoreItem>
</file>

<file path=customXml/itemProps5.xml><?xml version="1.0" encoding="utf-8"?>
<ds:datastoreItem xmlns:ds="http://schemas.openxmlformats.org/officeDocument/2006/customXml" ds:itemID="{DD17B768-672E-4AB2-8AF8-A0B43087592B}">
  <ds:schemaRefs>
    <ds:schemaRef ds:uri="http://www.joulesunlimited.com/juid"/>
  </ds:schemaRefs>
</ds:datastoreItem>
</file>

<file path=customXml/itemProps50.xml><?xml version="1.0" encoding="utf-8"?>
<ds:datastoreItem xmlns:ds="http://schemas.openxmlformats.org/officeDocument/2006/customXml" ds:itemID="{3573D929-D34F-455F-9960-ADED2326EF1B}">
  <ds:schemaRefs>
    <ds:schemaRef ds:uri="http://www.joulesunlimited.com/juid"/>
  </ds:schemaRefs>
</ds:datastoreItem>
</file>

<file path=customXml/itemProps500.xml><?xml version="1.0" encoding="utf-8"?>
<ds:datastoreItem xmlns:ds="http://schemas.openxmlformats.org/officeDocument/2006/customXml" ds:itemID="{6A27682C-8DF4-4822-8AAC-AB9FEE66CA95}">
  <ds:schemaRefs>
    <ds:schemaRef ds:uri="http://www.joulesunlimited.com/juid"/>
  </ds:schemaRefs>
</ds:datastoreItem>
</file>

<file path=customXml/itemProps501.xml><?xml version="1.0" encoding="utf-8"?>
<ds:datastoreItem xmlns:ds="http://schemas.openxmlformats.org/officeDocument/2006/customXml" ds:itemID="{9D118E8F-0881-4A63-8205-9C4A482286A1}">
  <ds:schemaRefs>
    <ds:schemaRef ds:uri="http://www.joulesunlimited.com/juid"/>
  </ds:schemaRefs>
</ds:datastoreItem>
</file>

<file path=customXml/itemProps502.xml><?xml version="1.0" encoding="utf-8"?>
<ds:datastoreItem xmlns:ds="http://schemas.openxmlformats.org/officeDocument/2006/customXml" ds:itemID="{FEA3AF25-35C2-4343-A87F-AEF721C04FBC}">
  <ds:schemaRefs>
    <ds:schemaRef ds:uri="http://www.joulesunlimited.com/juid"/>
  </ds:schemaRefs>
</ds:datastoreItem>
</file>

<file path=customXml/itemProps503.xml><?xml version="1.0" encoding="utf-8"?>
<ds:datastoreItem xmlns:ds="http://schemas.openxmlformats.org/officeDocument/2006/customXml" ds:itemID="{D5309B54-C500-4B15-A99B-96606216673F}">
  <ds:schemaRefs>
    <ds:schemaRef ds:uri="http://www.joulesunlimited.com/juid"/>
  </ds:schemaRefs>
</ds:datastoreItem>
</file>

<file path=customXml/itemProps504.xml><?xml version="1.0" encoding="utf-8"?>
<ds:datastoreItem xmlns:ds="http://schemas.openxmlformats.org/officeDocument/2006/customXml" ds:itemID="{8ED47037-17C2-4B14-9004-562BB22569AE}">
  <ds:schemaRefs>
    <ds:schemaRef ds:uri="http://www.joulesunlimited.com/juid"/>
  </ds:schemaRefs>
</ds:datastoreItem>
</file>

<file path=customXml/itemProps505.xml><?xml version="1.0" encoding="utf-8"?>
<ds:datastoreItem xmlns:ds="http://schemas.openxmlformats.org/officeDocument/2006/customXml" ds:itemID="{B60A0C27-0D20-4ADC-976C-25102D38179D}">
  <ds:schemaRefs>
    <ds:schemaRef ds:uri="http://www.joulesunlimited.com/juid"/>
  </ds:schemaRefs>
</ds:datastoreItem>
</file>

<file path=customXml/itemProps506.xml><?xml version="1.0" encoding="utf-8"?>
<ds:datastoreItem xmlns:ds="http://schemas.openxmlformats.org/officeDocument/2006/customXml" ds:itemID="{7289530C-252F-4D4F-B1D2-4E4329371A28}">
  <ds:schemaRefs>
    <ds:schemaRef ds:uri="http://www.joulesunlimited.com/juid"/>
  </ds:schemaRefs>
</ds:datastoreItem>
</file>

<file path=customXml/itemProps507.xml><?xml version="1.0" encoding="utf-8"?>
<ds:datastoreItem xmlns:ds="http://schemas.openxmlformats.org/officeDocument/2006/customXml" ds:itemID="{CDDF9F1C-3288-4420-B498-9BABD6531A64}">
  <ds:schemaRefs>
    <ds:schemaRef ds:uri="http://www.joulesunlimited.com/juid"/>
  </ds:schemaRefs>
</ds:datastoreItem>
</file>

<file path=customXml/itemProps508.xml><?xml version="1.0" encoding="utf-8"?>
<ds:datastoreItem xmlns:ds="http://schemas.openxmlformats.org/officeDocument/2006/customXml" ds:itemID="{F2C8F361-F952-4994-BF67-573B93B4B74F}">
  <ds:schemaRefs>
    <ds:schemaRef ds:uri="http://www.joulesunlimited.com/juid"/>
  </ds:schemaRefs>
</ds:datastoreItem>
</file>

<file path=customXml/itemProps509.xml><?xml version="1.0" encoding="utf-8"?>
<ds:datastoreItem xmlns:ds="http://schemas.openxmlformats.org/officeDocument/2006/customXml" ds:itemID="{2FF8A56A-F7DD-403A-A5E2-B401F4A6672D}">
  <ds:schemaRefs>
    <ds:schemaRef ds:uri="http://www.joulesunlimited.com/juid"/>
  </ds:schemaRefs>
</ds:datastoreItem>
</file>

<file path=customXml/itemProps51.xml><?xml version="1.0" encoding="utf-8"?>
<ds:datastoreItem xmlns:ds="http://schemas.openxmlformats.org/officeDocument/2006/customXml" ds:itemID="{CB04FE3F-FE84-4654-9835-D3A62D35C3D4}">
  <ds:schemaRefs>
    <ds:schemaRef ds:uri="http://www.joulesunlimited.com/juid"/>
  </ds:schemaRefs>
</ds:datastoreItem>
</file>

<file path=customXml/itemProps510.xml><?xml version="1.0" encoding="utf-8"?>
<ds:datastoreItem xmlns:ds="http://schemas.openxmlformats.org/officeDocument/2006/customXml" ds:itemID="{8382F7CE-B05A-4988-9916-0BE6BBE93E1E}">
  <ds:schemaRefs>
    <ds:schemaRef ds:uri="http://www.joulesunlimited.com/juid"/>
  </ds:schemaRefs>
</ds:datastoreItem>
</file>

<file path=customXml/itemProps511.xml><?xml version="1.0" encoding="utf-8"?>
<ds:datastoreItem xmlns:ds="http://schemas.openxmlformats.org/officeDocument/2006/customXml" ds:itemID="{864D6026-805F-438B-B4AC-6E5B80274A6C}">
  <ds:schemaRefs>
    <ds:schemaRef ds:uri="http://www.joulesunlimited.com/juid"/>
  </ds:schemaRefs>
</ds:datastoreItem>
</file>

<file path=customXml/itemProps512.xml><?xml version="1.0" encoding="utf-8"?>
<ds:datastoreItem xmlns:ds="http://schemas.openxmlformats.org/officeDocument/2006/customXml" ds:itemID="{2F2010BF-C897-40DB-B84E-7820090042F5}">
  <ds:schemaRefs>
    <ds:schemaRef ds:uri="http://www.joulesunlimited.com/juid"/>
  </ds:schemaRefs>
</ds:datastoreItem>
</file>

<file path=customXml/itemProps513.xml><?xml version="1.0" encoding="utf-8"?>
<ds:datastoreItem xmlns:ds="http://schemas.openxmlformats.org/officeDocument/2006/customXml" ds:itemID="{D661A19A-B188-4B10-89A4-E95B179F3856}">
  <ds:schemaRefs>
    <ds:schemaRef ds:uri="http://www.joulesunlimited.com/juid"/>
  </ds:schemaRefs>
</ds:datastoreItem>
</file>

<file path=customXml/itemProps514.xml><?xml version="1.0" encoding="utf-8"?>
<ds:datastoreItem xmlns:ds="http://schemas.openxmlformats.org/officeDocument/2006/customXml" ds:itemID="{F5E9E65B-8569-45E3-A632-D959987FFE17}">
  <ds:schemaRefs>
    <ds:schemaRef ds:uri="http://www.joulesunlimited.com/juid"/>
  </ds:schemaRefs>
</ds:datastoreItem>
</file>

<file path=customXml/itemProps515.xml><?xml version="1.0" encoding="utf-8"?>
<ds:datastoreItem xmlns:ds="http://schemas.openxmlformats.org/officeDocument/2006/customXml" ds:itemID="{962AA2A0-B230-40C6-9894-178FA38A54E2}">
  <ds:schemaRefs>
    <ds:schemaRef ds:uri="http://www.joulesunlimited.com/juid"/>
  </ds:schemaRefs>
</ds:datastoreItem>
</file>

<file path=customXml/itemProps516.xml><?xml version="1.0" encoding="utf-8"?>
<ds:datastoreItem xmlns:ds="http://schemas.openxmlformats.org/officeDocument/2006/customXml" ds:itemID="{E81E247E-89B0-4F6F-BFFC-98F5945978A9}">
  <ds:schemaRefs>
    <ds:schemaRef ds:uri="http://www.joulesunlimited.com/juid"/>
  </ds:schemaRefs>
</ds:datastoreItem>
</file>

<file path=customXml/itemProps517.xml><?xml version="1.0" encoding="utf-8"?>
<ds:datastoreItem xmlns:ds="http://schemas.openxmlformats.org/officeDocument/2006/customXml" ds:itemID="{9B7CB3DC-9F53-4A65-B668-A6B9981E1A77}">
  <ds:schemaRefs>
    <ds:schemaRef ds:uri="http://www.joulesunlimited.com/juid"/>
  </ds:schemaRefs>
</ds:datastoreItem>
</file>

<file path=customXml/itemProps518.xml><?xml version="1.0" encoding="utf-8"?>
<ds:datastoreItem xmlns:ds="http://schemas.openxmlformats.org/officeDocument/2006/customXml" ds:itemID="{AA44C36C-5B10-4EA5-843B-1037CF313C94}">
  <ds:schemaRefs>
    <ds:schemaRef ds:uri="http://www.joulesunlimited.com/juid"/>
  </ds:schemaRefs>
</ds:datastoreItem>
</file>

<file path=customXml/itemProps519.xml><?xml version="1.0" encoding="utf-8"?>
<ds:datastoreItem xmlns:ds="http://schemas.openxmlformats.org/officeDocument/2006/customXml" ds:itemID="{4C9A124B-6A97-4A28-8E91-335E3F4F0488}">
  <ds:schemaRefs>
    <ds:schemaRef ds:uri="http://www.joulesunlimited.com/juid"/>
  </ds:schemaRefs>
</ds:datastoreItem>
</file>

<file path=customXml/itemProps52.xml><?xml version="1.0" encoding="utf-8"?>
<ds:datastoreItem xmlns:ds="http://schemas.openxmlformats.org/officeDocument/2006/customXml" ds:itemID="{FF94DB06-80B9-4EAD-8B24-342020D34FE5}">
  <ds:schemaRefs>
    <ds:schemaRef ds:uri="http://www.joulesunlimited.com/juid"/>
  </ds:schemaRefs>
</ds:datastoreItem>
</file>

<file path=customXml/itemProps520.xml><?xml version="1.0" encoding="utf-8"?>
<ds:datastoreItem xmlns:ds="http://schemas.openxmlformats.org/officeDocument/2006/customXml" ds:itemID="{1918CCE5-0232-41D9-8335-75B634DA1460}">
  <ds:schemaRefs>
    <ds:schemaRef ds:uri="http://www.joulesunlimited.com/juid"/>
  </ds:schemaRefs>
</ds:datastoreItem>
</file>

<file path=customXml/itemProps521.xml><?xml version="1.0" encoding="utf-8"?>
<ds:datastoreItem xmlns:ds="http://schemas.openxmlformats.org/officeDocument/2006/customXml" ds:itemID="{D27D0454-78B9-499C-8D5F-9B5B47A15A37}">
  <ds:schemaRefs>
    <ds:schemaRef ds:uri="http://www.joulesunlimited.com/juid"/>
  </ds:schemaRefs>
</ds:datastoreItem>
</file>

<file path=customXml/itemProps522.xml><?xml version="1.0" encoding="utf-8"?>
<ds:datastoreItem xmlns:ds="http://schemas.openxmlformats.org/officeDocument/2006/customXml" ds:itemID="{94F7F084-33F3-42DA-9FD2-DF2ED7207A13}">
  <ds:schemaRefs>
    <ds:schemaRef ds:uri="http://www.joulesunlimited.com/juid"/>
  </ds:schemaRefs>
</ds:datastoreItem>
</file>

<file path=customXml/itemProps523.xml><?xml version="1.0" encoding="utf-8"?>
<ds:datastoreItem xmlns:ds="http://schemas.openxmlformats.org/officeDocument/2006/customXml" ds:itemID="{26676332-D013-400F-81E5-B3D37E657074}">
  <ds:schemaRefs>
    <ds:schemaRef ds:uri="http://www.joulesunlimited.com/juid"/>
  </ds:schemaRefs>
</ds:datastoreItem>
</file>

<file path=customXml/itemProps524.xml><?xml version="1.0" encoding="utf-8"?>
<ds:datastoreItem xmlns:ds="http://schemas.openxmlformats.org/officeDocument/2006/customXml" ds:itemID="{C8FDACBF-2FF0-4E4B-83EE-EA8FD2079439}">
  <ds:schemaRefs>
    <ds:schemaRef ds:uri="http://www.joulesunlimited.com/juid"/>
  </ds:schemaRefs>
</ds:datastoreItem>
</file>

<file path=customXml/itemProps525.xml><?xml version="1.0" encoding="utf-8"?>
<ds:datastoreItem xmlns:ds="http://schemas.openxmlformats.org/officeDocument/2006/customXml" ds:itemID="{A8EE4BCC-3B6A-4076-B52A-E4C363BF209C}">
  <ds:schemaRefs>
    <ds:schemaRef ds:uri="http://www.joulesunlimited.com/juid"/>
  </ds:schemaRefs>
</ds:datastoreItem>
</file>

<file path=customXml/itemProps526.xml><?xml version="1.0" encoding="utf-8"?>
<ds:datastoreItem xmlns:ds="http://schemas.openxmlformats.org/officeDocument/2006/customXml" ds:itemID="{7286AF0D-BABD-4594-B85A-657FC3A6A44D}">
  <ds:schemaRefs>
    <ds:schemaRef ds:uri="http://www.joulesunlimited.com/juid"/>
  </ds:schemaRefs>
</ds:datastoreItem>
</file>

<file path=customXml/itemProps527.xml><?xml version="1.0" encoding="utf-8"?>
<ds:datastoreItem xmlns:ds="http://schemas.openxmlformats.org/officeDocument/2006/customXml" ds:itemID="{E521F2D8-0F91-4B72-9247-0ED89220E5B0}">
  <ds:schemaRefs>
    <ds:schemaRef ds:uri="http://www.joulesunlimited.com/juid"/>
  </ds:schemaRefs>
</ds:datastoreItem>
</file>

<file path=customXml/itemProps528.xml><?xml version="1.0" encoding="utf-8"?>
<ds:datastoreItem xmlns:ds="http://schemas.openxmlformats.org/officeDocument/2006/customXml" ds:itemID="{6825A134-1EF3-407F-8F7E-637236D5622D}">
  <ds:schemaRefs>
    <ds:schemaRef ds:uri="http://www.joulesunlimited.com/juid"/>
  </ds:schemaRefs>
</ds:datastoreItem>
</file>

<file path=customXml/itemProps529.xml><?xml version="1.0" encoding="utf-8"?>
<ds:datastoreItem xmlns:ds="http://schemas.openxmlformats.org/officeDocument/2006/customXml" ds:itemID="{AAA4883A-EC41-4098-B84F-16451BB4191F}">
  <ds:schemaRefs>
    <ds:schemaRef ds:uri="http://www.joulesunlimited.com/juid"/>
  </ds:schemaRefs>
</ds:datastoreItem>
</file>

<file path=customXml/itemProps53.xml><?xml version="1.0" encoding="utf-8"?>
<ds:datastoreItem xmlns:ds="http://schemas.openxmlformats.org/officeDocument/2006/customXml" ds:itemID="{7AB8C431-82F7-4495-9402-9D5736F47226}">
  <ds:schemaRefs>
    <ds:schemaRef ds:uri="http://www.joulesunlimited.com/juid"/>
  </ds:schemaRefs>
</ds:datastoreItem>
</file>

<file path=customXml/itemProps530.xml><?xml version="1.0" encoding="utf-8"?>
<ds:datastoreItem xmlns:ds="http://schemas.openxmlformats.org/officeDocument/2006/customXml" ds:itemID="{167B1772-75FA-42F4-B264-7F8ED2A2A817}">
  <ds:schemaRefs>
    <ds:schemaRef ds:uri="http://www.joulesunlimited.com/juid"/>
  </ds:schemaRefs>
</ds:datastoreItem>
</file>

<file path=customXml/itemProps531.xml><?xml version="1.0" encoding="utf-8"?>
<ds:datastoreItem xmlns:ds="http://schemas.openxmlformats.org/officeDocument/2006/customXml" ds:itemID="{EF671EFC-35DB-49FD-9004-AB30AEEBC52F}">
  <ds:schemaRefs>
    <ds:schemaRef ds:uri="http://www.joulesunlimited.com/juid"/>
  </ds:schemaRefs>
</ds:datastoreItem>
</file>

<file path=customXml/itemProps532.xml><?xml version="1.0" encoding="utf-8"?>
<ds:datastoreItem xmlns:ds="http://schemas.openxmlformats.org/officeDocument/2006/customXml" ds:itemID="{AE548F27-8612-4CC7-9E1A-1127CDA377DC}">
  <ds:schemaRefs>
    <ds:schemaRef ds:uri="http://www.joulesunlimited.com/juid"/>
  </ds:schemaRefs>
</ds:datastoreItem>
</file>

<file path=customXml/itemProps533.xml><?xml version="1.0" encoding="utf-8"?>
<ds:datastoreItem xmlns:ds="http://schemas.openxmlformats.org/officeDocument/2006/customXml" ds:itemID="{D4E02C19-A867-4A35-8E3D-E40A35A84693}">
  <ds:schemaRefs>
    <ds:schemaRef ds:uri="http://www.joulesunlimited.com/juid"/>
  </ds:schemaRefs>
</ds:datastoreItem>
</file>

<file path=customXml/itemProps534.xml><?xml version="1.0" encoding="utf-8"?>
<ds:datastoreItem xmlns:ds="http://schemas.openxmlformats.org/officeDocument/2006/customXml" ds:itemID="{4187ADEA-0425-479C-8E55-08DF2247B469}">
  <ds:schemaRefs>
    <ds:schemaRef ds:uri="http://www.joulesunlimited.com/juid"/>
  </ds:schemaRefs>
</ds:datastoreItem>
</file>

<file path=customXml/itemProps535.xml><?xml version="1.0" encoding="utf-8"?>
<ds:datastoreItem xmlns:ds="http://schemas.openxmlformats.org/officeDocument/2006/customXml" ds:itemID="{D8949202-058D-4D19-A577-0591054C42EA}">
  <ds:schemaRefs>
    <ds:schemaRef ds:uri="http://www.joulesunlimited.com/juid"/>
  </ds:schemaRefs>
</ds:datastoreItem>
</file>

<file path=customXml/itemProps536.xml><?xml version="1.0" encoding="utf-8"?>
<ds:datastoreItem xmlns:ds="http://schemas.openxmlformats.org/officeDocument/2006/customXml" ds:itemID="{F896335D-0F35-449E-A789-3A9D5542DA6D}">
  <ds:schemaRefs>
    <ds:schemaRef ds:uri="http://www.joulesunlimited.com/juid"/>
  </ds:schemaRefs>
</ds:datastoreItem>
</file>

<file path=customXml/itemProps537.xml><?xml version="1.0" encoding="utf-8"?>
<ds:datastoreItem xmlns:ds="http://schemas.openxmlformats.org/officeDocument/2006/customXml" ds:itemID="{463F7004-9ECC-4345-BE8D-D6A79878CDE2}">
  <ds:schemaRefs>
    <ds:schemaRef ds:uri="http://www.joulesunlimited.com/juid"/>
  </ds:schemaRefs>
</ds:datastoreItem>
</file>

<file path=customXml/itemProps538.xml><?xml version="1.0" encoding="utf-8"?>
<ds:datastoreItem xmlns:ds="http://schemas.openxmlformats.org/officeDocument/2006/customXml" ds:itemID="{94FA53B3-5997-4E63-969E-B877428DAF65}">
  <ds:schemaRefs>
    <ds:schemaRef ds:uri="http://www.joulesunlimited.com/juid"/>
  </ds:schemaRefs>
</ds:datastoreItem>
</file>

<file path=customXml/itemProps539.xml><?xml version="1.0" encoding="utf-8"?>
<ds:datastoreItem xmlns:ds="http://schemas.openxmlformats.org/officeDocument/2006/customXml" ds:itemID="{FA5BB538-603F-4527-8C02-DBE669C6B778}"/>
</file>

<file path=customXml/itemProps54.xml><?xml version="1.0" encoding="utf-8"?>
<ds:datastoreItem xmlns:ds="http://schemas.openxmlformats.org/officeDocument/2006/customXml" ds:itemID="{E58A43D8-EB3A-4EDB-AA77-F83903ECBE9C}">
  <ds:schemaRefs>
    <ds:schemaRef ds:uri="http://www.joulesunlimited.com/juid"/>
  </ds:schemaRefs>
</ds:datastoreItem>
</file>

<file path=customXml/itemProps540.xml><?xml version="1.0" encoding="utf-8"?>
<ds:datastoreItem xmlns:ds="http://schemas.openxmlformats.org/officeDocument/2006/customXml" ds:itemID="{5E77A790-1CA9-4255-9ED1-C2FFCCDCBBD1}"/>
</file>

<file path=customXml/itemProps541.xml><?xml version="1.0" encoding="utf-8"?>
<ds:datastoreItem xmlns:ds="http://schemas.openxmlformats.org/officeDocument/2006/customXml" ds:itemID="{1ABF40A0-6F26-4967-AC5D-435C696244B4}"/>
</file>

<file path=customXml/itemProps55.xml><?xml version="1.0" encoding="utf-8"?>
<ds:datastoreItem xmlns:ds="http://schemas.openxmlformats.org/officeDocument/2006/customXml" ds:itemID="{13100955-99DD-4F1D-B284-562F25173232}">
  <ds:schemaRefs>
    <ds:schemaRef ds:uri="http://www.joulesunlimited.com/juid"/>
  </ds:schemaRefs>
</ds:datastoreItem>
</file>

<file path=customXml/itemProps56.xml><?xml version="1.0" encoding="utf-8"?>
<ds:datastoreItem xmlns:ds="http://schemas.openxmlformats.org/officeDocument/2006/customXml" ds:itemID="{345E0097-8156-4583-842F-D2F09B05616F}">
  <ds:schemaRefs>
    <ds:schemaRef ds:uri="http://www.joulesunlimited.com/juid"/>
  </ds:schemaRefs>
</ds:datastoreItem>
</file>

<file path=customXml/itemProps57.xml><?xml version="1.0" encoding="utf-8"?>
<ds:datastoreItem xmlns:ds="http://schemas.openxmlformats.org/officeDocument/2006/customXml" ds:itemID="{B98CE4CE-3401-4246-A4D0-6BBAA22B3671}">
  <ds:schemaRefs>
    <ds:schemaRef ds:uri="http://www.joulesunlimited.com/juid"/>
  </ds:schemaRefs>
</ds:datastoreItem>
</file>

<file path=customXml/itemProps58.xml><?xml version="1.0" encoding="utf-8"?>
<ds:datastoreItem xmlns:ds="http://schemas.openxmlformats.org/officeDocument/2006/customXml" ds:itemID="{F8481EB6-469C-450C-886B-35A31F68A76C}">
  <ds:schemaRefs>
    <ds:schemaRef ds:uri="http://www.joulesunlimited.com/juid"/>
  </ds:schemaRefs>
</ds:datastoreItem>
</file>

<file path=customXml/itemProps59.xml><?xml version="1.0" encoding="utf-8"?>
<ds:datastoreItem xmlns:ds="http://schemas.openxmlformats.org/officeDocument/2006/customXml" ds:itemID="{BDDC52D6-1DAB-48F7-8632-44742D199792}">
  <ds:schemaRefs>
    <ds:schemaRef ds:uri="http://www.joulesunlimited.com/juid"/>
  </ds:schemaRefs>
</ds:datastoreItem>
</file>

<file path=customXml/itemProps6.xml><?xml version="1.0" encoding="utf-8"?>
<ds:datastoreItem xmlns:ds="http://schemas.openxmlformats.org/officeDocument/2006/customXml" ds:itemID="{0A7DB33C-4B66-48C9-BA78-B26AD72F428C}">
  <ds:schemaRefs>
    <ds:schemaRef ds:uri="http://www.joulesunlimited.com/juid"/>
  </ds:schemaRefs>
</ds:datastoreItem>
</file>

<file path=customXml/itemProps60.xml><?xml version="1.0" encoding="utf-8"?>
<ds:datastoreItem xmlns:ds="http://schemas.openxmlformats.org/officeDocument/2006/customXml" ds:itemID="{890E8321-36A7-459F-A96D-20B2562E05ED}">
  <ds:schemaRefs>
    <ds:schemaRef ds:uri="http://www.joulesunlimited.com/juid"/>
  </ds:schemaRefs>
</ds:datastoreItem>
</file>

<file path=customXml/itemProps61.xml><?xml version="1.0" encoding="utf-8"?>
<ds:datastoreItem xmlns:ds="http://schemas.openxmlformats.org/officeDocument/2006/customXml" ds:itemID="{925860B9-97AB-470F-8316-F9352F43A6E3}">
  <ds:schemaRefs>
    <ds:schemaRef ds:uri="http://www.joulesunlimited.com/juid"/>
  </ds:schemaRefs>
</ds:datastoreItem>
</file>

<file path=customXml/itemProps62.xml><?xml version="1.0" encoding="utf-8"?>
<ds:datastoreItem xmlns:ds="http://schemas.openxmlformats.org/officeDocument/2006/customXml" ds:itemID="{5E03433C-D8D2-475E-BE2B-E531B9888FC9}">
  <ds:schemaRefs>
    <ds:schemaRef ds:uri="http://www.joulesunlimited.com/juid"/>
  </ds:schemaRefs>
</ds:datastoreItem>
</file>

<file path=customXml/itemProps63.xml><?xml version="1.0" encoding="utf-8"?>
<ds:datastoreItem xmlns:ds="http://schemas.openxmlformats.org/officeDocument/2006/customXml" ds:itemID="{389C8031-1CF9-479D-815B-6619ABAA0901}">
  <ds:schemaRefs>
    <ds:schemaRef ds:uri="http://www.joulesunlimited.com/juid"/>
  </ds:schemaRefs>
</ds:datastoreItem>
</file>

<file path=customXml/itemProps64.xml><?xml version="1.0" encoding="utf-8"?>
<ds:datastoreItem xmlns:ds="http://schemas.openxmlformats.org/officeDocument/2006/customXml" ds:itemID="{43DE3F72-DBE9-4F30-A44A-EE179CD7D0C7}">
  <ds:schemaRefs>
    <ds:schemaRef ds:uri="http://www.joulesunlimited.com/juid"/>
  </ds:schemaRefs>
</ds:datastoreItem>
</file>

<file path=customXml/itemProps65.xml><?xml version="1.0" encoding="utf-8"?>
<ds:datastoreItem xmlns:ds="http://schemas.openxmlformats.org/officeDocument/2006/customXml" ds:itemID="{A67A2CFB-C614-43B8-8CAB-C98C4A47D7C9}">
  <ds:schemaRefs>
    <ds:schemaRef ds:uri="http://www.joulesunlimited.com/juid"/>
  </ds:schemaRefs>
</ds:datastoreItem>
</file>

<file path=customXml/itemProps66.xml><?xml version="1.0" encoding="utf-8"?>
<ds:datastoreItem xmlns:ds="http://schemas.openxmlformats.org/officeDocument/2006/customXml" ds:itemID="{3FBE4834-5BF8-4B8C-8B98-3A44266DCEAA}">
  <ds:schemaRefs>
    <ds:schemaRef ds:uri="http://www.joulesunlimited.com/juid"/>
  </ds:schemaRefs>
</ds:datastoreItem>
</file>

<file path=customXml/itemProps67.xml><?xml version="1.0" encoding="utf-8"?>
<ds:datastoreItem xmlns:ds="http://schemas.openxmlformats.org/officeDocument/2006/customXml" ds:itemID="{CB5A8D2F-302A-4A15-8AE7-914DACCC539F}">
  <ds:schemaRefs>
    <ds:schemaRef ds:uri="http://www.joulesunlimited.com/juid"/>
  </ds:schemaRefs>
</ds:datastoreItem>
</file>

<file path=customXml/itemProps68.xml><?xml version="1.0" encoding="utf-8"?>
<ds:datastoreItem xmlns:ds="http://schemas.openxmlformats.org/officeDocument/2006/customXml" ds:itemID="{E054DAB6-E53F-443A-960C-60E3F4798E88}">
  <ds:schemaRefs>
    <ds:schemaRef ds:uri="http://www.joulesunlimited.com/juid"/>
  </ds:schemaRefs>
</ds:datastoreItem>
</file>

<file path=customXml/itemProps69.xml><?xml version="1.0" encoding="utf-8"?>
<ds:datastoreItem xmlns:ds="http://schemas.openxmlformats.org/officeDocument/2006/customXml" ds:itemID="{D9C4243A-E552-4970-AF30-2208C7DEC96F}">
  <ds:schemaRefs>
    <ds:schemaRef ds:uri="http://www.joulesunlimited.com/juid"/>
  </ds:schemaRefs>
</ds:datastoreItem>
</file>

<file path=customXml/itemProps7.xml><?xml version="1.0" encoding="utf-8"?>
<ds:datastoreItem xmlns:ds="http://schemas.openxmlformats.org/officeDocument/2006/customXml" ds:itemID="{10CEC8B6-499E-48D3-A748-A84DC49458A4}">
  <ds:schemaRefs>
    <ds:schemaRef ds:uri="http://www.joulesunlimited.com/juid"/>
  </ds:schemaRefs>
</ds:datastoreItem>
</file>

<file path=customXml/itemProps70.xml><?xml version="1.0" encoding="utf-8"?>
<ds:datastoreItem xmlns:ds="http://schemas.openxmlformats.org/officeDocument/2006/customXml" ds:itemID="{14C3AED6-FAC8-4D79-A8EF-E598D9F809DE}">
  <ds:schemaRefs>
    <ds:schemaRef ds:uri="http://www.joulesunlimited.com/juid"/>
  </ds:schemaRefs>
</ds:datastoreItem>
</file>

<file path=customXml/itemProps71.xml><?xml version="1.0" encoding="utf-8"?>
<ds:datastoreItem xmlns:ds="http://schemas.openxmlformats.org/officeDocument/2006/customXml" ds:itemID="{5FA85E9C-490F-4B8F-B50A-9DBF8145A93B}">
  <ds:schemaRefs>
    <ds:schemaRef ds:uri="http://www.joulesunlimited.com/juid"/>
  </ds:schemaRefs>
</ds:datastoreItem>
</file>

<file path=customXml/itemProps72.xml><?xml version="1.0" encoding="utf-8"?>
<ds:datastoreItem xmlns:ds="http://schemas.openxmlformats.org/officeDocument/2006/customXml" ds:itemID="{B5F53B07-77F5-4E45-AF5A-EFBB1F90E29D}">
  <ds:schemaRefs>
    <ds:schemaRef ds:uri="http://www.joulesunlimited.com/juid"/>
  </ds:schemaRefs>
</ds:datastoreItem>
</file>

<file path=customXml/itemProps73.xml><?xml version="1.0" encoding="utf-8"?>
<ds:datastoreItem xmlns:ds="http://schemas.openxmlformats.org/officeDocument/2006/customXml" ds:itemID="{00D6C5D6-36AA-4711-9CBD-7D5E9FB0C26A}">
  <ds:schemaRefs>
    <ds:schemaRef ds:uri="http://www.joulesunlimited.com/juid"/>
  </ds:schemaRefs>
</ds:datastoreItem>
</file>

<file path=customXml/itemProps74.xml><?xml version="1.0" encoding="utf-8"?>
<ds:datastoreItem xmlns:ds="http://schemas.openxmlformats.org/officeDocument/2006/customXml" ds:itemID="{7EFF7079-78BB-4346-9C19-0D8B55B7F8CA}">
  <ds:schemaRefs>
    <ds:schemaRef ds:uri="http://www.joulesunlimited.com/juid"/>
  </ds:schemaRefs>
</ds:datastoreItem>
</file>

<file path=customXml/itemProps75.xml><?xml version="1.0" encoding="utf-8"?>
<ds:datastoreItem xmlns:ds="http://schemas.openxmlformats.org/officeDocument/2006/customXml" ds:itemID="{CF540AA9-3C01-4665-A174-8E9D85C2E802}">
  <ds:schemaRefs>
    <ds:schemaRef ds:uri="http://www.joulesunlimited.com/juid"/>
  </ds:schemaRefs>
</ds:datastoreItem>
</file>

<file path=customXml/itemProps76.xml><?xml version="1.0" encoding="utf-8"?>
<ds:datastoreItem xmlns:ds="http://schemas.openxmlformats.org/officeDocument/2006/customXml" ds:itemID="{78A4F2E1-11CF-4687-BCBA-126D6A924BD7}">
  <ds:schemaRefs>
    <ds:schemaRef ds:uri="http://www.joulesunlimited.com/juid"/>
  </ds:schemaRefs>
</ds:datastoreItem>
</file>

<file path=customXml/itemProps77.xml><?xml version="1.0" encoding="utf-8"?>
<ds:datastoreItem xmlns:ds="http://schemas.openxmlformats.org/officeDocument/2006/customXml" ds:itemID="{5F282EED-A2D7-4CBB-B577-61C42B9DC336}">
  <ds:schemaRefs>
    <ds:schemaRef ds:uri="http://www.joulesunlimited.com/juid"/>
  </ds:schemaRefs>
</ds:datastoreItem>
</file>

<file path=customXml/itemProps78.xml><?xml version="1.0" encoding="utf-8"?>
<ds:datastoreItem xmlns:ds="http://schemas.openxmlformats.org/officeDocument/2006/customXml" ds:itemID="{76A3526D-0967-467E-9D25-FB9E0DAF9804}">
  <ds:schemaRefs>
    <ds:schemaRef ds:uri="http://www.joulesunlimited.com/juid"/>
  </ds:schemaRefs>
</ds:datastoreItem>
</file>

<file path=customXml/itemProps79.xml><?xml version="1.0" encoding="utf-8"?>
<ds:datastoreItem xmlns:ds="http://schemas.openxmlformats.org/officeDocument/2006/customXml" ds:itemID="{7DD9FA48-8B00-407D-ACBC-4CB9D071D7CA}">
  <ds:schemaRefs>
    <ds:schemaRef ds:uri="http://www.joulesunlimited.com/juid"/>
  </ds:schemaRefs>
</ds:datastoreItem>
</file>

<file path=customXml/itemProps8.xml><?xml version="1.0" encoding="utf-8"?>
<ds:datastoreItem xmlns:ds="http://schemas.openxmlformats.org/officeDocument/2006/customXml" ds:itemID="{FD302C2A-18C6-4500-9B29-A7A72A97B86F}">
  <ds:schemaRefs>
    <ds:schemaRef ds:uri="http://www.joulesunlimited.com/juid"/>
  </ds:schemaRefs>
</ds:datastoreItem>
</file>

<file path=customXml/itemProps80.xml><?xml version="1.0" encoding="utf-8"?>
<ds:datastoreItem xmlns:ds="http://schemas.openxmlformats.org/officeDocument/2006/customXml" ds:itemID="{B70C3332-913D-4622-BC44-9D9395B191DC}">
  <ds:schemaRefs>
    <ds:schemaRef ds:uri="http://www.joulesunlimited.com/juid"/>
  </ds:schemaRefs>
</ds:datastoreItem>
</file>

<file path=customXml/itemProps81.xml><?xml version="1.0" encoding="utf-8"?>
<ds:datastoreItem xmlns:ds="http://schemas.openxmlformats.org/officeDocument/2006/customXml" ds:itemID="{6AF93661-E9CC-4E2B-A6D9-C0217C1921A9}">
  <ds:schemaRefs>
    <ds:schemaRef ds:uri="http://www.joulesunlimited.com/juid"/>
  </ds:schemaRefs>
</ds:datastoreItem>
</file>

<file path=customXml/itemProps82.xml><?xml version="1.0" encoding="utf-8"?>
<ds:datastoreItem xmlns:ds="http://schemas.openxmlformats.org/officeDocument/2006/customXml" ds:itemID="{6F56C2EC-A823-49B4-8521-20AB406A09E1}">
  <ds:schemaRefs>
    <ds:schemaRef ds:uri="http://www.joulesunlimited.com/juid"/>
  </ds:schemaRefs>
</ds:datastoreItem>
</file>

<file path=customXml/itemProps83.xml><?xml version="1.0" encoding="utf-8"?>
<ds:datastoreItem xmlns:ds="http://schemas.openxmlformats.org/officeDocument/2006/customXml" ds:itemID="{96FDAD24-74DF-4269-B4AE-2EC8508D6E37}">
  <ds:schemaRefs>
    <ds:schemaRef ds:uri="http://www.joulesunlimited.com/juid"/>
  </ds:schemaRefs>
</ds:datastoreItem>
</file>

<file path=customXml/itemProps84.xml><?xml version="1.0" encoding="utf-8"?>
<ds:datastoreItem xmlns:ds="http://schemas.openxmlformats.org/officeDocument/2006/customXml" ds:itemID="{7F38787B-4957-4270-A7D6-96CEF17EB284}">
  <ds:schemaRefs>
    <ds:schemaRef ds:uri="http://www.joulesunlimited.com/juid"/>
  </ds:schemaRefs>
</ds:datastoreItem>
</file>

<file path=customXml/itemProps85.xml><?xml version="1.0" encoding="utf-8"?>
<ds:datastoreItem xmlns:ds="http://schemas.openxmlformats.org/officeDocument/2006/customXml" ds:itemID="{F7786598-D0B4-4BD1-A0A0-A89098F7B1F2}">
  <ds:schemaRefs>
    <ds:schemaRef ds:uri="http://www.joulesunlimited.com/juid"/>
  </ds:schemaRefs>
</ds:datastoreItem>
</file>

<file path=customXml/itemProps86.xml><?xml version="1.0" encoding="utf-8"?>
<ds:datastoreItem xmlns:ds="http://schemas.openxmlformats.org/officeDocument/2006/customXml" ds:itemID="{8D75D6B6-5A60-4D23-969F-A223D1F71E73}">
  <ds:schemaRefs>
    <ds:schemaRef ds:uri="http://www.joulesunlimited.com/juid"/>
  </ds:schemaRefs>
</ds:datastoreItem>
</file>

<file path=customXml/itemProps87.xml><?xml version="1.0" encoding="utf-8"?>
<ds:datastoreItem xmlns:ds="http://schemas.openxmlformats.org/officeDocument/2006/customXml" ds:itemID="{8A4EA2C6-F1B3-46F2-AAAB-E290DC5E7B91}">
  <ds:schemaRefs>
    <ds:schemaRef ds:uri="http://www.joulesunlimited.com/juid"/>
  </ds:schemaRefs>
</ds:datastoreItem>
</file>

<file path=customXml/itemProps88.xml><?xml version="1.0" encoding="utf-8"?>
<ds:datastoreItem xmlns:ds="http://schemas.openxmlformats.org/officeDocument/2006/customXml" ds:itemID="{009BBBC8-3E6F-4D05-B4DB-F3299567FE97}">
  <ds:schemaRefs>
    <ds:schemaRef ds:uri="http://www.joulesunlimited.com/juid"/>
  </ds:schemaRefs>
</ds:datastoreItem>
</file>

<file path=customXml/itemProps89.xml><?xml version="1.0" encoding="utf-8"?>
<ds:datastoreItem xmlns:ds="http://schemas.openxmlformats.org/officeDocument/2006/customXml" ds:itemID="{9C1E912A-24AC-403E-9632-FBACDE2F1E4C}">
  <ds:schemaRefs>
    <ds:schemaRef ds:uri="http://www.joulesunlimited.com/juid"/>
  </ds:schemaRefs>
</ds:datastoreItem>
</file>

<file path=customXml/itemProps9.xml><?xml version="1.0" encoding="utf-8"?>
<ds:datastoreItem xmlns:ds="http://schemas.openxmlformats.org/officeDocument/2006/customXml" ds:itemID="{F8376C06-22C9-452E-8F09-9A2591EF3165}">
  <ds:schemaRefs>
    <ds:schemaRef ds:uri="http://www.joulesunlimited.com/juid"/>
  </ds:schemaRefs>
</ds:datastoreItem>
</file>

<file path=customXml/itemProps90.xml><?xml version="1.0" encoding="utf-8"?>
<ds:datastoreItem xmlns:ds="http://schemas.openxmlformats.org/officeDocument/2006/customXml" ds:itemID="{0553E0E7-1207-467A-862E-153EF903819B}">
  <ds:schemaRefs>
    <ds:schemaRef ds:uri="http://www.joulesunlimited.com/juid"/>
  </ds:schemaRefs>
</ds:datastoreItem>
</file>

<file path=customXml/itemProps91.xml><?xml version="1.0" encoding="utf-8"?>
<ds:datastoreItem xmlns:ds="http://schemas.openxmlformats.org/officeDocument/2006/customXml" ds:itemID="{B37ADABC-00DD-484D-A5BD-32A190FDB456}">
  <ds:schemaRefs>
    <ds:schemaRef ds:uri="http://www.joulesunlimited.com/juid"/>
  </ds:schemaRefs>
</ds:datastoreItem>
</file>

<file path=customXml/itemProps92.xml><?xml version="1.0" encoding="utf-8"?>
<ds:datastoreItem xmlns:ds="http://schemas.openxmlformats.org/officeDocument/2006/customXml" ds:itemID="{7E4C46E5-99FF-44A2-913B-0539761CE3F5}">
  <ds:schemaRefs>
    <ds:schemaRef ds:uri="http://www.joulesunlimited.com/juid"/>
  </ds:schemaRefs>
</ds:datastoreItem>
</file>

<file path=customXml/itemProps93.xml><?xml version="1.0" encoding="utf-8"?>
<ds:datastoreItem xmlns:ds="http://schemas.openxmlformats.org/officeDocument/2006/customXml" ds:itemID="{C7FEE216-F85D-4C91-B8F8-56B054A42F74}">
  <ds:schemaRefs>
    <ds:schemaRef ds:uri="http://www.joulesunlimited.com/juid"/>
  </ds:schemaRefs>
</ds:datastoreItem>
</file>

<file path=customXml/itemProps94.xml><?xml version="1.0" encoding="utf-8"?>
<ds:datastoreItem xmlns:ds="http://schemas.openxmlformats.org/officeDocument/2006/customXml" ds:itemID="{B5A3B977-1A01-4D9D-9537-A908311FB942}">
  <ds:schemaRefs>
    <ds:schemaRef ds:uri="http://www.joulesunlimited.com/juid"/>
  </ds:schemaRefs>
</ds:datastoreItem>
</file>

<file path=customXml/itemProps95.xml><?xml version="1.0" encoding="utf-8"?>
<ds:datastoreItem xmlns:ds="http://schemas.openxmlformats.org/officeDocument/2006/customXml" ds:itemID="{FE6CF8E4-95A6-4D53-870F-F455F0700B8E}">
  <ds:schemaRefs>
    <ds:schemaRef ds:uri="http://www.joulesunlimited.com/juid"/>
  </ds:schemaRefs>
</ds:datastoreItem>
</file>

<file path=customXml/itemProps96.xml><?xml version="1.0" encoding="utf-8"?>
<ds:datastoreItem xmlns:ds="http://schemas.openxmlformats.org/officeDocument/2006/customXml" ds:itemID="{DADAB84C-9E34-4E3F-BEA4-EC2F1AE90E99}">
  <ds:schemaRefs>
    <ds:schemaRef ds:uri="http://www.joulesunlimited.com/juid"/>
  </ds:schemaRefs>
</ds:datastoreItem>
</file>

<file path=customXml/itemProps97.xml><?xml version="1.0" encoding="utf-8"?>
<ds:datastoreItem xmlns:ds="http://schemas.openxmlformats.org/officeDocument/2006/customXml" ds:itemID="{BC108C7E-3ACB-4019-AF07-93DEFA4F766F}">
  <ds:schemaRefs>
    <ds:schemaRef ds:uri="http://www.joulesunlimited.com/juid"/>
  </ds:schemaRefs>
</ds:datastoreItem>
</file>

<file path=customXml/itemProps98.xml><?xml version="1.0" encoding="utf-8"?>
<ds:datastoreItem xmlns:ds="http://schemas.openxmlformats.org/officeDocument/2006/customXml" ds:itemID="{5B311D68-831C-4879-8321-A1482D63527D}">
  <ds:schemaRefs>
    <ds:schemaRef ds:uri="http://www.joulesunlimited.com/juid"/>
  </ds:schemaRefs>
</ds:datastoreItem>
</file>

<file path=customXml/itemProps99.xml><?xml version="1.0" encoding="utf-8"?>
<ds:datastoreItem xmlns:ds="http://schemas.openxmlformats.org/officeDocument/2006/customXml" ds:itemID="{6DC44600-FF7C-458A-AADE-06F51A6D89D8}">
  <ds:schemaRefs>
    <ds:schemaRef ds:uri="http://www.joulesunlimited.com/juid"/>
  </ds:schemaRefs>
</ds:datastoreItem>
</file>

<file path=docProps/app.xml><?xml version="1.0" encoding="utf-8"?>
<Properties xmlns="http://schemas.openxmlformats.org/officeDocument/2006/extended-properties" xmlns:vt="http://schemas.openxmlformats.org/officeDocument/2006/docPropsVTypes">
  <Template>Worldline Presentation</Template>
  <TotalTime>0</TotalTime>
  <Words>11415</Words>
  <Application>Microsoft Office PowerPoint</Application>
  <PresentationFormat>Affichage à l'écran (16:9)</PresentationFormat>
  <Paragraphs>1407</Paragraphs>
  <Slides>99</Slides>
  <Notes>43</Notes>
  <HiddenSlides>1</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99</vt:i4>
      </vt:variant>
    </vt:vector>
  </HeadingPairs>
  <TitlesOfParts>
    <vt:vector size="110" baseType="lpstr">
      <vt:lpstr>Arial</vt:lpstr>
      <vt:lpstr>charter</vt:lpstr>
      <vt:lpstr>Consolas</vt:lpstr>
      <vt:lpstr>IBMPlexMono,  Courier New</vt:lpstr>
      <vt:lpstr>inherit</vt:lpstr>
      <vt:lpstr>Inter</vt:lpstr>
      <vt:lpstr>JetBrains Mono</vt:lpstr>
      <vt:lpstr>Lato_Regular</vt:lpstr>
      <vt:lpstr>Verdana</vt:lpstr>
      <vt:lpstr>Wingdings</vt:lpstr>
      <vt:lpstr>Worldline housestyle. Choose as much as possible different slides from each category. Check slides for opening, agenda, content, closure.</vt:lpstr>
      <vt:lpstr>NOSQL</vt:lpstr>
      <vt:lpstr>Au programme</vt:lpstr>
      <vt:lpstr>ElasticSearch</vt:lpstr>
      <vt:lpstr>ElasticSearch</vt:lpstr>
      <vt:lpstr>ElasticSearch</vt:lpstr>
      <vt:lpstr>ElasticSearch</vt:lpstr>
      <vt:lpstr>ElasticSearch</vt:lpstr>
      <vt:lpstr>ElasticSearch</vt:lpstr>
      <vt:lpstr>ElasticSearch</vt:lpstr>
      <vt:lpstr>ElasticSearch</vt:lpstr>
      <vt:lpstr>ElasticSearch</vt:lpstr>
      <vt:lpstr>ElasticSearch</vt:lpstr>
      <vt:lpstr>ElasticSearch</vt:lpstr>
      <vt:lpstr>TD : REST</vt:lpstr>
      <vt:lpstr>TD : REST</vt:lpstr>
      <vt:lpstr>TD : REST</vt:lpstr>
      <vt:lpstr>Organisation de la donnée</vt:lpstr>
      <vt:lpstr>Organisation de la donnée</vt:lpstr>
      <vt:lpstr>Organisation de la donnée</vt:lpstr>
      <vt:lpstr>Organisation de la donnée</vt:lpstr>
      <vt:lpstr>Organisation de la donnée</vt:lpstr>
      <vt:lpstr>Organisation de la donnée</vt:lpstr>
      <vt:lpstr>Organisation de la donnée</vt:lpstr>
      <vt:lpstr>Organisation de la donnée</vt:lpstr>
      <vt:lpstr>Organisation de la donnée</vt:lpstr>
      <vt:lpstr>Organisation de la donnée</vt:lpstr>
      <vt:lpstr>Organisation de la donnée</vt:lpstr>
      <vt:lpstr>Organisation de la donnée</vt:lpstr>
      <vt:lpstr>Organisation de la donnée</vt:lpstr>
      <vt:lpstr>ElasticSearch</vt:lpstr>
      <vt:lpstr>Mapping</vt:lpstr>
      <vt:lpstr>Mapping</vt:lpstr>
      <vt:lpstr>Mapping</vt:lpstr>
      <vt:lpstr>Mapping</vt:lpstr>
      <vt:lpstr>Mapping</vt:lpstr>
      <vt:lpstr>Mapping</vt:lpstr>
      <vt:lpstr>Mapping</vt:lpstr>
      <vt:lpstr>Mapping</vt:lpstr>
      <vt:lpstr>Mapping</vt:lpstr>
      <vt:lpstr>Mapping</vt:lpstr>
      <vt:lpstr>Mapping</vt:lpstr>
      <vt:lpstr>Mapping</vt:lpstr>
      <vt:lpstr>Mapping</vt:lpstr>
      <vt:lpstr>Mapping</vt:lpstr>
      <vt:lpstr>Mapping</vt:lpstr>
      <vt:lpstr>Mapping</vt:lpstr>
      <vt:lpstr>Mapping</vt:lpstr>
      <vt:lpstr>Analyse de texte</vt:lpstr>
      <vt:lpstr>Analyse de texte</vt:lpstr>
      <vt:lpstr>Analyse de texte</vt:lpstr>
      <vt:lpstr>Analyse de texte</vt:lpstr>
      <vt:lpstr>Analyse de texte</vt:lpstr>
      <vt:lpstr>Analyse de texte</vt:lpstr>
      <vt:lpstr>Recherche de données</vt:lpstr>
      <vt:lpstr>Recherche de données</vt:lpstr>
      <vt:lpstr>Recherche de données</vt:lpstr>
      <vt:lpstr>Recherche de données</vt:lpstr>
      <vt:lpstr>Recherche de données</vt:lpstr>
      <vt:lpstr>Recherche de données</vt:lpstr>
      <vt:lpstr>Recherche de données</vt:lpstr>
      <vt:lpstr>Recherche de données</vt:lpstr>
      <vt:lpstr>Recherche de données</vt:lpstr>
      <vt:lpstr>Recherche de données</vt:lpstr>
      <vt:lpstr>Recherche de données</vt:lpstr>
      <vt:lpstr>Recherche de données</vt:lpstr>
      <vt:lpstr>Recherche de données</vt:lpstr>
      <vt:lpstr>Recherche de données</vt:lpstr>
      <vt:lpstr>Recherche de données</vt:lpstr>
      <vt:lpstr>Recherche de données</vt:lpstr>
      <vt:lpstr>Recherche de données</vt:lpstr>
      <vt:lpstr>Recherche de données</vt:lpstr>
      <vt:lpstr>Agrégation</vt:lpstr>
      <vt:lpstr>Agrégation</vt:lpstr>
      <vt:lpstr>Agrégation</vt:lpstr>
      <vt:lpstr>Agrégation</vt:lpstr>
      <vt:lpstr>Agrégation</vt:lpstr>
      <vt:lpstr>Agrégation</vt:lpstr>
      <vt:lpstr>Sharding et replication</vt:lpstr>
      <vt:lpstr>Sharding et replication</vt:lpstr>
      <vt:lpstr>Sharding et replication</vt:lpstr>
      <vt:lpstr>Sharding et replication</vt:lpstr>
      <vt:lpstr>Sharding et replication</vt:lpstr>
      <vt:lpstr>L’écosystème ElasticSearch - ElasticStack</vt:lpstr>
      <vt:lpstr>ElasticStack</vt:lpstr>
      <vt:lpstr>ElasticStack</vt:lpstr>
      <vt:lpstr>ElasticStack</vt:lpstr>
      <vt:lpstr>ElasticStack</vt:lpstr>
      <vt:lpstr>ElasticStack</vt:lpstr>
      <vt:lpstr>ElasticStack</vt:lpstr>
      <vt:lpstr>ElasticStack</vt:lpstr>
      <vt:lpstr>ElasticStack</vt:lpstr>
      <vt:lpstr>ElasticStack</vt:lpstr>
      <vt:lpstr>ElasticStack</vt:lpstr>
      <vt:lpstr>ElasticStack</vt:lpstr>
      <vt:lpstr>ElasticStack</vt:lpstr>
      <vt:lpstr>ElasticStack</vt:lpstr>
      <vt:lpstr>ElasticStack</vt:lpstr>
      <vt:lpstr>Bibliographie</vt:lpstr>
      <vt:lpstr>Bibliographie</vt:lpstr>
    </vt:vector>
  </TitlesOfParts>
  <Manager/>
  <Company>Worldline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cover slide</dc:title>
  <dc:subject/>
  <dc:creator>LESIAK, REMY</dc:creator>
  <cp:keywords/>
  <dc:description>Template version 4.5b - 21 September 2021</dc:description>
  <cp:lastModifiedBy>LESIAK, REMY</cp:lastModifiedBy>
  <cp:revision>2</cp:revision>
  <dcterms:created xsi:type="dcterms:W3CDTF">2021-10-09T05:48:42Z</dcterms:created>
  <dcterms:modified xsi:type="dcterms:W3CDTF">2022-11-21T22:12:55Z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oofing">
    <vt:lpwstr>2057</vt:lpwstr>
  </property>
  <property fmtid="{D5CDD505-2E9C-101B-9397-08002B2CF9AE}" pid="3" name="ContentTypeId">
    <vt:lpwstr>0x010100A6DA49FCD7D2F941A535463C60E86C28</vt:lpwstr>
  </property>
</Properties>
</file>