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40.xml" ContentType="application/vnd.openxmlformats-officedocument.customXmlProperties+xml"/>
  <Override PartName="/customXml/itemProps539.xml" ContentType="application/vnd.openxmlformats-officedocument.customXmlProperties+xml"/>
  <Override PartName="/customXml/itemProps54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539"/>
  </p:sldMasterIdLst>
  <p:notesMasterIdLst>
    <p:notesMasterId r:id="rId544"/>
  </p:notesMasterIdLst>
  <p:handoutMasterIdLst>
    <p:handoutMasterId r:id="rId545"/>
  </p:handoutMasterIdLst>
  <p:sldIdLst>
    <p:sldId id="275" r:id="rId540"/>
    <p:sldId id="267" r:id="rId541"/>
    <p:sldId id="294" r:id="rId542"/>
    <p:sldId id="295" r:id="rId543"/>
  </p:sldIdLst>
  <p:sldSz cx="9144000" cy="5143500" type="screen16x9"/>
  <p:notesSz cx="6858000" cy="9144000"/>
  <p:custDataLst>
    <p:tags r:id="rId546"/>
  </p:custDataLst>
  <p:defaultTextStyle>
    <a:defPPr lvl="0">
      <a:defRPr lang="en-GB"/>
    </a:defPPr>
    <a:lvl1pPr marL="0" lvl="1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lvl="2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lvl="3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lvl="4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A01CB-EDA4-45D8-B24B-5D11BCE0F0A7}" v="10" dt="2021-11-15T07:08:36.021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2" autoAdjust="0"/>
  </p:normalViewPr>
  <p:slideViewPr>
    <p:cSldViewPr snapToGrid="0">
      <p:cViewPr varScale="1">
        <p:scale>
          <a:sx n="103" d="100"/>
          <a:sy n="103" d="100"/>
        </p:scale>
        <p:origin x="9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60" d="100"/>
          <a:sy n="60" d="100"/>
        </p:scale>
        <p:origin x="4428" y="9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slide" Target="slides/slide3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39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41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tags" Target="tags/tag1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viewProps" Target="viewProps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slideMaster" Target="slideMasters/slideMaster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tableStyles" Target="tableStyles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slide" Target="slides/slide2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microsoft.com/office/2015/10/relationships/revisionInfo" Target="revisionInfo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slide" Target="slides/slide4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40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presProps" Target="presProps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theme" Target="theme/theme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slide" Target="slides/slide1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microsoft.com/office/2016/11/relationships/changesInfo" Target="changesInfos/changesInfo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IAK, REMY" userId="a3612a7c-9754-4a96-bbce-22dd13fca895" providerId="ADAL" clId="{20DA01CB-EDA4-45D8-B24B-5D11BCE0F0A7}"/>
    <pc:docChg chg="undo custSel addSld delSld modSld">
      <pc:chgData name="LESIAK, REMY" userId="a3612a7c-9754-4a96-bbce-22dd13fca895" providerId="ADAL" clId="{20DA01CB-EDA4-45D8-B24B-5D11BCE0F0A7}" dt="2021-11-30T07:02:05.415" v="3926" actId="20577"/>
      <pc:docMkLst>
        <pc:docMk/>
      </pc:docMkLst>
      <pc:sldChg chg="del">
        <pc:chgData name="LESIAK, REMY" userId="a3612a7c-9754-4a96-bbce-22dd13fca895" providerId="ADAL" clId="{20DA01CB-EDA4-45D8-B24B-5D11BCE0F0A7}" dt="2021-11-09T21:39:15.235" v="5" actId="47"/>
        <pc:sldMkLst>
          <pc:docMk/>
          <pc:sldMk cId="1236839876" sldId="266"/>
        </pc:sldMkLst>
      </pc:sldChg>
      <pc:sldChg chg="addSp modSp mod modClrScheme chgLayout">
        <pc:chgData name="LESIAK, REMY" userId="a3612a7c-9754-4a96-bbce-22dd13fca895" providerId="ADAL" clId="{20DA01CB-EDA4-45D8-B24B-5D11BCE0F0A7}" dt="2021-11-30T07:02:05.415" v="3926" actId="20577"/>
        <pc:sldMkLst>
          <pc:docMk/>
          <pc:sldMk cId="4283854177" sldId="267"/>
        </pc:sldMkLst>
        <pc:spChg chg="mod ord">
          <ac:chgData name="LESIAK, REMY" userId="a3612a7c-9754-4a96-bbce-22dd13fca895" providerId="ADAL" clId="{20DA01CB-EDA4-45D8-B24B-5D11BCE0F0A7}" dt="2021-11-11T13:40:18.077" v="1266" actId="20577"/>
          <ac:spMkLst>
            <pc:docMk/>
            <pc:sldMk cId="4283854177" sldId="267"/>
            <ac:spMk id="2" creationId="{00000000-0000-0000-0000-000000000000}"/>
          </ac:spMkLst>
        </pc:spChg>
        <pc:spChg chg="mod ord">
          <ac:chgData name="LESIAK, REMY" userId="a3612a7c-9754-4a96-bbce-22dd13fca895" providerId="ADAL" clId="{20DA01CB-EDA4-45D8-B24B-5D11BCE0F0A7}" dt="2021-11-09T21:39:29.478" v="6" actId="700"/>
          <ac:spMkLst>
            <pc:docMk/>
            <pc:sldMk cId="4283854177" sldId="267"/>
            <ac:spMk id="3" creationId="{00000000-0000-0000-0000-000000000000}"/>
          </ac:spMkLst>
        </pc:spChg>
        <pc:spChg chg="mod ord">
          <ac:chgData name="LESIAK, REMY" userId="a3612a7c-9754-4a96-bbce-22dd13fca895" providerId="ADAL" clId="{20DA01CB-EDA4-45D8-B24B-5D11BCE0F0A7}" dt="2021-11-09T21:39:29.478" v="6" actId="700"/>
          <ac:spMkLst>
            <pc:docMk/>
            <pc:sldMk cId="4283854177" sldId="267"/>
            <ac:spMk id="4" creationId="{00000000-0000-0000-0000-000000000000}"/>
          </ac:spMkLst>
        </pc:spChg>
        <pc:spChg chg="add mod ord">
          <ac:chgData name="LESIAK, REMY" userId="a3612a7c-9754-4a96-bbce-22dd13fca895" providerId="ADAL" clId="{20DA01CB-EDA4-45D8-B24B-5D11BCE0F0A7}" dt="2021-11-14T14:47:33.043" v="3852" actId="20577"/>
          <ac:spMkLst>
            <pc:docMk/>
            <pc:sldMk cId="4283854177" sldId="267"/>
            <ac:spMk id="5" creationId="{4BA3B491-71DF-4419-A8E3-C800D690F84F}"/>
          </ac:spMkLst>
        </pc:spChg>
        <pc:spChg chg="add mod ord">
          <ac:chgData name="LESIAK, REMY" userId="a3612a7c-9754-4a96-bbce-22dd13fca895" providerId="ADAL" clId="{20DA01CB-EDA4-45D8-B24B-5D11BCE0F0A7}" dt="2021-11-30T07:02:05.415" v="3926" actId="20577"/>
          <ac:spMkLst>
            <pc:docMk/>
            <pc:sldMk cId="4283854177" sldId="267"/>
            <ac:spMk id="6" creationId="{7A1D9FFB-F56F-4A81-99C9-0E9DAA7B0906}"/>
          </ac:spMkLst>
        </pc:spChg>
      </pc:sldChg>
      <pc:sldChg chg="modSp mod">
        <pc:chgData name="LESIAK, REMY" userId="a3612a7c-9754-4a96-bbce-22dd13fca895" providerId="ADAL" clId="{20DA01CB-EDA4-45D8-B24B-5D11BCE0F0A7}" dt="2021-11-14T14:21:59.255" v="3755" actId="20577"/>
        <pc:sldMkLst>
          <pc:docMk/>
          <pc:sldMk cId="3812379231" sldId="275"/>
        </pc:sldMkLst>
        <pc:spChg chg="mod">
          <ac:chgData name="LESIAK, REMY" userId="a3612a7c-9754-4a96-bbce-22dd13fca895" providerId="ADAL" clId="{20DA01CB-EDA4-45D8-B24B-5D11BCE0F0A7}" dt="2021-11-14T14:21:59.255" v="3755" actId="20577"/>
          <ac:spMkLst>
            <pc:docMk/>
            <pc:sldMk cId="3812379231" sldId="275"/>
            <ac:spMk id="28" creationId="{00000000-0000-0000-0000-000000000000}"/>
          </ac:spMkLst>
        </pc:spChg>
      </pc:sldChg>
      <pc:sldChg chg="del">
        <pc:chgData name="LESIAK, REMY" userId="a3612a7c-9754-4a96-bbce-22dd13fca895" providerId="ADAL" clId="{20DA01CB-EDA4-45D8-B24B-5D11BCE0F0A7}" dt="2021-11-09T21:38:50.735" v="0" actId="47"/>
        <pc:sldMkLst>
          <pc:docMk/>
          <pc:sldMk cId="2261060129" sldId="284"/>
        </pc:sldMkLst>
      </pc:sldChg>
      <pc:sldChg chg="del">
        <pc:chgData name="LESIAK, REMY" userId="a3612a7c-9754-4a96-bbce-22dd13fca895" providerId="ADAL" clId="{20DA01CB-EDA4-45D8-B24B-5D11BCE0F0A7}" dt="2021-11-11T15:17:17.726" v="2366" actId="47"/>
        <pc:sldMkLst>
          <pc:docMk/>
          <pc:sldMk cId="33382824" sldId="287"/>
        </pc:sldMkLst>
      </pc:sldChg>
      <pc:sldChg chg="del">
        <pc:chgData name="LESIAK, REMY" userId="a3612a7c-9754-4a96-bbce-22dd13fca895" providerId="ADAL" clId="{20DA01CB-EDA4-45D8-B24B-5D11BCE0F0A7}" dt="2021-11-11T15:17:16.897" v="2365" actId="47"/>
        <pc:sldMkLst>
          <pc:docMk/>
          <pc:sldMk cId="2918554882" sldId="293"/>
        </pc:sldMkLst>
      </pc:sldChg>
      <pc:sldChg chg="modSp add mod">
        <pc:chgData name="LESIAK, REMY" userId="a3612a7c-9754-4a96-bbce-22dd13fca895" providerId="ADAL" clId="{20DA01CB-EDA4-45D8-B24B-5D11BCE0F0A7}" dt="2021-11-14T14:48:08.071" v="3865" actId="20577"/>
        <pc:sldMkLst>
          <pc:docMk/>
          <pc:sldMk cId="996343880" sldId="294"/>
        </pc:sldMkLst>
        <pc:spChg chg="mod">
          <ac:chgData name="LESIAK, REMY" userId="a3612a7c-9754-4a96-bbce-22dd13fca895" providerId="ADAL" clId="{20DA01CB-EDA4-45D8-B24B-5D11BCE0F0A7}" dt="2021-11-11T13:41:33.386" v="1323" actId="20577"/>
          <ac:spMkLst>
            <pc:docMk/>
            <pc:sldMk cId="996343880" sldId="294"/>
            <ac:spMk id="2" creationId="{00000000-0000-0000-0000-000000000000}"/>
          </ac:spMkLst>
        </pc:spChg>
        <pc:spChg chg="mod">
          <ac:chgData name="LESIAK, REMY" userId="a3612a7c-9754-4a96-bbce-22dd13fca895" providerId="ADAL" clId="{20DA01CB-EDA4-45D8-B24B-5D11BCE0F0A7}" dt="2021-11-14T14:47:40.602" v="3860" actId="20577"/>
          <ac:spMkLst>
            <pc:docMk/>
            <pc:sldMk cId="996343880" sldId="294"/>
            <ac:spMk id="5" creationId="{4BA3B491-71DF-4419-A8E3-C800D690F84F}"/>
          </ac:spMkLst>
        </pc:spChg>
        <pc:spChg chg="mod">
          <ac:chgData name="LESIAK, REMY" userId="a3612a7c-9754-4a96-bbce-22dd13fca895" providerId="ADAL" clId="{20DA01CB-EDA4-45D8-B24B-5D11BCE0F0A7}" dt="2021-11-14T14:48:08.071" v="3865" actId="20577"/>
          <ac:spMkLst>
            <pc:docMk/>
            <pc:sldMk cId="996343880" sldId="294"/>
            <ac:spMk id="6" creationId="{7A1D9FFB-F56F-4A81-99C9-0E9DAA7B0906}"/>
          </ac:spMkLst>
        </pc:spChg>
      </pc:sldChg>
      <pc:sldChg chg="modSp add mod">
        <pc:chgData name="LESIAK, REMY" userId="a3612a7c-9754-4a96-bbce-22dd13fca895" providerId="ADAL" clId="{20DA01CB-EDA4-45D8-B24B-5D11BCE0F0A7}" dt="2021-11-14T14:48:22.400" v="3880" actId="20577"/>
        <pc:sldMkLst>
          <pc:docMk/>
          <pc:sldMk cId="930279037" sldId="295"/>
        </pc:sldMkLst>
        <pc:spChg chg="mod">
          <ac:chgData name="LESIAK, REMY" userId="a3612a7c-9754-4a96-bbce-22dd13fca895" providerId="ADAL" clId="{20DA01CB-EDA4-45D8-B24B-5D11BCE0F0A7}" dt="2021-11-14T14:48:22.400" v="3880" actId="20577"/>
          <ac:spMkLst>
            <pc:docMk/>
            <pc:sldMk cId="930279037" sldId="295"/>
            <ac:spMk id="5" creationId="{4BA3B491-71DF-4419-A8E3-C800D690F84F}"/>
          </ac:spMkLst>
        </pc:spChg>
        <pc:spChg chg="mod">
          <ac:chgData name="LESIAK, REMY" userId="a3612a7c-9754-4a96-bbce-22dd13fca895" providerId="ADAL" clId="{20DA01CB-EDA4-45D8-B24B-5D11BCE0F0A7}" dt="2021-11-14T14:48:00.567" v="3864" actId="20577"/>
          <ac:spMkLst>
            <pc:docMk/>
            <pc:sldMk cId="930279037" sldId="295"/>
            <ac:spMk id="6" creationId="{7A1D9FFB-F56F-4A81-99C9-0E9DAA7B0906}"/>
          </ac:spMkLst>
        </pc:spChg>
      </pc:sldChg>
      <pc:sldChg chg="add del">
        <pc:chgData name="LESIAK, REMY" userId="a3612a7c-9754-4a96-bbce-22dd13fca895" providerId="ADAL" clId="{20DA01CB-EDA4-45D8-B24B-5D11BCE0F0A7}" dt="2021-11-09T22:21:09.206" v="894" actId="47"/>
        <pc:sldMkLst>
          <pc:docMk/>
          <pc:sldMk cId="2023103892" sldId="295"/>
        </pc:sldMkLst>
      </pc:sldChg>
      <pc:sldChg chg="modSp add del mod">
        <pc:chgData name="LESIAK, REMY" userId="a3612a7c-9754-4a96-bbce-22dd13fca895" providerId="ADAL" clId="{20DA01CB-EDA4-45D8-B24B-5D11BCE0F0A7}" dt="2021-11-14T14:24:44.429" v="3756" actId="47"/>
        <pc:sldMkLst>
          <pc:docMk/>
          <pc:sldMk cId="3865822978" sldId="295"/>
        </pc:sldMkLst>
        <pc:spChg chg="mod">
          <ac:chgData name="LESIAK, REMY" userId="a3612a7c-9754-4a96-bbce-22dd13fca895" providerId="ADAL" clId="{20DA01CB-EDA4-45D8-B24B-5D11BCE0F0A7}" dt="2021-11-11T13:41:27.957" v="1314" actId="20577"/>
          <ac:spMkLst>
            <pc:docMk/>
            <pc:sldMk cId="3865822978" sldId="295"/>
            <ac:spMk id="2" creationId="{00000000-0000-0000-0000-000000000000}"/>
          </ac:spMkLst>
        </pc:spChg>
        <pc:spChg chg="mod">
          <ac:chgData name="LESIAK, REMY" userId="a3612a7c-9754-4a96-bbce-22dd13fca895" providerId="ADAL" clId="{20DA01CB-EDA4-45D8-B24B-5D11BCE0F0A7}" dt="2021-11-11T13:41:37.622" v="1324" actId="20577"/>
          <ac:spMkLst>
            <pc:docMk/>
            <pc:sldMk cId="3865822978" sldId="295"/>
            <ac:spMk id="5" creationId="{4BA3B491-71DF-4419-A8E3-C800D690F84F}"/>
          </ac:spMkLst>
        </pc:spChg>
        <pc:spChg chg="mod">
          <ac:chgData name="LESIAK, REMY" userId="a3612a7c-9754-4a96-bbce-22dd13fca895" providerId="ADAL" clId="{20DA01CB-EDA4-45D8-B24B-5D11BCE0F0A7}" dt="2021-11-11T15:16:46.457" v="2361" actId="6549"/>
          <ac:spMkLst>
            <pc:docMk/>
            <pc:sldMk cId="3865822978" sldId="295"/>
            <ac:spMk id="6" creationId="{7A1D9FFB-F56F-4A81-99C9-0E9DAA7B0906}"/>
          </ac:spMkLst>
        </pc:spChg>
      </pc:sldChg>
      <pc:sldChg chg="modSp add del mod">
        <pc:chgData name="LESIAK, REMY" userId="a3612a7c-9754-4a96-bbce-22dd13fca895" providerId="ADAL" clId="{20DA01CB-EDA4-45D8-B24B-5D11BCE0F0A7}" dt="2021-11-14T14:24:46.256" v="3757" actId="47"/>
        <pc:sldMkLst>
          <pc:docMk/>
          <pc:sldMk cId="3780971605" sldId="296"/>
        </pc:sldMkLst>
        <pc:spChg chg="mod">
          <ac:chgData name="LESIAK, REMY" userId="a3612a7c-9754-4a96-bbce-22dd13fca895" providerId="ADAL" clId="{20DA01CB-EDA4-45D8-B24B-5D11BCE0F0A7}" dt="2021-11-11T15:14:19.793" v="2212" actId="20577"/>
          <ac:spMkLst>
            <pc:docMk/>
            <pc:sldMk cId="3780971605" sldId="296"/>
            <ac:spMk id="5" creationId="{4BA3B491-71DF-4419-A8E3-C800D690F84F}"/>
          </ac:spMkLst>
        </pc:spChg>
        <pc:spChg chg="mod">
          <ac:chgData name="LESIAK, REMY" userId="a3612a7c-9754-4a96-bbce-22dd13fca895" providerId="ADAL" clId="{20DA01CB-EDA4-45D8-B24B-5D11BCE0F0A7}" dt="2021-11-14T12:09:21.166" v="3692" actId="21"/>
          <ac:spMkLst>
            <pc:docMk/>
            <pc:sldMk cId="3780971605" sldId="296"/>
            <ac:spMk id="6" creationId="{7A1D9FFB-F56F-4A81-99C9-0E9DAA7B0906}"/>
          </ac:spMkLst>
        </pc:spChg>
      </pc:sldChg>
      <pc:sldChg chg="modSp add del mod">
        <pc:chgData name="LESIAK, REMY" userId="a3612a7c-9754-4a96-bbce-22dd13fca895" providerId="ADAL" clId="{20DA01CB-EDA4-45D8-B24B-5D11BCE0F0A7}" dt="2021-11-11T15:17:00.871" v="2364" actId="47"/>
        <pc:sldMkLst>
          <pc:docMk/>
          <pc:sldMk cId="2940008838" sldId="297"/>
        </pc:sldMkLst>
        <pc:spChg chg="mod">
          <ac:chgData name="LESIAK, REMY" userId="a3612a7c-9754-4a96-bbce-22dd13fca895" providerId="ADAL" clId="{20DA01CB-EDA4-45D8-B24B-5D11BCE0F0A7}" dt="2021-11-11T15:14:28.063" v="2219" actId="20577"/>
          <ac:spMkLst>
            <pc:docMk/>
            <pc:sldMk cId="2940008838" sldId="297"/>
            <ac:spMk id="5" creationId="{4BA3B491-71DF-4419-A8E3-C800D690F84F}"/>
          </ac:spMkLst>
        </pc:spChg>
        <pc:spChg chg="mod">
          <ac:chgData name="LESIAK, REMY" userId="a3612a7c-9754-4a96-bbce-22dd13fca895" providerId="ADAL" clId="{20DA01CB-EDA4-45D8-B24B-5D11BCE0F0A7}" dt="2021-11-11T15:16:27.071" v="2354" actId="21"/>
          <ac:spMkLst>
            <pc:docMk/>
            <pc:sldMk cId="2940008838" sldId="297"/>
            <ac:spMk id="6" creationId="{7A1D9FFB-F56F-4A81-99C9-0E9DAA7B0906}"/>
          </ac:spMkLst>
        </pc:spChg>
      </pc:sldChg>
    </pc:docChg>
  </pc:docChgLst>
  <pc:docChgLst>
    <pc:chgData name="LESIAK, REMY" userId="a3612a7c-9754-4a96-bbce-22dd13fca895" providerId="ADAL" clId="{F179AB5C-5965-4E94-8ACC-C7E67D7CF4B3}"/>
    <pc:docChg chg="delSld modSld">
      <pc:chgData name="LESIAK, REMY" userId="a3612a7c-9754-4a96-bbce-22dd13fca895" providerId="ADAL" clId="{F179AB5C-5965-4E94-8ACC-C7E67D7CF4B3}" dt="2021-11-09T21:36:30.394" v="11" actId="1076"/>
      <pc:docMkLst>
        <pc:docMk/>
      </pc:docMkLst>
      <pc:sldChg chg="modSp mod">
        <pc:chgData name="LESIAK, REMY" userId="a3612a7c-9754-4a96-bbce-22dd13fca895" providerId="ADAL" clId="{F179AB5C-5965-4E94-8ACC-C7E67D7CF4B3}" dt="2021-11-09T21:36:30.394" v="11" actId="1076"/>
        <pc:sldMkLst>
          <pc:docMk/>
          <pc:sldMk cId="1236839876" sldId="266"/>
        </pc:sldMkLst>
        <pc:spChg chg="mod">
          <ac:chgData name="LESIAK, REMY" userId="a3612a7c-9754-4a96-bbce-22dd13fca895" providerId="ADAL" clId="{F179AB5C-5965-4E94-8ACC-C7E67D7CF4B3}" dt="2021-11-09T21:36:30.394" v="11" actId="1076"/>
          <ac:spMkLst>
            <pc:docMk/>
            <pc:sldMk cId="1236839876" sldId="266"/>
            <ac:spMk id="7" creationId="{00000000-0000-0000-0000-000000000000}"/>
          </ac:spMkLst>
        </pc:spChg>
        <pc:spChg chg="mod">
          <ac:chgData name="LESIAK, REMY" userId="a3612a7c-9754-4a96-bbce-22dd13fca895" providerId="ADAL" clId="{F179AB5C-5965-4E94-8ACC-C7E67D7CF4B3}" dt="2021-11-09T21:36:17.303" v="9" actId="14100"/>
          <ac:spMkLst>
            <pc:docMk/>
            <pc:sldMk cId="1236839876" sldId="266"/>
            <ac:spMk id="9" creationId="{00000000-0000-0000-0000-000000000000}"/>
          </ac:spMkLst>
        </pc:spChg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758976226" sldId="279"/>
        </pc:sldMkLst>
      </pc:sldChg>
      <pc:sldChg chg="modSp mod">
        <pc:chgData name="LESIAK, REMY" userId="a3612a7c-9754-4a96-bbce-22dd13fca895" providerId="ADAL" clId="{F179AB5C-5965-4E94-8ACC-C7E67D7CF4B3}" dt="2021-11-09T21:35:25.599" v="5" actId="6549"/>
        <pc:sldMkLst>
          <pc:docMk/>
          <pc:sldMk cId="2261060129" sldId="284"/>
        </pc:sldMkLst>
        <pc:spChg chg="mod">
          <ac:chgData name="LESIAK, REMY" userId="a3612a7c-9754-4a96-bbce-22dd13fca895" providerId="ADAL" clId="{F179AB5C-5965-4E94-8ACC-C7E67D7CF4B3}" dt="2021-11-09T21:35:25.599" v="5" actId="6549"/>
          <ac:spMkLst>
            <pc:docMk/>
            <pc:sldMk cId="2261060129" sldId="284"/>
            <ac:spMk id="12" creationId="{FFA5D004-62B2-4F07-ADAE-CE5A18C381D3}"/>
          </ac:spMkLst>
        </pc:spChg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248736241" sldId="28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891357388" sldId="286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079528377" sldId="288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682269158" sldId="289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344217172" sldId="290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310548586" sldId="291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4248314570" sldId="292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548684824" sldId="29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708263105" sldId="296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4129750323" sldId="297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1955312" sldId="298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258899717" sldId="299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000133867" sldId="300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4091073530" sldId="301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252600988" sldId="302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376003248" sldId="303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43250453" sldId="304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806347240" sldId="30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60448125" sldId="306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659113922" sldId="307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955422860" sldId="308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820262573" sldId="309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201583168" sldId="311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058580183" sldId="312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180593961" sldId="313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55092177" sldId="314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4043016851" sldId="31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832217359" sldId="316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506263166" sldId="317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800292866" sldId="318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354369253" sldId="319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477041221" sldId="342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213546006" sldId="343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4038710351" sldId="344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845245982" sldId="34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575272516" sldId="346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540170639" sldId="348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4104459915" sldId="349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02480394" sldId="350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051241217" sldId="351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576630479" sldId="352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996955793" sldId="353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282309699" sldId="35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828052234" sldId="356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554923733" sldId="358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58941736" sldId="359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625018238" sldId="360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4286900214" sldId="361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965516935" sldId="362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977973457" sldId="363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866116833" sldId="364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681254730" sldId="36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492175825" sldId="366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53726686" sldId="367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655487073" sldId="368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656903009" sldId="369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444569133" sldId="370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409818228" sldId="371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869919921" sldId="372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374125404" sldId="373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162238344" sldId="374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804957311" sldId="37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897849871" sldId="376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346228852" sldId="377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800072175" sldId="378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917456388" sldId="379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410879114" sldId="380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420983499" sldId="381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207242162" sldId="382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797451440" sldId="383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594834942" sldId="384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016432946" sldId="38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594316967" sldId="386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730643095" sldId="387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1788068145" sldId="388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827145406" sldId="389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498020482" sldId="390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7717" sldId="391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618002035" sldId="392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662463714" sldId="393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3356119723" sldId="394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2212479372" sldId="395"/>
        </pc:sldMkLst>
      </pc:sldChg>
      <pc:sldChg chg="del">
        <pc:chgData name="LESIAK, REMY" userId="a3612a7c-9754-4a96-bbce-22dd13fca895" providerId="ADAL" clId="{F179AB5C-5965-4E94-8ACC-C7E67D7CF4B3}" dt="2021-11-09T21:35:39.600" v="6" actId="47"/>
        <pc:sldMkLst>
          <pc:docMk/>
          <pc:sldMk cId="962216450" sldId="396"/>
        </pc:sldMkLst>
      </pc:sldChg>
    </pc:docChg>
  </pc:docChgLst>
  <pc:docChgLst>
    <pc:chgData name="LESIAK, REMY" userId="a3612a7c-9754-4a96-bbce-22dd13fca895" providerId="ADAL" clId="{EB87E3E4-684A-474A-9008-0815F63A6B75}"/>
    <pc:docChg chg="undo redo custSel addSld delSld modSld sldOrd addSection delSection">
      <pc:chgData name="LESIAK, REMY" userId="a3612a7c-9754-4a96-bbce-22dd13fca895" providerId="ADAL" clId="{EB87E3E4-684A-474A-9008-0815F63A6B75}" dt="2021-11-09T15:51:04.578" v="38931" actId="20577"/>
      <pc:docMkLst>
        <pc:docMk/>
      </pc:docMkLst>
      <pc:sldChg chg="del">
        <pc:chgData name="LESIAK, REMY" userId="a3612a7c-9754-4a96-bbce-22dd13fca895" providerId="ADAL" clId="{EB87E3E4-684A-474A-9008-0815F63A6B75}" dt="2021-10-21T13:00:20.637" v="13994" actId="47"/>
        <pc:sldMkLst>
          <pc:docMk/>
          <pc:sldMk cId="3181951672" sldId="258"/>
        </pc:sldMkLst>
      </pc:sldChg>
      <pc:sldChg chg="del">
        <pc:chgData name="LESIAK, REMY" userId="a3612a7c-9754-4a96-bbce-22dd13fca895" providerId="ADAL" clId="{EB87E3E4-684A-474A-9008-0815F63A6B75}" dt="2021-10-09T05:50:14.345" v="5" actId="47"/>
        <pc:sldMkLst>
          <pc:docMk/>
          <pc:sldMk cId="1066424463" sldId="259"/>
        </pc:sldMkLst>
      </pc:sldChg>
      <pc:sldChg chg="del">
        <pc:chgData name="LESIAK, REMY" userId="a3612a7c-9754-4a96-bbce-22dd13fca895" providerId="ADAL" clId="{EB87E3E4-684A-474A-9008-0815F63A6B75}" dt="2021-10-09T05:50:15.273" v="6" actId="47"/>
        <pc:sldMkLst>
          <pc:docMk/>
          <pc:sldMk cId="773861253" sldId="260"/>
        </pc:sldMkLst>
      </pc:sldChg>
      <pc:sldChg chg="del">
        <pc:chgData name="LESIAK, REMY" userId="a3612a7c-9754-4a96-bbce-22dd13fca895" providerId="ADAL" clId="{EB87E3E4-684A-474A-9008-0815F63A6B75}" dt="2021-10-09T05:54:46.654" v="72" actId="47"/>
        <pc:sldMkLst>
          <pc:docMk/>
          <pc:sldMk cId="2588630753" sldId="265"/>
        </pc:sldMkLst>
      </pc:sldChg>
      <pc:sldChg chg="delSp modSp mod">
        <pc:chgData name="LESIAK, REMY" userId="a3612a7c-9754-4a96-bbce-22dd13fca895" providerId="ADAL" clId="{EB87E3E4-684A-474A-9008-0815F63A6B75}" dt="2021-11-06T13:33:38.393" v="24216" actId="207"/>
        <pc:sldMkLst>
          <pc:docMk/>
          <pc:sldMk cId="1236839876" sldId="266"/>
        </pc:sldMkLst>
        <pc:spChg chg="mod">
          <ac:chgData name="LESIAK, REMY" userId="a3612a7c-9754-4a96-bbce-22dd13fca895" providerId="ADAL" clId="{EB87E3E4-684A-474A-9008-0815F63A6B75}" dt="2021-10-21T06:46:11.827" v="9907" actId="20577"/>
          <ac:spMkLst>
            <pc:docMk/>
            <pc:sldMk cId="1236839876" sldId="266"/>
            <ac:spMk id="2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09T05:52:53.653" v="14" actId="20577"/>
          <ac:spMkLst>
            <pc:docMk/>
            <pc:sldMk cId="1236839876" sldId="266"/>
            <ac:spMk id="6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6T13:33:38.393" v="24216" actId="207"/>
          <ac:spMkLst>
            <pc:docMk/>
            <pc:sldMk cId="1236839876" sldId="266"/>
            <ac:spMk id="7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6T13:31:54.355" v="24214" actId="1076"/>
          <ac:spMkLst>
            <pc:docMk/>
            <pc:sldMk cId="1236839876" sldId="266"/>
            <ac:spMk id="8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6:46:22.445" v="9920" actId="20577"/>
          <ac:spMkLst>
            <pc:docMk/>
            <pc:sldMk cId="1236839876" sldId="266"/>
            <ac:spMk id="9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21T06:45:42.439" v="9882" actId="478"/>
          <ac:spMkLst>
            <pc:docMk/>
            <pc:sldMk cId="1236839876" sldId="266"/>
            <ac:spMk id="12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21T06:45:46.886" v="9884" actId="478"/>
          <ac:spMkLst>
            <pc:docMk/>
            <pc:sldMk cId="1236839876" sldId="266"/>
            <ac:spMk id="13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21T06:45:44.803" v="9883" actId="478"/>
          <ac:spMkLst>
            <pc:docMk/>
            <pc:sldMk cId="1236839876" sldId="266"/>
            <ac:spMk id="14" creationId="{00000000-0000-0000-0000-000000000000}"/>
          </ac:spMkLst>
        </pc:spChg>
      </pc:sldChg>
      <pc:sldChg chg="modSp mod">
        <pc:chgData name="LESIAK, REMY" userId="a3612a7c-9754-4a96-bbce-22dd13fca895" providerId="ADAL" clId="{EB87E3E4-684A-474A-9008-0815F63A6B75}" dt="2021-11-06T14:33:51.875" v="24224" actId="790"/>
        <pc:sldMkLst>
          <pc:docMk/>
          <pc:sldMk cId="4283854177" sldId="267"/>
        </pc:sldMkLst>
        <pc:spChg chg="mod">
          <ac:chgData name="LESIAK, REMY" userId="a3612a7c-9754-4a96-bbce-22dd13fca895" providerId="ADAL" clId="{EB87E3E4-684A-474A-9008-0815F63A6B75}" dt="2021-11-06T14:33:51.875" v="24224" actId="790"/>
          <ac:spMkLst>
            <pc:docMk/>
            <pc:sldMk cId="4283854177" sldId="267"/>
            <ac:spMk id="2" creationId="{00000000-0000-0000-0000-000000000000}"/>
          </ac:spMkLst>
        </pc:spChg>
      </pc:sldChg>
      <pc:sldChg chg="addSp delSp modSp del mod chgLayout">
        <pc:chgData name="LESIAK, REMY" userId="a3612a7c-9754-4a96-bbce-22dd13fca895" providerId="ADAL" clId="{EB87E3E4-684A-474A-9008-0815F63A6B75}" dt="2021-10-21T14:19:47.343" v="14887" actId="47"/>
        <pc:sldMkLst>
          <pc:docMk/>
          <pc:sldMk cId="2398266403" sldId="268"/>
        </pc:sldMkLst>
        <pc:spChg chg="mod ord">
          <ac:chgData name="LESIAK, REMY" userId="a3612a7c-9754-4a96-bbce-22dd13fca895" providerId="ADAL" clId="{EB87E3E4-684A-474A-9008-0815F63A6B75}" dt="2021-10-09T12:29:08.132" v="1078" actId="700"/>
          <ac:spMkLst>
            <pc:docMk/>
            <pc:sldMk cId="2398266403" sldId="268"/>
            <ac:spMk id="3" creationId="{00000000-0000-0000-0000-000000000000}"/>
          </ac:spMkLst>
        </pc:spChg>
        <pc:spChg chg="mod ord">
          <ac:chgData name="LESIAK, REMY" userId="a3612a7c-9754-4a96-bbce-22dd13fca895" providerId="ADAL" clId="{EB87E3E4-684A-474A-9008-0815F63A6B75}" dt="2021-10-09T12:29:08.132" v="1078" actId="700"/>
          <ac:spMkLst>
            <pc:docMk/>
            <pc:sldMk cId="2398266403" sldId="268"/>
            <ac:spMk id="5" creationId="{00000000-0000-0000-0000-000000000000}"/>
          </ac:spMkLst>
        </pc:spChg>
        <pc:spChg chg="mod ord">
          <ac:chgData name="LESIAK, REMY" userId="a3612a7c-9754-4a96-bbce-22dd13fca895" providerId="ADAL" clId="{EB87E3E4-684A-474A-9008-0815F63A6B75}" dt="2021-10-09T12:29:08.132" v="1078" actId="700"/>
          <ac:spMkLst>
            <pc:docMk/>
            <pc:sldMk cId="2398266403" sldId="268"/>
            <ac:spMk id="6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09T12:28:46.322" v="1075" actId="478"/>
          <ac:spMkLst>
            <pc:docMk/>
            <pc:sldMk cId="2398266403" sldId="268"/>
            <ac:spMk id="7" creationId="{8CD51696-C39E-48CA-B8A6-0047E1173FD2}"/>
          </ac:spMkLst>
        </pc:spChg>
        <pc:spChg chg="add mod ord">
          <ac:chgData name="LESIAK, REMY" userId="a3612a7c-9754-4a96-bbce-22dd13fca895" providerId="ADAL" clId="{EB87E3E4-684A-474A-9008-0815F63A6B75}" dt="2021-10-09T12:32:23.838" v="1635" actId="20577"/>
          <ac:spMkLst>
            <pc:docMk/>
            <pc:sldMk cId="2398266403" sldId="268"/>
            <ac:spMk id="8" creationId="{C8452466-745B-47DE-A7D6-9DBB6E9A1264}"/>
          </ac:spMkLst>
        </pc:spChg>
        <pc:spChg chg="add del mod">
          <ac:chgData name="LESIAK, REMY" userId="a3612a7c-9754-4a96-bbce-22dd13fca895" providerId="ADAL" clId="{EB87E3E4-684A-474A-9008-0815F63A6B75}" dt="2021-10-09T12:28:49.484" v="1076" actId="478"/>
          <ac:spMkLst>
            <pc:docMk/>
            <pc:sldMk cId="2398266403" sldId="268"/>
            <ac:spMk id="9" creationId="{9FDAB021-CF3E-4B4B-B533-634887FF05CF}"/>
          </ac:spMkLst>
        </pc:spChg>
        <pc:spChg chg="mod ord">
          <ac:chgData name="LESIAK, REMY" userId="a3612a7c-9754-4a96-bbce-22dd13fca895" providerId="ADAL" clId="{EB87E3E4-684A-474A-9008-0815F63A6B75}" dt="2021-10-09T12:29:08.132" v="1078" actId="700"/>
          <ac:spMkLst>
            <pc:docMk/>
            <pc:sldMk cId="2398266403" sldId="268"/>
            <ac:spMk id="10" creationId="{00000000-0000-0000-0000-000000000000}"/>
          </ac:spMkLst>
        </pc:spChg>
        <pc:spChg chg="del mod">
          <ac:chgData name="LESIAK, REMY" userId="a3612a7c-9754-4a96-bbce-22dd13fca895" providerId="ADAL" clId="{EB87E3E4-684A-474A-9008-0815F63A6B75}" dt="2021-10-09T12:27:21.617" v="977" actId="478"/>
          <ac:spMkLst>
            <pc:docMk/>
            <pc:sldMk cId="2398266403" sldId="268"/>
            <ac:spMk id="11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09T12:28:52.565" v="1077" actId="478"/>
          <ac:spMkLst>
            <pc:docMk/>
            <pc:sldMk cId="2398266403" sldId="268"/>
            <ac:spMk id="12" creationId="{A7A6F092-2370-46B3-B23C-98BA5454427D}"/>
          </ac:spMkLst>
        </pc:spChg>
        <pc:graphicFrameChg chg="add del mod modGraphic">
          <ac:chgData name="LESIAK, REMY" userId="a3612a7c-9754-4a96-bbce-22dd13fca895" providerId="ADAL" clId="{EB87E3E4-684A-474A-9008-0815F63A6B75}" dt="2021-10-09T12:28:41.827" v="1074" actId="478"/>
          <ac:graphicFrameMkLst>
            <pc:docMk/>
            <pc:sldMk cId="2398266403" sldId="268"/>
            <ac:graphicFrameMk id="2" creationId="{1B4D97E1-20EA-4A4D-9DE2-49CE4F8E5E9B}"/>
          </ac:graphicFrameMkLst>
        </pc:graphicFrameChg>
      </pc:sldChg>
      <pc:sldChg chg="addSp delSp modSp del mod">
        <pc:chgData name="LESIAK, REMY" userId="a3612a7c-9754-4a96-bbce-22dd13fca895" providerId="ADAL" clId="{EB87E3E4-684A-474A-9008-0815F63A6B75}" dt="2021-10-09T05:59:35.093" v="134" actId="47"/>
        <pc:sldMkLst>
          <pc:docMk/>
          <pc:sldMk cId="1116556115" sldId="269"/>
        </pc:sldMkLst>
        <pc:spChg chg="add mod">
          <ac:chgData name="LESIAK, REMY" userId="a3612a7c-9754-4a96-bbce-22dd13fca895" providerId="ADAL" clId="{EB87E3E4-684A-474A-9008-0815F63A6B75}" dt="2021-10-09T05:59:31.100" v="133" actId="478"/>
          <ac:spMkLst>
            <pc:docMk/>
            <pc:sldMk cId="1116556115" sldId="269"/>
            <ac:spMk id="3" creationId="{C12432F3-B0BF-4A37-9164-B23CDBBAA105}"/>
          </ac:spMkLst>
        </pc:spChg>
        <pc:spChg chg="del mod">
          <ac:chgData name="LESIAK, REMY" userId="a3612a7c-9754-4a96-bbce-22dd13fca895" providerId="ADAL" clId="{EB87E3E4-684A-474A-9008-0815F63A6B75}" dt="2021-10-09T05:59:31.100" v="133" actId="478"/>
          <ac:spMkLst>
            <pc:docMk/>
            <pc:sldMk cId="1116556115" sldId="269"/>
            <ac:spMk id="4" creationId="{00000000-0000-0000-0000-000000000000}"/>
          </ac:spMkLst>
        </pc:spChg>
      </pc:sldChg>
      <pc:sldChg chg="del">
        <pc:chgData name="LESIAK, REMY" userId="a3612a7c-9754-4a96-bbce-22dd13fca895" providerId="ADAL" clId="{EB87E3E4-684A-474A-9008-0815F63A6B75}" dt="2021-10-21T13:00:15.341" v="13989" actId="47"/>
        <pc:sldMkLst>
          <pc:docMk/>
          <pc:sldMk cId="1536621547" sldId="270"/>
        </pc:sldMkLst>
      </pc:sldChg>
      <pc:sldChg chg="del">
        <pc:chgData name="LESIAK, REMY" userId="a3612a7c-9754-4a96-bbce-22dd13fca895" providerId="ADAL" clId="{EB87E3E4-684A-474A-9008-0815F63A6B75}" dt="2021-10-21T13:00:16.256" v="13990" actId="47"/>
        <pc:sldMkLst>
          <pc:docMk/>
          <pc:sldMk cId="288514293" sldId="271"/>
        </pc:sldMkLst>
      </pc:sldChg>
      <pc:sldChg chg="del">
        <pc:chgData name="LESIAK, REMY" userId="a3612a7c-9754-4a96-bbce-22dd13fca895" providerId="ADAL" clId="{EB87E3E4-684A-474A-9008-0815F63A6B75}" dt="2021-10-21T13:00:16.889" v="13991" actId="47"/>
        <pc:sldMkLst>
          <pc:docMk/>
          <pc:sldMk cId="2653236177" sldId="272"/>
        </pc:sldMkLst>
      </pc:sldChg>
      <pc:sldChg chg="del">
        <pc:chgData name="LESIAK, REMY" userId="a3612a7c-9754-4a96-bbce-22dd13fca895" providerId="ADAL" clId="{EB87E3E4-684A-474A-9008-0815F63A6B75}" dt="2021-10-21T13:00:17.397" v="13992" actId="47"/>
        <pc:sldMkLst>
          <pc:docMk/>
          <pc:sldMk cId="73181614" sldId="273"/>
        </pc:sldMkLst>
      </pc:sldChg>
      <pc:sldChg chg="del">
        <pc:chgData name="LESIAK, REMY" userId="a3612a7c-9754-4a96-bbce-22dd13fca895" providerId="ADAL" clId="{EB87E3E4-684A-474A-9008-0815F63A6B75}" dt="2021-10-21T13:00:19.699" v="13993" actId="47"/>
        <pc:sldMkLst>
          <pc:docMk/>
          <pc:sldMk cId="3672875078" sldId="274"/>
        </pc:sldMkLst>
      </pc:sldChg>
      <pc:sldChg chg="delSp modSp mod">
        <pc:chgData name="LESIAK, REMY" userId="a3612a7c-9754-4a96-bbce-22dd13fca895" providerId="ADAL" clId="{EB87E3E4-684A-474A-9008-0815F63A6B75}" dt="2021-10-21T14:17:43.800" v="14844" actId="20577"/>
        <pc:sldMkLst>
          <pc:docMk/>
          <pc:sldMk cId="3812379231" sldId="275"/>
        </pc:sldMkLst>
        <pc:spChg chg="mod">
          <ac:chgData name="LESIAK, REMY" userId="a3612a7c-9754-4a96-bbce-22dd13fca895" providerId="ADAL" clId="{EB87E3E4-684A-474A-9008-0815F63A6B75}" dt="2021-10-09T05:50:08.533" v="4" actId="20577"/>
          <ac:spMkLst>
            <pc:docMk/>
            <pc:sldMk cId="3812379231" sldId="275"/>
            <ac:spMk id="8" creationId="{3A31E77C-DA3B-40C4-822E-57A5360B0498}"/>
          </ac:spMkLst>
        </pc:spChg>
        <pc:spChg chg="mod">
          <ac:chgData name="LESIAK, REMY" userId="a3612a7c-9754-4a96-bbce-22dd13fca895" providerId="ADAL" clId="{EB87E3E4-684A-474A-9008-0815F63A6B75}" dt="2021-10-21T14:17:43.800" v="14844" actId="20577"/>
          <ac:spMkLst>
            <pc:docMk/>
            <pc:sldMk cId="3812379231" sldId="275"/>
            <ac:spMk id="28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21T06:45:20.903" v="9881" actId="478"/>
          <ac:spMkLst>
            <pc:docMk/>
            <pc:sldMk cId="3812379231" sldId="275"/>
            <ac:spMk id="32" creationId="{00000000-0000-0000-0000-000000000000}"/>
          </ac:spMkLst>
        </pc:spChg>
      </pc:sldChg>
      <pc:sldChg chg="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968553327" sldId="276"/>
        </pc:sldMkLst>
        <pc:spChg chg="mod">
          <ac:chgData name="LESIAK, REMY" userId="a3612a7c-9754-4a96-bbce-22dd13fca895" providerId="ADAL" clId="{EB87E3E4-684A-474A-9008-0815F63A6B75}" dt="2021-10-09T12:32:36.770" v="1636"/>
          <ac:spMkLst>
            <pc:docMk/>
            <pc:sldMk cId="968553327" sldId="276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09T12:32:40.377" v="1639" actId="20577"/>
          <ac:spMkLst>
            <pc:docMk/>
            <pc:sldMk cId="968553327" sldId="276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09T13:02:30.755" v="2709" actId="20577"/>
          <ac:spMkLst>
            <pc:docMk/>
            <pc:sldMk cId="968553327" sldId="276"/>
            <ac:spMk id="11" creationId="{00000000-0000-0000-0000-000000000000}"/>
          </ac:spMkLst>
        </pc:spChg>
      </pc:sldChg>
      <pc:sldChg chg="del">
        <pc:chgData name="LESIAK, REMY" userId="a3612a7c-9754-4a96-bbce-22dd13fca895" providerId="ADAL" clId="{EB87E3E4-684A-474A-9008-0815F63A6B75}" dt="2021-10-09T05:50:19.797" v="7" actId="47"/>
        <pc:sldMkLst>
          <pc:docMk/>
          <pc:sldMk cId="1226206286" sldId="276"/>
        </pc:sldMkLst>
      </pc:sldChg>
      <pc:sldChg chg="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1074597646" sldId="277"/>
        </pc:sldMkLst>
        <pc:spChg chg="mod">
          <ac:chgData name="LESIAK, REMY" userId="a3612a7c-9754-4a96-bbce-22dd13fca895" providerId="ADAL" clId="{EB87E3E4-684A-474A-9008-0815F63A6B75}" dt="2021-10-09T14:31:11.321" v="4896" actId="790"/>
          <ac:spMkLst>
            <pc:docMk/>
            <pc:sldMk cId="1074597646" sldId="277"/>
            <ac:spMk id="11" creationId="{00000000-0000-0000-0000-000000000000}"/>
          </ac:spMkLst>
        </pc:spChg>
      </pc:sldChg>
      <pc:sldChg chg="del">
        <pc:chgData name="LESIAK, REMY" userId="a3612a7c-9754-4a96-bbce-22dd13fca895" providerId="ADAL" clId="{EB87E3E4-684A-474A-9008-0815F63A6B75}" dt="2021-10-09T05:50:20.745" v="8" actId="47"/>
        <pc:sldMkLst>
          <pc:docMk/>
          <pc:sldMk cId="2088379096" sldId="277"/>
        </pc:sldMkLst>
      </pc:sldChg>
      <pc:sldChg chg="modSp add del mod">
        <pc:chgData name="LESIAK, REMY" userId="a3612a7c-9754-4a96-bbce-22dd13fca895" providerId="ADAL" clId="{EB87E3E4-684A-474A-9008-0815F63A6B75}" dt="2021-10-09T14:28:06.048" v="4886" actId="47"/>
        <pc:sldMkLst>
          <pc:docMk/>
          <pc:sldMk cId="1865355345" sldId="278"/>
        </pc:sldMkLst>
        <pc:spChg chg="mod">
          <ac:chgData name="LESIAK, REMY" userId="a3612a7c-9754-4a96-bbce-22dd13fca895" providerId="ADAL" clId="{EB87E3E4-684A-474A-9008-0815F63A6B75}" dt="2021-10-09T06:03:51.841" v="495" actId="20577"/>
          <ac:spMkLst>
            <pc:docMk/>
            <pc:sldMk cId="1865355345" sldId="278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09T06:04:46.742" v="554" actId="20577"/>
          <ac:spMkLst>
            <pc:docMk/>
            <pc:sldMk cId="1865355345" sldId="278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09T06:04:25.469" v="553" actId="5793"/>
          <ac:spMkLst>
            <pc:docMk/>
            <pc:sldMk cId="1865355345" sldId="278"/>
            <ac:spMk id="11" creationId="{00000000-0000-0000-0000-000000000000}"/>
          </ac:spMkLst>
        </pc:spChg>
      </pc:sldChg>
      <pc:sldChg chg="del">
        <pc:chgData name="LESIAK, REMY" userId="a3612a7c-9754-4a96-bbce-22dd13fca895" providerId="ADAL" clId="{EB87E3E4-684A-474A-9008-0815F63A6B75}" dt="2021-10-09T05:50:22.002" v="9" actId="47"/>
        <pc:sldMkLst>
          <pc:docMk/>
          <pc:sldMk cId="3245124225" sldId="278"/>
        </pc:sldMkLst>
      </pc:sldChg>
      <pc:sldChg chg="addSp delSp modSp add mod">
        <pc:chgData name="LESIAK, REMY" userId="a3612a7c-9754-4a96-bbce-22dd13fca895" providerId="ADAL" clId="{EB87E3E4-684A-474A-9008-0815F63A6B75}" dt="2021-11-07T15:54:01.536" v="26919" actId="5793"/>
        <pc:sldMkLst>
          <pc:docMk/>
          <pc:sldMk cId="1758976226" sldId="279"/>
        </pc:sldMkLst>
        <pc:spChg chg="mod">
          <ac:chgData name="LESIAK, REMY" userId="a3612a7c-9754-4a96-bbce-22dd13fca895" providerId="ADAL" clId="{EB87E3E4-684A-474A-9008-0815F63A6B75}" dt="2021-10-21T14:43:42.649" v="16079" actId="20577"/>
          <ac:spMkLst>
            <pc:docMk/>
            <pc:sldMk cId="1758976226" sldId="279"/>
            <ac:spMk id="3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09T12:28:33.429" v="1072"/>
          <ac:spMkLst>
            <pc:docMk/>
            <pc:sldMk cId="1758976226" sldId="279"/>
            <ac:spMk id="7" creationId="{14B395EB-3864-49E5-BD28-7C57291917CC}"/>
          </ac:spMkLst>
        </pc:spChg>
        <pc:spChg chg="mod">
          <ac:chgData name="LESIAK, REMY" userId="a3612a7c-9754-4a96-bbce-22dd13fca895" providerId="ADAL" clId="{EB87E3E4-684A-474A-9008-0815F63A6B75}" dt="2021-10-21T14:20:17.397" v="14917" actId="20577"/>
          <ac:spMkLst>
            <pc:docMk/>
            <pc:sldMk cId="1758976226" sldId="279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7T15:54:01.536" v="26919" actId="5793"/>
          <ac:spMkLst>
            <pc:docMk/>
            <pc:sldMk cId="1758976226" sldId="279"/>
            <ac:spMk id="11" creationId="{00000000-0000-0000-0000-000000000000}"/>
          </ac:spMkLst>
        </pc:spChg>
      </pc:sldChg>
      <pc:sldChg chg="del">
        <pc:chgData name="LESIAK, REMY" userId="a3612a7c-9754-4a96-bbce-22dd13fca895" providerId="ADAL" clId="{EB87E3E4-684A-474A-9008-0815F63A6B75}" dt="2021-10-09T05:50:22.746" v="10" actId="47"/>
        <pc:sldMkLst>
          <pc:docMk/>
          <pc:sldMk cId="1821232708" sldId="279"/>
        </pc:sldMkLst>
      </pc:sldChg>
      <pc:sldChg chg="add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248815493" sldId="280"/>
        </pc:sldMkLst>
        <pc:spChg chg="mod">
          <ac:chgData name="LESIAK, REMY" userId="a3612a7c-9754-4a96-bbce-22dd13fca895" providerId="ADAL" clId="{EB87E3E4-684A-474A-9008-0815F63A6B75}" dt="2021-10-09T13:09:33.685" v="2899" actId="20577"/>
          <ac:spMkLst>
            <pc:docMk/>
            <pc:sldMk cId="248815493" sldId="280"/>
            <ac:spMk id="3" creationId="{00000000-0000-0000-0000-000000000000}"/>
          </ac:spMkLst>
        </pc:spChg>
        <pc:spChg chg="add mod">
          <ac:chgData name="LESIAK, REMY" userId="a3612a7c-9754-4a96-bbce-22dd13fca895" providerId="ADAL" clId="{EB87E3E4-684A-474A-9008-0815F63A6B75}" dt="2021-10-20T12:20:57.475" v="9874" actId="20577"/>
          <ac:spMkLst>
            <pc:docMk/>
            <pc:sldMk cId="248815493" sldId="280"/>
            <ac:spMk id="7" creationId="{0282744F-7868-470B-914D-52B40C073D08}"/>
          </ac:spMkLst>
        </pc:spChg>
        <pc:spChg chg="mod">
          <ac:chgData name="LESIAK, REMY" userId="a3612a7c-9754-4a96-bbce-22dd13fca895" providerId="ADAL" clId="{EB87E3E4-684A-474A-9008-0815F63A6B75}" dt="2021-10-09T13:10:21.899" v="2909" actId="20577"/>
          <ac:spMkLst>
            <pc:docMk/>
            <pc:sldMk cId="248815493" sldId="280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09T13:13:48.735" v="3216" actId="20577"/>
          <ac:spMkLst>
            <pc:docMk/>
            <pc:sldMk cId="248815493" sldId="280"/>
            <ac:spMk id="11" creationId="{00000000-0000-0000-0000-000000000000}"/>
          </ac:spMkLst>
        </pc:spChg>
      </pc:sldChg>
      <pc:sldChg chg="add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680958825" sldId="281"/>
        </pc:sldMkLst>
        <pc:spChg chg="add mod">
          <ac:chgData name="LESIAK, REMY" userId="a3612a7c-9754-4a96-bbce-22dd13fca895" providerId="ADAL" clId="{EB87E3E4-684A-474A-9008-0815F63A6B75}" dt="2021-10-10T07:33:10.435" v="5010" actId="1076"/>
          <ac:spMkLst>
            <pc:docMk/>
            <pc:sldMk cId="3680958825" sldId="281"/>
            <ac:spMk id="2" creationId="{7D92971E-9F48-45B3-B2E2-9333205FAD0A}"/>
          </ac:spMkLst>
        </pc:spChg>
        <pc:spChg chg="mod">
          <ac:chgData name="LESIAK, REMY" userId="a3612a7c-9754-4a96-bbce-22dd13fca895" providerId="ADAL" clId="{EB87E3E4-684A-474A-9008-0815F63A6B75}" dt="2021-10-21T07:03:12.247" v="10478" actId="20577"/>
          <ac:spMkLst>
            <pc:docMk/>
            <pc:sldMk cId="3680958825" sldId="281"/>
            <ac:spMk id="3" creationId="{00000000-0000-0000-0000-000000000000}"/>
          </ac:spMkLst>
        </pc:spChg>
        <pc:spChg chg="add mod">
          <ac:chgData name="LESIAK, REMY" userId="a3612a7c-9754-4a96-bbce-22dd13fca895" providerId="ADAL" clId="{EB87E3E4-684A-474A-9008-0815F63A6B75}" dt="2021-10-10T07:41:55.568" v="5289" actId="5793"/>
          <ac:spMkLst>
            <pc:docMk/>
            <pc:sldMk cId="3680958825" sldId="281"/>
            <ac:spMk id="4" creationId="{D9AE6C58-77DA-4FF5-927C-FE7D0FB600B3}"/>
          </ac:spMkLst>
        </pc:spChg>
        <pc:spChg chg="mod">
          <ac:chgData name="LESIAK, REMY" userId="a3612a7c-9754-4a96-bbce-22dd13fca895" providerId="ADAL" clId="{EB87E3E4-684A-474A-9008-0815F63A6B75}" dt="2021-10-21T07:03:18.378" v="10488" actId="20577"/>
          <ac:spMkLst>
            <pc:docMk/>
            <pc:sldMk cId="3680958825" sldId="281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10T07:30:32.745" v="5007" actId="20577"/>
          <ac:spMkLst>
            <pc:docMk/>
            <pc:sldMk cId="3680958825" sldId="281"/>
            <ac:spMk id="11" creationId="{00000000-0000-0000-0000-000000000000}"/>
          </ac:spMkLst>
        </pc:spChg>
      </pc:sldChg>
      <pc:sldChg chg="modSp add del mod">
        <pc:chgData name="LESIAK, REMY" userId="a3612a7c-9754-4a96-bbce-22dd13fca895" providerId="ADAL" clId="{EB87E3E4-684A-474A-9008-0815F63A6B75}" dt="2021-10-21T07:01:05.319" v="10454" actId="47"/>
        <pc:sldMkLst>
          <pc:docMk/>
          <pc:sldMk cId="2402388967" sldId="282"/>
        </pc:sldMkLst>
        <pc:spChg chg="mod">
          <ac:chgData name="LESIAK, REMY" userId="a3612a7c-9754-4a96-bbce-22dd13fca895" providerId="ADAL" clId="{EB87E3E4-684A-474A-9008-0815F63A6B75}" dt="2021-10-09T06:05:51.701" v="601" actId="20577"/>
          <ac:spMkLst>
            <pc:docMk/>
            <pc:sldMk cId="2402388967" sldId="282"/>
            <ac:spMk id="10" creationId="{00000000-0000-0000-0000-000000000000}"/>
          </ac:spMkLst>
        </pc:spChg>
      </pc:sldChg>
      <pc:sldChg chg="addSp delSp modSp add del mod ord">
        <pc:chgData name="LESIAK, REMY" userId="a3612a7c-9754-4a96-bbce-22dd13fca895" providerId="ADAL" clId="{EB87E3E4-684A-474A-9008-0815F63A6B75}" dt="2021-10-21T14:19:47.343" v="14887" actId="47"/>
        <pc:sldMkLst>
          <pc:docMk/>
          <pc:sldMk cId="668751220" sldId="283"/>
        </pc:sldMkLst>
        <pc:spChg chg="add del mod">
          <ac:chgData name="LESIAK, REMY" userId="a3612a7c-9754-4a96-bbce-22dd13fca895" providerId="ADAL" clId="{EB87E3E4-684A-474A-9008-0815F63A6B75}" dt="2021-10-21T06:49:09.555" v="10013"/>
          <ac:spMkLst>
            <pc:docMk/>
            <pc:sldMk cId="668751220" sldId="283"/>
            <ac:spMk id="2" creationId="{7655665B-3DF4-4B45-B560-3DB0B7D7F09E}"/>
          </ac:spMkLst>
        </pc:spChg>
        <pc:spChg chg="add del mod">
          <ac:chgData name="LESIAK, REMY" userId="a3612a7c-9754-4a96-bbce-22dd13fca895" providerId="ADAL" clId="{EB87E3E4-684A-474A-9008-0815F63A6B75}" dt="2021-10-21T06:53:00.800" v="10045" actId="478"/>
          <ac:spMkLst>
            <pc:docMk/>
            <pc:sldMk cId="668751220" sldId="283"/>
            <ac:spMk id="9" creationId="{C29BDD78-B97A-4A20-867E-A6A59E1F06B3}"/>
          </ac:spMkLst>
        </pc:spChg>
        <pc:spChg chg="mod">
          <ac:chgData name="LESIAK, REMY" userId="a3612a7c-9754-4a96-bbce-22dd13fca895" providerId="ADAL" clId="{EB87E3E4-684A-474A-9008-0815F63A6B75}" dt="2021-10-21T06:48:13.340" v="10009" actId="20577"/>
          <ac:spMkLst>
            <pc:docMk/>
            <pc:sldMk cId="668751220" sldId="283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3:55:26.525" v="14760" actId="313"/>
          <ac:spMkLst>
            <pc:docMk/>
            <pc:sldMk cId="668751220" sldId="283"/>
            <ac:spMk id="11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21T06:51:15.894" v="10027" actId="478"/>
          <ac:spMkLst>
            <pc:docMk/>
            <pc:sldMk cId="668751220" sldId="283"/>
            <ac:spMk id="12" creationId="{AEED9CFD-AB29-4C98-B454-EA6334ABBCAE}"/>
          </ac:spMkLst>
        </pc:spChg>
        <pc:spChg chg="add del mod">
          <ac:chgData name="LESIAK, REMY" userId="a3612a7c-9754-4a96-bbce-22dd13fca895" providerId="ADAL" clId="{EB87E3E4-684A-474A-9008-0815F63A6B75}" dt="2021-10-21T06:51:17.089" v="10028" actId="478"/>
          <ac:spMkLst>
            <pc:docMk/>
            <pc:sldMk cId="668751220" sldId="283"/>
            <ac:spMk id="13" creationId="{9C0D0CD1-0071-48C7-9A51-D9E27F06E4AC}"/>
          </ac:spMkLst>
        </pc:spChg>
        <pc:spChg chg="add del mod">
          <ac:chgData name="LESIAK, REMY" userId="a3612a7c-9754-4a96-bbce-22dd13fca895" providerId="ADAL" clId="{EB87E3E4-684A-474A-9008-0815F63A6B75}" dt="2021-10-21T07:01:10.013" v="10455" actId="478"/>
          <ac:spMkLst>
            <pc:docMk/>
            <pc:sldMk cId="668751220" sldId="283"/>
            <ac:spMk id="15" creationId="{6F2A66BB-281E-4A0F-BEF6-0D1BA10134A4}"/>
          </ac:spMkLst>
        </pc:spChg>
        <pc:spChg chg="add del mod">
          <ac:chgData name="LESIAK, REMY" userId="a3612a7c-9754-4a96-bbce-22dd13fca895" providerId="ADAL" clId="{EB87E3E4-684A-474A-9008-0815F63A6B75}" dt="2021-10-21T07:01:11.664" v="10456" actId="478"/>
          <ac:spMkLst>
            <pc:docMk/>
            <pc:sldMk cId="668751220" sldId="283"/>
            <ac:spMk id="17" creationId="{0979FBD5-648F-4BBB-B31A-29386EFC02B5}"/>
          </ac:spMkLst>
        </pc:spChg>
        <pc:spChg chg="add del mod">
          <ac:chgData name="LESIAK, REMY" userId="a3612a7c-9754-4a96-bbce-22dd13fca895" providerId="ADAL" clId="{EB87E3E4-684A-474A-9008-0815F63A6B75}" dt="2021-10-21T07:01:12.729" v="10457" actId="478"/>
          <ac:spMkLst>
            <pc:docMk/>
            <pc:sldMk cId="668751220" sldId="283"/>
            <ac:spMk id="19" creationId="{14912AAC-4216-46CA-A741-623D3037D2B5}"/>
          </ac:spMkLst>
        </pc:spChg>
      </pc:sldChg>
      <pc:sldChg chg="addSp delSp modSp new mod modClrScheme chgLayout">
        <pc:chgData name="LESIAK, REMY" userId="a3612a7c-9754-4a96-bbce-22dd13fca895" providerId="ADAL" clId="{EB87E3E4-684A-474A-9008-0815F63A6B75}" dt="2021-10-31T09:26:37.647" v="22227" actId="6549"/>
        <pc:sldMkLst>
          <pc:docMk/>
          <pc:sldMk cId="2261060129" sldId="284"/>
        </pc:sldMkLst>
        <pc:spChg chg="del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2" creationId="{DBFA78BE-BBC2-44EC-85BD-97AC017D43CA}"/>
          </ac:spMkLst>
        </pc:spChg>
        <pc:spChg chg="del mod ord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3" creationId="{BAE77E53-7BAF-42C5-9518-30F0A5270F95}"/>
          </ac:spMkLst>
        </pc:spChg>
        <pc:spChg chg="del mod ord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4" creationId="{346629ED-9358-4D02-BE77-FA5E07B8594C}"/>
          </ac:spMkLst>
        </pc:spChg>
        <pc:spChg chg="mod ord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5" creationId="{322DFB31-F662-4B30-8019-96582E3F14B1}"/>
          </ac:spMkLst>
        </pc:spChg>
        <pc:spChg chg="mod ord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6" creationId="{71F92E87-717D-4B28-B481-15D3D1719E94}"/>
          </ac:spMkLst>
        </pc:spChg>
        <pc:spChg chg="del mod ord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7" creationId="{73C1CD4E-F830-4A14-96E7-224B2216E2B3}"/>
          </ac:spMkLst>
        </pc:spChg>
        <pc:spChg chg="del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8" creationId="{355EEC98-ED5E-4E62-8FA8-686A144E7287}"/>
          </ac:spMkLst>
        </pc:spChg>
        <pc:spChg chg="del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9" creationId="{1FBE6781-0F57-4DFA-97A6-71B348AB4873}"/>
          </ac:spMkLst>
        </pc:spChg>
        <pc:spChg chg="add mod ord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10" creationId="{72C273EC-DEFD-4D45-8B32-B0A398927BA5}"/>
          </ac:spMkLst>
        </pc:spChg>
        <pc:spChg chg="add mod ord">
          <ac:chgData name="LESIAK, REMY" userId="a3612a7c-9754-4a96-bbce-22dd13fca895" providerId="ADAL" clId="{EB87E3E4-684A-474A-9008-0815F63A6B75}" dt="2021-10-09T06:13:12.474" v="622" actId="700"/>
          <ac:spMkLst>
            <pc:docMk/>
            <pc:sldMk cId="2261060129" sldId="284"/>
            <ac:spMk id="11" creationId="{D2C2A3DE-4ABA-4A20-A8DF-6915BF9A5158}"/>
          </ac:spMkLst>
        </pc:spChg>
        <pc:spChg chg="add mod ord">
          <ac:chgData name="LESIAK, REMY" userId="a3612a7c-9754-4a96-bbce-22dd13fca895" providerId="ADAL" clId="{EB87E3E4-684A-474A-9008-0815F63A6B75}" dt="2021-10-31T09:26:37.647" v="22227" actId="6549"/>
          <ac:spMkLst>
            <pc:docMk/>
            <pc:sldMk cId="2261060129" sldId="284"/>
            <ac:spMk id="12" creationId="{FFA5D004-62B2-4F07-ADAE-CE5A18C381D3}"/>
          </ac:spMkLst>
        </pc:spChg>
      </pc:sldChg>
      <pc:sldChg chg="addSp delSp modSp add mod">
        <pc:chgData name="LESIAK, REMY" userId="a3612a7c-9754-4a96-bbce-22dd13fca895" providerId="ADAL" clId="{EB87E3E4-684A-474A-9008-0815F63A6B75}" dt="2021-11-07T15:54:55.027" v="26925" actId="20577"/>
        <pc:sldMkLst>
          <pc:docMk/>
          <pc:sldMk cId="3248736241" sldId="285"/>
        </pc:sldMkLst>
        <pc:spChg chg="add mod">
          <ac:chgData name="LESIAK, REMY" userId="a3612a7c-9754-4a96-bbce-22dd13fca895" providerId="ADAL" clId="{EB87E3E4-684A-474A-9008-0815F63A6B75}" dt="2021-10-21T14:43:46.374" v="16080"/>
          <ac:spMkLst>
            <pc:docMk/>
            <pc:sldMk cId="3248736241" sldId="285"/>
            <ac:spMk id="2" creationId="{49DE4AC3-B4E0-4B55-82F6-6E7C395C3E6F}"/>
          </ac:spMkLst>
        </pc:spChg>
        <pc:spChg chg="del mod">
          <ac:chgData name="LESIAK, REMY" userId="a3612a7c-9754-4a96-bbce-22dd13fca895" providerId="ADAL" clId="{EB87E3E4-684A-474A-9008-0815F63A6B75}" dt="2021-10-21T14:42:34.360" v="16071" actId="478"/>
          <ac:spMkLst>
            <pc:docMk/>
            <pc:sldMk cId="3248736241" sldId="285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4:34:45.271" v="15630" actId="20577"/>
          <ac:spMkLst>
            <pc:docMk/>
            <pc:sldMk cId="3248736241" sldId="285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7T15:54:55.027" v="26925" actId="20577"/>
          <ac:spMkLst>
            <pc:docMk/>
            <pc:sldMk cId="3248736241" sldId="285"/>
            <ac:spMk id="11" creationId="{00000000-0000-0000-0000-000000000000}"/>
          </ac:spMkLst>
        </pc:spChg>
        <pc:picChg chg="add mod">
          <ac:chgData name="LESIAK, REMY" userId="a3612a7c-9754-4a96-bbce-22dd13fca895" providerId="ADAL" clId="{EB87E3E4-684A-474A-9008-0815F63A6B75}" dt="2021-10-21T14:43:20.901" v="16074" actId="1076"/>
          <ac:picMkLst>
            <pc:docMk/>
            <pc:sldMk cId="3248736241" sldId="285"/>
            <ac:picMk id="1026" creationId="{550CA4C5-C095-413D-849E-FB83FC227CE5}"/>
          </ac:picMkLst>
        </pc:picChg>
        <pc:picChg chg="add del mod">
          <ac:chgData name="LESIAK, REMY" userId="a3612a7c-9754-4a96-bbce-22dd13fca895" providerId="ADAL" clId="{EB87E3E4-684A-474A-9008-0815F63A6B75}" dt="2021-10-21T14:42:34.360" v="16071" actId="478"/>
          <ac:picMkLst>
            <pc:docMk/>
            <pc:sldMk cId="3248736241" sldId="285"/>
            <ac:picMk id="1028" creationId="{4AC24F81-FC12-4EA1-AA08-A5B671067295}"/>
          </ac:picMkLst>
        </pc:picChg>
        <pc:picChg chg="add mod">
          <ac:chgData name="LESIAK, REMY" userId="a3612a7c-9754-4a96-bbce-22dd13fca895" providerId="ADAL" clId="{EB87E3E4-684A-474A-9008-0815F63A6B75}" dt="2021-10-21T14:43:22.109" v="16075" actId="1076"/>
          <ac:picMkLst>
            <pc:docMk/>
            <pc:sldMk cId="3248736241" sldId="285"/>
            <ac:picMk id="1030" creationId="{DC4D403F-F7B2-4980-B283-2D87C05C65D5}"/>
          </ac:picMkLst>
        </pc:picChg>
      </pc:sldChg>
      <pc:sldChg chg="add del">
        <pc:chgData name="LESIAK, REMY" userId="a3612a7c-9754-4a96-bbce-22dd13fca895" providerId="ADAL" clId="{EB87E3E4-684A-474A-9008-0815F63A6B75}" dt="2021-10-21T14:19:47.343" v="14887" actId="47"/>
        <pc:sldMkLst>
          <pc:docMk/>
          <pc:sldMk cId="3515421594" sldId="285"/>
        </pc:sldMkLst>
      </pc:sldChg>
      <pc:sldChg chg="addSp delSp modSp add mod ord">
        <pc:chgData name="LESIAK, REMY" userId="a3612a7c-9754-4a96-bbce-22dd13fca895" providerId="ADAL" clId="{EB87E3E4-684A-474A-9008-0815F63A6B75}" dt="2021-11-08T21:01:28.700" v="28156" actId="5793"/>
        <pc:sldMkLst>
          <pc:docMk/>
          <pc:sldMk cId="3891357388" sldId="286"/>
        </pc:sldMkLst>
        <pc:spChg chg="mod">
          <ac:chgData name="LESIAK, REMY" userId="a3612a7c-9754-4a96-bbce-22dd13fca895" providerId="ADAL" clId="{EB87E3E4-684A-474A-9008-0815F63A6B75}" dt="2021-10-21T14:51:46.320" v="16548"/>
          <ac:spMkLst>
            <pc:docMk/>
            <pc:sldMk cId="3891357388" sldId="286"/>
            <ac:spMk id="2" creationId="{49DE4AC3-B4E0-4B55-82F6-6E7C395C3E6F}"/>
          </ac:spMkLst>
        </pc:spChg>
        <pc:spChg chg="mod">
          <ac:chgData name="LESIAK, REMY" userId="a3612a7c-9754-4a96-bbce-22dd13fca895" providerId="ADAL" clId="{EB87E3E4-684A-474A-9008-0815F63A6B75}" dt="2021-10-21T14:51:53.077" v="16560" actId="20577"/>
          <ac:spMkLst>
            <pc:docMk/>
            <pc:sldMk cId="3891357388" sldId="286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8T21:01:28.700" v="28156" actId="5793"/>
          <ac:spMkLst>
            <pc:docMk/>
            <pc:sldMk cId="3891357388" sldId="286"/>
            <ac:spMk id="11" creationId="{00000000-0000-0000-0000-000000000000}"/>
          </ac:spMkLst>
        </pc:spChg>
        <pc:picChg chg="del">
          <ac:chgData name="LESIAK, REMY" userId="a3612a7c-9754-4a96-bbce-22dd13fca895" providerId="ADAL" clId="{EB87E3E4-684A-474A-9008-0815F63A6B75}" dt="2021-10-21T14:44:38.628" v="16112" actId="478"/>
          <ac:picMkLst>
            <pc:docMk/>
            <pc:sldMk cId="3891357388" sldId="286"/>
            <ac:picMk id="1026" creationId="{550CA4C5-C095-413D-849E-FB83FC227CE5}"/>
          </ac:picMkLst>
        </pc:picChg>
        <pc:picChg chg="del">
          <ac:chgData name="LESIAK, REMY" userId="a3612a7c-9754-4a96-bbce-22dd13fca895" providerId="ADAL" clId="{EB87E3E4-684A-474A-9008-0815F63A6B75}" dt="2021-10-21T14:44:39.468" v="16113" actId="478"/>
          <ac:picMkLst>
            <pc:docMk/>
            <pc:sldMk cId="3891357388" sldId="286"/>
            <ac:picMk id="1030" creationId="{DC4D403F-F7B2-4980-B283-2D87C05C65D5}"/>
          </ac:picMkLst>
        </pc:picChg>
        <pc:picChg chg="add mod">
          <ac:chgData name="LESIAK, REMY" userId="a3612a7c-9754-4a96-bbce-22dd13fca895" providerId="ADAL" clId="{EB87E3E4-684A-474A-9008-0815F63A6B75}" dt="2021-10-21T14:59:13.773" v="16827" actId="1076"/>
          <ac:picMkLst>
            <pc:docMk/>
            <pc:sldMk cId="3891357388" sldId="286"/>
            <ac:picMk id="5122" creationId="{646C3EC1-CF57-4B25-B951-1FB319E20085}"/>
          </ac:picMkLst>
        </pc:pic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4152541263" sldId="286"/>
        </pc:sldMkLst>
        <pc:spChg chg="add del mod">
          <ac:chgData name="LESIAK, REMY" userId="a3612a7c-9754-4a96-bbce-22dd13fca895" providerId="ADAL" clId="{EB87E3E4-684A-474A-9008-0815F63A6B75}" dt="2021-10-09T12:51:11.890" v="2312" actId="478"/>
          <ac:spMkLst>
            <pc:docMk/>
            <pc:sldMk cId="4152541263" sldId="286"/>
            <ac:spMk id="4" creationId="{198FCAAC-E59B-4A35-BEA2-82E83CE73ADB}"/>
          </ac:spMkLst>
        </pc:spChg>
        <pc:spChg chg="del">
          <ac:chgData name="LESIAK, REMY" userId="a3612a7c-9754-4a96-bbce-22dd13fca895" providerId="ADAL" clId="{EB87E3E4-684A-474A-9008-0815F63A6B75}" dt="2021-10-09T12:39:54.152" v="2250" actId="478"/>
          <ac:spMkLst>
            <pc:docMk/>
            <pc:sldMk cId="4152541263" sldId="286"/>
            <ac:spMk id="11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09T12:51:35.333" v="2344" actId="1038"/>
          <ac:spMkLst>
            <pc:docMk/>
            <pc:sldMk cId="4152541263" sldId="286"/>
            <ac:spMk id="12" creationId="{E6C8CA96-70A8-4F4F-9F0E-9C9D7D351C9A}"/>
          </ac:spMkLst>
        </pc:spChg>
        <pc:spChg chg="add del">
          <ac:chgData name="LESIAK, REMY" userId="a3612a7c-9754-4a96-bbce-22dd13fca895" providerId="ADAL" clId="{EB87E3E4-684A-474A-9008-0815F63A6B75}" dt="2021-10-09T12:48:27.943" v="2270" actId="22"/>
          <ac:spMkLst>
            <pc:docMk/>
            <pc:sldMk cId="4152541263" sldId="286"/>
            <ac:spMk id="13" creationId="{4403CC70-8BCE-4797-AB43-65A10CB085EC}"/>
          </ac:spMkLst>
        </pc:spChg>
        <pc:spChg chg="add del">
          <ac:chgData name="LESIAK, REMY" userId="a3612a7c-9754-4a96-bbce-22dd13fca895" providerId="ADAL" clId="{EB87E3E4-684A-474A-9008-0815F63A6B75}" dt="2021-10-09T12:48:42.396" v="2272" actId="22"/>
          <ac:spMkLst>
            <pc:docMk/>
            <pc:sldMk cId="4152541263" sldId="286"/>
            <ac:spMk id="14" creationId="{CDBA96CD-EEC3-4BAD-B42C-D87C99BB977F}"/>
          </ac:spMkLst>
        </pc:spChg>
        <pc:graphicFrameChg chg="add mod modGraphic">
          <ac:chgData name="LESIAK, REMY" userId="a3612a7c-9754-4a96-bbce-22dd13fca895" providerId="ADAL" clId="{EB87E3E4-684A-474A-9008-0815F63A6B75}" dt="2021-10-09T12:52:13.829" v="2355" actId="1076"/>
          <ac:graphicFrameMkLst>
            <pc:docMk/>
            <pc:sldMk cId="4152541263" sldId="286"/>
            <ac:graphicFrameMk id="15" creationId="{F512FC8C-A861-447B-A665-76AA70EB1420}"/>
          </ac:graphicFrameMkLst>
        </pc:graphicFrameChg>
      </pc:sldChg>
      <pc:sldChg chg="modSp new mod">
        <pc:chgData name="LESIAK, REMY" userId="a3612a7c-9754-4a96-bbce-22dd13fca895" providerId="ADAL" clId="{EB87E3E4-684A-474A-9008-0815F63A6B75}" dt="2021-11-07T16:20:37.281" v="27525"/>
        <pc:sldMkLst>
          <pc:docMk/>
          <pc:sldMk cId="33382824" sldId="287"/>
        </pc:sldMkLst>
        <pc:spChg chg="mod">
          <ac:chgData name="LESIAK, REMY" userId="a3612a7c-9754-4a96-bbce-22dd13fca895" providerId="ADAL" clId="{EB87E3E4-684A-474A-9008-0815F63A6B75}" dt="2021-11-07T16:20:37.281" v="27525"/>
          <ac:spMkLst>
            <pc:docMk/>
            <pc:sldMk cId="33382824" sldId="287"/>
            <ac:spMk id="2" creationId="{49AC4D8C-CCCC-42F8-B127-5FDC1B0ED2DB}"/>
          </ac:spMkLst>
        </pc:spChg>
        <pc:spChg chg="mod">
          <ac:chgData name="LESIAK, REMY" userId="a3612a7c-9754-4a96-bbce-22dd13fca895" providerId="ADAL" clId="{EB87E3E4-684A-474A-9008-0815F63A6B75}" dt="2021-10-21T14:44:25.294" v="16109" actId="20577"/>
          <ac:spMkLst>
            <pc:docMk/>
            <pc:sldMk cId="33382824" sldId="287"/>
            <ac:spMk id="3" creationId="{711E91C6-0AFE-4572-9EAE-6AFA3C7D7371}"/>
          </ac:spMkLst>
        </pc:spChg>
      </pc:sldChg>
      <pc:sldChg chg="addSp delSp modSp new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736234556" sldId="287"/>
        </pc:sldMkLst>
        <pc:spChg chg="del">
          <ac:chgData name="LESIAK, REMY" userId="a3612a7c-9754-4a96-bbce-22dd13fca895" providerId="ADAL" clId="{EB87E3E4-684A-474A-9008-0815F63A6B75}" dt="2021-10-09T12:54:46.344" v="2363" actId="478"/>
          <ac:spMkLst>
            <pc:docMk/>
            <pc:sldMk cId="3736234556" sldId="287"/>
            <ac:spMk id="2" creationId="{F92F0C1F-A2CF-4EDB-B290-515740F9056A}"/>
          </ac:spMkLst>
        </pc:spChg>
        <pc:spChg chg="mod">
          <ac:chgData name="LESIAK, REMY" userId="a3612a7c-9754-4a96-bbce-22dd13fca895" providerId="ADAL" clId="{EB87E3E4-684A-474A-9008-0815F63A6B75}" dt="2021-10-09T12:55:49.939" v="2498"/>
          <ac:spMkLst>
            <pc:docMk/>
            <pc:sldMk cId="3736234556" sldId="287"/>
            <ac:spMk id="3" creationId="{C65A8050-58D4-47D2-BC1F-00A2DCC5B23D}"/>
          </ac:spMkLst>
        </pc:spChg>
        <pc:spChg chg="mod">
          <ac:chgData name="LESIAK, REMY" userId="a3612a7c-9754-4a96-bbce-22dd13fca895" providerId="ADAL" clId="{EB87E3E4-684A-474A-9008-0815F63A6B75}" dt="2021-10-09T12:55:40.987" v="2497" actId="20577"/>
          <ac:spMkLst>
            <pc:docMk/>
            <pc:sldMk cId="3736234556" sldId="287"/>
            <ac:spMk id="4" creationId="{BA11862E-704C-4D7A-B8ED-44FE74E929DC}"/>
          </ac:spMkLst>
        </pc:spChg>
        <pc:spChg chg="add mod">
          <ac:chgData name="LESIAK, REMY" userId="a3612a7c-9754-4a96-bbce-22dd13fca895" providerId="ADAL" clId="{EB87E3E4-684A-474A-9008-0815F63A6B75}" dt="2021-10-20T12:19:51.699" v="9867" actId="6549"/>
          <ac:spMkLst>
            <pc:docMk/>
            <pc:sldMk cId="3736234556" sldId="287"/>
            <ac:spMk id="8" creationId="{02D80B52-1B9C-4F24-B162-1C689D41279B}"/>
          </ac:spMkLst>
        </pc:spChg>
      </pc:sldChg>
      <pc:sldChg chg="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1128848650" sldId="288"/>
        </pc:sldMkLst>
        <pc:spChg chg="mod">
          <ac:chgData name="LESIAK, REMY" userId="a3612a7c-9754-4a96-bbce-22dd13fca895" providerId="ADAL" clId="{EB87E3E4-684A-474A-9008-0815F63A6B75}" dt="2021-10-09T12:58:30.700" v="2545" actId="20577"/>
          <ac:spMkLst>
            <pc:docMk/>
            <pc:sldMk cId="1128848650" sldId="288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0T12:21:30.197" v="9875" actId="20577"/>
          <ac:spMkLst>
            <pc:docMk/>
            <pc:sldMk cId="1128848650" sldId="288"/>
            <ac:spMk id="12" creationId="{E6C8CA96-70A8-4F4F-9F0E-9C9D7D351C9A}"/>
          </ac:spMkLst>
        </pc:spChg>
      </pc:sldChg>
      <pc:sldChg chg="modSp add mod">
        <pc:chgData name="LESIAK, REMY" userId="a3612a7c-9754-4a96-bbce-22dd13fca895" providerId="ADAL" clId="{EB87E3E4-684A-474A-9008-0815F63A6B75}" dt="2021-10-21T14:48:24.902" v="16399" actId="20577"/>
        <pc:sldMkLst>
          <pc:docMk/>
          <pc:sldMk cId="2079528377" sldId="288"/>
        </pc:sldMkLst>
        <pc:spChg chg="mod">
          <ac:chgData name="LESIAK, REMY" userId="a3612a7c-9754-4a96-bbce-22dd13fca895" providerId="ADAL" clId="{EB87E3E4-684A-474A-9008-0815F63A6B75}" dt="2021-10-21T14:48:24.902" v="16399" actId="20577"/>
          <ac:spMkLst>
            <pc:docMk/>
            <pc:sldMk cId="2079528377" sldId="288"/>
            <ac:spMk id="2" creationId="{00000000-0000-0000-0000-000000000000}"/>
          </ac:spMkLst>
        </pc:spChg>
      </pc:sldChg>
      <pc:sldChg chg="add del">
        <pc:chgData name="LESIAK, REMY" userId="a3612a7c-9754-4a96-bbce-22dd13fca895" providerId="ADAL" clId="{EB87E3E4-684A-474A-9008-0815F63A6B75}" dt="2021-10-21T14:19:47.343" v="14887" actId="47"/>
        <pc:sldMkLst>
          <pc:docMk/>
          <pc:sldMk cId="1308669564" sldId="289"/>
        </pc:sldMkLst>
      </pc:sldChg>
      <pc:sldChg chg="addSp delSp modSp add mod">
        <pc:chgData name="LESIAK, REMY" userId="a3612a7c-9754-4a96-bbce-22dd13fca895" providerId="ADAL" clId="{EB87E3E4-684A-474A-9008-0815F63A6B75}" dt="2021-11-08T16:56:23.461" v="27643" actId="108"/>
        <pc:sldMkLst>
          <pc:docMk/>
          <pc:sldMk cId="3682269158" sldId="289"/>
        </pc:sldMkLst>
        <pc:spChg chg="mod">
          <ac:chgData name="LESIAK, REMY" userId="a3612a7c-9754-4a96-bbce-22dd13fca895" providerId="ADAL" clId="{EB87E3E4-684A-474A-9008-0815F63A6B75}" dt="2021-10-21T15:13:22.655" v="17233"/>
          <ac:spMkLst>
            <pc:docMk/>
            <pc:sldMk cId="3682269158" sldId="289"/>
            <ac:spMk id="2" creationId="{49DE4AC3-B4E0-4B55-82F6-6E7C395C3E6F}"/>
          </ac:spMkLst>
        </pc:spChg>
        <pc:spChg chg="mod">
          <ac:chgData name="LESIAK, REMY" userId="a3612a7c-9754-4a96-bbce-22dd13fca895" providerId="ADAL" clId="{EB87E3E4-684A-474A-9008-0815F63A6B75}" dt="2021-10-21T15:13:27.355" v="17235" actId="20577"/>
          <ac:spMkLst>
            <pc:docMk/>
            <pc:sldMk cId="3682269158" sldId="289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8T16:56:23.461" v="27643" actId="108"/>
          <ac:spMkLst>
            <pc:docMk/>
            <pc:sldMk cId="3682269158" sldId="289"/>
            <ac:spMk id="11" creationId="{00000000-0000-0000-0000-000000000000}"/>
          </ac:spMkLst>
        </pc:spChg>
        <pc:picChg chg="add del mod">
          <ac:chgData name="LESIAK, REMY" userId="a3612a7c-9754-4a96-bbce-22dd13fca895" providerId="ADAL" clId="{EB87E3E4-684A-474A-9008-0815F63A6B75}" dt="2021-10-21T15:09:20.116" v="17167"/>
          <ac:picMkLst>
            <pc:docMk/>
            <pc:sldMk cId="3682269158" sldId="289"/>
            <ac:picMk id="4098" creationId="{C0E77C68-092C-4F2F-BC68-B51F91B01A3C}"/>
          </ac:picMkLst>
        </pc:picChg>
        <pc:picChg chg="add mod">
          <ac:chgData name="LESIAK, REMY" userId="a3612a7c-9754-4a96-bbce-22dd13fca895" providerId="ADAL" clId="{EB87E3E4-684A-474A-9008-0815F63A6B75}" dt="2021-10-21T15:09:29.803" v="17172" actId="1076"/>
          <ac:picMkLst>
            <pc:docMk/>
            <pc:sldMk cId="3682269158" sldId="289"/>
            <ac:picMk id="4100" creationId="{3C58E3CA-43ED-4C7A-B44E-4D376D373BC8}"/>
          </ac:picMkLst>
        </pc:pic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1347668158" sldId="290"/>
        </pc:sldMkLst>
        <pc:spChg chg="add del mod">
          <ac:chgData name="LESIAK, REMY" userId="a3612a7c-9754-4a96-bbce-22dd13fca895" providerId="ADAL" clId="{EB87E3E4-684A-474A-9008-0815F63A6B75}" dt="2021-10-09T13:14:48.736" v="3257" actId="478"/>
          <ac:spMkLst>
            <pc:docMk/>
            <pc:sldMk cId="1347668158" sldId="290"/>
            <ac:spMk id="4" creationId="{F5ECF62B-38D1-4621-BDF4-5074B65C5557}"/>
          </ac:spMkLst>
        </pc:spChg>
        <pc:spChg chg="del mod">
          <ac:chgData name="LESIAK, REMY" userId="a3612a7c-9754-4a96-bbce-22dd13fca895" providerId="ADAL" clId="{EB87E3E4-684A-474A-9008-0815F63A6B75}" dt="2021-10-09T13:22:30.494" v="3368" actId="478"/>
          <ac:spMkLst>
            <pc:docMk/>
            <pc:sldMk cId="1347668158" sldId="290"/>
            <ac:spMk id="7" creationId="{0282744F-7868-470B-914D-52B40C073D08}"/>
          </ac:spMkLst>
        </pc:spChg>
        <pc:spChg chg="mod">
          <ac:chgData name="LESIAK, REMY" userId="a3612a7c-9754-4a96-bbce-22dd13fca895" providerId="ADAL" clId="{EB87E3E4-684A-474A-9008-0815F63A6B75}" dt="2021-10-09T13:14:31.871" v="3253" actId="20577"/>
          <ac:spMkLst>
            <pc:docMk/>
            <pc:sldMk cId="1347668158" sldId="290"/>
            <ac:spMk id="10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09T13:14:45.225" v="3255" actId="478"/>
          <ac:spMkLst>
            <pc:docMk/>
            <pc:sldMk cId="1347668158" sldId="290"/>
            <ac:spMk id="11" creationId="{00000000-0000-0000-0000-000000000000}"/>
          </ac:spMkLst>
        </pc:spChg>
        <pc:graphicFrameChg chg="add mod modGraphic">
          <ac:chgData name="LESIAK, REMY" userId="a3612a7c-9754-4a96-bbce-22dd13fca895" providerId="ADAL" clId="{EB87E3E4-684A-474A-9008-0815F63A6B75}" dt="2021-10-10T08:16:55.501" v="6862" actId="20577"/>
          <ac:graphicFrameMkLst>
            <pc:docMk/>
            <pc:sldMk cId="1347668158" sldId="290"/>
            <ac:graphicFrameMk id="8" creationId="{7B50A414-D579-405E-94C2-C1CFAA73EE81}"/>
          </ac:graphicFrameMkLst>
        </pc:graphicFrameChg>
      </pc:sldChg>
      <pc:sldChg chg="addSp delSp modSp add mod">
        <pc:chgData name="LESIAK, REMY" userId="a3612a7c-9754-4a96-bbce-22dd13fca895" providerId="ADAL" clId="{EB87E3E4-684A-474A-9008-0815F63A6B75}" dt="2021-11-08T16:56:30.111" v="27644" actId="108"/>
        <pc:sldMkLst>
          <pc:docMk/>
          <pc:sldMk cId="3344217172" sldId="290"/>
        </pc:sldMkLst>
        <pc:spChg chg="mod">
          <ac:chgData name="LESIAK, REMY" userId="a3612a7c-9754-4a96-bbce-22dd13fca895" providerId="ADAL" clId="{EB87E3E4-684A-474A-9008-0815F63A6B75}" dt="2021-10-21T15:06:34.153" v="17067"/>
          <ac:spMkLst>
            <pc:docMk/>
            <pc:sldMk cId="3344217172" sldId="290"/>
            <ac:spMk id="2" creationId="{49DE4AC3-B4E0-4B55-82F6-6E7C395C3E6F}"/>
          </ac:spMkLst>
        </pc:spChg>
        <pc:spChg chg="mod">
          <ac:chgData name="LESIAK, REMY" userId="a3612a7c-9754-4a96-bbce-22dd13fca895" providerId="ADAL" clId="{EB87E3E4-684A-474A-9008-0815F63A6B75}" dt="2021-10-21T15:07:33.010" v="17102" actId="20577"/>
          <ac:spMkLst>
            <pc:docMk/>
            <pc:sldMk cId="3344217172" sldId="290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8T16:56:30.111" v="27644" actId="108"/>
          <ac:spMkLst>
            <pc:docMk/>
            <pc:sldMk cId="3344217172" sldId="290"/>
            <ac:spMk id="11" creationId="{00000000-0000-0000-0000-000000000000}"/>
          </ac:spMkLst>
        </pc:spChg>
        <pc:picChg chg="add del mod">
          <ac:chgData name="LESIAK, REMY" userId="a3612a7c-9754-4a96-bbce-22dd13fca895" providerId="ADAL" clId="{EB87E3E4-684A-474A-9008-0815F63A6B75}" dt="2021-10-21T15:03:12.350" v="16961"/>
          <ac:picMkLst>
            <pc:docMk/>
            <pc:sldMk cId="3344217172" sldId="290"/>
            <ac:picMk id="3074" creationId="{2A35A547-0473-40CB-BE24-F116D58B1E7F}"/>
          </ac:picMkLst>
        </pc:picChg>
        <pc:picChg chg="add mod">
          <ac:chgData name="LESIAK, REMY" userId="a3612a7c-9754-4a96-bbce-22dd13fca895" providerId="ADAL" clId="{EB87E3E4-684A-474A-9008-0815F63A6B75}" dt="2021-10-21T15:03:23.168" v="16965" actId="1076"/>
          <ac:picMkLst>
            <pc:docMk/>
            <pc:sldMk cId="3344217172" sldId="290"/>
            <ac:picMk id="3076" creationId="{5A222515-1602-48F4-802E-7C08DED00851}"/>
          </ac:picMkLst>
        </pc:picChg>
      </pc:sldChg>
      <pc:sldChg chg="addSp delSp modSp add mod ord">
        <pc:chgData name="LESIAK, REMY" userId="a3612a7c-9754-4a96-bbce-22dd13fca895" providerId="ADAL" clId="{EB87E3E4-684A-474A-9008-0815F63A6B75}" dt="2021-11-08T16:56:35.556" v="27645" actId="108"/>
        <pc:sldMkLst>
          <pc:docMk/>
          <pc:sldMk cId="1310548586" sldId="291"/>
        </pc:sldMkLst>
        <pc:spChg chg="mod">
          <ac:chgData name="LESIAK, REMY" userId="a3612a7c-9754-4a96-bbce-22dd13fca895" providerId="ADAL" clId="{EB87E3E4-684A-474A-9008-0815F63A6B75}" dt="2021-10-21T14:51:43.688" v="16547"/>
          <ac:spMkLst>
            <pc:docMk/>
            <pc:sldMk cId="1310548586" sldId="291"/>
            <ac:spMk id="2" creationId="{49DE4AC3-B4E0-4B55-82F6-6E7C395C3E6F}"/>
          </ac:spMkLst>
        </pc:spChg>
        <pc:spChg chg="mod">
          <ac:chgData name="LESIAK, REMY" userId="a3612a7c-9754-4a96-bbce-22dd13fca895" providerId="ADAL" clId="{EB87E3E4-684A-474A-9008-0815F63A6B75}" dt="2021-10-21T14:48:54.983" v="16421" actId="20577"/>
          <ac:spMkLst>
            <pc:docMk/>
            <pc:sldMk cId="1310548586" sldId="291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8T16:56:35.556" v="27645" actId="108"/>
          <ac:spMkLst>
            <pc:docMk/>
            <pc:sldMk cId="1310548586" sldId="291"/>
            <ac:spMk id="11" creationId="{00000000-0000-0000-0000-000000000000}"/>
          </ac:spMkLst>
        </pc:spChg>
        <pc:picChg chg="add del mod">
          <ac:chgData name="LESIAK, REMY" userId="a3612a7c-9754-4a96-bbce-22dd13fca895" providerId="ADAL" clId="{EB87E3E4-684A-474A-9008-0815F63A6B75}" dt="2021-10-21T15:00:40.391" v="16850" actId="478"/>
          <ac:picMkLst>
            <pc:docMk/>
            <pc:sldMk cId="1310548586" sldId="291"/>
            <ac:picMk id="2050" creationId="{81E30A5D-7436-4D5A-B6CD-99D69F8D130F}"/>
          </ac:picMkLst>
        </pc:picChg>
        <pc:picChg chg="add mod">
          <ac:chgData name="LESIAK, REMY" userId="a3612a7c-9754-4a96-bbce-22dd13fca895" providerId="ADAL" clId="{EB87E3E4-684A-474A-9008-0815F63A6B75}" dt="2021-10-21T15:00:49.372" v="16855" actId="1076"/>
          <ac:picMkLst>
            <pc:docMk/>
            <pc:sldMk cId="1310548586" sldId="291"/>
            <ac:picMk id="2052" creationId="{EF58E989-D096-4E15-BB39-0D699DA93DEC}"/>
          </ac:picMkLst>
        </pc:picChg>
      </pc:sldChg>
      <pc:sldChg chg="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4011002627" sldId="291"/>
        </pc:sldMkLst>
        <pc:spChg chg="mod">
          <ac:chgData name="LESIAK, REMY" userId="a3612a7c-9754-4a96-bbce-22dd13fca895" providerId="ADAL" clId="{EB87E3E4-684A-474A-9008-0815F63A6B75}" dt="2021-10-09T13:24:39.155" v="3414" actId="20577"/>
          <ac:spMkLst>
            <pc:docMk/>
            <pc:sldMk cId="4011002627" sldId="291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3:00:07.219" v="13988" actId="20577"/>
          <ac:spMkLst>
            <pc:docMk/>
            <pc:sldMk cId="4011002627" sldId="291"/>
            <ac:spMk id="11" creationId="{00000000-0000-0000-0000-000000000000}"/>
          </ac:spMkLst>
        </pc:spChg>
      </pc:sldChg>
      <pc:sldChg chg="add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1328335562" sldId="292"/>
        </pc:sldMkLst>
        <pc:spChg chg="add mod">
          <ac:chgData name="LESIAK, REMY" userId="a3612a7c-9754-4a96-bbce-22dd13fca895" providerId="ADAL" clId="{EB87E3E4-684A-474A-9008-0815F63A6B75}" dt="2021-10-09T14:21:37.668" v="4858" actId="207"/>
          <ac:spMkLst>
            <pc:docMk/>
            <pc:sldMk cId="1328335562" sldId="292"/>
            <ac:spMk id="7" creationId="{081DC453-E22F-4E5B-B5B7-8EC187C8F741}"/>
          </ac:spMkLst>
        </pc:spChg>
        <pc:spChg chg="mod">
          <ac:chgData name="LESIAK, REMY" userId="a3612a7c-9754-4a96-bbce-22dd13fca895" providerId="ADAL" clId="{EB87E3E4-684A-474A-9008-0815F63A6B75}" dt="2021-10-21T13:59:08.497" v="14824" actId="6549"/>
          <ac:spMkLst>
            <pc:docMk/>
            <pc:sldMk cId="1328335562" sldId="292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09T14:22:18.193" v="4885" actId="1038"/>
          <ac:spMkLst>
            <pc:docMk/>
            <pc:sldMk cId="1328335562" sldId="292"/>
            <ac:spMk id="11" creationId="{00000000-0000-0000-0000-000000000000}"/>
          </ac:spMkLst>
        </pc:spChg>
      </pc:sldChg>
      <pc:sldChg chg="add del">
        <pc:chgData name="LESIAK, REMY" userId="a3612a7c-9754-4a96-bbce-22dd13fca895" providerId="ADAL" clId="{EB87E3E4-684A-474A-9008-0815F63A6B75}" dt="2021-10-09T13:33:03.704" v="3808"/>
        <pc:sldMkLst>
          <pc:docMk/>
          <pc:sldMk cId="2409904651" sldId="292"/>
        </pc:sldMkLst>
      </pc:sldChg>
      <pc:sldChg chg="addSp delSp modSp add mod">
        <pc:chgData name="LESIAK, REMY" userId="a3612a7c-9754-4a96-bbce-22dd13fca895" providerId="ADAL" clId="{EB87E3E4-684A-474A-9008-0815F63A6B75}" dt="2021-11-08T16:57:13.407" v="27653" actId="108"/>
        <pc:sldMkLst>
          <pc:docMk/>
          <pc:sldMk cId="4248314570" sldId="292"/>
        </pc:sldMkLst>
        <pc:spChg chg="mod">
          <ac:chgData name="LESIAK, REMY" userId="a3612a7c-9754-4a96-bbce-22dd13fca895" providerId="ADAL" clId="{EB87E3E4-684A-474A-9008-0815F63A6B75}" dt="2021-10-21T15:13:24.529" v="17234"/>
          <ac:spMkLst>
            <pc:docMk/>
            <pc:sldMk cId="4248314570" sldId="292"/>
            <ac:spMk id="2" creationId="{49DE4AC3-B4E0-4B55-82F6-6E7C395C3E6F}"/>
          </ac:spMkLst>
        </pc:spChg>
        <pc:spChg chg="mod">
          <ac:chgData name="LESIAK, REMY" userId="a3612a7c-9754-4a96-bbce-22dd13fca895" providerId="ADAL" clId="{EB87E3E4-684A-474A-9008-0815F63A6B75}" dt="2021-10-21T15:13:37.366" v="17257" actId="20577"/>
          <ac:spMkLst>
            <pc:docMk/>
            <pc:sldMk cId="4248314570" sldId="292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8T16:57:13.407" v="27653" actId="108"/>
          <ac:spMkLst>
            <pc:docMk/>
            <pc:sldMk cId="4248314570" sldId="292"/>
            <ac:spMk id="11" creationId="{00000000-0000-0000-0000-000000000000}"/>
          </ac:spMkLst>
        </pc:spChg>
        <pc:picChg chg="del">
          <ac:chgData name="LESIAK, REMY" userId="a3612a7c-9754-4a96-bbce-22dd13fca895" providerId="ADAL" clId="{EB87E3E4-684A-474A-9008-0815F63A6B75}" dt="2021-10-21T15:19:03.307" v="17305" actId="478"/>
          <ac:picMkLst>
            <pc:docMk/>
            <pc:sldMk cId="4248314570" sldId="292"/>
            <ac:picMk id="4100" creationId="{3C58E3CA-43ED-4C7A-B44E-4D376D373BC8}"/>
          </ac:picMkLst>
        </pc:picChg>
        <pc:picChg chg="add mod">
          <ac:chgData name="LESIAK, REMY" userId="a3612a7c-9754-4a96-bbce-22dd13fca895" providerId="ADAL" clId="{EB87E3E4-684A-474A-9008-0815F63A6B75}" dt="2021-10-21T15:19:06.083" v="17307" actId="1076"/>
          <ac:picMkLst>
            <pc:docMk/>
            <pc:sldMk cId="4248314570" sldId="292"/>
            <ac:picMk id="7170" creationId="{927792DC-9684-4FCB-AD9B-2CEE6169F05F}"/>
          </ac:picMkLst>
        </pc:pic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957962022" sldId="293"/>
        </pc:sldMkLst>
        <pc:spChg chg="del">
          <ac:chgData name="LESIAK, REMY" userId="a3612a7c-9754-4a96-bbce-22dd13fca895" providerId="ADAL" clId="{EB87E3E4-684A-474A-9008-0815F63A6B75}" dt="2021-10-10T07:42:15.463" v="5291" actId="478"/>
          <ac:spMkLst>
            <pc:docMk/>
            <pc:sldMk cId="957962022" sldId="293"/>
            <ac:spMk id="2" creationId="{7D92971E-9F48-45B3-B2E2-9333205FAD0A}"/>
          </ac:spMkLst>
        </pc:spChg>
        <pc:spChg chg="mod">
          <ac:chgData name="LESIAK, REMY" userId="a3612a7c-9754-4a96-bbce-22dd13fca895" providerId="ADAL" clId="{EB87E3E4-684A-474A-9008-0815F63A6B75}" dt="2021-10-21T07:03:22.820" v="10489"/>
          <ac:spMkLst>
            <pc:docMk/>
            <pc:sldMk cId="957962022" sldId="293"/>
            <ac:spMk id="3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10T07:42:16.863" v="5292" actId="478"/>
          <ac:spMkLst>
            <pc:docMk/>
            <pc:sldMk cId="957962022" sldId="293"/>
            <ac:spMk id="4" creationId="{D9AE6C58-77DA-4FF5-927C-FE7D0FB600B3}"/>
          </ac:spMkLst>
        </pc:spChg>
        <pc:spChg chg="add del mod">
          <ac:chgData name="LESIAK, REMY" userId="a3612a7c-9754-4a96-bbce-22dd13fca895" providerId="ADAL" clId="{EB87E3E4-684A-474A-9008-0815F63A6B75}" dt="2021-10-10T07:44:18.280" v="5295"/>
          <ac:spMkLst>
            <pc:docMk/>
            <pc:sldMk cId="957962022" sldId="293"/>
            <ac:spMk id="7" creationId="{4E9D3D70-A19B-42A9-A21D-2FEED2B4A068}"/>
          </ac:spMkLst>
        </pc:spChg>
        <pc:spChg chg="add mod">
          <ac:chgData name="LESIAK, REMY" userId="a3612a7c-9754-4a96-bbce-22dd13fca895" providerId="ADAL" clId="{EB87E3E4-684A-474A-9008-0815F63A6B75}" dt="2021-10-10T07:45:15.316" v="5307" actId="20577"/>
          <ac:spMkLst>
            <pc:docMk/>
            <pc:sldMk cId="957962022" sldId="293"/>
            <ac:spMk id="8" creationId="{CB2E04F1-3E40-4D0F-9E63-96DF08E84CC7}"/>
          </ac:spMkLst>
        </pc:spChg>
        <pc:spChg chg="mod">
          <ac:chgData name="LESIAK, REMY" userId="a3612a7c-9754-4a96-bbce-22dd13fca895" providerId="ADAL" clId="{EB87E3E4-684A-474A-9008-0815F63A6B75}" dt="2021-10-21T07:03:31.218" v="10490" actId="6549"/>
          <ac:spMkLst>
            <pc:docMk/>
            <pc:sldMk cId="957962022" sldId="293"/>
            <ac:spMk id="10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10T08:02:40.904" v="6106" actId="20577"/>
          <ac:spMkLst>
            <pc:docMk/>
            <pc:sldMk cId="957962022" sldId="293"/>
            <ac:spMk id="11" creationId="{00000000-0000-0000-0000-000000000000}"/>
          </ac:spMkLst>
        </pc:spChg>
      </pc:sldChg>
      <pc:sldChg chg="modSp add mod">
        <pc:chgData name="LESIAK, REMY" userId="a3612a7c-9754-4a96-bbce-22dd13fca895" providerId="ADAL" clId="{EB87E3E4-684A-474A-9008-0815F63A6B75}" dt="2021-10-21T15:21:56.466" v="17430" actId="20577"/>
        <pc:sldMkLst>
          <pc:docMk/>
          <pc:sldMk cId="2918554882" sldId="293"/>
        </pc:sldMkLst>
        <pc:spChg chg="mod">
          <ac:chgData name="LESIAK, REMY" userId="a3612a7c-9754-4a96-bbce-22dd13fca895" providerId="ADAL" clId="{EB87E3E4-684A-474A-9008-0815F63A6B75}" dt="2021-10-21T15:21:56.466" v="17430" actId="20577"/>
          <ac:spMkLst>
            <pc:docMk/>
            <pc:sldMk cId="2918554882" sldId="293"/>
            <ac:spMk id="2" creationId="{00000000-0000-0000-0000-000000000000}"/>
          </ac:spMkLst>
        </pc:spChg>
      </pc:sldChg>
      <pc:sldChg chg="add del">
        <pc:chgData name="LESIAK, REMY" userId="a3612a7c-9754-4a96-bbce-22dd13fca895" providerId="ADAL" clId="{EB87E3E4-684A-474A-9008-0815F63A6B75}" dt="2021-10-21T15:13:16.044" v="17232" actId="47"/>
        <pc:sldMkLst>
          <pc:docMk/>
          <pc:sldMk cId="3041384458" sldId="293"/>
        </pc:sldMkLst>
      </pc:sldChg>
      <pc:sldChg chg="modSp add del mod">
        <pc:chgData name="LESIAK, REMY" userId="a3612a7c-9754-4a96-bbce-22dd13fca895" providerId="ADAL" clId="{EB87E3E4-684A-474A-9008-0815F63A6B75}" dt="2021-11-06T13:34:11.152" v="24217" actId="47"/>
        <pc:sldMkLst>
          <pc:docMk/>
          <pc:sldMk cId="644573819" sldId="294"/>
        </pc:sldMkLst>
        <pc:spChg chg="mod">
          <ac:chgData name="LESIAK, REMY" userId="a3612a7c-9754-4a96-bbce-22dd13fca895" providerId="ADAL" clId="{EB87E3E4-684A-474A-9008-0815F63A6B75}" dt="2021-10-21T15:25:09.565" v="17438" actId="20577"/>
          <ac:spMkLst>
            <pc:docMk/>
            <pc:sldMk cId="644573819" sldId="294"/>
            <ac:spMk id="2" creationId="{00000000-0000-0000-0000-000000000000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2263901724" sldId="294"/>
        </pc:sldMkLst>
        <pc:spChg chg="mod">
          <ac:chgData name="LESIAK, REMY" userId="a3612a7c-9754-4a96-bbce-22dd13fca895" providerId="ADAL" clId="{EB87E3E4-684A-474A-9008-0815F63A6B75}" dt="2021-10-21T07:03:50.681" v="10493"/>
          <ac:spMkLst>
            <pc:docMk/>
            <pc:sldMk cId="2263901724" sldId="294"/>
            <ac:spMk id="3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21T07:04:11.124" v="10538" actId="478"/>
          <ac:spMkLst>
            <pc:docMk/>
            <pc:sldMk cId="2263901724" sldId="294"/>
            <ac:spMk id="4" creationId="{255BDD88-2A1C-4E1B-83A6-7DB3A3000010}"/>
          </ac:spMkLst>
        </pc:spChg>
        <pc:spChg chg="add del mod">
          <ac:chgData name="LESIAK, REMY" userId="a3612a7c-9754-4a96-bbce-22dd13fca895" providerId="ADAL" clId="{EB87E3E4-684A-474A-9008-0815F63A6B75}" dt="2021-10-10T07:53:25.491" v="5827" actId="478"/>
          <ac:spMkLst>
            <pc:docMk/>
            <pc:sldMk cId="2263901724" sldId="294"/>
            <ac:spMk id="4" creationId="{B8607B08-468B-4DF6-93C5-29FB596BE0CC}"/>
          </ac:spMkLst>
        </pc:spChg>
        <pc:spChg chg="del">
          <ac:chgData name="LESIAK, REMY" userId="a3612a7c-9754-4a96-bbce-22dd13fca895" providerId="ADAL" clId="{EB87E3E4-684A-474A-9008-0815F63A6B75}" dt="2021-10-10T07:52:30.628" v="5799" actId="478"/>
          <ac:spMkLst>
            <pc:docMk/>
            <pc:sldMk cId="2263901724" sldId="294"/>
            <ac:spMk id="8" creationId="{CB2E04F1-3E40-4D0F-9E63-96DF08E84CC7}"/>
          </ac:spMkLst>
        </pc:spChg>
        <pc:spChg chg="mod">
          <ac:chgData name="LESIAK, REMY" userId="a3612a7c-9754-4a96-bbce-22dd13fca895" providerId="ADAL" clId="{EB87E3E4-684A-474A-9008-0815F63A6B75}" dt="2021-10-21T07:04:06.873" v="10536" actId="20577"/>
          <ac:spMkLst>
            <pc:docMk/>
            <pc:sldMk cId="2263901724" sldId="294"/>
            <ac:spMk id="10" creationId="{00000000-0000-0000-0000-000000000000}"/>
          </ac:spMkLst>
        </pc:spChg>
        <pc:spChg chg="del mod">
          <ac:chgData name="LESIAK, REMY" userId="a3612a7c-9754-4a96-bbce-22dd13fca895" providerId="ADAL" clId="{EB87E3E4-684A-474A-9008-0815F63A6B75}" dt="2021-10-10T07:53:23.522" v="5826" actId="478"/>
          <ac:spMkLst>
            <pc:docMk/>
            <pc:sldMk cId="2263901724" sldId="294"/>
            <ac:spMk id="11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21T07:04:09.347" v="10537" actId="478"/>
          <ac:spMkLst>
            <pc:docMk/>
            <pc:sldMk cId="2263901724" sldId="294"/>
            <ac:spMk id="12" creationId="{E45AAA18-217D-4323-B224-4749B4283990}"/>
          </ac:spMkLst>
        </pc:spChg>
        <pc:graphicFrameChg chg="add mod modGraphic">
          <ac:chgData name="LESIAK, REMY" userId="a3612a7c-9754-4a96-bbce-22dd13fca895" providerId="ADAL" clId="{EB87E3E4-684A-474A-9008-0815F63A6B75}" dt="2021-10-10T08:14:39.232" v="6807" actId="20577"/>
          <ac:graphicFrameMkLst>
            <pc:docMk/>
            <pc:sldMk cId="2263901724" sldId="294"/>
            <ac:graphicFrameMk id="7" creationId="{8EDBDA4E-316B-46E4-AE60-283484A10896}"/>
          </ac:graphicFrameMkLst>
        </pc:graphicFrameChg>
      </pc:sldChg>
      <pc:sldChg chg="addSp delSp modSp new mod modClrScheme chgLayout">
        <pc:chgData name="LESIAK, REMY" userId="a3612a7c-9754-4a96-bbce-22dd13fca895" providerId="ADAL" clId="{EB87E3E4-684A-474A-9008-0815F63A6B75}" dt="2021-10-30T12:28:55.567" v="17678"/>
        <pc:sldMkLst>
          <pc:docMk/>
          <pc:sldMk cId="1548684824" sldId="295"/>
        </pc:sldMkLst>
        <pc:spChg chg="del mod ord">
          <ac:chgData name="LESIAK, REMY" userId="a3612a7c-9754-4a96-bbce-22dd13fca895" providerId="ADAL" clId="{EB87E3E4-684A-474A-9008-0815F63A6B75}" dt="2021-10-30T12:08:04.632" v="17443" actId="700"/>
          <ac:spMkLst>
            <pc:docMk/>
            <pc:sldMk cId="1548684824" sldId="295"/>
            <ac:spMk id="2" creationId="{3658A585-85A4-4DA3-A080-735D44DDE123}"/>
          </ac:spMkLst>
        </pc:spChg>
        <pc:spChg chg="mod ord">
          <ac:chgData name="LESIAK, REMY" userId="a3612a7c-9754-4a96-bbce-22dd13fca895" providerId="ADAL" clId="{EB87E3E4-684A-474A-9008-0815F63A6B75}" dt="2021-10-30T12:08:04.632" v="17443" actId="700"/>
          <ac:spMkLst>
            <pc:docMk/>
            <pc:sldMk cId="1548684824" sldId="295"/>
            <ac:spMk id="3" creationId="{13C9F6A1-5659-4B33-B5A6-296A7CDFA806}"/>
          </ac:spMkLst>
        </pc:spChg>
        <pc:spChg chg="mod ord">
          <ac:chgData name="LESIAK, REMY" userId="a3612a7c-9754-4a96-bbce-22dd13fca895" providerId="ADAL" clId="{EB87E3E4-684A-474A-9008-0815F63A6B75}" dt="2021-10-30T12:08:04.632" v="17443" actId="700"/>
          <ac:spMkLst>
            <pc:docMk/>
            <pc:sldMk cId="1548684824" sldId="295"/>
            <ac:spMk id="4" creationId="{B506F0E6-D437-421E-B6DA-95A9403E2EDC}"/>
          </ac:spMkLst>
        </pc:spChg>
        <pc:spChg chg="add mod ord">
          <ac:chgData name="LESIAK, REMY" userId="a3612a7c-9754-4a96-bbce-22dd13fca895" providerId="ADAL" clId="{EB87E3E4-684A-474A-9008-0815F63A6B75}" dt="2021-10-30T12:08:55.806" v="17450" actId="20577"/>
          <ac:spMkLst>
            <pc:docMk/>
            <pc:sldMk cId="1548684824" sldId="295"/>
            <ac:spMk id="5" creationId="{5917FAB9-4633-4DEF-8F36-6675B813BEB4}"/>
          </ac:spMkLst>
        </pc:spChg>
        <pc:spChg chg="add mod ord">
          <ac:chgData name="LESIAK, REMY" userId="a3612a7c-9754-4a96-bbce-22dd13fca895" providerId="ADAL" clId="{EB87E3E4-684A-474A-9008-0815F63A6B75}" dt="2021-10-30T12:09:00.524" v="17462" actId="20577"/>
          <ac:spMkLst>
            <pc:docMk/>
            <pc:sldMk cId="1548684824" sldId="295"/>
            <ac:spMk id="6" creationId="{89A27480-B31B-44D5-9CEB-6BFD2D5BE6BF}"/>
          </ac:spMkLst>
        </pc:spChg>
        <pc:spChg chg="add mod ord">
          <ac:chgData name="LESIAK, REMY" userId="a3612a7c-9754-4a96-bbce-22dd13fca895" providerId="ADAL" clId="{EB87E3E4-684A-474A-9008-0815F63A6B75}" dt="2021-10-30T12:09:32.028" v="17562" actId="20577"/>
          <ac:spMkLst>
            <pc:docMk/>
            <pc:sldMk cId="1548684824" sldId="295"/>
            <ac:spMk id="7" creationId="{D5731BDA-20CD-40C2-A5B7-B40425E4D0F3}"/>
          </ac:spMkLst>
        </pc:spChg>
        <pc:spChg chg="add mod">
          <ac:chgData name="LESIAK, REMY" userId="a3612a7c-9754-4a96-bbce-22dd13fca895" providerId="ADAL" clId="{EB87E3E4-684A-474A-9008-0815F63A6B75}" dt="2021-10-30T12:27:21.037" v="17654" actId="1076"/>
          <ac:spMkLst>
            <pc:docMk/>
            <pc:sldMk cId="1548684824" sldId="295"/>
            <ac:spMk id="8" creationId="{8391102D-1C2C-45E2-BA24-9CCF741956EE}"/>
          </ac:spMkLst>
        </pc:spChg>
        <pc:spChg chg="add del mod">
          <ac:chgData name="LESIAK, REMY" userId="a3612a7c-9754-4a96-bbce-22dd13fca895" providerId="ADAL" clId="{EB87E3E4-684A-474A-9008-0815F63A6B75}" dt="2021-10-30T12:27:47.084" v="17658" actId="21"/>
          <ac:spMkLst>
            <pc:docMk/>
            <pc:sldMk cId="1548684824" sldId="295"/>
            <ac:spMk id="9" creationId="{A09F1CEF-289C-4477-A3CC-240B725C3215}"/>
          </ac:spMkLst>
        </pc:spChg>
        <pc:spChg chg="add mod">
          <ac:chgData name="LESIAK, REMY" userId="a3612a7c-9754-4a96-bbce-22dd13fca895" providerId="ADAL" clId="{EB87E3E4-684A-474A-9008-0815F63A6B75}" dt="2021-10-30T12:28:07.082" v="17668" actId="20577"/>
          <ac:spMkLst>
            <pc:docMk/>
            <pc:sldMk cId="1548684824" sldId="295"/>
            <ac:spMk id="10" creationId="{F222B476-188E-4BC5-9798-69B72BF49BB3}"/>
          </ac:spMkLst>
        </pc:spChg>
        <pc:spChg chg="add mod">
          <ac:chgData name="LESIAK, REMY" userId="a3612a7c-9754-4a96-bbce-22dd13fca895" providerId="ADAL" clId="{EB87E3E4-684A-474A-9008-0815F63A6B75}" dt="2021-10-30T12:15:29.803" v="17613" actId="20577"/>
          <ac:spMkLst>
            <pc:docMk/>
            <pc:sldMk cId="1548684824" sldId="295"/>
            <ac:spMk id="11" creationId="{05A15620-74DC-4C4C-86F9-34D5448FBB24}"/>
          </ac:spMkLst>
        </pc:spChg>
        <pc:spChg chg="add mod">
          <ac:chgData name="LESIAK, REMY" userId="a3612a7c-9754-4a96-bbce-22dd13fca895" providerId="ADAL" clId="{EB87E3E4-684A-474A-9008-0815F63A6B75}" dt="2021-10-30T12:25:02.954" v="17631" actId="1076"/>
          <ac:spMkLst>
            <pc:docMk/>
            <pc:sldMk cId="1548684824" sldId="295"/>
            <ac:spMk id="22" creationId="{07E010D6-CD71-46B8-B5F4-F21A58B53878}"/>
          </ac:spMkLst>
        </pc:spChg>
        <pc:spChg chg="add mod">
          <ac:chgData name="LESIAK, REMY" userId="a3612a7c-9754-4a96-bbce-22dd13fca895" providerId="ADAL" clId="{EB87E3E4-684A-474A-9008-0815F63A6B75}" dt="2021-10-30T12:25:12.941" v="17633" actId="1076"/>
          <ac:spMkLst>
            <pc:docMk/>
            <pc:sldMk cId="1548684824" sldId="295"/>
            <ac:spMk id="23" creationId="{53024B05-3AF9-429D-BA70-F5A7C9BCD481}"/>
          </ac:spMkLst>
        </pc:spChg>
        <pc:spChg chg="add mod">
          <ac:chgData name="LESIAK, REMY" userId="a3612a7c-9754-4a96-bbce-22dd13fca895" providerId="ADAL" clId="{EB87E3E4-684A-474A-9008-0815F63A6B75}" dt="2021-10-30T12:25:26.472" v="17635" actId="1076"/>
          <ac:spMkLst>
            <pc:docMk/>
            <pc:sldMk cId="1548684824" sldId="295"/>
            <ac:spMk id="24" creationId="{7EE8DA18-3057-4DA0-BDF8-0CCF69CE25D1}"/>
          </ac:spMkLst>
        </pc:spChg>
        <pc:spChg chg="add mod">
          <ac:chgData name="LESIAK, REMY" userId="a3612a7c-9754-4a96-bbce-22dd13fca895" providerId="ADAL" clId="{EB87E3E4-684A-474A-9008-0815F63A6B75}" dt="2021-10-30T12:25:38.248" v="17637" actId="1076"/>
          <ac:spMkLst>
            <pc:docMk/>
            <pc:sldMk cId="1548684824" sldId="295"/>
            <ac:spMk id="25" creationId="{FBCEAFC1-261A-45BC-BFDF-C99057AB4B38}"/>
          </ac:spMkLst>
        </pc:spChg>
        <pc:spChg chg="add mod">
          <ac:chgData name="LESIAK, REMY" userId="a3612a7c-9754-4a96-bbce-22dd13fca895" providerId="ADAL" clId="{EB87E3E4-684A-474A-9008-0815F63A6B75}" dt="2021-10-30T12:25:51.116" v="17639" actId="1076"/>
          <ac:spMkLst>
            <pc:docMk/>
            <pc:sldMk cId="1548684824" sldId="295"/>
            <ac:spMk id="26" creationId="{8F2DDF1D-55C8-4B39-86B5-B036C80CB5D0}"/>
          </ac:spMkLst>
        </pc:spChg>
        <pc:spChg chg="add mod">
          <ac:chgData name="LESIAK, REMY" userId="a3612a7c-9754-4a96-bbce-22dd13fca895" providerId="ADAL" clId="{EB87E3E4-684A-474A-9008-0815F63A6B75}" dt="2021-10-30T12:25:59.921" v="17643" actId="20577"/>
          <ac:spMkLst>
            <pc:docMk/>
            <pc:sldMk cId="1548684824" sldId="295"/>
            <ac:spMk id="27" creationId="{FCE763D8-A893-42DB-9D65-C608014FD5BB}"/>
          </ac:spMkLst>
        </pc:spChg>
        <pc:spChg chg="add mod">
          <ac:chgData name="LESIAK, REMY" userId="a3612a7c-9754-4a96-bbce-22dd13fca895" providerId="ADAL" clId="{EB87E3E4-684A-474A-9008-0815F63A6B75}" dt="2021-10-30T12:27:50.646" v="17662" actId="1076"/>
          <ac:spMkLst>
            <pc:docMk/>
            <pc:sldMk cId="1548684824" sldId="295"/>
            <ac:spMk id="28" creationId="{A4750C7A-7C4F-4586-8C71-34B9B1F31CBB}"/>
          </ac:spMkLst>
        </pc:spChg>
        <pc:spChg chg="add mod">
          <ac:chgData name="LESIAK, REMY" userId="a3612a7c-9754-4a96-bbce-22dd13fca895" providerId="ADAL" clId="{EB87E3E4-684A-474A-9008-0815F63A6B75}" dt="2021-10-30T12:28:31.400" v="17675" actId="1038"/>
          <ac:spMkLst>
            <pc:docMk/>
            <pc:sldMk cId="1548684824" sldId="295"/>
            <ac:spMk id="32" creationId="{5FE355E1-2D93-425C-9FED-630590FD170E}"/>
          </ac:spMkLst>
        </pc:spChg>
        <pc:spChg chg="add mod">
          <ac:chgData name="LESIAK, REMY" userId="a3612a7c-9754-4a96-bbce-22dd13fca895" providerId="ADAL" clId="{EB87E3E4-684A-474A-9008-0815F63A6B75}" dt="2021-10-30T12:27:54.958" v="17663" actId="1076"/>
          <ac:spMkLst>
            <pc:docMk/>
            <pc:sldMk cId="1548684824" sldId="295"/>
            <ac:spMk id="33" creationId="{4A83184B-6DB1-4E2E-9198-ED89DBB875F9}"/>
          </ac:spMkLst>
        </pc:spChg>
        <pc:spChg chg="add mod">
          <ac:chgData name="LESIAK, REMY" userId="a3612a7c-9754-4a96-bbce-22dd13fca895" providerId="ADAL" clId="{EB87E3E4-684A-474A-9008-0815F63A6B75}" dt="2021-10-30T12:28:12.626" v="17669" actId="20577"/>
          <ac:spMkLst>
            <pc:docMk/>
            <pc:sldMk cId="1548684824" sldId="295"/>
            <ac:spMk id="34" creationId="{B4458F31-CAD1-4C62-B895-245361F124A6}"/>
          </ac:spMkLst>
        </pc:spChg>
        <pc:spChg chg="add mod">
          <ac:chgData name="LESIAK, REMY" userId="a3612a7c-9754-4a96-bbce-22dd13fca895" providerId="ADAL" clId="{EB87E3E4-684A-474A-9008-0815F63A6B75}" dt="2021-10-30T12:28:38.287" v="17676" actId="1076"/>
          <ac:spMkLst>
            <pc:docMk/>
            <pc:sldMk cId="1548684824" sldId="295"/>
            <ac:spMk id="35" creationId="{1BB56EA8-E47C-4E0C-A879-9E5C94E27791}"/>
          </ac:spMkLst>
        </pc:spChg>
        <pc:spChg chg="add del mod">
          <ac:chgData name="LESIAK, REMY" userId="a3612a7c-9754-4a96-bbce-22dd13fca895" providerId="ADAL" clId="{EB87E3E4-684A-474A-9008-0815F63A6B75}" dt="2021-10-30T12:28:55.567" v="17678"/>
          <ac:spMkLst>
            <pc:docMk/>
            <pc:sldMk cId="1548684824" sldId="295"/>
            <ac:spMk id="36" creationId="{D763AD4A-723F-41DD-B0DA-EA75B66D4F01}"/>
          </ac:spMkLst>
        </pc:spChg>
        <pc:cxnChg chg="add mod">
          <ac:chgData name="LESIAK, REMY" userId="a3612a7c-9754-4a96-bbce-22dd13fca895" providerId="ADAL" clId="{EB87E3E4-684A-474A-9008-0815F63A6B75}" dt="2021-10-30T12:27:47.084" v="17658" actId="21"/>
          <ac:cxnSpMkLst>
            <pc:docMk/>
            <pc:sldMk cId="1548684824" sldId="295"/>
            <ac:cxnSpMk id="13" creationId="{6FC573FF-75B5-4872-B7AA-30580593C487}"/>
          </ac:cxnSpMkLst>
        </pc:cxnChg>
        <pc:cxnChg chg="add mod">
          <ac:chgData name="LESIAK, REMY" userId="a3612a7c-9754-4a96-bbce-22dd13fca895" providerId="ADAL" clId="{EB87E3E4-684A-474A-9008-0815F63A6B75}" dt="2021-10-30T12:27:21.037" v="17654" actId="1076"/>
          <ac:cxnSpMkLst>
            <pc:docMk/>
            <pc:sldMk cId="1548684824" sldId="295"/>
            <ac:cxnSpMk id="16" creationId="{87C5CB76-D08D-4209-8EAA-8FDF99C7EBD3}"/>
          </ac:cxnSpMkLst>
        </pc:cxnChg>
        <pc:cxnChg chg="add mod">
          <ac:chgData name="LESIAK, REMY" userId="a3612a7c-9754-4a96-bbce-22dd13fca895" providerId="ADAL" clId="{EB87E3E4-684A-474A-9008-0815F63A6B75}" dt="2021-10-30T12:27:21.037" v="17654" actId="1076"/>
          <ac:cxnSpMkLst>
            <pc:docMk/>
            <pc:sldMk cId="1548684824" sldId="295"/>
            <ac:cxnSpMk id="19" creationId="{71BC6651-4175-4F7E-95AB-5404CD416F39}"/>
          </ac:cxnSpMkLst>
        </pc:cxn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663905678" sldId="295"/>
        </pc:sldMkLst>
        <pc:spChg chg="add mod">
          <ac:chgData name="LESIAK, REMY" userId="a3612a7c-9754-4a96-bbce-22dd13fca895" providerId="ADAL" clId="{EB87E3E4-684A-474A-9008-0815F63A6B75}" dt="2021-10-10T08:04:54.068" v="6175" actId="20577"/>
          <ac:spMkLst>
            <pc:docMk/>
            <pc:sldMk cId="3663905678" sldId="295"/>
            <ac:spMk id="2" creationId="{0A2EA31C-F35E-4DDB-89F4-A32AABE46D36}"/>
          </ac:spMkLst>
        </pc:spChg>
        <pc:spChg chg="mod">
          <ac:chgData name="LESIAK, REMY" userId="a3612a7c-9754-4a96-bbce-22dd13fca895" providerId="ADAL" clId="{EB87E3E4-684A-474A-9008-0815F63A6B75}" dt="2021-10-21T07:03:36.244" v="10491"/>
          <ac:spMkLst>
            <pc:docMk/>
            <pc:sldMk cId="3663905678" sldId="295"/>
            <ac:spMk id="3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10T08:03:04.514" v="6108" actId="478"/>
          <ac:spMkLst>
            <pc:docMk/>
            <pc:sldMk cId="3663905678" sldId="295"/>
            <ac:spMk id="8" creationId="{CB2E04F1-3E40-4D0F-9E63-96DF08E84CC7}"/>
          </ac:spMkLst>
        </pc:spChg>
        <pc:spChg chg="mod">
          <ac:chgData name="LESIAK, REMY" userId="a3612a7c-9754-4a96-bbce-22dd13fca895" providerId="ADAL" clId="{EB87E3E4-684A-474A-9008-0815F63A6B75}" dt="2021-10-21T07:03:44.072" v="10492" actId="6549"/>
          <ac:spMkLst>
            <pc:docMk/>
            <pc:sldMk cId="3663905678" sldId="295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10T08:08:56.033" v="6541" actId="20577"/>
          <ac:spMkLst>
            <pc:docMk/>
            <pc:sldMk cId="3663905678" sldId="295"/>
            <ac:spMk id="11" creationId="{00000000-0000-0000-0000-000000000000}"/>
          </ac:spMkLst>
        </pc:spChg>
      </pc:sldChg>
      <pc:sldChg chg="addSp delSp modSp add mod">
        <pc:chgData name="LESIAK, REMY" userId="a3612a7c-9754-4a96-bbce-22dd13fca895" providerId="ADAL" clId="{EB87E3E4-684A-474A-9008-0815F63A6B75}" dt="2021-11-08T21:05:50.455" v="28234" actId="20577"/>
        <pc:sldMkLst>
          <pc:docMk/>
          <pc:sldMk cId="1708263105" sldId="296"/>
        </pc:sldMkLst>
        <pc:spChg chg="add mod">
          <ac:chgData name="LESIAK, REMY" userId="a3612a7c-9754-4a96-bbce-22dd13fca895" providerId="ADAL" clId="{EB87E3E4-684A-474A-9008-0815F63A6B75}" dt="2021-11-08T21:02:43.683" v="28158" actId="207"/>
          <ac:spMkLst>
            <pc:docMk/>
            <pc:sldMk cId="1708263105" sldId="296"/>
            <ac:spMk id="2" creationId="{B05B07DB-137A-4DB9-9D44-D82188DEDDAC}"/>
          </ac:spMkLst>
        </pc:spChg>
        <pc:spChg chg="mod">
          <ac:chgData name="LESIAK, REMY" userId="a3612a7c-9754-4a96-bbce-22dd13fca895" providerId="ADAL" clId="{EB87E3E4-684A-474A-9008-0815F63A6B75}" dt="2021-10-30T12:29:42.599" v="17719" actId="20577"/>
          <ac:spMkLst>
            <pc:docMk/>
            <pc:sldMk cId="1708263105" sldId="296"/>
            <ac:spMk id="6" creationId="{89A27480-B31B-44D5-9CEB-6BFD2D5BE6BF}"/>
          </ac:spMkLst>
        </pc:spChg>
        <pc:spChg chg="add mod">
          <ac:chgData name="LESIAK, REMY" userId="a3612a7c-9754-4a96-bbce-22dd13fca895" providerId="ADAL" clId="{EB87E3E4-684A-474A-9008-0815F63A6B75}" dt="2021-11-08T21:03:46.310" v="28176" actId="20577"/>
          <ac:spMkLst>
            <pc:docMk/>
            <pc:sldMk cId="1708263105" sldId="296"/>
            <ac:spMk id="7" creationId="{4C1FA076-EF1E-4C38-997E-4CEC0EF2AA44}"/>
          </ac:spMkLst>
        </pc:spChg>
        <pc:spChg chg="del mod">
          <ac:chgData name="LESIAK, REMY" userId="a3612a7c-9754-4a96-bbce-22dd13fca895" providerId="ADAL" clId="{EB87E3E4-684A-474A-9008-0815F63A6B75}" dt="2021-11-06T14:35:49.892" v="24277" actId="478"/>
          <ac:spMkLst>
            <pc:docMk/>
            <pc:sldMk cId="1708263105" sldId="296"/>
            <ac:spMk id="7" creationId="{D5731BDA-20CD-40C2-A5B7-B40425E4D0F3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8" creationId="{8391102D-1C2C-45E2-BA24-9CCF741956EE}"/>
          </ac:spMkLst>
        </pc:spChg>
        <pc:spChg chg="add mod">
          <ac:chgData name="LESIAK, REMY" userId="a3612a7c-9754-4a96-bbce-22dd13fca895" providerId="ADAL" clId="{EB87E3E4-684A-474A-9008-0815F63A6B75}" dt="2021-11-08T21:05:08.918" v="28193" actId="207"/>
          <ac:spMkLst>
            <pc:docMk/>
            <pc:sldMk cId="1708263105" sldId="296"/>
            <ac:spMk id="8" creationId="{BF41F201-DAFB-4F6C-B35D-2CEAFBFB624D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9" creationId="{A09F1CEF-289C-4477-A3CC-240B725C3215}"/>
          </ac:spMkLst>
        </pc:spChg>
        <pc:spChg chg="add del mod">
          <ac:chgData name="LESIAK, REMY" userId="a3612a7c-9754-4a96-bbce-22dd13fca895" providerId="ADAL" clId="{EB87E3E4-684A-474A-9008-0815F63A6B75}" dt="2021-11-06T14:35:52.944" v="24278" actId="478"/>
          <ac:spMkLst>
            <pc:docMk/>
            <pc:sldMk cId="1708263105" sldId="296"/>
            <ac:spMk id="9" creationId="{F7B51A7B-BB55-4985-8586-DC95C03A49C4}"/>
          </ac:spMkLst>
        </pc:spChg>
        <pc:spChg chg="add mod">
          <ac:chgData name="LESIAK, REMY" userId="a3612a7c-9754-4a96-bbce-22dd13fca895" providerId="ADAL" clId="{EB87E3E4-684A-474A-9008-0815F63A6B75}" dt="2021-11-06T14:36:37.527" v="24287" actId="1076"/>
          <ac:spMkLst>
            <pc:docMk/>
            <pc:sldMk cId="1708263105" sldId="296"/>
            <ac:spMk id="10" creationId="{8FC21CC4-5950-4D9F-BF68-7C5C3043703D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10" creationId="{F222B476-188E-4BC5-9798-69B72BF49BB3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11" creationId="{05A15620-74DC-4C4C-86F9-34D5448FBB24}"/>
          </ac:spMkLst>
        </pc:spChg>
        <pc:spChg chg="add mod">
          <ac:chgData name="LESIAK, REMY" userId="a3612a7c-9754-4a96-bbce-22dd13fca895" providerId="ADAL" clId="{EB87E3E4-684A-474A-9008-0815F63A6B75}" dt="2021-11-06T14:38:40.645" v="24328" actId="113"/>
          <ac:spMkLst>
            <pc:docMk/>
            <pc:sldMk cId="1708263105" sldId="296"/>
            <ac:spMk id="12" creationId="{7F931AD5-EBFE-4E4D-9D1F-35A1FED318C8}"/>
          </ac:spMkLst>
        </pc:spChg>
        <pc:spChg chg="add mod">
          <ac:chgData name="LESIAK, REMY" userId="a3612a7c-9754-4a96-bbce-22dd13fca895" providerId="ADAL" clId="{EB87E3E4-684A-474A-9008-0815F63A6B75}" dt="2021-11-08T21:03:56.480" v="28183" actId="20577"/>
          <ac:spMkLst>
            <pc:docMk/>
            <pc:sldMk cId="1708263105" sldId="296"/>
            <ac:spMk id="17" creationId="{96CE6D69-A8CA-4175-8FCF-7931BAFF3AE0}"/>
          </ac:spMkLst>
        </pc:spChg>
        <pc:spChg chg="add mod">
          <ac:chgData name="LESIAK, REMY" userId="a3612a7c-9754-4a96-bbce-22dd13fca895" providerId="ADAL" clId="{EB87E3E4-684A-474A-9008-0815F63A6B75}" dt="2021-11-08T21:05:28.110" v="28206" actId="14100"/>
          <ac:spMkLst>
            <pc:docMk/>
            <pc:sldMk cId="1708263105" sldId="296"/>
            <ac:spMk id="18" creationId="{A806EA5B-A6A5-4E15-B5DC-6D2E25308C9F}"/>
          </ac:spMkLst>
        </pc:spChg>
        <pc:spChg chg="add mod">
          <ac:chgData name="LESIAK, REMY" userId="a3612a7c-9754-4a96-bbce-22dd13fca895" providerId="ADAL" clId="{EB87E3E4-684A-474A-9008-0815F63A6B75}" dt="2021-11-08T21:05:35.360" v="28208" actId="1076"/>
          <ac:spMkLst>
            <pc:docMk/>
            <pc:sldMk cId="1708263105" sldId="296"/>
            <ac:spMk id="19" creationId="{A8681A8C-25CF-4B19-9D6E-37FB735A0F91}"/>
          </ac:spMkLst>
        </pc:spChg>
        <pc:spChg chg="add mod">
          <ac:chgData name="LESIAK, REMY" userId="a3612a7c-9754-4a96-bbce-22dd13fca895" providerId="ADAL" clId="{EB87E3E4-684A-474A-9008-0815F63A6B75}" dt="2021-11-08T21:05:39.760" v="28216" actId="20577"/>
          <ac:spMkLst>
            <pc:docMk/>
            <pc:sldMk cId="1708263105" sldId="296"/>
            <ac:spMk id="20" creationId="{4D248319-5865-48D9-9F09-68D15FD607DC}"/>
          </ac:spMkLst>
        </pc:spChg>
        <pc:spChg chg="add mod">
          <ac:chgData name="LESIAK, REMY" userId="a3612a7c-9754-4a96-bbce-22dd13fca895" providerId="ADAL" clId="{EB87E3E4-684A-474A-9008-0815F63A6B75}" dt="2021-11-08T21:05:35.360" v="28208" actId="1076"/>
          <ac:spMkLst>
            <pc:docMk/>
            <pc:sldMk cId="1708263105" sldId="296"/>
            <ac:spMk id="21" creationId="{AE3A1DDF-C766-4555-9F62-A221899894D7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22" creationId="{07E010D6-CD71-46B8-B5F4-F21A58B53878}"/>
          </ac:spMkLst>
        </pc:spChg>
        <pc:spChg chg="add mod">
          <ac:chgData name="LESIAK, REMY" userId="a3612a7c-9754-4a96-bbce-22dd13fca895" providerId="ADAL" clId="{EB87E3E4-684A-474A-9008-0815F63A6B75}" dt="2021-11-08T21:05:46.460" v="28226" actId="20577"/>
          <ac:spMkLst>
            <pc:docMk/>
            <pc:sldMk cId="1708263105" sldId="296"/>
            <ac:spMk id="22" creationId="{120F14F1-9592-41CE-8C1B-3D3B5DAE088C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23" creationId="{53024B05-3AF9-429D-BA70-F5A7C9BCD481}"/>
          </ac:spMkLst>
        </pc:spChg>
        <pc:spChg chg="add mod">
          <ac:chgData name="LESIAK, REMY" userId="a3612a7c-9754-4a96-bbce-22dd13fca895" providerId="ADAL" clId="{EB87E3E4-684A-474A-9008-0815F63A6B75}" dt="2021-11-08T21:05:35.360" v="28208" actId="1076"/>
          <ac:spMkLst>
            <pc:docMk/>
            <pc:sldMk cId="1708263105" sldId="296"/>
            <ac:spMk id="23" creationId="{64A05693-0D8E-461B-BEF1-5C2C6535DA3C}"/>
          </ac:spMkLst>
        </pc:spChg>
        <pc:spChg chg="add mod">
          <ac:chgData name="LESIAK, REMY" userId="a3612a7c-9754-4a96-bbce-22dd13fca895" providerId="ADAL" clId="{EB87E3E4-684A-474A-9008-0815F63A6B75}" dt="2021-11-08T21:05:50.455" v="28234" actId="20577"/>
          <ac:spMkLst>
            <pc:docMk/>
            <pc:sldMk cId="1708263105" sldId="296"/>
            <ac:spMk id="24" creationId="{6D912A21-65B6-4509-814B-53691E536B87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24" creationId="{7EE8DA18-3057-4DA0-BDF8-0CCF69CE25D1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25" creationId="{FBCEAFC1-261A-45BC-BFDF-C99057AB4B38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26" creationId="{8F2DDF1D-55C8-4B39-86B5-B036C80CB5D0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27" creationId="{FCE763D8-A893-42DB-9D65-C608014FD5BB}"/>
          </ac:spMkLst>
        </pc:spChg>
        <pc:spChg chg="del mod">
          <ac:chgData name="LESIAK, REMY" userId="a3612a7c-9754-4a96-bbce-22dd13fca895" providerId="ADAL" clId="{EB87E3E4-684A-474A-9008-0815F63A6B75}" dt="2021-10-30T12:29:07.077" v="17682" actId="478"/>
          <ac:spMkLst>
            <pc:docMk/>
            <pc:sldMk cId="1708263105" sldId="296"/>
            <ac:spMk id="28" creationId="{A4750C7A-7C4F-4586-8C71-34B9B1F31CBB}"/>
          </ac:spMkLst>
        </pc:spChg>
        <pc:spChg chg="add del mod">
          <ac:chgData name="LESIAK, REMY" userId="a3612a7c-9754-4a96-bbce-22dd13fca895" providerId="ADAL" clId="{EB87E3E4-684A-474A-9008-0815F63A6B75}" dt="2021-11-08T21:03:40.247" v="28171"/>
          <ac:spMkLst>
            <pc:docMk/>
            <pc:sldMk cId="1708263105" sldId="296"/>
            <ac:spMk id="29" creationId="{11891FF1-6468-4863-9D50-64684E0F9D20}"/>
          </ac:spMkLst>
        </pc:spChg>
        <pc:spChg chg="add mod ord">
          <ac:chgData name="LESIAK, REMY" userId="a3612a7c-9754-4a96-bbce-22dd13fca895" providerId="ADAL" clId="{EB87E3E4-684A-474A-9008-0815F63A6B75}" dt="2021-11-08T21:04:52.370" v="28191" actId="1076"/>
          <ac:spMkLst>
            <pc:docMk/>
            <pc:sldMk cId="1708263105" sldId="296"/>
            <ac:spMk id="30" creationId="{3629CB87-B2C6-4323-B285-DA10596CE980}"/>
          </ac:spMkLst>
        </pc:spChg>
        <pc:spChg chg="add del mod">
          <ac:chgData name="LESIAK, REMY" userId="a3612a7c-9754-4a96-bbce-22dd13fca895" providerId="ADAL" clId="{EB87E3E4-684A-474A-9008-0815F63A6B75}" dt="2021-11-08T21:05:13.360" v="28194" actId="478"/>
          <ac:spMkLst>
            <pc:docMk/>
            <pc:sldMk cId="1708263105" sldId="296"/>
            <ac:spMk id="31" creationId="{20F5CD6C-E0D9-4B38-8B68-F150E9E4D701}"/>
          </ac:spMkLst>
        </pc:spChg>
        <pc:spChg chg="del">
          <ac:chgData name="LESIAK, REMY" userId="a3612a7c-9754-4a96-bbce-22dd13fca895" providerId="ADAL" clId="{EB87E3E4-684A-474A-9008-0815F63A6B75}" dt="2021-10-30T12:29:10.179" v="17683" actId="478"/>
          <ac:spMkLst>
            <pc:docMk/>
            <pc:sldMk cId="1708263105" sldId="296"/>
            <ac:spMk id="32" creationId="{5FE355E1-2D93-425C-9FED-630590FD170E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33" creationId="{4A83184B-6DB1-4E2E-9198-ED89DBB875F9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34" creationId="{B4458F31-CAD1-4C62-B895-245361F124A6}"/>
          </ac:spMkLst>
        </pc:spChg>
        <pc:spChg chg="del">
          <ac:chgData name="LESIAK, REMY" userId="a3612a7c-9754-4a96-bbce-22dd13fca895" providerId="ADAL" clId="{EB87E3E4-684A-474A-9008-0815F63A6B75}" dt="2021-10-30T12:29:04.230" v="17680" actId="478"/>
          <ac:spMkLst>
            <pc:docMk/>
            <pc:sldMk cId="1708263105" sldId="296"/>
            <ac:spMk id="35" creationId="{1BB56EA8-E47C-4E0C-A879-9E5C94E27791}"/>
          </ac:spMkLst>
        </pc:spChg>
        <pc:spChg chg="add del mod">
          <ac:chgData name="LESIAK, REMY" userId="a3612a7c-9754-4a96-bbce-22dd13fca895" providerId="ADAL" clId="{EB87E3E4-684A-474A-9008-0815F63A6B75}" dt="2021-11-08T21:05:17.221" v="28195" actId="478"/>
          <ac:spMkLst>
            <pc:docMk/>
            <pc:sldMk cId="1708263105" sldId="296"/>
            <ac:spMk id="36" creationId="{F89003D6-F3CA-4EAA-B791-E8D1BAE3C8E6}"/>
          </ac:spMkLst>
        </pc:spChg>
        <pc:spChg chg="add del mod">
          <ac:chgData name="LESIAK, REMY" userId="a3612a7c-9754-4a96-bbce-22dd13fca895" providerId="ADAL" clId="{EB87E3E4-684A-474A-9008-0815F63A6B75}" dt="2021-11-08T21:05:19.480" v="28197" actId="478"/>
          <ac:spMkLst>
            <pc:docMk/>
            <pc:sldMk cId="1708263105" sldId="296"/>
            <ac:spMk id="37" creationId="{0B10F474-B085-4AE2-83AA-909521570236}"/>
          </ac:spMkLst>
        </pc:spChg>
        <pc:spChg chg="add del mod">
          <ac:chgData name="LESIAK, REMY" userId="a3612a7c-9754-4a96-bbce-22dd13fca895" providerId="ADAL" clId="{EB87E3E4-684A-474A-9008-0815F63A6B75}" dt="2021-11-08T21:05:21.163" v="28198" actId="478"/>
          <ac:spMkLst>
            <pc:docMk/>
            <pc:sldMk cId="1708263105" sldId="296"/>
            <ac:spMk id="38" creationId="{52099B00-3F7B-445F-9839-0B7EA20CE228}"/>
          </ac:spMkLst>
        </pc:spChg>
        <pc:cxnChg chg="del mod">
          <ac:chgData name="LESIAK, REMY" userId="a3612a7c-9754-4a96-bbce-22dd13fca895" providerId="ADAL" clId="{EB87E3E4-684A-474A-9008-0815F63A6B75}" dt="2021-10-30T12:29:04.230" v="17680" actId="478"/>
          <ac:cxnSpMkLst>
            <pc:docMk/>
            <pc:sldMk cId="1708263105" sldId="296"/>
            <ac:cxnSpMk id="13" creationId="{6FC573FF-75B5-4872-B7AA-30580593C487}"/>
          </ac:cxnSpMkLst>
        </pc:cxnChg>
        <pc:cxnChg chg="del mod">
          <ac:chgData name="LESIAK, REMY" userId="a3612a7c-9754-4a96-bbce-22dd13fca895" providerId="ADAL" clId="{EB87E3E4-684A-474A-9008-0815F63A6B75}" dt="2021-10-30T12:29:04.230" v="17680" actId="478"/>
          <ac:cxnSpMkLst>
            <pc:docMk/>
            <pc:sldMk cId="1708263105" sldId="296"/>
            <ac:cxnSpMk id="16" creationId="{87C5CB76-D08D-4209-8EAA-8FDF99C7EBD3}"/>
          </ac:cxnSpMkLst>
        </pc:cxnChg>
        <pc:cxnChg chg="del mod">
          <ac:chgData name="LESIAK, REMY" userId="a3612a7c-9754-4a96-bbce-22dd13fca895" providerId="ADAL" clId="{EB87E3E4-684A-474A-9008-0815F63A6B75}" dt="2021-10-30T12:29:04.230" v="17680" actId="478"/>
          <ac:cxnSpMkLst>
            <pc:docMk/>
            <pc:sldMk cId="1708263105" sldId="296"/>
            <ac:cxnSpMk id="19" creationId="{71BC6651-4175-4F7E-95AB-5404CD416F39}"/>
          </ac:cxnSpMkLst>
        </pc:cxn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490430216" sldId="296"/>
        </pc:sldMkLst>
        <pc:spChg chg="mod">
          <ac:chgData name="LESIAK, REMY" userId="a3612a7c-9754-4a96-bbce-22dd13fca895" providerId="ADAL" clId="{EB87E3E4-684A-474A-9008-0815F63A6B75}" dt="2021-10-21T07:04:18.349" v="10539"/>
          <ac:spMkLst>
            <pc:docMk/>
            <pc:sldMk cId="3490430216" sldId="296"/>
            <ac:spMk id="3" creationId="{00000000-0000-0000-0000-000000000000}"/>
          </ac:spMkLst>
        </pc:spChg>
        <pc:spChg chg="add mod">
          <ac:chgData name="LESIAK, REMY" userId="a3612a7c-9754-4a96-bbce-22dd13fca895" providerId="ADAL" clId="{EB87E3E4-684A-474A-9008-0815F63A6B75}" dt="2021-10-21T07:05:39.560" v="10542" actId="1076"/>
          <ac:spMkLst>
            <pc:docMk/>
            <pc:sldMk cId="3490430216" sldId="296"/>
            <ac:spMk id="8" creationId="{C402C2A9-AA8A-480A-A47D-AD4815287175}"/>
          </ac:spMkLst>
        </pc:spChg>
        <pc:spChg chg="add del">
          <ac:chgData name="LESIAK, REMY" userId="a3612a7c-9754-4a96-bbce-22dd13fca895" providerId="ADAL" clId="{EB87E3E4-684A-474A-9008-0815F63A6B75}" dt="2021-10-10T08:22:07.136" v="6907" actId="22"/>
          <ac:spMkLst>
            <pc:docMk/>
            <pc:sldMk cId="3490430216" sldId="296"/>
            <ac:spMk id="9" creationId="{749F0EFD-985A-4F37-ADE1-28087D45EFA8}"/>
          </ac:spMkLst>
        </pc:spChg>
        <pc:spChg chg="add mod">
          <ac:chgData name="LESIAK, REMY" userId="a3612a7c-9754-4a96-bbce-22dd13fca895" providerId="ADAL" clId="{EB87E3E4-684A-474A-9008-0815F63A6B75}" dt="2021-10-21T07:06:14.352" v="10552" actId="20577"/>
          <ac:spMkLst>
            <pc:docMk/>
            <pc:sldMk cId="3490430216" sldId="296"/>
            <ac:spMk id="9" creationId="{D0F710A6-0A4C-4FC0-9569-6FAF83D9A7BA}"/>
          </ac:spMkLst>
        </pc:spChg>
        <pc:spChg chg="mod">
          <ac:chgData name="LESIAK, REMY" userId="a3612a7c-9754-4a96-bbce-22dd13fca895" providerId="ADAL" clId="{EB87E3E4-684A-474A-9008-0815F63A6B75}" dt="2021-10-21T07:10:13.620" v="10720" actId="20577"/>
          <ac:spMkLst>
            <pc:docMk/>
            <pc:sldMk cId="3490430216" sldId="296"/>
            <ac:spMk id="10" creationId="{00000000-0000-0000-0000-000000000000}"/>
          </ac:spMkLst>
        </pc:spChg>
        <pc:spChg chg="add mod">
          <ac:chgData name="LESIAK, REMY" userId="a3612a7c-9754-4a96-bbce-22dd13fca895" providerId="ADAL" clId="{EB87E3E4-684A-474A-9008-0815F63A6B75}" dt="2021-10-21T07:06:41.759" v="10582" actId="313"/>
          <ac:spMkLst>
            <pc:docMk/>
            <pc:sldMk cId="3490430216" sldId="296"/>
            <ac:spMk id="11" creationId="{4CDF84E4-4493-4E69-8670-BFAFADE94A35}"/>
          </ac:spMkLst>
        </pc:spChg>
        <pc:spChg chg="mod">
          <ac:chgData name="LESIAK, REMY" userId="a3612a7c-9754-4a96-bbce-22dd13fca895" providerId="ADAL" clId="{EB87E3E4-684A-474A-9008-0815F63A6B75}" dt="2021-10-20T12:32:18.237" v="9876" actId="20577"/>
          <ac:spMkLst>
            <pc:docMk/>
            <pc:sldMk cId="3490430216" sldId="296"/>
            <ac:spMk id="12" creationId="{E45AAA18-217D-4323-B224-4749B4283990}"/>
          </ac:spMkLst>
        </pc:spChg>
        <pc:spChg chg="add mod">
          <ac:chgData name="LESIAK, REMY" userId="a3612a7c-9754-4a96-bbce-22dd13fca895" providerId="ADAL" clId="{EB87E3E4-684A-474A-9008-0815F63A6B75}" dt="2021-10-21T07:06:32.091" v="10565" actId="20577"/>
          <ac:spMkLst>
            <pc:docMk/>
            <pc:sldMk cId="3490430216" sldId="296"/>
            <ac:spMk id="13" creationId="{CD23478D-1171-4512-B128-EAA89A569814}"/>
          </ac:spMkLst>
        </pc:spChg>
        <pc:spChg chg="add mod">
          <ac:chgData name="LESIAK, REMY" userId="a3612a7c-9754-4a96-bbce-22dd13fca895" providerId="ADAL" clId="{EB87E3E4-684A-474A-9008-0815F63A6B75}" dt="2021-10-21T07:06:50.881" v="10588" actId="20577"/>
          <ac:spMkLst>
            <pc:docMk/>
            <pc:sldMk cId="3490430216" sldId="296"/>
            <ac:spMk id="14" creationId="{6F8F9045-80AF-4317-8624-B22731C941EF}"/>
          </ac:spMkLst>
        </pc:spChg>
        <pc:graphicFrameChg chg="del mod modGraphic">
          <ac:chgData name="LESIAK, REMY" userId="a3612a7c-9754-4a96-bbce-22dd13fca895" providerId="ADAL" clId="{EB87E3E4-684A-474A-9008-0815F63A6B75}" dt="2021-10-19T11:26:11.847" v="8590" actId="478"/>
          <ac:graphicFrameMkLst>
            <pc:docMk/>
            <pc:sldMk cId="3490430216" sldId="296"/>
            <ac:graphicFrameMk id="7" creationId="{8EDBDA4E-316B-46E4-AE60-283484A10896}"/>
          </ac:graphicFrameMkLst>
        </pc:graphicFrame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1610993703" sldId="297"/>
        </pc:sldMkLst>
        <pc:spChg chg="add del">
          <ac:chgData name="LESIAK, REMY" userId="a3612a7c-9754-4a96-bbce-22dd13fca895" providerId="ADAL" clId="{EB87E3E4-684A-474A-9008-0815F63A6B75}" dt="2021-10-10T08:30:27.885" v="7162"/>
          <ac:spMkLst>
            <pc:docMk/>
            <pc:sldMk cId="1610993703" sldId="297"/>
            <ac:spMk id="2" creationId="{11C0CDA0-AB0A-4A07-8EA7-85D62A55E328}"/>
          </ac:spMkLst>
        </pc:spChg>
        <pc:spChg chg="mod">
          <ac:chgData name="LESIAK, REMY" userId="a3612a7c-9754-4a96-bbce-22dd13fca895" providerId="ADAL" clId="{EB87E3E4-684A-474A-9008-0815F63A6B75}" dt="2021-10-21T07:09:30.791" v="10652"/>
          <ac:spMkLst>
            <pc:docMk/>
            <pc:sldMk cId="1610993703" sldId="297"/>
            <ac:spMk id="3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21T07:10:00.284" v="10701" actId="478"/>
          <ac:spMkLst>
            <pc:docMk/>
            <pc:sldMk cId="1610993703" sldId="297"/>
            <ac:spMk id="4" creationId="{91E9091E-E880-49EA-AC56-03632305D2C3}"/>
          </ac:spMkLst>
        </pc:spChg>
        <pc:spChg chg="mod">
          <ac:chgData name="LESIAK, REMY" userId="a3612a7c-9754-4a96-bbce-22dd13fca895" providerId="ADAL" clId="{EB87E3E4-684A-474A-9008-0815F63A6B75}" dt="2021-10-21T07:30:59.140" v="11621" actId="20577"/>
          <ac:spMkLst>
            <pc:docMk/>
            <pc:sldMk cId="1610993703" sldId="297"/>
            <ac:spMk id="10" creationId="{00000000-0000-0000-0000-000000000000}"/>
          </ac:spMkLst>
        </pc:spChg>
        <pc:spChg chg="del mod">
          <ac:chgData name="LESIAK, REMY" userId="a3612a7c-9754-4a96-bbce-22dd13fca895" providerId="ADAL" clId="{EB87E3E4-684A-474A-9008-0815F63A6B75}" dt="2021-10-21T07:09:57.948" v="10700" actId="478"/>
          <ac:spMkLst>
            <pc:docMk/>
            <pc:sldMk cId="1610993703" sldId="297"/>
            <ac:spMk id="12" creationId="{E45AAA18-217D-4323-B224-4749B4283990}"/>
          </ac:spMkLst>
        </pc:spChg>
        <pc:graphicFrameChg chg="mod modGraphic">
          <ac:chgData name="LESIAK, REMY" userId="a3612a7c-9754-4a96-bbce-22dd13fca895" providerId="ADAL" clId="{EB87E3E4-684A-474A-9008-0815F63A6B75}" dt="2021-10-21T07:10:31.582" v="10721" actId="1076"/>
          <ac:graphicFrameMkLst>
            <pc:docMk/>
            <pc:sldMk cId="1610993703" sldId="297"/>
            <ac:graphicFrameMk id="7" creationId="{8EDBDA4E-316B-46E4-AE60-283484A10896}"/>
          </ac:graphicFrameMkLst>
        </pc:graphicFrameChg>
      </pc:sldChg>
      <pc:sldChg chg="delSp modSp add mod">
        <pc:chgData name="LESIAK, REMY" userId="a3612a7c-9754-4a96-bbce-22dd13fca895" providerId="ADAL" clId="{EB87E3E4-684A-474A-9008-0815F63A6B75}" dt="2021-11-06T14:39:29.987" v="24338" actId="113"/>
        <pc:sldMkLst>
          <pc:docMk/>
          <pc:sldMk cId="4129750323" sldId="297"/>
        </pc:sldMkLst>
        <pc:spChg chg="del">
          <ac:chgData name="LESIAK, REMY" userId="a3612a7c-9754-4a96-bbce-22dd13fca895" providerId="ADAL" clId="{EB87E3E4-684A-474A-9008-0815F63A6B75}" dt="2021-10-30T12:32:58.663" v="17866" actId="478"/>
          <ac:spMkLst>
            <pc:docMk/>
            <pc:sldMk cId="4129750323" sldId="297"/>
            <ac:spMk id="2" creationId="{B05B07DB-137A-4DB9-9D44-D82188DEDDAC}"/>
          </ac:spMkLst>
        </pc:spChg>
        <pc:spChg chg="mod">
          <ac:chgData name="LESIAK, REMY" userId="a3612a7c-9754-4a96-bbce-22dd13fca895" providerId="ADAL" clId="{EB87E3E4-684A-474A-9008-0815F63A6B75}" dt="2021-10-30T12:34:08.971" v="17910" actId="20577"/>
          <ac:spMkLst>
            <pc:docMk/>
            <pc:sldMk cId="4129750323" sldId="297"/>
            <ac:spMk id="6" creationId="{89A27480-B31B-44D5-9CEB-6BFD2D5BE6BF}"/>
          </ac:spMkLst>
        </pc:spChg>
        <pc:spChg chg="mod">
          <ac:chgData name="LESIAK, REMY" userId="a3612a7c-9754-4a96-bbce-22dd13fca895" providerId="ADAL" clId="{EB87E3E4-684A-474A-9008-0815F63A6B75}" dt="2021-11-06T14:39:29.987" v="24338" actId="113"/>
          <ac:spMkLst>
            <pc:docMk/>
            <pc:sldMk cId="4129750323" sldId="297"/>
            <ac:spMk id="7" creationId="{D5731BDA-20CD-40C2-A5B7-B40425E4D0F3}"/>
          </ac:spMkLst>
        </pc:spChg>
        <pc:spChg chg="del">
          <ac:chgData name="LESIAK, REMY" userId="a3612a7c-9754-4a96-bbce-22dd13fca895" providerId="ADAL" clId="{EB87E3E4-684A-474A-9008-0815F63A6B75}" dt="2021-10-30T12:32:58.663" v="17866" actId="478"/>
          <ac:spMkLst>
            <pc:docMk/>
            <pc:sldMk cId="4129750323" sldId="297"/>
            <ac:spMk id="12" creationId="{7F931AD5-EBFE-4E4D-9D1F-35A1FED318C8}"/>
          </ac:spMkLst>
        </pc:spChg>
        <pc:spChg chg="del">
          <ac:chgData name="LESIAK, REMY" userId="a3612a7c-9754-4a96-bbce-22dd13fca895" providerId="ADAL" clId="{EB87E3E4-684A-474A-9008-0815F63A6B75}" dt="2021-10-30T12:32:58.663" v="17866" actId="478"/>
          <ac:spMkLst>
            <pc:docMk/>
            <pc:sldMk cId="4129750323" sldId="297"/>
            <ac:spMk id="29" creationId="{11891FF1-6468-4863-9D50-64684E0F9D20}"/>
          </ac:spMkLst>
        </pc:spChg>
        <pc:spChg chg="del">
          <ac:chgData name="LESIAK, REMY" userId="a3612a7c-9754-4a96-bbce-22dd13fca895" providerId="ADAL" clId="{EB87E3E4-684A-474A-9008-0815F63A6B75}" dt="2021-10-30T12:32:58.663" v="17866" actId="478"/>
          <ac:spMkLst>
            <pc:docMk/>
            <pc:sldMk cId="4129750323" sldId="297"/>
            <ac:spMk id="30" creationId="{3629CB87-B2C6-4323-B285-DA10596CE980}"/>
          </ac:spMkLst>
        </pc:spChg>
        <pc:spChg chg="del">
          <ac:chgData name="LESIAK, REMY" userId="a3612a7c-9754-4a96-bbce-22dd13fca895" providerId="ADAL" clId="{EB87E3E4-684A-474A-9008-0815F63A6B75}" dt="2021-10-30T12:32:58.663" v="17866" actId="478"/>
          <ac:spMkLst>
            <pc:docMk/>
            <pc:sldMk cId="4129750323" sldId="297"/>
            <ac:spMk id="31" creationId="{20F5CD6C-E0D9-4B38-8B68-F150E9E4D701}"/>
          </ac:spMkLst>
        </pc:spChg>
        <pc:spChg chg="del">
          <ac:chgData name="LESIAK, REMY" userId="a3612a7c-9754-4a96-bbce-22dd13fca895" providerId="ADAL" clId="{EB87E3E4-684A-474A-9008-0815F63A6B75}" dt="2021-10-30T12:32:58.663" v="17866" actId="478"/>
          <ac:spMkLst>
            <pc:docMk/>
            <pc:sldMk cId="4129750323" sldId="297"/>
            <ac:spMk id="36" creationId="{F89003D6-F3CA-4EAA-B791-E8D1BAE3C8E6}"/>
          </ac:spMkLst>
        </pc:spChg>
        <pc:spChg chg="del">
          <ac:chgData name="LESIAK, REMY" userId="a3612a7c-9754-4a96-bbce-22dd13fca895" providerId="ADAL" clId="{EB87E3E4-684A-474A-9008-0815F63A6B75}" dt="2021-10-30T12:32:58.663" v="17866" actId="478"/>
          <ac:spMkLst>
            <pc:docMk/>
            <pc:sldMk cId="4129750323" sldId="297"/>
            <ac:spMk id="37" creationId="{0B10F474-B085-4AE2-83AA-909521570236}"/>
          </ac:spMkLst>
        </pc:spChg>
        <pc:spChg chg="del">
          <ac:chgData name="LESIAK, REMY" userId="a3612a7c-9754-4a96-bbce-22dd13fca895" providerId="ADAL" clId="{EB87E3E4-684A-474A-9008-0815F63A6B75}" dt="2021-10-30T12:32:58.663" v="17866" actId="478"/>
          <ac:spMkLst>
            <pc:docMk/>
            <pc:sldMk cId="4129750323" sldId="297"/>
            <ac:spMk id="38" creationId="{52099B00-3F7B-445F-9839-0B7EA20CE228}"/>
          </ac:spMkLst>
        </pc:spChg>
      </pc:sldChg>
      <pc:sldChg chg="addSp delSp modSp add mod">
        <pc:chgData name="LESIAK, REMY" userId="a3612a7c-9754-4a96-bbce-22dd13fca895" providerId="ADAL" clId="{EB87E3E4-684A-474A-9008-0815F63A6B75}" dt="2021-11-06T14:45:05.261" v="24626" actId="14100"/>
        <pc:sldMkLst>
          <pc:docMk/>
          <pc:sldMk cId="11955312" sldId="298"/>
        </pc:sldMkLst>
        <pc:spChg chg="add del">
          <ac:chgData name="LESIAK, REMY" userId="a3612a7c-9754-4a96-bbce-22dd13fca895" providerId="ADAL" clId="{EB87E3E4-684A-474A-9008-0815F63A6B75}" dt="2021-11-06T14:44:12.450" v="24616"/>
          <ac:spMkLst>
            <pc:docMk/>
            <pc:sldMk cId="11955312" sldId="298"/>
            <ac:spMk id="2" creationId="{E9B5D6D9-A58B-4552-B3A3-C13656750442}"/>
          </ac:spMkLst>
        </pc:spChg>
        <pc:spChg chg="mod">
          <ac:chgData name="LESIAK, REMY" userId="a3612a7c-9754-4a96-bbce-22dd13fca895" providerId="ADAL" clId="{EB87E3E4-684A-474A-9008-0815F63A6B75}" dt="2021-11-06T14:43:59.369" v="24614" actId="20577"/>
          <ac:spMkLst>
            <pc:docMk/>
            <pc:sldMk cId="11955312" sldId="298"/>
            <ac:spMk id="7" creationId="{D5731BDA-20CD-40C2-A5B7-B40425E4D0F3}"/>
          </ac:spMkLst>
        </pc:spChg>
        <pc:spChg chg="add mod">
          <ac:chgData name="LESIAK, REMY" userId="a3612a7c-9754-4a96-bbce-22dd13fca895" providerId="ADAL" clId="{EB87E3E4-684A-474A-9008-0815F63A6B75}" dt="2021-11-06T14:45:05.261" v="24626" actId="14100"/>
          <ac:spMkLst>
            <pc:docMk/>
            <pc:sldMk cId="11955312" sldId="298"/>
            <ac:spMk id="9" creationId="{882B8C1A-D8C8-4FB2-87F6-F419AD414734}"/>
          </ac:spMkLst>
        </pc:spChg>
      </pc:sldChg>
      <pc:sldChg chg="modSp add del mod ord">
        <pc:chgData name="LESIAK, REMY" userId="a3612a7c-9754-4a96-bbce-22dd13fca895" providerId="ADAL" clId="{EB87E3E4-684A-474A-9008-0815F63A6B75}" dt="2021-10-21T14:19:47.343" v="14887" actId="47"/>
        <pc:sldMkLst>
          <pc:docMk/>
          <pc:sldMk cId="1388430439" sldId="298"/>
        </pc:sldMkLst>
        <pc:spChg chg="mod">
          <ac:chgData name="LESIAK, REMY" userId="a3612a7c-9754-4a96-bbce-22dd13fca895" providerId="ADAL" clId="{EB87E3E4-684A-474A-9008-0815F63A6B75}" dt="2021-10-21T07:10:43.873" v="10722"/>
          <ac:spMkLst>
            <pc:docMk/>
            <pc:sldMk cId="1388430439" sldId="298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7:11:19.836" v="10779" actId="20577"/>
          <ac:spMkLst>
            <pc:docMk/>
            <pc:sldMk cId="1388430439" sldId="298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7:15:15.561" v="10983" actId="20577"/>
          <ac:spMkLst>
            <pc:docMk/>
            <pc:sldMk cId="1388430439" sldId="298"/>
            <ac:spMk id="12" creationId="{E45AAA18-217D-4323-B224-4749B4283990}"/>
          </ac:spMkLst>
        </pc:spChg>
        <pc:graphicFrameChg chg="mod modGraphic">
          <ac:chgData name="LESIAK, REMY" userId="a3612a7c-9754-4a96-bbce-22dd13fca895" providerId="ADAL" clId="{EB87E3E4-684A-474A-9008-0815F63A6B75}" dt="2021-10-21T07:16:48.147" v="11051" actId="20577"/>
          <ac:graphicFrameMkLst>
            <pc:docMk/>
            <pc:sldMk cId="1388430439" sldId="298"/>
            <ac:graphicFrameMk id="7" creationId="{8EDBDA4E-316B-46E4-AE60-283484A10896}"/>
          </ac:graphicFrameMkLst>
        </pc:graphicFrameChg>
      </pc:sldChg>
      <pc:sldChg chg="addSp delSp modSp add del mod modNotesTx">
        <pc:chgData name="LESIAK, REMY" userId="a3612a7c-9754-4a96-bbce-22dd13fca895" providerId="ADAL" clId="{EB87E3E4-684A-474A-9008-0815F63A6B75}" dt="2021-10-21T14:19:47.343" v="14887" actId="47"/>
        <pc:sldMkLst>
          <pc:docMk/>
          <pc:sldMk cId="1851314786" sldId="299"/>
        </pc:sldMkLst>
        <pc:spChg chg="mod">
          <ac:chgData name="LESIAK, REMY" userId="a3612a7c-9754-4a96-bbce-22dd13fca895" providerId="ADAL" clId="{EB87E3E4-684A-474A-9008-0815F63A6B75}" dt="2021-10-21T07:43:33.237" v="11934"/>
          <ac:spMkLst>
            <pc:docMk/>
            <pc:sldMk cId="1851314786" sldId="299"/>
            <ac:spMk id="3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21T07:43:54.485" v="11989" actId="478"/>
          <ac:spMkLst>
            <pc:docMk/>
            <pc:sldMk cId="1851314786" sldId="299"/>
            <ac:spMk id="4" creationId="{548DFDF5-54B5-4A08-AB54-07BE1983B2EE}"/>
          </ac:spMkLst>
        </pc:spChg>
        <pc:spChg chg="mod">
          <ac:chgData name="LESIAK, REMY" userId="a3612a7c-9754-4a96-bbce-22dd13fca895" providerId="ADAL" clId="{EB87E3E4-684A-474A-9008-0815F63A6B75}" dt="2021-10-21T07:43:49.860" v="11987" actId="6549"/>
          <ac:spMkLst>
            <pc:docMk/>
            <pc:sldMk cId="1851314786" sldId="299"/>
            <ac:spMk id="10" creationId="{00000000-0000-0000-0000-000000000000}"/>
          </ac:spMkLst>
        </pc:spChg>
        <pc:spChg chg="del mod">
          <ac:chgData name="LESIAK, REMY" userId="a3612a7c-9754-4a96-bbce-22dd13fca895" providerId="ADAL" clId="{EB87E3E4-684A-474A-9008-0815F63A6B75}" dt="2021-10-21T07:43:52.352" v="11988" actId="478"/>
          <ac:spMkLst>
            <pc:docMk/>
            <pc:sldMk cId="1851314786" sldId="299"/>
            <ac:spMk id="12" creationId="{E45AAA18-217D-4323-B224-4749B4283990}"/>
          </ac:spMkLst>
        </pc:spChg>
        <pc:graphicFrameChg chg="mod modGraphic">
          <ac:chgData name="LESIAK, REMY" userId="a3612a7c-9754-4a96-bbce-22dd13fca895" providerId="ADAL" clId="{EB87E3E4-684A-474A-9008-0815F63A6B75}" dt="2021-10-21T08:36:54.346" v="12191" actId="20577"/>
          <ac:graphicFrameMkLst>
            <pc:docMk/>
            <pc:sldMk cId="1851314786" sldId="299"/>
            <ac:graphicFrameMk id="7" creationId="{8EDBDA4E-316B-46E4-AE60-283484A10896}"/>
          </ac:graphicFrameMkLst>
        </pc:graphicFrameChg>
      </pc:sldChg>
      <pc:sldChg chg="modSp add mod">
        <pc:chgData name="LESIAK, REMY" userId="a3612a7c-9754-4a96-bbce-22dd13fca895" providerId="ADAL" clId="{EB87E3E4-684A-474A-9008-0815F63A6B75}" dt="2021-11-06T14:45:46.751" v="24638" actId="20577"/>
        <pc:sldMkLst>
          <pc:docMk/>
          <pc:sldMk cId="3258899717" sldId="299"/>
        </pc:sldMkLst>
        <pc:spChg chg="mod">
          <ac:chgData name="LESIAK, REMY" userId="a3612a7c-9754-4a96-bbce-22dd13fca895" providerId="ADAL" clId="{EB87E3E4-684A-474A-9008-0815F63A6B75}" dt="2021-11-06T14:45:46.751" v="24638" actId="20577"/>
          <ac:spMkLst>
            <pc:docMk/>
            <pc:sldMk cId="3258899717" sldId="299"/>
            <ac:spMk id="7" creationId="{D5731BDA-20CD-40C2-A5B7-B40425E4D0F3}"/>
          </ac:spMkLst>
        </pc:spChg>
      </pc:sldChg>
      <pc:sldChg chg="addSp modSp add mod">
        <pc:chgData name="LESIAK, REMY" userId="a3612a7c-9754-4a96-bbce-22dd13fca895" providerId="ADAL" clId="{EB87E3E4-684A-474A-9008-0815F63A6B75}" dt="2021-11-09T10:55:52.621" v="33959" actId="1076"/>
        <pc:sldMkLst>
          <pc:docMk/>
          <pc:sldMk cId="2000133867" sldId="300"/>
        </pc:sldMkLst>
        <pc:spChg chg="mod">
          <ac:chgData name="LESIAK, REMY" userId="a3612a7c-9754-4a96-bbce-22dd13fca895" providerId="ADAL" clId="{EB87E3E4-684A-474A-9008-0815F63A6B75}" dt="2021-10-30T12:53:37.654" v="19366" actId="20577"/>
          <ac:spMkLst>
            <pc:docMk/>
            <pc:sldMk cId="2000133867" sldId="300"/>
            <ac:spMk id="6" creationId="{89A27480-B31B-44D5-9CEB-6BFD2D5BE6BF}"/>
          </ac:spMkLst>
        </pc:spChg>
        <pc:spChg chg="mod">
          <ac:chgData name="LESIAK, REMY" userId="a3612a7c-9754-4a96-bbce-22dd13fca895" providerId="ADAL" clId="{EB87E3E4-684A-474A-9008-0815F63A6B75}" dt="2021-11-09T10:55:39.875" v="33956" actId="20577"/>
          <ac:spMkLst>
            <pc:docMk/>
            <pc:sldMk cId="2000133867" sldId="300"/>
            <ac:spMk id="7" creationId="{D5731BDA-20CD-40C2-A5B7-B40425E4D0F3}"/>
          </ac:spMkLst>
        </pc:spChg>
        <pc:spChg chg="add mod">
          <ac:chgData name="LESIAK, REMY" userId="a3612a7c-9754-4a96-bbce-22dd13fca895" providerId="ADAL" clId="{EB87E3E4-684A-474A-9008-0815F63A6B75}" dt="2021-11-09T10:55:52.621" v="33959" actId="1076"/>
          <ac:spMkLst>
            <pc:docMk/>
            <pc:sldMk cId="2000133867" sldId="300"/>
            <ac:spMk id="9" creationId="{FCA85F94-132F-415B-8FA8-C0753B8DEA8F}"/>
          </ac:spMkLst>
        </pc:spChg>
        <pc:graphicFrameChg chg="add mod modGraphic">
          <ac:chgData name="LESIAK, REMY" userId="a3612a7c-9754-4a96-bbce-22dd13fca895" providerId="ADAL" clId="{EB87E3E4-684A-474A-9008-0815F63A6B75}" dt="2021-11-09T10:55:48.005" v="33957" actId="1076"/>
          <ac:graphicFrameMkLst>
            <pc:docMk/>
            <pc:sldMk cId="2000133867" sldId="300"/>
            <ac:graphicFrameMk id="2" creationId="{56284897-D005-4B54-96D1-87B99006C3C8}"/>
          </ac:graphicFrameMkLst>
        </pc:graphicFrame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2172528873" sldId="300"/>
        </pc:sldMkLst>
        <pc:spChg chg="add del">
          <ac:chgData name="LESIAK, REMY" userId="a3612a7c-9754-4a96-bbce-22dd13fca895" providerId="ADAL" clId="{EB87E3E4-684A-474A-9008-0815F63A6B75}" dt="2021-10-21T08:34:32.615" v="12128" actId="22"/>
          <ac:spMkLst>
            <pc:docMk/>
            <pc:sldMk cId="2172528873" sldId="300"/>
            <ac:spMk id="9" creationId="{01B691A5-9A6F-45DD-BBC7-1D53168B737F}"/>
          </ac:spMkLst>
        </pc:spChg>
        <pc:spChg chg="mod">
          <ac:chgData name="LESIAK, REMY" userId="a3612a7c-9754-4a96-bbce-22dd13fca895" providerId="ADAL" clId="{EB87E3E4-684A-474A-9008-0815F63A6B75}" dt="2021-10-21T08:34:22.186" v="12126"/>
          <ac:spMkLst>
            <pc:docMk/>
            <pc:sldMk cId="2172528873" sldId="300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19T11:17:04.371" v="8321" actId="20577"/>
          <ac:spMkLst>
            <pc:docMk/>
            <pc:sldMk cId="2172528873" sldId="300"/>
            <ac:spMk id="12" creationId="{E45AAA18-217D-4323-B224-4749B4283990}"/>
          </ac:spMkLst>
        </pc:spChg>
        <pc:graphicFrameChg chg="mod modGraphic">
          <ac:chgData name="LESIAK, REMY" userId="a3612a7c-9754-4a96-bbce-22dd13fca895" providerId="ADAL" clId="{EB87E3E4-684A-474A-9008-0815F63A6B75}" dt="2021-10-19T11:22:04.405" v="8573" actId="20577"/>
          <ac:graphicFrameMkLst>
            <pc:docMk/>
            <pc:sldMk cId="2172528873" sldId="300"/>
            <ac:graphicFrameMk id="7" creationId="{8EDBDA4E-316B-46E4-AE60-283484A10896}"/>
          </ac:graphicFrameMkLst>
        </pc:graphicFrameChg>
      </pc:sldChg>
      <pc:sldChg chg="addSp delSp modSp add del mod modNotesTx">
        <pc:chgData name="LESIAK, REMY" userId="a3612a7c-9754-4a96-bbce-22dd13fca895" providerId="ADAL" clId="{EB87E3E4-684A-474A-9008-0815F63A6B75}" dt="2021-10-21T14:19:47.343" v="14887" actId="47"/>
        <pc:sldMkLst>
          <pc:docMk/>
          <pc:sldMk cId="3928504664" sldId="301"/>
        </pc:sldMkLst>
        <pc:spChg chg="mod">
          <ac:chgData name="LESIAK, REMY" userId="a3612a7c-9754-4a96-bbce-22dd13fca895" providerId="ADAL" clId="{EB87E3E4-684A-474A-9008-0815F63A6B75}" dt="2021-10-21T12:52:48.212" v="13843"/>
          <ac:spMkLst>
            <pc:docMk/>
            <pc:sldMk cId="3928504664" sldId="301"/>
            <ac:spMk id="3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21T12:52:34.273" v="13827" actId="5793"/>
          <ac:spMkLst>
            <pc:docMk/>
            <pc:sldMk cId="3928504664" sldId="301"/>
            <ac:spMk id="4" creationId="{1C2C7EE9-C055-4853-AF5A-0A8954BC82E8}"/>
          </ac:spMkLst>
        </pc:spChg>
        <pc:spChg chg="add del mod">
          <ac:chgData name="LESIAK, REMY" userId="a3612a7c-9754-4a96-bbce-22dd13fca895" providerId="ADAL" clId="{EB87E3E4-684A-474A-9008-0815F63A6B75}" dt="2021-10-19T11:32:25.063" v="8765" actId="478"/>
          <ac:spMkLst>
            <pc:docMk/>
            <pc:sldMk cId="3928504664" sldId="301"/>
            <ac:spMk id="8" creationId="{FF427F46-4A7A-4405-A8A6-BDC05A1790E0}"/>
          </ac:spMkLst>
        </pc:spChg>
        <pc:spChg chg="mod">
          <ac:chgData name="LESIAK, REMY" userId="a3612a7c-9754-4a96-bbce-22dd13fca895" providerId="ADAL" clId="{EB87E3E4-684A-474A-9008-0815F63A6B75}" dt="2021-10-21T12:52:40.528" v="13841" actId="6549"/>
          <ac:spMkLst>
            <pc:docMk/>
            <pc:sldMk cId="3928504664" sldId="301"/>
            <ac:spMk id="10" creationId="{00000000-0000-0000-0000-000000000000}"/>
          </ac:spMkLst>
        </pc:spChg>
        <pc:spChg chg="add mod">
          <ac:chgData name="LESIAK, REMY" userId="a3612a7c-9754-4a96-bbce-22dd13fca895" providerId="ADAL" clId="{EB87E3E4-684A-474A-9008-0815F63A6B75}" dt="2021-10-19T11:42:12.420" v="9068"/>
          <ac:spMkLst>
            <pc:docMk/>
            <pc:sldMk cId="3928504664" sldId="301"/>
            <ac:spMk id="11" creationId="{DCCEE899-825C-40D8-893C-DEBB97886D64}"/>
          </ac:spMkLst>
        </pc:spChg>
        <pc:spChg chg="del mod">
          <ac:chgData name="LESIAK, REMY" userId="a3612a7c-9754-4a96-bbce-22dd13fca895" providerId="ADAL" clId="{EB87E3E4-684A-474A-9008-0815F63A6B75}" dt="2021-10-19T11:31:22.008" v="8730" actId="478"/>
          <ac:spMkLst>
            <pc:docMk/>
            <pc:sldMk cId="3928504664" sldId="301"/>
            <ac:spMk id="12" creationId="{E45AAA18-217D-4323-B224-4749B4283990}"/>
          </ac:spMkLst>
        </pc:spChg>
        <pc:spChg chg="add mod">
          <ac:chgData name="LESIAK, REMY" userId="a3612a7c-9754-4a96-bbce-22dd13fca895" providerId="ADAL" clId="{EB87E3E4-684A-474A-9008-0815F63A6B75}" dt="2021-10-19T11:43:33.765" v="9095" actId="1036"/>
          <ac:spMkLst>
            <pc:docMk/>
            <pc:sldMk cId="3928504664" sldId="301"/>
            <ac:spMk id="13" creationId="{3790319B-D419-4DDE-AC14-DC08294DA11C}"/>
          </ac:spMkLst>
        </pc:spChg>
        <pc:spChg chg="add mod">
          <ac:chgData name="LESIAK, REMY" userId="a3612a7c-9754-4a96-bbce-22dd13fca895" providerId="ADAL" clId="{EB87E3E4-684A-474A-9008-0815F63A6B75}" dt="2021-10-19T11:49:25.227" v="9360" actId="207"/>
          <ac:spMkLst>
            <pc:docMk/>
            <pc:sldMk cId="3928504664" sldId="301"/>
            <ac:spMk id="14" creationId="{EB245D23-73F1-4C7D-86E8-22DF51FFE5CF}"/>
          </ac:spMkLst>
        </pc:spChg>
        <pc:spChg chg="add del">
          <ac:chgData name="LESIAK, REMY" userId="a3612a7c-9754-4a96-bbce-22dd13fca895" providerId="ADAL" clId="{EB87E3E4-684A-474A-9008-0815F63A6B75}" dt="2021-10-19T11:41:18.802" v="9016"/>
          <ac:spMkLst>
            <pc:docMk/>
            <pc:sldMk cId="3928504664" sldId="301"/>
            <ac:spMk id="15" creationId="{9CC1E117-FCCD-4EEA-A7B1-81C07120656B}"/>
          </ac:spMkLst>
        </pc:spChg>
        <pc:spChg chg="add del">
          <ac:chgData name="LESIAK, REMY" userId="a3612a7c-9754-4a96-bbce-22dd13fca895" providerId="ADAL" clId="{EB87E3E4-684A-474A-9008-0815F63A6B75}" dt="2021-10-19T11:42:07.571" v="9067"/>
          <ac:spMkLst>
            <pc:docMk/>
            <pc:sldMk cId="3928504664" sldId="301"/>
            <ac:spMk id="16" creationId="{C4C61D86-806F-43BC-9F5F-D70D327620DE}"/>
          </ac:spMkLst>
        </pc:spChg>
        <pc:spChg chg="add mod">
          <ac:chgData name="LESIAK, REMY" userId="a3612a7c-9754-4a96-bbce-22dd13fca895" providerId="ADAL" clId="{EB87E3E4-684A-474A-9008-0815F63A6B75}" dt="2021-10-19T11:42:44.790" v="9071"/>
          <ac:spMkLst>
            <pc:docMk/>
            <pc:sldMk cId="3928504664" sldId="301"/>
            <ac:spMk id="17" creationId="{D9ED0824-197E-481D-9095-CC66BC025D74}"/>
          </ac:spMkLst>
        </pc:spChg>
        <pc:spChg chg="add mod">
          <ac:chgData name="LESIAK, REMY" userId="a3612a7c-9754-4a96-bbce-22dd13fca895" providerId="ADAL" clId="{EB87E3E4-684A-474A-9008-0815F63A6B75}" dt="2021-10-19T11:49:21.154" v="9359" actId="207"/>
          <ac:spMkLst>
            <pc:docMk/>
            <pc:sldMk cId="3928504664" sldId="301"/>
            <ac:spMk id="18" creationId="{CBA53AF1-D475-468F-8EBE-6FF9071EFC7A}"/>
          </ac:spMkLst>
        </pc:spChg>
        <pc:graphicFrameChg chg="add del modGraphic">
          <ac:chgData name="LESIAK, REMY" userId="a3612a7c-9754-4a96-bbce-22dd13fca895" providerId="ADAL" clId="{EB87E3E4-684A-474A-9008-0815F63A6B75}" dt="2021-10-19T11:31:55.888" v="8761" actId="478"/>
          <ac:graphicFrameMkLst>
            <pc:docMk/>
            <pc:sldMk cId="3928504664" sldId="301"/>
            <ac:graphicFrameMk id="7" creationId="{8EDBDA4E-316B-46E4-AE60-283484A10896}"/>
          </ac:graphicFrameMkLst>
        </pc:graphicFrameChg>
      </pc:sldChg>
      <pc:sldChg chg="modSp add mod">
        <pc:chgData name="LESIAK, REMY" userId="a3612a7c-9754-4a96-bbce-22dd13fca895" providerId="ADAL" clId="{EB87E3E4-684A-474A-9008-0815F63A6B75}" dt="2021-10-30T13:05:38.625" v="19875" actId="20577"/>
        <pc:sldMkLst>
          <pc:docMk/>
          <pc:sldMk cId="4091073530" sldId="301"/>
        </pc:sldMkLst>
        <pc:spChg chg="mod">
          <ac:chgData name="LESIAK, REMY" userId="a3612a7c-9754-4a96-bbce-22dd13fca895" providerId="ADAL" clId="{EB87E3E4-684A-474A-9008-0815F63A6B75}" dt="2021-10-30T13:05:38.625" v="19875" actId="20577"/>
          <ac:spMkLst>
            <pc:docMk/>
            <pc:sldMk cId="4091073530" sldId="301"/>
            <ac:spMk id="2" creationId="{00000000-0000-0000-0000-000000000000}"/>
          </ac:spMkLst>
        </pc:spChg>
      </pc:sldChg>
      <pc:sldChg chg="addSp delSp modSp new mod modClrScheme chgLayout">
        <pc:chgData name="LESIAK, REMY" userId="a3612a7c-9754-4a96-bbce-22dd13fca895" providerId="ADAL" clId="{EB87E3E4-684A-474A-9008-0815F63A6B75}" dt="2021-10-30T13:32:17.346" v="21242" actId="20577"/>
        <pc:sldMkLst>
          <pc:docMk/>
          <pc:sldMk cId="1252600988" sldId="302"/>
        </pc:sldMkLst>
        <pc:spChg chg="del mod ord">
          <ac:chgData name="LESIAK, REMY" userId="a3612a7c-9754-4a96-bbce-22dd13fca895" providerId="ADAL" clId="{EB87E3E4-684A-474A-9008-0815F63A6B75}" dt="2021-10-30T13:05:55.129" v="19877" actId="700"/>
          <ac:spMkLst>
            <pc:docMk/>
            <pc:sldMk cId="1252600988" sldId="302"/>
            <ac:spMk id="2" creationId="{6534998E-6615-45A9-92C7-A271D83F3C70}"/>
          </ac:spMkLst>
        </pc:spChg>
        <pc:spChg chg="mod ord">
          <ac:chgData name="LESIAK, REMY" userId="a3612a7c-9754-4a96-bbce-22dd13fca895" providerId="ADAL" clId="{EB87E3E4-684A-474A-9008-0815F63A6B75}" dt="2021-10-30T13:05:55.129" v="19877" actId="700"/>
          <ac:spMkLst>
            <pc:docMk/>
            <pc:sldMk cId="1252600988" sldId="302"/>
            <ac:spMk id="3" creationId="{9787D920-AE0F-4721-9460-7C4081E2A2D0}"/>
          </ac:spMkLst>
        </pc:spChg>
        <pc:spChg chg="mod ord">
          <ac:chgData name="LESIAK, REMY" userId="a3612a7c-9754-4a96-bbce-22dd13fca895" providerId="ADAL" clId="{EB87E3E4-684A-474A-9008-0815F63A6B75}" dt="2021-10-30T13:05:55.129" v="19877" actId="700"/>
          <ac:spMkLst>
            <pc:docMk/>
            <pc:sldMk cId="1252600988" sldId="302"/>
            <ac:spMk id="4" creationId="{C6BB88FF-0E26-46B6-82D5-A24029B95237}"/>
          </ac:spMkLst>
        </pc:spChg>
        <pc:spChg chg="add mod ord">
          <ac:chgData name="LESIAK, REMY" userId="a3612a7c-9754-4a96-bbce-22dd13fca895" providerId="ADAL" clId="{EB87E3E4-684A-474A-9008-0815F63A6B75}" dt="2021-10-30T13:06:11.951" v="19896" actId="20577"/>
          <ac:spMkLst>
            <pc:docMk/>
            <pc:sldMk cId="1252600988" sldId="302"/>
            <ac:spMk id="5" creationId="{93098852-C1C9-401E-AAA1-57FA1854E823}"/>
          </ac:spMkLst>
        </pc:spChg>
        <pc:spChg chg="add mod ord">
          <ac:chgData name="LESIAK, REMY" userId="a3612a7c-9754-4a96-bbce-22dd13fca895" providerId="ADAL" clId="{EB87E3E4-684A-474A-9008-0815F63A6B75}" dt="2021-10-30T13:32:17.346" v="21242" actId="20577"/>
          <ac:spMkLst>
            <pc:docMk/>
            <pc:sldMk cId="1252600988" sldId="302"/>
            <ac:spMk id="6" creationId="{A5C0B673-3F58-4E53-85B0-38CE1842051A}"/>
          </ac:spMkLst>
        </pc:spChg>
        <pc:spChg chg="add mod ord">
          <ac:chgData name="LESIAK, REMY" userId="a3612a7c-9754-4a96-bbce-22dd13fca895" providerId="ADAL" clId="{EB87E3E4-684A-474A-9008-0815F63A6B75}" dt="2021-10-30T13:16:00.466" v="20160" actId="14100"/>
          <ac:spMkLst>
            <pc:docMk/>
            <pc:sldMk cId="1252600988" sldId="302"/>
            <ac:spMk id="7" creationId="{BAAA4D41-6E41-493B-AE69-C4FF1EE55B01}"/>
          </ac:spMkLst>
        </pc:spChg>
        <pc:spChg chg="add mod">
          <ac:chgData name="LESIAK, REMY" userId="a3612a7c-9754-4a96-bbce-22dd13fca895" providerId="ADAL" clId="{EB87E3E4-684A-474A-9008-0815F63A6B75}" dt="2021-10-30T13:12:57.854" v="20064" actId="14100"/>
          <ac:spMkLst>
            <pc:docMk/>
            <pc:sldMk cId="1252600988" sldId="302"/>
            <ac:spMk id="8" creationId="{91E978E5-C6FD-4999-9716-88DC3F1F4331}"/>
          </ac:spMkLst>
        </pc:spChg>
        <pc:spChg chg="add mod">
          <ac:chgData name="LESIAK, REMY" userId="a3612a7c-9754-4a96-bbce-22dd13fca895" providerId="ADAL" clId="{EB87E3E4-684A-474A-9008-0815F63A6B75}" dt="2021-10-30T13:17:02.329" v="20386" actId="20577"/>
          <ac:spMkLst>
            <pc:docMk/>
            <pc:sldMk cId="1252600988" sldId="302"/>
            <ac:spMk id="10" creationId="{D855E97E-8A1A-41EE-A505-41279D964416}"/>
          </ac:spMkLst>
        </pc:spChg>
        <pc:picChg chg="add mod">
          <ac:chgData name="LESIAK, REMY" userId="a3612a7c-9754-4a96-bbce-22dd13fca895" providerId="ADAL" clId="{EB87E3E4-684A-474A-9008-0815F63A6B75}" dt="2021-10-30T13:15:53.919" v="20159" actId="14100"/>
          <ac:picMkLst>
            <pc:docMk/>
            <pc:sldMk cId="1252600988" sldId="302"/>
            <ac:picMk id="9" creationId="{16345161-49E3-4D94-AC6A-85F41BC31189}"/>
          </ac:picMkLst>
        </pc:pic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478089368" sldId="302"/>
        </pc:sldMkLst>
        <pc:spChg chg="mod">
          <ac:chgData name="LESIAK, REMY" userId="a3612a7c-9754-4a96-bbce-22dd13fca895" providerId="ADAL" clId="{EB87E3E4-684A-474A-9008-0815F63A6B75}" dt="2021-10-21T07:09:19.259" v="10637"/>
          <ac:spMkLst>
            <pc:docMk/>
            <pc:sldMk cId="3478089368" sldId="302"/>
            <ac:spMk id="3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19T11:27:37.387" v="8715" actId="478"/>
          <ac:spMkLst>
            <pc:docMk/>
            <pc:sldMk cId="3478089368" sldId="302"/>
            <ac:spMk id="4" creationId="{143AF263-312A-49C4-9F72-DADA65B59009}"/>
          </ac:spMkLst>
        </pc:spChg>
        <pc:spChg chg="add del">
          <ac:chgData name="LESIAK, REMY" userId="a3612a7c-9754-4a96-bbce-22dd13fca895" providerId="ADAL" clId="{EB87E3E4-684A-474A-9008-0815F63A6B75}" dt="2021-10-21T07:18:17.821" v="11053" actId="22"/>
          <ac:spMkLst>
            <pc:docMk/>
            <pc:sldMk cId="3478089368" sldId="302"/>
            <ac:spMk id="8" creationId="{F826512B-AA67-494B-868B-4CD27C9A6F52}"/>
          </ac:spMkLst>
        </pc:spChg>
        <pc:spChg chg="mod">
          <ac:chgData name="LESIAK, REMY" userId="a3612a7c-9754-4a96-bbce-22dd13fca895" providerId="ADAL" clId="{EB87E3E4-684A-474A-9008-0815F63A6B75}" dt="2021-10-21T07:09:24.037" v="10651" actId="20577"/>
          <ac:spMkLst>
            <pc:docMk/>
            <pc:sldMk cId="3478089368" sldId="302"/>
            <ac:spMk id="10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19T11:27:35.267" v="8714" actId="478"/>
          <ac:spMkLst>
            <pc:docMk/>
            <pc:sldMk cId="3478089368" sldId="302"/>
            <ac:spMk id="12" creationId="{E45AAA18-217D-4323-B224-4749B4283990}"/>
          </ac:spMkLst>
        </pc:spChg>
        <pc:graphicFrameChg chg="mod">
          <ac:chgData name="LESIAK, REMY" userId="a3612a7c-9754-4a96-bbce-22dd13fca895" providerId="ADAL" clId="{EB87E3E4-684A-474A-9008-0815F63A6B75}" dt="2021-10-19T11:27:44.572" v="8717" actId="1076"/>
          <ac:graphicFrameMkLst>
            <pc:docMk/>
            <pc:sldMk cId="3478089368" sldId="302"/>
            <ac:graphicFrameMk id="7" creationId="{8EDBDA4E-316B-46E4-AE60-283484A10896}"/>
          </ac:graphicFrameMkLst>
        </pc:graphicFrameChg>
      </pc:sldChg>
      <pc:sldChg chg="modSp add del mod ord modNotesTx">
        <pc:chgData name="LESIAK, REMY" userId="a3612a7c-9754-4a96-bbce-22dd13fca895" providerId="ADAL" clId="{EB87E3E4-684A-474A-9008-0815F63A6B75}" dt="2021-10-21T14:19:47.343" v="14887" actId="47"/>
        <pc:sldMkLst>
          <pc:docMk/>
          <pc:sldMk cId="1838735260" sldId="303"/>
        </pc:sldMkLst>
        <pc:spChg chg="mod">
          <ac:chgData name="LESIAK, REMY" userId="a3612a7c-9754-4a96-bbce-22dd13fca895" providerId="ADAL" clId="{EB87E3E4-684A-474A-9008-0815F63A6B75}" dt="2021-10-21T12:51:08.115" v="13760"/>
          <ac:spMkLst>
            <pc:docMk/>
            <pc:sldMk cId="1838735260" sldId="303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2:52:18.928" v="13824" actId="14100"/>
          <ac:spMkLst>
            <pc:docMk/>
            <pc:sldMk cId="1838735260" sldId="303"/>
            <ac:spMk id="4" creationId="{1C2C7EE9-C055-4853-AF5A-0A8954BC82E8}"/>
          </ac:spMkLst>
        </pc:spChg>
        <pc:spChg chg="mod">
          <ac:chgData name="LESIAK, REMY" userId="a3612a7c-9754-4a96-bbce-22dd13fca895" providerId="ADAL" clId="{EB87E3E4-684A-474A-9008-0815F63A6B75}" dt="2021-10-21T12:52:07.557" v="13822" actId="20577"/>
          <ac:spMkLst>
            <pc:docMk/>
            <pc:sldMk cId="1838735260" sldId="303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19T11:40:10.669" v="8931" actId="1076"/>
          <ac:spMkLst>
            <pc:docMk/>
            <pc:sldMk cId="1838735260" sldId="303"/>
            <ac:spMk id="11" creationId="{DCCEE899-825C-40D8-893C-DEBB97886D64}"/>
          </ac:spMkLst>
        </pc:spChg>
        <pc:spChg chg="mod">
          <ac:chgData name="LESIAK, REMY" userId="a3612a7c-9754-4a96-bbce-22dd13fca895" providerId="ADAL" clId="{EB87E3E4-684A-474A-9008-0815F63A6B75}" dt="2021-10-19T11:40:13.689" v="8932" actId="1076"/>
          <ac:spMkLst>
            <pc:docMk/>
            <pc:sldMk cId="1838735260" sldId="303"/>
            <ac:spMk id="13" creationId="{3790319B-D419-4DDE-AC14-DC08294DA11C}"/>
          </ac:spMkLst>
        </pc:spChg>
      </pc:sldChg>
      <pc:sldChg chg="addSp delSp modSp add mod">
        <pc:chgData name="LESIAK, REMY" userId="a3612a7c-9754-4a96-bbce-22dd13fca895" providerId="ADAL" clId="{EB87E3E4-684A-474A-9008-0815F63A6B75}" dt="2021-10-30T13:32:24.234" v="21249" actId="20577"/>
        <pc:sldMkLst>
          <pc:docMk/>
          <pc:sldMk cId="3376003248" sldId="303"/>
        </pc:sldMkLst>
        <pc:spChg chg="add del">
          <ac:chgData name="LESIAK, REMY" userId="a3612a7c-9754-4a96-bbce-22dd13fca895" providerId="ADAL" clId="{EB87E3E4-684A-474A-9008-0815F63A6B75}" dt="2021-10-30T13:09:48.693" v="20009" actId="478"/>
          <ac:spMkLst>
            <pc:docMk/>
            <pc:sldMk cId="3376003248" sldId="303"/>
            <ac:spMk id="2" creationId="{01DFEAC7-A79B-4321-8721-A932BB62448B}"/>
          </ac:spMkLst>
        </pc:spChg>
        <pc:spChg chg="mod">
          <ac:chgData name="LESIAK, REMY" userId="a3612a7c-9754-4a96-bbce-22dd13fca895" providerId="ADAL" clId="{EB87E3E4-684A-474A-9008-0815F63A6B75}" dt="2021-10-30T13:32:24.234" v="21249" actId="20577"/>
          <ac:spMkLst>
            <pc:docMk/>
            <pc:sldMk cId="3376003248" sldId="303"/>
            <ac:spMk id="6" creationId="{A5C0B673-3F58-4E53-85B0-38CE1842051A}"/>
          </ac:spMkLst>
        </pc:spChg>
        <pc:spChg chg="mod">
          <ac:chgData name="LESIAK, REMY" userId="a3612a7c-9754-4a96-bbce-22dd13fca895" providerId="ADAL" clId="{EB87E3E4-684A-474A-9008-0815F63A6B75}" dt="2021-10-30T13:11:50.648" v="20062" actId="20577"/>
          <ac:spMkLst>
            <pc:docMk/>
            <pc:sldMk cId="3376003248" sldId="303"/>
            <ac:spMk id="7" creationId="{BAAA4D41-6E41-493B-AE69-C4FF1EE55B01}"/>
          </ac:spMkLst>
        </pc:spChg>
        <pc:spChg chg="del mod">
          <ac:chgData name="LESIAK, REMY" userId="a3612a7c-9754-4a96-bbce-22dd13fca895" providerId="ADAL" clId="{EB87E3E4-684A-474A-9008-0815F63A6B75}" dt="2021-10-30T13:09:48.693" v="20009" actId="478"/>
          <ac:spMkLst>
            <pc:docMk/>
            <pc:sldMk cId="3376003248" sldId="303"/>
            <ac:spMk id="8" creationId="{91E978E5-C6FD-4999-9716-88DC3F1F4331}"/>
          </ac:spMkLst>
        </pc:spChg>
        <pc:spChg chg="add mod">
          <ac:chgData name="LESIAK, REMY" userId="a3612a7c-9754-4a96-bbce-22dd13fca895" providerId="ADAL" clId="{EB87E3E4-684A-474A-9008-0815F63A6B75}" dt="2021-10-30T13:23:08.024" v="20493" actId="14100"/>
          <ac:spMkLst>
            <pc:docMk/>
            <pc:sldMk cId="3376003248" sldId="303"/>
            <ac:spMk id="10" creationId="{D85BC0C6-44AC-47EA-8AE2-CA2AE24139EE}"/>
          </ac:spMkLst>
        </pc:spChg>
        <pc:spChg chg="add del">
          <ac:chgData name="LESIAK, REMY" userId="a3612a7c-9754-4a96-bbce-22dd13fca895" providerId="ADAL" clId="{EB87E3E4-684A-474A-9008-0815F63A6B75}" dt="2021-10-30T13:10:18.676" v="20016" actId="478"/>
          <ac:spMkLst>
            <pc:docMk/>
            <pc:sldMk cId="3376003248" sldId="303"/>
            <ac:spMk id="11" creationId="{CE04CE1F-6213-4BE8-A5E9-298C117464EC}"/>
          </ac:spMkLst>
        </pc:spChg>
        <pc:graphicFrameChg chg="add mod modGraphic">
          <ac:chgData name="LESIAK, REMY" userId="a3612a7c-9754-4a96-bbce-22dd13fca895" providerId="ADAL" clId="{EB87E3E4-684A-474A-9008-0815F63A6B75}" dt="2021-10-30T13:25:17.485" v="20701" actId="1035"/>
          <ac:graphicFrameMkLst>
            <pc:docMk/>
            <pc:sldMk cId="3376003248" sldId="303"/>
            <ac:graphicFrameMk id="13" creationId="{DE47BD62-E400-41C3-AD0F-6F5F85A21467}"/>
          </ac:graphicFrameMkLst>
        </pc:graphicFrameChg>
        <pc:picChg chg="del">
          <ac:chgData name="LESIAK, REMY" userId="a3612a7c-9754-4a96-bbce-22dd13fca895" providerId="ADAL" clId="{EB87E3E4-684A-474A-9008-0815F63A6B75}" dt="2021-10-30T13:10:16.038" v="20014" actId="478"/>
          <ac:picMkLst>
            <pc:docMk/>
            <pc:sldMk cId="3376003248" sldId="303"/>
            <ac:picMk id="9" creationId="{16345161-49E3-4D94-AC6A-85F41BC31189}"/>
          </ac:picMkLst>
        </pc:picChg>
        <pc:picChg chg="add mod">
          <ac:chgData name="LESIAK, REMY" userId="a3612a7c-9754-4a96-bbce-22dd13fca895" providerId="ADAL" clId="{EB87E3E4-684A-474A-9008-0815F63A6B75}" dt="2021-10-30T13:23:43.997" v="20519" actId="1035"/>
          <ac:picMkLst>
            <pc:docMk/>
            <pc:sldMk cId="3376003248" sldId="303"/>
            <ac:picMk id="12" creationId="{B5A7919A-5858-4B3D-8CF3-8B36A3786F2A}"/>
          </ac:picMkLst>
        </pc:picChg>
      </pc:sldChg>
      <pc:sldChg chg="addSp delSp modSp add mod ord">
        <pc:chgData name="LESIAK, REMY" userId="a3612a7c-9754-4a96-bbce-22dd13fca895" providerId="ADAL" clId="{EB87E3E4-684A-474A-9008-0815F63A6B75}" dt="2021-10-30T13:32:34.013" v="21256" actId="20577"/>
        <pc:sldMkLst>
          <pc:docMk/>
          <pc:sldMk cId="243250453" sldId="304"/>
        </pc:sldMkLst>
        <pc:spChg chg="mod">
          <ac:chgData name="LESIAK, REMY" userId="a3612a7c-9754-4a96-bbce-22dd13fca895" providerId="ADAL" clId="{EB87E3E4-684A-474A-9008-0815F63A6B75}" dt="2021-10-30T13:32:34.013" v="21256" actId="20577"/>
          <ac:spMkLst>
            <pc:docMk/>
            <pc:sldMk cId="243250453" sldId="304"/>
            <ac:spMk id="6" creationId="{A5C0B673-3F58-4E53-85B0-38CE1842051A}"/>
          </ac:spMkLst>
        </pc:spChg>
        <pc:spChg chg="del mod">
          <ac:chgData name="LESIAK, REMY" userId="a3612a7c-9754-4a96-bbce-22dd13fca895" providerId="ADAL" clId="{EB87E3E4-684A-474A-9008-0815F63A6B75}" dt="2021-10-30T13:18:30.718" v="20409" actId="478"/>
          <ac:spMkLst>
            <pc:docMk/>
            <pc:sldMk cId="243250453" sldId="304"/>
            <ac:spMk id="7" creationId="{BAAA4D41-6E41-493B-AE69-C4FF1EE55B01}"/>
          </ac:spMkLst>
        </pc:spChg>
        <pc:spChg chg="del">
          <ac:chgData name="LESIAK, REMY" userId="a3612a7c-9754-4a96-bbce-22dd13fca895" providerId="ADAL" clId="{EB87E3E4-684A-474A-9008-0815F63A6B75}" dt="2021-10-30T13:17:54.710" v="20392" actId="478"/>
          <ac:spMkLst>
            <pc:docMk/>
            <pc:sldMk cId="243250453" sldId="304"/>
            <ac:spMk id="10" creationId="{D85BC0C6-44AC-47EA-8AE2-CA2AE24139EE}"/>
          </ac:spMkLst>
        </pc:spChg>
        <pc:spChg chg="add del">
          <ac:chgData name="LESIAK, REMY" userId="a3612a7c-9754-4a96-bbce-22dd13fca895" providerId="ADAL" clId="{EB87E3E4-684A-474A-9008-0815F63A6B75}" dt="2021-10-30T13:18:25.326" v="20408" actId="478"/>
          <ac:spMkLst>
            <pc:docMk/>
            <pc:sldMk cId="243250453" sldId="304"/>
            <ac:spMk id="11" creationId="{E35AEC93-2B32-4D34-AB14-6BDA28D22649}"/>
          </ac:spMkLst>
        </pc:spChg>
        <pc:spChg chg="add del mod">
          <ac:chgData name="LESIAK, REMY" userId="a3612a7c-9754-4a96-bbce-22dd13fca895" providerId="ADAL" clId="{EB87E3E4-684A-474A-9008-0815F63A6B75}" dt="2021-10-30T13:18:33.631" v="20410" actId="478"/>
          <ac:spMkLst>
            <pc:docMk/>
            <pc:sldMk cId="243250453" sldId="304"/>
            <ac:spMk id="13" creationId="{82D22CC7-A042-4437-BA70-FCB1A40F033F}"/>
          </ac:spMkLst>
        </pc:spChg>
        <pc:spChg chg="add del mod">
          <ac:chgData name="LESIAK, REMY" userId="a3612a7c-9754-4a96-bbce-22dd13fca895" providerId="ADAL" clId="{EB87E3E4-684A-474A-9008-0815F63A6B75}" dt="2021-10-30T13:30:33.997" v="21135" actId="478"/>
          <ac:spMkLst>
            <pc:docMk/>
            <pc:sldMk cId="243250453" sldId="304"/>
            <ac:spMk id="15" creationId="{264DAC61-6892-41E2-8214-B39D4198EE7F}"/>
          </ac:spMkLst>
        </pc:spChg>
        <pc:graphicFrameChg chg="add del">
          <ac:chgData name="LESIAK, REMY" userId="a3612a7c-9754-4a96-bbce-22dd13fca895" providerId="ADAL" clId="{EB87E3E4-684A-474A-9008-0815F63A6B75}" dt="2021-10-30T13:18:43.766" v="20412" actId="3680"/>
          <ac:graphicFrameMkLst>
            <pc:docMk/>
            <pc:sldMk cId="243250453" sldId="304"/>
            <ac:graphicFrameMk id="9" creationId="{7A10F9F2-00DD-4B47-BA0F-AC8332A0FE4A}"/>
          </ac:graphicFrameMkLst>
        </pc:graphicFrameChg>
        <pc:graphicFrameChg chg="add mod modGraphic">
          <ac:chgData name="LESIAK, REMY" userId="a3612a7c-9754-4a96-bbce-22dd13fca895" providerId="ADAL" clId="{EB87E3E4-684A-474A-9008-0815F63A6B75}" dt="2021-10-30T13:30:45.083" v="21138" actId="14734"/>
          <ac:graphicFrameMkLst>
            <pc:docMk/>
            <pc:sldMk cId="243250453" sldId="304"/>
            <ac:graphicFrameMk id="14" creationId="{F218150F-37DB-4D9E-8751-302C12000DB5}"/>
          </ac:graphicFrameMkLst>
        </pc:graphicFrameChg>
        <pc:picChg chg="del mod">
          <ac:chgData name="LESIAK, REMY" userId="a3612a7c-9754-4a96-bbce-22dd13fca895" providerId="ADAL" clId="{EB87E3E4-684A-474A-9008-0815F63A6B75}" dt="2021-10-30T13:18:22.447" v="20407" actId="478"/>
          <ac:picMkLst>
            <pc:docMk/>
            <pc:sldMk cId="243250453" sldId="304"/>
            <ac:picMk id="12" creationId="{B5A7919A-5858-4B3D-8CF3-8B36A3786F2A}"/>
          </ac:picMkLst>
        </pc:picChg>
      </pc:sldChg>
      <pc:sldChg chg="add del">
        <pc:chgData name="LESIAK, REMY" userId="a3612a7c-9754-4a96-bbce-22dd13fca895" providerId="ADAL" clId="{EB87E3E4-684A-474A-9008-0815F63A6B75}" dt="2021-10-30T13:17:23.173" v="20387" actId="47"/>
        <pc:sldMkLst>
          <pc:docMk/>
          <pc:sldMk cId="2148591843" sldId="304"/>
        </pc:sldMkLst>
      </pc:sldChg>
      <pc:sldChg chg="addSp delSp modSp add del mod modNotesTx">
        <pc:chgData name="LESIAK, REMY" userId="a3612a7c-9754-4a96-bbce-22dd13fca895" providerId="ADAL" clId="{EB87E3E4-684A-474A-9008-0815F63A6B75}" dt="2021-10-21T14:19:47.343" v="14887" actId="47"/>
        <pc:sldMkLst>
          <pc:docMk/>
          <pc:sldMk cId="3462979163" sldId="304"/>
        </pc:sldMkLst>
        <pc:spChg chg="add del mod">
          <ac:chgData name="LESIAK, REMY" userId="a3612a7c-9754-4a96-bbce-22dd13fca895" providerId="ADAL" clId="{EB87E3E4-684A-474A-9008-0815F63A6B75}" dt="2021-10-21T12:54:48.235" v="13859" actId="478"/>
          <ac:spMkLst>
            <pc:docMk/>
            <pc:sldMk cId="3462979163" sldId="304"/>
            <ac:spMk id="2" creationId="{1744A2AC-FAA8-4B1D-A835-FDDFB432EF8B}"/>
          </ac:spMkLst>
        </pc:spChg>
        <pc:spChg chg="mod">
          <ac:chgData name="LESIAK, REMY" userId="a3612a7c-9754-4a96-bbce-22dd13fca895" providerId="ADAL" clId="{EB87E3E4-684A-474A-9008-0815F63A6B75}" dt="2021-10-21T12:52:51.676" v="13845"/>
          <ac:spMkLst>
            <pc:docMk/>
            <pc:sldMk cId="3462979163" sldId="304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2:54:40.047" v="13858" actId="113"/>
          <ac:spMkLst>
            <pc:docMk/>
            <pc:sldMk cId="3462979163" sldId="304"/>
            <ac:spMk id="4" creationId="{1C2C7EE9-C055-4853-AF5A-0A8954BC82E8}"/>
          </ac:spMkLst>
        </pc:spChg>
        <pc:spChg chg="add del">
          <ac:chgData name="LESIAK, REMY" userId="a3612a7c-9754-4a96-bbce-22dd13fca895" providerId="ADAL" clId="{EB87E3E4-684A-474A-9008-0815F63A6B75}" dt="2021-10-19T11:47:56.161" v="9347"/>
          <ac:spMkLst>
            <pc:docMk/>
            <pc:sldMk cId="3462979163" sldId="304"/>
            <ac:spMk id="7" creationId="{6F6A2685-47BD-4375-8B20-D393EB284E15}"/>
          </ac:spMkLst>
        </pc:spChg>
        <pc:spChg chg="mod">
          <ac:chgData name="LESIAK, REMY" userId="a3612a7c-9754-4a96-bbce-22dd13fca895" providerId="ADAL" clId="{EB87E3E4-684A-474A-9008-0815F63A6B75}" dt="2021-10-21T12:55:03.795" v="13886" actId="6549"/>
          <ac:spMkLst>
            <pc:docMk/>
            <pc:sldMk cId="3462979163" sldId="304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2:59:01.052" v="13948" actId="20577"/>
          <ac:spMkLst>
            <pc:docMk/>
            <pc:sldMk cId="3462979163" sldId="304"/>
            <ac:spMk id="11" creationId="{DCCEE899-825C-40D8-893C-DEBB97886D64}"/>
          </ac:spMkLst>
        </pc:spChg>
        <pc:spChg chg="mod">
          <ac:chgData name="LESIAK, REMY" userId="a3612a7c-9754-4a96-bbce-22dd13fca895" providerId="ADAL" clId="{EB87E3E4-684A-474A-9008-0815F63A6B75}" dt="2021-10-21T12:54:53.804" v="13884" actId="1036"/>
          <ac:spMkLst>
            <pc:docMk/>
            <pc:sldMk cId="3462979163" sldId="304"/>
            <ac:spMk id="13" creationId="{3790319B-D419-4DDE-AC14-DC08294DA11C}"/>
          </ac:spMkLst>
        </pc:spChg>
        <pc:spChg chg="mod">
          <ac:chgData name="LESIAK, REMY" userId="a3612a7c-9754-4a96-bbce-22dd13fca895" providerId="ADAL" clId="{EB87E3E4-684A-474A-9008-0815F63A6B75}" dt="2021-10-21T12:58:58.651" v="13947" actId="20577"/>
          <ac:spMkLst>
            <pc:docMk/>
            <pc:sldMk cId="3462979163" sldId="304"/>
            <ac:spMk id="14" creationId="{EB245D23-73F1-4C7D-86E8-22DF51FFE5CF}"/>
          </ac:spMkLst>
        </pc:spChg>
        <pc:spChg chg="del">
          <ac:chgData name="LESIAK, REMY" userId="a3612a7c-9754-4a96-bbce-22dd13fca895" providerId="ADAL" clId="{EB87E3E4-684A-474A-9008-0815F63A6B75}" dt="2021-10-19T11:48:10.231" v="9350" actId="478"/>
          <ac:spMkLst>
            <pc:docMk/>
            <pc:sldMk cId="3462979163" sldId="304"/>
            <ac:spMk id="17" creationId="{D9ED0824-197E-481D-9095-CC66BC025D74}"/>
          </ac:spMkLst>
        </pc:spChg>
        <pc:spChg chg="del">
          <ac:chgData name="LESIAK, REMY" userId="a3612a7c-9754-4a96-bbce-22dd13fca895" providerId="ADAL" clId="{EB87E3E4-684A-474A-9008-0815F63A6B75}" dt="2021-10-19T11:48:34.767" v="9354" actId="478"/>
          <ac:spMkLst>
            <pc:docMk/>
            <pc:sldMk cId="3462979163" sldId="304"/>
            <ac:spMk id="18" creationId="{CBA53AF1-D475-468F-8EBE-6FF9071EFC7A}"/>
          </ac:spMkLst>
        </pc:spChg>
      </pc:sldChg>
      <pc:sldChg chg="addSp delSp modSp add del mod modNotesTx">
        <pc:chgData name="LESIAK, REMY" userId="a3612a7c-9754-4a96-bbce-22dd13fca895" providerId="ADAL" clId="{EB87E3E4-684A-474A-9008-0815F63A6B75}" dt="2021-10-21T14:19:47.343" v="14887" actId="47"/>
        <pc:sldMkLst>
          <pc:docMk/>
          <pc:sldMk cId="1604409409" sldId="305"/>
        </pc:sldMkLst>
        <pc:spChg chg="del">
          <ac:chgData name="LESIAK, REMY" userId="a3612a7c-9754-4a96-bbce-22dd13fca895" providerId="ADAL" clId="{EB87E3E4-684A-474A-9008-0815F63A6B75}" dt="2021-10-19T11:50:42.900" v="9392" actId="478"/>
          <ac:spMkLst>
            <pc:docMk/>
            <pc:sldMk cId="1604409409" sldId="305"/>
            <ac:spMk id="2" creationId="{1744A2AC-FAA8-4B1D-A835-FDDFB432EF8B}"/>
          </ac:spMkLst>
        </pc:spChg>
        <pc:spChg chg="mod">
          <ac:chgData name="LESIAK, REMY" userId="a3612a7c-9754-4a96-bbce-22dd13fca895" providerId="ADAL" clId="{EB87E3E4-684A-474A-9008-0815F63A6B75}" dt="2021-10-21T12:52:53.665" v="13847"/>
          <ac:spMkLst>
            <pc:docMk/>
            <pc:sldMk cId="1604409409" sldId="305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2:56:14.567" v="13897"/>
          <ac:spMkLst>
            <pc:docMk/>
            <pc:sldMk cId="1604409409" sldId="305"/>
            <ac:spMk id="4" creationId="{1C2C7EE9-C055-4853-AF5A-0A8954BC82E8}"/>
          </ac:spMkLst>
        </pc:spChg>
        <pc:spChg chg="add del">
          <ac:chgData name="LESIAK, REMY" userId="a3612a7c-9754-4a96-bbce-22dd13fca895" providerId="ADAL" clId="{EB87E3E4-684A-474A-9008-0815F63A6B75}" dt="2021-10-19T11:50:53.361" v="9394"/>
          <ac:spMkLst>
            <pc:docMk/>
            <pc:sldMk cId="1604409409" sldId="305"/>
            <ac:spMk id="7" creationId="{999DF231-5074-46CE-B527-169978CAE3B4}"/>
          </ac:spMkLst>
        </pc:spChg>
        <pc:spChg chg="add del">
          <ac:chgData name="LESIAK, REMY" userId="a3612a7c-9754-4a96-bbce-22dd13fca895" providerId="ADAL" clId="{EB87E3E4-684A-474A-9008-0815F63A6B75}" dt="2021-10-19T11:51:29.191" v="9400"/>
          <ac:spMkLst>
            <pc:docMk/>
            <pc:sldMk cId="1604409409" sldId="305"/>
            <ac:spMk id="8" creationId="{072AE2F5-D160-4BD4-AC80-63B85FEB88D3}"/>
          </ac:spMkLst>
        </pc:spChg>
        <pc:spChg chg="mod">
          <ac:chgData name="LESIAK, REMY" userId="a3612a7c-9754-4a96-bbce-22dd13fca895" providerId="ADAL" clId="{EB87E3E4-684A-474A-9008-0815F63A6B75}" dt="2021-10-21T12:55:41.441" v="13893" actId="6549"/>
          <ac:spMkLst>
            <pc:docMk/>
            <pc:sldMk cId="1604409409" sldId="305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2:58:37.935" v="13942" actId="20577"/>
          <ac:spMkLst>
            <pc:docMk/>
            <pc:sldMk cId="1604409409" sldId="305"/>
            <ac:spMk id="11" creationId="{DCCEE899-825C-40D8-893C-DEBB97886D64}"/>
          </ac:spMkLst>
        </pc:spChg>
        <pc:spChg chg="mod">
          <ac:chgData name="LESIAK, REMY" userId="a3612a7c-9754-4a96-bbce-22dd13fca895" providerId="ADAL" clId="{EB87E3E4-684A-474A-9008-0815F63A6B75}" dt="2021-10-21T12:55:37.417" v="13892" actId="1076"/>
          <ac:spMkLst>
            <pc:docMk/>
            <pc:sldMk cId="1604409409" sldId="305"/>
            <ac:spMk id="13" creationId="{3790319B-D419-4DDE-AC14-DC08294DA11C}"/>
          </ac:spMkLst>
        </pc:spChg>
        <pc:spChg chg="mod">
          <ac:chgData name="LESIAK, REMY" userId="a3612a7c-9754-4a96-bbce-22dd13fca895" providerId="ADAL" clId="{EB87E3E4-684A-474A-9008-0815F63A6B75}" dt="2021-10-21T12:58:42.212" v="13946" actId="20577"/>
          <ac:spMkLst>
            <pc:docMk/>
            <pc:sldMk cId="1604409409" sldId="305"/>
            <ac:spMk id="14" creationId="{EB245D23-73F1-4C7D-86E8-22DF51FFE5CF}"/>
          </ac:spMkLst>
        </pc:spChg>
      </pc:sldChg>
      <pc:sldChg chg="addSp delSp modSp add mod">
        <pc:chgData name="LESIAK, REMY" userId="a3612a7c-9754-4a96-bbce-22dd13fca895" providerId="ADAL" clId="{EB87E3E4-684A-474A-9008-0815F63A6B75}" dt="2021-10-30T13:36:24.113" v="21343" actId="1076"/>
        <pc:sldMkLst>
          <pc:docMk/>
          <pc:sldMk cId="3806347240" sldId="305"/>
        </pc:sldMkLst>
        <pc:spChg chg="add del">
          <ac:chgData name="LESIAK, REMY" userId="a3612a7c-9754-4a96-bbce-22dd13fca895" providerId="ADAL" clId="{EB87E3E4-684A-474A-9008-0815F63A6B75}" dt="2021-10-30T13:31:22.585" v="21142" actId="478"/>
          <ac:spMkLst>
            <pc:docMk/>
            <pc:sldMk cId="3806347240" sldId="305"/>
            <ac:spMk id="2" creationId="{523FC692-4F78-4009-A241-D863CC419031}"/>
          </ac:spMkLst>
        </pc:spChg>
        <pc:spChg chg="mod">
          <ac:chgData name="LESIAK, REMY" userId="a3612a7c-9754-4a96-bbce-22dd13fca895" providerId="ADAL" clId="{EB87E3E4-684A-474A-9008-0815F63A6B75}" dt="2021-10-30T13:32:40.852" v="21265" actId="20577"/>
          <ac:spMkLst>
            <pc:docMk/>
            <pc:sldMk cId="3806347240" sldId="305"/>
            <ac:spMk id="6" creationId="{A5C0B673-3F58-4E53-85B0-38CE1842051A}"/>
          </ac:spMkLst>
        </pc:spChg>
        <pc:spChg chg="mod">
          <ac:chgData name="LESIAK, REMY" userId="a3612a7c-9754-4a96-bbce-22dd13fca895" providerId="ADAL" clId="{EB87E3E4-684A-474A-9008-0815F63A6B75}" dt="2021-10-30T13:33:02.795" v="21337" actId="20577"/>
          <ac:spMkLst>
            <pc:docMk/>
            <pc:sldMk cId="3806347240" sldId="305"/>
            <ac:spMk id="7" creationId="{BAAA4D41-6E41-493B-AE69-C4FF1EE55B01}"/>
          </ac:spMkLst>
        </pc:spChg>
        <pc:spChg chg="del mod">
          <ac:chgData name="LESIAK, REMY" userId="a3612a7c-9754-4a96-bbce-22dd13fca895" providerId="ADAL" clId="{EB87E3E4-684A-474A-9008-0815F63A6B75}" dt="2021-10-30T13:31:22.585" v="21142" actId="478"/>
          <ac:spMkLst>
            <pc:docMk/>
            <pc:sldMk cId="3806347240" sldId="305"/>
            <ac:spMk id="8" creationId="{91E978E5-C6FD-4999-9716-88DC3F1F4331}"/>
          </ac:spMkLst>
        </pc:spChg>
        <pc:spChg chg="del">
          <ac:chgData name="LESIAK, REMY" userId="a3612a7c-9754-4a96-bbce-22dd13fca895" providerId="ADAL" clId="{EB87E3E4-684A-474A-9008-0815F63A6B75}" dt="2021-10-30T13:33:40.186" v="21338" actId="478"/>
          <ac:spMkLst>
            <pc:docMk/>
            <pc:sldMk cId="3806347240" sldId="305"/>
            <ac:spMk id="10" creationId="{D855E97E-8A1A-41EE-A505-41279D964416}"/>
          </ac:spMkLst>
        </pc:spChg>
        <pc:spChg chg="add mod">
          <ac:chgData name="LESIAK, REMY" userId="a3612a7c-9754-4a96-bbce-22dd13fca895" providerId="ADAL" clId="{EB87E3E4-684A-474A-9008-0815F63A6B75}" dt="2021-10-30T13:31:51.964" v="21206" actId="1076"/>
          <ac:spMkLst>
            <pc:docMk/>
            <pc:sldMk cId="3806347240" sldId="305"/>
            <ac:spMk id="11" creationId="{CEEF4FA4-645F-43B5-9C22-C5D7AC993654}"/>
          </ac:spMkLst>
        </pc:spChg>
        <pc:spChg chg="add del">
          <ac:chgData name="LESIAK, REMY" userId="a3612a7c-9754-4a96-bbce-22dd13fca895" providerId="ADAL" clId="{EB87E3E4-684A-474A-9008-0815F63A6B75}" dt="2021-10-30T13:33:43.500" v="21340" actId="478"/>
          <ac:spMkLst>
            <pc:docMk/>
            <pc:sldMk cId="3806347240" sldId="305"/>
            <ac:spMk id="12" creationId="{7C04401F-F95A-425F-9A4E-388AF502D9DF}"/>
          </ac:spMkLst>
        </pc:spChg>
        <pc:picChg chg="del">
          <ac:chgData name="LESIAK, REMY" userId="a3612a7c-9754-4a96-bbce-22dd13fca895" providerId="ADAL" clId="{EB87E3E4-684A-474A-9008-0815F63A6B75}" dt="2021-10-30T13:31:56.737" v="21207" actId="478"/>
          <ac:picMkLst>
            <pc:docMk/>
            <pc:sldMk cId="3806347240" sldId="305"/>
            <ac:picMk id="9" creationId="{16345161-49E3-4D94-AC6A-85F41BC31189}"/>
          </ac:picMkLst>
        </pc:picChg>
        <pc:picChg chg="add mod">
          <ac:chgData name="LESIAK, REMY" userId="a3612a7c-9754-4a96-bbce-22dd13fca895" providerId="ADAL" clId="{EB87E3E4-684A-474A-9008-0815F63A6B75}" dt="2021-10-30T13:36:24.113" v="21343" actId="1076"/>
          <ac:picMkLst>
            <pc:docMk/>
            <pc:sldMk cId="3806347240" sldId="305"/>
            <ac:picMk id="13" creationId="{2C60F758-BEBB-47E5-8838-EEBE57F2A92B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0-30T13:38:35.806" v="21509" actId="1076"/>
        <pc:sldMkLst>
          <pc:docMk/>
          <pc:sldMk cId="360448125" sldId="306"/>
        </pc:sldMkLst>
        <pc:spChg chg="add del mod">
          <ac:chgData name="LESIAK, REMY" userId="a3612a7c-9754-4a96-bbce-22dd13fca895" providerId="ADAL" clId="{EB87E3E4-684A-474A-9008-0815F63A6B75}" dt="2021-10-30T13:38:16.217" v="21504" actId="20577"/>
          <ac:spMkLst>
            <pc:docMk/>
            <pc:sldMk cId="360448125" sldId="306"/>
            <ac:spMk id="2" creationId="{FA70752B-9EF5-4189-8804-3F9BE575FAC3}"/>
          </ac:spMkLst>
        </pc:spChg>
        <pc:spChg chg="mod">
          <ac:chgData name="LESIAK, REMY" userId="a3612a7c-9754-4a96-bbce-22dd13fca895" providerId="ADAL" clId="{EB87E3E4-684A-474A-9008-0815F63A6B75}" dt="2021-10-30T13:37:31.786" v="21450" actId="20577"/>
          <ac:spMkLst>
            <pc:docMk/>
            <pc:sldMk cId="360448125" sldId="306"/>
            <ac:spMk id="6" creationId="{A5C0B673-3F58-4E53-85B0-38CE1842051A}"/>
          </ac:spMkLst>
        </pc:spChg>
        <pc:spChg chg="mod">
          <ac:chgData name="LESIAK, REMY" userId="a3612a7c-9754-4a96-bbce-22dd13fca895" providerId="ADAL" clId="{EB87E3E4-684A-474A-9008-0815F63A6B75}" dt="2021-10-30T13:37:40.129" v="21460" actId="20577"/>
          <ac:spMkLst>
            <pc:docMk/>
            <pc:sldMk cId="360448125" sldId="306"/>
            <ac:spMk id="7" creationId="{BAAA4D41-6E41-493B-AE69-C4FF1EE55B01}"/>
          </ac:spMkLst>
        </pc:spChg>
        <pc:spChg chg="add del">
          <ac:chgData name="LESIAK, REMY" userId="a3612a7c-9754-4a96-bbce-22dd13fca895" providerId="ADAL" clId="{EB87E3E4-684A-474A-9008-0815F63A6B75}" dt="2021-10-30T13:38:28.766" v="21507" actId="478"/>
          <ac:spMkLst>
            <pc:docMk/>
            <pc:sldMk cId="360448125" sldId="306"/>
            <ac:spMk id="8" creationId="{16BD8375-D2CB-457F-AC53-33B95CD96941}"/>
          </ac:spMkLst>
        </pc:spChg>
        <pc:spChg chg="del">
          <ac:chgData name="LESIAK, REMY" userId="a3612a7c-9754-4a96-bbce-22dd13fca895" providerId="ADAL" clId="{EB87E3E4-684A-474A-9008-0815F63A6B75}" dt="2021-10-30T13:37:55.411" v="21461" actId="478"/>
          <ac:spMkLst>
            <pc:docMk/>
            <pc:sldMk cId="360448125" sldId="306"/>
            <ac:spMk id="11" creationId="{CEEF4FA4-645F-43B5-9C22-C5D7AC993654}"/>
          </ac:spMkLst>
        </pc:spChg>
        <pc:picChg chg="add mod">
          <ac:chgData name="LESIAK, REMY" userId="a3612a7c-9754-4a96-bbce-22dd13fca895" providerId="ADAL" clId="{EB87E3E4-684A-474A-9008-0815F63A6B75}" dt="2021-10-30T13:38:35.806" v="21509" actId="1076"/>
          <ac:picMkLst>
            <pc:docMk/>
            <pc:sldMk cId="360448125" sldId="306"/>
            <ac:picMk id="9" creationId="{ED37FBAF-8B82-44EC-9E20-D7158EDF3DA1}"/>
          </ac:picMkLst>
        </pc:picChg>
        <pc:picChg chg="del">
          <ac:chgData name="LESIAK, REMY" userId="a3612a7c-9754-4a96-bbce-22dd13fca895" providerId="ADAL" clId="{EB87E3E4-684A-474A-9008-0815F63A6B75}" dt="2021-10-30T13:38:24" v="21505" actId="478"/>
          <ac:picMkLst>
            <pc:docMk/>
            <pc:sldMk cId="360448125" sldId="306"/>
            <ac:picMk id="13" creationId="{2C60F758-BEBB-47E5-8838-EEBE57F2A92B}"/>
          </ac:picMkLst>
        </pc:picChg>
      </pc:sldChg>
      <pc:sldChg chg="modSp add del mod modNotesTx">
        <pc:chgData name="LESIAK, REMY" userId="a3612a7c-9754-4a96-bbce-22dd13fca895" providerId="ADAL" clId="{EB87E3E4-684A-474A-9008-0815F63A6B75}" dt="2021-10-21T14:19:47.343" v="14887" actId="47"/>
        <pc:sldMkLst>
          <pc:docMk/>
          <pc:sldMk cId="3022015363" sldId="306"/>
        </pc:sldMkLst>
        <pc:spChg chg="mod">
          <ac:chgData name="LESIAK, REMY" userId="a3612a7c-9754-4a96-bbce-22dd13fca895" providerId="ADAL" clId="{EB87E3E4-684A-474A-9008-0815F63A6B75}" dt="2021-10-21T12:52:58.638" v="13849"/>
          <ac:spMkLst>
            <pc:docMk/>
            <pc:sldMk cId="3022015363" sldId="306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2:56:22.101" v="13900" actId="5793"/>
          <ac:spMkLst>
            <pc:docMk/>
            <pc:sldMk cId="3022015363" sldId="306"/>
            <ac:spMk id="4" creationId="{1C2C7EE9-C055-4853-AF5A-0A8954BC82E8}"/>
          </ac:spMkLst>
        </pc:spChg>
        <pc:spChg chg="mod">
          <ac:chgData name="LESIAK, REMY" userId="a3612a7c-9754-4a96-bbce-22dd13fca895" providerId="ADAL" clId="{EB87E3E4-684A-474A-9008-0815F63A6B75}" dt="2021-10-21T12:56:41.873" v="13908" actId="1076"/>
          <ac:spMkLst>
            <pc:docMk/>
            <pc:sldMk cId="3022015363" sldId="306"/>
            <ac:spMk id="11" creationId="{DCCEE899-825C-40D8-893C-DEBB97886D64}"/>
          </ac:spMkLst>
        </pc:spChg>
        <pc:spChg chg="mod">
          <ac:chgData name="LESIAK, REMY" userId="a3612a7c-9754-4a96-bbce-22dd13fca895" providerId="ADAL" clId="{EB87E3E4-684A-474A-9008-0815F63A6B75}" dt="2021-10-19T11:53:37.053" v="9458" actId="207"/>
          <ac:spMkLst>
            <pc:docMk/>
            <pc:sldMk cId="3022015363" sldId="306"/>
            <ac:spMk id="13" creationId="{3790319B-D419-4DDE-AC14-DC08294DA11C}"/>
          </ac:spMkLst>
        </pc:spChg>
        <pc:spChg chg="mod">
          <ac:chgData name="LESIAK, REMY" userId="a3612a7c-9754-4a96-bbce-22dd13fca895" providerId="ADAL" clId="{EB87E3E4-684A-474A-9008-0815F63A6B75}" dt="2021-10-21T12:56:39.593" v="13907" actId="1076"/>
          <ac:spMkLst>
            <pc:docMk/>
            <pc:sldMk cId="3022015363" sldId="306"/>
            <ac:spMk id="14" creationId="{EB245D23-73F1-4C7D-86E8-22DF51FFE5CF}"/>
          </ac:spMkLst>
        </pc:spChg>
      </pc:sldChg>
      <pc:sldChg chg="modSp add mod">
        <pc:chgData name="LESIAK, REMY" userId="a3612a7c-9754-4a96-bbce-22dd13fca895" providerId="ADAL" clId="{EB87E3E4-684A-474A-9008-0815F63A6B75}" dt="2021-11-09T12:59:49.028" v="34121" actId="20577"/>
        <pc:sldMkLst>
          <pc:docMk/>
          <pc:sldMk cId="1659113922" sldId="307"/>
        </pc:sldMkLst>
        <pc:spChg chg="mod">
          <ac:chgData name="LESIAK, REMY" userId="a3612a7c-9754-4a96-bbce-22dd13fca895" providerId="ADAL" clId="{EB87E3E4-684A-474A-9008-0815F63A6B75}" dt="2021-11-09T12:59:49.028" v="34121" actId="20577"/>
          <ac:spMkLst>
            <pc:docMk/>
            <pc:sldMk cId="1659113922" sldId="307"/>
            <ac:spMk id="2" creationId="{00000000-0000-0000-0000-000000000000}"/>
          </ac:spMkLst>
        </pc:spChg>
      </pc:sldChg>
      <pc:sldChg chg="addSp delSp modSp add del mod modNotesTx">
        <pc:chgData name="LESIAK, REMY" userId="a3612a7c-9754-4a96-bbce-22dd13fca895" providerId="ADAL" clId="{EB87E3E4-684A-474A-9008-0815F63A6B75}" dt="2021-10-21T14:19:47.343" v="14887" actId="47"/>
        <pc:sldMkLst>
          <pc:docMk/>
          <pc:sldMk cId="3301730120" sldId="307"/>
        </pc:sldMkLst>
        <pc:spChg chg="add del">
          <ac:chgData name="LESIAK, REMY" userId="a3612a7c-9754-4a96-bbce-22dd13fca895" providerId="ADAL" clId="{EB87E3E4-684A-474A-9008-0815F63A6B75}" dt="2021-10-19T11:55:02.124" v="9551"/>
          <ac:spMkLst>
            <pc:docMk/>
            <pc:sldMk cId="3301730120" sldId="307"/>
            <ac:spMk id="2" creationId="{FA03ACF0-CB14-401E-BC95-D7BDFD55F996}"/>
          </ac:spMkLst>
        </pc:spChg>
        <pc:spChg chg="mod">
          <ac:chgData name="LESIAK, REMY" userId="a3612a7c-9754-4a96-bbce-22dd13fca895" providerId="ADAL" clId="{EB87E3E4-684A-474A-9008-0815F63A6B75}" dt="2021-10-21T12:53:03.279" v="13851"/>
          <ac:spMkLst>
            <pc:docMk/>
            <pc:sldMk cId="3301730120" sldId="307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2:57:12.412" v="13911" actId="5793"/>
          <ac:spMkLst>
            <pc:docMk/>
            <pc:sldMk cId="3301730120" sldId="307"/>
            <ac:spMk id="4" creationId="{1C2C7EE9-C055-4853-AF5A-0A8954BC82E8}"/>
          </ac:spMkLst>
        </pc:spChg>
        <pc:spChg chg="mod">
          <ac:chgData name="LESIAK, REMY" userId="a3612a7c-9754-4a96-bbce-22dd13fca895" providerId="ADAL" clId="{EB87E3E4-684A-474A-9008-0815F63A6B75}" dt="2021-10-21T12:57:17.618" v="13912" actId="20577"/>
          <ac:spMkLst>
            <pc:docMk/>
            <pc:sldMk cId="3301730120" sldId="307"/>
            <ac:spMk id="11" creationId="{DCCEE899-825C-40D8-893C-DEBB97886D64}"/>
          </ac:spMkLst>
        </pc:spChg>
        <pc:spChg chg="add mod">
          <ac:chgData name="LESIAK, REMY" userId="a3612a7c-9754-4a96-bbce-22dd13fca895" providerId="ADAL" clId="{EB87E3E4-684A-474A-9008-0815F63A6B75}" dt="2021-10-21T12:57:19.710" v="13913" actId="20577"/>
          <ac:spMkLst>
            <pc:docMk/>
            <pc:sldMk cId="3301730120" sldId="307"/>
            <ac:spMk id="12" creationId="{ECE727EA-D4E5-4434-BD8D-DDF2015F42C8}"/>
          </ac:spMkLst>
        </pc:spChg>
        <pc:spChg chg="mod">
          <ac:chgData name="LESIAK, REMY" userId="a3612a7c-9754-4a96-bbce-22dd13fca895" providerId="ADAL" clId="{EB87E3E4-684A-474A-9008-0815F63A6B75}" dt="2021-10-19T11:55:15.158" v="9556" actId="207"/>
          <ac:spMkLst>
            <pc:docMk/>
            <pc:sldMk cId="3301730120" sldId="307"/>
            <ac:spMk id="13" creationId="{3790319B-D419-4DDE-AC14-DC08294DA11C}"/>
          </ac:spMkLst>
        </pc:spChg>
        <pc:spChg chg="del">
          <ac:chgData name="LESIAK, REMY" userId="a3612a7c-9754-4a96-bbce-22dd13fca895" providerId="ADAL" clId="{EB87E3E4-684A-474A-9008-0815F63A6B75}" dt="2021-10-19T11:55:54.469" v="9596" actId="478"/>
          <ac:spMkLst>
            <pc:docMk/>
            <pc:sldMk cId="3301730120" sldId="307"/>
            <ac:spMk id="14" creationId="{EB245D23-73F1-4C7D-86E8-22DF51FFE5CF}"/>
          </ac:spMkLst>
        </pc:spChg>
        <pc:spChg chg="add mod">
          <ac:chgData name="LESIAK, REMY" userId="a3612a7c-9754-4a96-bbce-22dd13fca895" providerId="ADAL" clId="{EB87E3E4-684A-474A-9008-0815F63A6B75}" dt="2021-10-21T12:57:21.811" v="13914" actId="20577"/>
          <ac:spMkLst>
            <pc:docMk/>
            <pc:sldMk cId="3301730120" sldId="307"/>
            <ac:spMk id="15" creationId="{45F2E536-D38F-4A09-9E93-283CEC17398F}"/>
          </ac:spMkLst>
        </pc:spChg>
        <pc:spChg chg="add mod">
          <ac:chgData name="LESIAK, REMY" userId="a3612a7c-9754-4a96-bbce-22dd13fca895" providerId="ADAL" clId="{EB87E3E4-684A-474A-9008-0815F63A6B75}" dt="2021-10-21T12:57:27.916" v="13919" actId="20577"/>
          <ac:spMkLst>
            <pc:docMk/>
            <pc:sldMk cId="3301730120" sldId="307"/>
            <ac:spMk id="16" creationId="{84CD0284-4A2C-42F7-A522-E045BFC62ECF}"/>
          </ac:spMkLst>
        </pc:spChg>
        <pc:spChg chg="add del mod">
          <ac:chgData name="LESIAK, REMY" userId="a3612a7c-9754-4a96-bbce-22dd13fca895" providerId="ADAL" clId="{EB87E3E4-684A-474A-9008-0815F63A6B75}" dt="2021-10-21T12:57:30.660" v="13920" actId="20577"/>
          <ac:spMkLst>
            <pc:docMk/>
            <pc:sldMk cId="3301730120" sldId="307"/>
            <ac:spMk id="17" creationId="{B6A7DFE0-7F9F-45B1-AA09-B3A8F8990FC6}"/>
          </ac:spMkLst>
        </pc:spChg>
      </pc:sldChg>
      <pc:sldChg chg="modSp add mod">
        <pc:chgData name="LESIAK, REMY" userId="a3612a7c-9754-4a96-bbce-22dd13fca895" providerId="ADAL" clId="{EB87E3E4-684A-474A-9008-0815F63A6B75}" dt="2021-10-30T13:42:13.245" v="21560" actId="20577"/>
        <pc:sldMkLst>
          <pc:docMk/>
          <pc:sldMk cId="955422860" sldId="308"/>
        </pc:sldMkLst>
        <pc:spChg chg="mod">
          <ac:chgData name="LESIAK, REMY" userId="a3612a7c-9754-4a96-bbce-22dd13fca895" providerId="ADAL" clId="{EB87E3E4-684A-474A-9008-0815F63A6B75}" dt="2021-10-30T13:42:13.245" v="21560" actId="20577"/>
          <ac:spMkLst>
            <pc:docMk/>
            <pc:sldMk cId="955422860" sldId="308"/>
            <ac:spMk id="2" creationId="{00000000-0000-0000-0000-000000000000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050136518" sldId="308"/>
        </pc:sldMkLst>
        <pc:spChg chg="mod">
          <ac:chgData name="LESIAK, REMY" userId="a3612a7c-9754-4a96-bbce-22dd13fca895" providerId="ADAL" clId="{EB87E3E4-684A-474A-9008-0815F63A6B75}" dt="2021-10-21T12:53:06.617" v="13853"/>
          <ac:spMkLst>
            <pc:docMk/>
            <pc:sldMk cId="3050136518" sldId="308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2:57:42.573" v="13922" actId="113"/>
          <ac:spMkLst>
            <pc:docMk/>
            <pc:sldMk cId="3050136518" sldId="308"/>
            <ac:spMk id="4" creationId="{1C2C7EE9-C055-4853-AF5A-0A8954BC82E8}"/>
          </ac:spMkLst>
        </pc:spChg>
        <pc:spChg chg="del">
          <ac:chgData name="LESIAK, REMY" userId="a3612a7c-9754-4a96-bbce-22dd13fca895" providerId="ADAL" clId="{EB87E3E4-684A-474A-9008-0815F63A6B75}" dt="2021-10-19T12:07:39.001" v="9859" actId="478"/>
          <ac:spMkLst>
            <pc:docMk/>
            <pc:sldMk cId="3050136518" sldId="308"/>
            <ac:spMk id="11" creationId="{DCCEE899-825C-40D8-893C-DEBB97886D64}"/>
          </ac:spMkLst>
        </pc:spChg>
        <pc:spChg chg="del">
          <ac:chgData name="LESIAK, REMY" userId="a3612a7c-9754-4a96-bbce-22dd13fca895" providerId="ADAL" clId="{EB87E3E4-684A-474A-9008-0815F63A6B75}" dt="2021-10-19T12:07:39.690" v="9860" actId="478"/>
          <ac:spMkLst>
            <pc:docMk/>
            <pc:sldMk cId="3050136518" sldId="308"/>
            <ac:spMk id="12" creationId="{ECE727EA-D4E5-4434-BD8D-DDF2015F42C8}"/>
          </ac:spMkLst>
        </pc:spChg>
        <pc:spChg chg="del">
          <ac:chgData name="LESIAK, REMY" userId="a3612a7c-9754-4a96-bbce-22dd13fca895" providerId="ADAL" clId="{EB87E3E4-684A-474A-9008-0815F63A6B75}" dt="2021-10-19T12:05:35.790" v="9774" actId="478"/>
          <ac:spMkLst>
            <pc:docMk/>
            <pc:sldMk cId="3050136518" sldId="308"/>
            <ac:spMk id="13" creationId="{3790319B-D419-4DDE-AC14-DC08294DA11C}"/>
          </ac:spMkLst>
        </pc:spChg>
        <pc:spChg chg="add mod">
          <ac:chgData name="LESIAK, REMY" userId="a3612a7c-9754-4a96-bbce-22dd13fca895" providerId="ADAL" clId="{EB87E3E4-684A-474A-9008-0815F63A6B75}" dt="2021-10-19T12:07:18.671" v="9856"/>
          <ac:spMkLst>
            <pc:docMk/>
            <pc:sldMk cId="3050136518" sldId="308"/>
            <ac:spMk id="14" creationId="{9A2AB666-A466-47A6-B872-CD459FCAA355}"/>
          </ac:spMkLst>
        </pc:spChg>
        <pc:spChg chg="del">
          <ac:chgData name="LESIAK, REMY" userId="a3612a7c-9754-4a96-bbce-22dd13fca895" providerId="ADAL" clId="{EB87E3E4-684A-474A-9008-0815F63A6B75}" dt="2021-10-19T12:07:40.652" v="9861" actId="478"/>
          <ac:spMkLst>
            <pc:docMk/>
            <pc:sldMk cId="3050136518" sldId="308"/>
            <ac:spMk id="15" creationId="{45F2E536-D38F-4A09-9E93-283CEC17398F}"/>
          </ac:spMkLst>
        </pc:spChg>
        <pc:spChg chg="del">
          <ac:chgData name="LESIAK, REMY" userId="a3612a7c-9754-4a96-bbce-22dd13fca895" providerId="ADAL" clId="{EB87E3E4-684A-474A-9008-0815F63A6B75}" dt="2021-10-19T12:07:41.206" v="9862" actId="478"/>
          <ac:spMkLst>
            <pc:docMk/>
            <pc:sldMk cId="3050136518" sldId="308"/>
            <ac:spMk id="16" creationId="{84CD0284-4A2C-42F7-A522-E045BFC62ECF}"/>
          </ac:spMkLst>
        </pc:spChg>
        <pc:spChg chg="del">
          <ac:chgData name="LESIAK, REMY" userId="a3612a7c-9754-4a96-bbce-22dd13fca895" providerId="ADAL" clId="{EB87E3E4-684A-474A-9008-0815F63A6B75}" dt="2021-10-19T12:07:41.836" v="9863" actId="478"/>
          <ac:spMkLst>
            <pc:docMk/>
            <pc:sldMk cId="3050136518" sldId="308"/>
            <ac:spMk id="17" creationId="{B6A7DFE0-7F9F-45B1-AA09-B3A8F8990FC6}"/>
          </ac:spMkLst>
        </pc:spChg>
        <pc:spChg chg="add mod">
          <ac:chgData name="LESIAK, REMY" userId="a3612a7c-9754-4a96-bbce-22dd13fca895" providerId="ADAL" clId="{EB87E3E4-684A-474A-9008-0815F63A6B75}" dt="2021-10-21T12:58:08.022" v="13933" actId="2710"/>
          <ac:spMkLst>
            <pc:docMk/>
            <pc:sldMk cId="3050136518" sldId="308"/>
            <ac:spMk id="18" creationId="{B59413C1-18B6-4232-A2B6-2CF0E7AC5F45}"/>
          </ac:spMkLst>
        </pc:spChg>
        <pc:spChg chg="add mod">
          <ac:chgData name="LESIAK, REMY" userId="a3612a7c-9754-4a96-bbce-22dd13fca895" providerId="ADAL" clId="{EB87E3E4-684A-474A-9008-0815F63A6B75}" dt="2021-10-21T12:58:11.931" v="13934" actId="2710"/>
          <ac:spMkLst>
            <pc:docMk/>
            <pc:sldMk cId="3050136518" sldId="308"/>
            <ac:spMk id="19" creationId="{B578565D-435C-40D0-BC91-EB7B9FC72AEC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409163837" sldId="309"/>
        </pc:sldMkLst>
        <pc:spChg chg="mod">
          <ac:chgData name="LESIAK, REMY" userId="a3612a7c-9754-4a96-bbce-22dd13fca895" providerId="ADAL" clId="{EB87E3E4-684A-474A-9008-0815F63A6B75}" dt="2021-10-21T07:08:15.633" v="10605" actId="20577"/>
          <ac:spMkLst>
            <pc:docMk/>
            <pc:sldMk cId="3409163837" sldId="309"/>
            <ac:spMk id="3" creationId="{00000000-0000-0000-0000-000000000000}"/>
          </ac:spMkLst>
        </pc:spChg>
        <pc:spChg chg="add del mod">
          <ac:chgData name="LESIAK, REMY" userId="a3612a7c-9754-4a96-bbce-22dd13fca895" providerId="ADAL" clId="{EB87E3E4-684A-474A-9008-0815F63A6B75}" dt="2021-10-21T06:59:33.171" v="10437" actId="478"/>
          <ac:spMkLst>
            <pc:docMk/>
            <pc:sldMk cId="3409163837" sldId="309"/>
            <ac:spMk id="4" creationId="{0BEFBB5F-EF7D-4A9B-B14C-D3BE0A827CF8}"/>
          </ac:spMkLst>
        </pc:spChg>
        <pc:spChg chg="mod">
          <ac:chgData name="LESIAK, REMY" userId="a3612a7c-9754-4a96-bbce-22dd13fca895" providerId="ADAL" clId="{EB87E3E4-684A-474A-9008-0815F63A6B75}" dt="2021-10-21T13:55:15.810" v="14758" actId="20577"/>
          <ac:spMkLst>
            <pc:docMk/>
            <pc:sldMk cId="3409163837" sldId="309"/>
            <ac:spMk id="9" creationId="{C29BDD78-B97A-4A20-867E-A6A59E1F06B3}"/>
          </ac:spMkLst>
        </pc:spChg>
        <pc:spChg chg="mod">
          <ac:chgData name="LESIAK, REMY" userId="a3612a7c-9754-4a96-bbce-22dd13fca895" providerId="ADAL" clId="{EB87E3E4-684A-474A-9008-0815F63A6B75}" dt="2021-10-21T06:59:27.817" v="10435" actId="20577"/>
          <ac:spMkLst>
            <pc:docMk/>
            <pc:sldMk cId="3409163837" sldId="309"/>
            <ac:spMk id="10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21T06:59:31.464" v="10436" actId="478"/>
          <ac:spMkLst>
            <pc:docMk/>
            <pc:sldMk cId="3409163837" sldId="309"/>
            <ac:spMk id="11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7:00:08.904" v="10446" actId="1076"/>
          <ac:spMkLst>
            <pc:docMk/>
            <pc:sldMk cId="3409163837" sldId="309"/>
            <ac:spMk id="15" creationId="{6F2A66BB-281E-4A0F-BEF6-0D1BA10134A4}"/>
          </ac:spMkLst>
        </pc:spChg>
        <pc:spChg chg="mod">
          <ac:chgData name="LESIAK, REMY" userId="a3612a7c-9754-4a96-bbce-22dd13fca895" providerId="ADAL" clId="{EB87E3E4-684A-474A-9008-0815F63A6B75}" dt="2021-10-21T07:00:58.930" v="10453" actId="1076"/>
          <ac:spMkLst>
            <pc:docMk/>
            <pc:sldMk cId="3409163837" sldId="309"/>
            <ac:spMk id="17" creationId="{0979FBD5-648F-4BBB-B31A-29386EFC02B5}"/>
          </ac:spMkLst>
        </pc:spChg>
        <pc:spChg chg="mod">
          <ac:chgData name="LESIAK, REMY" userId="a3612a7c-9754-4a96-bbce-22dd13fca895" providerId="ADAL" clId="{EB87E3E4-684A-474A-9008-0815F63A6B75}" dt="2021-10-21T07:00:48.277" v="10452" actId="208"/>
          <ac:spMkLst>
            <pc:docMk/>
            <pc:sldMk cId="3409163837" sldId="309"/>
            <ac:spMk id="19" creationId="{14912AAC-4216-46CA-A741-623D3037D2B5}"/>
          </ac:spMkLst>
        </pc:spChg>
      </pc:sldChg>
      <pc:sldChg chg="modSp add mod">
        <pc:chgData name="LESIAK, REMY" userId="a3612a7c-9754-4a96-bbce-22dd13fca895" providerId="ADAL" clId="{EB87E3E4-684A-474A-9008-0815F63A6B75}" dt="2021-10-30T13:42:44.688" v="21582" actId="20577"/>
        <pc:sldMkLst>
          <pc:docMk/>
          <pc:sldMk cId="3820262573" sldId="309"/>
        </pc:sldMkLst>
        <pc:spChg chg="mod">
          <ac:chgData name="LESIAK, REMY" userId="a3612a7c-9754-4a96-bbce-22dd13fca895" providerId="ADAL" clId="{EB87E3E4-684A-474A-9008-0815F63A6B75}" dt="2021-10-30T13:42:44.688" v="21582" actId="20577"/>
          <ac:spMkLst>
            <pc:docMk/>
            <pc:sldMk cId="3820262573" sldId="309"/>
            <ac:spMk id="2" creationId="{00000000-0000-0000-0000-000000000000}"/>
          </ac:spMkLst>
        </pc:spChg>
      </pc:sldChg>
      <pc:sldChg chg="modSp add del mod">
        <pc:chgData name="LESIAK, REMY" userId="a3612a7c-9754-4a96-bbce-22dd13fca895" providerId="ADAL" clId="{EB87E3E4-684A-474A-9008-0815F63A6B75}" dt="2021-11-09T14:54:43.261" v="37475" actId="47"/>
        <pc:sldMkLst>
          <pc:docMk/>
          <pc:sldMk cId="1110254924" sldId="310"/>
        </pc:sldMkLst>
        <pc:spChg chg="mod">
          <ac:chgData name="LESIAK, REMY" userId="a3612a7c-9754-4a96-bbce-22dd13fca895" providerId="ADAL" clId="{EB87E3E4-684A-474A-9008-0815F63A6B75}" dt="2021-10-30T13:42:53.781" v="21590" actId="20577"/>
          <ac:spMkLst>
            <pc:docMk/>
            <pc:sldMk cId="1110254924" sldId="310"/>
            <ac:spMk id="2" creationId="{00000000-0000-0000-0000-000000000000}"/>
          </ac:spMkLst>
        </pc:spChg>
      </pc:sldChg>
      <pc:sldChg chg="add del">
        <pc:chgData name="LESIAK, REMY" userId="a3612a7c-9754-4a96-bbce-22dd13fca895" providerId="ADAL" clId="{EB87E3E4-684A-474A-9008-0815F63A6B75}" dt="2021-11-09T14:59:45.851" v="37994" actId="47"/>
        <pc:sldMkLst>
          <pc:docMk/>
          <pc:sldMk cId="2059457887" sldId="310"/>
        </pc:sldMkLst>
      </pc:sldChg>
      <pc:sldChg chg="modSp new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571735343" sldId="310"/>
        </pc:sldMkLst>
        <pc:spChg chg="mod">
          <ac:chgData name="LESIAK, REMY" userId="a3612a7c-9754-4a96-bbce-22dd13fca895" providerId="ADAL" clId="{EB87E3E4-684A-474A-9008-0815F63A6B75}" dt="2021-10-21T13:54:48.524" v="14752"/>
          <ac:spMkLst>
            <pc:docMk/>
            <pc:sldMk cId="3571735343" sldId="310"/>
            <ac:spMk id="2" creationId="{62F78481-CBE8-4907-A075-FACE9BAF42CD}"/>
          </ac:spMkLst>
        </pc:spChg>
        <pc:spChg chg="mod">
          <ac:chgData name="LESIAK, REMY" userId="a3612a7c-9754-4a96-bbce-22dd13fca895" providerId="ADAL" clId="{EB87E3E4-684A-474A-9008-0815F63A6B75}" dt="2021-10-21T07:08:37.170" v="10620" actId="20577"/>
          <ac:spMkLst>
            <pc:docMk/>
            <pc:sldMk cId="3571735343" sldId="310"/>
            <ac:spMk id="3" creationId="{CF072348-B86A-4DCF-A1F5-64A9FC8E15D3}"/>
          </ac:spMkLst>
        </pc:spChg>
        <pc:spChg chg="mod">
          <ac:chgData name="LESIAK, REMY" userId="a3612a7c-9754-4a96-bbce-22dd13fca895" providerId="ADAL" clId="{EB87E3E4-684A-474A-9008-0815F63A6B75}" dt="2021-10-21T06:56:18.322" v="10332" actId="20577"/>
          <ac:spMkLst>
            <pc:docMk/>
            <pc:sldMk cId="3571735343" sldId="310"/>
            <ac:spMk id="4" creationId="{1189506D-E869-4D08-875A-32FE12B47F6C}"/>
          </ac:spMkLst>
        </pc:spChg>
      </pc:sldChg>
      <pc:sldChg chg="modSp new mod">
        <pc:chgData name="LESIAK, REMY" userId="a3612a7c-9754-4a96-bbce-22dd13fca895" providerId="ADAL" clId="{EB87E3E4-684A-474A-9008-0815F63A6B75}" dt="2021-11-08T21:17:52.020" v="28585" actId="20577"/>
        <pc:sldMkLst>
          <pc:docMk/>
          <pc:sldMk cId="2201583168" sldId="311"/>
        </pc:sldMkLst>
        <pc:spChg chg="mod">
          <ac:chgData name="LESIAK, REMY" userId="a3612a7c-9754-4a96-bbce-22dd13fca895" providerId="ADAL" clId="{EB87E3E4-684A-474A-9008-0815F63A6B75}" dt="2021-11-08T21:17:52.020" v="28585" actId="20577"/>
          <ac:spMkLst>
            <pc:docMk/>
            <pc:sldMk cId="2201583168" sldId="311"/>
            <ac:spMk id="2" creationId="{2FDDDB30-1EAB-4D50-ABD8-A83648736E9C}"/>
          </ac:spMkLst>
        </pc:spChg>
        <pc:spChg chg="mod">
          <ac:chgData name="LESIAK, REMY" userId="a3612a7c-9754-4a96-bbce-22dd13fca895" providerId="ADAL" clId="{EB87E3E4-684A-474A-9008-0815F63A6B75}" dt="2021-10-30T13:50:30.082" v="21600" actId="20577"/>
          <ac:spMkLst>
            <pc:docMk/>
            <pc:sldMk cId="2201583168" sldId="311"/>
            <ac:spMk id="3" creationId="{A147A2A2-4065-4527-B8FB-045FB0F589E5}"/>
          </ac:spMkLst>
        </pc:spChg>
        <pc:spChg chg="mod">
          <ac:chgData name="LESIAK, REMY" userId="a3612a7c-9754-4a96-bbce-22dd13fca895" providerId="ADAL" clId="{EB87E3E4-684A-474A-9008-0815F63A6B75}" dt="2021-10-30T13:50:37.338" v="21616" actId="20577"/>
          <ac:spMkLst>
            <pc:docMk/>
            <pc:sldMk cId="2201583168" sldId="311"/>
            <ac:spMk id="4" creationId="{6287B15A-EA24-4908-971A-5F4B915335AD}"/>
          </ac:spMkLst>
        </pc:spChg>
      </pc:sldChg>
      <pc:sldChg chg="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4285230251" sldId="311"/>
        </pc:sldMkLst>
        <pc:spChg chg="mod">
          <ac:chgData name="LESIAK, REMY" userId="a3612a7c-9754-4a96-bbce-22dd13fca895" providerId="ADAL" clId="{EB87E3E4-684A-474A-9008-0815F63A6B75}" dt="2021-10-21T07:02:54.684" v="10471" actId="20577"/>
          <ac:spMkLst>
            <pc:docMk/>
            <pc:sldMk cId="4285230251" sldId="311"/>
            <ac:spMk id="2" creationId="{00000000-0000-0000-0000-000000000000}"/>
          </ac:spMkLst>
        </pc:spChg>
      </pc:sldChg>
      <pc:sldChg chg="add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1399993554" sldId="312"/>
        </pc:sldMkLst>
        <pc:spChg chg="mod">
          <ac:chgData name="LESIAK, REMY" userId="a3612a7c-9754-4a96-bbce-22dd13fca895" providerId="ADAL" clId="{EB87E3E4-684A-474A-9008-0815F63A6B75}" dt="2021-10-21T13:00:37.449" v="13996"/>
          <ac:spMkLst>
            <pc:docMk/>
            <pc:sldMk cId="1399993554" sldId="312"/>
            <ac:spMk id="3" creationId="{00000000-0000-0000-0000-000000000000}"/>
          </ac:spMkLst>
        </pc:spChg>
        <pc:spChg chg="add mod">
          <ac:chgData name="LESIAK, REMY" userId="a3612a7c-9754-4a96-bbce-22dd13fca895" providerId="ADAL" clId="{EB87E3E4-684A-474A-9008-0815F63A6B75}" dt="2021-10-21T13:46:31.687" v="14612" actId="20577"/>
          <ac:spMkLst>
            <pc:docMk/>
            <pc:sldMk cId="1399993554" sldId="312"/>
            <ac:spMk id="8" creationId="{0AE0BCB4-4E23-4ECF-A9DD-E8DDE09DC215}"/>
          </ac:spMkLst>
        </pc:spChg>
        <pc:spChg chg="mod">
          <ac:chgData name="LESIAK, REMY" userId="a3612a7c-9754-4a96-bbce-22dd13fca895" providerId="ADAL" clId="{EB87E3E4-684A-474A-9008-0815F63A6B75}" dt="2021-10-21T13:00:45.392" v="14003" actId="6549"/>
          <ac:spMkLst>
            <pc:docMk/>
            <pc:sldMk cId="1399993554" sldId="312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3:44:21.621" v="14472" actId="6549"/>
          <ac:spMkLst>
            <pc:docMk/>
            <pc:sldMk cId="1399993554" sldId="312"/>
            <ac:spMk id="11" creationId="{00000000-0000-0000-0000-000000000000}"/>
          </ac:spMkLst>
        </pc:spChg>
      </pc:sldChg>
      <pc:sldChg chg="addSp delSp modSp new mod">
        <pc:chgData name="LESIAK, REMY" userId="a3612a7c-9754-4a96-bbce-22dd13fca895" providerId="ADAL" clId="{EB87E3E4-684A-474A-9008-0815F63A6B75}" dt="2021-11-08T21:24:53.411" v="28600" actId="1076"/>
        <pc:sldMkLst>
          <pc:docMk/>
          <pc:sldMk cId="2058580183" sldId="312"/>
        </pc:sldMkLst>
        <pc:spChg chg="del">
          <ac:chgData name="LESIAK, REMY" userId="a3612a7c-9754-4a96-bbce-22dd13fca895" providerId="ADAL" clId="{EB87E3E4-684A-474A-9008-0815F63A6B75}" dt="2021-10-30T14:25:58.078" v="21964" actId="478"/>
          <ac:spMkLst>
            <pc:docMk/>
            <pc:sldMk cId="2058580183" sldId="312"/>
            <ac:spMk id="2" creationId="{09E5BC4A-2535-479C-A340-AEBC22EAB79B}"/>
          </ac:spMkLst>
        </pc:spChg>
        <pc:spChg chg="mod">
          <ac:chgData name="LESIAK, REMY" userId="a3612a7c-9754-4a96-bbce-22dd13fca895" providerId="ADAL" clId="{EB87E3E4-684A-474A-9008-0815F63A6B75}" dt="2021-10-30T14:27:37.702" v="21983" actId="20577"/>
          <ac:spMkLst>
            <pc:docMk/>
            <pc:sldMk cId="2058580183" sldId="312"/>
            <ac:spMk id="3" creationId="{01568CCE-739B-4986-8AA5-E9508EFE74AD}"/>
          </ac:spMkLst>
        </pc:spChg>
        <pc:spChg chg="mod">
          <ac:chgData name="LESIAK, REMY" userId="a3612a7c-9754-4a96-bbce-22dd13fca895" providerId="ADAL" clId="{EB87E3E4-684A-474A-9008-0815F63A6B75}" dt="2021-10-30T14:27:52.109" v="22015" actId="20577"/>
          <ac:spMkLst>
            <pc:docMk/>
            <pc:sldMk cId="2058580183" sldId="312"/>
            <ac:spMk id="4" creationId="{C0008434-0D1D-485E-A31B-E5F44ACF4640}"/>
          </ac:spMkLst>
        </pc:spChg>
        <pc:spChg chg="add mod">
          <ac:chgData name="LESIAK, REMY" userId="a3612a7c-9754-4a96-bbce-22dd13fca895" providerId="ADAL" clId="{EB87E3E4-684A-474A-9008-0815F63A6B75}" dt="2021-11-08T21:24:35.521" v="28594" actId="14100"/>
          <ac:spMkLst>
            <pc:docMk/>
            <pc:sldMk cId="2058580183" sldId="312"/>
            <ac:spMk id="8" creationId="{448E276E-5064-4BD8-B97A-10776DC434F3}"/>
          </ac:spMkLst>
        </pc:spChg>
        <pc:spChg chg="add mod">
          <ac:chgData name="LESIAK, REMY" userId="a3612a7c-9754-4a96-bbce-22dd13fca895" providerId="ADAL" clId="{EB87E3E4-684A-474A-9008-0815F63A6B75}" dt="2021-11-08T21:24:43.501" v="28596" actId="1076"/>
          <ac:spMkLst>
            <pc:docMk/>
            <pc:sldMk cId="2058580183" sldId="312"/>
            <ac:spMk id="10" creationId="{88860910-675E-4053-B859-955563B3ABDD}"/>
          </ac:spMkLst>
        </pc:spChg>
        <pc:spChg chg="add mod">
          <ac:chgData name="LESIAK, REMY" userId="a3612a7c-9754-4a96-bbce-22dd13fca895" providerId="ADAL" clId="{EB87E3E4-684A-474A-9008-0815F63A6B75}" dt="2021-11-08T21:24:53.411" v="28600" actId="1076"/>
          <ac:spMkLst>
            <pc:docMk/>
            <pc:sldMk cId="2058580183" sldId="312"/>
            <ac:spMk id="11" creationId="{C697CD73-6528-41D5-883D-33A7D1B8C8C6}"/>
          </ac:spMkLst>
        </pc:spChg>
        <pc:picChg chg="add mod">
          <ac:chgData name="LESIAK, REMY" userId="a3612a7c-9754-4a96-bbce-22dd13fca895" providerId="ADAL" clId="{EB87E3E4-684A-474A-9008-0815F63A6B75}" dt="2021-11-08T21:23:21.900" v="28591" actId="1076"/>
          <ac:picMkLst>
            <pc:docMk/>
            <pc:sldMk cId="2058580183" sldId="312"/>
            <ac:picMk id="7" creationId="{0327C27E-0D1D-4A37-9F00-E7502A54384A}"/>
          </ac:picMkLst>
        </pc:picChg>
        <pc:picChg chg="add del">
          <ac:chgData name="LESIAK, REMY" userId="a3612a7c-9754-4a96-bbce-22dd13fca895" providerId="ADAL" clId="{EB87E3E4-684A-474A-9008-0815F63A6B75}" dt="2021-10-30T14:26:35.746" v="21972"/>
          <ac:picMkLst>
            <pc:docMk/>
            <pc:sldMk cId="2058580183" sldId="312"/>
            <ac:picMk id="7" creationId="{2143F567-14CC-42BA-B946-28735AE7BCE0}"/>
          </ac:picMkLst>
        </pc:picChg>
        <pc:picChg chg="add del mod">
          <ac:chgData name="LESIAK, REMY" userId="a3612a7c-9754-4a96-bbce-22dd13fca895" providerId="ADAL" clId="{EB87E3E4-684A-474A-9008-0815F63A6B75}" dt="2021-11-08T21:23:10.531" v="28586" actId="478"/>
          <ac:picMkLst>
            <pc:docMk/>
            <pc:sldMk cId="2058580183" sldId="312"/>
            <ac:picMk id="9" creationId="{6BC94ABF-A61C-4B20-89D7-BDE4D126956B}"/>
          </ac:picMkLst>
        </pc:picChg>
      </pc:sldChg>
      <pc:sldChg chg="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182371106" sldId="313"/>
        </pc:sldMkLst>
        <pc:spChg chg="mod">
          <ac:chgData name="LESIAK, REMY" userId="a3612a7c-9754-4a96-bbce-22dd13fca895" providerId="ADAL" clId="{EB87E3E4-684A-474A-9008-0815F63A6B75}" dt="2021-10-21T07:08:10.170" v="10597" actId="20577"/>
          <ac:spMkLst>
            <pc:docMk/>
            <pc:sldMk cId="182371106" sldId="313"/>
            <ac:spMk id="2" creationId="{00000000-0000-0000-0000-000000000000}"/>
          </ac:spMkLst>
        </pc:spChg>
      </pc:sldChg>
      <pc:sldChg chg="add del">
        <pc:chgData name="LESIAK, REMY" userId="a3612a7c-9754-4a96-bbce-22dd13fca895" providerId="ADAL" clId="{EB87E3E4-684A-474A-9008-0815F63A6B75}" dt="2021-10-30T14:26:23.296" v="21970"/>
        <pc:sldMkLst>
          <pc:docMk/>
          <pc:sldMk cId="311288465" sldId="313"/>
        </pc:sldMkLst>
      </pc:sldChg>
      <pc:sldChg chg="addSp delSp modSp add mod">
        <pc:chgData name="LESIAK, REMY" userId="a3612a7c-9754-4a96-bbce-22dd13fca895" providerId="ADAL" clId="{EB87E3E4-684A-474A-9008-0815F63A6B75}" dt="2021-10-30T14:44:25.861" v="22226" actId="403"/>
        <pc:sldMkLst>
          <pc:docMk/>
          <pc:sldMk cId="2180593961" sldId="313"/>
        </pc:sldMkLst>
        <pc:spChg chg="add del">
          <ac:chgData name="LESIAK, REMY" userId="a3612a7c-9754-4a96-bbce-22dd13fca895" providerId="ADAL" clId="{EB87E3E4-684A-474A-9008-0815F63A6B75}" dt="2021-10-30T14:33:15.208" v="22023" actId="478"/>
          <ac:spMkLst>
            <pc:docMk/>
            <pc:sldMk cId="2180593961" sldId="313"/>
            <ac:spMk id="2" creationId="{A067ADE1-5C13-488D-AE7B-7BA8236124E7}"/>
          </ac:spMkLst>
        </pc:spChg>
        <pc:spChg chg="mod">
          <ac:chgData name="LESIAK, REMY" userId="a3612a7c-9754-4a96-bbce-22dd13fca895" providerId="ADAL" clId="{EB87E3E4-684A-474A-9008-0815F63A6B75}" dt="2021-10-30T14:28:21.701" v="22020" actId="20577"/>
          <ac:spMkLst>
            <pc:docMk/>
            <pc:sldMk cId="2180593961" sldId="313"/>
            <ac:spMk id="4" creationId="{C0008434-0D1D-485E-A31B-E5F44ACF4640}"/>
          </ac:spMkLst>
        </pc:spChg>
        <pc:spChg chg="add mod">
          <ac:chgData name="LESIAK, REMY" userId="a3612a7c-9754-4a96-bbce-22dd13fca895" providerId="ADAL" clId="{EB87E3E4-684A-474A-9008-0815F63A6B75}" dt="2021-10-30T14:41:02.707" v="22026" actId="208"/>
          <ac:spMkLst>
            <pc:docMk/>
            <pc:sldMk cId="2180593961" sldId="313"/>
            <ac:spMk id="7" creationId="{A0001980-4975-4EBE-93E9-0A0B5E65D41C}"/>
          </ac:spMkLst>
        </pc:spChg>
        <pc:spChg chg="add del">
          <ac:chgData name="LESIAK, REMY" userId="a3612a7c-9754-4a96-bbce-22dd13fca895" providerId="ADAL" clId="{EB87E3E4-684A-474A-9008-0815F63A6B75}" dt="2021-10-30T14:41:15.379" v="22028" actId="478"/>
          <ac:spMkLst>
            <pc:docMk/>
            <pc:sldMk cId="2180593961" sldId="313"/>
            <ac:spMk id="8" creationId="{4D87BBA4-D033-42A9-A99E-DF12C1833C66}"/>
          </ac:spMkLst>
        </pc:spChg>
        <pc:spChg chg="add mod">
          <ac:chgData name="LESIAK, REMY" userId="a3612a7c-9754-4a96-bbce-22dd13fca895" providerId="ADAL" clId="{EB87E3E4-684A-474A-9008-0815F63A6B75}" dt="2021-10-30T14:44:25.861" v="22226" actId="403"/>
          <ac:spMkLst>
            <pc:docMk/>
            <pc:sldMk cId="2180593961" sldId="313"/>
            <ac:spMk id="10" creationId="{F2E95566-17F4-4539-B3AF-5492DA1A27F4}"/>
          </ac:spMkLst>
        </pc:spChg>
        <pc:picChg chg="del">
          <ac:chgData name="LESIAK, REMY" userId="a3612a7c-9754-4a96-bbce-22dd13fca895" providerId="ADAL" clId="{EB87E3E4-684A-474A-9008-0815F63A6B75}" dt="2021-10-30T14:28:23.716" v="22021" actId="478"/>
          <ac:picMkLst>
            <pc:docMk/>
            <pc:sldMk cId="2180593961" sldId="313"/>
            <ac:picMk id="9" creationId="{6BC94ABF-A61C-4B20-89D7-BDE4D126956B}"/>
          </ac:picMkLst>
        </pc:picChg>
      </pc:sldChg>
      <pc:sldChg chg="add del">
        <pc:chgData name="LESIAK, REMY" userId="a3612a7c-9754-4a96-bbce-22dd13fca895" providerId="ADAL" clId="{EB87E3E4-684A-474A-9008-0815F63A6B75}" dt="2021-10-30T14:26:01.215" v="21966"/>
        <pc:sldMkLst>
          <pc:docMk/>
          <pc:sldMk cId="2867273272" sldId="313"/>
        </pc:sldMkLst>
      </pc:sldChg>
      <pc:sldChg chg="add del">
        <pc:chgData name="LESIAK, REMY" userId="a3612a7c-9754-4a96-bbce-22dd13fca895" providerId="ADAL" clId="{EB87E3E4-684A-474A-9008-0815F63A6B75}" dt="2021-10-30T14:26:10.234" v="21968"/>
        <pc:sldMkLst>
          <pc:docMk/>
          <pc:sldMk cId="3893985132" sldId="313"/>
        </pc:sldMkLst>
      </pc:sldChg>
      <pc:sldChg chg="addSp delSp modSp add mod ord">
        <pc:chgData name="LESIAK, REMY" userId="a3612a7c-9754-4a96-bbce-22dd13fca895" providerId="ADAL" clId="{EB87E3E4-684A-474A-9008-0815F63A6B75}" dt="2021-11-06T14:38:32.622" v="24327" actId="20577"/>
        <pc:sldMkLst>
          <pc:docMk/>
          <pc:sldMk cId="355092177" sldId="314"/>
        </pc:sldMkLst>
        <pc:spChg chg="del mod">
          <ac:chgData name="LESIAK, REMY" userId="a3612a7c-9754-4a96-bbce-22dd13fca895" providerId="ADAL" clId="{EB87E3E4-684A-474A-9008-0815F63A6B75}" dt="2021-10-31T09:32:18.281" v="22287" actId="478"/>
          <ac:spMkLst>
            <pc:docMk/>
            <pc:sldMk cId="355092177" sldId="314"/>
            <ac:spMk id="2" creationId="{2FDDDB30-1EAB-4D50-ABD8-A83648736E9C}"/>
          </ac:spMkLst>
        </pc:spChg>
        <pc:spChg chg="mod">
          <ac:chgData name="LESIAK, REMY" userId="a3612a7c-9754-4a96-bbce-22dd13fca895" providerId="ADAL" clId="{EB87E3E4-684A-474A-9008-0815F63A6B75}" dt="2021-10-31T09:41:30.935" v="22384" actId="1076"/>
          <ac:spMkLst>
            <pc:docMk/>
            <pc:sldMk cId="355092177" sldId="314"/>
            <ac:spMk id="4" creationId="{6287B15A-EA24-4908-971A-5F4B915335AD}"/>
          </ac:spMkLst>
        </pc:spChg>
        <pc:spChg chg="add del mod">
          <ac:chgData name="LESIAK, REMY" userId="a3612a7c-9754-4a96-bbce-22dd13fca895" providerId="ADAL" clId="{EB87E3E4-684A-474A-9008-0815F63A6B75}" dt="2021-11-06T14:38:17.935" v="24305" actId="478"/>
          <ac:spMkLst>
            <pc:docMk/>
            <pc:sldMk cId="355092177" sldId="314"/>
            <ac:spMk id="12" creationId="{5FD53AA4-070B-4AB3-BE9A-7D5623028F8D}"/>
          </ac:spMkLst>
        </pc:spChg>
        <pc:spChg chg="add del mod">
          <ac:chgData name="LESIAK, REMY" userId="a3612a7c-9754-4a96-bbce-22dd13fca895" providerId="ADAL" clId="{EB87E3E4-684A-474A-9008-0815F63A6B75}" dt="2021-10-31T09:32:20.551" v="22288" actId="478"/>
          <ac:spMkLst>
            <pc:docMk/>
            <pc:sldMk cId="355092177" sldId="314"/>
            <ac:spMk id="14" creationId="{EB95C4AB-3651-4214-865A-5208549FCC44}"/>
          </ac:spMkLst>
        </pc:spChg>
        <pc:spChg chg="add mod">
          <ac:chgData name="LESIAK, REMY" userId="a3612a7c-9754-4a96-bbce-22dd13fca895" providerId="ADAL" clId="{EB87E3E4-684A-474A-9008-0815F63A6B75}" dt="2021-10-31T09:44:29.609" v="22501" actId="1076"/>
          <ac:spMkLst>
            <pc:docMk/>
            <pc:sldMk cId="355092177" sldId="314"/>
            <ac:spMk id="16" creationId="{ED932F3E-5C9F-44DE-8044-68425AE56E3F}"/>
          </ac:spMkLst>
        </pc:spChg>
        <pc:spChg chg="add mod">
          <ac:chgData name="LESIAK, REMY" userId="a3612a7c-9754-4a96-bbce-22dd13fca895" providerId="ADAL" clId="{EB87E3E4-684A-474A-9008-0815F63A6B75}" dt="2021-10-31T09:41:23.703" v="22381" actId="1038"/>
          <ac:spMkLst>
            <pc:docMk/>
            <pc:sldMk cId="355092177" sldId="314"/>
            <ac:spMk id="18" creationId="{0401D352-3D45-40B9-AB17-10B5B0AB0768}"/>
          </ac:spMkLst>
        </pc:spChg>
        <pc:spChg chg="add mod">
          <ac:chgData name="LESIAK, REMY" userId="a3612a7c-9754-4a96-bbce-22dd13fca895" providerId="ADAL" clId="{EB87E3E4-684A-474A-9008-0815F63A6B75}" dt="2021-11-06T14:38:32.622" v="24327" actId="20577"/>
          <ac:spMkLst>
            <pc:docMk/>
            <pc:sldMk cId="355092177" sldId="314"/>
            <ac:spMk id="22" creationId="{9BE69271-5014-4672-A431-5DC4B935A8EA}"/>
          </ac:spMkLst>
        </pc:spChg>
        <pc:spChg chg="add mod">
          <ac:chgData name="LESIAK, REMY" userId="a3612a7c-9754-4a96-bbce-22dd13fca895" providerId="ADAL" clId="{EB87E3E4-684A-474A-9008-0815F63A6B75}" dt="2021-10-31T09:41:59.279" v="22469" actId="20577"/>
          <ac:spMkLst>
            <pc:docMk/>
            <pc:sldMk cId="355092177" sldId="314"/>
            <ac:spMk id="24" creationId="{04854FAF-8572-49FF-9D61-5D13F088FAE5}"/>
          </ac:spMkLst>
        </pc:spChg>
        <pc:spChg chg="add mod">
          <ac:chgData name="LESIAK, REMY" userId="a3612a7c-9754-4a96-bbce-22dd13fca895" providerId="ADAL" clId="{EB87E3E4-684A-474A-9008-0815F63A6B75}" dt="2021-10-31T09:42:13.050" v="22477" actId="20577"/>
          <ac:spMkLst>
            <pc:docMk/>
            <pc:sldMk cId="355092177" sldId="314"/>
            <ac:spMk id="25" creationId="{058E3253-EEB9-486F-8E51-53D0FDA2925A}"/>
          </ac:spMkLst>
        </pc:spChg>
        <pc:picChg chg="add del">
          <ac:chgData name="LESIAK, REMY" userId="a3612a7c-9754-4a96-bbce-22dd13fca895" providerId="ADAL" clId="{EB87E3E4-684A-474A-9008-0815F63A6B75}" dt="2021-10-31T09:29:19.066" v="22256" actId="478"/>
          <ac:picMkLst>
            <pc:docMk/>
            <pc:sldMk cId="355092177" sldId="314"/>
            <ac:picMk id="7" creationId="{0BA42B58-100E-480D-816B-A3596217865C}"/>
          </ac:picMkLst>
        </pc:picChg>
        <pc:picChg chg="add mod">
          <ac:chgData name="LESIAK, REMY" userId="a3612a7c-9754-4a96-bbce-22dd13fca895" providerId="ADAL" clId="{EB87E3E4-684A-474A-9008-0815F63A6B75}" dt="2021-10-31T09:31:09.284" v="22266" actId="1076"/>
          <ac:picMkLst>
            <pc:docMk/>
            <pc:sldMk cId="355092177" sldId="314"/>
            <ac:picMk id="9" creationId="{230158A5-82E1-4A9B-B70C-5AF63227B0C4}"/>
          </ac:picMkLst>
        </pc:picChg>
        <pc:picChg chg="add mod">
          <ac:chgData name="LESIAK, REMY" userId="a3612a7c-9754-4a96-bbce-22dd13fca895" providerId="ADAL" clId="{EB87E3E4-684A-474A-9008-0815F63A6B75}" dt="2021-10-31T09:41:40.368" v="22444" actId="1038"/>
          <ac:picMkLst>
            <pc:docMk/>
            <pc:sldMk cId="355092177" sldId="314"/>
            <ac:picMk id="17" creationId="{BE8B225C-F63E-47DB-8BE0-AC6AAA8733CC}"/>
          </ac:picMkLst>
        </pc:picChg>
        <pc:picChg chg="add mod">
          <ac:chgData name="LESIAK, REMY" userId="a3612a7c-9754-4a96-bbce-22dd13fca895" providerId="ADAL" clId="{EB87E3E4-684A-474A-9008-0815F63A6B75}" dt="2021-10-31T09:31:09.284" v="22266" actId="1076"/>
          <ac:picMkLst>
            <pc:docMk/>
            <pc:sldMk cId="355092177" sldId="314"/>
            <ac:picMk id="1026" creationId="{B079A0AC-0A93-42E6-81FA-6A2D77E09451}"/>
          </ac:picMkLst>
        </pc:picChg>
        <pc:picChg chg="add mod">
          <ac:chgData name="LESIAK, REMY" userId="a3612a7c-9754-4a96-bbce-22dd13fca895" providerId="ADAL" clId="{EB87E3E4-684A-474A-9008-0815F63A6B75}" dt="2021-10-31T09:41:40.368" v="22444" actId="1038"/>
          <ac:picMkLst>
            <pc:docMk/>
            <pc:sldMk cId="355092177" sldId="314"/>
            <ac:picMk id="1028" creationId="{40894425-05C6-40FA-AC2F-0BDCB06B7076}"/>
          </ac:picMkLst>
        </pc:picChg>
        <pc:picChg chg="add mod">
          <ac:chgData name="LESIAK, REMY" userId="a3612a7c-9754-4a96-bbce-22dd13fca895" providerId="ADAL" clId="{EB87E3E4-684A-474A-9008-0815F63A6B75}" dt="2021-10-31T09:41:40.368" v="22444" actId="1038"/>
          <ac:picMkLst>
            <pc:docMk/>
            <pc:sldMk cId="355092177" sldId="314"/>
            <ac:picMk id="1030" creationId="{2BEE9223-5B6E-4069-91AA-A2DC2180D62B}"/>
          </ac:picMkLst>
        </pc:picChg>
        <pc:picChg chg="add mod">
          <ac:chgData name="LESIAK, REMY" userId="a3612a7c-9754-4a96-bbce-22dd13fca895" providerId="ADAL" clId="{EB87E3E4-684A-474A-9008-0815F63A6B75}" dt="2021-10-31T09:41:40.368" v="22444" actId="1038"/>
          <ac:picMkLst>
            <pc:docMk/>
            <pc:sldMk cId="355092177" sldId="314"/>
            <ac:picMk id="1032" creationId="{99E3CA0F-582C-4D5E-96B0-368ADB08F1E4}"/>
          </ac:picMkLst>
        </pc:picChg>
        <pc:picChg chg="add mod">
          <ac:chgData name="LESIAK, REMY" userId="a3612a7c-9754-4a96-bbce-22dd13fca895" providerId="ADAL" clId="{EB87E3E4-684A-474A-9008-0815F63A6B75}" dt="2021-10-31T09:41:40.368" v="22444" actId="1038"/>
          <ac:picMkLst>
            <pc:docMk/>
            <pc:sldMk cId="355092177" sldId="314"/>
            <ac:picMk id="1034" creationId="{2537890A-7DD4-4C75-9718-5C004611CA10}"/>
          </ac:picMkLst>
        </pc:picChg>
        <pc:cxnChg chg="add mod">
          <ac:chgData name="LESIAK, REMY" userId="a3612a7c-9754-4a96-bbce-22dd13fca895" providerId="ADAL" clId="{EB87E3E4-684A-474A-9008-0815F63A6B75}" dt="2021-10-31T09:41:28.561" v="22382" actId="1076"/>
          <ac:cxnSpMkLst>
            <pc:docMk/>
            <pc:sldMk cId="355092177" sldId="314"/>
            <ac:cxnSpMk id="11" creationId="{D63BB360-69EE-4E4A-879A-B57FA9347F13}"/>
          </ac:cxnSpMkLst>
        </pc:cxnChg>
        <pc:cxnChg chg="add mod">
          <ac:chgData name="LESIAK, REMY" userId="a3612a7c-9754-4a96-bbce-22dd13fca895" providerId="ADAL" clId="{EB87E3E4-684A-474A-9008-0815F63A6B75}" dt="2021-10-31T09:43:13.631" v="22492" actId="14100"/>
          <ac:cxnSpMkLst>
            <pc:docMk/>
            <pc:sldMk cId="355092177" sldId="314"/>
            <ac:cxnSpMk id="20" creationId="{0D36AC3B-11E2-4CDC-926C-89F3C6CBC32A}"/>
          </ac:cxnSpMkLst>
        </pc:cxnChg>
        <pc:cxnChg chg="add mod">
          <ac:chgData name="LESIAK, REMY" userId="a3612a7c-9754-4a96-bbce-22dd13fca895" providerId="ADAL" clId="{EB87E3E4-684A-474A-9008-0815F63A6B75}" dt="2021-10-31T09:43:07.715" v="22491" actId="692"/>
          <ac:cxnSpMkLst>
            <pc:docMk/>
            <pc:sldMk cId="355092177" sldId="314"/>
            <ac:cxnSpMk id="29" creationId="{38C00BD0-1228-4EDC-9F02-757CA56B9A53}"/>
          </ac:cxnSpMkLst>
        </pc:cxnChg>
        <pc:cxnChg chg="add mod">
          <ac:chgData name="LESIAK, REMY" userId="a3612a7c-9754-4a96-bbce-22dd13fca895" providerId="ADAL" clId="{EB87E3E4-684A-474A-9008-0815F63A6B75}" dt="2021-10-31T09:43:16.886" v="22493" actId="14100"/>
          <ac:cxnSpMkLst>
            <pc:docMk/>
            <pc:sldMk cId="355092177" sldId="314"/>
            <ac:cxnSpMk id="32" creationId="{B0470364-FF1C-41BF-8633-14F5DF8DF287}"/>
          </ac:cxnSpMkLst>
        </pc:cxnChg>
      </pc:sldChg>
      <pc:sldChg chg="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2202086160" sldId="314"/>
        </pc:sldMkLst>
        <pc:spChg chg="mod">
          <ac:chgData name="LESIAK, REMY" userId="a3612a7c-9754-4a96-bbce-22dd13fca895" providerId="ADAL" clId="{EB87E3E4-684A-474A-9008-0815F63A6B75}" dt="2021-10-21T07:08:46.518" v="10634" actId="20577"/>
          <ac:spMkLst>
            <pc:docMk/>
            <pc:sldMk cId="2202086160" sldId="314"/>
            <ac:spMk id="2" creationId="{00000000-0000-0000-0000-000000000000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2639634982" sldId="315"/>
        </pc:sldMkLst>
        <pc:spChg chg="add del mod">
          <ac:chgData name="LESIAK, REMY" userId="a3612a7c-9754-4a96-bbce-22dd13fca895" providerId="ADAL" clId="{EB87E3E4-684A-474A-9008-0815F63A6B75}" dt="2021-10-21T07:18:52.549" v="11057" actId="478"/>
          <ac:spMkLst>
            <pc:docMk/>
            <pc:sldMk cId="2639634982" sldId="315"/>
            <ac:spMk id="4" creationId="{BA42527C-8F62-4FD0-B5D4-42968378E291}"/>
          </ac:spMkLst>
        </pc:spChg>
        <pc:spChg chg="add del">
          <ac:chgData name="LESIAK, REMY" userId="a3612a7c-9754-4a96-bbce-22dd13fca895" providerId="ADAL" clId="{EB87E3E4-684A-474A-9008-0815F63A6B75}" dt="2021-10-21T07:19:10.819" v="11060"/>
          <ac:spMkLst>
            <pc:docMk/>
            <pc:sldMk cId="2639634982" sldId="315"/>
            <ac:spMk id="7" creationId="{DA99143C-93CF-44C1-9F9E-6B621BE3B20C}"/>
          </ac:spMkLst>
        </pc:spChg>
        <pc:spChg chg="del">
          <ac:chgData name="LESIAK, REMY" userId="a3612a7c-9754-4a96-bbce-22dd13fca895" providerId="ADAL" clId="{EB87E3E4-684A-474A-9008-0815F63A6B75}" dt="2021-10-21T07:18:54.783" v="11058" actId="478"/>
          <ac:spMkLst>
            <pc:docMk/>
            <pc:sldMk cId="2639634982" sldId="315"/>
            <ac:spMk id="8" creationId="{C402C2A9-AA8A-480A-A47D-AD4815287175}"/>
          </ac:spMkLst>
        </pc:spChg>
        <pc:spChg chg="mod">
          <ac:chgData name="LESIAK, REMY" userId="a3612a7c-9754-4a96-bbce-22dd13fca895" providerId="ADAL" clId="{EB87E3E4-684A-474A-9008-0815F63A6B75}" dt="2021-10-21T07:24:45.744" v="11336" actId="1035"/>
          <ac:spMkLst>
            <pc:docMk/>
            <pc:sldMk cId="2639634982" sldId="315"/>
            <ac:spMk id="9" creationId="{D0F710A6-0A4C-4FC0-9569-6FAF83D9A7BA}"/>
          </ac:spMkLst>
        </pc:spChg>
        <pc:spChg chg="mod">
          <ac:chgData name="LESIAK, REMY" userId="a3612a7c-9754-4a96-bbce-22dd13fca895" providerId="ADAL" clId="{EB87E3E4-684A-474A-9008-0815F63A6B75}" dt="2021-10-21T07:18:48.320" v="11055"/>
          <ac:spMkLst>
            <pc:docMk/>
            <pc:sldMk cId="2639634982" sldId="315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7:21:17.318" v="11174" actId="1076"/>
          <ac:spMkLst>
            <pc:docMk/>
            <pc:sldMk cId="2639634982" sldId="315"/>
            <ac:spMk id="11" creationId="{4CDF84E4-4493-4E69-8670-BFAFADE94A35}"/>
          </ac:spMkLst>
        </pc:spChg>
        <pc:spChg chg="del">
          <ac:chgData name="LESIAK, REMY" userId="a3612a7c-9754-4a96-bbce-22dd13fca895" providerId="ADAL" clId="{EB87E3E4-684A-474A-9008-0815F63A6B75}" dt="2021-10-21T07:18:50.145" v="11056" actId="478"/>
          <ac:spMkLst>
            <pc:docMk/>
            <pc:sldMk cId="2639634982" sldId="315"/>
            <ac:spMk id="12" creationId="{E45AAA18-217D-4323-B224-4749B4283990}"/>
          </ac:spMkLst>
        </pc:spChg>
        <pc:spChg chg="mod">
          <ac:chgData name="LESIAK, REMY" userId="a3612a7c-9754-4a96-bbce-22dd13fca895" providerId="ADAL" clId="{EB87E3E4-684A-474A-9008-0815F63A6B75}" dt="2021-10-21T07:24:43.784" v="11313" actId="1035"/>
          <ac:spMkLst>
            <pc:docMk/>
            <pc:sldMk cId="2639634982" sldId="315"/>
            <ac:spMk id="13" creationId="{CD23478D-1171-4512-B128-EAA89A569814}"/>
          </ac:spMkLst>
        </pc:spChg>
        <pc:spChg chg="mod">
          <ac:chgData name="LESIAK, REMY" userId="a3612a7c-9754-4a96-bbce-22dd13fca895" providerId="ADAL" clId="{EB87E3E4-684A-474A-9008-0815F63A6B75}" dt="2021-10-21T07:23:01.089" v="11235" actId="20577"/>
          <ac:spMkLst>
            <pc:docMk/>
            <pc:sldMk cId="2639634982" sldId="315"/>
            <ac:spMk id="14" creationId="{6F8F9045-80AF-4317-8624-B22731C941EF}"/>
          </ac:spMkLst>
        </pc:spChg>
        <pc:spChg chg="add mod">
          <ac:chgData name="LESIAK, REMY" userId="a3612a7c-9754-4a96-bbce-22dd13fca895" providerId="ADAL" clId="{EB87E3E4-684A-474A-9008-0815F63A6B75}" dt="2021-10-21T07:24:39.450" v="11283" actId="1076"/>
          <ac:spMkLst>
            <pc:docMk/>
            <pc:sldMk cId="2639634982" sldId="315"/>
            <ac:spMk id="16" creationId="{6807BC63-C051-410D-BB79-B1949056568F}"/>
          </ac:spMkLst>
        </pc:spChg>
        <pc:spChg chg="add mod">
          <ac:chgData name="LESIAK, REMY" userId="a3612a7c-9754-4a96-bbce-22dd13fca895" providerId="ADAL" clId="{EB87E3E4-684A-474A-9008-0815F63A6B75}" dt="2021-10-21T07:21:29.234" v="11192" actId="313"/>
          <ac:spMkLst>
            <pc:docMk/>
            <pc:sldMk cId="2639634982" sldId="315"/>
            <ac:spMk id="17" creationId="{23FA6017-FBEB-4D28-9A5E-EBA248AAD5E2}"/>
          </ac:spMkLst>
        </pc:spChg>
        <pc:spChg chg="add mod">
          <ac:chgData name="LESIAK, REMY" userId="a3612a7c-9754-4a96-bbce-22dd13fca895" providerId="ADAL" clId="{EB87E3E4-684A-474A-9008-0815F63A6B75}" dt="2021-10-21T07:22:00.203" v="11228" actId="20577"/>
          <ac:spMkLst>
            <pc:docMk/>
            <pc:sldMk cId="2639634982" sldId="315"/>
            <ac:spMk id="18" creationId="{63136F9A-69D2-4E37-9092-A92D18A2A577}"/>
          </ac:spMkLst>
        </pc:spChg>
        <pc:spChg chg="add mod">
          <ac:chgData name="LESIAK, REMY" userId="a3612a7c-9754-4a96-bbce-22dd13fca895" providerId="ADAL" clId="{EB87E3E4-684A-474A-9008-0815F63A6B75}" dt="2021-10-21T07:24:02.125" v="11282" actId="313"/>
          <ac:spMkLst>
            <pc:docMk/>
            <pc:sldMk cId="2639634982" sldId="315"/>
            <ac:spMk id="19" creationId="{7C550807-1C20-4783-92AF-832A9F5334C4}"/>
          </ac:spMkLst>
        </pc:spChg>
        <pc:spChg chg="add mod">
          <ac:chgData name="LESIAK, REMY" userId="a3612a7c-9754-4a96-bbce-22dd13fca895" providerId="ADAL" clId="{EB87E3E4-684A-474A-9008-0815F63A6B75}" dt="2021-10-21T07:23:58.240" v="11276" actId="20577"/>
          <ac:spMkLst>
            <pc:docMk/>
            <pc:sldMk cId="2639634982" sldId="315"/>
            <ac:spMk id="20" creationId="{DDB21401-C108-4064-A91F-B219BDF58A34}"/>
          </ac:spMkLst>
        </pc:spChg>
      </pc:sldChg>
      <pc:sldChg chg="addSp delSp modSp new mod modClrScheme chgLayout modNotesTx">
        <pc:chgData name="LESIAK, REMY" userId="a3612a7c-9754-4a96-bbce-22dd13fca895" providerId="ADAL" clId="{EB87E3E4-684A-474A-9008-0815F63A6B75}" dt="2021-11-07T14:57:21.998" v="24844" actId="20577"/>
        <pc:sldMkLst>
          <pc:docMk/>
          <pc:sldMk cId="4043016851" sldId="315"/>
        </pc:sldMkLst>
        <pc:spChg chg="del mod ord">
          <ac:chgData name="LESIAK, REMY" userId="a3612a7c-9754-4a96-bbce-22dd13fca895" providerId="ADAL" clId="{EB87E3E4-684A-474A-9008-0815F63A6B75}" dt="2021-10-31T09:47:18.601" v="22504" actId="700"/>
          <ac:spMkLst>
            <pc:docMk/>
            <pc:sldMk cId="4043016851" sldId="315"/>
            <ac:spMk id="2" creationId="{A96106CC-1B02-4D7E-A2D4-055BCA1B9FFA}"/>
          </ac:spMkLst>
        </pc:spChg>
        <pc:spChg chg="mod ord">
          <ac:chgData name="LESIAK, REMY" userId="a3612a7c-9754-4a96-bbce-22dd13fca895" providerId="ADAL" clId="{EB87E3E4-684A-474A-9008-0815F63A6B75}" dt="2021-10-31T09:47:18.601" v="22504" actId="700"/>
          <ac:spMkLst>
            <pc:docMk/>
            <pc:sldMk cId="4043016851" sldId="315"/>
            <ac:spMk id="3" creationId="{20989D82-C6BB-43EC-8353-4BD3EF760514}"/>
          </ac:spMkLst>
        </pc:spChg>
        <pc:spChg chg="mod ord">
          <ac:chgData name="LESIAK, REMY" userId="a3612a7c-9754-4a96-bbce-22dd13fca895" providerId="ADAL" clId="{EB87E3E4-684A-474A-9008-0815F63A6B75}" dt="2021-10-31T09:47:18.601" v="22504" actId="700"/>
          <ac:spMkLst>
            <pc:docMk/>
            <pc:sldMk cId="4043016851" sldId="315"/>
            <ac:spMk id="4" creationId="{F7C0EFC1-FBDC-4C0A-AC81-D48768909D3A}"/>
          </ac:spMkLst>
        </pc:spChg>
        <pc:spChg chg="add mod ord">
          <ac:chgData name="LESIAK, REMY" userId="a3612a7c-9754-4a96-bbce-22dd13fca895" providerId="ADAL" clId="{EB87E3E4-684A-474A-9008-0815F63A6B75}" dt="2021-10-31T09:47:26.907" v="22519" actId="20577"/>
          <ac:spMkLst>
            <pc:docMk/>
            <pc:sldMk cId="4043016851" sldId="315"/>
            <ac:spMk id="5" creationId="{1494334F-A066-4DF4-B2CB-67321A1A41C0}"/>
          </ac:spMkLst>
        </pc:spChg>
        <pc:spChg chg="add mod ord">
          <ac:chgData name="LESIAK, REMY" userId="a3612a7c-9754-4a96-bbce-22dd13fca895" providerId="ADAL" clId="{EB87E3E4-684A-474A-9008-0815F63A6B75}" dt="2021-10-31T09:48:47.726" v="22529" actId="20577"/>
          <ac:spMkLst>
            <pc:docMk/>
            <pc:sldMk cId="4043016851" sldId="315"/>
            <ac:spMk id="6" creationId="{D51EC726-FACB-4632-8662-8539E6F96274}"/>
          </ac:spMkLst>
        </pc:spChg>
        <pc:spChg chg="add mod ord">
          <ac:chgData name="LESIAK, REMY" userId="a3612a7c-9754-4a96-bbce-22dd13fca895" providerId="ADAL" clId="{EB87E3E4-684A-474A-9008-0815F63A6B75}" dt="2021-11-07T14:57:21.998" v="24844" actId="20577"/>
          <ac:spMkLst>
            <pc:docMk/>
            <pc:sldMk cId="4043016851" sldId="315"/>
            <ac:spMk id="7" creationId="{33F36477-AA4A-4AE4-A387-7E297297613C}"/>
          </ac:spMkLst>
        </pc:spChg>
      </pc:sldChg>
      <pc:sldChg chg="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1939386204" sldId="316"/>
        </pc:sldMkLst>
        <pc:spChg chg="mod">
          <ac:chgData name="LESIAK, REMY" userId="a3612a7c-9754-4a96-bbce-22dd13fca895" providerId="ADAL" clId="{EB87E3E4-684A-474A-9008-0815F63A6B75}" dt="2021-10-21T07:25:13.520" v="11349" actId="208"/>
          <ac:spMkLst>
            <pc:docMk/>
            <pc:sldMk cId="1939386204" sldId="316"/>
            <ac:spMk id="14" creationId="{6F8F9045-80AF-4317-8624-B22731C941EF}"/>
          </ac:spMkLst>
        </pc:spChg>
        <pc:spChg chg="mod">
          <ac:chgData name="LESIAK, REMY" userId="a3612a7c-9754-4a96-bbce-22dd13fca895" providerId="ADAL" clId="{EB87E3E4-684A-474A-9008-0815F63A6B75}" dt="2021-10-21T07:26:58.341" v="11475" actId="6549"/>
          <ac:spMkLst>
            <pc:docMk/>
            <pc:sldMk cId="1939386204" sldId="316"/>
            <ac:spMk id="16" creationId="{6807BC63-C051-410D-BB79-B1949056568F}"/>
          </ac:spMkLst>
        </pc:spChg>
      </pc:sldChg>
      <pc:sldChg chg="addSp modSp add mod modAnim">
        <pc:chgData name="LESIAK, REMY" userId="a3612a7c-9754-4a96-bbce-22dd13fca895" providerId="ADAL" clId="{EB87E3E4-684A-474A-9008-0815F63A6B75}" dt="2021-11-07T14:58:23.978" v="24886" actId="20577"/>
        <pc:sldMkLst>
          <pc:docMk/>
          <pc:sldMk cId="3832217359" sldId="316"/>
        </pc:sldMkLst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2" creationId="{D4704B5C-69C4-4EFC-A3EA-A62619F5B388}"/>
          </ac:spMkLst>
        </pc:spChg>
        <pc:spChg chg="mod">
          <ac:chgData name="LESIAK, REMY" userId="a3612a7c-9754-4a96-bbce-22dd13fca895" providerId="ADAL" clId="{EB87E3E4-684A-474A-9008-0815F63A6B75}" dt="2021-10-31T09:49:01.363" v="22548" actId="20577"/>
          <ac:spMkLst>
            <pc:docMk/>
            <pc:sldMk cId="3832217359" sldId="316"/>
            <ac:spMk id="6" creationId="{D51EC726-FACB-4632-8662-8539E6F96274}"/>
          </ac:spMkLst>
        </pc:spChg>
        <pc:spChg chg="mod">
          <ac:chgData name="LESIAK, REMY" userId="a3612a7c-9754-4a96-bbce-22dd13fca895" providerId="ADAL" clId="{EB87E3E4-684A-474A-9008-0815F63A6B75}" dt="2021-11-07T14:58:23.978" v="24886" actId="20577"/>
          <ac:spMkLst>
            <pc:docMk/>
            <pc:sldMk cId="3832217359" sldId="316"/>
            <ac:spMk id="7" creationId="{33F36477-AA4A-4AE4-A387-7E297297613C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8" creationId="{F3B307C0-B175-493C-9220-CC4FCC084064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9" creationId="{51CB64FD-66BE-41A4-9475-BBA3EB636B4D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10" creationId="{A6A89FD0-D476-4721-BC7E-4CB3A890BBE9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11" creationId="{02C16A86-A22E-460C-A851-40584BCEE0B3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12" creationId="{454C686C-6C05-442A-B021-31B9A6F9716A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13" creationId="{B1BE91DA-0410-418B-BBF7-3A41FB2203D9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14" creationId="{C86949E7-CCD4-4F69-8931-613BBD89DD33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15" creationId="{134F371E-CA4F-4FCF-9C19-0577B31FCBF2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16" creationId="{066C904F-F706-4254-8A5E-9263D767F917}"/>
          </ac:spMkLst>
        </pc:spChg>
        <pc:spChg chg="add mod">
          <ac:chgData name="LESIAK, REMY" userId="a3612a7c-9754-4a96-bbce-22dd13fca895" providerId="ADAL" clId="{EB87E3E4-684A-474A-9008-0815F63A6B75}" dt="2021-10-31T10:14:02.061" v="23798" actId="1035"/>
          <ac:spMkLst>
            <pc:docMk/>
            <pc:sldMk cId="3832217359" sldId="316"/>
            <ac:spMk id="17" creationId="{AAA8C1F5-1494-4FCC-B3C5-7AD8B7CDE6C7}"/>
          </ac:spMkLst>
        </pc:spChg>
        <pc:cxnChg chg="add mod">
          <ac:chgData name="LESIAK, REMY" userId="a3612a7c-9754-4a96-bbce-22dd13fca895" providerId="ADAL" clId="{EB87E3E4-684A-474A-9008-0815F63A6B75}" dt="2021-10-31T10:14:02.061" v="23798" actId="1035"/>
          <ac:cxnSpMkLst>
            <pc:docMk/>
            <pc:sldMk cId="3832217359" sldId="316"/>
            <ac:cxnSpMk id="19" creationId="{38018FF8-8F2A-4B9D-B375-30FBF876BEE9}"/>
          </ac:cxnSpMkLst>
        </pc:cxnChg>
        <pc:cxnChg chg="add mod">
          <ac:chgData name="LESIAK, REMY" userId="a3612a7c-9754-4a96-bbce-22dd13fca895" providerId="ADAL" clId="{EB87E3E4-684A-474A-9008-0815F63A6B75}" dt="2021-10-31T10:14:02.061" v="23798" actId="1035"/>
          <ac:cxnSpMkLst>
            <pc:docMk/>
            <pc:sldMk cId="3832217359" sldId="316"/>
            <ac:cxnSpMk id="20" creationId="{C079055A-4D42-46A3-B203-7C726EAAF132}"/>
          </ac:cxnSpMkLst>
        </pc:cxnChg>
      </pc:sldChg>
      <pc:sldChg chg="addSp modSp add mod">
        <pc:chgData name="LESIAK, REMY" userId="a3612a7c-9754-4a96-bbce-22dd13fca895" providerId="ADAL" clId="{EB87E3E4-684A-474A-9008-0815F63A6B75}" dt="2021-11-07T15:12:54.899" v="25484" actId="1036"/>
        <pc:sldMkLst>
          <pc:docMk/>
          <pc:sldMk cId="2506263166" sldId="317"/>
        </pc:sldMkLst>
        <pc:spChg chg="mod">
          <ac:chgData name="LESIAK, REMY" userId="a3612a7c-9754-4a96-bbce-22dd13fca895" providerId="ADAL" clId="{EB87E3E4-684A-474A-9008-0815F63A6B75}" dt="2021-10-31T09:49:18.206" v="22567" actId="20577"/>
          <ac:spMkLst>
            <pc:docMk/>
            <pc:sldMk cId="2506263166" sldId="317"/>
            <ac:spMk id="6" creationId="{D51EC726-FACB-4632-8662-8539E6F96274}"/>
          </ac:spMkLst>
        </pc:spChg>
        <pc:spChg chg="mod">
          <ac:chgData name="LESIAK, REMY" userId="a3612a7c-9754-4a96-bbce-22dd13fca895" providerId="ADAL" clId="{EB87E3E4-684A-474A-9008-0815F63A6B75}" dt="2021-11-07T15:12:43.702" v="25456" actId="20577"/>
          <ac:spMkLst>
            <pc:docMk/>
            <pc:sldMk cId="2506263166" sldId="317"/>
            <ac:spMk id="7" creationId="{33F36477-AA4A-4AE4-A387-7E297297613C}"/>
          </ac:spMkLst>
        </pc:spChg>
        <pc:spChg chg="add mod">
          <ac:chgData name="LESIAK, REMY" userId="a3612a7c-9754-4a96-bbce-22dd13fca895" providerId="ADAL" clId="{EB87E3E4-684A-474A-9008-0815F63A6B75}" dt="2021-11-07T15:07:49.009" v="25323" actId="207"/>
          <ac:spMkLst>
            <pc:docMk/>
            <pc:sldMk cId="2506263166" sldId="317"/>
            <ac:spMk id="8" creationId="{3A5E9DBA-3975-4BD8-B9D6-D93988DEBA9F}"/>
          </ac:spMkLst>
        </pc:spChg>
        <pc:graphicFrameChg chg="add mod modGraphic">
          <ac:chgData name="LESIAK, REMY" userId="a3612a7c-9754-4a96-bbce-22dd13fca895" providerId="ADAL" clId="{EB87E3E4-684A-474A-9008-0815F63A6B75}" dt="2021-11-07T15:12:54.899" v="25484" actId="1036"/>
          <ac:graphicFrameMkLst>
            <pc:docMk/>
            <pc:sldMk cId="2506263166" sldId="317"/>
            <ac:graphicFrameMk id="9" creationId="{8CB07728-8FFE-4B4E-A510-D0200D9C6BBF}"/>
          </ac:graphicFrameMkLst>
        </pc:graphicFrame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884405849" sldId="317"/>
        </pc:sldMkLst>
        <pc:spChg chg="mod">
          <ac:chgData name="LESIAK, REMY" userId="a3612a7c-9754-4a96-bbce-22dd13fca895" providerId="ADAL" clId="{EB87E3E4-684A-474A-9008-0815F63A6B75}" dt="2021-10-21T07:26:01.905" v="11362" actId="20577"/>
          <ac:spMkLst>
            <pc:docMk/>
            <pc:sldMk cId="3884405849" sldId="317"/>
            <ac:spMk id="9" creationId="{D0F710A6-0A4C-4FC0-9569-6FAF83D9A7BA}"/>
          </ac:spMkLst>
        </pc:spChg>
        <pc:spChg chg="mod">
          <ac:chgData name="LESIAK, REMY" userId="a3612a7c-9754-4a96-bbce-22dd13fca895" providerId="ADAL" clId="{EB87E3E4-684A-474A-9008-0815F63A6B75}" dt="2021-10-21T07:27:41.446" v="11488" actId="20577"/>
          <ac:spMkLst>
            <pc:docMk/>
            <pc:sldMk cId="3884405849" sldId="317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7:26:47.197" v="11463" actId="1035"/>
          <ac:spMkLst>
            <pc:docMk/>
            <pc:sldMk cId="3884405849" sldId="317"/>
            <ac:spMk id="11" creationId="{4CDF84E4-4493-4E69-8670-BFAFADE94A35}"/>
          </ac:spMkLst>
        </pc:spChg>
        <pc:spChg chg="mod">
          <ac:chgData name="LESIAK, REMY" userId="a3612a7c-9754-4a96-bbce-22dd13fca895" providerId="ADAL" clId="{EB87E3E4-684A-474A-9008-0815F63A6B75}" dt="2021-10-21T07:26:06.491" v="11366" actId="20577"/>
          <ac:spMkLst>
            <pc:docMk/>
            <pc:sldMk cId="3884405849" sldId="317"/>
            <ac:spMk id="13" creationId="{CD23478D-1171-4512-B128-EAA89A569814}"/>
          </ac:spMkLst>
        </pc:spChg>
        <pc:spChg chg="del">
          <ac:chgData name="LESIAK, REMY" userId="a3612a7c-9754-4a96-bbce-22dd13fca895" providerId="ADAL" clId="{EB87E3E4-684A-474A-9008-0815F63A6B75}" dt="2021-10-21T07:26:32.362" v="11411" actId="478"/>
          <ac:spMkLst>
            <pc:docMk/>
            <pc:sldMk cId="3884405849" sldId="317"/>
            <ac:spMk id="14" creationId="{6F8F9045-80AF-4317-8624-B22731C941EF}"/>
          </ac:spMkLst>
        </pc:spChg>
        <pc:spChg chg="mod">
          <ac:chgData name="LESIAK, REMY" userId="a3612a7c-9754-4a96-bbce-22dd13fca895" providerId="ADAL" clId="{EB87E3E4-684A-474A-9008-0815F63A6B75}" dt="2021-10-21T07:26:54.740" v="11474" actId="1035"/>
          <ac:spMkLst>
            <pc:docMk/>
            <pc:sldMk cId="3884405849" sldId="317"/>
            <ac:spMk id="16" creationId="{6807BC63-C051-410D-BB79-B1949056568F}"/>
          </ac:spMkLst>
        </pc:spChg>
        <pc:spChg chg="del mod">
          <ac:chgData name="LESIAK, REMY" userId="a3612a7c-9754-4a96-bbce-22dd13fca895" providerId="ADAL" clId="{EB87E3E4-684A-474A-9008-0815F63A6B75}" dt="2021-10-21T07:26:45.007" v="11446" actId="478"/>
          <ac:spMkLst>
            <pc:docMk/>
            <pc:sldMk cId="3884405849" sldId="317"/>
            <ac:spMk id="17" creationId="{23FA6017-FBEB-4D28-9A5E-EBA248AAD5E2}"/>
          </ac:spMkLst>
        </pc:spChg>
        <pc:spChg chg="del">
          <ac:chgData name="LESIAK, REMY" userId="a3612a7c-9754-4a96-bbce-22dd13fca895" providerId="ADAL" clId="{EB87E3E4-684A-474A-9008-0815F63A6B75}" dt="2021-10-21T07:26:31.778" v="11410" actId="478"/>
          <ac:spMkLst>
            <pc:docMk/>
            <pc:sldMk cId="3884405849" sldId="317"/>
            <ac:spMk id="18" creationId="{63136F9A-69D2-4E37-9092-A92D18A2A577}"/>
          </ac:spMkLst>
        </pc:spChg>
        <pc:spChg chg="mod">
          <ac:chgData name="LESIAK, REMY" userId="a3612a7c-9754-4a96-bbce-22dd13fca895" providerId="ADAL" clId="{EB87E3E4-684A-474A-9008-0815F63A6B75}" dt="2021-10-21T07:26:41.685" v="11444" actId="1035"/>
          <ac:spMkLst>
            <pc:docMk/>
            <pc:sldMk cId="3884405849" sldId="317"/>
            <ac:spMk id="19" creationId="{7C550807-1C20-4783-92AF-832A9F5334C4}"/>
          </ac:spMkLst>
        </pc:spChg>
        <pc:spChg chg="mod">
          <ac:chgData name="LESIAK, REMY" userId="a3612a7c-9754-4a96-bbce-22dd13fca895" providerId="ADAL" clId="{EB87E3E4-684A-474A-9008-0815F63A6B75}" dt="2021-10-21T07:26:41.685" v="11444" actId="1035"/>
          <ac:spMkLst>
            <pc:docMk/>
            <pc:sldMk cId="3884405849" sldId="317"/>
            <ac:spMk id="20" creationId="{DDB21401-C108-4064-A91F-B219BDF58A34}"/>
          </ac:spMkLst>
        </pc:spChg>
        <pc:spChg chg="add del">
          <ac:chgData name="LESIAK, REMY" userId="a3612a7c-9754-4a96-bbce-22dd13fca895" providerId="ADAL" clId="{EB87E3E4-684A-474A-9008-0815F63A6B75}" dt="2021-10-21T07:27:46.518" v="11490" actId="22"/>
          <ac:spMkLst>
            <pc:docMk/>
            <pc:sldMk cId="3884405849" sldId="317"/>
            <ac:spMk id="21" creationId="{3C7BF7C6-44E3-4921-9AE7-2837175946F8}"/>
          </ac:spMkLst>
        </pc:spChg>
      </pc:sldChg>
      <pc:sldChg chg="addSp delSp modSp add mod ord">
        <pc:chgData name="LESIAK, REMY" userId="a3612a7c-9754-4a96-bbce-22dd13fca895" providerId="ADAL" clId="{EB87E3E4-684A-474A-9008-0815F63A6B75}" dt="2021-11-09T13:06:16.789" v="34523" actId="22"/>
        <pc:sldMkLst>
          <pc:docMk/>
          <pc:sldMk cId="1800292866" sldId="318"/>
        </pc:sldMkLst>
        <pc:spChg chg="mod">
          <ac:chgData name="LESIAK, REMY" userId="a3612a7c-9754-4a96-bbce-22dd13fca895" providerId="ADAL" clId="{EB87E3E4-684A-474A-9008-0815F63A6B75}" dt="2021-11-08T21:29:45.821" v="28720" actId="20577"/>
          <ac:spMkLst>
            <pc:docMk/>
            <pc:sldMk cId="1800292866" sldId="318"/>
            <ac:spMk id="5" creationId="{1494334F-A066-4DF4-B2CB-67321A1A41C0}"/>
          </ac:spMkLst>
        </pc:spChg>
        <pc:spChg chg="mod">
          <ac:chgData name="LESIAK, REMY" userId="a3612a7c-9754-4a96-bbce-22dd13fca895" providerId="ADAL" clId="{EB87E3E4-684A-474A-9008-0815F63A6B75}" dt="2021-11-08T21:31:46.771" v="28748" actId="20577"/>
          <ac:spMkLst>
            <pc:docMk/>
            <pc:sldMk cId="1800292866" sldId="318"/>
            <ac:spMk id="6" creationId="{D51EC726-FACB-4632-8662-8539E6F96274}"/>
          </ac:spMkLst>
        </pc:spChg>
        <pc:spChg chg="del mod">
          <ac:chgData name="LESIAK, REMY" userId="a3612a7c-9754-4a96-bbce-22dd13fca895" providerId="ADAL" clId="{EB87E3E4-684A-474A-9008-0815F63A6B75}" dt="2021-11-08T21:32:12.601" v="28749" actId="478"/>
          <ac:spMkLst>
            <pc:docMk/>
            <pc:sldMk cId="1800292866" sldId="318"/>
            <ac:spMk id="7" creationId="{33F36477-AA4A-4AE4-A387-7E297297613C}"/>
          </ac:spMkLst>
        </pc:spChg>
        <pc:spChg chg="add del mod">
          <ac:chgData name="LESIAK, REMY" userId="a3612a7c-9754-4a96-bbce-22dd13fca895" providerId="ADAL" clId="{EB87E3E4-684A-474A-9008-0815F63A6B75}" dt="2021-11-08T21:32:18.301" v="28750" actId="478"/>
          <ac:spMkLst>
            <pc:docMk/>
            <pc:sldMk cId="1800292866" sldId="318"/>
            <ac:spMk id="8" creationId="{5D71E1A7-7AD3-4A6D-9BF8-9039A35892B0}"/>
          </ac:spMkLst>
        </pc:spChg>
        <pc:spChg chg="add del">
          <ac:chgData name="LESIAK, REMY" userId="a3612a7c-9754-4a96-bbce-22dd13fca895" providerId="ADAL" clId="{EB87E3E4-684A-474A-9008-0815F63A6B75}" dt="2021-11-09T13:06:16.789" v="34523" actId="22"/>
          <ac:spMkLst>
            <pc:docMk/>
            <pc:sldMk cId="1800292866" sldId="318"/>
            <ac:spMk id="8" creationId="{B8D93467-5036-4289-8211-1FCF1C7118A3}"/>
          </ac:spMkLst>
        </pc:spChg>
        <pc:graphicFrameChg chg="add mod modGraphic">
          <ac:chgData name="LESIAK, REMY" userId="a3612a7c-9754-4a96-bbce-22dd13fca895" providerId="ADAL" clId="{EB87E3E4-684A-474A-9008-0815F63A6B75}" dt="2021-11-09T11:00:44.258" v="34052" actId="2165"/>
          <ac:graphicFrameMkLst>
            <pc:docMk/>
            <pc:sldMk cId="1800292866" sldId="318"/>
            <ac:graphicFrameMk id="9" creationId="{6BB2687D-0D0E-45F9-A390-98DEACF7BD5A}"/>
          </ac:graphicFrameMkLst>
        </pc:graphicFrameChg>
        <pc:graphicFrameChg chg="add del mod">
          <ac:chgData name="LESIAK, REMY" userId="a3612a7c-9754-4a96-bbce-22dd13fca895" providerId="ADAL" clId="{EB87E3E4-684A-474A-9008-0815F63A6B75}" dt="2021-11-08T21:35:35.531" v="28870"/>
          <ac:graphicFrameMkLst>
            <pc:docMk/>
            <pc:sldMk cId="1800292866" sldId="318"/>
            <ac:graphicFrameMk id="10" creationId="{2FD50D89-3B39-41A5-8F99-8AA19C4C5CCF}"/>
          </ac:graphicFrameMkLst>
        </pc:graphicFrameChg>
      </pc:sldChg>
      <pc:sldChg chg="add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4232856180" sldId="318"/>
        </pc:sldMkLst>
        <pc:spChg chg="mod">
          <ac:chgData name="LESIAK, REMY" userId="a3612a7c-9754-4a96-bbce-22dd13fca895" providerId="ADAL" clId="{EB87E3E4-684A-474A-9008-0815F63A6B75}" dt="2021-10-21T07:30:15.840" v="11620" actId="1036"/>
          <ac:spMkLst>
            <pc:docMk/>
            <pc:sldMk cId="4232856180" sldId="318"/>
            <ac:spMk id="9" creationId="{D0F710A6-0A4C-4FC0-9569-6FAF83D9A7BA}"/>
          </ac:spMkLst>
        </pc:spChg>
        <pc:spChg chg="mod">
          <ac:chgData name="LESIAK, REMY" userId="a3612a7c-9754-4a96-bbce-22dd13fca895" providerId="ADAL" clId="{EB87E3E4-684A-474A-9008-0815F63A6B75}" dt="2021-10-21T07:27:59.474" v="11513" actId="20577"/>
          <ac:spMkLst>
            <pc:docMk/>
            <pc:sldMk cId="4232856180" sldId="318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7:30:15.840" v="11620" actId="1036"/>
          <ac:spMkLst>
            <pc:docMk/>
            <pc:sldMk cId="4232856180" sldId="318"/>
            <ac:spMk id="11" creationId="{4CDF84E4-4493-4E69-8670-BFAFADE94A35}"/>
          </ac:spMkLst>
        </pc:spChg>
        <pc:spChg chg="add mod">
          <ac:chgData name="LESIAK, REMY" userId="a3612a7c-9754-4a96-bbce-22dd13fca895" providerId="ADAL" clId="{EB87E3E4-684A-474A-9008-0815F63A6B75}" dt="2021-10-21T07:30:15.840" v="11620" actId="1036"/>
          <ac:spMkLst>
            <pc:docMk/>
            <pc:sldMk cId="4232856180" sldId="318"/>
            <ac:spMk id="12" creationId="{DC3E7867-2CC9-4138-A9E6-F74B9C78254B}"/>
          </ac:spMkLst>
        </pc:spChg>
        <pc:spChg chg="mod">
          <ac:chgData name="LESIAK, REMY" userId="a3612a7c-9754-4a96-bbce-22dd13fca895" providerId="ADAL" clId="{EB87E3E4-684A-474A-9008-0815F63A6B75}" dt="2021-10-21T07:30:15.840" v="11620" actId="1036"/>
          <ac:spMkLst>
            <pc:docMk/>
            <pc:sldMk cId="4232856180" sldId="318"/>
            <ac:spMk id="13" creationId="{CD23478D-1171-4512-B128-EAA89A569814}"/>
          </ac:spMkLst>
        </pc:spChg>
        <pc:spChg chg="add mod">
          <ac:chgData name="LESIAK, REMY" userId="a3612a7c-9754-4a96-bbce-22dd13fca895" providerId="ADAL" clId="{EB87E3E4-684A-474A-9008-0815F63A6B75}" dt="2021-10-21T07:30:15.840" v="11620" actId="1036"/>
          <ac:spMkLst>
            <pc:docMk/>
            <pc:sldMk cId="4232856180" sldId="318"/>
            <ac:spMk id="14" creationId="{70760FF8-6ED6-418E-9F30-3F776A22AAE7}"/>
          </ac:spMkLst>
        </pc:spChg>
        <pc:spChg chg="add mod">
          <ac:chgData name="LESIAK, REMY" userId="a3612a7c-9754-4a96-bbce-22dd13fca895" providerId="ADAL" clId="{EB87E3E4-684A-474A-9008-0815F63A6B75}" dt="2021-10-21T07:29:54.908" v="11580" actId="20577"/>
          <ac:spMkLst>
            <pc:docMk/>
            <pc:sldMk cId="4232856180" sldId="318"/>
            <ac:spMk id="15" creationId="{ABA0BEEB-F7FD-4887-BDC0-88A1EDEFD67C}"/>
          </ac:spMkLst>
        </pc:spChg>
        <pc:spChg chg="mod">
          <ac:chgData name="LESIAK, REMY" userId="a3612a7c-9754-4a96-bbce-22dd13fca895" providerId="ADAL" clId="{EB87E3E4-684A-474A-9008-0815F63A6B75}" dt="2021-10-21T07:28:27.733" v="11516" actId="1076"/>
          <ac:spMkLst>
            <pc:docMk/>
            <pc:sldMk cId="4232856180" sldId="318"/>
            <ac:spMk id="16" creationId="{6807BC63-C051-410D-BB79-B1949056568F}"/>
          </ac:spMkLst>
        </pc:spChg>
        <pc:spChg chg="add mod">
          <ac:chgData name="LESIAK, REMY" userId="a3612a7c-9754-4a96-bbce-22dd13fca895" providerId="ADAL" clId="{EB87E3E4-684A-474A-9008-0815F63A6B75}" dt="2021-10-21T07:30:03.834" v="11600" actId="20577"/>
          <ac:spMkLst>
            <pc:docMk/>
            <pc:sldMk cId="4232856180" sldId="318"/>
            <ac:spMk id="17" creationId="{58096912-65A8-4A23-B358-05A8DF2E0282}"/>
          </ac:spMkLst>
        </pc:spChg>
        <pc:spChg chg="mod">
          <ac:chgData name="LESIAK, REMY" userId="a3612a7c-9754-4a96-bbce-22dd13fca895" providerId="ADAL" clId="{EB87E3E4-684A-474A-9008-0815F63A6B75}" dt="2021-10-21T07:29:09.860" v="11540" actId="20577"/>
          <ac:spMkLst>
            <pc:docMk/>
            <pc:sldMk cId="4232856180" sldId="318"/>
            <ac:spMk id="19" creationId="{7C550807-1C20-4783-92AF-832A9F5334C4}"/>
          </ac:spMkLst>
        </pc:spChg>
        <pc:spChg chg="mod">
          <ac:chgData name="LESIAK, REMY" userId="a3612a7c-9754-4a96-bbce-22dd13fca895" providerId="ADAL" clId="{EB87E3E4-684A-474A-9008-0815F63A6B75}" dt="2021-10-21T07:29:36.422" v="11576" actId="20577"/>
          <ac:spMkLst>
            <pc:docMk/>
            <pc:sldMk cId="4232856180" sldId="318"/>
            <ac:spMk id="20" creationId="{DDB21401-C108-4064-A91F-B219BDF58A34}"/>
          </ac:spMkLst>
        </pc:spChg>
      </pc:sldChg>
      <pc:sldChg chg="modSp add mod">
        <pc:chgData name="LESIAK, REMY" userId="a3612a7c-9754-4a96-bbce-22dd13fca895" providerId="ADAL" clId="{EB87E3E4-684A-474A-9008-0815F63A6B75}" dt="2021-11-06T13:34:36.675" v="24223" actId="1076"/>
        <pc:sldMkLst>
          <pc:docMk/>
          <pc:sldMk cId="1354369253" sldId="319"/>
        </pc:sldMkLst>
        <pc:spChg chg="mod">
          <ac:chgData name="LESIAK, REMY" userId="a3612a7c-9754-4a96-bbce-22dd13fca895" providerId="ADAL" clId="{EB87E3E4-684A-474A-9008-0815F63A6B75}" dt="2021-11-06T13:34:32.743" v="24222" actId="1076"/>
          <ac:spMkLst>
            <pc:docMk/>
            <pc:sldMk cId="1354369253" sldId="319"/>
            <ac:spMk id="7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6T13:34:36.675" v="24223" actId="1076"/>
          <ac:spMkLst>
            <pc:docMk/>
            <pc:sldMk cId="1354369253" sldId="319"/>
            <ac:spMk id="8" creationId="{00000000-0000-0000-0000-000000000000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2229336945" sldId="319"/>
        </pc:sldMkLst>
        <pc:spChg chg="add del">
          <ac:chgData name="LESIAK, REMY" userId="a3612a7c-9754-4a96-bbce-22dd13fca895" providerId="ADAL" clId="{EB87E3E4-684A-474A-9008-0815F63A6B75}" dt="2021-10-21T07:32:10.238" v="11630"/>
          <ac:spMkLst>
            <pc:docMk/>
            <pc:sldMk cId="2229336945" sldId="319"/>
            <ac:spMk id="2" creationId="{7D0B9E6C-E198-448D-A478-846FDC1CC3E4}"/>
          </ac:spMkLst>
        </pc:spChg>
        <pc:spChg chg="add del">
          <ac:chgData name="LESIAK, REMY" userId="a3612a7c-9754-4a96-bbce-22dd13fca895" providerId="ADAL" clId="{EB87E3E4-684A-474A-9008-0815F63A6B75}" dt="2021-10-21T07:32:12.488" v="11632"/>
          <ac:spMkLst>
            <pc:docMk/>
            <pc:sldMk cId="2229336945" sldId="319"/>
            <ac:spMk id="4" creationId="{CC1DCD0A-39E2-4D08-BB93-C6470B176736}"/>
          </ac:spMkLst>
        </pc:spChg>
        <pc:spChg chg="mod">
          <ac:chgData name="LESIAK, REMY" userId="a3612a7c-9754-4a96-bbce-22dd13fca895" providerId="ADAL" clId="{EB87E3E4-684A-474A-9008-0815F63A6B75}" dt="2021-10-21T07:32:27.450" v="11672" actId="313"/>
          <ac:spMkLst>
            <pc:docMk/>
            <pc:sldMk cId="2229336945" sldId="319"/>
            <ac:spMk id="9" creationId="{D0F710A6-0A4C-4FC0-9569-6FAF83D9A7BA}"/>
          </ac:spMkLst>
        </pc:spChg>
        <pc:spChg chg="mod">
          <ac:chgData name="LESIAK, REMY" userId="a3612a7c-9754-4a96-bbce-22dd13fca895" providerId="ADAL" clId="{EB87E3E4-684A-474A-9008-0815F63A6B75}" dt="2021-10-21T07:31:59.987" v="11627" actId="313"/>
          <ac:spMkLst>
            <pc:docMk/>
            <pc:sldMk cId="2229336945" sldId="319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7:32:43.385" v="11682" actId="313"/>
          <ac:spMkLst>
            <pc:docMk/>
            <pc:sldMk cId="2229336945" sldId="319"/>
            <ac:spMk id="11" creationId="{4CDF84E4-4493-4E69-8670-BFAFADE94A35}"/>
          </ac:spMkLst>
        </pc:spChg>
        <pc:spChg chg="mod">
          <ac:chgData name="LESIAK, REMY" userId="a3612a7c-9754-4a96-bbce-22dd13fca895" providerId="ADAL" clId="{EB87E3E4-684A-474A-9008-0815F63A6B75}" dt="2021-10-21T07:32:37.928" v="11678" actId="313"/>
          <ac:spMkLst>
            <pc:docMk/>
            <pc:sldMk cId="2229336945" sldId="319"/>
            <ac:spMk id="13" creationId="{CD23478D-1171-4512-B128-EAA89A569814}"/>
          </ac:spMkLst>
        </pc:spChg>
        <pc:spChg chg="mod">
          <ac:chgData name="LESIAK, REMY" userId="a3612a7c-9754-4a96-bbce-22dd13fca895" providerId="ADAL" clId="{EB87E3E4-684A-474A-9008-0815F63A6B75}" dt="2021-10-21T07:31:54.370" v="11626"/>
          <ac:spMkLst>
            <pc:docMk/>
            <pc:sldMk cId="2229336945" sldId="319"/>
            <ac:spMk id="16" creationId="{6807BC63-C051-410D-BB79-B1949056568F}"/>
          </ac:spMkLst>
        </pc:spChg>
        <pc:spChg chg="mod">
          <ac:chgData name="LESIAK, REMY" userId="a3612a7c-9754-4a96-bbce-22dd13fca895" providerId="ADAL" clId="{EB87E3E4-684A-474A-9008-0815F63A6B75}" dt="2021-10-21T07:32:48.453" v="11684" actId="20577"/>
          <ac:spMkLst>
            <pc:docMk/>
            <pc:sldMk cId="2229336945" sldId="319"/>
            <ac:spMk id="19" creationId="{7C550807-1C20-4783-92AF-832A9F5334C4}"/>
          </ac:spMkLst>
        </pc:spChg>
        <pc:spChg chg="mod">
          <ac:chgData name="LESIAK, REMY" userId="a3612a7c-9754-4a96-bbce-22dd13fca895" providerId="ADAL" clId="{EB87E3E4-684A-474A-9008-0815F63A6B75}" dt="2021-10-21T07:33:03.048" v="11710" actId="20577"/>
          <ac:spMkLst>
            <pc:docMk/>
            <pc:sldMk cId="2229336945" sldId="319"/>
            <ac:spMk id="20" creationId="{DDB21401-C108-4064-A91F-B219BDF58A34}"/>
          </ac:spMkLst>
        </pc:spChg>
      </pc:sldChg>
      <pc:sldChg chg="add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2882046842" sldId="320"/>
        </pc:sldMkLst>
        <pc:spChg chg="mod">
          <ac:chgData name="LESIAK, REMY" userId="a3612a7c-9754-4a96-bbce-22dd13fca895" providerId="ADAL" clId="{EB87E3E4-684A-474A-9008-0815F63A6B75}" dt="2021-10-21T07:34:28.603" v="11742" actId="208"/>
          <ac:spMkLst>
            <pc:docMk/>
            <pc:sldMk cId="2882046842" sldId="320"/>
            <ac:spMk id="9" creationId="{D0F710A6-0A4C-4FC0-9569-6FAF83D9A7BA}"/>
          </ac:spMkLst>
        </pc:spChg>
        <pc:spChg chg="mod">
          <ac:chgData name="LESIAK, REMY" userId="a3612a7c-9754-4a96-bbce-22dd13fca895" providerId="ADAL" clId="{EB87E3E4-684A-474A-9008-0815F63A6B75}" dt="2021-10-21T07:33:23.458" v="11720" actId="20577"/>
          <ac:spMkLst>
            <pc:docMk/>
            <pc:sldMk cId="2882046842" sldId="320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7:34:11.402" v="11733" actId="20577"/>
          <ac:spMkLst>
            <pc:docMk/>
            <pc:sldMk cId="2882046842" sldId="320"/>
            <ac:spMk id="11" creationId="{4CDF84E4-4493-4E69-8670-BFAFADE94A35}"/>
          </ac:spMkLst>
        </pc:spChg>
        <pc:spChg chg="add mod">
          <ac:chgData name="LESIAK, REMY" userId="a3612a7c-9754-4a96-bbce-22dd13fca895" providerId="ADAL" clId="{EB87E3E4-684A-474A-9008-0815F63A6B75}" dt="2021-10-21T07:34:49.944" v="11778" actId="20577"/>
          <ac:spMkLst>
            <pc:docMk/>
            <pc:sldMk cId="2882046842" sldId="320"/>
            <ac:spMk id="12" creationId="{2637540B-8900-462F-BF36-721C913B66DE}"/>
          </ac:spMkLst>
        </pc:spChg>
        <pc:spChg chg="mod">
          <ac:chgData name="LESIAK, REMY" userId="a3612a7c-9754-4a96-bbce-22dd13fca895" providerId="ADAL" clId="{EB87E3E4-684A-474A-9008-0815F63A6B75}" dt="2021-10-21T07:34:06.754" v="11728" actId="20577"/>
          <ac:spMkLst>
            <pc:docMk/>
            <pc:sldMk cId="2882046842" sldId="320"/>
            <ac:spMk id="13" creationId="{CD23478D-1171-4512-B128-EAA89A569814}"/>
          </ac:spMkLst>
        </pc:spChg>
        <pc:spChg chg="mod">
          <ac:chgData name="LESIAK, REMY" userId="a3612a7c-9754-4a96-bbce-22dd13fca895" providerId="ADAL" clId="{EB87E3E4-684A-474A-9008-0815F63A6B75}" dt="2021-10-21T07:33:40.593" v="11721"/>
          <ac:spMkLst>
            <pc:docMk/>
            <pc:sldMk cId="2882046842" sldId="320"/>
            <ac:spMk id="16" creationId="{6807BC63-C051-410D-BB79-B1949056568F}"/>
          </ac:spMkLst>
        </pc:spChg>
        <pc:spChg chg="mod">
          <ac:chgData name="LESIAK, REMY" userId="a3612a7c-9754-4a96-bbce-22dd13fca895" providerId="ADAL" clId="{EB87E3E4-684A-474A-9008-0815F63A6B75}" dt="2021-10-21T07:34:18.258" v="11741" actId="313"/>
          <ac:spMkLst>
            <pc:docMk/>
            <pc:sldMk cId="2882046842" sldId="320"/>
            <ac:spMk id="19" creationId="{7C550807-1C20-4783-92AF-832A9F5334C4}"/>
          </ac:spMkLst>
        </pc:spChg>
        <pc:spChg chg="mod">
          <ac:chgData name="LESIAK, REMY" userId="a3612a7c-9754-4a96-bbce-22dd13fca895" providerId="ADAL" clId="{EB87E3E4-684A-474A-9008-0815F63A6B75}" dt="2021-10-21T07:35:02.604" v="11790" actId="20577"/>
          <ac:spMkLst>
            <pc:docMk/>
            <pc:sldMk cId="2882046842" sldId="320"/>
            <ac:spMk id="20" creationId="{DDB21401-C108-4064-A91F-B219BDF58A34}"/>
          </ac:spMkLst>
        </pc:spChg>
      </pc:sldChg>
      <pc:sldChg chg="addSp delSp modSp add del mod modNotesTx">
        <pc:chgData name="LESIAK, REMY" userId="a3612a7c-9754-4a96-bbce-22dd13fca895" providerId="ADAL" clId="{EB87E3E4-684A-474A-9008-0815F63A6B75}" dt="2021-10-21T14:19:47.343" v="14887" actId="47"/>
        <pc:sldMkLst>
          <pc:docMk/>
          <pc:sldMk cId="4018318721" sldId="321"/>
        </pc:sldMkLst>
        <pc:spChg chg="add del">
          <ac:chgData name="LESIAK, REMY" userId="a3612a7c-9754-4a96-bbce-22dd13fca895" providerId="ADAL" clId="{EB87E3E4-684A-474A-9008-0815F63A6B75}" dt="2021-10-21T07:36:29.621" v="11842"/>
          <ac:spMkLst>
            <pc:docMk/>
            <pc:sldMk cId="4018318721" sldId="321"/>
            <ac:spMk id="2" creationId="{E0B031A3-ECA5-4B01-9D96-EDFC0CED1063}"/>
          </ac:spMkLst>
        </pc:spChg>
        <pc:spChg chg="mod">
          <ac:chgData name="LESIAK, REMY" userId="a3612a7c-9754-4a96-bbce-22dd13fca895" providerId="ADAL" clId="{EB87E3E4-684A-474A-9008-0815F63A6B75}" dt="2021-10-21T07:38:05.370" v="11863" actId="208"/>
          <ac:spMkLst>
            <pc:docMk/>
            <pc:sldMk cId="4018318721" sldId="321"/>
            <ac:spMk id="9" creationId="{D0F710A6-0A4C-4FC0-9569-6FAF83D9A7BA}"/>
          </ac:spMkLst>
        </pc:spChg>
        <pc:spChg chg="mod">
          <ac:chgData name="LESIAK, REMY" userId="a3612a7c-9754-4a96-bbce-22dd13fca895" providerId="ADAL" clId="{EB87E3E4-684A-474A-9008-0815F63A6B75}" dt="2021-10-21T07:35:32.529" v="11820" actId="20577"/>
          <ac:spMkLst>
            <pc:docMk/>
            <pc:sldMk cId="4018318721" sldId="321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7:38:20.321" v="11888" actId="1076"/>
          <ac:spMkLst>
            <pc:docMk/>
            <pc:sldMk cId="4018318721" sldId="321"/>
            <ac:spMk id="11" creationId="{4CDF84E4-4493-4E69-8670-BFAFADE94A35}"/>
          </ac:spMkLst>
        </pc:spChg>
        <pc:spChg chg="del">
          <ac:chgData name="LESIAK, REMY" userId="a3612a7c-9754-4a96-bbce-22dd13fca895" providerId="ADAL" clId="{EB87E3E4-684A-474A-9008-0815F63A6B75}" dt="2021-10-21T07:36:21.077" v="11840" actId="478"/>
          <ac:spMkLst>
            <pc:docMk/>
            <pc:sldMk cId="4018318721" sldId="321"/>
            <ac:spMk id="12" creationId="{2637540B-8900-462F-BF36-721C913B66DE}"/>
          </ac:spMkLst>
        </pc:spChg>
        <pc:spChg chg="mod">
          <ac:chgData name="LESIAK, REMY" userId="a3612a7c-9754-4a96-bbce-22dd13fca895" providerId="ADAL" clId="{EB87E3E4-684A-474A-9008-0815F63A6B75}" dt="2021-10-21T07:40:03.709" v="11917" actId="1076"/>
          <ac:spMkLst>
            <pc:docMk/>
            <pc:sldMk cId="4018318721" sldId="321"/>
            <ac:spMk id="13" creationId="{CD23478D-1171-4512-B128-EAA89A569814}"/>
          </ac:spMkLst>
        </pc:spChg>
        <pc:spChg chg="add mod">
          <ac:chgData name="LESIAK, REMY" userId="a3612a7c-9754-4a96-bbce-22dd13fca895" providerId="ADAL" clId="{EB87E3E4-684A-474A-9008-0815F63A6B75}" dt="2021-10-21T08:32:39.919" v="12083" actId="20577"/>
          <ac:spMkLst>
            <pc:docMk/>
            <pc:sldMk cId="4018318721" sldId="321"/>
            <ac:spMk id="14" creationId="{2AB864A1-790F-4FEB-BB7B-1570DC9CE7DA}"/>
          </ac:spMkLst>
        </pc:spChg>
        <pc:spChg chg="mod">
          <ac:chgData name="LESIAK, REMY" userId="a3612a7c-9754-4a96-bbce-22dd13fca895" providerId="ADAL" clId="{EB87E3E4-684A-474A-9008-0815F63A6B75}" dt="2021-10-21T07:36:05.553" v="11839" actId="1037"/>
          <ac:spMkLst>
            <pc:docMk/>
            <pc:sldMk cId="4018318721" sldId="321"/>
            <ac:spMk id="16" creationId="{6807BC63-C051-410D-BB79-B1949056568F}"/>
          </ac:spMkLst>
        </pc:spChg>
        <pc:spChg chg="mod">
          <ac:chgData name="LESIAK, REMY" userId="a3612a7c-9754-4a96-bbce-22dd13fca895" providerId="ADAL" clId="{EB87E3E4-684A-474A-9008-0815F63A6B75}" dt="2021-10-21T07:42:55.093" v="11932" actId="1076"/>
          <ac:spMkLst>
            <pc:docMk/>
            <pc:sldMk cId="4018318721" sldId="321"/>
            <ac:spMk id="19" creationId="{7C550807-1C20-4783-92AF-832A9F5334C4}"/>
          </ac:spMkLst>
        </pc:spChg>
        <pc:spChg chg="del mod">
          <ac:chgData name="LESIAK, REMY" userId="a3612a7c-9754-4a96-bbce-22dd13fca895" providerId="ADAL" clId="{EB87E3E4-684A-474A-9008-0815F63A6B75}" dt="2021-10-21T07:42:50.433" v="11931" actId="478"/>
          <ac:spMkLst>
            <pc:docMk/>
            <pc:sldMk cId="4018318721" sldId="321"/>
            <ac:spMk id="20" creationId="{DDB21401-C108-4064-A91F-B219BDF58A34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988296848" sldId="322"/>
        </pc:sldMkLst>
        <pc:spChg chg="mod">
          <ac:chgData name="LESIAK, REMY" userId="a3612a7c-9754-4a96-bbce-22dd13fca895" providerId="ADAL" clId="{EB87E3E4-684A-474A-9008-0815F63A6B75}" dt="2021-10-21T08:28:35.147" v="12022"/>
          <ac:spMkLst>
            <pc:docMk/>
            <pc:sldMk cId="988296848" sldId="322"/>
            <ac:spMk id="3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21T08:28:57.230" v="12024" actId="478"/>
          <ac:spMkLst>
            <pc:docMk/>
            <pc:sldMk cId="988296848" sldId="322"/>
            <ac:spMk id="4" creationId="{1C2C7EE9-C055-4853-AF5A-0A8954BC82E8}"/>
          </ac:spMkLst>
        </pc:spChg>
        <pc:spChg chg="add del mod">
          <ac:chgData name="LESIAK, REMY" userId="a3612a7c-9754-4a96-bbce-22dd13fca895" providerId="ADAL" clId="{EB87E3E4-684A-474A-9008-0815F63A6B75}" dt="2021-10-21T08:28:58.972" v="12025" actId="478"/>
          <ac:spMkLst>
            <pc:docMk/>
            <pc:sldMk cId="988296848" sldId="322"/>
            <ac:spMk id="7" creationId="{FB2FBE90-1DCD-47B7-9476-17602AEF469B}"/>
          </ac:spMkLst>
        </pc:spChg>
        <pc:spChg chg="add del">
          <ac:chgData name="LESIAK, REMY" userId="a3612a7c-9754-4a96-bbce-22dd13fca895" providerId="ADAL" clId="{EB87E3E4-684A-474A-9008-0815F63A6B75}" dt="2021-10-21T08:30:34.987" v="12036"/>
          <ac:spMkLst>
            <pc:docMk/>
            <pc:sldMk cId="988296848" sldId="322"/>
            <ac:spMk id="8" creationId="{9AF173D5-2E0E-4F86-89F9-C283A75D80A7}"/>
          </ac:spMkLst>
        </pc:spChg>
        <pc:spChg chg="mod">
          <ac:chgData name="LESIAK, REMY" userId="a3612a7c-9754-4a96-bbce-22dd13fca895" providerId="ADAL" clId="{EB87E3E4-684A-474A-9008-0815F63A6B75}" dt="2021-10-21T08:28:45.822" v="12023"/>
          <ac:spMkLst>
            <pc:docMk/>
            <pc:sldMk cId="988296848" sldId="322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8:30:46.666" v="12062" actId="1036"/>
          <ac:spMkLst>
            <pc:docMk/>
            <pc:sldMk cId="988296848" sldId="322"/>
            <ac:spMk id="11" creationId="{DCCEE899-825C-40D8-893C-DEBB97886D64}"/>
          </ac:spMkLst>
        </pc:spChg>
        <pc:spChg chg="add mod">
          <ac:chgData name="LESIAK, REMY" userId="a3612a7c-9754-4a96-bbce-22dd13fca895" providerId="ADAL" clId="{EB87E3E4-684A-474A-9008-0815F63A6B75}" dt="2021-10-21T08:30:46.666" v="12062" actId="1036"/>
          <ac:spMkLst>
            <pc:docMk/>
            <pc:sldMk cId="988296848" sldId="322"/>
            <ac:spMk id="12" creationId="{26204418-FA11-4773-89E0-44FC9F901640}"/>
          </ac:spMkLst>
        </pc:spChg>
        <pc:spChg chg="mod">
          <ac:chgData name="LESIAK, REMY" userId="a3612a7c-9754-4a96-bbce-22dd13fca895" providerId="ADAL" clId="{EB87E3E4-684A-474A-9008-0815F63A6B75}" dt="2021-10-21T08:30:49.942" v="12063" actId="1076"/>
          <ac:spMkLst>
            <pc:docMk/>
            <pc:sldMk cId="988296848" sldId="322"/>
            <ac:spMk id="13" creationId="{3790319B-D419-4DDE-AC14-DC08294DA11C}"/>
          </ac:spMkLst>
        </pc:spChg>
        <pc:spChg chg="mod">
          <ac:chgData name="LESIAK, REMY" userId="a3612a7c-9754-4a96-bbce-22dd13fca895" providerId="ADAL" clId="{EB87E3E4-684A-474A-9008-0815F63A6B75}" dt="2021-10-21T08:30:46.666" v="12062" actId="1036"/>
          <ac:spMkLst>
            <pc:docMk/>
            <pc:sldMk cId="988296848" sldId="322"/>
            <ac:spMk id="14" creationId="{EB245D23-73F1-4C7D-86E8-22DF51FFE5CF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2832019407" sldId="323"/>
        </pc:sldMkLst>
        <pc:spChg chg="mod">
          <ac:chgData name="LESIAK, REMY" userId="a3612a7c-9754-4a96-bbce-22dd13fca895" providerId="ADAL" clId="{EB87E3E4-684A-474A-9008-0815F63A6B75}" dt="2021-10-21T08:31:22.806" v="12072" actId="20577"/>
          <ac:spMkLst>
            <pc:docMk/>
            <pc:sldMk cId="2832019407" sldId="323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8:32:09.093" v="12075" actId="208"/>
          <ac:spMkLst>
            <pc:docMk/>
            <pc:sldMk cId="2832019407" sldId="323"/>
            <ac:spMk id="12" creationId="{26204418-FA11-4773-89E0-44FC9F901640}"/>
          </ac:spMkLst>
        </pc:spChg>
        <pc:spChg chg="mod">
          <ac:chgData name="LESIAK, REMY" userId="a3612a7c-9754-4a96-bbce-22dd13fca895" providerId="ADAL" clId="{EB87E3E4-684A-474A-9008-0815F63A6B75}" dt="2021-10-21T08:31:34.829" v="12074" actId="1076"/>
          <ac:spMkLst>
            <pc:docMk/>
            <pc:sldMk cId="2832019407" sldId="323"/>
            <ac:spMk id="13" creationId="{3790319B-D419-4DDE-AC14-DC08294DA11C}"/>
          </ac:spMkLst>
        </pc:spChg>
        <pc:spChg chg="add del mod">
          <ac:chgData name="LESIAK, REMY" userId="a3612a7c-9754-4a96-bbce-22dd13fca895" providerId="ADAL" clId="{EB87E3E4-684A-474A-9008-0815F63A6B75}" dt="2021-10-21T08:33:02.434" v="12111" actId="1036"/>
          <ac:spMkLst>
            <pc:docMk/>
            <pc:sldMk cId="2832019407" sldId="323"/>
            <ac:spMk id="14" creationId="{EB245D23-73F1-4C7D-86E8-22DF51FFE5CF}"/>
          </ac:spMkLst>
        </pc:spChg>
        <pc:spChg chg="add mod">
          <ac:chgData name="LESIAK, REMY" userId="a3612a7c-9754-4a96-bbce-22dd13fca895" providerId="ADAL" clId="{EB87E3E4-684A-474A-9008-0815F63A6B75}" dt="2021-10-21T08:33:08.778" v="12125" actId="20577"/>
          <ac:spMkLst>
            <pc:docMk/>
            <pc:sldMk cId="2832019407" sldId="323"/>
            <ac:spMk id="15" creationId="{C337FBCA-D7AA-4ACB-BB98-1C6E58ADB7E5}"/>
          </ac:spMkLst>
        </pc:spChg>
      </pc:sldChg>
      <pc:sldChg chg="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625030393" sldId="324"/>
        </pc:sldMkLst>
        <pc:spChg chg="mod">
          <ac:chgData name="LESIAK, REMY" userId="a3612a7c-9754-4a96-bbce-22dd13fca895" providerId="ADAL" clId="{EB87E3E4-684A-474A-9008-0815F63A6B75}" dt="2021-10-21T12:38:50.276" v="12979"/>
          <ac:spMkLst>
            <pc:docMk/>
            <pc:sldMk cId="3625030393" sldId="324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8:34:41.657" v="12134" actId="20577"/>
          <ac:spMkLst>
            <pc:docMk/>
            <pc:sldMk cId="3625030393" sldId="324"/>
            <ac:spMk id="10" creationId="{00000000-0000-0000-0000-000000000000}"/>
          </ac:spMkLst>
        </pc:spChg>
        <pc:spChg chg="del mod">
          <ac:chgData name="LESIAK, REMY" userId="a3612a7c-9754-4a96-bbce-22dd13fca895" providerId="ADAL" clId="{EB87E3E4-684A-474A-9008-0815F63A6B75}" dt="2021-10-21T08:34:47.553" v="12136" actId="478"/>
          <ac:spMkLst>
            <pc:docMk/>
            <pc:sldMk cId="3625030393" sldId="324"/>
            <ac:spMk id="12" creationId="{E45AAA18-217D-4323-B224-4749B4283990}"/>
          </ac:spMkLst>
        </pc:spChg>
        <pc:graphicFrameChg chg="mod modGraphic">
          <ac:chgData name="LESIAK, REMY" userId="a3612a7c-9754-4a96-bbce-22dd13fca895" providerId="ADAL" clId="{EB87E3E4-684A-474A-9008-0815F63A6B75}" dt="2021-10-21T12:51:38.668" v="13794" actId="20577"/>
          <ac:graphicFrameMkLst>
            <pc:docMk/>
            <pc:sldMk cId="3625030393" sldId="324"/>
            <ac:graphicFrameMk id="7" creationId="{8EDBDA4E-316B-46E4-AE60-283484A10896}"/>
          </ac:graphicFrameMkLst>
        </pc:graphicFrame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834267934" sldId="325"/>
        </pc:sldMkLst>
        <pc:spChg chg="add del">
          <ac:chgData name="LESIAK, REMY" userId="a3612a7c-9754-4a96-bbce-22dd13fca895" providerId="ADAL" clId="{EB87E3E4-684A-474A-9008-0815F63A6B75}" dt="2021-10-21T08:36:10.982" v="12149"/>
          <ac:spMkLst>
            <pc:docMk/>
            <pc:sldMk cId="3834267934" sldId="325"/>
            <ac:spMk id="2" creationId="{AF371ABC-1610-4EDD-A6A8-60C3FB1B7CA0}"/>
          </ac:spMkLst>
        </pc:spChg>
        <pc:spChg chg="mod">
          <ac:chgData name="LESIAK, REMY" userId="a3612a7c-9754-4a96-bbce-22dd13fca895" providerId="ADAL" clId="{EB87E3E4-684A-474A-9008-0815F63A6B75}" dt="2021-10-21T08:35:30.888" v="12146" actId="20577"/>
          <ac:spMkLst>
            <pc:docMk/>
            <pc:sldMk cId="3834267934" sldId="325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8:36:33.181" v="12179" actId="1035"/>
          <ac:spMkLst>
            <pc:docMk/>
            <pc:sldMk cId="3834267934" sldId="325"/>
            <ac:spMk id="12" creationId="{26204418-FA11-4773-89E0-44FC9F901640}"/>
          </ac:spMkLst>
        </pc:spChg>
        <pc:spChg chg="mod">
          <ac:chgData name="LESIAK, REMY" userId="a3612a7c-9754-4a96-bbce-22dd13fca895" providerId="ADAL" clId="{EB87E3E4-684A-474A-9008-0815F63A6B75}" dt="2021-10-21T08:35:43.709" v="12147"/>
          <ac:spMkLst>
            <pc:docMk/>
            <pc:sldMk cId="3834267934" sldId="325"/>
            <ac:spMk id="13" creationId="{3790319B-D419-4DDE-AC14-DC08294DA11C}"/>
          </ac:spMkLst>
        </pc:spChg>
        <pc:spChg chg="mod">
          <ac:chgData name="LESIAK, REMY" userId="a3612a7c-9754-4a96-bbce-22dd13fca895" providerId="ADAL" clId="{EB87E3E4-684A-474A-9008-0815F63A6B75}" dt="2021-10-21T08:38:03.528" v="12254" actId="208"/>
          <ac:spMkLst>
            <pc:docMk/>
            <pc:sldMk cId="3834267934" sldId="325"/>
            <ac:spMk id="14" creationId="{EB245D23-73F1-4C7D-86E8-22DF51FFE5CF}"/>
          </ac:spMkLst>
        </pc:spChg>
        <pc:spChg chg="mod">
          <ac:chgData name="LESIAK, REMY" userId="a3612a7c-9754-4a96-bbce-22dd13fca895" providerId="ADAL" clId="{EB87E3E4-684A-474A-9008-0815F63A6B75}" dt="2021-10-21T08:38:08.480" v="12256" actId="1036"/>
          <ac:spMkLst>
            <pc:docMk/>
            <pc:sldMk cId="3834267934" sldId="325"/>
            <ac:spMk id="15" creationId="{C337FBCA-D7AA-4ACB-BB98-1C6E58ADB7E5}"/>
          </ac:spMkLst>
        </pc:spChg>
        <pc:spChg chg="add mod">
          <ac:chgData name="LESIAK, REMY" userId="a3612a7c-9754-4a96-bbce-22dd13fca895" providerId="ADAL" clId="{EB87E3E4-684A-474A-9008-0815F63A6B75}" dt="2021-10-21T08:37:25.597" v="12230" actId="313"/>
          <ac:spMkLst>
            <pc:docMk/>
            <pc:sldMk cId="3834267934" sldId="325"/>
            <ac:spMk id="16" creationId="{2239D341-D6D0-4383-B66F-229CA38E5530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524712083" sldId="326"/>
        </pc:sldMkLst>
        <pc:spChg chg="mod">
          <ac:chgData name="LESIAK, REMY" userId="a3612a7c-9754-4a96-bbce-22dd13fca895" providerId="ADAL" clId="{EB87E3E4-684A-474A-9008-0815F63A6B75}" dt="2021-10-21T08:38:40.445" v="12276" actId="20577"/>
          <ac:spMkLst>
            <pc:docMk/>
            <pc:sldMk cId="3524712083" sldId="326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8:39:55.299" v="12308" actId="208"/>
          <ac:spMkLst>
            <pc:docMk/>
            <pc:sldMk cId="3524712083" sldId="326"/>
            <ac:spMk id="11" creationId="{DCCEE899-825C-40D8-893C-DEBB97886D64}"/>
          </ac:spMkLst>
        </pc:spChg>
        <pc:spChg chg="mod">
          <ac:chgData name="LESIAK, REMY" userId="a3612a7c-9754-4a96-bbce-22dd13fca895" providerId="ADAL" clId="{EB87E3E4-684A-474A-9008-0815F63A6B75}" dt="2021-10-21T08:40:28.020" v="12335" actId="1036"/>
          <ac:spMkLst>
            <pc:docMk/>
            <pc:sldMk cId="3524712083" sldId="326"/>
            <ac:spMk id="12" creationId="{26204418-FA11-4773-89E0-44FC9F901640}"/>
          </ac:spMkLst>
        </pc:spChg>
        <pc:spChg chg="mod">
          <ac:chgData name="LESIAK, REMY" userId="a3612a7c-9754-4a96-bbce-22dd13fca895" providerId="ADAL" clId="{EB87E3E4-684A-474A-9008-0815F63A6B75}" dt="2021-10-21T08:38:53.366" v="12278" actId="14100"/>
          <ac:spMkLst>
            <pc:docMk/>
            <pc:sldMk cId="3524712083" sldId="326"/>
            <ac:spMk id="13" creationId="{3790319B-D419-4DDE-AC14-DC08294DA11C}"/>
          </ac:spMkLst>
        </pc:spChg>
        <pc:spChg chg="mod">
          <ac:chgData name="LESIAK, REMY" userId="a3612a7c-9754-4a96-bbce-22dd13fca895" providerId="ADAL" clId="{EB87E3E4-684A-474A-9008-0815F63A6B75}" dt="2021-10-21T08:41:07.212" v="12368" actId="20577"/>
          <ac:spMkLst>
            <pc:docMk/>
            <pc:sldMk cId="3524712083" sldId="326"/>
            <ac:spMk id="14" creationId="{EB245D23-73F1-4C7D-86E8-22DF51FFE5CF}"/>
          </ac:spMkLst>
        </pc:spChg>
        <pc:spChg chg="mod">
          <ac:chgData name="LESIAK, REMY" userId="a3612a7c-9754-4a96-bbce-22dd13fca895" providerId="ADAL" clId="{EB87E3E4-684A-474A-9008-0815F63A6B75}" dt="2021-10-21T08:41:51.641" v="12441" actId="20577"/>
          <ac:spMkLst>
            <pc:docMk/>
            <pc:sldMk cId="3524712083" sldId="326"/>
            <ac:spMk id="15" creationId="{C337FBCA-D7AA-4ACB-BB98-1C6E58ADB7E5}"/>
          </ac:spMkLst>
        </pc:spChg>
        <pc:spChg chg="del">
          <ac:chgData name="LESIAK, REMY" userId="a3612a7c-9754-4a96-bbce-22dd13fca895" providerId="ADAL" clId="{EB87E3E4-684A-474A-9008-0815F63A6B75}" dt="2021-10-21T08:40:19.713" v="12311" actId="478"/>
          <ac:spMkLst>
            <pc:docMk/>
            <pc:sldMk cId="3524712083" sldId="326"/>
            <ac:spMk id="16" creationId="{2239D341-D6D0-4383-B66F-229CA38E5530}"/>
          </ac:spMkLst>
        </pc:spChg>
        <pc:spChg chg="add mod">
          <ac:chgData name="LESIAK, REMY" userId="a3612a7c-9754-4a96-bbce-22dd13fca895" providerId="ADAL" clId="{EB87E3E4-684A-474A-9008-0815F63A6B75}" dt="2021-10-21T08:41:33.433" v="12397" actId="20577"/>
          <ac:spMkLst>
            <pc:docMk/>
            <pc:sldMk cId="3524712083" sldId="326"/>
            <ac:spMk id="17" creationId="{2CF8AA42-C79E-40D9-8CAA-952748CD3845}"/>
          </ac:spMkLst>
        </pc:spChg>
        <pc:spChg chg="add mod">
          <ac:chgData name="LESIAK, REMY" userId="a3612a7c-9754-4a96-bbce-22dd13fca895" providerId="ADAL" clId="{EB87E3E4-684A-474A-9008-0815F63A6B75}" dt="2021-10-21T08:40:52.085" v="12366" actId="20577"/>
          <ac:spMkLst>
            <pc:docMk/>
            <pc:sldMk cId="3524712083" sldId="326"/>
            <ac:spMk id="18" creationId="{F9373F7B-1D49-4EAC-B119-7B744B62E2BF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595501159" sldId="327"/>
        </pc:sldMkLst>
        <pc:spChg chg="add del">
          <ac:chgData name="LESIAK, REMY" userId="a3612a7c-9754-4a96-bbce-22dd13fca895" providerId="ADAL" clId="{EB87E3E4-684A-474A-9008-0815F63A6B75}" dt="2021-10-21T08:45:28.704" v="12455"/>
          <ac:spMkLst>
            <pc:docMk/>
            <pc:sldMk cId="595501159" sldId="327"/>
            <ac:spMk id="2" creationId="{B4E800E0-839E-43E5-8DAA-7F37BF705E7E}"/>
          </ac:spMkLst>
        </pc:spChg>
        <pc:spChg chg="mod">
          <ac:chgData name="LESIAK, REMY" userId="a3612a7c-9754-4a96-bbce-22dd13fca895" providerId="ADAL" clId="{EB87E3E4-684A-474A-9008-0815F63A6B75}" dt="2021-10-21T08:45:12.383" v="12453" actId="20577"/>
          <ac:spMkLst>
            <pc:docMk/>
            <pc:sldMk cId="595501159" sldId="327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8:47:31.990" v="12511" actId="208"/>
          <ac:spMkLst>
            <pc:docMk/>
            <pc:sldMk cId="595501159" sldId="327"/>
            <ac:spMk id="11" creationId="{DCCEE899-825C-40D8-893C-DEBB97886D64}"/>
          </ac:spMkLst>
        </pc:spChg>
        <pc:spChg chg="mod">
          <ac:chgData name="LESIAK, REMY" userId="a3612a7c-9754-4a96-bbce-22dd13fca895" providerId="ADAL" clId="{EB87E3E4-684A-474A-9008-0815F63A6B75}" dt="2021-10-21T08:46:49.912" v="12485" actId="20577"/>
          <ac:spMkLst>
            <pc:docMk/>
            <pc:sldMk cId="595501159" sldId="327"/>
            <ac:spMk id="12" creationId="{26204418-FA11-4773-89E0-44FC9F901640}"/>
          </ac:spMkLst>
        </pc:spChg>
        <pc:spChg chg="mod">
          <ac:chgData name="LESIAK, REMY" userId="a3612a7c-9754-4a96-bbce-22dd13fca895" providerId="ADAL" clId="{EB87E3E4-684A-474A-9008-0815F63A6B75}" dt="2021-10-21T08:45:32.757" v="12456"/>
          <ac:spMkLst>
            <pc:docMk/>
            <pc:sldMk cId="595501159" sldId="327"/>
            <ac:spMk id="13" creationId="{3790319B-D419-4DDE-AC14-DC08294DA11C}"/>
          </ac:spMkLst>
        </pc:spChg>
        <pc:spChg chg="mod">
          <ac:chgData name="LESIAK, REMY" userId="a3612a7c-9754-4a96-bbce-22dd13fca895" providerId="ADAL" clId="{EB87E3E4-684A-474A-9008-0815F63A6B75}" dt="2021-10-21T08:47:21.982" v="12507" actId="6549"/>
          <ac:spMkLst>
            <pc:docMk/>
            <pc:sldMk cId="595501159" sldId="327"/>
            <ac:spMk id="14" creationId="{EB245D23-73F1-4C7D-86E8-22DF51FFE5CF}"/>
          </ac:spMkLst>
        </pc:spChg>
        <pc:spChg chg="del">
          <ac:chgData name="LESIAK, REMY" userId="a3612a7c-9754-4a96-bbce-22dd13fca895" providerId="ADAL" clId="{EB87E3E4-684A-474A-9008-0815F63A6B75}" dt="2021-10-21T08:46:33.584" v="12472" actId="478"/>
          <ac:spMkLst>
            <pc:docMk/>
            <pc:sldMk cId="595501159" sldId="327"/>
            <ac:spMk id="15" creationId="{C337FBCA-D7AA-4ACB-BB98-1C6E58ADB7E5}"/>
          </ac:spMkLst>
        </pc:spChg>
        <pc:spChg chg="add mod">
          <ac:chgData name="LESIAK, REMY" userId="a3612a7c-9754-4a96-bbce-22dd13fca895" providerId="ADAL" clId="{EB87E3E4-684A-474A-9008-0815F63A6B75}" dt="2021-10-21T08:47:12.801" v="12501" actId="20577"/>
          <ac:spMkLst>
            <pc:docMk/>
            <pc:sldMk cId="595501159" sldId="327"/>
            <ac:spMk id="16" creationId="{905F39EF-4D7A-4C89-AFB8-7B111DF02991}"/>
          </ac:spMkLst>
        </pc:spChg>
        <pc:spChg chg="add mod">
          <ac:chgData name="LESIAK, REMY" userId="a3612a7c-9754-4a96-bbce-22dd13fca895" providerId="ADAL" clId="{EB87E3E4-684A-474A-9008-0815F63A6B75}" dt="2021-10-21T08:47:35.070" v="12512" actId="208"/>
          <ac:spMkLst>
            <pc:docMk/>
            <pc:sldMk cId="595501159" sldId="327"/>
            <ac:spMk id="17" creationId="{67E10B74-FCDD-4A40-BEB2-737C7E5168CD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821696489" sldId="328"/>
        </pc:sldMkLst>
        <pc:spChg chg="mod">
          <ac:chgData name="LESIAK, REMY" userId="a3612a7c-9754-4a96-bbce-22dd13fca895" providerId="ADAL" clId="{EB87E3E4-684A-474A-9008-0815F63A6B75}" dt="2021-10-21T08:48:12.651" v="12543" actId="20577"/>
          <ac:spMkLst>
            <pc:docMk/>
            <pc:sldMk cId="821696489" sldId="328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8:49:11.693" v="12609" actId="208"/>
          <ac:spMkLst>
            <pc:docMk/>
            <pc:sldMk cId="821696489" sldId="328"/>
            <ac:spMk id="11" creationId="{DCCEE899-825C-40D8-893C-DEBB97886D64}"/>
          </ac:spMkLst>
        </pc:spChg>
        <pc:spChg chg="del">
          <ac:chgData name="LESIAK, REMY" userId="a3612a7c-9754-4a96-bbce-22dd13fca895" providerId="ADAL" clId="{EB87E3E4-684A-474A-9008-0815F63A6B75}" dt="2021-10-21T08:48:55.609" v="12561" actId="478"/>
          <ac:spMkLst>
            <pc:docMk/>
            <pc:sldMk cId="821696489" sldId="328"/>
            <ac:spMk id="12" creationId="{26204418-FA11-4773-89E0-44FC9F901640}"/>
          </ac:spMkLst>
        </pc:spChg>
        <pc:spChg chg="mod">
          <ac:chgData name="LESIAK, REMY" userId="a3612a7c-9754-4a96-bbce-22dd13fca895" providerId="ADAL" clId="{EB87E3E4-684A-474A-9008-0815F63A6B75}" dt="2021-10-21T08:48:21.879" v="12544"/>
          <ac:spMkLst>
            <pc:docMk/>
            <pc:sldMk cId="821696489" sldId="328"/>
            <ac:spMk id="13" creationId="{3790319B-D419-4DDE-AC14-DC08294DA11C}"/>
          </ac:spMkLst>
        </pc:spChg>
        <pc:spChg chg="del">
          <ac:chgData name="LESIAK, REMY" userId="a3612a7c-9754-4a96-bbce-22dd13fca895" providerId="ADAL" clId="{EB87E3E4-684A-474A-9008-0815F63A6B75}" dt="2021-10-21T08:48:48.844" v="12560" actId="478"/>
          <ac:spMkLst>
            <pc:docMk/>
            <pc:sldMk cId="821696489" sldId="328"/>
            <ac:spMk id="14" creationId="{EB245D23-73F1-4C7D-86E8-22DF51FFE5CF}"/>
          </ac:spMkLst>
        </pc:spChg>
        <pc:spChg chg="add mod">
          <ac:chgData name="LESIAK, REMY" userId="a3612a7c-9754-4a96-bbce-22dd13fca895" providerId="ADAL" clId="{EB87E3E4-684A-474A-9008-0815F63A6B75}" dt="2021-10-21T08:49:34.010" v="12654" actId="20577"/>
          <ac:spMkLst>
            <pc:docMk/>
            <pc:sldMk cId="821696489" sldId="328"/>
            <ac:spMk id="15" creationId="{076B7037-9F15-4A6C-B396-405D7519BE64}"/>
          </ac:spMkLst>
        </pc:spChg>
        <pc:spChg chg="mod">
          <ac:chgData name="LESIAK, REMY" userId="a3612a7c-9754-4a96-bbce-22dd13fca895" providerId="ADAL" clId="{EB87E3E4-684A-474A-9008-0815F63A6B75}" dt="2021-10-21T08:48:35.946" v="12553" actId="20577"/>
          <ac:spMkLst>
            <pc:docMk/>
            <pc:sldMk cId="821696489" sldId="328"/>
            <ac:spMk id="16" creationId="{905F39EF-4D7A-4C89-AFB8-7B111DF02991}"/>
          </ac:spMkLst>
        </pc:spChg>
        <pc:spChg chg="mod">
          <ac:chgData name="LESIAK, REMY" userId="a3612a7c-9754-4a96-bbce-22dd13fca895" providerId="ADAL" clId="{EB87E3E4-684A-474A-9008-0815F63A6B75}" dt="2021-10-21T08:49:13.892" v="12622" actId="1036"/>
          <ac:spMkLst>
            <pc:docMk/>
            <pc:sldMk cId="821696489" sldId="328"/>
            <ac:spMk id="17" creationId="{67E10B74-FCDD-4A40-BEB2-737C7E5168CD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1614925196" sldId="329"/>
        </pc:sldMkLst>
        <pc:spChg chg="add del">
          <ac:chgData name="LESIAK, REMY" userId="a3612a7c-9754-4a96-bbce-22dd13fca895" providerId="ADAL" clId="{EB87E3E4-684A-474A-9008-0815F63A6B75}" dt="2021-10-21T08:53:19.772" v="12731"/>
          <ac:spMkLst>
            <pc:docMk/>
            <pc:sldMk cId="1614925196" sldId="329"/>
            <ac:spMk id="2" creationId="{308527AA-D8E8-4BE2-8BC8-3ECD1035B71A}"/>
          </ac:spMkLst>
        </pc:spChg>
        <pc:spChg chg="mod">
          <ac:chgData name="LESIAK, REMY" userId="a3612a7c-9754-4a96-bbce-22dd13fca895" providerId="ADAL" clId="{EB87E3E4-684A-474A-9008-0815F63A6B75}" dt="2021-10-21T08:50:38.606" v="12672" actId="20577"/>
          <ac:spMkLst>
            <pc:docMk/>
            <pc:sldMk cId="1614925196" sldId="329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8:51:38.095" v="12681" actId="1076"/>
          <ac:spMkLst>
            <pc:docMk/>
            <pc:sldMk cId="1614925196" sldId="329"/>
            <ac:spMk id="11" creationId="{DCCEE899-825C-40D8-893C-DEBB97886D64}"/>
          </ac:spMkLst>
        </pc:spChg>
        <pc:spChg chg="mod">
          <ac:chgData name="LESIAK, REMY" userId="a3612a7c-9754-4a96-bbce-22dd13fca895" providerId="ADAL" clId="{EB87E3E4-684A-474A-9008-0815F63A6B75}" dt="2021-10-21T08:53:04.737" v="12729" actId="208"/>
          <ac:spMkLst>
            <pc:docMk/>
            <pc:sldMk cId="1614925196" sldId="329"/>
            <ac:spMk id="12" creationId="{26204418-FA11-4773-89E0-44FC9F901640}"/>
          </ac:spMkLst>
        </pc:spChg>
        <pc:spChg chg="mod">
          <ac:chgData name="LESIAK, REMY" userId="a3612a7c-9754-4a96-bbce-22dd13fca895" providerId="ADAL" clId="{EB87E3E4-684A-474A-9008-0815F63A6B75}" dt="2021-10-21T08:53:00.508" v="12728" actId="14100"/>
          <ac:spMkLst>
            <pc:docMk/>
            <pc:sldMk cId="1614925196" sldId="329"/>
            <ac:spMk id="13" creationId="{3790319B-D419-4DDE-AC14-DC08294DA11C}"/>
          </ac:spMkLst>
        </pc:spChg>
        <pc:spChg chg="mod">
          <ac:chgData name="LESIAK, REMY" userId="a3612a7c-9754-4a96-bbce-22dd13fca895" providerId="ADAL" clId="{EB87E3E4-684A-474A-9008-0815F63A6B75}" dt="2021-10-21T08:54:29.105" v="12788" actId="208"/>
          <ac:spMkLst>
            <pc:docMk/>
            <pc:sldMk cId="1614925196" sldId="329"/>
            <ac:spMk id="14" creationId="{EB245D23-73F1-4C7D-86E8-22DF51FFE5CF}"/>
          </ac:spMkLst>
        </pc:spChg>
        <pc:spChg chg="mod">
          <ac:chgData name="LESIAK, REMY" userId="a3612a7c-9754-4a96-bbce-22dd13fca895" providerId="ADAL" clId="{EB87E3E4-684A-474A-9008-0815F63A6B75}" dt="2021-10-21T08:54:46.455" v="12826" actId="20577"/>
          <ac:spMkLst>
            <pc:docMk/>
            <pc:sldMk cId="1614925196" sldId="329"/>
            <ac:spMk id="15" creationId="{C337FBCA-D7AA-4ACB-BB98-1C6E58ADB7E5}"/>
          </ac:spMkLst>
        </pc:spChg>
        <pc:spChg chg="add mod">
          <ac:chgData name="LESIAK, REMY" userId="a3612a7c-9754-4a96-bbce-22dd13fca895" providerId="ADAL" clId="{EB87E3E4-684A-474A-9008-0815F63A6B75}" dt="2021-10-21T08:53:50.926" v="12785" actId="20577"/>
          <ac:spMkLst>
            <pc:docMk/>
            <pc:sldMk cId="1614925196" sldId="329"/>
            <ac:spMk id="16" creationId="{D96D59FF-D17E-40C4-9432-29CD971D3A40}"/>
          </ac:spMkLst>
        </pc:spChg>
        <pc:spChg chg="mod">
          <ac:chgData name="LESIAK, REMY" userId="a3612a7c-9754-4a96-bbce-22dd13fca895" providerId="ADAL" clId="{EB87E3E4-684A-474A-9008-0815F63A6B75}" dt="2021-10-21T08:52:57.091" v="12727" actId="20577"/>
          <ac:spMkLst>
            <pc:docMk/>
            <pc:sldMk cId="1614925196" sldId="329"/>
            <ac:spMk id="17" creationId="{2CF8AA42-C79E-40D9-8CAA-952748CD3845}"/>
          </ac:spMkLst>
        </pc:spChg>
        <pc:spChg chg="mod">
          <ac:chgData name="LESIAK, REMY" userId="a3612a7c-9754-4a96-bbce-22dd13fca895" providerId="ADAL" clId="{EB87E3E4-684A-474A-9008-0815F63A6B75}" dt="2021-10-21T08:53:28.518" v="12734" actId="208"/>
          <ac:spMkLst>
            <pc:docMk/>
            <pc:sldMk cId="1614925196" sldId="329"/>
            <ac:spMk id="18" creationId="{F9373F7B-1D49-4EAC-B119-7B744B62E2BF}"/>
          </ac:spMkLst>
        </pc:spChg>
        <pc:spChg chg="add mod">
          <ac:chgData name="LESIAK, REMY" userId="a3612a7c-9754-4a96-bbce-22dd13fca895" providerId="ADAL" clId="{EB87E3E4-684A-474A-9008-0815F63A6B75}" dt="2021-10-21T08:55:10.110" v="12830" actId="20577"/>
          <ac:spMkLst>
            <pc:docMk/>
            <pc:sldMk cId="1614925196" sldId="329"/>
            <ac:spMk id="19" creationId="{84253743-EB03-4B98-951D-27956E01C0A3}"/>
          </ac:spMkLst>
        </pc:spChg>
        <pc:spChg chg="add mod">
          <ac:chgData name="LESIAK, REMY" userId="a3612a7c-9754-4a96-bbce-22dd13fca895" providerId="ADAL" clId="{EB87E3E4-684A-474A-9008-0815F63A6B75}" dt="2021-10-21T08:57:23.487" v="12903" actId="20577"/>
          <ac:spMkLst>
            <pc:docMk/>
            <pc:sldMk cId="1614925196" sldId="329"/>
            <ac:spMk id="20" creationId="{8DB06A6E-D21F-4AA5-9A8B-E07CE30DF5B4}"/>
          </ac:spMkLst>
        </pc:spChg>
      </pc:sldChg>
      <pc:sldChg chg="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821265717" sldId="330"/>
        </pc:sldMkLst>
        <pc:spChg chg="mod">
          <ac:chgData name="LESIAK, REMY" userId="a3612a7c-9754-4a96-bbce-22dd13fca895" providerId="ADAL" clId="{EB87E3E4-684A-474A-9008-0815F63A6B75}" dt="2021-10-21T08:56:27.004" v="12894" actId="20577"/>
          <ac:spMkLst>
            <pc:docMk/>
            <pc:sldMk cId="3821265717" sldId="330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08:57:55.912" v="12969" actId="1076"/>
          <ac:spMkLst>
            <pc:docMk/>
            <pc:sldMk cId="3821265717" sldId="330"/>
            <ac:spMk id="11" creationId="{DCCEE899-825C-40D8-893C-DEBB97886D64}"/>
          </ac:spMkLst>
        </pc:spChg>
        <pc:spChg chg="del">
          <ac:chgData name="LESIAK, REMY" userId="a3612a7c-9754-4a96-bbce-22dd13fca895" providerId="ADAL" clId="{EB87E3E4-684A-474A-9008-0815F63A6B75}" dt="2021-10-21T08:56:51.668" v="12896" actId="478"/>
          <ac:spMkLst>
            <pc:docMk/>
            <pc:sldMk cId="3821265717" sldId="330"/>
            <ac:spMk id="12" creationId="{26204418-FA11-4773-89E0-44FC9F901640}"/>
          </ac:spMkLst>
        </pc:spChg>
        <pc:spChg chg="mod">
          <ac:chgData name="LESIAK, REMY" userId="a3612a7c-9754-4a96-bbce-22dd13fca895" providerId="ADAL" clId="{EB87E3E4-684A-474A-9008-0815F63A6B75}" dt="2021-10-21T08:58:39.962" v="12978" actId="1036"/>
          <ac:spMkLst>
            <pc:docMk/>
            <pc:sldMk cId="3821265717" sldId="330"/>
            <ac:spMk id="13" creationId="{3790319B-D419-4DDE-AC14-DC08294DA11C}"/>
          </ac:spMkLst>
        </pc:spChg>
        <pc:spChg chg="mod">
          <ac:chgData name="LESIAK, REMY" userId="a3612a7c-9754-4a96-bbce-22dd13fca895" providerId="ADAL" clId="{EB87E3E4-684A-474A-9008-0815F63A6B75}" dt="2021-10-21T08:57:55.912" v="12969" actId="1076"/>
          <ac:spMkLst>
            <pc:docMk/>
            <pc:sldMk cId="3821265717" sldId="330"/>
            <ac:spMk id="14" creationId="{EB245D23-73F1-4C7D-86E8-22DF51FFE5CF}"/>
          </ac:spMkLst>
        </pc:spChg>
        <pc:spChg chg="mod">
          <ac:chgData name="LESIAK, REMY" userId="a3612a7c-9754-4a96-bbce-22dd13fca895" providerId="ADAL" clId="{EB87E3E4-684A-474A-9008-0815F63A6B75}" dt="2021-10-21T08:57:55.912" v="12969" actId="1076"/>
          <ac:spMkLst>
            <pc:docMk/>
            <pc:sldMk cId="3821265717" sldId="330"/>
            <ac:spMk id="15" creationId="{C337FBCA-D7AA-4ACB-BB98-1C6E58ADB7E5}"/>
          </ac:spMkLst>
        </pc:spChg>
        <pc:spChg chg="del">
          <ac:chgData name="LESIAK, REMY" userId="a3612a7c-9754-4a96-bbce-22dd13fca895" providerId="ADAL" clId="{EB87E3E4-684A-474A-9008-0815F63A6B75}" dt="2021-10-21T08:56:54.373" v="12898" actId="478"/>
          <ac:spMkLst>
            <pc:docMk/>
            <pc:sldMk cId="3821265717" sldId="330"/>
            <ac:spMk id="16" creationId="{D96D59FF-D17E-40C4-9432-29CD971D3A40}"/>
          </ac:spMkLst>
        </pc:spChg>
        <pc:spChg chg="del">
          <ac:chgData name="LESIAK, REMY" userId="a3612a7c-9754-4a96-bbce-22dd13fca895" providerId="ADAL" clId="{EB87E3E4-684A-474A-9008-0815F63A6B75}" dt="2021-10-21T08:56:52.592" v="12897" actId="478"/>
          <ac:spMkLst>
            <pc:docMk/>
            <pc:sldMk cId="3821265717" sldId="330"/>
            <ac:spMk id="17" creationId="{2CF8AA42-C79E-40D9-8CAA-952748CD3845}"/>
          </ac:spMkLst>
        </pc:spChg>
        <pc:spChg chg="del">
          <ac:chgData name="LESIAK, REMY" userId="a3612a7c-9754-4a96-bbce-22dd13fca895" providerId="ADAL" clId="{EB87E3E4-684A-474A-9008-0815F63A6B75}" dt="2021-10-21T08:56:55.302" v="12899" actId="478"/>
          <ac:spMkLst>
            <pc:docMk/>
            <pc:sldMk cId="3821265717" sldId="330"/>
            <ac:spMk id="18" creationId="{F9373F7B-1D49-4EAC-B119-7B744B62E2BF}"/>
          </ac:spMkLst>
        </pc:spChg>
        <pc:spChg chg="mod">
          <ac:chgData name="LESIAK, REMY" userId="a3612a7c-9754-4a96-bbce-22dd13fca895" providerId="ADAL" clId="{EB87E3E4-684A-474A-9008-0815F63A6B75}" dt="2021-10-21T08:57:51.518" v="12968" actId="1035"/>
          <ac:spMkLst>
            <pc:docMk/>
            <pc:sldMk cId="3821265717" sldId="330"/>
            <ac:spMk id="19" creationId="{84253743-EB03-4B98-951D-27956E01C0A3}"/>
          </ac:spMkLst>
        </pc:spChg>
        <pc:spChg chg="mod">
          <ac:chgData name="LESIAK, REMY" userId="a3612a7c-9754-4a96-bbce-22dd13fca895" providerId="ADAL" clId="{EB87E3E4-684A-474A-9008-0815F63A6B75}" dt="2021-10-21T08:57:51.518" v="12968" actId="1035"/>
          <ac:spMkLst>
            <pc:docMk/>
            <pc:sldMk cId="3821265717" sldId="330"/>
            <ac:spMk id="20" creationId="{8DB06A6E-D21F-4AA5-9A8B-E07CE30DF5B4}"/>
          </ac:spMkLst>
        </pc:spChg>
      </pc:sldChg>
      <pc:sldChg chg="addSp delSp modSp new del mod setBg modNotesTx">
        <pc:chgData name="LESIAK, REMY" userId="a3612a7c-9754-4a96-bbce-22dd13fca895" providerId="ADAL" clId="{EB87E3E4-684A-474A-9008-0815F63A6B75}" dt="2021-10-21T14:19:47.343" v="14887" actId="47"/>
        <pc:sldMkLst>
          <pc:docMk/>
          <pc:sldMk cId="921756440" sldId="331"/>
        </pc:sldMkLst>
        <pc:spChg chg="del">
          <ac:chgData name="LESIAK, REMY" userId="a3612a7c-9754-4a96-bbce-22dd13fca895" providerId="ADAL" clId="{EB87E3E4-684A-474A-9008-0815F63A6B75}" dt="2021-10-21T13:37:16.188" v="14391" actId="478"/>
          <ac:spMkLst>
            <pc:docMk/>
            <pc:sldMk cId="921756440" sldId="331"/>
            <ac:spMk id="2" creationId="{222E6B0A-E23B-4793-961E-45AA1299045D}"/>
          </ac:spMkLst>
        </pc:spChg>
        <pc:spChg chg="mod">
          <ac:chgData name="LESIAK, REMY" userId="a3612a7c-9754-4a96-bbce-22dd13fca895" providerId="ADAL" clId="{EB87E3E4-684A-474A-9008-0815F63A6B75}" dt="2021-10-21T13:37:03.123" v="14389"/>
          <ac:spMkLst>
            <pc:docMk/>
            <pc:sldMk cId="921756440" sldId="331"/>
            <ac:spMk id="3" creationId="{B7A2D992-26AD-466F-B52F-7C5EF3B63353}"/>
          </ac:spMkLst>
        </pc:spChg>
        <pc:spChg chg="mod">
          <ac:chgData name="LESIAK, REMY" userId="a3612a7c-9754-4a96-bbce-22dd13fca895" providerId="ADAL" clId="{EB87E3E4-684A-474A-9008-0815F63A6B75}" dt="2021-10-21T13:37:32.937" v="14415" actId="20577"/>
          <ac:spMkLst>
            <pc:docMk/>
            <pc:sldMk cId="921756440" sldId="331"/>
            <ac:spMk id="4" creationId="{A48F7E4A-D721-44EC-8828-4A72B986C623}"/>
          </ac:spMkLst>
        </pc:spChg>
        <pc:spChg chg="add del">
          <ac:chgData name="LESIAK, REMY" userId="a3612a7c-9754-4a96-bbce-22dd13fca895" providerId="ADAL" clId="{EB87E3E4-684A-474A-9008-0815F63A6B75}" dt="2021-10-21T13:37:45.436" v="14417"/>
          <ac:spMkLst>
            <pc:docMk/>
            <pc:sldMk cId="921756440" sldId="331"/>
            <ac:spMk id="7" creationId="{91485802-7919-4B3F-A740-BC3EFEDE41C2}"/>
          </ac:spMkLst>
        </pc:spChg>
        <pc:spChg chg="add mod">
          <ac:chgData name="LESIAK, REMY" userId="a3612a7c-9754-4a96-bbce-22dd13fca895" providerId="ADAL" clId="{EB87E3E4-684A-474A-9008-0815F63A6B75}" dt="2021-10-21T13:38:09.325" v="14425" actId="14100"/>
          <ac:spMkLst>
            <pc:docMk/>
            <pc:sldMk cId="921756440" sldId="331"/>
            <ac:spMk id="9" creationId="{73B2C4EE-539C-4FF1-8A57-BD24EA6EE82F}"/>
          </ac:spMkLst>
        </pc:spChg>
      </pc:sldChg>
      <pc:sldChg chg="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400282925" sldId="332"/>
        </pc:sldMkLst>
        <pc:spChg chg="mod">
          <ac:chgData name="LESIAK, REMY" userId="a3612a7c-9754-4a96-bbce-22dd13fca895" providerId="ADAL" clId="{EB87E3E4-684A-474A-9008-0815F63A6B75}" dt="2021-10-21T13:44:30.364" v="14475" actId="20577"/>
          <ac:spMkLst>
            <pc:docMk/>
            <pc:sldMk cId="3400282925" sldId="332"/>
            <ac:spMk id="4" creationId="{A48F7E4A-D721-44EC-8828-4A72B986C623}"/>
          </ac:spMkLst>
        </pc:spChg>
        <pc:spChg chg="mod">
          <ac:chgData name="LESIAK, REMY" userId="a3612a7c-9754-4a96-bbce-22dd13fca895" providerId="ADAL" clId="{EB87E3E4-684A-474A-9008-0815F63A6B75}" dt="2021-10-21T13:47:12.321" v="14670" actId="20577"/>
          <ac:spMkLst>
            <pc:docMk/>
            <pc:sldMk cId="3400282925" sldId="332"/>
            <ac:spMk id="9" creationId="{73B2C4EE-539C-4FF1-8A57-BD24EA6EE82F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053748041" sldId="333"/>
        </pc:sldMkLst>
        <pc:spChg chg="del">
          <ac:chgData name="LESIAK, REMY" userId="a3612a7c-9754-4a96-bbce-22dd13fca895" providerId="ADAL" clId="{EB87E3E4-684A-474A-9008-0815F63A6B75}" dt="2021-10-21T13:47:44.800" v="14691" actId="478"/>
          <ac:spMkLst>
            <pc:docMk/>
            <pc:sldMk cId="3053748041" sldId="333"/>
            <ac:spMk id="8" creationId="{0AE0BCB4-4E23-4ECF-A9DD-E8DDE09DC215}"/>
          </ac:spMkLst>
        </pc:spChg>
        <pc:spChg chg="add mod">
          <ac:chgData name="LESIAK, REMY" userId="a3612a7c-9754-4a96-bbce-22dd13fca895" providerId="ADAL" clId="{EB87E3E4-684A-474A-9008-0815F63A6B75}" dt="2021-10-21T13:53:59.126" v="14749" actId="20577"/>
          <ac:spMkLst>
            <pc:docMk/>
            <pc:sldMk cId="3053748041" sldId="333"/>
            <ac:spMk id="9" creationId="{31192FDB-9BD4-4D1F-A28F-AF608E7E4EFA}"/>
          </ac:spMkLst>
        </pc:spChg>
        <pc:spChg chg="mod">
          <ac:chgData name="LESIAK, REMY" userId="a3612a7c-9754-4a96-bbce-22dd13fca895" providerId="ADAL" clId="{EB87E3E4-684A-474A-9008-0815F63A6B75}" dt="2021-10-21T13:47:41.063" v="14690" actId="20577"/>
          <ac:spMkLst>
            <pc:docMk/>
            <pc:sldMk cId="3053748041" sldId="333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3:54:25.438" v="14750" actId="1076"/>
          <ac:spMkLst>
            <pc:docMk/>
            <pc:sldMk cId="3053748041" sldId="333"/>
            <ac:spMk id="11" creationId="{00000000-0000-0000-0000-000000000000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105789641" sldId="334"/>
        </pc:sldMkLst>
        <pc:spChg chg="add del mod">
          <ac:chgData name="LESIAK, REMY" userId="a3612a7c-9754-4a96-bbce-22dd13fca895" providerId="ADAL" clId="{EB87E3E4-684A-474A-9008-0815F63A6B75}" dt="2021-10-21T13:56:42.194" v="14788" actId="478"/>
          <ac:spMkLst>
            <pc:docMk/>
            <pc:sldMk cId="3105789641" sldId="334"/>
            <ac:spMk id="4" creationId="{381298C0-6151-40CB-9155-50D41E9019EF}"/>
          </ac:spMkLst>
        </pc:spChg>
        <pc:spChg chg="mod">
          <ac:chgData name="LESIAK, REMY" userId="a3612a7c-9754-4a96-bbce-22dd13fca895" providerId="ADAL" clId="{EB87E3E4-684A-474A-9008-0815F63A6B75}" dt="2021-10-21T13:57:01.351" v="14801" actId="207"/>
          <ac:spMkLst>
            <pc:docMk/>
            <pc:sldMk cId="3105789641" sldId="334"/>
            <ac:spMk id="7" creationId="{081DC453-E22F-4E5B-B5B7-8EC187C8F741}"/>
          </ac:spMkLst>
        </pc:spChg>
        <pc:spChg chg="mod">
          <ac:chgData name="LESIAK, REMY" userId="a3612a7c-9754-4a96-bbce-22dd13fca895" providerId="ADAL" clId="{EB87E3E4-684A-474A-9008-0815F63A6B75}" dt="2021-10-21T13:56:33.367" v="14786" actId="20577"/>
          <ac:spMkLst>
            <pc:docMk/>
            <pc:sldMk cId="3105789641" sldId="334"/>
            <ac:spMk id="10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0-21T13:56:38.385" v="14787" actId="478"/>
          <ac:spMkLst>
            <pc:docMk/>
            <pc:sldMk cId="3105789641" sldId="334"/>
            <ac:spMk id="11" creationId="{00000000-0000-0000-0000-000000000000}"/>
          </ac:spMkLst>
        </pc:spChg>
      </pc:sldChg>
      <pc:sldChg chg="addSp delSp modSp add del mod">
        <pc:chgData name="LESIAK, REMY" userId="a3612a7c-9754-4a96-bbce-22dd13fca895" providerId="ADAL" clId="{EB87E3E4-684A-474A-9008-0815F63A6B75}" dt="2021-10-21T14:19:47.343" v="14887" actId="47"/>
        <pc:sldMkLst>
          <pc:docMk/>
          <pc:sldMk cId="3832440552" sldId="335"/>
        </pc:sldMkLst>
        <pc:spChg chg="add del mod">
          <ac:chgData name="LESIAK, REMY" userId="a3612a7c-9754-4a96-bbce-22dd13fca895" providerId="ADAL" clId="{EB87E3E4-684A-474A-9008-0815F63A6B75}" dt="2021-10-21T13:58:02.998" v="14809" actId="207"/>
          <ac:spMkLst>
            <pc:docMk/>
            <pc:sldMk cId="3832440552" sldId="335"/>
            <ac:spMk id="7" creationId="{081DC453-E22F-4E5B-B5B7-8EC187C8F741}"/>
          </ac:spMkLst>
        </pc:spChg>
        <pc:spChg chg="mod">
          <ac:chgData name="LESIAK, REMY" userId="a3612a7c-9754-4a96-bbce-22dd13fca895" providerId="ADAL" clId="{EB87E3E4-684A-474A-9008-0815F63A6B75}" dt="2021-10-21T13:57:13.173" v="14804" actId="6549"/>
          <ac:spMkLst>
            <pc:docMk/>
            <pc:sldMk cId="3832440552" sldId="335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0-21T13:58:47.416" v="14821" actId="20577"/>
          <ac:spMkLst>
            <pc:docMk/>
            <pc:sldMk cId="3832440552" sldId="335"/>
            <ac:spMk id="11" creationId="{00000000-0000-0000-0000-000000000000}"/>
          </ac:spMkLst>
        </pc:spChg>
      </pc:sldChg>
      <pc:sldChg chg="modSp add mod">
        <pc:chgData name="LESIAK, REMY" userId="a3612a7c-9754-4a96-bbce-22dd13fca895" providerId="ADAL" clId="{EB87E3E4-684A-474A-9008-0815F63A6B75}" dt="2021-11-06T14:34:25.015" v="24227" actId="20577"/>
        <pc:sldMkLst>
          <pc:docMk/>
          <pc:sldMk cId="2477041221" sldId="342"/>
        </pc:sldMkLst>
        <pc:spChg chg="mod">
          <ac:chgData name="LESIAK, REMY" userId="a3612a7c-9754-4a96-bbce-22dd13fca895" providerId="ADAL" clId="{EB87E3E4-684A-474A-9008-0815F63A6B75}" dt="2021-11-06T14:34:25.015" v="24227" actId="20577"/>
          <ac:spMkLst>
            <pc:docMk/>
            <pc:sldMk cId="2477041221" sldId="342"/>
            <ac:spMk id="10" creationId="{622F30E6-9ED9-4685-BF26-310C07F08D61}"/>
          </ac:spMkLst>
        </pc:spChg>
      </pc:sldChg>
      <pc:sldChg chg="modSp add mod">
        <pc:chgData name="LESIAK, REMY" userId="a3612a7c-9754-4a96-bbce-22dd13fca895" providerId="ADAL" clId="{EB87E3E4-684A-474A-9008-0815F63A6B75}" dt="2021-11-06T14:42:21.389" v="24610" actId="20577"/>
        <pc:sldMkLst>
          <pc:docMk/>
          <pc:sldMk cId="3213546006" sldId="343"/>
        </pc:sldMkLst>
        <pc:spChg chg="mod">
          <ac:chgData name="LESIAK, REMY" userId="a3612a7c-9754-4a96-bbce-22dd13fca895" providerId="ADAL" clId="{EB87E3E4-684A-474A-9008-0815F63A6B75}" dt="2021-11-06T14:42:21.389" v="24610" actId="20577"/>
          <ac:spMkLst>
            <pc:docMk/>
            <pc:sldMk cId="3213546006" sldId="343"/>
            <ac:spMk id="7" creationId="{D5731BDA-20CD-40C2-A5B7-B40425E4D0F3}"/>
          </ac:spMkLst>
        </pc:spChg>
      </pc:sldChg>
      <pc:sldChg chg="addSp delSp modSp add mod ord">
        <pc:chgData name="LESIAK, REMY" userId="a3612a7c-9754-4a96-bbce-22dd13fca895" providerId="ADAL" clId="{EB87E3E4-684A-474A-9008-0815F63A6B75}" dt="2021-11-07T15:22:21.590" v="26101" actId="1076"/>
        <pc:sldMkLst>
          <pc:docMk/>
          <pc:sldMk cId="4038710351" sldId="344"/>
        </pc:sldMkLst>
        <pc:spChg chg="mod">
          <ac:chgData name="LESIAK, REMY" userId="a3612a7c-9754-4a96-bbce-22dd13fca895" providerId="ADAL" clId="{EB87E3E4-684A-474A-9008-0815F63A6B75}" dt="2021-11-07T15:15:23.368" v="25492" actId="20577"/>
          <ac:spMkLst>
            <pc:docMk/>
            <pc:sldMk cId="4038710351" sldId="344"/>
            <ac:spMk id="5" creationId="{1494334F-A066-4DF4-B2CB-67321A1A41C0}"/>
          </ac:spMkLst>
        </pc:spChg>
        <pc:spChg chg="mod">
          <ac:chgData name="LESIAK, REMY" userId="a3612a7c-9754-4a96-bbce-22dd13fca895" providerId="ADAL" clId="{EB87E3E4-684A-474A-9008-0815F63A6B75}" dt="2021-11-07T15:15:33.667" v="25508" actId="20577"/>
          <ac:spMkLst>
            <pc:docMk/>
            <pc:sldMk cId="4038710351" sldId="344"/>
            <ac:spMk id="6" creationId="{D51EC726-FACB-4632-8662-8539E6F96274}"/>
          </ac:spMkLst>
        </pc:spChg>
        <pc:spChg chg="del mod">
          <ac:chgData name="LESIAK, REMY" userId="a3612a7c-9754-4a96-bbce-22dd13fca895" providerId="ADAL" clId="{EB87E3E4-684A-474A-9008-0815F63A6B75}" dt="2021-11-07T15:22:07.126" v="26096" actId="478"/>
          <ac:spMkLst>
            <pc:docMk/>
            <pc:sldMk cId="4038710351" sldId="344"/>
            <ac:spMk id="7" creationId="{33F36477-AA4A-4AE4-A387-7E297297613C}"/>
          </ac:spMkLst>
        </pc:spChg>
        <pc:spChg chg="add del mod">
          <ac:chgData name="LESIAK, REMY" userId="a3612a7c-9754-4a96-bbce-22dd13fca895" providerId="ADAL" clId="{EB87E3E4-684A-474A-9008-0815F63A6B75}" dt="2021-11-07T15:22:11.116" v="26097" actId="478"/>
          <ac:spMkLst>
            <pc:docMk/>
            <pc:sldMk cId="4038710351" sldId="344"/>
            <ac:spMk id="9" creationId="{80C290EA-DD9B-4DE7-B4EB-F63B0E339E61}"/>
          </ac:spMkLst>
        </pc:spChg>
        <pc:picChg chg="add mod">
          <ac:chgData name="LESIAK, REMY" userId="a3612a7c-9754-4a96-bbce-22dd13fca895" providerId="ADAL" clId="{EB87E3E4-684A-474A-9008-0815F63A6B75}" dt="2021-11-07T15:22:21.590" v="26101" actId="1076"/>
          <ac:picMkLst>
            <pc:docMk/>
            <pc:sldMk cId="4038710351" sldId="344"/>
            <ac:picMk id="2" creationId="{DED01A2A-580F-46CB-8143-3F5D8FF56C6F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7T15:37:57.170" v="26455" actId="1076"/>
        <pc:sldMkLst>
          <pc:docMk/>
          <pc:sldMk cId="3845245982" sldId="345"/>
        </pc:sldMkLst>
        <pc:spChg chg="mod">
          <ac:chgData name="LESIAK, REMY" userId="a3612a7c-9754-4a96-bbce-22dd13fca895" providerId="ADAL" clId="{EB87E3E4-684A-474A-9008-0815F63A6B75}" dt="2021-11-07T15:36:01.605" v="26417" actId="20577"/>
          <ac:spMkLst>
            <pc:docMk/>
            <pc:sldMk cId="3845245982" sldId="345"/>
            <ac:spMk id="7" creationId="{33F36477-AA4A-4AE4-A387-7E297297613C}"/>
          </ac:spMkLst>
        </pc:spChg>
        <pc:spChg chg="add del mod">
          <ac:chgData name="LESIAK, REMY" userId="a3612a7c-9754-4a96-bbce-22dd13fca895" providerId="ADAL" clId="{EB87E3E4-684A-474A-9008-0815F63A6B75}" dt="2021-11-07T15:31:59.549" v="26396" actId="478"/>
          <ac:spMkLst>
            <pc:docMk/>
            <pc:sldMk cId="3845245982" sldId="345"/>
            <ac:spMk id="9" creationId="{A41C7C7D-7716-4C93-B476-00B35483AC62}"/>
          </ac:spMkLst>
        </pc:spChg>
        <pc:spChg chg="add mod">
          <ac:chgData name="LESIAK, REMY" userId="a3612a7c-9754-4a96-bbce-22dd13fca895" providerId="ADAL" clId="{EB87E3E4-684A-474A-9008-0815F63A6B75}" dt="2021-11-07T15:37:57.170" v="26455" actId="1076"/>
          <ac:spMkLst>
            <pc:docMk/>
            <pc:sldMk cId="3845245982" sldId="345"/>
            <ac:spMk id="11" creationId="{287F12E0-A60E-421A-BD63-8AC8218EC5D2}"/>
          </ac:spMkLst>
        </pc:spChg>
        <pc:spChg chg="add del mod">
          <ac:chgData name="LESIAK, REMY" userId="a3612a7c-9754-4a96-bbce-22dd13fca895" providerId="ADAL" clId="{EB87E3E4-684A-474A-9008-0815F63A6B75}" dt="2021-11-07T15:35:44.696" v="26411" actId="478"/>
          <ac:spMkLst>
            <pc:docMk/>
            <pc:sldMk cId="3845245982" sldId="345"/>
            <ac:spMk id="13" creationId="{B9F030B1-0084-4C0F-A909-153716FA243F}"/>
          </ac:spMkLst>
        </pc:spChg>
        <pc:graphicFrameChg chg="add mod modGraphic">
          <ac:chgData name="LESIAK, REMY" userId="a3612a7c-9754-4a96-bbce-22dd13fca895" providerId="ADAL" clId="{EB87E3E4-684A-474A-9008-0815F63A6B75}" dt="2021-11-07T15:37:48.987" v="26454" actId="1036"/>
          <ac:graphicFrameMkLst>
            <pc:docMk/>
            <pc:sldMk cId="3845245982" sldId="345"/>
            <ac:graphicFrameMk id="12" creationId="{E1D46CD3-A8D4-4359-B1F6-C5B43400F879}"/>
          </ac:graphicFrameMkLst>
        </pc:graphicFrameChg>
        <pc:picChg chg="del">
          <ac:chgData name="LESIAK, REMY" userId="a3612a7c-9754-4a96-bbce-22dd13fca895" providerId="ADAL" clId="{EB87E3E4-684A-474A-9008-0815F63A6B75}" dt="2021-11-07T15:21:40.801" v="26080" actId="478"/>
          <ac:picMkLst>
            <pc:docMk/>
            <pc:sldMk cId="3845245982" sldId="345"/>
            <ac:picMk id="2" creationId="{DED01A2A-580F-46CB-8143-3F5D8FF56C6F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7T15:48:51.910" v="26862" actId="20577"/>
        <pc:sldMkLst>
          <pc:docMk/>
          <pc:sldMk cId="3575272516" sldId="346"/>
        </pc:sldMkLst>
        <pc:spChg chg="mod">
          <ac:chgData name="LESIAK, REMY" userId="a3612a7c-9754-4a96-bbce-22dd13fca895" providerId="ADAL" clId="{EB87E3E4-684A-474A-9008-0815F63A6B75}" dt="2021-11-07T15:40:19.590" v="26466" actId="20577"/>
          <ac:spMkLst>
            <pc:docMk/>
            <pc:sldMk cId="3575272516" sldId="346"/>
            <ac:spMk id="6" creationId="{D51EC726-FACB-4632-8662-8539E6F96274}"/>
          </ac:spMkLst>
        </pc:spChg>
        <pc:spChg chg="mod">
          <ac:chgData name="LESIAK, REMY" userId="a3612a7c-9754-4a96-bbce-22dd13fca895" providerId="ADAL" clId="{EB87E3E4-684A-474A-9008-0815F63A6B75}" dt="2021-11-07T15:43:42.084" v="26726" actId="313"/>
          <ac:spMkLst>
            <pc:docMk/>
            <pc:sldMk cId="3575272516" sldId="346"/>
            <ac:spMk id="7" creationId="{33F36477-AA4A-4AE4-A387-7E297297613C}"/>
          </ac:spMkLst>
        </pc:spChg>
        <pc:spChg chg="add del mod">
          <ac:chgData name="LESIAK, REMY" userId="a3612a7c-9754-4a96-bbce-22dd13fca895" providerId="ADAL" clId="{EB87E3E4-684A-474A-9008-0815F63A6B75}" dt="2021-11-07T15:41:28.641" v="26566" actId="478"/>
          <ac:spMkLst>
            <pc:docMk/>
            <pc:sldMk cId="3575272516" sldId="346"/>
            <ac:spMk id="8" creationId="{DB6F19A4-7EEC-4F17-A044-AC1095A75F6D}"/>
          </ac:spMkLst>
        </pc:spChg>
        <pc:spChg chg="add del mod">
          <ac:chgData name="LESIAK, REMY" userId="a3612a7c-9754-4a96-bbce-22dd13fca895" providerId="ADAL" clId="{EB87E3E4-684A-474A-9008-0815F63A6B75}" dt="2021-11-07T15:41:34.412" v="26569" actId="478"/>
          <ac:spMkLst>
            <pc:docMk/>
            <pc:sldMk cId="3575272516" sldId="346"/>
            <ac:spMk id="10" creationId="{27D4144E-A251-4F61-8811-450CBB5EC733}"/>
          </ac:spMkLst>
        </pc:spChg>
        <pc:spChg chg="del">
          <ac:chgData name="LESIAK, REMY" userId="a3612a7c-9754-4a96-bbce-22dd13fca895" providerId="ADAL" clId="{EB87E3E4-684A-474A-9008-0815F63A6B75}" dt="2021-11-07T15:41:14.413" v="26557" actId="478"/>
          <ac:spMkLst>
            <pc:docMk/>
            <pc:sldMk cId="3575272516" sldId="346"/>
            <ac:spMk id="11" creationId="{287F12E0-A60E-421A-BD63-8AC8218EC5D2}"/>
          </ac:spMkLst>
        </pc:spChg>
        <pc:spChg chg="add mod">
          <ac:chgData name="LESIAK, REMY" userId="a3612a7c-9754-4a96-bbce-22dd13fca895" providerId="ADAL" clId="{EB87E3E4-684A-474A-9008-0815F63A6B75}" dt="2021-11-07T15:48:51.910" v="26862" actId="20577"/>
          <ac:spMkLst>
            <pc:docMk/>
            <pc:sldMk cId="3575272516" sldId="346"/>
            <ac:spMk id="14" creationId="{DD88873B-D8F8-41E8-9B42-E1FB2CD5B58F}"/>
          </ac:spMkLst>
        </pc:spChg>
        <pc:spChg chg="add del">
          <ac:chgData name="LESIAK, REMY" userId="a3612a7c-9754-4a96-bbce-22dd13fca895" providerId="ADAL" clId="{EB87E3E4-684A-474A-9008-0815F63A6B75}" dt="2021-11-07T15:44:32.244" v="26730" actId="22"/>
          <ac:spMkLst>
            <pc:docMk/>
            <pc:sldMk cId="3575272516" sldId="346"/>
            <ac:spMk id="16" creationId="{65C42773-E1AB-4161-A52F-EF8349D3EF6C}"/>
          </ac:spMkLst>
        </pc:spChg>
        <pc:graphicFrameChg chg="add del mod">
          <ac:chgData name="LESIAK, REMY" userId="a3612a7c-9754-4a96-bbce-22dd13fca895" providerId="ADAL" clId="{EB87E3E4-684A-474A-9008-0815F63A6B75}" dt="2021-11-07T15:41:28.641" v="26566" actId="478"/>
          <ac:graphicFrameMkLst>
            <pc:docMk/>
            <pc:sldMk cId="3575272516" sldId="346"/>
            <ac:graphicFrameMk id="2" creationId="{329B10DF-6D1D-4278-B204-E20D0CBAC6FD}"/>
          </ac:graphicFrameMkLst>
        </pc:graphicFrameChg>
        <pc:graphicFrameChg chg="add del mod modGraphic">
          <ac:chgData name="LESIAK, REMY" userId="a3612a7c-9754-4a96-bbce-22dd13fca895" providerId="ADAL" clId="{EB87E3E4-684A-474A-9008-0815F63A6B75}" dt="2021-11-07T15:44:28.950" v="26728" actId="478"/>
          <ac:graphicFrameMkLst>
            <pc:docMk/>
            <pc:sldMk cId="3575272516" sldId="346"/>
            <ac:graphicFrameMk id="9" creationId="{586B6FB5-292F-4204-997D-96D634189BB1}"/>
          </ac:graphicFrameMkLst>
        </pc:graphicFrameChg>
        <pc:graphicFrameChg chg="del">
          <ac:chgData name="LESIAK, REMY" userId="a3612a7c-9754-4a96-bbce-22dd13fca895" providerId="ADAL" clId="{EB87E3E4-684A-474A-9008-0815F63A6B75}" dt="2021-11-07T15:41:11.091" v="26556" actId="478"/>
          <ac:graphicFrameMkLst>
            <pc:docMk/>
            <pc:sldMk cId="3575272516" sldId="346"/>
            <ac:graphicFrameMk id="12" creationId="{E1D46CD3-A8D4-4359-B1F6-C5B43400F879}"/>
          </ac:graphicFrameMkLst>
        </pc:graphicFrameChg>
        <pc:graphicFrameChg chg="add mod modGraphic">
          <ac:chgData name="LESIAK, REMY" userId="a3612a7c-9754-4a96-bbce-22dd13fca895" providerId="ADAL" clId="{EB87E3E4-684A-474A-9008-0815F63A6B75}" dt="2021-11-07T15:46:13.918" v="26827" actId="313"/>
          <ac:graphicFrameMkLst>
            <pc:docMk/>
            <pc:sldMk cId="3575272516" sldId="346"/>
            <ac:graphicFrameMk id="17" creationId="{61C83342-EA45-474C-8977-3A9DFAADE8CD}"/>
          </ac:graphicFrameMkLst>
        </pc:graphicFrameChg>
      </pc:sldChg>
      <pc:sldChg chg="new del">
        <pc:chgData name="LESIAK, REMY" userId="a3612a7c-9754-4a96-bbce-22dd13fca895" providerId="ADAL" clId="{EB87E3E4-684A-474A-9008-0815F63A6B75}" dt="2021-11-07T15:46:26.617" v="26830" actId="47"/>
        <pc:sldMkLst>
          <pc:docMk/>
          <pc:sldMk cId="1744360301" sldId="347"/>
        </pc:sldMkLst>
      </pc:sldChg>
      <pc:sldChg chg="addSp delSp modSp add mod">
        <pc:chgData name="LESIAK, REMY" userId="a3612a7c-9754-4a96-bbce-22dd13fca895" providerId="ADAL" clId="{EB87E3E4-684A-474A-9008-0815F63A6B75}" dt="2021-11-07T15:49:51.815" v="26908" actId="20577"/>
        <pc:sldMkLst>
          <pc:docMk/>
          <pc:sldMk cId="2540170639" sldId="348"/>
        </pc:sldMkLst>
        <pc:spChg chg="mod">
          <ac:chgData name="LESIAK, REMY" userId="a3612a7c-9754-4a96-bbce-22dd13fca895" providerId="ADAL" clId="{EB87E3E4-684A-474A-9008-0815F63A6B75}" dt="2021-11-07T15:49:51.815" v="26908" actId="20577"/>
          <ac:spMkLst>
            <pc:docMk/>
            <pc:sldMk cId="2540170639" sldId="348"/>
            <ac:spMk id="6" creationId="{D51EC726-FACB-4632-8662-8539E6F96274}"/>
          </ac:spMkLst>
        </pc:spChg>
        <pc:spChg chg="add del">
          <ac:chgData name="LESIAK, REMY" userId="a3612a7c-9754-4a96-bbce-22dd13fca895" providerId="ADAL" clId="{EB87E3E4-684A-474A-9008-0815F63A6B75}" dt="2021-11-07T15:46:38.566" v="26833" actId="478"/>
          <ac:spMkLst>
            <pc:docMk/>
            <pc:sldMk cId="2540170639" sldId="348"/>
            <ac:spMk id="7" creationId="{80E61B98-3619-4D6B-B346-2A13CCB3FF95}"/>
          </ac:spMkLst>
        </pc:spChg>
        <pc:graphicFrameChg chg="add mod modGraphic">
          <ac:chgData name="LESIAK, REMY" userId="a3612a7c-9754-4a96-bbce-22dd13fca895" providerId="ADAL" clId="{EB87E3E4-684A-474A-9008-0815F63A6B75}" dt="2021-11-07T15:49:29.855" v="26900" actId="20577"/>
          <ac:graphicFrameMkLst>
            <pc:docMk/>
            <pc:sldMk cId="2540170639" sldId="348"/>
            <ac:graphicFrameMk id="9" creationId="{3811A009-F7DC-4BCF-83EF-C52AC707F8B1}"/>
          </ac:graphicFrameMkLst>
        </pc:graphicFrameChg>
        <pc:picChg chg="del">
          <ac:chgData name="LESIAK, REMY" userId="a3612a7c-9754-4a96-bbce-22dd13fca895" providerId="ADAL" clId="{EB87E3E4-684A-474A-9008-0815F63A6B75}" dt="2021-11-07T15:46:29.846" v="26831" actId="478"/>
          <ac:picMkLst>
            <pc:docMk/>
            <pc:sldMk cId="2540170639" sldId="348"/>
            <ac:picMk id="2" creationId="{DED01A2A-580F-46CB-8143-3F5D8FF56C6F}"/>
          </ac:picMkLst>
        </pc:picChg>
        <pc:picChg chg="add mod">
          <ac:chgData name="LESIAK, REMY" userId="a3612a7c-9754-4a96-bbce-22dd13fca895" providerId="ADAL" clId="{EB87E3E4-684A-474A-9008-0815F63A6B75}" dt="2021-11-07T15:48:31.573" v="26856" actId="1035"/>
          <ac:picMkLst>
            <pc:docMk/>
            <pc:sldMk cId="2540170639" sldId="348"/>
            <ac:picMk id="8" creationId="{20E9DA11-9ED5-4AAA-B1BA-8A5EE50493C1}"/>
          </ac:picMkLst>
        </pc:picChg>
      </pc:sldChg>
      <pc:sldChg chg="modSp add mod">
        <pc:chgData name="LESIAK, REMY" userId="a3612a7c-9754-4a96-bbce-22dd13fca895" providerId="ADAL" clId="{EB87E3E4-684A-474A-9008-0815F63A6B75}" dt="2021-11-07T16:25:45.425" v="27567" actId="313"/>
        <pc:sldMkLst>
          <pc:docMk/>
          <pc:sldMk cId="4104459915" sldId="349"/>
        </pc:sldMkLst>
        <pc:spChg chg="mod">
          <ac:chgData name="LESIAK, REMY" userId="a3612a7c-9754-4a96-bbce-22dd13fca895" providerId="ADAL" clId="{EB87E3E4-684A-474A-9008-0815F63A6B75}" dt="2021-11-07T16:25:45.425" v="27567" actId="313"/>
          <ac:spMkLst>
            <pc:docMk/>
            <pc:sldMk cId="4104459915" sldId="349"/>
            <ac:spMk id="2" creationId="{00000000-0000-0000-0000-000000000000}"/>
          </ac:spMkLst>
        </pc:spChg>
      </pc:sldChg>
      <pc:sldChg chg="addSp modSp add mod ord">
        <pc:chgData name="LESIAK, REMY" userId="a3612a7c-9754-4a96-bbce-22dd13fca895" providerId="ADAL" clId="{EB87E3E4-684A-474A-9008-0815F63A6B75}" dt="2021-11-08T20:46:37.279" v="27948" actId="1076"/>
        <pc:sldMkLst>
          <pc:docMk/>
          <pc:sldMk cId="302480394" sldId="350"/>
        </pc:sldMkLst>
        <pc:spChg chg="add mod">
          <ac:chgData name="LESIAK, REMY" userId="a3612a7c-9754-4a96-bbce-22dd13fca895" providerId="ADAL" clId="{EB87E3E4-684A-474A-9008-0815F63A6B75}" dt="2021-11-08T20:46:37.279" v="27948" actId="1076"/>
          <ac:spMkLst>
            <pc:docMk/>
            <pc:sldMk cId="302480394" sldId="350"/>
            <ac:spMk id="2" creationId="{E6A9DD0C-D862-4462-8839-A7389076B36C}"/>
          </ac:spMkLst>
        </pc:spChg>
        <pc:spChg chg="mod">
          <ac:chgData name="LESIAK, REMY" userId="a3612a7c-9754-4a96-bbce-22dd13fca895" providerId="ADAL" clId="{EB87E3E4-684A-474A-9008-0815F63A6B75}" dt="2021-11-07T16:25:49.706" v="27568" actId="313"/>
          <ac:spMkLst>
            <pc:docMk/>
            <pc:sldMk cId="302480394" sldId="350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7T16:02:55.481" v="27017" actId="20577"/>
          <ac:spMkLst>
            <pc:docMk/>
            <pc:sldMk cId="302480394" sldId="350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8T20:43:42.073" v="27819" actId="313"/>
          <ac:spMkLst>
            <pc:docMk/>
            <pc:sldMk cId="302480394" sldId="350"/>
            <ac:spMk id="11" creationId="{00000000-0000-0000-0000-000000000000}"/>
          </ac:spMkLst>
        </pc:spChg>
      </pc:sldChg>
      <pc:sldChg chg="modSp add mod">
        <pc:chgData name="LESIAK, REMY" userId="a3612a7c-9754-4a96-bbce-22dd13fca895" providerId="ADAL" clId="{EB87E3E4-684A-474A-9008-0815F63A6B75}" dt="2021-11-08T17:00:32.875" v="27660" actId="113"/>
        <pc:sldMkLst>
          <pc:docMk/>
          <pc:sldMk cId="3051241217" sldId="351"/>
        </pc:sldMkLst>
        <pc:spChg chg="mod">
          <ac:chgData name="LESIAK, REMY" userId="a3612a7c-9754-4a96-bbce-22dd13fca895" providerId="ADAL" clId="{EB87E3E4-684A-474A-9008-0815F63A6B75}" dt="2021-11-07T16:25:56.789" v="27569" actId="313"/>
          <ac:spMkLst>
            <pc:docMk/>
            <pc:sldMk cId="3051241217" sldId="351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7T16:04:35.752" v="27041" actId="20577"/>
          <ac:spMkLst>
            <pc:docMk/>
            <pc:sldMk cId="3051241217" sldId="351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8T17:00:32.875" v="27660" actId="113"/>
          <ac:spMkLst>
            <pc:docMk/>
            <pc:sldMk cId="3051241217" sldId="351"/>
            <ac:spMk id="11" creationId="{00000000-0000-0000-0000-000000000000}"/>
          </ac:spMkLst>
        </pc:spChg>
      </pc:sldChg>
      <pc:sldChg chg="addSp delSp modSp new mod">
        <pc:chgData name="LESIAK, REMY" userId="a3612a7c-9754-4a96-bbce-22dd13fca895" providerId="ADAL" clId="{EB87E3E4-684A-474A-9008-0815F63A6B75}" dt="2021-11-07T16:26:16.260" v="27573" actId="313"/>
        <pc:sldMkLst>
          <pc:docMk/>
          <pc:sldMk cId="2576630479" sldId="352"/>
        </pc:sldMkLst>
        <pc:spChg chg="del">
          <ac:chgData name="LESIAK, REMY" userId="a3612a7c-9754-4a96-bbce-22dd13fca895" providerId="ADAL" clId="{EB87E3E4-684A-474A-9008-0815F63A6B75}" dt="2021-11-07T16:11:33.577" v="27477" actId="478"/>
          <ac:spMkLst>
            <pc:docMk/>
            <pc:sldMk cId="2576630479" sldId="352"/>
            <ac:spMk id="2" creationId="{EA8559B0-2644-415E-82EC-4760BD5CB931}"/>
          </ac:spMkLst>
        </pc:spChg>
        <pc:spChg chg="mod">
          <ac:chgData name="LESIAK, REMY" userId="a3612a7c-9754-4a96-bbce-22dd13fca895" providerId="ADAL" clId="{EB87E3E4-684A-474A-9008-0815F63A6B75}" dt="2021-11-07T16:26:16.260" v="27573" actId="313"/>
          <ac:spMkLst>
            <pc:docMk/>
            <pc:sldMk cId="2576630479" sldId="352"/>
            <ac:spMk id="3" creationId="{8A3E5C9F-D685-46D2-A040-23342129C195}"/>
          </ac:spMkLst>
        </pc:spChg>
        <pc:spChg chg="mod">
          <ac:chgData name="LESIAK, REMY" userId="a3612a7c-9754-4a96-bbce-22dd13fca895" providerId="ADAL" clId="{EB87E3E4-684A-474A-9008-0815F63A6B75}" dt="2021-11-07T16:12:04.733" v="27501" actId="20577"/>
          <ac:spMkLst>
            <pc:docMk/>
            <pc:sldMk cId="2576630479" sldId="352"/>
            <ac:spMk id="4" creationId="{A339C99C-DABB-4BC9-B6B7-38A23388798A}"/>
          </ac:spMkLst>
        </pc:spChg>
        <pc:picChg chg="add mod">
          <ac:chgData name="LESIAK, REMY" userId="a3612a7c-9754-4a96-bbce-22dd13fca895" providerId="ADAL" clId="{EB87E3E4-684A-474A-9008-0815F63A6B75}" dt="2021-11-07T16:11:46.082" v="27480" actId="1076"/>
          <ac:picMkLst>
            <pc:docMk/>
            <pc:sldMk cId="2576630479" sldId="352"/>
            <ac:picMk id="5122" creationId="{3BA56D4C-C882-469E-BB1E-BD1EF1003E44}"/>
          </ac:picMkLst>
        </pc:picChg>
      </pc:sldChg>
      <pc:sldChg chg="modSp add mod">
        <pc:chgData name="LESIAK, REMY" userId="a3612a7c-9754-4a96-bbce-22dd13fca895" providerId="ADAL" clId="{EB87E3E4-684A-474A-9008-0815F63A6B75}" dt="2021-11-08T17:00:53.536" v="27663" actId="113"/>
        <pc:sldMkLst>
          <pc:docMk/>
          <pc:sldMk cId="3996955793" sldId="353"/>
        </pc:sldMkLst>
        <pc:spChg chg="mod">
          <ac:chgData name="LESIAK, REMY" userId="a3612a7c-9754-4a96-bbce-22dd13fca895" providerId="ADAL" clId="{EB87E3E4-684A-474A-9008-0815F63A6B75}" dt="2021-11-07T16:26:00.929" v="27570" actId="313"/>
          <ac:spMkLst>
            <pc:docMk/>
            <pc:sldMk cId="3996955793" sldId="353"/>
            <ac:spMk id="3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7T16:12:17.959" v="27513" actId="20577"/>
          <ac:spMkLst>
            <pc:docMk/>
            <pc:sldMk cId="3996955793" sldId="353"/>
            <ac:spMk id="10" creationId="{00000000-0000-0000-0000-000000000000}"/>
          </ac:spMkLst>
        </pc:spChg>
        <pc:spChg chg="mod">
          <ac:chgData name="LESIAK, REMY" userId="a3612a7c-9754-4a96-bbce-22dd13fca895" providerId="ADAL" clId="{EB87E3E4-684A-474A-9008-0815F63A6B75}" dt="2021-11-08T17:00:53.536" v="27663" actId="113"/>
          <ac:spMkLst>
            <pc:docMk/>
            <pc:sldMk cId="3996955793" sldId="353"/>
            <ac:spMk id="11" creationId="{00000000-0000-0000-0000-000000000000}"/>
          </ac:spMkLst>
        </pc:spChg>
      </pc:sldChg>
      <pc:sldChg chg="addSp delSp modSp new del mod modNotesTx">
        <pc:chgData name="LESIAK, REMY" userId="a3612a7c-9754-4a96-bbce-22dd13fca895" providerId="ADAL" clId="{EB87E3E4-684A-474A-9008-0815F63A6B75}" dt="2021-11-08T16:48:10.921" v="27587" actId="47"/>
        <pc:sldMkLst>
          <pc:docMk/>
          <pc:sldMk cId="3189478528" sldId="354"/>
        </pc:sldMkLst>
        <pc:spChg chg="del">
          <ac:chgData name="LESIAK, REMY" userId="a3612a7c-9754-4a96-bbce-22dd13fca895" providerId="ADAL" clId="{EB87E3E4-684A-474A-9008-0815F63A6B75}" dt="2021-11-07T16:20:09.377" v="27521" actId="478"/>
          <ac:spMkLst>
            <pc:docMk/>
            <pc:sldMk cId="3189478528" sldId="354"/>
            <ac:spMk id="2" creationId="{4B47914B-A408-4BBB-A8A8-F9EE1E8DD724}"/>
          </ac:spMkLst>
        </pc:spChg>
        <pc:spChg chg="mod">
          <ac:chgData name="LESIAK, REMY" userId="a3612a7c-9754-4a96-bbce-22dd13fca895" providerId="ADAL" clId="{EB87E3E4-684A-474A-9008-0815F63A6B75}" dt="2021-11-07T16:26:06.865" v="27571" actId="313"/>
          <ac:spMkLst>
            <pc:docMk/>
            <pc:sldMk cId="3189478528" sldId="354"/>
            <ac:spMk id="3" creationId="{E0E2ED7A-0CFA-4FEA-96E7-0D7B48C16937}"/>
          </ac:spMkLst>
        </pc:spChg>
        <pc:spChg chg="mod">
          <ac:chgData name="LESIAK, REMY" userId="a3612a7c-9754-4a96-bbce-22dd13fca895" providerId="ADAL" clId="{EB87E3E4-684A-474A-9008-0815F63A6B75}" dt="2021-11-07T16:22:07.915" v="27559"/>
          <ac:spMkLst>
            <pc:docMk/>
            <pc:sldMk cId="3189478528" sldId="354"/>
            <ac:spMk id="4" creationId="{75F34E69-75D2-46CD-B4B6-17601660C4A8}"/>
          </ac:spMkLst>
        </pc:spChg>
        <pc:picChg chg="add mod">
          <ac:chgData name="LESIAK, REMY" userId="a3612a7c-9754-4a96-bbce-22dd13fca895" providerId="ADAL" clId="{EB87E3E4-684A-474A-9008-0815F63A6B75}" dt="2021-11-08T16:47:22.526" v="27576" actId="732"/>
          <ac:picMkLst>
            <pc:docMk/>
            <pc:sldMk cId="3189478528" sldId="354"/>
            <ac:picMk id="6146" creationId="{B3959B36-6FEB-4E3B-BB5B-22D7195B042F}"/>
          </ac:picMkLst>
        </pc:picChg>
      </pc:sldChg>
      <pc:sldChg chg="addSp modSp new mod">
        <pc:chgData name="LESIAK, REMY" userId="a3612a7c-9754-4a96-bbce-22dd13fca895" providerId="ADAL" clId="{EB87E3E4-684A-474A-9008-0815F63A6B75}" dt="2021-11-08T16:56:47.351" v="27649" actId="108"/>
        <pc:sldMkLst>
          <pc:docMk/>
          <pc:sldMk cId="2282309699" sldId="355"/>
        </pc:sldMkLst>
        <pc:spChg chg="mod">
          <ac:chgData name="LESIAK, REMY" userId="a3612a7c-9754-4a96-bbce-22dd13fca895" providerId="ADAL" clId="{EB87E3E4-684A-474A-9008-0815F63A6B75}" dt="2021-11-08T16:56:47.351" v="27649" actId="108"/>
          <ac:spMkLst>
            <pc:docMk/>
            <pc:sldMk cId="2282309699" sldId="355"/>
            <ac:spMk id="2" creationId="{BAD0B63A-8CC1-4ED8-B43F-25F5B937B6CD}"/>
          </ac:spMkLst>
        </pc:spChg>
        <pc:spChg chg="mod">
          <ac:chgData name="LESIAK, REMY" userId="a3612a7c-9754-4a96-bbce-22dd13fca895" providerId="ADAL" clId="{EB87E3E4-684A-474A-9008-0815F63A6B75}" dt="2021-11-07T16:26:11.181" v="27572" actId="313"/>
          <ac:spMkLst>
            <pc:docMk/>
            <pc:sldMk cId="2282309699" sldId="355"/>
            <ac:spMk id="3" creationId="{4B860E9C-2F16-4154-BA51-DAED20ADFC4D}"/>
          </ac:spMkLst>
        </pc:spChg>
        <pc:spChg chg="mod">
          <ac:chgData name="LESIAK, REMY" userId="a3612a7c-9754-4a96-bbce-22dd13fca895" providerId="ADAL" clId="{EB87E3E4-684A-474A-9008-0815F63A6B75}" dt="2021-11-07T16:22:11.812" v="27563"/>
          <ac:spMkLst>
            <pc:docMk/>
            <pc:sldMk cId="2282309699" sldId="355"/>
            <ac:spMk id="4" creationId="{724CE687-ACB0-43AA-B959-F0026C377A43}"/>
          </ac:spMkLst>
        </pc:spChg>
        <pc:picChg chg="add mod">
          <ac:chgData name="LESIAK, REMY" userId="a3612a7c-9754-4a96-bbce-22dd13fca895" providerId="ADAL" clId="{EB87E3E4-684A-474A-9008-0815F63A6B75}" dt="2021-11-08T16:47:44.306" v="27580" actId="1076"/>
          <ac:picMkLst>
            <pc:docMk/>
            <pc:sldMk cId="2282309699" sldId="355"/>
            <ac:picMk id="7" creationId="{8568E53B-7E1C-4044-9B33-7DF0E47480D0}"/>
          </ac:picMkLst>
        </pc:picChg>
      </pc:sldChg>
      <pc:sldChg chg="addSp modSp add mod">
        <pc:chgData name="LESIAK, REMY" userId="a3612a7c-9754-4a96-bbce-22dd13fca895" providerId="ADAL" clId="{EB87E3E4-684A-474A-9008-0815F63A6B75}" dt="2021-11-08T16:56:45.241" v="27648" actId="108"/>
        <pc:sldMkLst>
          <pc:docMk/>
          <pc:sldMk cId="3828052234" sldId="356"/>
        </pc:sldMkLst>
        <pc:spChg chg="add mod">
          <ac:chgData name="LESIAK, REMY" userId="a3612a7c-9754-4a96-bbce-22dd13fca895" providerId="ADAL" clId="{EB87E3E4-684A-474A-9008-0815F63A6B75}" dt="2021-11-08T16:56:45.241" v="27648" actId="108"/>
          <ac:spMkLst>
            <pc:docMk/>
            <pc:sldMk cId="3828052234" sldId="356"/>
            <ac:spMk id="7" creationId="{061819F3-8A7F-41FA-B3CE-4B5DCB954831}"/>
          </ac:spMkLst>
        </pc:spChg>
        <pc:picChg chg="mod">
          <ac:chgData name="LESIAK, REMY" userId="a3612a7c-9754-4a96-bbce-22dd13fca895" providerId="ADAL" clId="{EB87E3E4-684A-474A-9008-0815F63A6B75}" dt="2021-11-08T16:49:00.222" v="27590" actId="1076"/>
          <ac:picMkLst>
            <pc:docMk/>
            <pc:sldMk cId="3828052234" sldId="356"/>
            <ac:picMk id="6146" creationId="{B3959B36-6FEB-4E3B-BB5B-22D7195B042F}"/>
          </ac:picMkLst>
        </pc:picChg>
      </pc:sldChg>
      <pc:sldChg chg="modSp add del mod">
        <pc:chgData name="LESIAK, REMY" userId="a3612a7c-9754-4a96-bbce-22dd13fca895" providerId="ADAL" clId="{EB87E3E4-684A-474A-9008-0815F63A6B75}" dt="2021-11-08T16:49:34.371" v="27603" actId="47"/>
        <pc:sldMkLst>
          <pc:docMk/>
          <pc:sldMk cId="2839374958" sldId="357"/>
        </pc:sldMkLst>
        <pc:spChg chg="mod">
          <ac:chgData name="LESIAK, REMY" userId="a3612a7c-9754-4a96-bbce-22dd13fca895" providerId="ADAL" clId="{EB87E3E4-684A-474A-9008-0815F63A6B75}" dt="2021-11-08T16:49:10.732" v="27595" actId="14100"/>
          <ac:spMkLst>
            <pc:docMk/>
            <pc:sldMk cId="2839374958" sldId="357"/>
            <ac:spMk id="2" creationId="{BAD0B63A-8CC1-4ED8-B43F-25F5B937B6CD}"/>
          </ac:spMkLst>
        </pc:spChg>
      </pc:sldChg>
      <pc:sldChg chg="addSp modSp add mod">
        <pc:chgData name="LESIAK, REMY" userId="a3612a7c-9754-4a96-bbce-22dd13fca895" providerId="ADAL" clId="{EB87E3E4-684A-474A-9008-0815F63A6B75}" dt="2021-11-08T16:56:42.531" v="27647" actId="108"/>
        <pc:sldMkLst>
          <pc:docMk/>
          <pc:sldMk cId="554923733" sldId="358"/>
        </pc:sldMkLst>
        <pc:spChg chg="add mod">
          <ac:chgData name="LESIAK, REMY" userId="a3612a7c-9754-4a96-bbce-22dd13fca895" providerId="ADAL" clId="{EB87E3E4-684A-474A-9008-0815F63A6B75}" dt="2021-11-08T16:56:42.531" v="27647" actId="108"/>
          <ac:spMkLst>
            <pc:docMk/>
            <pc:sldMk cId="554923733" sldId="358"/>
            <ac:spMk id="7" creationId="{A324CD14-AD38-4B50-BDE2-4CA3BAEF337C}"/>
          </ac:spMkLst>
        </pc:spChg>
        <pc:picChg chg="mod">
          <ac:chgData name="LESIAK, REMY" userId="a3612a7c-9754-4a96-bbce-22dd13fca895" providerId="ADAL" clId="{EB87E3E4-684A-474A-9008-0815F63A6B75}" dt="2021-11-08T16:49:47.622" v="27605" actId="1076"/>
          <ac:picMkLst>
            <pc:docMk/>
            <pc:sldMk cId="554923733" sldId="358"/>
            <ac:picMk id="6146" creationId="{B3959B36-6FEB-4E3B-BB5B-22D7195B042F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8T20:54:57.019" v="28116" actId="20577"/>
        <pc:sldMkLst>
          <pc:docMk/>
          <pc:sldMk cId="58941736" sldId="359"/>
        </pc:sldMkLst>
        <pc:spChg chg="del">
          <ac:chgData name="LESIAK, REMY" userId="a3612a7c-9754-4a96-bbce-22dd13fca895" providerId="ADAL" clId="{EB87E3E4-684A-474A-9008-0815F63A6B75}" dt="2021-11-08T20:48:20.980" v="27953" actId="478"/>
          <ac:spMkLst>
            <pc:docMk/>
            <pc:sldMk cId="58941736" sldId="359"/>
            <ac:spMk id="2" creationId="{E6A9DD0C-D862-4462-8839-A7389076B36C}"/>
          </ac:spMkLst>
        </pc:spChg>
        <pc:spChg chg="add del mod">
          <ac:chgData name="LESIAK, REMY" userId="a3612a7c-9754-4a96-bbce-22dd13fca895" providerId="ADAL" clId="{EB87E3E4-684A-474A-9008-0815F63A6B75}" dt="2021-11-08T20:48:19.839" v="27952" actId="478"/>
          <ac:spMkLst>
            <pc:docMk/>
            <pc:sldMk cId="58941736" sldId="359"/>
            <ac:spMk id="7" creationId="{294F2FD8-B865-4E38-91BF-074F427F6AD0}"/>
          </ac:spMkLst>
        </pc:spChg>
        <pc:spChg chg="add mod">
          <ac:chgData name="LESIAK, REMY" userId="a3612a7c-9754-4a96-bbce-22dd13fca895" providerId="ADAL" clId="{EB87E3E4-684A-474A-9008-0815F63A6B75}" dt="2021-11-08T20:49:32.319" v="27992" actId="1035"/>
          <ac:spMkLst>
            <pc:docMk/>
            <pc:sldMk cId="58941736" sldId="359"/>
            <ac:spMk id="8" creationId="{82ECCD54-ED34-4FD2-8D22-D817DCCDCBAF}"/>
          </ac:spMkLst>
        </pc:spChg>
        <pc:spChg chg="add mod">
          <ac:chgData name="LESIAK, REMY" userId="a3612a7c-9754-4a96-bbce-22dd13fca895" providerId="ADAL" clId="{EB87E3E4-684A-474A-9008-0815F63A6B75}" dt="2021-11-08T20:51:25.718" v="28053" actId="1076"/>
          <ac:spMkLst>
            <pc:docMk/>
            <pc:sldMk cId="58941736" sldId="359"/>
            <ac:spMk id="9" creationId="{3650DA12-F7C7-4101-ACC7-CAAFE9366FF0}"/>
          </ac:spMkLst>
        </pc:spChg>
        <pc:spChg chg="mod">
          <ac:chgData name="LESIAK, REMY" userId="a3612a7c-9754-4a96-bbce-22dd13fca895" providerId="ADAL" clId="{EB87E3E4-684A-474A-9008-0815F63A6B75}" dt="2021-11-08T20:49:26.187" v="27969" actId="1076"/>
          <ac:spMkLst>
            <pc:docMk/>
            <pc:sldMk cId="58941736" sldId="359"/>
            <ac:spMk id="10" creationId="{00000000-0000-0000-0000-000000000000}"/>
          </ac:spMkLst>
        </pc:spChg>
        <pc:spChg chg="del mod">
          <ac:chgData name="LESIAK, REMY" userId="a3612a7c-9754-4a96-bbce-22dd13fca895" providerId="ADAL" clId="{EB87E3E4-684A-474A-9008-0815F63A6B75}" dt="2021-11-08T20:48:15.959" v="27951" actId="478"/>
          <ac:spMkLst>
            <pc:docMk/>
            <pc:sldMk cId="58941736" sldId="359"/>
            <ac:spMk id="11" creationId="{00000000-0000-0000-0000-000000000000}"/>
          </ac:spMkLst>
        </pc:spChg>
        <pc:spChg chg="add mod">
          <ac:chgData name="LESIAK, REMY" userId="a3612a7c-9754-4a96-bbce-22dd13fca895" providerId="ADAL" clId="{EB87E3E4-684A-474A-9008-0815F63A6B75}" dt="2021-11-08T20:49:32.319" v="27992" actId="1035"/>
          <ac:spMkLst>
            <pc:docMk/>
            <pc:sldMk cId="58941736" sldId="359"/>
            <ac:spMk id="12" creationId="{AEE1062E-36FF-4A6B-9166-6094FFAD4CC5}"/>
          </ac:spMkLst>
        </pc:spChg>
        <pc:spChg chg="add mod">
          <ac:chgData name="LESIAK, REMY" userId="a3612a7c-9754-4a96-bbce-22dd13fca895" providerId="ADAL" clId="{EB87E3E4-684A-474A-9008-0815F63A6B75}" dt="2021-11-08T20:50:02.130" v="28014" actId="1076"/>
          <ac:spMkLst>
            <pc:docMk/>
            <pc:sldMk cId="58941736" sldId="359"/>
            <ac:spMk id="13" creationId="{EFF60F51-B6AE-4290-ACD8-17519E4DE06A}"/>
          </ac:spMkLst>
        </pc:spChg>
        <pc:spChg chg="add mod">
          <ac:chgData name="LESIAK, REMY" userId="a3612a7c-9754-4a96-bbce-22dd13fca895" providerId="ADAL" clId="{EB87E3E4-684A-474A-9008-0815F63A6B75}" dt="2021-11-08T20:50:09.280" v="28021" actId="20577"/>
          <ac:spMkLst>
            <pc:docMk/>
            <pc:sldMk cId="58941736" sldId="359"/>
            <ac:spMk id="14" creationId="{BE4B3960-1BD0-4FE6-8FF4-0EC8342120F6}"/>
          </ac:spMkLst>
        </pc:spChg>
        <pc:spChg chg="add mod">
          <ac:chgData name="LESIAK, REMY" userId="a3612a7c-9754-4a96-bbce-22dd13fca895" providerId="ADAL" clId="{EB87E3E4-684A-474A-9008-0815F63A6B75}" dt="2021-11-08T20:54:53.439" v="28114" actId="20577"/>
          <ac:spMkLst>
            <pc:docMk/>
            <pc:sldMk cId="58941736" sldId="359"/>
            <ac:spMk id="15" creationId="{D304FA0C-3FF4-4397-9AED-9B2CE44A94A7}"/>
          </ac:spMkLst>
        </pc:spChg>
        <pc:spChg chg="add mod">
          <ac:chgData name="LESIAK, REMY" userId="a3612a7c-9754-4a96-bbce-22dd13fca895" providerId="ADAL" clId="{EB87E3E4-684A-474A-9008-0815F63A6B75}" dt="2021-11-08T20:54:57.019" v="28116" actId="20577"/>
          <ac:spMkLst>
            <pc:docMk/>
            <pc:sldMk cId="58941736" sldId="359"/>
            <ac:spMk id="16" creationId="{CEDCF5C6-5A36-4EA7-B073-AEA5CF4B1D3C}"/>
          </ac:spMkLst>
        </pc:spChg>
        <pc:cxnChg chg="add mod">
          <ac:chgData name="LESIAK, REMY" userId="a3612a7c-9754-4a96-bbce-22dd13fca895" providerId="ADAL" clId="{EB87E3E4-684A-474A-9008-0815F63A6B75}" dt="2021-11-08T20:52:06.871" v="28064" actId="1076"/>
          <ac:cxnSpMkLst>
            <pc:docMk/>
            <pc:sldMk cId="58941736" sldId="359"/>
            <ac:cxnSpMk id="18" creationId="{A4911E7B-8FD5-4A28-A144-71C4D2420588}"/>
          </ac:cxnSpMkLst>
        </pc:cxnChg>
        <pc:cxnChg chg="add mod">
          <ac:chgData name="LESIAK, REMY" userId="a3612a7c-9754-4a96-bbce-22dd13fca895" providerId="ADAL" clId="{EB87E3E4-684A-474A-9008-0815F63A6B75}" dt="2021-11-08T20:52:11.280" v="28065" actId="14100"/>
          <ac:cxnSpMkLst>
            <pc:docMk/>
            <pc:sldMk cId="58941736" sldId="359"/>
            <ac:cxnSpMk id="20" creationId="{089E859D-E45D-475A-9442-8FF645180034}"/>
          </ac:cxnSpMkLst>
        </pc:cxnChg>
        <pc:cxnChg chg="add mod">
          <ac:chgData name="LESIAK, REMY" userId="a3612a7c-9754-4a96-bbce-22dd13fca895" providerId="ADAL" clId="{EB87E3E4-684A-474A-9008-0815F63A6B75}" dt="2021-11-08T20:54:49.290" v="28110" actId="1076"/>
          <ac:cxnSpMkLst>
            <pc:docMk/>
            <pc:sldMk cId="58941736" sldId="359"/>
            <ac:cxnSpMk id="28" creationId="{B48EA14A-87A9-4A4E-9D81-3FCDF953AC12}"/>
          </ac:cxnSpMkLst>
        </pc:cxnChg>
        <pc:cxnChg chg="add del mod">
          <ac:chgData name="LESIAK, REMY" userId="a3612a7c-9754-4a96-bbce-22dd13fca895" providerId="ADAL" clId="{EB87E3E4-684A-474A-9008-0815F63A6B75}" dt="2021-11-08T20:52:24.495" v="28069"/>
          <ac:cxnSpMkLst>
            <pc:docMk/>
            <pc:sldMk cId="58941736" sldId="359"/>
            <ac:cxnSpMk id="33" creationId="{300D010F-D427-4A6F-B199-035C77A3C6C2}"/>
          </ac:cxnSpMkLst>
        </pc:cxnChg>
        <pc:cxnChg chg="add del mod">
          <ac:chgData name="LESIAK, REMY" userId="a3612a7c-9754-4a96-bbce-22dd13fca895" providerId="ADAL" clId="{EB87E3E4-684A-474A-9008-0815F63A6B75}" dt="2021-11-08T20:52:24.100" v="28068"/>
          <ac:cxnSpMkLst>
            <pc:docMk/>
            <pc:sldMk cId="58941736" sldId="359"/>
            <ac:cxnSpMk id="34" creationId="{A6154058-348A-44FB-B89E-61AAB2962666}"/>
          </ac:cxnSpMkLst>
        </pc:cxnChg>
      </pc:sldChg>
      <pc:sldChg chg="add del">
        <pc:chgData name="LESIAK, REMY" userId="a3612a7c-9754-4a96-bbce-22dd13fca895" providerId="ADAL" clId="{EB87E3E4-684A-474A-9008-0815F63A6B75}" dt="2021-11-08T20:42:11.610" v="27665" actId="47"/>
        <pc:sldMkLst>
          <pc:docMk/>
          <pc:sldMk cId="309809422" sldId="359"/>
        </pc:sldMkLst>
      </pc:sldChg>
      <pc:sldChg chg="modSp add del mod">
        <pc:chgData name="LESIAK, REMY" userId="a3612a7c-9754-4a96-bbce-22dd13fca895" providerId="ADAL" clId="{EB87E3E4-684A-474A-9008-0815F63A6B75}" dt="2021-11-08T16:50:12.951" v="27610" actId="47"/>
        <pc:sldMkLst>
          <pc:docMk/>
          <pc:sldMk cId="2523599932" sldId="359"/>
        </pc:sldMkLst>
        <pc:spChg chg="mod">
          <ac:chgData name="LESIAK, REMY" userId="a3612a7c-9754-4a96-bbce-22dd13fca895" providerId="ADAL" clId="{EB87E3E4-684A-474A-9008-0815F63A6B75}" dt="2021-11-08T16:49:57.441" v="27607" actId="14100"/>
          <ac:spMkLst>
            <pc:docMk/>
            <pc:sldMk cId="2523599932" sldId="359"/>
            <ac:spMk id="2" creationId="{BAD0B63A-8CC1-4ED8-B43F-25F5B937B6CD}"/>
          </ac:spMkLst>
        </pc:spChg>
      </pc:sldChg>
      <pc:sldChg chg="delSp modSp add mod">
        <pc:chgData name="LESIAK, REMY" userId="a3612a7c-9754-4a96-bbce-22dd13fca895" providerId="ADAL" clId="{EB87E3E4-684A-474A-9008-0815F63A6B75}" dt="2021-11-08T20:55:15.729" v="28124" actId="20577"/>
        <pc:sldMkLst>
          <pc:docMk/>
          <pc:sldMk cId="625018238" sldId="360"/>
        </pc:sldMkLst>
        <pc:spChg chg="del mod">
          <ac:chgData name="LESIAK, REMY" userId="a3612a7c-9754-4a96-bbce-22dd13fca895" providerId="ADAL" clId="{EB87E3E4-684A-474A-9008-0815F63A6B75}" dt="2021-11-08T20:52:34.769" v="28072" actId="478"/>
          <ac:spMkLst>
            <pc:docMk/>
            <pc:sldMk cId="625018238" sldId="360"/>
            <ac:spMk id="9" creationId="{3650DA12-F7C7-4101-ACC7-CAAFE9366FF0}"/>
          </ac:spMkLst>
        </pc:spChg>
        <pc:spChg chg="mod">
          <ac:chgData name="LESIAK, REMY" userId="a3612a7c-9754-4a96-bbce-22dd13fca895" providerId="ADAL" clId="{EB87E3E4-684A-474A-9008-0815F63A6B75}" dt="2021-11-08T20:54:25.884" v="28101" actId="20577"/>
          <ac:spMkLst>
            <pc:docMk/>
            <pc:sldMk cId="625018238" sldId="360"/>
            <ac:spMk id="10" creationId="{00000000-0000-0000-0000-000000000000}"/>
          </ac:spMkLst>
        </pc:spChg>
        <pc:spChg chg="del">
          <ac:chgData name="LESIAK, REMY" userId="a3612a7c-9754-4a96-bbce-22dd13fca895" providerId="ADAL" clId="{EB87E3E4-684A-474A-9008-0815F63A6B75}" dt="2021-11-08T20:52:36.959" v="28073" actId="478"/>
          <ac:spMkLst>
            <pc:docMk/>
            <pc:sldMk cId="625018238" sldId="360"/>
            <ac:spMk id="14" creationId="{BE4B3960-1BD0-4FE6-8FF4-0EC8342120F6}"/>
          </ac:spMkLst>
        </pc:spChg>
        <pc:spChg chg="mod">
          <ac:chgData name="LESIAK, REMY" userId="a3612a7c-9754-4a96-bbce-22dd13fca895" providerId="ADAL" clId="{EB87E3E4-684A-474A-9008-0815F63A6B75}" dt="2021-11-08T20:55:15.729" v="28124" actId="20577"/>
          <ac:spMkLst>
            <pc:docMk/>
            <pc:sldMk cId="625018238" sldId="360"/>
            <ac:spMk id="15" creationId="{D304FA0C-3FF4-4397-9AED-9B2CE44A94A7}"/>
          </ac:spMkLst>
        </pc:spChg>
        <pc:spChg chg="mod">
          <ac:chgData name="LESIAK, REMY" userId="a3612a7c-9754-4a96-bbce-22dd13fca895" providerId="ADAL" clId="{EB87E3E4-684A-474A-9008-0815F63A6B75}" dt="2021-11-08T20:55:11.710" v="28122" actId="20577"/>
          <ac:spMkLst>
            <pc:docMk/>
            <pc:sldMk cId="625018238" sldId="360"/>
            <ac:spMk id="16" creationId="{CEDCF5C6-5A36-4EA7-B073-AEA5CF4B1D3C}"/>
          </ac:spMkLst>
        </pc:spChg>
        <pc:cxnChg chg="mod">
          <ac:chgData name="LESIAK, REMY" userId="a3612a7c-9754-4a96-bbce-22dd13fca895" providerId="ADAL" clId="{EB87E3E4-684A-474A-9008-0815F63A6B75}" dt="2021-11-08T20:53:14.051" v="28077" actId="14100"/>
          <ac:cxnSpMkLst>
            <pc:docMk/>
            <pc:sldMk cId="625018238" sldId="360"/>
            <ac:cxnSpMk id="18" creationId="{A4911E7B-8FD5-4A28-A144-71C4D2420588}"/>
          </ac:cxnSpMkLst>
        </pc:cxnChg>
        <pc:cxnChg chg="mod">
          <ac:chgData name="LESIAK, REMY" userId="a3612a7c-9754-4a96-bbce-22dd13fca895" providerId="ADAL" clId="{EB87E3E4-684A-474A-9008-0815F63A6B75}" dt="2021-11-08T20:53:07.620" v="28075" actId="14100"/>
          <ac:cxnSpMkLst>
            <pc:docMk/>
            <pc:sldMk cId="625018238" sldId="360"/>
            <ac:cxnSpMk id="20" creationId="{089E859D-E45D-475A-9442-8FF645180034}"/>
          </ac:cxnSpMkLst>
        </pc:cxnChg>
        <pc:cxnChg chg="mod">
          <ac:chgData name="LESIAK, REMY" userId="a3612a7c-9754-4a96-bbce-22dd13fca895" providerId="ADAL" clId="{EB87E3E4-684A-474A-9008-0815F63A6B75}" dt="2021-11-08T20:53:25.524" v="28079" actId="1076"/>
          <ac:cxnSpMkLst>
            <pc:docMk/>
            <pc:sldMk cId="625018238" sldId="360"/>
            <ac:cxnSpMk id="28" creationId="{B48EA14A-87A9-4A4E-9D81-3FCDF953AC12}"/>
          </ac:cxnSpMkLst>
        </pc:cxnChg>
      </pc:sldChg>
      <pc:sldChg chg="addSp delSp modSp add mod">
        <pc:chgData name="LESIAK, REMY" userId="a3612a7c-9754-4a96-bbce-22dd13fca895" providerId="ADAL" clId="{EB87E3E4-684A-474A-9008-0815F63A6B75}" dt="2021-11-08T21:25:21.270" v="28606"/>
        <pc:sldMkLst>
          <pc:docMk/>
          <pc:sldMk cId="4286900214" sldId="361"/>
        </pc:sldMkLst>
        <pc:spChg chg="mod">
          <ac:chgData name="LESIAK, REMY" userId="a3612a7c-9754-4a96-bbce-22dd13fca895" providerId="ADAL" clId="{EB87E3E4-684A-474A-9008-0815F63A6B75}" dt="2021-11-08T21:25:10.521" v="28603" actId="20577"/>
          <ac:spMkLst>
            <pc:docMk/>
            <pc:sldMk cId="4286900214" sldId="361"/>
            <ac:spMk id="4" creationId="{C0008434-0D1D-485E-A31B-E5F44ACF4640}"/>
          </ac:spMkLst>
        </pc:spChg>
        <pc:spChg chg="del">
          <ac:chgData name="LESIAK, REMY" userId="a3612a7c-9754-4a96-bbce-22dd13fca895" providerId="ADAL" clId="{EB87E3E4-684A-474A-9008-0815F63A6B75}" dt="2021-11-08T21:25:20.895" v="28605" actId="478"/>
          <ac:spMkLst>
            <pc:docMk/>
            <pc:sldMk cId="4286900214" sldId="361"/>
            <ac:spMk id="7" creationId="{A0001980-4975-4EBE-93E9-0A0B5E65D41C}"/>
          </ac:spMkLst>
        </pc:spChg>
        <pc:spChg chg="del">
          <ac:chgData name="LESIAK, REMY" userId="a3612a7c-9754-4a96-bbce-22dd13fca895" providerId="ADAL" clId="{EB87E3E4-684A-474A-9008-0815F63A6B75}" dt="2021-11-08T21:25:18.501" v="28604" actId="478"/>
          <ac:spMkLst>
            <pc:docMk/>
            <pc:sldMk cId="4286900214" sldId="361"/>
            <ac:spMk id="10" creationId="{F2E95566-17F4-4539-B3AF-5492DA1A27F4}"/>
          </ac:spMkLst>
        </pc:spChg>
        <pc:picChg chg="add mod">
          <ac:chgData name="LESIAK, REMY" userId="a3612a7c-9754-4a96-bbce-22dd13fca895" providerId="ADAL" clId="{EB87E3E4-684A-474A-9008-0815F63A6B75}" dt="2021-11-08T21:25:21.270" v="28606"/>
          <ac:picMkLst>
            <pc:docMk/>
            <pc:sldMk cId="4286900214" sldId="361"/>
            <ac:picMk id="8" creationId="{F2B4EF88-A3E6-4647-AFC3-367BAE5C7CBC}"/>
          </ac:picMkLst>
        </pc:picChg>
      </pc:sldChg>
      <pc:sldChg chg="addSp modSp add mod">
        <pc:chgData name="LESIAK, REMY" userId="a3612a7c-9754-4a96-bbce-22dd13fca895" providerId="ADAL" clId="{EB87E3E4-684A-474A-9008-0815F63A6B75}" dt="2021-11-08T21:28:07.181" v="28707" actId="207"/>
        <pc:sldMkLst>
          <pc:docMk/>
          <pc:sldMk cId="965516935" sldId="362"/>
        </pc:sldMkLst>
        <pc:spChg chg="mod">
          <ac:chgData name="LESIAK, REMY" userId="a3612a7c-9754-4a96-bbce-22dd13fca895" providerId="ADAL" clId="{EB87E3E4-684A-474A-9008-0815F63A6B75}" dt="2021-11-08T21:25:28.166" v="28609" actId="20577"/>
          <ac:spMkLst>
            <pc:docMk/>
            <pc:sldMk cId="965516935" sldId="362"/>
            <ac:spMk id="4" creationId="{C0008434-0D1D-485E-A31B-E5F44ACF4640}"/>
          </ac:spMkLst>
        </pc:spChg>
        <pc:spChg chg="add mod">
          <ac:chgData name="LESIAK, REMY" userId="a3612a7c-9754-4a96-bbce-22dd13fca895" providerId="ADAL" clId="{EB87E3E4-684A-474A-9008-0815F63A6B75}" dt="2021-11-08T21:27:04.871" v="28689" actId="1076"/>
          <ac:spMkLst>
            <pc:docMk/>
            <pc:sldMk cId="965516935" sldId="362"/>
            <ac:spMk id="8" creationId="{61F79946-3093-4D49-A4DC-6E041593A56B}"/>
          </ac:spMkLst>
        </pc:spChg>
        <pc:spChg chg="add mod">
          <ac:chgData name="LESIAK, REMY" userId="a3612a7c-9754-4a96-bbce-22dd13fca895" providerId="ADAL" clId="{EB87E3E4-684A-474A-9008-0815F63A6B75}" dt="2021-11-08T21:28:00.559" v="28706" actId="207"/>
          <ac:spMkLst>
            <pc:docMk/>
            <pc:sldMk cId="965516935" sldId="362"/>
            <ac:spMk id="9" creationId="{57E39211-99D0-45B0-B1ED-DEAF5638DF1B}"/>
          </ac:spMkLst>
        </pc:spChg>
        <pc:spChg chg="mod">
          <ac:chgData name="LESIAK, REMY" userId="a3612a7c-9754-4a96-bbce-22dd13fca895" providerId="ADAL" clId="{EB87E3E4-684A-474A-9008-0815F63A6B75}" dt="2021-11-08T21:28:07.181" v="28707" actId="207"/>
          <ac:spMkLst>
            <pc:docMk/>
            <pc:sldMk cId="965516935" sldId="362"/>
            <ac:spMk id="10" creationId="{F2E95566-17F4-4539-B3AF-5492DA1A27F4}"/>
          </ac:spMkLst>
        </pc:spChg>
      </pc:sldChg>
      <pc:sldChg chg="delSp modSp add mod">
        <pc:chgData name="LESIAK, REMY" userId="a3612a7c-9754-4a96-bbce-22dd13fca895" providerId="ADAL" clId="{EB87E3E4-684A-474A-9008-0815F63A6B75}" dt="2021-11-08T21:43:41.529" v="29030"/>
        <pc:sldMkLst>
          <pc:docMk/>
          <pc:sldMk cId="977973457" sldId="363"/>
        </pc:sldMkLst>
        <pc:spChg chg="mod">
          <ac:chgData name="LESIAK, REMY" userId="a3612a7c-9754-4a96-bbce-22dd13fca895" providerId="ADAL" clId="{EB87E3E4-684A-474A-9008-0815F63A6B75}" dt="2021-11-08T21:43:19.741" v="29029" actId="20577"/>
          <ac:spMkLst>
            <pc:docMk/>
            <pc:sldMk cId="977973457" sldId="363"/>
            <ac:spMk id="2" creationId="{00000000-0000-0000-0000-000000000000}"/>
          </ac:spMkLst>
        </pc:spChg>
        <pc:picChg chg="del">
          <ac:chgData name="LESIAK, REMY" userId="a3612a7c-9754-4a96-bbce-22dd13fca895" providerId="ADAL" clId="{EB87E3E4-684A-474A-9008-0815F63A6B75}" dt="2021-11-08T21:43:41.529" v="29030"/>
          <ac:picMkLst>
            <pc:docMk/>
            <pc:sldMk cId="977973457" sldId="363"/>
            <ac:picMk id="5" creationId="{0653FB3C-7093-4316-84B7-E5484E83ACD3}"/>
          </ac:picMkLst>
        </pc:picChg>
      </pc:sldChg>
      <pc:sldChg chg="modSp add mod">
        <pc:chgData name="LESIAK, REMY" userId="a3612a7c-9754-4a96-bbce-22dd13fca895" providerId="ADAL" clId="{EB87E3E4-684A-474A-9008-0815F63A6B75}" dt="2021-11-09T10:05:08.912" v="31553" actId="20577"/>
        <pc:sldMkLst>
          <pc:docMk/>
          <pc:sldMk cId="866116833" sldId="364"/>
        </pc:sldMkLst>
        <pc:spChg chg="mod">
          <ac:chgData name="LESIAK, REMY" userId="a3612a7c-9754-4a96-bbce-22dd13fca895" providerId="ADAL" clId="{EB87E3E4-684A-474A-9008-0815F63A6B75}" dt="2021-11-09T10:05:08.912" v="31553" actId="20577"/>
          <ac:spMkLst>
            <pc:docMk/>
            <pc:sldMk cId="866116833" sldId="364"/>
            <ac:spMk id="2" creationId="{2FDDDB30-1EAB-4D50-ABD8-A83648736E9C}"/>
          </ac:spMkLst>
        </pc:spChg>
        <pc:spChg chg="mod">
          <ac:chgData name="LESIAK, REMY" userId="a3612a7c-9754-4a96-bbce-22dd13fca895" providerId="ADAL" clId="{EB87E3E4-684A-474A-9008-0815F63A6B75}" dt="2021-11-08T21:43:56.411" v="29054" actId="20577"/>
          <ac:spMkLst>
            <pc:docMk/>
            <pc:sldMk cId="866116833" sldId="364"/>
            <ac:spMk id="3" creationId="{A147A2A2-4065-4527-B8FB-045FB0F589E5}"/>
          </ac:spMkLst>
        </pc:spChg>
        <pc:spChg chg="mod">
          <ac:chgData name="LESIAK, REMY" userId="a3612a7c-9754-4a96-bbce-22dd13fca895" providerId="ADAL" clId="{EB87E3E4-684A-474A-9008-0815F63A6B75}" dt="2021-11-08T21:44:32.266" v="29077" actId="20577"/>
          <ac:spMkLst>
            <pc:docMk/>
            <pc:sldMk cId="866116833" sldId="364"/>
            <ac:spMk id="4" creationId="{6287B15A-EA24-4908-971A-5F4B915335AD}"/>
          </ac:spMkLst>
        </pc:spChg>
      </pc:sldChg>
      <pc:sldChg chg="addSp modSp add mod ord">
        <pc:chgData name="LESIAK, REMY" userId="a3612a7c-9754-4a96-bbce-22dd13fca895" providerId="ADAL" clId="{EB87E3E4-684A-474A-9008-0815F63A6B75}" dt="2021-11-09T11:00:00.211" v="34051" actId="207"/>
        <pc:sldMkLst>
          <pc:docMk/>
          <pc:sldMk cId="681254730" sldId="365"/>
        </pc:sldMkLst>
        <pc:spChg chg="mod">
          <ac:chgData name="LESIAK, REMY" userId="a3612a7c-9754-4a96-bbce-22dd13fca895" providerId="ADAL" clId="{EB87E3E4-684A-474A-9008-0815F63A6B75}" dt="2021-11-09T10:52:33.751" v="33933" actId="20577"/>
          <ac:spMkLst>
            <pc:docMk/>
            <pc:sldMk cId="681254730" sldId="365"/>
            <ac:spMk id="2" creationId="{2FDDDB30-1EAB-4D50-ABD8-A83648736E9C}"/>
          </ac:spMkLst>
        </pc:spChg>
        <pc:spChg chg="mod">
          <ac:chgData name="LESIAK, REMY" userId="a3612a7c-9754-4a96-bbce-22dd13fca895" providerId="ADAL" clId="{EB87E3E4-684A-474A-9008-0815F63A6B75}" dt="2021-11-08T21:44:43.581" v="29098" actId="20577"/>
          <ac:spMkLst>
            <pc:docMk/>
            <pc:sldMk cId="681254730" sldId="365"/>
            <ac:spMk id="4" creationId="{6287B15A-EA24-4908-971A-5F4B915335AD}"/>
          </ac:spMkLst>
        </pc:spChg>
        <pc:spChg chg="add mod">
          <ac:chgData name="LESIAK, REMY" userId="a3612a7c-9754-4a96-bbce-22dd13fca895" providerId="ADAL" clId="{EB87E3E4-684A-474A-9008-0815F63A6B75}" dt="2021-11-09T11:00:00.211" v="34051" actId="207"/>
          <ac:spMkLst>
            <pc:docMk/>
            <pc:sldMk cId="681254730" sldId="365"/>
            <ac:spMk id="8" creationId="{90DD983F-88A8-45B4-8D95-03ED0AE1759A}"/>
          </ac:spMkLst>
        </pc:spChg>
      </pc:sldChg>
      <pc:sldChg chg="addSp delSp modSp add mod ord">
        <pc:chgData name="LESIAK, REMY" userId="a3612a7c-9754-4a96-bbce-22dd13fca895" providerId="ADAL" clId="{EB87E3E4-684A-474A-9008-0815F63A6B75}" dt="2021-11-09T10:13:03.393" v="32248" actId="20577"/>
        <pc:sldMkLst>
          <pc:docMk/>
          <pc:sldMk cId="1492175825" sldId="366"/>
        </pc:sldMkLst>
        <pc:spChg chg="mod">
          <ac:chgData name="LESIAK, REMY" userId="a3612a7c-9754-4a96-bbce-22dd13fca895" providerId="ADAL" clId="{EB87E3E4-684A-474A-9008-0815F63A6B75}" dt="2021-11-09T10:13:03.393" v="32248" actId="20577"/>
          <ac:spMkLst>
            <pc:docMk/>
            <pc:sldMk cId="1492175825" sldId="366"/>
            <ac:spMk id="2" creationId="{2FDDDB30-1EAB-4D50-ABD8-A83648736E9C}"/>
          </ac:spMkLst>
        </pc:spChg>
        <pc:spChg chg="mod">
          <ac:chgData name="LESIAK, REMY" userId="a3612a7c-9754-4a96-bbce-22dd13fca895" providerId="ADAL" clId="{EB87E3E4-684A-474A-9008-0815F63A6B75}" dt="2021-11-08T21:47:57.200" v="29142" actId="20577"/>
          <ac:spMkLst>
            <pc:docMk/>
            <pc:sldMk cId="1492175825" sldId="366"/>
            <ac:spMk id="4" creationId="{6287B15A-EA24-4908-971A-5F4B915335AD}"/>
          </ac:spMkLst>
        </pc:spChg>
        <pc:spChg chg="add del">
          <ac:chgData name="LESIAK, REMY" userId="a3612a7c-9754-4a96-bbce-22dd13fca895" providerId="ADAL" clId="{EB87E3E4-684A-474A-9008-0815F63A6B75}" dt="2021-11-09T08:06:28.316" v="30147" actId="478"/>
          <ac:spMkLst>
            <pc:docMk/>
            <pc:sldMk cId="1492175825" sldId="366"/>
            <ac:spMk id="7" creationId="{FACC5B6D-0D78-45D8-AC18-793EEA1B9057}"/>
          </ac:spMkLst>
        </pc:spChg>
        <pc:picChg chg="add mod">
          <ac:chgData name="LESIAK, REMY" userId="a3612a7c-9754-4a96-bbce-22dd13fca895" providerId="ADAL" clId="{EB87E3E4-684A-474A-9008-0815F63A6B75}" dt="2021-11-09T08:06:38.225" v="30151" actId="1076"/>
          <ac:picMkLst>
            <pc:docMk/>
            <pc:sldMk cId="1492175825" sldId="366"/>
            <ac:picMk id="8" creationId="{042B81E6-44F3-4099-9F5C-4EFDCEFAFDFB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9T10:20:01.499" v="32474" actId="20577"/>
        <pc:sldMkLst>
          <pc:docMk/>
          <pc:sldMk cId="353726686" sldId="367"/>
        </pc:sldMkLst>
        <pc:spChg chg="mod">
          <ac:chgData name="LESIAK, REMY" userId="a3612a7c-9754-4a96-bbce-22dd13fca895" providerId="ADAL" clId="{EB87E3E4-684A-474A-9008-0815F63A6B75}" dt="2021-11-09T10:17:27.349" v="32445" actId="20577"/>
          <ac:spMkLst>
            <pc:docMk/>
            <pc:sldMk cId="353726686" sldId="367"/>
            <ac:spMk id="2" creationId="{2FDDDB30-1EAB-4D50-ABD8-A83648736E9C}"/>
          </ac:spMkLst>
        </pc:spChg>
        <pc:spChg chg="mod">
          <ac:chgData name="LESIAK, REMY" userId="a3612a7c-9754-4a96-bbce-22dd13fca895" providerId="ADAL" clId="{EB87E3E4-684A-474A-9008-0815F63A6B75}" dt="2021-11-09T10:20:01.499" v="32474" actId="20577"/>
          <ac:spMkLst>
            <pc:docMk/>
            <pc:sldMk cId="353726686" sldId="367"/>
            <ac:spMk id="4" creationId="{6287B15A-EA24-4908-971A-5F4B915335AD}"/>
          </ac:spMkLst>
        </pc:spChg>
        <pc:spChg chg="add del mod">
          <ac:chgData name="LESIAK, REMY" userId="a3612a7c-9754-4a96-bbce-22dd13fca895" providerId="ADAL" clId="{EB87E3E4-684A-474A-9008-0815F63A6B75}" dt="2021-11-09T10:15:58.717" v="32299"/>
          <ac:spMkLst>
            <pc:docMk/>
            <pc:sldMk cId="353726686" sldId="367"/>
            <ac:spMk id="8" creationId="{A4AFFCF0-A266-4A8D-A943-F3F3038939AF}"/>
          </ac:spMkLst>
        </pc:spChg>
        <pc:spChg chg="add mod">
          <ac:chgData name="LESIAK, REMY" userId="a3612a7c-9754-4a96-bbce-22dd13fca895" providerId="ADAL" clId="{EB87E3E4-684A-474A-9008-0815F63A6B75}" dt="2021-11-09T10:16:20.811" v="32301" actId="1076"/>
          <ac:spMkLst>
            <pc:docMk/>
            <pc:sldMk cId="353726686" sldId="367"/>
            <ac:spMk id="10" creationId="{B7CCADFE-0CCE-4254-8F7B-B09DD742A228}"/>
          </ac:spMkLst>
        </pc:spChg>
        <pc:graphicFrameChg chg="add del mod">
          <ac:chgData name="LESIAK, REMY" userId="a3612a7c-9754-4a96-bbce-22dd13fca895" providerId="ADAL" clId="{EB87E3E4-684A-474A-9008-0815F63A6B75}" dt="2021-11-09T10:15:58.717" v="32299"/>
          <ac:graphicFrameMkLst>
            <pc:docMk/>
            <pc:sldMk cId="353726686" sldId="367"/>
            <ac:graphicFrameMk id="7" creationId="{F8462DA1-8705-4335-B148-718964E9E2C0}"/>
          </ac:graphicFrameMkLst>
        </pc:graphicFrameChg>
      </pc:sldChg>
      <pc:sldChg chg="addSp modSp add mod">
        <pc:chgData name="LESIAK, REMY" userId="a3612a7c-9754-4a96-bbce-22dd13fca895" providerId="ADAL" clId="{EB87E3E4-684A-474A-9008-0815F63A6B75}" dt="2021-11-09T10:13:52.836" v="32295" actId="313"/>
        <pc:sldMkLst>
          <pc:docMk/>
          <pc:sldMk cId="1655487073" sldId="368"/>
        </pc:sldMkLst>
        <pc:spChg chg="mod">
          <ac:chgData name="LESIAK, REMY" userId="a3612a7c-9754-4a96-bbce-22dd13fca895" providerId="ADAL" clId="{EB87E3E4-684A-474A-9008-0815F63A6B75}" dt="2021-11-09T10:13:52.836" v="32295" actId="313"/>
          <ac:spMkLst>
            <pc:docMk/>
            <pc:sldMk cId="1655487073" sldId="368"/>
            <ac:spMk id="2" creationId="{2FDDDB30-1EAB-4D50-ABD8-A83648736E9C}"/>
          </ac:spMkLst>
        </pc:spChg>
        <pc:spChg chg="mod">
          <ac:chgData name="LESIAK, REMY" userId="a3612a7c-9754-4a96-bbce-22dd13fca895" providerId="ADAL" clId="{EB87E3E4-684A-474A-9008-0815F63A6B75}" dt="2021-11-08T21:48:49.586" v="29171" actId="20577"/>
          <ac:spMkLst>
            <pc:docMk/>
            <pc:sldMk cId="1655487073" sldId="368"/>
            <ac:spMk id="4" creationId="{6287B15A-EA24-4908-971A-5F4B915335AD}"/>
          </ac:spMkLst>
        </pc:spChg>
        <pc:picChg chg="add mod">
          <ac:chgData name="LESIAK, REMY" userId="a3612a7c-9754-4a96-bbce-22dd13fca895" providerId="ADAL" clId="{EB87E3E4-684A-474A-9008-0815F63A6B75}" dt="2021-11-09T10:12:02.705" v="32178" actId="1076"/>
          <ac:picMkLst>
            <pc:docMk/>
            <pc:sldMk cId="1655487073" sldId="368"/>
            <ac:picMk id="7" creationId="{0AAC0B73-0343-4954-AC4A-6523675A6F8C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9T10:35:32.721" v="33038" actId="20577"/>
        <pc:sldMkLst>
          <pc:docMk/>
          <pc:sldMk cId="3656903009" sldId="369"/>
        </pc:sldMkLst>
        <pc:spChg chg="mod">
          <ac:chgData name="LESIAK, REMY" userId="a3612a7c-9754-4a96-bbce-22dd13fca895" providerId="ADAL" clId="{EB87E3E4-684A-474A-9008-0815F63A6B75}" dt="2021-11-09T10:35:32.721" v="33038" actId="20577"/>
          <ac:spMkLst>
            <pc:docMk/>
            <pc:sldMk cId="3656903009" sldId="369"/>
            <ac:spMk id="2" creationId="{2FDDDB30-1EAB-4D50-ABD8-A83648736E9C}"/>
          </ac:spMkLst>
        </pc:spChg>
        <pc:spChg chg="mod">
          <ac:chgData name="LESIAK, REMY" userId="a3612a7c-9754-4a96-bbce-22dd13fca895" providerId="ADAL" clId="{EB87E3E4-684A-474A-9008-0815F63A6B75}" dt="2021-11-08T21:49:51.290" v="29190" actId="20577"/>
          <ac:spMkLst>
            <pc:docMk/>
            <pc:sldMk cId="3656903009" sldId="369"/>
            <ac:spMk id="4" creationId="{6287B15A-EA24-4908-971A-5F4B915335AD}"/>
          </ac:spMkLst>
        </pc:spChg>
        <pc:spChg chg="add mod">
          <ac:chgData name="LESIAK, REMY" userId="a3612a7c-9754-4a96-bbce-22dd13fca895" providerId="ADAL" clId="{EB87E3E4-684A-474A-9008-0815F63A6B75}" dt="2021-11-09T10:33:55.416" v="32964" actId="207"/>
          <ac:spMkLst>
            <pc:docMk/>
            <pc:sldMk cId="3656903009" sldId="369"/>
            <ac:spMk id="9" creationId="{069E6FF3-64BD-4291-81B2-3F5143A3CA6B}"/>
          </ac:spMkLst>
        </pc:spChg>
        <pc:graphicFrameChg chg="add del mod">
          <ac:chgData name="LESIAK, REMY" userId="a3612a7c-9754-4a96-bbce-22dd13fca895" providerId="ADAL" clId="{EB87E3E4-684A-474A-9008-0815F63A6B75}" dt="2021-11-09T10:33:26.828" v="32958" actId="478"/>
          <ac:graphicFrameMkLst>
            <pc:docMk/>
            <pc:sldMk cId="3656903009" sldId="369"/>
            <ac:graphicFrameMk id="7" creationId="{92A39A84-C7FD-46CC-AD34-2D2F52093882}"/>
          </ac:graphicFrameMkLst>
        </pc:graphicFrameChg>
      </pc:sldChg>
      <pc:sldChg chg="addSp modSp add mod">
        <pc:chgData name="LESIAK, REMY" userId="a3612a7c-9754-4a96-bbce-22dd13fca895" providerId="ADAL" clId="{EB87E3E4-684A-474A-9008-0815F63A6B75}" dt="2021-11-09T10:47:52.988" v="33764" actId="1076"/>
        <pc:sldMkLst>
          <pc:docMk/>
          <pc:sldMk cId="3444569133" sldId="370"/>
        </pc:sldMkLst>
        <pc:spChg chg="mod">
          <ac:chgData name="LESIAK, REMY" userId="a3612a7c-9754-4a96-bbce-22dd13fca895" providerId="ADAL" clId="{EB87E3E4-684A-474A-9008-0815F63A6B75}" dt="2021-11-09T10:45:55.324" v="33674" actId="20577"/>
          <ac:spMkLst>
            <pc:docMk/>
            <pc:sldMk cId="3444569133" sldId="370"/>
            <ac:spMk id="2" creationId="{2FDDDB30-1EAB-4D50-ABD8-A83648736E9C}"/>
          </ac:spMkLst>
        </pc:spChg>
        <pc:spChg chg="add mod">
          <ac:chgData name="LESIAK, REMY" userId="a3612a7c-9754-4a96-bbce-22dd13fca895" providerId="ADAL" clId="{EB87E3E4-684A-474A-9008-0815F63A6B75}" dt="2021-11-09T10:47:06.848" v="33678" actId="1076"/>
          <ac:spMkLst>
            <pc:docMk/>
            <pc:sldMk cId="3444569133" sldId="370"/>
            <ac:spMk id="8" creationId="{0DD8B6FC-489A-4C57-A62D-4E2793840F39}"/>
          </ac:spMkLst>
        </pc:spChg>
        <pc:spChg chg="add mod">
          <ac:chgData name="LESIAK, REMY" userId="a3612a7c-9754-4a96-bbce-22dd13fca895" providerId="ADAL" clId="{EB87E3E4-684A-474A-9008-0815F63A6B75}" dt="2021-11-09T10:47:52.988" v="33764" actId="1076"/>
          <ac:spMkLst>
            <pc:docMk/>
            <pc:sldMk cId="3444569133" sldId="370"/>
            <ac:spMk id="9" creationId="{CA30DBC0-2EF8-4BAD-9888-532226CFF910}"/>
          </ac:spMkLst>
        </pc:spChg>
      </pc:sldChg>
      <pc:sldChg chg="addSp delSp modSp add mod">
        <pc:chgData name="LESIAK, REMY" userId="a3612a7c-9754-4a96-bbce-22dd13fca895" providerId="ADAL" clId="{EB87E3E4-684A-474A-9008-0815F63A6B75}" dt="2021-11-09T08:24:51.766" v="30827" actId="313"/>
        <pc:sldMkLst>
          <pc:docMk/>
          <pc:sldMk cId="2409818228" sldId="371"/>
        </pc:sldMkLst>
        <pc:spChg chg="mod">
          <ac:chgData name="LESIAK, REMY" userId="a3612a7c-9754-4a96-bbce-22dd13fca895" providerId="ADAL" clId="{EB87E3E4-684A-474A-9008-0815F63A6B75}" dt="2021-11-09T08:07:19.463" v="30177" actId="20577"/>
          <ac:spMkLst>
            <pc:docMk/>
            <pc:sldMk cId="2409818228" sldId="371"/>
            <ac:spMk id="6" creationId="{89A27480-B31B-44D5-9CEB-6BFD2D5BE6BF}"/>
          </ac:spMkLst>
        </pc:spChg>
        <pc:spChg chg="mod">
          <ac:chgData name="LESIAK, REMY" userId="a3612a7c-9754-4a96-bbce-22dd13fca895" providerId="ADAL" clId="{EB87E3E4-684A-474A-9008-0815F63A6B75}" dt="2021-11-09T08:24:51.766" v="30827" actId="313"/>
          <ac:spMkLst>
            <pc:docMk/>
            <pc:sldMk cId="2409818228" sldId="371"/>
            <ac:spMk id="7" creationId="{D5731BDA-20CD-40C2-A5B7-B40425E4D0F3}"/>
          </ac:spMkLst>
        </pc:spChg>
        <pc:spChg chg="add mod">
          <ac:chgData name="LESIAK, REMY" userId="a3612a7c-9754-4a96-bbce-22dd13fca895" providerId="ADAL" clId="{EB87E3E4-684A-474A-9008-0815F63A6B75}" dt="2021-11-09T08:22:29.788" v="30815" actId="1076"/>
          <ac:spMkLst>
            <pc:docMk/>
            <pc:sldMk cId="2409818228" sldId="371"/>
            <ac:spMk id="9" creationId="{AA3F8E9F-D8EF-41A3-8516-CAD93559A098}"/>
          </ac:spMkLst>
        </pc:spChg>
        <pc:graphicFrameChg chg="del">
          <ac:chgData name="LESIAK, REMY" userId="a3612a7c-9754-4a96-bbce-22dd13fca895" providerId="ADAL" clId="{EB87E3E4-684A-474A-9008-0815F63A6B75}" dt="2021-11-09T08:10:58.899" v="30510" actId="478"/>
          <ac:graphicFrameMkLst>
            <pc:docMk/>
            <pc:sldMk cId="2409818228" sldId="371"/>
            <ac:graphicFrameMk id="2" creationId="{56284897-D005-4B54-96D1-87B99006C3C8}"/>
          </ac:graphicFrameMkLst>
        </pc:graphicFrameChg>
      </pc:sldChg>
      <pc:sldChg chg="addSp delSp modSp add mod">
        <pc:chgData name="LESIAK, REMY" userId="a3612a7c-9754-4a96-bbce-22dd13fca895" providerId="ADAL" clId="{EB87E3E4-684A-474A-9008-0815F63A6B75}" dt="2021-11-09T09:56:23.049" v="31457" actId="20577"/>
        <pc:sldMkLst>
          <pc:docMk/>
          <pc:sldMk cId="3869919921" sldId="372"/>
        </pc:sldMkLst>
        <pc:spChg chg="add del">
          <ac:chgData name="LESIAK, REMY" userId="a3612a7c-9754-4a96-bbce-22dd13fca895" providerId="ADAL" clId="{EB87E3E4-684A-474A-9008-0815F63A6B75}" dt="2021-11-09T08:34:04.075" v="31167"/>
          <ac:spMkLst>
            <pc:docMk/>
            <pc:sldMk cId="3869919921" sldId="372"/>
            <ac:spMk id="2" creationId="{607F96C4-8462-4014-8E79-68FBE170228B}"/>
          </ac:spMkLst>
        </pc:spChg>
        <pc:spChg chg="mod">
          <ac:chgData name="LESIAK, REMY" userId="a3612a7c-9754-4a96-bbce-22dd13fca895" providerId="ADAL" clId="{EB87E3E4-684A-474A-9008-0815F63A6B75}" dt="2021-11-09T08:23:35.169" v="30825" actId="20577"/>
          <ac:spMkLst>
            <pc:docMk/>
            <pc:sldMk cId="3869919921" sldId="372"/>
            <ac:spMk id="6" creationId="{89A27480-B31B-44D5-9CEB-6BFD2D5BE6BF}"/>
          </ac:spMkLst>
        </pc:spChg>
        <pc:spChg chg="mod">
          <ac:chgData name="LESIAK, REMY" userId="a3612a7c-9754-4a96-bbce-22dd13fca895" providerId="ADAL" clId="{EB87E3E4-684A-474A-9008-0815F63A6B75}" dt="2021-11-09T09:56:23.049" v="31457" actId="20577"/>
          <ac:spMkLst>
            <pc:docMk/>
            <pc:sldMk cId="3869919921" sldId="372"/>
            <ac:spMk id="7" creationId="{D5731BDA-20CD-40C2-A5B7-B40425E4D0F3}"/>
          </ac:spMkLst>
        </pc:spChg>
        <pc:spChg chg="add mod">
          <ac:chgData name="LESIAK, REMY" userId="a3612a7c-9754-4a96-bbce-22dd13fca895" providerId="ADAL" clId="{EB87E3E4-684A-474A-9008-0815F63A6B75}" dt="2021-11-09T09:25:50.726" v="31215" actId="1035"/>
          <ac:spMkLst>
            <pc:docMk/>
            <pc:sldMk cId="3869919921" sldId="372"/>
            <ac:spMk id="8" creationId="{F5B6261A-355B-4097-91D9-81D33B0964B5}"/>
          </ac:spMkLst>
        </pc:spChg>
        <pc:spChg chg="del">
          <ac:chgData name="LESIAK, REMY" userId="a3612a7c-9754-4a96-bbce-22dd13fca895" providerId="ADAL" clId="{EB87E3E4-684A-474A-9008-0815F63A6B75}" dt="2021-11-09T08:26:48.079" v="30828" actId="478"/>
          <ac:spMkLst>
            <pc:docMk/>
            <pc:sldMk cId="3869919921" sldId="372"/>
            <ac:spMk id="9" creationId="{AA3F8E9F-D8EF-41A3-8516-CAD93559A098}"/>
          </ac:spMkLst>
        </pc:spChg>
        <pc:spChg chg="add mod">
          <ac:chgData name="LESIAK, REMY" userId="a3612a7c-9754-4a96-bbce-22dd13fca895" providerId="ADAL" clId="{EB87E3E4-684A-474A-9008-0815F63A6B75}" dt="2021-11-09T09:25:56.051" v="31233" actId="1035"/>
          <ac:spMkLst>
            <pc:docMk/>
            <pc:sldMk cId="3869919921" sldId="372"/>
            <ac:spMk id="10" creationId="{D17FDBA4-1C6F-4146-B0AC-32D10FCDADC7}"/>
          </ac:spMkLst>
        </pc:spChg>
      </pc:sldChg>
      <pc:sldChg chg="addSp delSp modSp new mod">
        <pc:chgData name="LESIAK, REMY" userId="a3612a7c-9754-4a96-bbce-22dd13fca895" providerId="ADAL" clId="{EB87E3E4-684A-474A-9008-0815F63A6B75}" dt="2021-11-09T09:59:07.507" v="31551" actId="20577"/>
        <pc:sldMkLst>
          <pc:docMk/>
          <pc:sldMk cId="1374125404" sldId="373"/>
        </pc:sldMkLst>
        <pc:spChg chg="del">
          <ac:chgData name="LESIAK, REMY" userId="a3612a7c-9754-4a96-bbce-22dd13fca895" providerId="ADAL" clId="{EB87E3E4-684A-474A-9008-0815F63A6B75}" dt="2021-11-09T09:51:59.454" v="31333" actId="478"/>
          <ac:spMkLst>
            <pc:docMk/>
            <pc:sldMk cId="1374125404" sldId="373"/>
            <ac:spMk id="2" creationId="{8042347F-02CA-4DDC-8B3C-9544D1CFE1D8}"/>
          </ac:spMkLst>
        </pc:spChg>
        <pc:spChg chg="mod">
          <ac:chgData name="LESIAK, REMY" userId="a3612a7c-9754-4a96-bbce-22dd13fca895" providerId="ADAL" clId="{EB87E3E4-684A-474A-9008-0815F63A6B75}" dt="2021-11-09T09:59:04.615" v="31542" actId="20577"/>
          <ac:spMkLst>
            <pc:docMk/>
            <pc:sldMk cId="1374125404" sldId="373"/>
            <ac:spMk id="3" creationId="{2BBADE34-4F57-401A-A85C-178BCEAEB046}"/>
          </ac:spMkLst>
        </pc:spChg>
        <pc:spChg chg="mod">
          <ac:chgData name="LESIAK, REMY" userId="a3612a7c-9754-4a96-bbce-22dd13fca895" providerId="ADAL" clId="{EB87E3E4-684A-474A-9008-0815F63A6B75}" dt="2021-11-09T09:59:07.507" v="31551" actId="20577"/>
          <ac:spMkLst>
            <pc:docMk/>
            <pc:sldMk cId="1374125404" sldId="373"/>
            <ac:spMk id="4" creationId="{B843B79B-EAA1-40D2-9FDE-40138F13E84E}"/>
          </ac:spMkLst>
        </pc:spChg>
        <pc:spChg chg="add mod">
          <ac:chgData name="LESIAK, REMY" userId="a3612a7c-9754-4a96-bbce-22dd13fca895" providerId="ADAL" clId="{EB87E3E4-684A-474A-9008-0815F63A6B75}" dt="2021-11-09T09:55:10.786" v="31408" actId="207"/>
          <ac:spMkLst>
            <pc:docMk/>
            <pc:sldMk cId="1374125404" sldId="373"/>
            <ac:spMk id="8" creationId="{ABA142AD-A4B1-4031-ACEB-D4D26E828EE6}"/>
          </ac:spMkLst>
        </pc:spChg>
        <pc:spChg chg="add mod">
          <ac:chgData name="LESIAK, REMY" userId="a3612a7c-9754-4a96-bbce-22dd13fca895" providerId="ADAL" clId="{EB87E3E4-684A-474A-9008-0815F63A6B75}" dt="2021-11-09T09:56:46.150" v="31458" actId="1076"/>
          <ac:spMkLst>
            <pc:docMk/>
            <pc:sldMk cId="1374125404" sldId="373"/>
            <ac:spMk id="10" creationId="{4EE5B56B-31E3-4CC8-8F73-C65A491958A6}"/>
          </ac:spMkLst>
        </pc:spChg>
        <pc:spChg chg="add mod">
          <ac:chgData name="LESIAK, REMY" userId="a3612a7c-9754-4a96-bbce-22dd13fca895" providerId="ADAL" clId="{EB87E3E4-684A-474A-9008-0815F63A6B75}" dt="2021-11-09T09:55:29.218" v="31411" actId="113"/>
          <ac:spMkLst>
            <pc:docMk/>
            <pc:sldMk cId="1374125404" sldId="373"/>
            <ac:spMk id="12" creationId="{420C46B3-91FD-4E05-8A6E-A1E18730E92A}"/>
          </ac:spMkLst>
        </pc:spChg>
        <pc:spChg chg="add mod">
          <ac:chgData name="LESIAK, REMY" userId="a3612a7c-9754-4a96-bbce-22dd13fca895" providerId="ADAL" clId="{EB87E3E4-684A-474A-9008-0815F63A6B75}" dt="2021-11-09T09:56:52.495" v="31460" actId="1076"/>
          <ac:spMkLst>
            <pc:docMk/>
            <pc:sldMk cId="1374125404" sldId="373"/>
            <ac:spMk id="13" creationId="{8FD241BA-F1B0-49D4-A285-8058915637E3}"/>
          </ac:spMkLst>
        </pc:spChg>
        <pc:spChg chg="add mod">
          <ac:chgData name="LESIAK, REMY" userId="a3612a7c-9754-4a96-bbce-22dd13fca895" providerId="ADAL" clId="{EB87E3E4-684A-474A-9008-0815F63A6B75}" dt="2021-11-09T09:58:56.995" v="31529" actId="207"/>
          <ac:spMkLst>
            <pc:docMk/>
            <pc:sldMk cId="1374125404" sldId="373"/>
            <ac:spMk id="14" creationId="{DEC747B7-D294-47A5-BEB2-3106352DE2DC}"/>
          </ac:spMkLst>
        </pc:spChg>
        <pc:spChg chg="add mod">
          <ac:chgData name="LESIAK, REMY" userId="a3612a7c-9754-4a96-bbce-22dd13fca895" providerId="ADAL" clId="{EB87E3E4-684A-474A-9008-0815F63A6B75}" dt="2021-11-09T09:58:52.913" v="31528" actId="207"/>
          <ac:spMkLst>
            <pc:docMk/>
            <pc:sldMk cId="1374125404" sldId="373"/>
            <ac:spMk id="15" creationId="{F20D3F6C-AAEF-47D9-9434-5B08C819714F}"/>
          </ac:spMkLst>
        </pc:spChg>
        <pc:cxnChg chg="add mod">
          <ac:chgData name="LESIAK, REMY" userId="a3612a7c-9754-4a96-bbce-22dd13fca895" providerId="ADAL" clId="{EB87E3E4-684A-474A-9008-0815F63A6B75}" dt="2021-11-09T09:58:29.587" v="31526" actId="1582"/>
          <ac:cxnSpMkLst>
            <pc:docMk/>
            <pc:sldMk cId="1374125404" sldId="373"/>
            <ac:cxnSpMk id="17" creationId="{5E04A5C4-BBC1-42DE-8FE4-1D5999F98AB7}"/>
          </ac:cxnSpMkLst>
        </pc:cxnChg>
      </pc:sldChg>
      <pc:sldChg chg="addSp delSp modSp add mod">
        <pc:chgData name="LESIAK, REMY" userId="a3612a7c-9754-4a96-bbce-22dd13fca895" providerId="ADAL" clId="{EB87E3E4-684A-474A-9008-0815F63A6B75}" dt="2021-11-09T10:32:15.596" v="32919" actId="20577"/>
        <pc:sldMkLst>
          <pc:docMk/>
          <pc:sldMk cId="3162238344" sldId="374"/>
        </pc:sldMkLst>
        <pc:spChg chg="mod">
          <ac:chgData name="LESIAK, REMY" userId="a3612a7c-9754-4a96-bbce-22dd13fca895" providerId="ADAL" clId="{EB87E3E4-684A-474A-9008-0815F63A6B75}" dt="2021-11-09T10:32:15.596" v="32919" actId="20577"/>
          <ac:spMkLst>
            <pc:docMk/>
            <pc:sldMk cId="3162238344" sldId="374"/>
            <ac:spMk id="2" creationId="{2FDDDB30-1EAB-4D50-ABD8-A83648736E9C}"/>
          </ac:spMkLst>
        </pc:spChg>
        <pc:spChg chg="mod">
          <ac:chgData name="LESIAK, REMY" userId="a3612a7c-9754-4a96-bbce-22dd13fca895" providerId="ADAL" clId="{EB87E3E4-684A-474A-9008-0815F63A6B75}" dt="2021-11-09T10:20:12.717" v="32489" actId="20577"/>
          <ac:spMkLst>
            <pc:docMk/>
            <pc:sldMk cId="3162238344" sldId="374"/>
            <ac:spMk id="4" creationId="{6287B15A-EA24-4908-971A-5F4B915335AD}"/>
          </ac:spMkLst>
        </pc:spChg>
        <pc:spChg chg="add mod">
          <ac:chgData name="LESIAK, REMY" userId="a3612a7c-9754-4a96-bbce-22dd13fca895" providerId="ADAL" clId="{EB87E3E4-684A-474A-9008-0815F63A6B75}" dt="2021-11-09T10:25:20.751" v="32861" actId="1076"/>
          <ac:spMkLst>
            <pc:docMk/>
            <pc:sldMk cId="3162238344" sldId="374"/>
            <ac:spMk id="9" creationId="{12DF9727-5B45-46BC-B376-8A426E86E1FD}"/>
          </ac:spMkLst>
        </pc:spChg>
        <pc:spChg chg="del">
          <ac:chgData name="LESIAK, REMY" userId="a3612a7c-9754-4a96-bbce-22dd13fca895" providerId="ADAL" clId="{EB87E3E4-684A-474A-9008-0815F63A6B75}" dt="2021-11-09T10:22:30.452" v="32817" actId="478"/>
          <ac:spMkLst>
            <pc:docMk/>
            <pc:sldMk cId="3162238344" sldId="374"/>
            <ac:spMk id="10" creationId="{B7CCADFE-0CCE-4254-8F7B-B09DD742A228}"/>
          </ac:spMkLst>
        </pc:spChg>
        <pc:spChg chg="add mod">
          <ac:chgData name="LESIAK, REMY" userId="a3612a7c-9754-4a96-bbce-22dd13fca895" providerId="ADAL" clId="{EB87E3E4-684A-474A-9008-0815F63A6B75}" dt="2021-11-09T10:25:16.694" v="32860" actId="1076"/>
          <ac:spMkLst>
            <pc:docMk/>
            <pc:sldMk cId="3162238344" sldId="374"/>
            <ac:spMk id="11" creationId="{C40B95EA-C0DD-41CB-B9F8-14ACF957AC30}"/>
          </ac:spMkLst>
        </pc:spChg>
      </pc:sldChg>
      <pc:sldChg chg="addSp delSp modSp add mod">
        <pc:chgData name="LESIAK, REMY" userId="a3612a7c-9754-4a96-bbce-22dd13fca895" providerId="ADAL" clId="{EB87E3E4-684A-474A-9008-0815F63A6B75}" dt="2021-11-09T10:43:46.581" v="33548" actId="20577"/>
        <pc:sldMkLst>
          <pc:docMk/>
          <pc:sldMk cId="1804957311" sldId="375"/>
        </pc:sldMkLst>
        <pc:spChg chg="mod">
          <ac:chgData name="LESIAK, REMY" userId="a3612a7c-9754-4a96-bbce-22dd13fca895" providerId="ADAL" clId="{EB87E3E4-684A-474A-9008-0815F63A6B75}" dt="2021-11-09T10:43:46.581" v="33548" actId="20577"/>
          <ac:spMkLst>
            <pc:docMk/>
            <pc:sldMk cId="1804957311" sldId="375"/>
            <ac:spMk id="2" creationId="{2FDDDB30-1EAB-4D50-ABD8-A83648736E9C}"/>
          </ac:spMkLst>
        </pc:spChg>
        <pc:spChg chg="del">
          <ac:chgData name="LESIAK, REMY" userId="a3612a7c-9754-4a96-bbce-22dd13fca895" providerId="ADAL" clId="{EB87E3E4-684A-474A-9008-0815F63A6B75}" dt="2021-11-09T10:36:27.479" v="33119" actId="478"/>
          <ac:spMkLst>
            <pc:docMk/>
            <pc:sldMk cId="1804957311" sldId="375"/>
            <ac:spMk id="9" creationId="{069E6FF3-64BD-4291-81B2-3F5143A3CA6B}"/>
          </ac:spMkLst>
        </pc:spChg>
        <pc:spChg chg="add mod">
          <ac:chgData name="LESIAK, REMY" userId="a3612a7c-9754-4a96-bbce-22dd13fca895" providerId="ADAL" clId="{EB87E3E4-684A-474A-9008-0815F63A6B75}" dt="2021-11-09T10:41:53.898" v="33475" actId="207"/>
          <ac:spMkLst>
            <pc:docMk/>
            <pc:sldMk cId="1804957311" sldId="375"/>
            <ac:spMk id="10" creationId="{9C965BAE-847D-438A-AD3F-5C65226595B9}"/>
          </ac:spMkLst>
        </pc:spChg>
        <pc:spChg chg="add mod">
          <ac:chgData name="LESIAK, REMY" userId="a3612a7c-9754-4a96-bbce-22dd13fca895" providerId="ADAL" clId="{EB87E3E4-684A-474A-9008-0815F63A6B75}" dt="2021-11-09T10:42:39.790" v="33485" actId="1076"/>
          <ac:spMkLst>
            <pc:docMk/>
            <pc:sldMk cId="1804957311" sldId="375"/>
            <ac:spMk id="11" creationId="{6D422DE0-0F98-4738-8B99-2D8C96B49A69}"/>
          </ac:spMkLst>
        </pc:spChg>
        <pc:spChg chg="add mod">
          <ac:chgData name="LESIAK, REMY" userId="a3612a7c-9754-4a96-bbce-22dd13fca895" providerId="ADAL" clId="{EB87E3E4-684A-474A-9008-0815F63A6B75}" dt="2021-11-09T10:42:53.523" v="33512" actId="20577"/>
          <ac:spMkLst>
            <pc:docMk/>
            <pc:sldMk cId="1804957311" sldId="375"/>
            <ac:spMk id="12" creationId="{D6B425AE-18A7-4372-AF3D-A59B172DDE87}"/>
          </ac:spMkLst>
        </pc:spChg>
        <pc:spChg chg="add mod">
          <ac:chgData name="LESIAK, REMY" userId="a3612a7c-9754-4a96-bbce-22dd13fca895" providerId="ADAL" clId="{EB87E3E4-684A-474A-9008-0815F63A6B75}" dt="2021-11-09T10:43:03.071" v="33522" actId="20577"/>
          <ac:spMkLst>
            <pc:docMk/>
            <pc:sldMk cId="1804957311" sldId="375"/>
            <ac:spMk id="13" creationId="{1A6727BC-2AC8-41C0-B02D-082EBC539B10}"/>
          </ac:spMkLst>
        </pc:spChg>
      </pc:sldChg>
      <pc:sldChg chg="addSp delSp modSp add mod">
        <pc:chgData name="LESIAK, REMY" userId="a3612a7c-9754-4a96-bbce-22dd13fca895" providerId="ADAL" clId="{EB87E3E4-684A-474A-9008-0815F63A6B75}" dt="2021-11-09T10:49:23.621" v="33803" actId="207"/>
        <pc:sldMkLst>
          <pc:docMk/>
          <pc:sldMk cId="2897849871" sldId="376"/>
        </pc:sldMkLst>
        <pc:spChg chg="del">
          <ac:chgData name="LESIAK, REMY" userId="a3612a7c-9754-4a96-bbce-22dd13fca895" providerId="ADAL" clId="{EB87E3E4-684A-474A-9008-0815F63A6B75}" dt="2021-11-09T10:48:23.259" v="33768" actId="478"/>
          <ac:spMkLst>
            <pc:docMk/>
            <pc:sldMk cId="2897849871" sldId="376"/>
            <ac:spMk id="2" creationId="{2FDDDB30-1EAB-4D50-ABD8-A83648736E9C}"/>
          </ac:spMkLst>
        </pc:spChg>
        <pc:spChg chg="del">
          <ac:chgData name="LESIAK, REMY" userId="a3612a7c-9754-4a96-bbce-22dd13fca895" providerId="ADAL" clId="{EB87E3E4-684A-474A-9008-0815F63A6B75}" dt="2021-11-09T10:48:19.273" v="33766" actId="478"/>
          <ac:spMkLst>
            <pc:docMk/>
            <pc:sldMk cId="2897849871" sldId="376"/>
            <ac:spMk id="8" creationId="{0DD8B6FC-489A-4C57-A62D-4E2793840F39}"/>
          </ac:spMkLst>
        </pc:spChg>
        <pc:spChg chg="mod">
          <ac:chgData name="LESIAK, REMY" userId="a3612a7c-9754-4a96-bbce-22dd13fca895" providerId="ADAL" clId="{EB87E3E4-684A-474A-9008-0815F63A6B75}" dt="2021-11-09T10:49:10.994" v="33800" actId="20577"/>
          <ac:spMkLst>
            <pc:docMk/>
            <pc:sldMk cId="2897849871" sldId="376"/>
            <ac:spMk id="9" creationId="{CA30DBC0-2EF8-4BAD-9888-532226CFF910}"/>
          </ac:spMkLst>
        </pc:spChg>
        <pc:spChg chg="add del mod">
          <ac:chgData name="LESIAK, REMY" userId="a3612a7c-9754-4a96-bbce-22dd13fca895" providerId="ADAL" clId="{EB87E3E4-684A-474A-9008-0815F63A6B75}" dt="2021-11-09T10:48:25.579" v="33769" actId="478"/>
          <ac:spMkLst>
            <pc:docMk/>
            <pc:sldMk cId="2897849871" sldId="376"/>
            <ac:spMk id="10" creationId="{1F370831-82A5-42B0-A09F-351FBEBA8FB2}"/>
          </ac:spMkLst>
        </pc:spChg>
        <pc:spChg chg="add mod">
          <ac:chgData name="LESIAK, REMY" userId="a3612a7c-9754-4a96-bbce-22dd13fca895" providerId="ADAL" clId="{EB87E3E4-684A-474A-9008-0815F63A6B75}" dt="2021-11-09T10:49:18.146" v="33801" actId="207"/>
          <ac:spMkLst>
            <pc:docMk/>
            <pc:sldMk cId="2897849871" sldId="376"/>
            <ac:spMk id="12" creationId="{9D17B6DF-B80D-4409-A174-308F65A33F2D}"/>
          </ac:spMkLst>
        </pc:spChg>
        <pc:spChg chg="add mod">
          <ac:chgData name="LESIAK, REMY" userId="a3612a7c-9754-4a96-bbce-22dd13fca895" providerId="ADAL" clId="{EB87E3E4-684A-474A-9008-0815F63A6B75}" dt="2021-11-09T10:49:23.621" v="33803" actId="207"/>
          <ac:spMkLst>
            <pc:docMk/>
            <pc:sldMk cId="2897849871" sldId="376"/>
            <ac:spMk id="14" creationId="{A50B9427-662A-490A-9294-34F9C6612978}"/>
          </ac:spMkLst>
        </pc:spChg>
        <pc:spChg chg="add mod">
          <ac:chgData name="LESIAK, REMY" userId="a3612a7c-9754-4a96-bbce-22dd13fca895" providerId="ADAL" clId="{EB87E3E4-684A-474A-9008-0815F63A6B75}" dt="2021-11-09T10:49:03.573" v="33795"/>
          <ac:spMkLst>
            <pc:docMk/>
            <pc:sldMk cId="2897849871" sldId="376"/>
            <ac:spMk id="15" creationId="{3DF3EF99-7442-4A9D-A7E9-40E09BE2DF8A}"/>
          </ac:spMkLst>
        </pc:spChg>
      </pc:sldChg>
      <pc:sldChg chg="modSp add mod">
        <pc:chgData name="LESIAK, REMY" userId="a3612a7c-9754-4a96-bbce-22dd13fca895" providerId="ADAL" clId="{EB87E3E4-684A-474A-9008-0815F63A6B75}" dt="2021-11-09T10:50:34.105" v="33811" actId="207"/>
        <pc:sldMkLst>
          <pc:docMk/>
          <pc:sldMk cId="3346228852" sldId="377"/>
        </pc:sldMkLst>
        <pc:spChg chg="mod">
          <ac:chgData name="LESIAK, REMY" userId="a3612a7c-9754-4a96-bbce-22dd13fca895" providerId="ADAL" clId="{EB87E3E4-684A-474A-9008-0815F63A6B75}" dt="2021-11-09T10:50:17.949" v="33808" actId="1076"/>
          <ac:spMkLst>
            <pc:docMk/>
            <pc:sldMk cId="3346228852" sldId="377"/>
            <ac:spMk id="9" creationId="{CA30DBC0-2EF8-4BAD-9888-532226CFF910}"/>
          </ac:spMkLst>
        </pc:spChg>
        <pc:spChg chg="mod">
          <ac:chgData name="LESIAK, REMY" userId="a3612a7c-9754-4a96-bbce-22dd13fca895" providerId="ADAL" clId="{EB87E3E4-684A-474A-9008-0815F63A6B75}" dt="2021-11-09T10:50:34.105" v="33811" actId="207"/>
          <ac:spMkLst>
            <pc:docMk/>
            <pc:sldMk cId="3346228852" sldId="377"/>
            <ac:spMk id="12" creationId="{9D17B6DF-B80D-4409-A174-308F65A33F2D}"/>
          </ac:spMkLst>
        </pc:spChg>
        <pc:spChg chg="mod">
          <ac:chgData name="LESIAK, REMY" userId="a3612a7c-9754-4a96-bbce-22dd13fca895" providerId="ADAL" clId="{EB87E3E4-684A-474A-9008-0815F63A6B75}" dt="2021-11-09T10:50:31.611" v="33810" actId="207"/>
          <ac:spMkLst>
            <pc:docMk/>
            <pc:sldMk cId="3346228852" sldId="377"/>
            <ac:spMk id="14" creationId="{A50B9427-662A-490A-9294-34F9C6612978}"/>
          </ac:spMkLst>
        </pc:spChg>
      </pc:sldChg>
      <pc:sldChg chg="addSp delSp modSp new mod modClrScheme chgLayout">
        <pc:chgData name="LESIAK, REMY" userId="a3612a7c-9754-4a96-bbce-22dd13fca895" providerId="ADAL" clId="{EB87E3E4-684A-474A-9008-0815F63A6B75}" dt="2021-11-09T13:14:07.941" v="34656" actId="20577"/>
        <pc:sldMkLst>
          <pc:docMk/>
          <pc:sldMk cId="1800072175" sldId="378"/>
        </pc:sldMkLst>
        <pc:spChg chg="del mod ord">
          <ac:chgData name="LESIAK, REMY" userId="a3612a7c-9754-4a96-bbce-22dd13fca895" providerId="ADAL" clId="{EB87E3E4-684A-474A-9008-0815F63A6B75}" dt="2021-11-09T12:59:01.802" v="34054" actId="700"/>
          <ac:spMkLst>
            <pc:docMk/>
            <pc:sldMk cId="1800072175" sldId="378"/>
            <ac:spMk id="2" creationId="{B8543126-EDE2-4D39-8003-30444D7B5FFC}"/>
          </ac:spMkLst>
        </pc:spChg>
        <pc:spChg chg="mod ord">
          <ac:chgData name="LESIAK, REMY" userId="a3612a7c-9754-4a96-bbce-22dd13fca895" providerId="ADAL" clId="{EB87E3E4-684A-474A-9008-0815F63A6B75}" dt="2021-11-09T12:59:01.802" v="34054" actId="700"/>
          <ac:spMkLst>
            <pc:docMk/>
            <pc:sldMk cId="1800072175" sldId="378"/>
            <ac:spMk id="3" creationId="{E9305DB2-255F-4EFD-A811-6E35387D6053}"/>
          </ac:spMkLst>
        </pc:spChg>
        <pc:spChg chg="mod ord">
          <ac:chgData name="LESIAK, REMY" userId="a3612a7c-9754-4a96-bbce-22dd13fca895" providerId="ADAL" clId="{EB87E3E4-684A-474A-9008-0815F63A6B75}" dt="2021-11-09T12:59:01.802" v="34054" actId="700"/>
          <ac:spMkLst>
            <pc:docMk/>
            <pc:sldMk cId="1800072175" sldId="378"/>
            <ac:spMk id="4" creationId="{717F2867-7DC5-4D1F-B4C1-59321B45AC06}"/>
          </ac:spMkLst>
        </pc:spChg>
        <pc:spChg chg="add mod ord">
          <ac:chgData name="LESIAK, REMY" userId="a3612a7c-9754-4a96-bbce-22dd13fca895" providerId="ADAL" clId="{EB87E3E4-684A-474A-9008-0815F63A6B75}" dt="2021-11-09T13:14:07.941" v="34656" actId="20577"/>
          <ac:spMkLst>
            <pc:docMk/>
            <pc:sldMk cId="1800072175" sldId="378"/>
            <ac:spMk id="5" creationId="{C1F6A8FD-32AA-44F4-9CF5-6063E1130572}"/>
          </ac:spMkLst>
        </pc:spChg>
        <pc:spChg chg="add mod ord">
          <ac:chgData name="LESIAK, REMY" userId="a3612a7c-9754-4a96-bbce-22dd13fca895" providerId="ADAL" clId="{EB87E3E4-684A-474A-9008-0815F63A6B75}" dt="2021-11-09T12:59:38.419" v="34117" actId="20577"/>
          <ac:spMkLst>
            <pc:docMk/>
            <pc:sldMk cId="1800072175" sldId="378"/>
            <ac:spMk id="6" creationId="{214D985F-2B08-4B44-94C2-26D7C8DFA9C1}"/>
          </ac:spMkLst>
        </pc:spChg>
        <pc:spChg chg="add mod ord">
          <ac:chgData name="LESIAK, REMY" userId="a3612a7c-9754-4a96-bbce-22dd13fca895" providerId="ADAL" clId="{EB87E3E4-684A-474A-9008-0815F63A6B75}" dt="2021-11-09T13:06:46.373" v="34553" actId="6549"/>
          <ac:spMkLst>
            <pc:docMk/>
            <pc:sldMk cId="1800072175" sldId="378"/>
            <ac:spMk id="7" creationId="{0B87ABDC-63D1-469B-8FBE-7B93E6633CF0}"/>
          </ac:spMkLst>
        </pc:spChg>
        <pc:picChg chg="add mod">
          <ac:chgData name="LESIAK, REMY" userId="a3612a7c-9754-4a96-bbce-22dd13fca895" providerId="ADAL" clId="{EB87E3E4-684A-474A-9008-0815F63A6B75}" dt="2021-11-09T13:05:18.841" v="34521" actId="1076"/>
          <ac:picMkLst>
            <pc:docMk/>
            <pc:sldMk cId="1800072175" sldId="378"/>
            <ac:picMk id="6146" creationId="{8E66D138-6B26-4EC3-B134-F5648F013043}"/>
          </ac:picMkLst>
        </pc:picChg>
      </pc:sldChg>
      <pc:sldChg chg="addSp modSp new mod modAnim">
        <pc:chgData name="LESIAK, REMY" userId="a3612a7c-9754-4a96-bbce-22dd13fca895" providerId="ADAL" clId="{EB87E3E4-684A-474A-9008-0815F63A6B75}" dt="2021-11-09T14:51:47.268" v="37418" actId="113"/>
        <pc:sldMkLst>
          <pc:docMk/>
          <pc:sldMk cId="3917456388" sldId="379"/>
        </pc:sldMkLst>
        <pc:spChg chg="mod">
          <ac:chgData name="LESIAK, REMY" userId="a3612a7c-9754-4a96-bbce-22dd13fca895" providerId="ADAL" clId="{EB87E3E4-684A-474A-9008-0815F63A6B75}" dt="2021-11-09T14:51:47.268" v="37418" actId="113"/>
          <ac:spMkLst>
            <pc:docMk/>
            <pc:sldMk cId="3917456388" sldId="379"/>
            <ac:spMk id="2" creationId="{CA917F0B-9E71-4238-B9C9-143DA4B1FFEA}"/>
          </ac:spMkLst>
        </pc:spChg>
        <pc:spChg chg="mod">
          <ac:chgData name="LESIAK, REMY" userId="a3612a7c-9754-4a96-bbce-22dd13fca895" providerId="ADAL" clId="{EB87E3E4-684A-474A-9008-0815F63A6B75}" dt="2021-11-09T14:38:24.068" v="36825" actId="20577"/>
          <ac:spMkLst>
            <pc:docMk/>
            <pc:sldMk cId="3917456388" sldId="379"/>
            <ac:spMk id="3" creationId="{1970C84E-E334-4165-AB44-C2FE817140EA}"/>
          </ac:spMkLst>
        </pc:spChg>
        <pc:spChg chg="mod">
          <ac:chgData name="LESIAK, REMY" userId="a3612a7c-9754-4a96-bbce-22dd13fca895" providerId="ADAL" clId="{EB87E3E4-684A-474A-9008-0815F63A6B75}" dt="2021-11-09T14:38:33.538" v="36857" actId="20577"/>
          <ac:spMkLst>
            <pc:docMk/>
            <pc:sldMk cId="3917456388" sldId="379"/>
            <ac:spMk id="4" creationId="{C848EF89-A259-42D7-9994-D528AEE2B368}"/>
          </ac:spMkLst>
        </pc:spChg>
        <pc:spChg chg="add mod">
          <ac:chgData name="LESIAK, REMY" userId="a3612a7c-9754-4a96-bbce-22dd13fca895" providerId="ADAL" clId="{EB87E3E4-684A-474A-9008-0815F63A6B75}" dt="2021-11-09T14:51:20.558" v="37414" actId="1076"/>
          <ac:spMkLst>
            <pc:docMk/>
            <pc:sldMk cId="3917456388" sldId="379"/>
            <ac:spMk id="8" creationId="{5BAB406B-A33B-4326-BE09-532A06FE4ED6}"/>
          </ac:spMkLst>
        </pc:spChg>
        <pc:spChg chg="add mod">
          <ac:chgData name="LESIAK, REMY" userId="a3612a7c-9754-4a96-bbce-22dd13fca895" providerId="ADAL" clId="{EB87E3E4-684A-474A-9008-0815F63A6B75}" dt="2021-11-09T14:49:27.748" v="37294" actId="6549"/>
          <ac:spMkLst>
            <pc:docMk/>
            <pc:sldMk cId="3917456388" sldId="379"/>
            <ac:spMk id="10" creationId="{2B53262B-7A2B-4997-9EB4-B75073E91373}"/>
          </ac:spMkLst>
        </pc:spChg>
      </pc:sldChg>
      <pc:sldChg chg="addSp delSp modSp add mod modShow">
        <pc:chgData name="LESIAK, REMY" userId="a3612a7c-9754-4a96-bbce-22dd13fca895" providerId="ADAL" clId="{EB87E3E4-684A-474A-9008-0815F63A6B75}" dt="2021-11-09T14:32:11.564" v="36782"/>
        <pc:sldMkLst>
          <pc:docMk/>
          <pc:sldMk cId="1410879114" sldId="380"/>
        </pc:sldMkLst>
        <pc:spChg chg="mod">
          <ac:chgData name="LESIAK, REMY" userId="a3612a7c-9754-4a96-bbce-22dd13fca895" providerId="ADAL" clId="{EB87E3E4-684A-474A-9008-0815F63A6B75}" dt="2021-11-09T14:08:51.855" v="36188" actId="20577"/>
          <ac:spMkLst>
            <pc:docMk/>
            <pc:sldMk cId="1410879114" sldId="380"/>
            <ac:spMk id="6" creationId="{214D985F-2B08-4B44-94C2-26D7C8DFA9C1}"/>
          </ac:spMkLst>
        </pc:spChg>
        <pc:spChg chg="mod">
          <ac:chgData name="LESIAK, REMY" userId="a3612a7c-9754-4a96-bbce-22dd13fca895" providerId="ADAL" clId="{EB87E3E4-684A-474A-9008-0815F63A6B75}" dt="2021-11-09T14:08:03.695" v="36100" actId="20577"/>
          <ac:spMkLst>
            <pc:docMk/>
            <pc:sldMk cId="1410879114" sldId="380"/>
            <ac:spMk id="14" creationId="{15D83BB8-6262-4F26-995F-6164A89E1243}"/>
          </ac:spMkLst>
        </pc:spChg>
        <pc:spChg chg="add mod">
          <ac:chgData name="LESIAK, REMY" userId="a3612a7c-9754-4a96-bbce-22dd13fca895" providerId="ADAL" clId="{EB87E3E4-684A-474A-9008-0815F63A6B75}" dt="2021-11-09T14:32:11.564" v="36782"/>
          <ac:spMkLst>
            <pc:docMk/>
            <pc:sldMk cId="1410879114" sldId="380"/>
            <ac:spMk id="15" creationId="{7FAD95DE-90BB-49DA-AF0B-AFD89C79E57A}"/>
          </ac:spMkLst>
        </pc:spChg>
        <pc:spChg chg="mod">
          <ac:chgData name="LESIAK, REMY" userId="a3612a7c-9754-4a96-bbce-22dd13fca895" providerId="ADAL" clId="{EB87E3E4-684A-474A-9008-0815F63A6B75}" dt="2021-11-09T14:29:58.261" v="36774" actId="20577"/>
          <ac:spMkLst>
            <pc:docMk/>
            <pc:sldMk cId="1410879114" sldId="380"/>
            <ac:spMk id="16" creationId="{06E5FD74-319A-4457-8846-C30DBE3F26EF}"/>
          </ac:spMkLst>
        </pc:spChg>
        <pc:spChg chg="del">
          <ac:chgData name="LESIAK, REMY" userId="a3612a7c-9754-4a96-bbce-22dd13fca895" providerId="ADAL" clId="{EB87E3E4-684A-474A-9008-0815F63A6B75}" dt="2021-11-09T14:09:22.639" v="36211" actId="478"/>
          <ac:spMkLst>
            <pc:docMk/>
            <pc:sldMk cId="1410879114" sldId="380"/>
            <ac:spMk id="17" creationId="{F869EEA6-A12B-402C-A6F5-7D50FC80B65E}"/>
          </ac:spMkLst>
        </pc:spChg>
        <pc:spChg chg="add mod">
          <ac:chgData name="LESIAK, REMY" userId="a3612a7c-9754-4a96-bbce-22dd13fca895" providerId="ADAL" clId="{EB87E3E4-684A-474A-9008-0815F63A6B75}" dt="2021-11-09T14:29:51.839" v="36771"/>
          <ac:spMkLst>
            <pc:docMk/>
            <pc:sldMk cId="1410879114" sldId="380"/>
            <ac:spMk id="18" creationId="{1FE776BD-9424-40E0-9708-5977B908B8FC}"/>
          </ac:spMkLst>
        </pc:spChg>
        <pc:graphicFrameChg chg="add del">
          <ac:chgData name="LESIAK, REMY" userId="a3612a7c-9754-4a96-bbce-22dd13fca895" providerId="ADAL" clId="{EB87E3E4-684A-474A-9008-0815F63A6B75}" dt="2021-11-09T14:21:07.126" v="36759"/>
          <ac:graphicFrameMkLst>
            <pc:docMk/>
            <pc:sldMk cId="1410879114" sldId="380"/>
            <ac:graphicFrameMk id="2" creationId="{458ADEAF-39A9-4CE6-B0C2-3BCE78FB9B37}"/>
          </ac:graphicFrameMkLst>
        </pc:graphicFrameChg>
        <pc:graphicFrameChg chg="add del">
          <ac:chgData name="LESIAK, REMY" userId="a3612a7c-9754-4a96-bbce-22dd13fca895" providerId="ADAL" clId="{EB87E3E4-684A-474A-9008-0815F63A6B75}" dt="2021-11-09T14:21:11.153" v="36761" actId="478"/>
          <ac:graphicFrameMkLst>
            <pc:docMk/>
            <pc:sldMk cId="1410879114" sldId="380"/>
            <ac:graphicFrameMk id="7" creationId="{348E1E17-46D8-49A6-9BFD-C27882CC253D}"/>
          </ac:graphicFrameMkLst>
        </pc:graphicFrameChg>
        <pc:graphicFrameChg chg="add del mod modGraphic">
          <ac:chgData name="LESIAK, REMY" userId="a3612a7c-9754-4a96-bbce-22dd13fca895" providerId="ADAL" clId="{EB87E3E4-684A-474A-9008-0815F63A6B75}" dt="2021-11-09T14:30:28.378" v="36781" actId="207"/>
          <ac:graphicFrameMkLst>
            <pc:docMk/>
            <pc:sldMk cId="1410879114" sldId="380"/>
            <ac:graphicFrameMk id="11" creationId="{7DC6FE35-0046-4BBA-858E-D23875DD15A2}"/>
          </ac:graphicFrameMkLst>
        </pc:graphicFrameChg>
        <pc:graphicFrameChg chg="del">
          <ac:chgData name="LESIAK, REMY" userId="a3612a7c-9754-4a96-bbce-22dd13fca895" providerId="ADAL" clId="{EB87E3E4-684A-474A-9008-0815F63A6B75}" dt="2021-11-09T14:09:24.015" v="36212" actId="478"/>
          <ac:graphicFrameMkLst>
            <pc:docMk/>
            <pc:sldMk cId="1410879114" sldId="380"/>
            <ac:graphicFrameMk id="12" creationId="{6BC489AC-822E-42FC-8173-B2E5442895A0}"/>
          </ac:graphicFrameMkLst>
        </pc:graphicFrameChg>
      </pc:sldChg>
      <pc:sldChg chg="addSp delSp modSp add del mod modShow">
        <pc:chgData name="LESIAK, REMY" userId="a3612a7c-9754-4a96-bbce-22dd13fca895" providerId="ADAL" clId="{EB87E3E4-684A-474A-9008-0815F63A6B75}" dt="2021-11-09T14:07:54.867" v="36098" actId="2696"/>
        <pc:sldMkLst>
          <pc:docMk/>
          <pc:sldMk cId="2452357682" sldId="380"/>
        </pc:sldMkLst>
        <pc:spChg chg="mod">
          <ac:chgData name="LESIAK, REMY" userId="a3612a7c-9754-4a96-bbce-22dd13fca895" providerId="ADAL" clId="{EB87E3E4-684A-474A-9008-0815F63A6B75}" dt="2021-11-09T13:14:02.121" v="34654" actId="20577"/>
          <ac:spMkLst>
            <pc:docMk/>
            <pc:sldMk cId="2452357682" sldId="380"/>
            <ac:spMk id="5" creationId="{C1F6A8FD-32AA-44F4-9CF5-6063E1130572}"/>
          </ac:spMkLst>
        </pc:spChg>
        <pc:spChg chg="mod">
          <ac:chgData name="LESIAK, REMY" userId="a3612a7c-9754-4a96-bbce-22dd13fca895" providerId="ADAL" clId="{EB87E3E4-684A-474A-9008-0815F63A6B75}" dt="2021-11-09T13:08:00.047" v="34561" actId="20577"/>
          <ac:spMkLst>
            <pc:docMk/>
            <pc:sldMk cId="2452357682" sldId="380"/>
            <ac:spMk id="6" creationId="{214D985F-2B08-4B44-94C2-26D7C8DFA9C1}"/>
          </ac:spMkLst>
        </pc:spChg>
        <pc:spChg chg="del">
          <ac:chgData name="LESIAK, REMY" userId="a3612a7c-9754-4a96-bbce-22dd13fca895" providerId="ADAL" clId="{EB87E3E4-684A-474A-9008-0815F63A6B75}" dt="2021-11-09T13:09:10.765" v="34562" actId="478"/>
          <ac:spMkLst>
            <pc:docMk/>
            <pc:sldMk cId="2452357682" sldId="380"/>
            <ac:spMk id="7" creationId="{0B87ABDC-63D1-469B-8FBE-7B93E6633CF0}"/>
          </ac:spMkLst>
        </pc:spChg>
        <pc:spChg chg="add del mod">
          <ac:chgData name="LESIAK, REMY" userId="a3612a7c-9754-4a96-bbce-22dd13fca895" providerId="ADAL" clId="{EB87E3E4-684A-474A-9008-0815F63A6B75}" dt="2021-11-09T13:09:12.333" v="34563" actId="478"/>
          <ac:spMkLst>
            <pc:docMk/>
            <pc:sldMk cId="2452357682" sldId="380"/>
            <ac:spMk id="8" creationId="{7A125C64-8717-4751-949D-E7EEEC1E6FF6}"/>
          </ac:spMkLst>
        </pc:spChg>
        <pc:spChg chg="add del mod">
          <ac:chgData name="LESIAK, REMY" userId="a3612a7c-9754-4a96-bbce-22dd13fca895" providerId="ADAL" clId="{EB87E3E4-684A-474A-9008-0815F63A6B75}" dt="2021-11-09T13:09:21.331" v="34566" actId="478"/>
          <ac:spMkLst>
            <pc:docMk/>
            <pc:sldMk cId="2452357682" sldId="380"/>
            <ac:spMk id="10" creationId="{E7AAB54E-35D2-49FD-A90F-5B6C1B38AD28}"/>
          </ac:spMkLst>
        </pc:spChg>
        <pc:spChg chg="add del mod">
          <ac:chgData name="LESIAK, REMY" userId="a3612a7c-9754-4a96-bbce-22dd13fca895" providerId="ADAL" clId="{EB87E3E4-684A-474A-9008-0815F63A6B75}" dt="2021-11-09T13:10:24.633" v="34584" actId="478"/>
          <ac:spMkLst>
            <pc:docMk/>
            <pc:sldMk cId="2452357682" sldId="380"/>
            <ac:spMk id="13" creationId="{ED77020A-9379-4A74-AAB8-C2B95F714395}"/>
          </ac:spMkLst>
        </pc:spChg>
        <pc:spChg chg="add mod">
          <ac:chgData name="LESIAK, REMY" userId="a3612a7c-9754-4a96-bbce-22dd13fca895" providerId="ADAL" clId="{EB87E3E4-684A-474A-9008-0815F63A6B75}" dt="2021-11-09T13:11:53.646" v="34611" actId="1076"/>
          <ac:spMkLst>
            <pc:docMk/>
            <pc:sldMk cId="2452357682" sldId="380"/>
            <ac:spMk id="14" creationId="{15D83BB8-6262-4F26-995F-6164A89E1243}"/>
          </ac:spMkLst>
        </pc:spChg>
        <pc:spChg chg="add mod">
          <ac:chgData name="LESIAK, REMY" userId="a3612a7c-9754-4a96-bbce-22dd13fca895" providerId="ADAL" clId="{EB87E3E4-684A-474A-9008-0815F63A6B75}" dt="2021-11-09T13:14:04.752" v="34655" actId="20577"/>
          <ac:spMkLst>
            <pc:docMk/>
            <pc:sldMk cId="2452357682" sldId="380"/>
            <ac:spMk id="16" creationId="{06E5FD74-319A-4457-8846-C30DBE3F26EF}"/>
          </ac:spMkLst>
        </pc:spChg>
        <pc:spChg chg="add mod">
          <ac:chgData name="LESIAK, REMY" userId="a3612a7c-9754-4a96-bbce-22dd13fca895" providerId="ADAL" clId="{EB87E3E4-684A-474A-9008-0815F63A6B75}" dt="2021-11-09T13:12:10.463" v="34636" actId="20577"/>
          <ac:spMkLst>
            <pc:docMk/>
            <pc:sldMk cId="2452357682" sldId="380"/>
            <ac:spMk id="17" creationId="{F869EEA6-A12B-402C-A6F5-7D50FC80B65E}"/>
          </ac:spMkLst>
        </pc:spChg>
        <pc:graphicFrameChg chg="add mod modGraphic">
          <ac:chgData name="LESIAK, REMY" userId="a3612a7c-9754-4a96-bbce-22dd13fca895" providerId="ADAL" clId="{EB87E3E4-684A-474A-9008-0815F63A6B75}" dt="2021-11-09T13:11:18.672" v="34598" actId="1076"/>
          <ac:graphicFrameMkLst>
            <pc:docMk/>
            <pc:sldMk cId="2452357682" sldId="380"/>
            <ac:graphicFrameMk id="9" creationId="{84DFAB27-8EDD-4A61-B2AC-16019DCA1712}"/>
          </ac:graphicFrameMkLst>
        </pc:graphicFrameChg>
        <pc:graphicFrameChg chg="add mod modGraphic">
          <ac:chgData name="LESIAK, REMY" userId="a3612a7c-9754-4a96-bbce-22dd13fca895" providerId="ADAL" clId="{EB87E3E4-684A-474A-9008-0815F63A6B75}" dt="2021-11-09T13:11:31.807" v="34601" actId="1076"/>
          <ac:graphicFrameMkLst>
            <pc:docMk/>
            <pc:sldMk cId="2452357682" sldId="380"/>
            <ac:graphicFrameMk id="11" creationId="{7DC6FE35-0046-4BBA-858E-D23875DD15A2}"/>
          </ac:graphicFrameMkLst>
        </pc:graphicFrameChg>
        <pc:graphicFrameChg chg="add mod modGraphic">
          <ac:chgData name="LESIAK, REMY" userId="a3612a7c-9754-4a96-bbce-22dd13fca895" providerId="ADAL" clId="{EB87E3E4-684A-474A-9008-0815F63A6B75}" dt="2021-11-09T13:11:40.707" v="34603" actId="207"/>
          <ac:graphicFrameMkLst>
            <pc:docMk/>
            <pc:sldMk cId="2452357682" sldId="380"/>
            <ac:graphicFrameMk id="12" creationId="{6BC489AC-822E-42FC-8173-B2E5442895A0}"/>
          </ac:graphicFrameMkLst>
        </pc:graphicFrameChg>
        <pc:picChg chg="del">
          <ac:chgData name="LESIAK, REMY" userId="a3612a7c-9754-4a96-bbce-22dd13fca895" providerId="ADAL" clId="{EB87E3E4-684A-474A-9008-0815F63A6B75}" dt="2021-11-09T13:09:13.610" v="34564" actId="478"/>
          <ac:picMkLst>
            <pc:docMk/>
            <pc:sldMk cId="2452357682" sldId="380"/>
            <ac:picMk id="6146" creationId="{8E66D138-6B26-4EC3-B134-F5648F013043}"/>
          </ac:picMkLst>
        </pc:picChg>
      </pc:sldChg>
      <pc:sldChg chg="addSp delSp modSp new mod">
        <pc:chgData name="LESIAK, REMY" userId="a3612a7c-9754-4a96-bbce-22dd13fca895" providerId="ADAL" clId="{EB87E3E4-684A-474A-9008-0815F63A6B75}" dt="2021-11-09T14:16:50.367" v="36651" actId="313"/>
        <pc:sldMkLst>
          <pc:docMk/>
          <pc:sldMk cId="2420983499" sldId="381"/>
        </pc:sldMkLst>
        <pc:spChg chg="del">
          <ac:chgData name="LESIAK, REMY" userId="a3612a7c-9754-4a96-bbce-22dd13fca895" providerId="ADAL" clId="{EB87E3E4-684A-474A-9008-0815F63A6B75}" dt="2021-11-09T13:12:36.581" v="34640" actId="478"/>
          <ac:spMkLst>
            <pc:docMk/>
            <pc:sldMk cId="2420983499" sldId="381"/>
            <ac:spMk id="2" creationId="{498E4194-93AA-4BB2-AD09-53ED65B542EF}"/>
          </ac:spMkLst>
        </pc:spChg>
        <pc:spChg chg="mod">
          <ac:chgData name="LESIAK, REMY" userId="a3612a7c-9754-4a96-bbce-22dd13fca895" providerId="ADAL" clId="{EB87E3E4-684A-474A-9008-0815F63A6B75}" dt="2021-11-09T13:14:12.297" v="34657"/>
          <ac:spMkLst>
            <pc:docMk/>
            <pc:sldMk cId="2420983499" sldId="381"/>
            <ac:spMk id="3" creationId="{19707106-89B4-4A5A-9F50-EEC8F6669FC5}"/>
          </ac:spMkLst>
        </pc:spChg>
        <pc:spChg chg="mod">
          <ac:chgData name="LESIAK, REMY" userId="a3612a7c-9754-4a96-bbce-22dd13fca895" providerId="ADAL" clId="{EB87E3E4-684A-474A-9008-0815F63A6B75}" dt="2021-11-09T13:16:19.837" v="34699" actId="20577"/>
          <ac:spMkLst>
            <pc:docMk/>
            <pc:sldMk cId="2420983499" sldId="381"/>
            <ac:spMk id="4" creationId="{FA8A1AF8-58D3-4627-91B3-53B6E67FEE5C}"/>
          </ac:spMkLst>
        </pc:spChg>
        <pc:spChg chg="add mod">
          <ac:chgData name="LESIAK, REMY" userId="a3612a7c-9754-4a96-bbce-22dd13fca895" providerId="ADAL" clId="{EB87E3E4-684A-474A-9008-0815F63A6B75}" dt="2021-11-09T14:16:50.367" v="36651" actId="313"/>
          <ac:spMkLst>
            <pc:docMk/>
            <pc:sldMk cId="2420983499" sldId="381"/>
            <ac:spMk id="7" creationId="{723A4AC3-262A-43AB-A012-7BCF517CBEBD}"/>
          </ac:spMkLst>
        </pc:spChg>
        <pc:picChg chg="add mod">
          <ac:chgData name="LESIAK, REMY" userId="a3612a7c-9754-4a96-bbce-22dd13fca895" providerId="ADAL" clId="{EB87E3E4-684A-474A-9008-0815F63A6B75}" dt="2021-11-09T13:15:58.117" v="34690" actId="1076"/>
          <ac:picMkLst>
            <pc:docMk/>
            <pc:sldMk cId="2420983499" sldId="381"/>
            <ac:picMk id="9218" creationId="{A117CA97-0A49-42B3-A769-E63A12779AC7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9T14:16:46.730" v="36647" actId="313"/>
        <pc:sldMkLst>
          <pc:docMk/>
          <pc:sldMk cId="2207242162" sldId="382"/>
        </pc:sldMkLst>
        <pc:spChg chg="mod">
          <ac:chgData name="LESIAK, REMY" userId="a3612a7c-9754-4a96-bbce-22dd13fca895" providerId="ADAL" clId="{EB87E3E4-684A-474A-9008-0815F63A6B75}" dt="2021-11-09T13:16:14.442" v="34692"/>
          <ac:spMkLst>
            <pc:docMk/>
            <pc:sldMk cId="2207242162" sldId="382"/>
            <ac:spMk id="3" creationId="{19707106-89B4-4A5A-9F50-EEC8F6669FC5}"/>
          </ac:spMkLst>
        </pc:spChg>
        <pc:spChg chg="mod">
          <ac:chgData name="LESIAK, REMY" userId="a3612a7c-9754-4a96-bbce-22dd13fca895" providerId="ADAL" clId="{EB87E3E4-684A-474A-9008-0815F63A6B75}" dt="2021-11-09T13:16:29.858" v="34702" actId="20577"/>
          <ac:spMkLst>
            <pc:docMk/>
            <pc:sldMk cId="2207242162" sldId="382"/>
            <ac:spMk id="4" creationId="{FA8A1AF8-58D3-4627-91B3-53B6E67FEE5C}"/>
          </ac:spMkLst>
        </pc:spChg>
        <pc:spChg chg="add del mod">
          <ac:chgData name="LESIAK, REMY" userId="a3612a7c-9754-4a96-bbce-22dd13fca895" providerId="ADAL" clId="{EB87E3E4-684A-474A-9008-0815F63A6B75}" dt="2021-11-09T14:12:01.399" v="36248" actId="478"/>
          <ac:spMkLst>
            <pc:docMk/>
            <pc:sldMk cId="2207242162" sldId="382"/>
            <ac:spMk id="7" creationId="{A2CB2EF9-4760-4509-8649-B5A11067F822}"/>
          </ac:spMkLst>
        </pc:spChg>
        <pc:spChg chg="add mod">
          <ac:chgData name="LESIAK, REMY" userId="a3612a7c-9754-4a96-bbce-22dd13fca895" providerId="ADAL" clId="{EB87E3E4-684A-474A-9008-0815F63A6B75}" dt="2021-11-09T14:16:46.730" v="36647" actId="313"/>
          <ac:spMkLst>
            <pc:docMk/>
            <pc:sldMk cId="2207242162" sldId="382"/>
            <ac:spMk id="8" creationId="{6AFE25BF-21CF-42AB-9752-ED8A872864C5}"/>
          </ac:spMkLst>
        </pc:spChg>
        <pc:picChg chg="mod">
          <ac:chgData name="LESIAK, REMY" userId="a3612a7c-9754-4a96-bbce-22dd13fca895" providerId="ADAL" clId="{EB87E3E4-684A-474A-9008-0815F63A6B75}" dt="2021-11-09T13:16:36.744" v="34703" actId="1076"/>
          <ac:picMkLst>
            <pc:docMk/>
            <pc:sldMk cId="2207242162" sldId="382"/>
            <ac:picMk id="9218" creationId="{A117CA97-0A49-42B3-A769-E63A12779AC7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9T14:16:54.441" v="36655" actId="313"/>
        <pc:sldMkLst>
          <pc:docMk/>
          <pc:sldMk cId="3797451440" sldId="383"/>
        </pc:sldMkLst>
        <pc:spChg chg="mod">
          <ac:chgData name="LESIAK, REMY" userId="a3612a7c-9754-4a96-bbce-22dd13fca895" providerId="ADAL" clId="{EB87E3E4-684A-474A-9008-0815F63A6B75}" dt="2021-11-09T13:17:07.169" v="34706"/>
          <ac:spMkLst>
            <pc:docMk/>
            <pc:sldMk cId="3797451440" sldId="383"/>
            <ac:spMk id="3" creationId="{19707106-89B4-4A5A-9F50-EEC8F6669FC5}"/>
          </ac:spMkLst>
        </pc:spChg>
        <pc:spChg chg="mod">
          <ac:chgData name="LESIAK, REMY" userId="a3612a7c-9754-4a96-bbce-22dd13fca895" providerId="ADAL" clId="{EB87E3E4-684A-474A-9008-0815F63A6B75}" dt="2021-11-09T14:11:13.798" v="36217" actId="20577"/>
          <ac:spMkLst>
            <pc:docMk/>
            <pc:sldMk cId="3797451440" sldId="383"/>
            <ac:spMk id="4" creationId="{FA8A1AF8-58D3-4627-91B3-53B6E67FEE5C}"/>
          </ac:spMkLst>
        </pc:spChg>
        <pc:spChg chg="add del mod">
          <ac:chgData name="LESIAK, REMY" userId="a3612a7c-9754-4a96-bbce-22dd13fca895" providerId="ADAL" clId="{EB87E3E4-684A-474A-9008-0815F63A6B75}" dt="2021-11-09T14:12:07.933" v="36251" actId="478"/>
          <ac:spMkLst>
            <pc:docMk/>
            <pc:sldMk cId="3797451440" sldId="383"/>
            <ac:spMk id="7" creationId="{D4496D6A-979D-439F-AFA8-18BB81A0F65E}"/>
          </ac:spMkLst>
        </pc:spChg>
        <pc:spChg chg="add del mod">
          <ac:chgData name="LESIAK, REMY" userId="a3612a7c-9754-4a96-bbce-22dd13fca895" providerId="ADAL" clId="{EB87E3E4-684A-474A-9008-0815F63A6B75}" dt="2021-11-09T13:18:01.429" v="34714"/>
          <ac:spMkLst>
            <pc:docMk/>
            <pc:sldMk cId="3797451440" sldId="383"/>
            <ac:spMk id="8" creationId="{400B94F1-684E-4A2E-B1EB-C1F9865899B2}"/>
          </ac:spMkLst>
        </pc:spChg>
        <pc:spChg chg="add mod">
          <ac:chgData name="LESIAK, REMY" userId="a3612a7c-9754-4a96-bbce-22dd13fca895" providerId="ADAL" clId="{EB87E3E4-684A-474A-9008-0815F63A6B75}" dt="2021-11-09T14:16:54.441" v="36655" actId="313"/>
          <ac:spMkLst>
            <pc:docMk/>
            <pc:sldMk cId="3797451440" sldId="383"/>
            <ac:spMk id="9" creationId="{E86AD34D-FCD1-4F59-A20F-F24DC54DBE5B}"/>
          </ac:spMkLst>
        </pc:spChg>
        <pc:picChg chg="mod">
          <ac:chgData name="LESIAK, REMY" userId="a3612a7c-9754-4a96-bbce-22dd13fca895" providerId="ADAL" clId="{EB87E3E4-684A-474A-9008-0815F63A6B75}" dt="2021-11-09T13:14:59.731" v="34671" actId="1076"/>
          <ac:picMkLst>
            <pc:docMk/>
            <pc:sldMk cId="3797451440" sldId="383"/>
            <ac:picMk id="9218" creationId="{A117CA97-0A49-42B3-A769-E63A12779AC7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9T13:47:04.413" v="35151" actId="20577"/>
        <pc:sldMkLst>
          <pc:docMk/>
          <pc:sldMk cId="3594834942" sldId="384"/>
        </pc:sldMkLst>
        <pc:spChg chg="mod">
          <ac:chgData name="LESIAK, REMY" userId="a3612a7c-9754-4a96-bbce-22dd13fca895" providerId="ADAL" clId="{EB87E3E4-684A-474A-9008-0815F63A6B75}" dt="2021-11-09T13:47:04.413" v="35151" actId="20577"/>
          <ac:spMkLst>
            <pc:docMk/>
            <pc:sldMk cId="3594834942" sldId="384"/>
            <ac:spMk id="4" creationId="{FA8A1AF8-58D3-4627-91B3-53B6E67FEE5C}"/>
          </ac:spMkLst>
        </pc:spChg>
        <pc:spChg chg="del">
          <ac:chgData name="LESIAK, REMY" userId="a3612a7c-9754-4a96-bbce-22dd13fca895" providerId="ADAL" clId="{EB87E3E4-684A-474A-9008-0815F63A6B75}" dt="2021-11-09T13:18:18.172" v="34730" actId="478"/>
          <ac:spMkLst>
            <pc:docMk/>
            <pc:sldMk cId="3594834942" sldId="384"/>
            <ac:spMk id="7" creationId="{D4496D6A-979D-439F-AFA8-18BB81A0F65E}"/>
          </ac:spMkLst>
        </pc:spChg>
        <pc:graphicFrameChg chg="add mod modGraphic">
          <ac:chgData name="LESIAK, REMY" userId="a3612a7c-9754-4a96-bbce-22dd13fca895" providerId="ADAL" clId="{EB87E3E4-684A-474A-9008-0815F63A6B75}" dt="2021-11-09T13:42:49.075" v="35133" actId="1076"/>
          <ac:graphicFrameMkLst>
            <pc:docMk/>
            <pc:sldMk cId="3594834942" sldId="384"/>
            <ac:graphicFrameMk id="2" creationId="{0A04EFE8-5E16-4041-934F-F5D3035D445E}"/>
          </ac:graphicFrameMkLst>
        </pc:graphicFrameChg>
        <pc:picChg chg="del">
          <ac:chgData name="LESIAK, REMY" userId="a3612a7c-9754-4a96-bbce-22dd13fca895" providerId="ADAL" clId="{EB87E3E4-684A-474A-9008-0815F63A6B75}" dt="2021-11-09T13:18:19.048" v="34731" actId="478"/>
          <ac:picMkLst>
            <pc:docMk/>
            <pc:sldMk cId="3594834942" sldId="384"/>
            <ac:picMk id="9218" creationId="{A117CA97-0A49-42B3-A769-E63A12779AC7}"/>
          </ac:picMkLst>
        </pc:picChg>
      </pc:sldChg>
      <pc:sldChg chg="addSp delSp modSp add mod chgLayout">
        <pc:chgData name="LESIAK, REMY" userId="a3612a7c-9754-4a96-bbce-22dd13fca895" providerId="ADAL" clId="{EB87E3E4-684A-474A-9008-0815F63A6B75}" dt="2021-11-09T14:06:23.114" v="36095" actId="207"/>
        <pc:sldMkLst>
          <pc:docMk/>
          <pc:sldMk cId="1016432946" sldId="385"/>
        </pc:sldMkLst>
        <pc:spChg chg="mod ord">
          <ac:chgData name="LESIAK, REMY" userId="a3612a7c-9754-4a96-bbce-22dd13fca895" providerId="ADAL" clId="{EB87E3E4-684A-474A-9008-0815F63A6B75}" dt="2021-11-09T13:50:07.705" v="35156" actId="700"/>
          <ac:spMkLst>
            <pc:docMk/>
            <pc:sldMk cId="1016432946" sldId="385"/>
            <ac:spMk id="3" creationId="{19707106-89B4-4A5A-9F50-EEC8F6669FC5}"/>
          </ac:spMkLst>
        </pc:spChg>
        <pc:spChg chg="mod ord">
          <ac:chgData name="LESIAK, REMY" userId="a3612a7c-9754-4a96-bbce-22dd13fca895" providerId="ADAL" clId="{EB87E3E4-684A-474A-9008-0815F63A6B75}" dt="2021-11-09T13:50:07.705" v="35156" actId="700"/>
          <ac:spMkLst>
            <pc:docMk/>
            <pc:sldMk cId="1016432946" sldId="385"/>
            <ac:spMk id="4" creationId="{FA8A1AF8-58D3-4627-91B3-53B6E67FEE5C}"/>
          </ac:spMkLst>
        </pc:spChg>
        <pc:spChg chg="mod ord">
          <ac:chgData name="LESIAK, REMY" userId="a3612a7c-9754-4a96-bbce-22dd13fca895" providerId="ADAL" clId="{EB87E3E4-684A-474A-9008-0815F63A6B75}" dt="2021-11-09T13:50:07.705" v="35156" actId="700"/>
          <ac:spMkLst>
            <pc:docMk/>
            <pc:sldMk cId="1016432946" sldId="385"/>
            <ac:spMk id="5" creationId="{8C9BACD7-AA5F-42EB-8F79-4B2F7E9D1233}"/>
          </ac:spMkLst>
        </pc:spChg>
        <pc:spChg chg="mod ord">
          <ac:chgData name="LESIAK, REMY" userId="a3612a7c-9754-4a96-bbce-22dd13fca895" providerId="ADAL" clId="{EB87E3E4-684A-474A-9008-0815F63A6B75}" dt="2021-11-09T13:50:07.705" v="35156" actId="700"/>
          <ac:spMkLst>
            <pc:docMk/>
            <pc:sldMk cId="1016432946" sldId="385"/>
            <ac:spMk id="6" creationId="{040ADFD7-3D35-4ADB-A586-3FF9D110931E}"/>
          </ac:spMkLst>
        </pc:spChg>
        <pc:spChg chg="add mod ord">
          <ac:chgData name="LESIAK, REMY" userId="a3612a7c-9754-4a96-bbce-22dd13fca895" providerId="ADAL" clId="{EB87E3E4-684A-474A-9008-0815F63A6B75}" dt="2021-11-09T14:00:32.001" v="36036" actId="20577"/>
          <ac:spMkLst>
            <pc:docMk/>
            <pc:sldMk cId="1016432946" sldId="385"/>
            <ac:spMk id="8" creationId="{D24A3F45-05F2-49E0-8CC7-CC9EF9FC06C3}"/>
          </ac:spMkLst>
        </pc:spChg>
        <pc:spChg chg="add mod">
          <ac:chgData name="LESIAK, REMY" userId="a3612a7c-9754-4a96-bbce-22dd13fca895" providerId="ADAL" clId="{EB87E3E4-684A-474A-9008-0815F63A6B75}" dt="2021-11-09T14:06:23.114" v="36095" actId="207"/>
          <ac:spMkLst>
            <pc:docMk/>
            <pc:sldMk cId="1016432946" sldId="385"/>
            <ac:spMk id="10" creationId="{7183DD0B-78F2-447A-93EC-5EA0F99BD4E8}"/>
          </ac:spMkLst>
        </pc:spChg>
        <pc:graphicFrameChg chg="del">
          <ac:chgData name="LESIAK, REMY" userId="a3612a7c-9754-4a96-bbce-22dd13fca895" providerId="ADAL" clId="{EB87E3E4-684A-474A-9008-0815F63A6B75}" dt="2021-11-09T13:50:03.081" v="35155" actId="478"/>
          <ac:graphicFrameMkLst>
            <pc:docMk/>
            <pc:sldMk cId="1016432946" sldId="385"/>
            <ac:graphicFrameMk id="2" creationId="{0A04EFE8-5E16-4041-934F-F5D3035D445E}"/>
          </ac:graphicFrameMkLst>
        </pc:graphicFrameChg>
        <pc:graphicFrameChg chg="add del mod">
          <ac:chgData name="LESIAK, REMY" userId="a3612a7c-9754-4a96-bbce-22dd13fca895" providerId="ADAL" clId="{EB87E3E4-684A-474A-9008-0815F63A6B75}" dt="2021-11-09T13:49:55.825" v="35153"/>
          <ac:graphicFrameMkLst>
            <pc:docMk/>
            <pc:sldMk cId="1016432946" sldId="385"/>
            <ac:graphicFrameMk id="7" creationId="{EFDE55A3-E9CF-448E-9D7E-8BAEEFE66F7B}"/>
          </ac:graphicFrameMkLst>
        </pc:graphicFrameChg>
      </pc:sldChg>
      <pc:sldChg chg="addSp delSp modSp add mod">
        <pc:chgData name="LESIAK, REMY" userId="a3612a7c-9754-4a96-bbce-22dd13fca895" providerId="ADAL" clId="{EB87E3E4-684A-474A-9008-0815F63A6B75}" dt="2021-11-09T14:05:30.990" v="36090" actId="1076"/>
        <pc:sldMkLst>
          <pc:docMk/>
          <pc:sldMk cId="594316967" sldId="386"/>
        </pc:sldMkLst>
        <pc:spChg chg="mod">
          <ac:chgData name="LESIAK, REMY" userId="a3612a7c-9754-4a96-bbce-22dd13fca895" providerId="ADAL" clId="{EB87E3E4-684A-474A-9008-0815F63A6B75}" dt="2021-11-09T14:03:44.676" v="36047" actId="20577"/>
          <ac:spMkLst>
            <pc:docMk/>
            <pc:sldMk cId="594316967" sldId="386"/>
            <ac:spMk id="4" creationId="{FA8A1AF8-58D3-4627-91B3-53B6E67FEE5C}"/>
          </ac:spMkLst>
        </pc:spChg>
        <pc:spChg chg="add del mod">
          <ac:chgData name="LESIAK, REMY" userId="a3612a7c-9754-4a96-bbce-22dd13fca895" providerId="ADAL" clId="{EB87E3E4-684A-474A-9008-0815F63A6B75}" dt="2021-11-09T14:03:49.598" v="36049" actId="478"/>
          <ac:spMkLst>
            <pc:docMk/>
            <pc:sldMk cId="594316967" sldId="386"/>
            <ac:spMk id="8" creationId="{F4F5630A-A8EF-4E4B-BDEB-A13879D04545}"/>
          </ac:spMkLst>
        </pc:spChg>
        <pc:spChg chg="add mod">
          <ac:chgData name="LESIAK, REMY" userId="a3612a7c-9754-4a96-bbce-22dd13fca895" providerId="ADAL" clId="{EB87E3E4-684A-474A-9008-0815F63A6B75}" dt="2021-11-09T14:04:56.642" v="36080" actId="1076"/>
          <ac:spMkLst>
            <pc:docMk/>
            <pc:sldMk cId="594316967" sldId="386"/>
            <ac:spMk id="11" creationId="{5471DB88-4CC8-43DC-B997-A1D6260FAFCB}"/>
          </ac:spMkLst>
        </pc:spChg>
        <pc:graphicFrameChg chg="del">
          <ac:chgData name="LESIAK, REMY" userId="a3612a7c-9754-4a96-bbce-22dd13fca895" providerId="ADAL" clId="{EB87E3E4-684A-474A-9008-0815F63A6B75}" dt="2021-11-09T14:00:42.469" v="36037" actId="478"/>
          <ac:graphicFrameMkLst>
            <pc:docMk/>
            <pc:sldMk cId="594316967" sldId="386"/>
            <ac:graphicFrameMk id="2" creationId="{0A04EFE8-5E16-4041-934F-F5D3035D445E}"/>
          </ac:graphicFrameMkLst>
        </pc:graphicFrameChg>
        <pc:graphicFrameChg chg="add mod modGraphic">
          <ac:chgData name="LESIAK, REMY" userId="a3612a7c-9754-4a96-bbce-22dd13fca895" providerId="ADAL" clId="{EB87E3E4-684A-474A-9008-0815F63A6B75}" dt="2021-11-09T14:05:30.990" v="36090" actId="1076"/>
          <ac:graphicFrameMkLst>
            <pc:docMk/>
            <pc:sldMk cId="594316967" sldId="386"/>
            <ac:graphicFrameMk id="7" creationId="{C35599A6-F59F-460D-A582-9809288B347B}"/>
          </ac:graphicFrameMkLst>
        </pc:graphicFrameChg>
        <pc:graphicFrameChg chg="add del mod modGraphic">
          <ac:chgData name="LESIAK, REMY" userId="a3612a7c-9754-4a96-bbce-22dd13fca895" providerId="ADAL" clId="{EB87E3E4-684A-474A-9008-0815F63A6B75}" dt="2021-11-09T14:04:41.604" v="36076" actId="478"/>
          <ac:graphicFrameMkLst>
            <pc:docMk/>
            <pc:sldMk cId="594316967" sldId="386"/>
            <ac:graphicFrameMk id="9" creationId="{0D2DFB3A-23C8-4A86-BBA3-1046118770BE}"/>
          </ac:graphicFrameMkLst>
        </pc:graphicFrameChg>
        <pc:graphicFrameChg chg="add mod modGraphic">
          <ac:chgData name="LESIAK, REMY" userId="a3612a7c-9754-4a96-bbce-22dd13fca895" providerId="ADAL" clId="{EB87E3E4-684A-474A-9008-0815F63A6B75}" dt="2021-11-09T14:05:25.413" v="36089" actId="1076"/>
          <ac:graphicFrameMkLst>
            <pc:docMk/>
            <pc:sldMk cId="594316967" sldId="386"/>
            <ac:graphicFrameMk id="12" creationId="{DA00CC42-2CA4-4CEA-B491-3A462F1F401B}"/>
          </ac:graphicFrameMkLst>
        </pc:graphicFrameChg>
      </pc:sldChg>
      <pc:sldChg chg="add">
        <pc:chgData name="LESIAK, REMY" userId="a3612a7c-9754-4a96-bbce-22dd13fca895" providerId="ADAL" clId="{EB87E3E4-684A-474A-9008-0815F63A6B75}" dt="2021-11-09T14:06:42.257" v="36096"/>
        <pc:sldMkLst>
          <pc:docMk/>
          <pc:sldMk cId="1730643095" sldId="387"/>
        </pc:sldMkLst>
      </pc:sldChg>
      <pc:sldChg chg="addSp delSp modSp add mod modShow">
        <pc:chgData name="LESIAK, REMY" userId="a3612a7c-9754-4a96-bbce-22dd13fca895" providerId="ADAL" clId="{EB87E3E4-684A-474A-9008-0815F63A6B75}" dt="2021-11-09T14:36:07.966" v="36815" actId="207"/>
        <pc:sldMkLst>
          <pc:docMk/>
          <pc:sldMk cId="1788068145" sldId="388"/>
        </pc:sldMkLst>
        <pc:spChg chg="mod">
          <ac:chgData name="LESIAK, REMY" userId="a3612a7c-9754-4a96-bbce-22dd13fca895" providerId="ADAL" clId="{EB87E3E4-684A-474A-9008-0815F63A6B75}" dt="2021-11-09T14:09:03.435" v="36204" actId="20577"/>
          <ac:spMkLst>
            <pc:docMk/>
            <pc:sldMk cId="1788068145" sldId="388"/>
            <ac:spMk id="6" creationId="{214D985F-2B08-4B44-94C2-26D7C8DFA9C1}"/>
          </ac:spMkLst>
        </pc:spChg>
        <pc:spChg chg="add mod">
          <ac:chgData name="LESIAK, REMY" userId="a3612a7c-9754-4a96-bbce-22dd13fca895" providerId="ADAL" clId="{EB87E3E4-684A-474A-9008-0815F63A6B75}" dt="2021-11-09T14:36:07.966" v="36815" actId="207"/>
          <ac:spMkLst>
            <pc:docMk/>
            <pc:sldMk cId="1788068145" sldId="388"/>
            <ac:spMk id="13" creationId="{FFEC749C-B386-4CA3-85FC-9F71E9AB2032}"/>
          </ac:spMkLst>
        </pc:spChg>
        <pc:spChg chg="del">
          <ac:chgData name="LESIAK, REMY" userId="a3612a7c-9754-4a96-bbce-22dd13fca895" providerId="ADAL" clId="{EB87E3E4-684A-474A-9008-0815F63A6B75}" dt="2021-11-09T14:09:08.929" v="36206" actId="478"/>
          <ac:spMkLst>
            <pc:docMk/>
            <pc:sldMk cId="1788068145" sldId="388"/>
            <ac:spMk id="14" creationId="{15D83BB8-6262-4F26-995F-6164A89E1243}"/>
          </ac:spMkLst>
        </pc:spChg>
        <pc:spChg chg="del">
          <ac:chgData name="LESIAK, REMY" userId="a3612a7c-9754-4a96-bbce-22dd13fca895" providerId="ADAL" clId="{EB87E3E4-684A-474A-9008-0815F63A6B75}" dt="2021-11-09T14:09:14.838" v="36209" actId="478"/>
          <ac:spMkLst>
            <pc:docMk/>
            <pc:sldMk cId="1788068145" sldId="388"/>
            <ac:spMk id="16" creationId="{06E5FD74-319A-4457-8846-C30DBE3F26EF}"/>
          </ac:spMkLst>
        </pc:spChg>
        <pc:spChg chg="mod">
          <ac:chgData name="LESIAK, REMY" userId="a3612a7c-9754-4a96-bbce-22dd13fca895" providerId="ADAL" clId="{EB87E3E4-684A-474A-9008-0815F63A6B75}" dt="2021-11-09T14:32:27.559" v="36784" actId="20577"/>
          <ac:spMkLst>
            <pc:docMk/>
            <pc:sldMk cId="1788068145" sldId="388"/>
            <ac:spMk id="17" creationId="{F869EEA6-A12B-402C-A6F5-7D50FC80B65E}"/>
          </ac:spMkLst>
        </pc:spChg>
        <pc:graphicFrameChg chg="del modGraphic">
          <ac:chgData name="LESIAK, REMY" userId="a3612a7c-9754-4a96-bbce-22dd13fca895" providerId="ADAL" clId="{EB87E3E4-684A-474A-9008-0815F63A6B75}" dt="2021-11-09T14:09:10.391" v="36207" actId="478"/>
          <ac:graphicFrameMkLst>
            <pc:docMk/>
            <pc:sldMk cId="1788068145" sldId="388"/>
            <ac:graphicFrameMk id="9" creationId="{84DFAB27-8EDD-4A61-B2AC-16019DCA1712}"/>
          </ac:graphicFrameMkLst>
        </pc:graphicFrameChg>
        <pc:graphicFrameChg chg="del">
          <ac:chgData name="LESIAK, REMY" userId="a3612a7c-9754-4a96-bbce-22dd13fca895" providerId="ADAL" clId="{EB87E3E4-684A-474A-9008-0815F63A6B75}" dt="2021-11-09T14:09:13.466" v="36208" actId="478"/>
          <ac:graphicFrameMkLst>
            <pc:docMk/>
            <pc:sldMk cId="1788068145" sldId="388"/>
            <ac:graphicFrameMk id="11" creationId="{7DC6FE35-0046-4BBA-858E-D23875DD15A2}"/>
          </ac:graphicFrameMkLst>
        </pc:graphicFrameChg>
        <pc:graphicFrameChg chg="del mod modGraphic">
          <ac:chgData name="LESIAK, REMY" userId="a3612a7c-9754-4a96-bbce-22dd13fca895" providerId="ADAL" clId="{EB87E3E4-684A-474A-9008-0815F63A6B75}" dt="2021-11-09T14:35:52.042" v="36812" actId="478"/>
          <ac:graphicFrameMkLst>
            <pc:docMk/>
            <pc:sldMk cId="1788068145" sldId="388"/>
            <ac:graphicFrameMk id="12" creationId="{6BC489AC-822E-42FC-8173-B2E5442895A0}"/>
          </ac:graphicFrameMkLst>
        </pc:graphicFrameChg>
      </pc:sldChg>
      <pc:sldChg chg="add del">
        <pc:chgData name="LESIAK, REMY" userId="a3612a7c-9754-4a96-bbce-22dd13fca895" providerId="ADAL" clId="{EB87E3E4-684A-474A-9008-0815F63A6B75}" dt="2021-11-09T14:08:23.818" v="36111" actId="47"/>
        <pc:sldMkLst>
          <pc:docMk/>
          <pc:sldMk cId="1992119204" sldId="388"/>
        </pc:sldMkLst>
      </pc:sldChg>
      <pc:sldChg chg="addSp delSp modSp add mod">
        <pc:chgData name="LESIAK, REMY" userId="a3612a7c-9754-4a96-bbce-22dd13fca895" providerId="ADAL" clId="{EB87E3E4-684A-474A-9008-0815F63A6B75}" dt="2021-11-09T14:18:29.330" v="36690" actId="20577"/>
        <pc:sldMkLst>
          <pc:docMk/>
          <pc:sldMk cId="827145406" sldId="389"/>
        </pc:sldMkLst>
        <pc:spChg chg="mod">
          <ac:chgData name="LESIAK, REMY" userId="a3612a7c-9754-4a96-bbce-22dd13fca895" providerId="ADAL" clId="{EB87E3E4-684A-474A-9008-0815F63A6B75}" dt="2021-11-09T14:12:22.919" v="36264" actId="20577"/>
          <ac:spMkLst>
            <pc:docMk/>
            <pc:sldMk cId="827145406" sldId="389"/>
            <ac:spMk id="4" creationId="{FA8A1AF8-58D3-4627-91B3-53B6E67FEE5C}"/>
          </ac:spMkLst>
        </pc:spChg>
        <pc:spChg chg="add mod">
          <ac:chgData name="LESIAK, REMY" userId="a3612a7c-9754-4a96-bbce-22dd13fca895" providerId="ADAL" clId="{EB87E3E4-684A-474A-9008-0815F63A6B75}" dt="2021-11-09T14:18:29.330" v="36690" actId="20577"/>
          <ac:spMkLst>
            <pc:docMk/>
            <pc:sldMk cId="827145406" sldId="389"/>
            <ac:spMk id="8" creationId="{3B2B99ED-555C-43B4-A264-435806E7740A}"/>
          </ac:spMkLst>
        </pc:spChg>
        <pc:spChg chg="mod">
          <ac:chgData name="LESIAK, REMY" userId="a3612a7c-9754-4a96-bbce-22dd13fca895" providerId="ADAL" clId="{EB87E3E4-684A-474A-9008-0815F63A6B75}" dt="2021-11-09T14:16:58.040" v="36659" actId="313"/>
          <ac:spMkLst>
            <pc:docMk/>
            <pc:sldMk cId="827145406" sldId="389"/>
            <ac:spMk id="9" creationId="{E86AD34D-FCD1-4F59-A20F-F24DC54DBE5B}"/>
          </ac:spMkLst>
        </pc:spChg>
        <pc:picChg chg="del">
          <ac:chgData name="LESIAK, REMY" userId="a3612a7c-9754-4a96-bbce-22dd13fca895" providerId="ADAL" clId="{EB87E3E4-684A-474A-9008-0815F63A6B75}" dt="2021-11-09T14:12:27.478" v="36265" actId="478"/>
          <ac:picMkLst>
            <pc:docMk/>
            <pc:sldMk cId="827145406" sldId="389"/>
            <ac:picMk id="9218" creationId="{A117CA97-0A49-42B3-A769-E63A12779AC7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9T14:36:11.686" v="36816" actId="207"/>
        <pc:sldMkLst>
          <pc:docMk/>
          <pc:sldMk cId="3498020482" sldId="390"/>
        </pc:sldMkLst>
        <pc:spChg chg="add mod">
          <ac:chgData name="LESIAK, REMY" userId="a3612a7c-9754-4a96-bbce-22dd13fca895" providerId="ADAL" clId="{EB87E3E4-684A-474A-9008-0815F63A6B75}" dt="2021-11-09T14:36:11.686" v="36816" actId="207"/>
          <ac:spMkLst>
            <pc:docMk/>
            <pc:sldMk cId="3498020482" sldId="390"/>
            <ac:spMk id="9" creationId="{849F0936-1EB3-4B2B-AD1E-1DE38212D542}"/>
          </ac:spMkLst>
        </pc:spChg>
        <pc:spChg chg="mod">
          <ac:chgData name="LESIAK, REMY" userId="a3612a7c-9754-4a96-bbce-22dd13fca895" providerId="ADAL" clId="{EB87E3E4-684A-474A-9008-0815F63A6B75}" dt="2021-11-09T14:32:34.797" v="36787" actId="20577"/>
          <ac:spMkLst>
            <pc:docMk/>
            <pc:sldMk cId="3498020482" sldId="390"/>
            <ac:spMk id="17" creationId="{F869EEA6-A12B-402C-A6F5-7D50FC80B65E}"/>
          </ac:spMkLst>
        </pc:spChg>
        <pc:graphicFrameChg chg="del">
          <ac:chgData name="LESIAK, REMY" userId="a3612a7c-9754-4a96-bbce-22dd13fca895" providerId="ADAL" clId="{EB87E3E4-684A-474A-9008-0815F63A6B75}" dt="2021-11-09T14:32:44.299" v="36788" actId="478"/>
          <ac:graphicFrameMkLst>
            <pc:docMk/>
            <pc:sldMk cId="3498020482" sldId="390"/>
            <ac:graphicFrameMk id="12" creationId="{6BC489AC-822E-42FC-8173-B2E5442895A0}"/>
          </ac:graphicFrameMkLst>
        </pc:graphicFrameChg>
      </pc:sldChg>
      <pc:sldChg chg="delSp modSp add mod">
        <pc:chgData name="LESIAK, REMY" userId="a3612a7c-9754-4a96-bbce-22dd13fca895" providerId="ADAL" clId="{EB87E3E4-684A-474A-9008-0815F63A6B75}" dt="2021-11-09T14:57:19.189" v="37836" actId="20577"/>
        <pc:sldMkLst>
          <pc:docMk/>
          <pc:sldMk cId="37717" sldId="391"/>
        </pc:sldMkLst>
        <pc:spChg chg="mod">
          <ac:chgData name="LESIAK, REMY" userId="a3612a7c-9754-4a96-bbce-22dd13fca895" providerId="ADAL" clId="{EB87E3E4-684A-474A-9008-0815F63A6B75}" dt="2021-11-09T14:57:19.189" v="37836" actId="20577"/>
          <ac:spMkLst>
            <pc:docMk/>
            <pc:sldMk cId="37717" sldId="391"/>
            <ac:spMk id="2" creationId="{00000000-0000-0000-0000-000000000000}"/>
          </ac:spMkLst>
        </pc:spChg>
        <pc:picChg chg="del">
          <ac:chgData name="LESIAK, REMY" userId="a3612a7c-9754-4a96-bbce-22dd13fca895" providerId="ADAL" clId="{EB87E3E4-684A-474A-9008-0815F63A6B75}" dt="2021-11-09T14:53:55.258" v="37448"/>
          <ac:picMkLst>
            <pc:docMk/>
            <pc:sldMk cId="37717" sldId="391"/>
            <ac:picMk id="5" creationId="{78C2317D-C0DE-4FDE-AB42-D0C3D5FAAD20}"/>
          </ac:picMkLst>
        </pc:picChg>
      </pc:sldChg>
      <pc:sldChg chg="addSp delSp modSp new mod modClrScheme chgLayout">
        <pc:chgData name="LESIAK, REMY" userId="a3612a7c-9754-4a96-bbce-22dd13fca895" providerId="ADAL" clId="{EB87E3E4-684A-474A-9008-0815F63A6B75}" dt="2021-11-09T14:59:31.661" v="37992" actId="6549"/>
        <pc:sldMkLst>
          <pc:docMk/>
          <pc:sldMk cId="618002035" sldId="392"/>
        </pc:sldMkLst>
        <pc:spChg chg="del mod ord">
          <ac:chgData name="LESIAK, REMY" userId="a3612a7c-9754-4a96-bbce-22dd13fca895" providerId="ADAL" clId="{EB87E3E4-684A-474A-9008-0815F63A6B75}" dt="2021-11-09T14:54:02.062" v="37450" actId="700"/>
          <ac:spMkLst>
            <pc:docMk/>
            <pc:sldMk cId="618002035" sldId="392"/>
            <ac:spMk id="2" creationId="{0CD08C9B-DFE8-4557-9015-F5631D4E80C3}"/>
          </ac:spMkLst>
        </pc:spChg>
        <pc:spChg chg="mod ord">
          <ac:chgData name="LESIAK, REMY" userId="a3612a7c-9754-4a96-bbce-22dd13fca895" providerId="ADAL" clId="{EB87E3E4-684A-474A-9008-0815F63A6B75}" dt="2021-11-09T14:54:02.062" v="37450" actId="700"/>
          <ac:spMkLst>
            <pc:docMk/>
            <pc:sldMk cId="618002035" sldId="392"/>
            <ac:spMk id="3" creationId="{8335268E-48A1-4113-B3F2-B89DF4D318D2}"/>
          </ac:spMkLst>
        </pc:spChg>
        <pc:spChg chg="mod ord">
          <ac:chgData name="LESIAK, REMY" userId="a3612a7c-9754-4a96-bbce-22dd13fca895" providerId="ADAL" clId="{EB87E3E4-684A-474A-9008-0815F63A6B75}" dt="2021-11-09T14:54:02.062" v="37450" actId="700"/>
          <ac:spMkLst>
            <pc:docMk/>
            <pc:sldMk cId="618002035" sldId="392"/>
            <ac:spMk id="4" creationId="{88D43137-C1DB-4148-B9CA-A0CEA19DBC6E}"/>
          </ac:spMkLst>
        </pc:spChg>
        <pc:spChg chg="add mod ord">
          <ac:chgData name="LESIAK, REMY" userId="a3612a7c-9754-4a96-bbce-22dd13fca895" providerId="ADAL" clId="{EB87E3E4-684A-474A-9008-0815F63A6B75}" dt="2021-11-09T14:57:13.674" v="37823" actId="20577"/>
          <ac:spMkLst>
            <pc:docMk/>
            <pc:sldMk cId="618002035" sldId="392"/>
            <ac:spMk id="5" creationId="{F30E617D-CA3A-431E-AABB-FC2A4DE4D7C5}"/>
          </ac:spMkLst>
        </pc:spChg>
        <pc:spChg chg="add mod ord">
          <ac:chgData name="LESIAK, REMY" userId="a3612a7c-9754-4a96-bbce-22dd13fca895" providerId="ADAL" clId="{EB87E3E4-684A-474A-9008-0815F63A6B75}" dt="2021-11-09T14:54:30.601" v="37474" actId="20577"/>
          <ac:spMkLst>
            <pc:docMk/>
            <pc:sldMk cId="618002035" sldId="392"/>
            <ac:spMk id="6" creationId="{BF63DC1B-3F5A-4C2C-B0FA-BC0345177815}"/>
          </ac:spMkLst>
        </pc:spChg>
        <pc:spChg chg="add mod ord">
          <ac:chgData name="LESIAK, REMY" userId="a3612a7c-9754-4a96-bbce-22dd13fca895" providerId="ADAL" clId="{EB87E3E4-684A-474A-9008-0815F63A6B75}" dt="2021-11-09T14:59:31.661" v="37992" actId="6549"/>
          <ac:spMkLst>
            <pc:docMk/>
            <pc:sldMk cId="618002035" sldId="392"/>
            <ac:spMk id="7" creationId="{47C9A8FD-B90E-4C2E-B03F-6BF46CC8AA1F}"/>
          </ac:spMkLst>
        </pc:spChg>
      </pc:sldChg>
      <pc:sldChg chg="addSp delSp modSp add mod">
        <pc:chgData name="LESIAK, REMY" userId="a3612a7c-9754-4a96-bbce-22dd13fca895" providerId="ADAL" clId="{EB87E3E4-684A-474A-9008-0815F63A6B75}" dt="2021-11-09T15:51:04.578" v="38931" actId="20577"/>
        <pc:sldMkLst>
          <pc:docMk/>
          <pc:sldMk cId="3662463714" sldId="393"/>
        </pc:sldMkLst>
        <pc:spChg chg="mod">
          <ac:chgData name="LESIAK, REMY" userId="a3612a7c-9754-4a96-bbce-22dd13fca895" providerId="ADAL" clId="{EB87E3E4-684A-474A-9008-0815F63A6B75}" dt="2021-11-09T15:00:01.598" v="38010" actId="20577"/>
          <ac:spMkLst>
            <pc:docMk/>
            <pc:sldMk cId="3662463714" sldId="393"/>
            <ac:spMk id="6" creationId="{BF63DC1B-3F5A-4C2C-B0FA-BC0345177815}"/>
          </ac:spMkLst>
        </pc:spChg>
        <pc:spChg chg="del">
          <ac:chgData name="LESIAK, REMY" userId="a3612a7c-9754-4a96-bbce-22dd13fca895" providerId="ADAL" clId="{EB87E3E4-684A-474A-9008-0815F63A6B75}" dt="2021-11-09T15:00:04.045" v="38011" actId="478"/>
          <ac:spMkLst>
            <pc:docMk/>
            <pc:sldMk cId="3662463714" sldId="393"/>
            <ac:spMk id="7" creationId="{47C9A8FD-B90E-4C2E-B03F-6BF46CC8AA1F}"/>
          </ac:spMkLst>
        </pc:spChg>
        <pc:spChg chg="add del mod">
          <ac:chgData name="LESIAK, REMY" userId="a3612a7c-9754-4a96-bbce-22dd13fca895" providerId="ADAL" clId="{EB87E3E4-684A-474A-9008-0815F63A6B75}" dt="2021-11-09T15:00:06.360" v="38012" actId="478"/>
          <ac:spMkLst>
            <pc:docMk/>
            <pc:sldMk cId="3662463714" sldId="393"/>
            <ac:spMk id="8" creationId="{9B97649F-61EF-4683-A83F-1F735CC5AB9A}"/>
          </ac:spMkLst>
        </pc:spChg>
        <pc:spChg chg="add del">
          <ac:chgData name="LESIAK, REMY" userId="a3612a7c-9754-4a96-bbce-22dd13fca895" providerId="ADAL" clId="{EB87E3E4-684A-474A-9008-0815F63A6B75}" dt="2021-11-09T15:00:17.851" v="38014"/>
          <ac:spMkLst>
            <pc:docMk/>
            <pc:sldMk cId="3662463714" sldId="393"/>
            <ac:spMk id="9" creationId="{96A25405-8000-42CB-900F-FB5704868760}"/>
          </ac:spMkLst>
        </pc:spChg>
        <pc:spChg chg="add mod">
          <ac:chgData name="LESIAK, REMY" userId="a3612a7c-9754-4a96-bbce-22dd13fca895" providerId="ADAL" clId="{EB87E3E4-684A-474A-9008-0815F63A6B75}" dt="2021-11-09T15:51:04.578" v="38931" actId="20577"/>
          <ac:spMkLst>
            <pc:docMk/>
            <pc:sldMk cId="3662463714" sldId="393"/>
            <ac:spMk id="11" creationId="{0AF447C3-808E-4126-A42F-34437D464C2E}"/>
          </ac:spMkLst>
        </pc:spChg>
        <pc:picChg chg="add mod">
          <ac:chgData name="LESIAK, REMY" userId="a3612a7c-9754-4a96-bbce-22dd13fca895" providerId="ADAL" clId="{EB87E3E4-684A-474A-9008-0815F63A6B75}" dt="2021-11-09T15:01:08.664" v="38018" actId="1076"/>
          <ac:picMkLst>
            <pc:docMk/>
            <pc:sldMk cId="3662463714" sldId="393"/>
            <ac:picMk id="10" creationId="{A2C5CBBF-2C7A-4829-8540-E8DFEA1302AE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9T15:05:24.438" v="38271" actId="1076"/>
        <pc:sldMkLst>
          <pc:docMk/>
          <pc:sldMk cId="3356119723" sldId="394"/>
        </pc:sldMkLst>
        <pc:spChg chg="add del">
          <ac:chgData name="LESIAK, REMY" userId="a3612a7c-9754-4a96-bbce-22dd13fca895" providerId="ADAL" clId="{EB87E3E4-684A-474A-9008-0815F63A6B75}" dt="2021-11-09T15:04:15.506" v="38164" actId="478"/>
          <ac:spMkLst>
            <pc:docMk/>
            <pc:sldMk cId="3356119723" sldId="394"/>
            <ac:spMk id="2" creationId="{3264FEBF-7C41-4CFE-AD4C-D2BC06AEDE10}"/>
          </ac:spMkLst>
        </pc:spChg>
        <pc:spChg chg="mod">
          <ac:chgData name="LESIAK, REMY" userId="a3612a7c-9754-4a96-bbce-22dd13fca895" providerId="ADAL" clId="{EB87E3E4-684A-474A-9008-0815F63A6B75}" dt="2021-11-09T15:05:24.438" v="38271" actId="1076"/>
          <ac:spMkLst>
            <pc:docMk/>
            <pc:sldMk cId="3356119723" sldId="394"/>
            <ac:spMk id="11" creationId="{0AF447C3-808E-4126-A42F-34437D464C2E}"/>
          </ac:spMkLst>
        </pc:spChg>
        <pc:picChg chg="add mod">
          <ac:chgData name="LESIAK, REMY" userId="a3612a7c-9754-4a96-bbce-22dd13fca895" providerId="ADAL" clId="{EB87E3E4-684A-474A-9008-0815F63A6B75}" dt="2021-11-09T15:04:23.921" v="38167" actId="1076"/>
          <ac:picMkLst>
            <pc:docMk/>
            <pc:sldMk cId="3356119723" sldId="394"/>
            <ac:picMk id="7" creationId="{57E470C0-33DF-4780-828C-BF4510B2823E}"/>
          </ac:picMkLst>
        </pc:picChg>
        <pc:picChg chg="del">
          <ac:chgData name="LESIAK, REMY" userId="a3612a7c-9754-4a96-bbce-22dd13fca895" providerId="ADAL" clId="{EB87E3E4-684A-474A-9008-0815F63A6B75}" dt="2021-11-09T15:04:12.998" v="38162" actId="478"/>
          <ac:picMkLst>
            <pc:docMk/>
            <pc:sldMk cId="3356119723" sldId="394"/>
            <ac:picMk id="10" creationId="{A2C5CBBF-2C7A-4829-8540-E8DFEA1302AE}"/>
          </ac:picMkLst>
        </pc:picChg>
      </pc:sldChg>
      <pc:sldChg chg="new del">
        <pc:chgData name="LESIAK, REMY" userId="a3612a7c-9754-4a96-bbce-22dd13fca895" providerId="ADAL" clId="{EB87E3E4-684A-474A-9008-0815F63A6B75}" dt="2021-11-09T15:03:59.453" v="38160" actId="47"/>
        <pc:sldMkLst>
          <pc:docMk/>
          <pc:sldMk cId="3822052290" sldId="394"/>
        </pc:sldMkLst>
      </pc:sldChg>
      <pc:sldChg chg="addSp delSp modSp add mod">
        <pc:chgData name="LESIAK, REMY" userId="a3612a7c-9754-4a96-bbce-22dd13fca895" providerId="ADAL" clId="{EB87E3E4-684A-474A-9008-0815F63A6B75}" dt="2021-11-09T15:21:10.736" v="38803" actId="5793"/>
        <pc:sldMkLst>
          <pc:docMk/>
          <pc:sldMk cId="2212479372" sldId="395"/>
        </pc:sldMkLst>
        <pc:spChg chg="mod">
          <ac:chgData name="LESIAK, REMY" userId="a3612a7c-9754-4a96-bbce-22dd13fca895" providerId="ADAL" clId="{EB87E3E4-684A-474A-9008-0815F63A6B75}" dt="2021-11-09T15:07:31.749" v="38336" actId="20577"/>
          <ac:spMkLst>
            <pc:docMk/>
            <pc:sldMk cId="2212479372" sldId="395"/>
            <ac:spMk id="6" creationId="{BF63DC1B-3F5A-4C2C-B0FA-BC0345177815}"/>
          </ac:spMkLst>
        </pc:spChg>
        <pc:spChg chg="add del">
          <ac:chgData name="LESIAK, REMY" userId="a3612a7c-9754-4a96-bbce-22dd13fca895" providerId="ADAL" clId="{EB87E3E4-684A-474A-9008-0815F63A6B75}" dt="2021-11-09T15:19:43.948" v="38793"/>
          <ac:spMkLst>
            <pc:docMk/>
            <pc:sldMk cId="2212479372" sldId="395"/>
            <ac:spMk id="8" creationId="{D6E2B55D-49AE-4FA5-8CCC-92884B6AD755}"/>
          </ac:spMkLst>
        </pc:spChg>
        <pc:spChg chg="mod">
          <ac:chgData name="LESIAK, REMY" userId="a3612a7c-9754-4a96-bbce-22dd13fca895" providerId="ADAL" clId="{EB87E3E4-684A-474A-9008-0815F63A6B75}" dt="2021-11-09T15:21:10.736" v="38803" actId="5793"/>
          <ac:spMkLst>
            <pc:docMk/>
            <pc:sldMk cId="2212479372" sldId="395"/>
            <ac:spMk id="11" creationId="{0AF447C3-808E-4126-A42F-34437D464C2E}"/>
          </ac:spMkLst>
        </pc:spChg>
        <pc:picChg chg="add mod">
          <ac:chgData name="LESIAK, REMY" userId="a3612a7c-9754-4a96-bbce-22dd13fca895" providerId="ADAL" clId="{EB87E3E4-684A-474A-9008-0815F63A6B75}" dt="2021-11-09T15:08:01.204" v="38340" actId="1076"/>
          <ac:picMkLst>
            <pc:docMk/>
            <pc:sldMk cId="2212479372" sldId="395"/>
            <ac:picMk id="2" creationId="{F66A43FF-941A-4239-9A67-B7F02BFAF9DE}"/>
          </ac:picMkLst>
        </pc:picChg>
        <pc:picChg chg="del">
          <ac:chgData name="LESIAK, REMY" userId="a3612a7c-9754-4a96-bbce-22dd13fca895" providerId="ADAL" clId="{EB87E3E4-684A-474A-9008-0815F63A6B75}" dt="2021-11-09T15:07:33.579" v="38337" actId="478"/>
          <ac:picMkLst>
            <pc:docMk/>
            <pc:sldMk cId="2212479372" sldId="395"/>
            <ac:picMk id="7" creationId="{57E470C0-33DF-4780-828C-BF4510B2823E}"/>
          </ac:picMkLst>
        </pc:picChg>
      </pc:sldChg>
      <pc:sldChg chg="addSp delSp modSp add mod">
        <pc:chgData name="LESIAK, REMY" userId="a3612a7c-9754-4a96-bbce-22dd13fca895" providerId="ADAL" clId="{EB87E3E4-684A-474A-9008-0815F63A6B75}" dt="2021-11-09T15:25:48.140" v="38930" actId="20577"/>
        <pc:sldMkLst>
          <pc:docMk/>
          <pc:sldMk cId="962216450" sldId="396"/>
        </pc:sldMkLst>
        <pc:spChg chg="mod">
          <ac:chgData name="LESIAK, REMY" userId="a3612a7c-9754-4a96-bbce-22dd13fca895" providerId="ADAL" clId="{EB87E3E4-684A-474A-9008-0815F63A6B75}" dt="2021-11-09T15:25:48.140" v="38930" actId="20577"/>
          <ac:spMkLst>
            <pc:docMk/>
            <pc:sldMk cId="962216450" sldId="396"/>
            <ac:spMk id="11" creationId="{0AF447C3-808E-4126-A42F-34437D464C2E}"/>
          </ac:spMkLst>
        </pc:spChg>
        <pc:picChg chg="del">
          <ac:chgData name="LESIAK, REMY" userId="a3612a7c-9754-4a96-bbce-22dd13fca895" providerId="ADAL" clId="{EB87E3E4-684A-474A-9008-0815F63A6B75}" dt="2021-11-09T15:20:48.383" v="38795" actId="478"/>
          <ac:picMkLst>
            <pc:docMk/>
            <pc:sldMk cId="962216450" sldId="396"/>
            <ac:picMk id="2" creationId="{F66A43FF-941A-4239-9A67-B7F02BFAF9DE}"/>
          </ac:picMkLst>
        </pc:picChg>
        <pc:picChg chg="add mod">
          <ac:chgData name="LESIAK, REMY" userId="a3612a7c-9754-4a96-bbce-22dd13fca895" providerId="ADAL" clId="{EB87E3E4-684A-474A-9008-0815F63A6B75}" dt="2021-11-09T15:21:02.472" v="38798" actId="1076"/>
          <ac:picMkLst>
            <pc:docMk/>
            <pc:sldMk cId="962216450" sldId="396"/>
            <ac:picMk id="7" creationId="{06545632-523A-4F22-960C-144289972F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endParaRPr lang="en-GB" sz="800" dirty="0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04C3C42E-F14B-43F4-9917-B663E421A4BC}" type="datetime1">
              <a:rPr lang="en-GB" sz="800" smtClean="0"/>
              <a:pPr/>
              <a:t>30/11/2021</a:t>
            </a:fld>
            <a:endParaRPr lang="en-GB" sz="800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endParaRPr lang="en-GB" sz="800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8393B2BB-416B-4E85-A754-0B695991D3F5}" type="slidenum">
              <a:rPr lang="en-GB" sz="800" smtClean="0"/>
              <a:pPr/>
              <a:t>‹N°›</a:t>
            </a:fld>
            <a:endParaRPr lang="en-GB" sz="8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0717D1D-1C3C-4AED-8041-3B3A6829F9A7}"/>
              </a:ext>
            </a:extLst>
          </p:cNvPr>
          <p:cNvSpPr/>
          <p:nvPr/>
        </p:nvSpPr>
        <p:spPr>
          <a:xfrm>
            <a:off x="364342" y="8861490"/>
            <a:ext cx="1095172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50" dirty="0">
                <a:effectLst/>
                <a:ea typeface="Verdana" panose="020B0604030504040204" pitchFamily="34" charset="0"/>
                <a:cs typeface="Calibri" panose="020F0502020204030204" pitchFamily="34" charset="0"/>
              </a:rPr>
              <a:t>© copyright </a:t>
            </a:r>
            <a:r>
              <a:rPr lang="en-GB" sz="750" dirty="0" err="1">
                <a:ea typeface="Verdana" panose="020B0604030504040204" pitchFamily="34" charset="0"/>
                <a:cs typeface="Calibri" panose="020F0502020204030204" pitchFamily="34" charset="0"/>
              </a:rPr>
              <a:t>Worldline</a:t>
            </a:r>
            <a:endParaRPr lang="en-GB" sz="750" dirty="0">
              <a:ea typeface="Verdana" panose="020B0604030504040204" pitchFamily="34" charset="0"/>
            </a:endParaRPr>
          </a:p>
        </p:txBody>
      </p:sp>
      <p:grpSp>
        <p:nvGrpSpPr>
          <p:cNvPr id="14" name="LS_equensWorldline  (JU-Free)" hidden="1">
            <a:extLst>
              <a:ext uri="{FF2B5EF4-FFF2-40B4-BE49-F238E27FC236}">
                <a16:creationId xmlns:a16="http://schemas.microsoft.com/office/drawing/2014/main" id="{85EB7E0D-F29D-4BDC-B41A-F71BD5190FB6}"/>
              </a:ext>
            </a:extLst>
          </p:cNvPr>
          <p:cNvGrpSpPr>
            <a:grpSpLocks noChangeAspect="1"/>
          </p:cNvGrpSpPr>
          <p:nvPr/>
        </p:nvGrpSpPr>
        <p:grpSpPr>
          <a:xfrm>
            <a:off x="4797360" y="8875080"/>
            <a:ext cx="1548000" cy="181183"/>
            <a:chOff x="1008063" y="1241424"/>
            <a:chExt cx="3092450" cy="361950"/>
          </a:xfrm>
        </p:grpSpPr>
        <p:sp>
          <p:nvSpPr>
            <p:cNvPr id="15" name="Vrije vorm: vorm 38" hidden="1">
              <a:extLst>
                <a:ext uri="{FF2B5EF4-FFF2-40B4-BE49-F238E27FC236}">
                  <a16:creationId xmlns:a16="http://schemas.microsoft.com/office/drawing/2014/main" id="{CD4955F5-39FA-43D9-9285-CB8569B9E1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36938" y="1250949"/>
              <a:ext cx="663575" cy="288926"/>
            </a:xfrm>
            <a:custGeom>
              <a:avLst/>
              <a:gdLst>
                <a:gd name="connsiteX0" fmla="*/ 564584 w 663575"/>
                <a:gd name="connsiteY0" fmla="*/ 107950 h 288926"/>
                <a:gd name="connsiteX1" fmla="*/ 520700 w 663575"/>
                <a:gd name="connsiteY1" fmla="*/ 157163 h 288926"/>
                <a:gd name="connsiteX2" fmla="*/ 603250 w 663575"/>
                <a:gd name="connsiteY2" fmla="*/ 157163 h 288926"/>
                <a:gd name="connsiteX3" fmla="*/ 564584 w 663575"/>
                <a:gd name="connsiteY3" fmla="*/ 107950 h 288926"/>
                <a:gd name="connsiteX4" fmla="*/ 0 w 663575"/>
                <a:gd name="connsiteY4" fmla="*/ 4763 h 288926"/>
                <a:gd name="connsiteX5" fmla="*/ 33286 w 663575"/>
                <a:gd name="connsiteY5" fmla="*/ 4763 h 288926"/>
                <a:gd name="connsiteX6" fmla="*/ 57299 w 663575"/>
                <a:gd name="connsiteY6" fmla="*/ 38138 h 288926"/>
                <a:gd name="connsiteX7" fmla="*/ 57299 w 663575"/>
                <a:gd name="connsiteY7" fmla="*/ 222176 h 288926"/>
                <a:gd name="connsiteX8" fmla="*/ 85354 w 663575"/>
                <a:gd name="connsiteY8" fmla="*/ 249353 h 288926"/>
                <a:gd name="connsiteX9" fmla="*/ 113885 w 663575"/>
                <a:gd name="connsiteY9" fmla="*/ 244108 h 288926"/>
                <a:gd name="connsiteX10" fmla="*/ 113885 w 663575"/>
                <a:gd name="connsiteY10" fmla="*/ 223607 h 288926"/>
                <a:gd name="connsiteX11" fmla="*/ 113885 w 663575"/>
                <a:gd name="connsiteY11" fmla="*/ 222892 h 288926"/>
                <a:gd name="connsiteX12" fmla="*/ 113885 w 663575"/>
                <a:gd name="connsiteY12" fmla="*/ 161386 h 288926"/>
                <a:gd name="connsiteX13" fmla="*/ 113885 w 663575"/>
                <a:gd name="connsiteY13" fmla="*/ 75089 h 288926"/>
                <a:gd name="connsiteX14" fmla="*/ 148122 w 663575"/>
                <a:gd name="connsiteY14" fmla="*/ 75089 h 288926"/>
                <a:gd name="connsiteX15" fmla="*/ 171184 w 663575"/>
                <a:gd name="connsiteY15" fmla="*/ 112755 h 288926"/>
                <a:gd name="connsiteX16" fmla="*/ 171184 w 663575"/>
                <a:gd name="connsiteY16" fmla="*/ 223130 h 288926"/>
                <a:gd name="connsiteX17" fmla="*/ 189491 w 663575"/>
                <a:gd name="connsiteY17" fmla="*/ 248876 h 288926"/>
                <a:gd name="connsiteX18" fmla="*/ 198526 w 663575"/>
                <a:gd name="connsiteY18" fmla="*/ 249353 h 288926"/>
                <a:gd name="connsiteX19" fmla="*/ 227056 w 663575"/>
                <a:gd name="connsiteY19" fmla="*/ 244347 h 288926"/>
                <a:gd name="connsiteX20" fmla="*/ 227056 w 663575"/>
                <a:gd name="connsiteY20" fmla="*/ 75089 h 288926"/>
                <a:gd name="connsiteX21" fmla="*/ 265335 w 663575"/>
                <a:gd name="connsiteY21" fmla="*/ 75089 h 288926"/>
                <a:gd name="connsiteX22" fmla="*/ 284355 w 663575"/>
                <a:gd name="connsiteY22" fmla="*/ 94637 h 288926"/>
                <a:gd name="connsiteX23" fmla="*/ 361150 w 663575"/>
                <a:gd name="connsiteY23" fmla="*/ 70082 h 288926"/>
                <a:gd name="connsiteX24" fmla="*/ 420589 w 663575"/>
                <a:gd name="connsiteY24" fmla="*/ 127535 h 288926"/>
                <a:gd name="connsiteX25" fmla="*/ 420589 w 663575"/>
                <a:gd name="connsiteY25" fmla="*/ 229805 h 288926"/>
                <a:gd name="connsiteX26" fmla="*/ 448169 w 663575"/>
                <a:gd name="connsiteY26" fmla="*/ 249353 h 288926"/>
                <a:gd name="connsiteX27" fmla="*/ 472895 w 663575"/>
                <a:gd name="connsiteY27" fmla="*/ 245300 h 288926"/>
                <a:gd name="connsiteX28" fmla="*/ 455777 w 663575"/>
                <a:gd name="connsiteY28" fmla="*/ 180458 h 288926"/>
                <a:gd name="connsiteX29" fmla="*/ 563956 w 663575"/>
                <a:gd name="connsiteY29" fmla="*/ 69606 h 288926"/>
                <a:gd name="connsiteX30" fmla="*/ 663575 w 663575"/>
                <a:gd name="connsiteY30" fmla="*/ 174260 h 288926"/>
                <a:gd name="connsiteX31" fmla="*/ 662862 w 663575"/>
                <a:gd name="connsiteY31" fmla="*/ 192616 h 288926"/>
                <a:gd name="connsiteX32" fmla="*/ 519258 w 663575"/>
                <a:gd name="connsiteY32" fmla="*/ 192616 h 288926"/>
                <a:gd name="connsiteX33" fmla="*/ 577508 w 663575"/>
                <a:gd name="connsiteY33" fmla="*/ 246969 h 288926"/>
                <a:gd name="connsiteX34" fmla="*/ 636233 w 663575"/>
                <a:gd name="connsiteY34" fmla="*/ 229090 h 288926"/>
                <a:gd name="connsiteX35" fmla="*/ 655254 w 663575"/>
                <a:gd name="connsiteY35" fmla="*/ 229090 h 288926"/>
                <a:gd name="connsiteX36" fmla="*/ 655254 w 663575"/>
                <a:gd name="connsiteY36" fmla="*/ 268186 h 288926"/>
                <a:gd name="connsiteX37" fmla="*/ 568235 w 663575"/>
                <a:gd name="connsiteY37" fmla="*/ 288926 h 288926"/>
                <a:gd name="connsiteX38" fmla="*/ 493105 w 663575"/>
                <a:gd name="connsiteY38" fmla="*/ 266994 h 288926"/>
                <a:gd name="connsiteX39" fmla="*/ 418687 w 663575"/>
                <a:gd name="connsiteY39" fmla="*/ 288926 h 288926"/>
                <a:gd name="connsiteX40" fmla="*/ 362815 w 663575"/>
                <a:gd name="connsiteY40" fmla="*/ 229328 h 288926"/>
                <a:gd name="connsiteX41" fmla="*/ 362815 w 663575"/>
                <a:gd name="connsiteY41" fmla="*/ 167823 h 288926"/>
                <a:gd name="connsiteX42" fmla="*/ 362815 w 663575"/>
                <a:gd name="connsiteY42" fmla="*/ 143269 h 288926"/>
                <a:gd name="connsiteX43" fmla="*/ 335473 w 663575"/>
                <a:gd name="connsiteY43" fmla="*/ 116092 h 288926"/>
                <a:gd name="connsiteX44" fmla="*/ 285306 w 663575"/>
                <a:gd name="connsiteY44" fmla="*/ 125866 h 288926"/>
                <a:gd name="connsiteX45" fmla="*/ 285306 w 663575"/>
                <a:gd name="connsiteY45" fmla="*/ 283681 h 288926"/>
                <a:gd name="connsiteX46" fmla="*/ 227056 w 663575"/>
                <a:gd name="connsiteY46" fmla="*/ 283681 h 288926"/>
                <a:gd name="connsiteX47" fmla="*/ 227056 w 663575"/>
                <a:gd name="connsiteY47" fmla="*/ 275815 h 288926"/>
                <a:gd name="connsiteX48" fmla="*/ 171422 w 663575"/>
                <a:gd name="connsiteY48" fmla="*/ 288926 h 288926"/>
                <a:gd name="connsiteX49" fmla="*/ 169995 w 663575"/>
                <a:gd name="connsiteY49" fmla="*/ 288926 h 288926"/>
                <a:gd name="connsiteX50" fmla="*/ 169282 w 663575"/>
                <a:gd name="connsiteY50" fmla="*/ 288926 h 288926"/>
                <a:gd name="connsiteX51" fmla="*/ 169044 w 663575"/>
                <a:gd name="connsiteY51" fmla="*/ 288926 h 288926"/>
                <a:gd name="connsiteX52" fmla="*/ 168569 w 663575"/>
                <a:gd name="connsiteY52" fmla="*/ 288926 h 288926"/>
                <a:gd name="connsiteX53" fmla="*/ 165240 w 663575"/>
                <a:gd name="connsiteY53" fmla="*/ 288926 h 288926"/>
                <a:gd name="connsiteX54" fmla="*/ 157156 w 663575"/>
                <a:gd name="connsiteY54" fmla="*/ 288211 h 288926"/>
                <a:gd name="connsiteX55" fmla="*/ 157394 w 663575"/>
                <a:gd name="connsiteY55" fmla="*/ 288211 h 288926"/>
                <a:gd name="connsiteX56" fmla="*/ 127675 w 663575"/>
                <a:gd name="connsiteY56" fmla="*/ 268663 h 288926"/>
                <a:gd name="connsiteX57" fmla="*/ 55873 w 663575"/>
                <a:gd name="connsiteY57" fmla="*/ 288926 h 288926"/>
                <a:gd name="connsiteX58" fmla="*/ 0 w 663575"/>
                <a:gd name="connsiteY58" fmla="*/ 229328 h 288926"/>
                <a:gd name="connsiteX59" fmla="*/ 0 w 663575"/>
                <a:gd name="connsiteY59" fmla="*/ 222176 h 288926"/>
                <a:gd name="connsiteX60" fmla="*/ 0 w 663575"/>
                <a:gd name="connsiteY60" fmla="*/ 167823 h 288926"/>
                <a:gd name="connsiteX61" fmla="*/ 0 w 663575"/>
                <a:gd name="connsiteY61" fmla="*/ 4763 h 288926"/>
                <a:gd name="connsiteX62" fmla="*/ 141288 w 663575"/>
                <a:gd name="connsiteY62" fmla="*/ 0 h 288926"/>
                <a:gd name="connsiteX63" fmla="*/ 174626 w 663575"/>
                <a:gd name="connsiteY63" fmla="*/ 30957 h 288926"/>
                <a:gd name="connsiteX64" fmla="*/ 141288 w 663575"/>
                <a:gd name="connsiteY64" fmla="*/ 61914 h 288926"/>
                <a:gd name="connsiteX65" fmla="*/ 107950 w 663575"/>
                <a:gd name="connsiteY65" fmla="*/ 30957 h 288926"/>
                <a:gd name="connsiteX66" fmla="*/ 141288 w 663575"/>
                <a:gd name="connsiteY66" fmla="*/ 0 h 28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63575" h="288926">
                  <a:moveTo>
                    <a:pt x="564584" y="107950"/>
                  </a:moveTo>
                  <a:cubicBezTo>
                    <a:pt x="542998" y="107950"/>
                    <a:pt x="525207" y="118261"/>
                    <a:pt x="520700" y="157163"/>
                  </a:cubicBezTo>
                  <a:cubicBezTo>
                    <a:pt x="603250" y="157163"/>
                    <a:pt x="603250" y="157163"/>
                    <a:pt x="603250" y="157163"/>
                  </a:cubicBezTo>
                  <a:cubicBezTo>
                    <a:pt x="602064" y="120136"/>
                    <a:pt x="588543" y="107950"/>
                    <a:pt x="564584" y="107950"/>
                  </a:cubicBezTo>
                  <a:close/>
                  <a:moveTo>
                    <a:pt x="0" y="4763"/>
                  </a:moveTo>
                  <a:cubicBezTo>
                    <a:pt x="0" y="4763"/>
                    <a:pt x="0" y="4763"/>
                    <a:pt x="33286" y="4763"/>
                  </a:cubicBezTo>
                  <a:cubicBezTo>
                    <a:pt x="53733" y="4763"/>
                    <a:pt x="57299" y="9769"/>
                    <a:pt x="57299" y="38138"/>
                  </a:cubicBezTo>
                  <a:cubicBezTo>
                    <a:pt x="57299" y="38138"/>
                    <a:pt x="57299" y="38138"/>
                    <a:pt x="57299" y="222176"/>
                  </a:cubicBezTo>
                  <a:cubicBezTo>
                    <a:pt x="57299" y="243393"/>
                    <a:pt x="66572" y="249353"/>
                    <a:pt x="85354" y="249353"/>
                  </a:cubicBezTo>
                  <a:cubicBezTo>
                    <a:pt x="95578" y="249353"/>
                    <a:pt x="105088" y="246969"/>
                    <a:pt x="113885" y="244108"/>
                  </a:cubicBezTo>
                  <a:cubicBezTo>
                    <a:pt x="113885" y="244108"/>
                    <a:pt x="113885" y="244108"/>
                    <a:pt x="113885" y="223607"/>
                  </a:cubicBezTo>
                  <a:cubicBezTo>
                    <a:pt x="113885" y="223607"/>
                    <a:pt x="113885" y="223607"/>
                    <a:pt x="113885" y="222892"/>
                  </a:cubicBezTo>
                  <a:cubicBezTo>
                    <a:pt x="113885" y="222892"/>
                    <a:pt x="113885" y="222892"/>
                    <a:pt x="113885" y="161386"/>
                  </a:cubicBezTo>
                  <a:cubicBezTo>
                    <a:pt x="113885" y="161386"/>
                    <a:pt x="113885" y="161386"/>
                    <a:pt x="113885" y="75089"/>
                  </a:cubicBezTo>
                  <a:cubicBezTo>
                    <a:pt x="113885" y="75089"/>
                    <a:pt x="113885" y="75089"/>
                    <a:pt x="148122" y="75089"/>
                  </a:cubicBezTo>
                  <a:cubicBezTo>
                    <a:pt x="168331" y="75089"/>
                    <a:pt x="171184" y="80333"/>
                    <a:pt x="171184" y="112755"/>
                  </a:cubicBezTo>
                  <a:cubicBezTo>
                    <a:pt x="171184" y="112755"/>
                    <a:pt x="171184" y="112755"/>
                    <a:pt x="171184" y="223130"/>
                  </a:cubicBezTo>
                  <a:cubicBezTo>
                    <a:pt x="171422" y="239579"/>
                    <a:pt x="177366" y="246731"/>
                    <a:pt x="189491" y="248876"/>
                  </a:cubicBezTo>
                  <a:cubicBezTo>
                    <a:pt x="192106" y="249353"/>
                    <a:pt x="195197" y="249353"/>
                    <a:pt x="198526" y="249353"/>
                  </a:cubicBezTo>
                  <a:cubicBezTo>
                    <a:pt x="208512" y="249353"/>
                    <a:pt x="218022" y="247208"/>
                    <a:pt x="227056" y="244347"/>
                  </a:cubicBezTo>
                  <a:cubicBezTo>
                    <a:pt x="227056" y="244347"/>
                    <a:pt x="227056" y="244347"/>
                    <a:pt x="227056" y="75089"/>
                  </a:cubicBezTo>
                  <a:cubicBezTo>
                    <a:pt x="227056" y="75089"/>
                    <a:pt x="227056" y="75089"/>
                    <a:pt x="265335" y="75089"/>
                  </a:cubicBezTo>
                  <a:cubicBezTo>
                    <a:pt x="275796" y="75089"/>
                    <a:pt x="281740" y="76042"/>
                    <a:pt x="284355" y="94637"/>
                  </a:cubicBezTo>
                  <a:cubicBezTo>
                    <a:pt x="305040" y="79856"/>
                    <a:pt x="331431" y="70082"/>
                    <a:pt x="361150" y="70082"/>
                  </a:cubicBezTo>
                  <a:cubicBezTo>
                    <a:pt x="393247" y="70082"/>
                    <a:pt x="420589" y="79618"/>
                    <a:pt x="420589" y="127535"/>
                  </a:cubicBezTo>
                  <a:cubicBezTo>
                    <a:pt x="420589" y="127535"/>
                    <a:pt x="420589" y="127535"/>
                    <a:pt x="420589" y="229805"/>
                  </a:cubicBezTo>
                  <a:cubicBezTo>
                    <a:pt x="422729" y="244824"/>
                    <a:pt x="431764" y="249353"/>
                    <a:pt x="448169" y="249353"/>
                  </a:cubicBezTo>
                  <a:cubicBezTo>
                    <a:pt x="456728" y="249353"/>
                    <a:pt x="465049" y="247684"/>
                    <a:pt x="472895" y="245300"/>
                  </a:cubicBezTo>
                  <a:cubicBezTo>
                    <a:pt x="461483" y="228136"/>
                    <a:pt x="455777" y="206204"/>
                    <a:pt x="455777" y="180458"/>
                  </a:cubicBezTo>
                  <a:cubicBezTo>
                    <a:pt x="455777" y="111801"/>
                    <a:pt x="502139" y="69606"/>
                    <a:pt x="563956" y="69606"/>
                  </a:cubicBezTo>
                  <a:cubicBezTo>
                    <a:pt x="629101" y="69606"/>
                    <a:pt x="663575" y="104172"/>
                    <a:pt x="663575" y="174260"/>
                  </a:cubicBezTo>
                  <a:cubicBezTo>
                    <a:pt x="663575" y="181650"/>
                    <a:pt x="662862" y="190709"/>
                    <a:pt x="662862" y="192616"/>
                  </a:cubicBezTo>
                  <a:cubicBezTo>
                    <a:pt x="662862" y="192616"/>
                    <a:pt x="662862" y="192616"/>
                    <a:pt x="519258" y="192616"/>
                  </a:cubicBezTo>
                  <a:cubicBezTo>
                    <a:pt x="522111" y="235288"/>
                    <a:pt x="543271" y="246969"/>
                    <a:pt x="577508" y="246969"/>
                  </a:cubicBezTo>
                  <a:cubicBezTo>
                    <a:pt x="602472" y="246969"/>
                    <a:pt x="621730" y="239341"/>
                    <a:pt x="636233" y="229090"/>
                  </a:cubicBezTo>
                  <a:cubicBezTo>
                    <a:pt x="636233" y="229090"/>
                    <a:pt x="636233" y="229090"/>
                    <a:pt x="655254" y="229090"/>
                  </a:cubicBezTo>
                  <a:cubicBezTo>
                    <a:pt x="655254" y="229090"/>
                    <a:pt x="655254" y="229090"/>
                    <a:pt x="655254" y="268186"/>
                  </a:cubicBezTo>
                  <a:cubicBezTo>
                    <a:pt x="637422" y="277960"/>
                    <a:pt x="612458" y="288926"/>
                    <a:pt x="568235" y="288926"/>
                  </a:cubicBezTo>
                  <a:cubicBezTo>
                    <a:pt x="536852" y="288926"/>
                    <a:pt x="511650" y="281298"/>
                    <a:pt x="493105" y="266994"/>
                  </a:cubicBezTo>
                  <a:cubicBezTo>
                    <a:pt x="472895" y="279629"/>
                    <a:pt x="445554" y="288926"/>
                    <a:pt x="418687" y="288926"/>
                  </a:cubicBezTo>
                  <a:cubicBezTo>
                    <a:pt x="386828" y="288926"/>
                    <a:pt x="362815" y="277245"/>
                    <a:pt x="362815" y="229328"/>
                  </a:cubicBezTo>
                  <a:cubicBezTo>
                    <a:pt x="362815" y="229328"/>
                    <a:pt x="362815" y="229328"/>
                    <a:pt x="362815" y="167823"/>
                  </a:cubicBezTo>
                  <a:cubicBezTo>
                    <a:pt x="362815" y="167823"/>
                    <a:pt x="362815" y="167823"/>
                    <a:pt x="362815" y="143269"/>
                  </a:cubicBezTo>
                  <a:cubicBezTo>
                    <a:pt x="362815" y="122290"/>
                    <a:pt x="354493" y="116092"/>
                    <a:pt x="335473" y="116092"/>
                  </a:cubicBezTo>
                  <a:cubicBezTo>
                    <a:pt x="316452" y="116092"/>
                    <a:pt x="299096" y="120860"/>
                    <a:pt x="285306" y="125866"/>
                  </a:cubicBezTo>
                  <a:cubicBezTo>
                    <a:pt x="285306" y="125866"/>
                    <a:pt x="285306" y="125866"/>
                    <a:pt x="285306" y="283681"/>
                  </a:cubicBezTo>
                  <a:cubicBezTo>
                    <a:pt x="285306" y="283681"/>
                    <a:pt x="285306" y="283681"/>
                    <a:pt x="227056" y="283681"/>
                  </a:cubicBezTo>
                  <a:cubicBezTo>
                    <a:pt x="227056" y="283681"/>
                    <a:pt x="227056" y="283681"/>
                    <a:pt x="227056" y="275815"/>
                  </a:cubicBezTo>
                  <a:cubicBezTo>
                    <a:pt x="210176" y="283443"/>
                    <a:pt x="190680" y="288449"/>
                    <a:pt x="171422" y="288926"/>
                  </a:cubicBezTo>
                  <a:cubicBezTo>
                    <a:pt x="170946" y="288926"/>
                    <a:pt x="170471" y="288926"/>
                    <a:pt x="169995" y="288926"/>
                  </a:cubicBezTo>
                  <a:cubicBezTo>
                    <a:pt x="169995" y="288926"/>
                    <a:pt x="169995" y="288926"/>
                    <a:pt x="169282" y="288926"/>
                  </a:cubicBezTo>
                  <a:cubicBezTo>
                    <a:pt x="169282" y="288926"/>
                    <a:pt x="169282" y="288926"/>
                    <a:pt x="169044" y="288926"/>
                  </a:cubicBezTo>
                  <a:cubicBezTo>
                    <a:pt x="169044" y="288926"/>
                    <a:pt x="169044" y="288926"/>
                    <a:pt x="168569" y="288926"/>
                  </a:cubicBezTo>
                  <a:cubicBezTo>
                    <a:pt x="167380" y="288926"/>
                    <a:pt x="166191" y="288926"/>
                    <a:pt x="165240" y="288926"/>
                  </a:cubicBezTo>
                  <a:cubicBezTo>
                    <a:pt x="162625" y="288688"/>
                    <a:pt x="159772" y="288688"/>
                    <a:pt x="157156" y="288211"/>
                  </a:cubicBezTo>
                  <a:cubicBezTo>
                    <a:pt x="157156" y="288211"/>
                    <a:pt x="157156" y="288211"/>
                    <a:pt x="157394" y="288211"/>
                  </a:cubicBezTo>
                  <a:cubicBezTo>
                    <a:pt x="139562" y="285589"/>
                    <a:pt x="136234" y="277245"/>
                    <a:pt x="127675" y="268663"/>
                  </a:cubicBezTo>
                  <a:cubicBezTo>
                    <a:pt x="107703" y="280344"/>
                    <a:pt x="81550" y="288926"/>
                    <a:pt x="55873" y="288926"/>
                  </a:cubicBezTo>
                  <a:cubicBezTo>
                    <a:pt x="23776" y="288926"/>
                    <a:pt x="0" y="277245"/>
                    <a:pt x="0" y="229328"/>
                  </a:cubicBezTo>
                  <a:cubicBezTo>
                    <a:pt x="0" y="229328"/>
                    <a:pt x="0" y="229328"/>
                    <a:pt x="0" y="222176"/>
                  </a:cubicBezTo>
                  <a:cubicBezTo>
                    <a:pt x="0" y="222176"/>
                    <a:pt x="0" y="222176"/>
                    <a:pt x="0" y="167823"/>
                  </a:cubicBezTo>
                  <a:cubicBezTo>
                    <a:pt x="0" y="167823"/>
                    <a:pt x="0" y="167823"/>
                    <a:pt x="0" y="4763"/>
                  </a:cubicBezTo>
                  <a:close/>
                  <a:moveTo>
                    <a:pt x="141288" y="0"/>
                  </a:moveTo>
                  <a:cubicBezTo>
                    <a:pt x="159700" y="0"/>
                    <a:pt x="174626" y="13860"/>
                    <a:pt x="174626" y="30957"/>
                  </a:cubicBezTo>
                  <a:cubicBezTo>
                    <a:pt x="174626" y="48054"/>
                    <a:pt x="159700" y="61914"/>
                    <a:pt x="141288" y="61914"/>
                  </a:cubicBezTo>
                  <a:cubicBezTo>
                    <a:pt x="122876" y="61914"/>
                    <a:pt x="107950" y="48054"/>
                    <a:pt x="107950" y="30957"/>
                  </a:cubicBezTo>
                  <a:cubicBezTo>
                    <a:pt x="107950" y="13860"/>
                    <a:pt x="122876" y="0"/>
                    <a:pt x="141288" y="0"/>
                  </a:cubicBezTo>
                  <a:close/>
                </a:path>
              </a:pathLst>
            </a:custGeom>
            <a:solidFill>
              <a:srgbClr val="41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6" name="Vrije vorm: vorm 39" hidden="1">
              <a:extLst>
                <a:ext uri="{FF2B5EF4-FFF2-40B4-BE49-F238E27FC236}">
                  <a16:creationId xmlns:a16="http://schemas.microsoft.com/office/drawing/2014/main" id="{E6A1644D-C4BE-4DF9-8C60-0BA9EE3C0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8063" y="1241424"/>
              <a:ext cx="2392363" cy="361950"/>
            </a:xfrm>
            <a:custGeom>
              <a:avLst/>
              <a:gdLst>
                <a:gd name="connsiteX0" fmla="*/ 1822414 w 2392363"/>
                <a:gd name="connsiteY0" fmla="*/ 125413 h 361950"/>
                <a:gd name="connsiteX1" fmla="*/ 1819275 w 2392363"/>
                <a:gd name="connsiteY1" fmla="*/ 145892 h 361950"/>
                <a:gd name="connsiteX2" fmla="*/ 1868525 w 2392363"/>
                <a:gd name="connsiteY2" fmla="*/ 211138 h 361950"/>
                <a:gd name="connsiteX3" fmla="*/ 1871663 w 2392363"/>
                <a:gd name="connsiteY3" fmla="*/ 190421 h 361950"/>
                <a:gd name="connsiteX4" fmla="*/ 1822414 w 2392363"/>
                <a:gd name="connsiteY4" fmla="*/ 125413 h 361950"/>
                <a:gd name="connsiteX5" fmla="*/ 2296160 w 2392363"/>
                <a:gd name="connsiteY5" fmla="*/ 123825 h 361950"/>
                <a:gd name="connsiteX6" fmla="*/ 2244725 w 2392363"/>
                <a:gd name="connsiteY6" fmla="*/ 189427 h 361950"/>
                <a:gd name="connsiteX7" fmla="*/ 2288778 w 2392363"/>
                <a:gd name="connsiteY7" fmla="*/ 257175 h 361950"/>
                <a:gd name="connsiteX8" fmla="*/ 2335213 w 2392363"/>
                <a:gd name="connsiteY8" fmla="*/ 238568 h 361950"/>
                <a:gd name="connsiteX9" fmla="*/ 2335213 w 2392363"/>
                <a:gd name="connsiteY9" fmla="*/ 134560 h 361950"/>
                <a:gd name="connsiteX10" fmla="*/ 2296160 w 2392363"/>
                <a:gd name="connsiteY10" fmla="*/ 123825 h 361950"/>
                <a:gd name="connsiteX11" fmla="*/ 341137 w 2392363"/>
                <a:gd name="connsiteY11" fmla="*/ 120650 h 361950"/>
                <a:gd name="connsiteX12" fmla="*/ 285750 w 2392363"/>
                <a:gd name="connsiteY12" fmla="*/ 195535 h 361950"/>
                <a:gd name="connsiteX13" fmla="*/ 335930 w 2392363"/>
                <a:gd name="connsiteY13" fmla="*/ 263525 h 361950"/>
                <a:gd name="connsiteX14" fmla="*/ 377825 w 2392363"/>
                <a:gd name="connsiteY14" fmla="*/ 252590 h 361950"/>
                <a:gd name="connsiteX15" fmla="*/ 377825 w 2392363"/>
                <a:gd name="connsiteY15" fmla="*/ 128020 h 361950"/>
                <a:gd name="connsiteX16" fmla="*/ 341137 w 2392363"/>
                <a:gd name="connsiteY16" fmla="*/ 120650 h 361950"/>
                <a:gd name="connsiteX17" fmla="*/ 804172 w 2392363"/>
                <a:gd name="connsiteY17" fmla="*/ 117475 h 361950"/>
                <a:gd name="connsiteX18" fmla="*/ 760413 w 2392363"/>
                <a:gd name="connsiteY18" fmla="*/ 166688 h 361950"/>
                <a:gd name="connsiteX19" fmla="*/ 842963 w 2392363"/>
                <a:gd name="connsiteY19" fmla="*/ 166688 h 361950"/>
                <a:gd name="connsiteX20" fmla="*/ 804172 w 2392363"/>
                <a:gd name="connsiteY20" fmla="*/ 117475 h 361950"/>
                <a:gd name="connsiteX21" fmla="*/ 108957 w 2392363"/>
                <a:gd name="connsiteY21" fmla="*/ 117475 h 361950"/>
                <a:gd name="connsiteX22" fmla="*/ 65088 w 2392363"/>
                <a:gd name="connsiteY22" fmla="*/ 166688 h 361950"/>
                <a:gd name="connsiteX23" fmla="*/ 147638 w 2392363"/>
                <a:gd name="connsiteY23" fmla="*/ 166688 h 361950"/>
                <a:gd name="connsiteX24" fmla="*/ 108957 w 2392363"/>
                <a:gd name="connsiteY24" fmla="*/ 117475 h 361950"/>
                <a:gd name="connsiteX25" fmla="*/ 2055053 w 2392363"/>
                <a:gd name="connsiteY25" fmla="*/ 80963 h 361950"/>
                <a:gd name="connsiteX26" fmla="*/ 2068513 w 2392363"/>
                <a:gd name="connsiteY26" fmla="*/ 83100 h 361950"/>
                <a:gd name="connsiteX27" fmla="*/ 2068513 w 2392363"/>
                <a:gd name="connsiteY27" fmla="*/ 129633 h 361950"/>
                <a:gd name="connsiteX28" fmla="*/ 2058123 w 2392363"/>
                <a:gd name="connsiteY28" fmla="*/ 129633 h 361950"/>
                <a:gd name="connsiteX29" fmla="*/ 1994603 w 2392363"/>
                <a:gd name="connsiteY29" fmla="*/ 141979 h 361950"/>
                <a:gd name="connsiteX30" fmla="*/ 1994603 w 2392363"/>
                <a:gd name="connsiteY30" fmla="*/ 293688 h 361950"/>
                <a:gd name="connsiteX31" fmla="*/ 1936750 w 2392363"/>
                <a:gd name="connsiteY31" fmla="*/ 293688 h 361950"/>
                <a:gd name="connsiteX32" fmla="*/ 1936750 w 2392363"/>
                <a:gd name="connsiteY32" fmla="*/ 85949 h 361950"/>
                <a:gd name="connsiteX33" fmla="*/ 1975004 w 2392363"/>
                <a:gd name="connsiteY33" fmla="*/ 85949 h 361950"/>
                <a:gd name="connsiteX34" fmla="*/ 1993895 w 2392363"/>
                <a:gd name="connsiteY34" fmla="*/ 107554 h 361950"/>
                <a:gd name="connsiteX35" fmla="*/ 2055053 w 2392363"/>
                <a:gd name="connsiteY35" fmla="*/ 80963 h 361950"/>
                <a:gd name="connsiteX36" fmla="*/ 1805107 w 2392363"/>
                <a:gd name="connsiteY36" fmla="*/ 79375 h 361950"/>
                <a:gd name="connsiteX37" fmla="*/ 1849352 w 2392363"/>
                <a:gd name="connsiteY37" fmla="*/ 88240 h 361950"/>
                <a:gd name="connsiteX38" fmla="*/ 1919288 w 2392363"/>
                <a:gd name="connsiteY38" fmla="*/ 189826 h 361950"/>
                <a:gd name="connsiteX39" fmla="*/ 1805107 w 2392363"/>
                <a:gd name="connsiteY39" fmla="*/ 300038 h 361950"/>
                <a:gd name="connsiteX40" fmla="*/ 1690688 w 2392363"/>
                <a:gd name="connsiteY40" fmla="*/ 189826 h 361950"/>
                <a:gd name="connsiteX41" fmla="*/ 1769663 w 2392363"/>
                <a:gd name="connsiteY41" fmla="*/ 84886 h 361950"/>
                <a:gd name="connsiteX42" fmla="*/ 1753726 w 2392363"/>
                <a:gd name="connsiteY42" fmla="*/ 147179 h 361950"/>
                <a:gd name="connsiteX43" fmla="*/ 1738977 w 2392363"/>
                <a:gd name="connsiteY43" fmla="*/ 189826 h 361950"/>
                <a:gd name="connsiteX44" fmla="*/ 1805107 w 2392363"/>
                <a:gd name="connsiteY44" fmla="*/ 257870 h 361950"/>
                <a:gd name="connsiteX45" fmla="*/ 1840789 w 2392363"/>
                <a:gd name="connsiteY45" fmla="*/ 246609 h 361950"/>
                <a:gd name="connsiteX46" fmla="*/ 1771091 w 2392363"/>
                <a:gd name="connsiteY46" fmla="*/ 145023 h 361950"/>
                <a:gd name="connsiteX47" fmla="*/ 1792975 w 2392363"/>
                <a:gd name="connsiteY47" fmla="*/ 80094 h 361950"/>
                <a:gd name="connsiteX48" fmla="*/ 1805107 w 2392363"/>
                <a:gd name="connsiteY48" fmla="*/ 79375 h 361950"/>
                <a:gd name="connsiteX49" fmla="*/ 1231905 w 2392363"/>
                <a:gd name="connsiteY49" fmla="*/ 79375 h 361950"/>
                <a:gd name="connsiteX50" fmla="*/ 1308411 w 2392363"/>
                <a:gd name="connsiteY50" fmla="*/ 88672 h 361950"/>
                <a:gd name="connsiteX51" fmla="*/ 1308411 w 2392363"/>
                <a:gd name="connsiteY51" fmla="*/ 136110 h 361950"/>
                <a:gd name="connsiteX52" fmla="*/ 1273852 w 2392363"/>
                <a:gd name="connsiteY52" fmla="*/ 136110 h 361950"/>
                <a:gd name="connsiteX53" fmla="*/ 1229760 w 2392363"/>
                <a:gd name="connsiteY53" fmla="*/ 115133 h 361950"/>
                <a:gd name="connsiteX54" fmla="*/ 1194009 w 2392363"/>
                <a:gd name="connsiteY54" fmla="*/ 137779 h 361950"/>
                <a:gd name="connsiteX55" fmla="*/ 1240008 w 2392363"/>
                <a:gd name="connsiteY55" fmla="*/ 163763 h 361950"/>
                <a:gd name="connsiteX56" fmla="*/ 1316038 w 2392363"/>
                <a:gd name="connsiteY56" fmla="*/ 229080 h 361950"/>
                <a:gd name="connsiteX57" fmla="*/ 1219035 w 2392363"/>
                <a:gd name="connsiteY57" fmla="*/ 298450 h 361950"/>
                <a:gd name="connsiteX58" fmla="*/ 1138238 w 2392363"/>
                <a:gd name="connsiteY58" fmla="*/ 287008 h 361950"/>
                <a:gd name="connsiteX59" fmla="*/ 1138238 w 2392363"/>
                <a:gd name="connsiteY59" fmla="*/ 238854 h 361950"/>
                <a:gd name="connsiteX60" fmla="*/ 1173989 w 2392363"/>
                <a:gd name="connsiteY60" fmla="*/ 238854 h 361950"/>
                <a:gd name="connsiteX61" fmla="*/ 1218558 w 2392363"/>
                <a:gd name="connsiteY61" fmla="*/ 263408 h 361950"/>
                <a:gd name="connsiteX62" fmla="*/ 1256930 w 2392363"/>
                <a:gd name="connsiteY62" fmla="*/ 238139 h 361950"/>
                <a:gd name="connsiteX63" fmla="*/ 1211408 w 2392363"/>
                <a:gd name="connsiteY63" fmla="*/ 210725 h 361950"/>
                <a:gd name="connsiteX64" fmla="*/ 1140860 w 2392363"/>
                <a:gd name="connsiteY64" fmla="*/ 146123 h 361950"/>
                <a:gd name="connsiteX65" fmla="*/ 1231905 w 2392363"/>
                <a:gd name="connsiteY65" fmla="*/ 79375 h 361950"/>
                <a:gd name="connsiteX66" fmla="*/ 1059541 w 2392363"/>
                <a:gd name="connsiteY66" fmla="*/ 79375 h 361950"/>
                <a:gd name="connsiteX67" fmla="*/ 1119188 w 2392363"/>
                <a:gd name="connsiteY67" fmla="*/ 137130 h 361950"/>
                <a:gd name="connsiteX68" fmla="*/ 1119188 w 2392363"/>
                <a:gd name="connsiteY68" fmla="*/ 293688 h 361950"/>
                <a:gd name="connsiteX69" fmla="*/ 1061442 w 2392363"/>
                <a:gd name="connsiteY69" fmla="*/ 293688 h 361950"/>
                <a:gd name="connsiteX70" fmla="*/ 1061442 w 2392363"/>
                <a:gd name="connsiteY70" fmla="*/ 152881 h 361950"/>
                <a:gd name="connsiteX71" fmla="*/ 1033876 w 2392363"/>
                <a:gd name="connsiteY71" fmla="*/ 125674 h 361950"/>
                <a:gd name="connsiteX72" fmla="*/ 983734 w 2392363"/>
                <a:gd name="connsiteY72" fmla="*/ 135221 h 361950"/>
                <a:gd name="connsiteX73" fmla="*/ 983734 w 2392363"/>
                <a:gd name="connsiteY73" fmla="*/ 293688 h 361950"/>
                <a:gd name="connsiteX74" fmla="*/ 925513 w 2392363"/>
                <a:gd name="connsiteY74" fmla="*/ 293688 h 361950"/>
                <a:gd name="connsiteX75" fmla="*/ 925513 w 2392363"/>
                <a:gd name="connsiteY75" fmla="*/ 84625 h 361950"/>
                <a:gd name="connsiteX76" fmla="*/ 964010 w 2392363"/>
                <a:gd name="connsiteY76" fmla="*/ 84625 h 361950"/>
                <a:gd name="connsiteX77" fmla="*/ 982784 w 2392363"/>
                <a:gd name="connsiteY77" fmla="*/ 103957 h 361950"/>
                <a:gd name="connsiteX78" fmla="*/ 1059541 w 2392363"/>
                <a:gd name="connsiteY78" fmla="*/ 79375 h 361950"/>
                <a:gd name="connsiteX79" fmla="*/ 804699 w 2392363"/>
                <a:gd name="connsiteY79" fmla="*/ 79375 h 361950"/>
                <a:gd name="connsiteX80" fmla="*/ 904875 w 2392363"/>
                <a:gd name="connsiteY80" fmla="*/ 184441 h 361950"/>
                <a:gd name="connsiteX81" fmla="*/ 903921 w 2392363"/>
                <a:gd name="connsiteY81" fmla="*/ 202630 h 361950"/>
                <a:gd name="connsiteX82" fmla="*/ 759859 w 2392363"/>
                <a:gd name="connsiteY82" fmla="*/ 202630 h 361950"/>
                <a:gd name="connsiteX83" fmla="*/ 818295 w 2392363"/>
                <a:gd name="connsiteY83" fmla="*/ 257437 h 361950"/>
                <a:gd name="connsiteX84" fmla="*/ 877207 w 2392363"/>
                <a:gd name="connsiteY84" fmla="*/ 239248 h 361950"/>
                <a:gd name="connsiteX85" fmla="*/ 896289 w 2392363"/>
                <a:gd name="connsiteY85" fmla="*/ 239248 h 361950"/>
                <a:gd name="connsiteX86" fmla="*/ 896289 w 2392363"/>
                <a:gd name="connsiteY86" fmla="*/ 278498 h 361950"/>
                <a:gd name="connsiteX87" fmla="*/ 808992 w 2392363"/>
                <a:gd name="connsiteY87" fmla="*/ 299320 h 361950"/>
                <a:gd name="connsiteX88" fmla="*/ 733622 w 2392363"/>
                <a:gd name="connsiteY88" fmla="*/ 277302 h 361950"/>
                <a:gd name="connsiteX89" fmla="*/ 659206 w 2392363"/>
                <a:gd name="connsiteY89" fmla="*/ 299320 h 361950"/>
                <a:gd name="connsiteX90" fmla="*/ 608402 w 2392363"/>
                <a:gd name="connsiteY90" fmla="*/ 272036 h 361950"/>
                <a:gd name="connsiteX91" fmla="*/ 595284 w 2392363"/>
                <a:gd name="connsiteY91" fmla="*/ 280652 h 361950"/>
                <a:gd name="connsiteX92" fmla="*/ 526592 w 2392363"/>
                <a:gd name="connsiteY92" fmla="*/ 300038 h 361950"/>
                <a:gd name="connsiteX93" fmla="*/ 466725 w 2392363"/>
                <a:gd name="connsiteY93" fmla="*/ 242120 h 361950"/>
                <a:gd name="connsiteX94" fmla="*/ 466725 w 2392363"/>
                <a:gd name="connsiteY94" fmla="*/ 84640 h 361950"/>
                <a:gd name="connsiteX95" fmla="*/ 524684 w 2392363"/>
                <a:gd name="connsiteY95" fmla="*/ 84640 h 361950"/>
                <a:gd name="connsiteX96" fmla="*/ 524684 w 2392363"/>
                <a:gd name="connsiteY96" fmla="*/ 201912 h 361950"/>
                <a:gd name="connsiteX97" fmla="*/ 524684 w 2392363"/>
                <a:gd name="connsiteY97" fmla="*/ 226324 h 361950"/>
                <a:gd name="connsiteX98" fmla="*/ 552113 w 2392363"/>
                <a:gd name="connsiteY98" fmla="*/ 253608 h 361950"/>
                <a:gd name="connsiteX99" fmla="*/ 602678 w 2392363"/>
                <a:gd name="connsiteY99" fmla="*/ 243795 h 361950"/>
                <a:gd name="connsiteX100" fmla="*/ 602678 w 2392363"/>
                <a:gd name="connsiteY100" fmla="*/ 84640 h 361950"/>
                <a:gd name="connsiteX101" fmla="*/ 661114 w 2392363"/>
                <a:gd name="connsiteY101" fmla="*/ 84640 h 361950"/>
                <a:gd name="connsiteX102" fmla="*/ 661114 w 2392363"/>
                <a:gd name="connsiteY102" fmla="*/ 226085 h 361950"/>
                <a:gd name="connsiteX103" fmla="*/ 661114 w 2392363"/>
                <a:gd name="connsiteY103" fmla="*/ 239966 h 361950"/>
                <a:gd name="connsiteX104" fmla="*/ 688781 w 2392363"/>
                <a:gd name="connsiteY104" fmla="*/ 259830 h 361950"/>
                <a:gd name="connsiteX105" fmla="*/ 713348 w 2392363"/>
                <a:gd name="connsiteY105" fmla="*/ 255762 h 361950"/>
                <a:gd name="connsiteX106" fmla="*/ 696175 w 2392363"/>
                <a:gd name="connsiteY106" fmla="*/ 190425 h 361950"/>
                <a:gd name="connsiteX107" fmla="*/ 804699 w 2392363"/>
                <a:gd name="connsiteY107" fmla="*/ 79375 h 361950"/>
                <a:gd name="connsiteX108" fmla="*/ 316755 w 2392363"/>
                <a:gd name="connsiteY108" fmla="*/ 79375 h 361950"/>
                <a:gd name="connsiteX109" fmla="*/ 380790 w 2392363"/>
                <a:gd name="connsiteY109" fmla="*/ 105970 h 361950"/>
                <a:gd name="connsiteX110" fmla="*/ 402452 w 2392363"/>
                <a:gd name="connsiteY110" fmla="*/ 85549 h 361950"/>
                <a:gd name="connsiteX111" fmla="*/ 439826 w 2392363"/>
                <a:gd name="connsiteY111" fmla="*/ 85549 h 361950"/>
                <a:gd name="connsiteX112" fmla="*/ 439826 w 2392363"/>
                <a:gd name="connsiteY112" fmla="*/ 320157 h 361950"/>
                <a:gd name="connsiteX113" fmla="*/ 450538 w 2392363"/>
                <a:gd name="connsiteY113" fmla="*/ 330131 h 361950"/>
                <a:gd name="connsiteX114" fmla="*/ 466725 w 2392363"/>
                <a:gd name="connsiteY114" fmla="*/ 330131 h 361950"/>
                <a:gd name="connsiteX115" fmla="*/ 466725 w 2392363"/>
                <a:gd name="connsiteY115" fmla="*/ 361950 h 361950"/>
                <a:gd name="connsiteX116" fmla="*/ 349368 w 2392363"/>
                <a:gd name="connsiteY116" fmla="*/ 361950 h 361950"/>
                <a:gd name="connsiteX117" fmla="*/ 349368 w 2392363"/>
                <a:gd name="connsiteY117" fmla="*/ 330131 h 361950"/>
                <a:gd name="connsiteX118" fmla="*/ 377933 w 2392363"/>
                <a:gd name="connsiteY118" fmla="*/ 330131 h 361950"/>
                <a:gd name="connsiteX119" fmla="*/ 377933 w 2392363"/>
                <a:gd name="connsiteY119" fmla="*/ 277415 h 361950"/>
                <a:gd name="connsiteX120" fmla="*/ 315089 w 2392363"/>
                <a:gd name="connsiteY120" fmla="*/ 298549 h 361950"/>
                <a:gd name="connsiteX121" fmla="*/ 222250 w 2392363"/>
                <a:gd name="connsiteY121" fmla="*/ 196679 h 361950"/>
                <a:gd name="connsiteX122" fmla="*/ 316755 w 2392363"/>
                <a:gd name="connsiteY122" fmla="*/ 79375 h 361950"/>
                <a:gd name="connsiteX123" fmla="*/ 109071 w 2392363"/>
                <a:gd name="connsiteY123" fmla="*/ 79375 h 361950"/>
                <a:gd name="connsiteX124" fmla="*/ 209550 w 2392363"/>
                <a:gd name="connsiteY124" fmla="*/ 184816 h 361950"/>
                <a:gd name="connsiteX125" fmla="*/ 208834 w 2392363"/>
                <a:gd name="connsiteY125" fmla="*/ 203185 h 361950"/>
                <a:gd name="connsiteX126" fmla="*/ 63963 w 2392363"/>
                <a:gd name="connsiteY126" fmla="*/ 203185 h 361950"/>
                <a:gd name="connsiteX127" fmla="*/ 122675 w 2392363"/>
                <a:gd name="connsiteY127" fmla="*/ 257814 h 361950"/>
                <a:gd name="connsiteX128" fmla="*/ 181865 w 2392363"/>
                <a:gd name="connsiteY128" fmla="*/ 239922 h 361950"/>
                <a:gd name="connsiteX129" fmla="*/ 201197 w 2392363"/>
                <a:gd name="connsiteY129" fmla="*/ 239922 h 361950"/>
                <a:gd name="connsiteX130" fmla="*/ 201197 w 2392363"/>
                <a:gd name="connsiteY130" fmla="*/ 279045 h 361950"/>
                <a:gd name="connsiteX131" fmla="*/ 113367 w 2392363"/>
                <a:gd name="connsiteY131" fmla="*/ 300038 h 361950"/>
                <a:gd name="connsiteX132" fmla="*/ 0 w 2392363"/>
                <a:gd name="connsiteY132" fmla="*/ 191019 h 361950"/>
                <a:gd name="connsiteX133" fmla="*/ 109071 w 2392363"/>
                <a:gd name="connsiteY133" fmla="*/ 79375 h 361950"/>
                <a:gd name="connsiteX134" fmla="*/ 2087563 w 2392363"/>
                <a:gd name="connsiteY134" fmla="*/ 14288 h 361950"/>
                <a:gd name="connsiteX135" fmla="*/ 2121165 w 2392363"/>
                <a:gd name="connsiteY135" fmla="*/ 14288 h 361950"/>
                <a:gd name="connsiteX136" fmla="*/ 2145234 w 2392363"/>
                <a:gd name="connsiteY136" fmla="*/ 47793 h 361950"/>
                <a:gd name="connsiteX137" fmla="*/ 2145234 w 2392363"/>
                <a:gd name="connsiteY137" fmla="*/ 177984 h 361950"/>
                <a:gd name="connsiteX138" fmla="*/ 2145473 w 2392363"/>
                <a:gd name="connsiteY138" fmla="*/ 177984 h 361950"/>
                <a:gd name="connsiteX139" fmla="*/ 2145473 w 2392363"/>
                <a:gd name="connsiteY139" fmla="*/ 232789 h 361950"/>
                <a:gd name="connsiteX140" fmla="*/ 2173832 w 2392363"/>
                <a:gd name="connsiteY140" fmla="*/ 260311 h 361950"/>
                <a:gd name="connsiteX141" fmla="*/ 2195041 w 2392363"/>
                <a:gd name="connsiteY141" fmla="*/ 256960 h 361950"/>
                <a:gd name="connsiteX142" fmla="*/ 2180743 w 2392363"/>
                <a:gd name="connsiteY142" fmla="*/ 193061 h 361950"/>
                <a:gd name="connsiteX143" fmla="*/ 2275829 w 2392363"/>
                <a:gd name="connsiteY143" fmla="*/ 79862 h 361950"/>
                <a:gd name="connsiteX144" fmla="*/ 2334215 w 2392363"/>
                <a:gd name="connsiteY144" fmla="*/ 96854 h 361950"/>
                <a:gd name="connsiteX145" fmla="*/ 2334215 w 2392363"/>
                <a:gd name="connsiteY145" fmla="*/ 14288 h 361950"/>
                <a:gd name="connsiteX146" fmla="*/ 2368055 w 2392363"/>
                <a:gd name="connsiteY146" fmla="*/ 14288 h 361950"/>
                <a:gd name="connsiteX147" fmla="*/ 2392363 w 2392363"/>
                <a:gd name="connsiteY147" fmla="*/ 47793 h 361950"/>
                <a:gd name="connsiteX148" fmla="*/ 2392363 w 2392363"/>
                <a:gd name="connsiteY148" fmla="*/ 294294 h 361950"/>
                <a:gd name="connsiteX149" fmla="*/ 2353280 w 2392363"/>
                <a:gd name="connsiteY149" fmla="*/ 294294 h 361950"/>
                <a:gd name="connsiteX150" fmla="*/ 2335407 w 2392363"/>
                <a:gd name="connsiteY150" fmla="*/ 272516 h 361950"/>
                <a:gd name="connsiteX151" fmla="*/ 2270109 w 2392363"/>
                <a:gd name="connsiteY151" fmla="*/ 300038 h 361950"/>
                <a:gd name="connsiteX152" fmla="*/ 2214345 w 2392363"/>
                <a:gd name="connsiteY152" fmla="*/ 280653 h 361950"/>
                <a:gd name="connsiteX153" fmla="*/ 2144043 w 2392363"/>
                <a:gd name="connsiteY153" fmla="*/ 300038 h 361950"/>
                <a:gd name="connsiteX154" fmla="*/ 2087563 w 2392363"/>
                <a:gd name="connsiteY154" fmla="*/ 239968 h 361950"/>
                <a:gd name="connsiteX155" fmla="*/ 2087563 w 2392363"/>
                <a:gd name="connsiteY155" fmla="*/ 233267 h 361950"/>
                <a:gd name="connsiteX156" fmla="*/ 2087563 w 2392363"/>
                <a:gd name="connsiteY156" fmla="*/ 177984 h 361950"/>
                <a:gd name="connsiteX157" fmla="*/ 2087563 w 2392363"/>
                <a:gd name="connsiteY157" fmla="*/ 14288 h 361950"/>
                <a:gd name="connsiteX158" fmla="*/ 1296988 w 2392363"/>
                <a:gd name="connsiteY158" fmla="*/ 0 h 361950"/>
                <a:gd name="connsiteX159" fmla="*/ 1422195 w 2392363"/>
                <a:gd name="connsiteY159" fmla="*/ 0 h 361950"/>
                <a:gd name="connsiteX160" fmla="*/ 1422195 w 2392363"/>
                <a:gd name="connsiteY160" fmla="*/ 36681 h 361950"/>
                <a:gd name="connsiteX161" fmla="*/ 1385537 w 2392363"/>
                <a:gd name="connsiteY161" fmla="*/ 36681 h 361950"/>
                <a:gd name="connsiteX162" fmla="*/ 1428860 w 2392363"/>
                <a:gd name="connsiteY162" fmla="*/ 221515 h 361950"/>
                <a:gd name="connsiteX163" fmla="*/ 1429812 w 2392363"/>
                <a:gd name="connsiteY163" fmla="*/ 221515 h 361950"/>
                <a:gd name="connsiteX164" fmla="*/ 1487417 w 2392363"/>
                <a:gd name="connsiteY164" fmla="*/ 0 h 361950"/>
                <a:gd name="connsiteX165" fmla="*/ 1540260 w 2392363"/>
                <a:gd name="connsiteY165" fmla="*/ 0 h 361950"/>
                <a:gd name="connsiteX166" fmla="*/ 1597389 w 2392363"/>
                <a:gd name="connsiteY166" fmla="*/ 221515 h 361950"/>
                <a:gd name="connsiteX167" fmla="*/ 1598103 w 2392363"/>
                <a:gd name="connsiteY167" fmla="*/ 221515 h 361950"/>
                <a:gd name="connsiteX168" fmla="*/ 1637141 w 2392363"/>
                <a:gd name="connsiteY168" fmla="*/ 65502 h 361950"/>
                <a:gd name="connsiteX169" fmla="*/ 1622145 w 2392363"/>
                <a:gd name="connsiteY169" fmla="*/ 36681 h 361950"/>
                <a:gd name="connsiteX170" fmla="*/ 1605720 w 2392363"/>
                <a:gd name="connsiteY170" fmla="*/ 36681 h 361950"/>
                <a:gd name="connsiteX171" fmla="*/ 1605720 w 2392363"/>
                <a:gd name="connsiteY171" fmla="*/ 0 h 361950"/>
                <a:gd name="connsiteX172" fmla="*/ 1719263 w 2392363"/>
                <a:gd name="connsiteY172" fmla="*/ 0 h 361950"/>
                <a:gd name="connsiteX173" fmla="*/ 1719263 w 2392363"/>
                <a:gd name="connsiteY173" fmla="*/ 36681 h 361950"/>
                <a:gd name="connsiteX174" fmla="*/ 1713074 w 2392363"/>
                <a:gd name="connsiteY174" fmla="*/ 36681 h 361950"/>
                <a:gd name="connsiteX175" fmla="*/ 1696174 w 2392363"/>
                <a:gd name="connsiteY175" fmla="*/ 49781 h 361950"/>
                <a:gd name="connsiteX176" fmla="*/ 1629286 w 2392363"/>
                <a:gd name="connsiteY176" fmla="*/ 298450 h 361950"/>
                <a:gd name="connsiteX177" fmla="*/ 1554305 w 2392363"/>
                <a:gd name="connsiteY177" fmla="*/ 298450 h 361950"/>
                <a:gd name="connsiteX178" fmla="*/ 1506459 w 2392363"/>
                <a:gd name="connsiteY178" fmla="*/ 113140 h 361950"/>
                <a:gd name="connsiteX179" fmla="*/ 1505507 w 2392363"/>
                <a:gd name="connsiteY179" fmla="*/ 113140 h 361950"/>
                <a:gd name="connsiteX180" fmla="*/ 1457186 w 2392363"/>
                <a:gd name="connsiteY180" fmla="*/ 298450 h 361950"/>
                <a:gd name="connsiteX181" fmla="*/ 1382443 w 2392363"/>
                <a:gd name="connsiteY181" fmla="*/ 298450 h 361950"/>
                <a:gd name="connsiteX182" fmla="*/ 1318649 w 2392363"/>
                <a:gd name="connsiteY182" fmla="*/ 48114 h 361950"/>
                <a:gd name="connsiteX183" fmla="*/ 1303891 w 2392363"/>
                <a:gd name="connsiteY183" fmla="*/ 36681 h 361950"/>
                <a:gd name="connsiteX184" fmla="*/ 1296988 w 2392363"/>
                <a:gd name="connsiteY184" fmla="*/ 36681 h 361950"/>
                <a:gd name="connsiteX185" fmla="*/ 1296988 w 2392363"/>
                <a:gd name="connsiteY185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392363" h="361950">
                  <a:moveTo>
                    <a:pt x="1822414" y="125413"/>
                  </a:moveTo>
                  <a:cubicBezTo>
                    <a:pt x="1820482" y="131842"/>
                    <a:pt x="1819275" y="138986"/>
                    <a:pt x="1819275" y="145892"/>
                  </a:cubicBezTo>
                  <a:cubicBezTo>
                    <a:pt x="1819275" y="177086"/>
                    <a:pt x="1840037" y="203042"/>
                    <a:pt x="1868525" y="211138"/>
                  </a:cubicBezTo>
                  <a:cubicBezTo>
                    <a:pt x="1870456" y="204471"/>
                    <a:pt x="1871663" y="197565"/>
                    <a:pt x="1871663" y="190421"/>
                  </a:cubicBezTo>
                  <a:cubicBezTo>
                    <a:pt x="1871663" y="159227"/>
                    <a:pt x="1850901" y="133271"/>
                    <a:pt x="1822414" y="125413"/>
                  </a:cubicBezTo>
                  <a:close/>
                  <a:moveTo>
                    <a:pt x="2296160" y="123825"/>
                  </a:moveTo>
                  <a:cubicBezTo>
                    <a:pt x="2270681" y="123825"/>
                    <a:pt x="2244725" y="135991"/>
                    <a:pt x="2244725" y="189427"/>
                  </a:cubicBezTo>
                  <a:cubicBezTo>
                    <a:pt x="2244725" y="238568"/>
                    <a:pt x="2259013" y="257175"/>
                    <a:pt x="2288778" y="257175"/>
                  </a:cubicBezTo>
                  <a:cubicBezTo>
                    <a:pt x="2307114" y="257175"/>
                    <a:pt x="2319497" y="251211"/>
                    <a:pt x="2335213" y="238568"/>
                  </a:cubicBezTo>
                  <a:cubicBezTo>
                    <a:pt x="2335213" y="134560"/>
                    <a:pt x="2335213" y="134560"/>
                    <a:pt x="2335213" y="134560"/>
                  </a:cubicBezTo>
                  <a:cubicBezTo>
                    <a:pt x="2325450" y="127403"/>
                    <a:pt x="2313067" y="123825"/>
                    <a:pt x="2296160" y="123825"/>
                  </a:cubicBezTo>
                  <a:close/>
                  <a:moveTo>
                    <a:pt x="341137" y="120650"/>
                  </a:moveTo>
                  <a:cubicBezTo>
                    <a:pt x="311787" y="120650"/>
                    <a:pt x="285750" y="142759"/>
                    <a:pt x="285750" y="195535"/>
                  </a:cubicBezTo>
                  <a:cubicBezTo>
                    <a:pt x="285750" y="253065"/>
                    <a:pt x="310603" y="263525"/>
                    <a:pt x="335930" y="263525"/>
                  </a:cubicBezTo>
                  <a:cubicBezTo>
                    <a:pt x="352972" y="263525"/>
                    <a:pt x="366700" y="259484"/>
                    <a:pt x="377825" y="252590"/>
                  </a:cubicBezTo>
                  <a:cubicBezTo>
                    <a:pt x="377825" y="128020"/>
                    <a:pt x="377825" y="128020"/>
                    <a:pt x="377825" y="128020"/>
                  </a:cubicBezTo>
                  <a:cubicBezTo>
                    <a:pt x="367174" y="124454"/>
                    <a:pt x="353682" y="120650"/>
                    <a:pt x="341137" y="120650"/>
                  </a:cubicBezTo>
                  <a:close/>
                  <a:moveTo>
                    <a:pt x="804172" y="117475"/>
                  </a:moveTo>
                  <a:cubicBezTo>
                    <a:pt x="782884" y="117475"/>
                    <a:pt x="765144" y="127600"/>
                    <a:pt x="760413" y="166688"/>
                  </a:cubicBezTo>
                  <a:cubicBezTo>
                    <a:pt x="842963" y="166688"/>
                    <a:pt x="842963" y="166688"/>
                    <a:pt x="842963" y="166688"/>
                  </a:cubicBezTo>
                  <a:cubicBezTo>
                    <a:pt x="841544" y="129484"/>
                    <a:pt x="828061" y="117475"/>
                    <a:pt x="804172" y="117475"/>
                  </a:cubicBezTo>
                  <a:close/>
                  <a:moveTo>
                    <a:pt x="108957" y="117475"/>
                  </a:moveTo>
                  <a:cubicBezTo>
                    <a:pt x="87494" y="117475"/>
                    <a:pt x="69805" y="127552"/>
                    <a:pt x="65088" y="166688"/>
                  </a:cubicBezTo>
                  <a:cubicBezTo>
                    <a:pt x="147638" y="166688"/>
                    <a:pt x="147638" y="166688"/>
                    <a:pt x="147638" y="166688"/>
                  </a:cubicBezTo>
                  <a:cubicBezTo>
                    <a:pt x="146459" y="129427"/>
                    <a:pt x="133015" y="117475"/>
                    <a:pt x="108957" y="117475"/>
                  </a:cubicBezTo>
                  <a:close/>
                  <a:moveTo>
                    <a:pt x="2055053" y="80963"/>
                  </a:moveTo>
                  <a:cubicBezTo>
                    <a:pt x="2059776" y="80963"/>
                    <a:pt x="2064263" y="81675"/>
                    <a:pt x="2068513" y="83100"/>
                  </a:cubicBezTo>
                  <a:cubicBezTo>
                    <a:pt x="2068513" y="83100"/>
                    <a:pt x="2068513" y="83100"/>
                    <a:pt x="2068513" y="129633"/>
                  </a:cubicBezTo>
                  <a:cubicBezTo>
                    <a:pt x="2068513" y="129633"/>
                    <a:pt x="2068513" y="129633"/>
                    <a:pt x="2058123" y="129633"/>
                  </a:cubicBezTo>
                  <a:cubicBezTo>
                    <a:pt x="2027898" y="129633"/>
                    <a:pt x="2006410" y="136044"/>
                    <a:pt x="1994603" y="141979"/>
                  </a:cubicBezTo>
                  <a:cubicBezTo>
                    <a:pt x="1994603" y="141979"/>
                    <a:pt x="1994603" y="141979"/>
                    <a:pt x="1994603" y="293688"/>
                  </a:cubicBezTo>
                  <a:cubicBezTo>
                    <a:pt x="1994603" y="293688"/>
                    <a:pt x="1994603" y="293688"/>
                    <a:pt x="1936750" y="293688"/>
                  </a:cubicBezTo>
                  <a:cubicBezTo>
                    <a:pt x="1936750" y="293688"/>
                    <a:pt x="1936750" y="293688"/>
                    <a:pt x="1936750" y="85949"/>
                  </a:cubicBezTo>
                  <a:cubicBezTo>
                    <a:pt x="1936750" y="85949"/>
                    <a:pt x="1936750" y="85949"/>
                    <a:pt x="1975004" y="85949"/>
                  </a:cubicBezTo>
                  <a:cubicBezTo>
                    <a:pt x="1985394" y="85949"/>
                    <a:pt x="1991769" y="86424"/>
                    <a:pt x="1993895" y="107554"/>
                  </a:cubicBezTo>
                  <a:cubicBezTo>
                    <a:pt x="2007827" y="93309"/>
                    <a:pt x="2027898" y="80963"/>
                    <a:pt x="2055053" y="80963"/>
                  </a:cubicBezTo>
                  <a:close/>
                  <a:moveTo>
                    <a:pt x="1805107" y="79375"/>
                  </a:moveTo>
                  <a:cubicBezTo>
                    <a:pt x="1820807" y="79375"/>
                    <a:pt x="1835793" y="82490"/>
                    <a:pt x="1849352" y="88240"/>
                  </a:cubicBezTo>
                  <a:cubicBezTo>
                    <a:pt x="1890505" y="104772"/>
                    <a:pt x="1919288" y="144065"/>
                    <a:pt x="1919288" y="189826"/>
                  </a:cubicBezTo>
                  <a:cubicBezTo>
                    <a:pt x="1919288" y="250922"/>
                    <a:pt x="1867193" y="300038"/>
                    <a:pt x="1805107" y="300038"/>
                  </a:cubicBezTo>
                  <a:cubicBezTo>
                    <a:pt x="1742783" y="300038"/>
                    <a:pt x="1690688" y="250922"/>
                    <a:pt x="1690688" y="189826"/>
                  </a:cubicBezTo>
                  <a:cubicBezTo>
                    <a:pt x="1690688" y="141429"/>
                    <a:pt x="1723515" y="99261"/>
                    <a:pt x="1769663" y="84886"/>
                  </a:cubicBezTo>
                  <a:cubicBezTo>
                    <a:pt x="1760148" y="98542"/>
                    <a:pt x="1753726" y="129929"/>
                    <a:pt x="1753726" y="147179"/>
                  </a:cubicBezTo>
                  <a:cubicBezTo>
                    <a:pt x="1744686" y="158680"/>
                    <a:pt x="1738977" y="173534"/>
                    <a:pt x="1738977" y="189826"/>
                  </a:cubicBezTo>
                  <a:cubicBezTo>
                    <a:pt x="1738977" y="227203"/>
                    <a:pt x="1768712" y="257870"/>
                    <a:pt x="1805107" y="257870"/>
                  </a:cubicBezTo>
                  <a:cubicBezTo>
                    <a:pt x="1818190" y="257870"/>
                    <a:pt x="1830560" y="253797"/>
                    <a:pt x="1840789" y="246609"/>
                  </a:cubicBezTo>
                  <a:cubicBezTo>
                    <a:pt x="1799874" y="230078"/>
                    <a:pt x="1771091" y="190785"/>
                    <a:pt x="1771091" y="145023"/>
                  </a:cubicBezTo>
                  <a:cubicBezTo>
                    <a:pt x="1771091" y="120824"/>
                    <a:pt x="1779178" y="98303"/>
                    <a:pt x="1792975" y="80094"/>
                  </a:cubicBezTo>
                  <a:cubicBezTo>
                    <a:pt x="1797019" y="79615"/>
                    <a:pt x="1801063" y="79375"/>
                    <a:pt x="1805107" y="79375"/>
                  </a:cubicBezTo>
                  <a:close/>
                  <a:moveTo>
                    <a:pt x="1231905" y="79375"/>
                  </a:moveTo>
                  <a:cubicBezTo>
                    <a:pt x="1266702" y="79375"/>
                    <a:pt x="1290536" y="82951"/>
                    <a:pt x="1308411" y="88672"/>
                  </a:cubicBezTo>
                  <a:cubicBezTo>
                    <a:pt x="1308411" y="88672"/>
                    <a:pt x="1308411" y="88672"/>
                    <a:pt x="1308411" y="136110"/>
                  </a:cubicBezTo>
                  <a:cubicBezTo>
                    <a:pt x="1308411" y="136110"/>
                    <a:pt x="1308411" y="136110"/>
                    <a:pt x="1273852" y="136110"/>
                  </a:cubicBezTo>
                  <a:cubicBezTo>
                    <a:pt x="1266702" y="123476"/>
                    <a:pt x="1253117" y="115133"/>
                    <a:pt x="1229760" y="115133"/>
                  </a:cubicBezTo>
                  <a:cubicBezTo>
                    <a:pt x="1206641" y="115133"/>
                    <a:pt x="1194009" y="124191"/>
                    <a:pt x="1194009" y="137779"/>
                  </a:cubicBezTo>
                  <a:cubicBezTo>
                    <a:pt x="1194009" y="150652"/>
                    <a:pt x="1202113" y="158519"/>
                    <a:pt x="1240008" y="163763"/>
                  </a:cubicBezTo>
                  <a:cubicBezTo>
                    <a:pt x="1293873" y="171630"/>
                    <a:pt x="1316038" y="185694"/>
                    <a:pt x="1316038" y="229080"/>
                  </a:cubicBezTo>
                  <a:cubicBezTo>
                    <a:pt x="1316038" y="271036"/>
                    <a:pt x="1286723" y="298450"/>
                    <a:pt x="1219035" y="298450"/>
                  </a:cubicBezTo>
                  <a:cubicBezTo>
                    <a:pt x="1178517" y="298450"/>
                    <a:pt x="1156590" y="292729"/>
                    <a:pt x="1138238" y="287008"/>
                  </a:cubicBezTo>
                  <a:cubicBezTo>
                    <a:pt x="1138238" y="287008"/>
                    <a:pt x="1138238" y="287008"/>
                    <a:pt x="1138238" y="238854"/>
                  </a:cubicBezTo>
                  <a:cubicBezTo>
                    <a:pt x="1138238" y="238854"/>
                    <a:pt x="1138238" y="238854"/>
                    <a:pt x="1173989" y="238854"/>
                  </a:cubicBezTo>
                  <a:cubicBezTo>
                    <a:pt x="1178994" y="253872"/>
                    <a:pt x="1199014" y="263408"/>
                    <a:pt x="1218558" y="263408"/>
                  </a:cubicBezTo>
                  <a:cubicBezTo>
                    <a:pt x="1242392" y="263408"/>
                    <a:pt x="1256930" y="253634"/>
                    <a:pt x="1256930" y="238139"/>
                  </a:cubicBezTo>
                  <a:cubicBezTo>
                    <a:pt x="1256930" y="222167"/>
                    <a:pt x="1247159" y="215492"/>
                    <a:pt x="1211408" y="210725"/>
                  </a:cubicBezTo>
                  <a:cubicBezTo>
                    <a:pt x="1163264" y="204288"/>
                    <a:pt x="1140860" y="188317"/>
                    <a:pt x="1140860" y="146123"/>
                  </a:cubicBezTo>
                  <a:cubicBezTo>
                    <a:pt x="1140860" y="103690"/>
                    <a:pt x="1174704" y="79375"/>
                    <a:pt x="1231905" y="79375"/>
                  </a:cubicBezTo>
                  <a:close/>
                  <a:moveTo>
                    <a:pt x="1059541" y="79375"/>
                  </a:moveTo>
                  <a:cubicBezTo>
                    <a:pt x="1091859" y="79375"/>
                    <a:pt x="1119188" y="89160"/>
                    <a:pt x="1119188" y="137130"/>
                  </a:cubicBezTo>
                  <a:cubicBezTo>
                    <a:pt x="1119188" y="137130"/>
                    <a:pt x="1119188" y="137130"/>
                    <a:pt x="1119188" y="293688"/>
                  </a:cubicBezTo>
                  <a:cubicBezTo>
                    <a:pt x="1119188" y="293688"/>
                    <a:pt x="1119188" y="293688"/>
                    <a:pt x="1061442" y="293688"/>
                  </a:cubicBezTo>
                  <a:cubicBezTo>
                    <a:pt x="1061442" y="293688"/>
                    <a:pt x="1061442" y="293688"/>
                    <a:pt x="1061442" y="152881"/>
                  </a:cubicBezTo>
                  <a:cubicBezTo>
                    <a:pt x="1061442" y="131879"/>
                    <a:pt x="1052887" y="125674"/>
                    <a:pt x="1033876" y="125674"/>
                  </a:cubicBezTo>
                  <a:cubicBezTo>
                    <a:pt x="1014865" y="125674"/>
                    <a:pt x="997755" y="130447"/>
                    <a:pt x="983734" y="135221"/>
                  </a:cubicBezTo>
                  <a:cubicBezTo>
                    <a:pt x="983734" y="135221"/>
                    <a:pt x="983734" y="135221"/>
                    <a:pt x="983734" y="293688"/>
                  </a:cubicBezTo>
                  <a:cubicBezTo>
                    <a:pt x="983734" y="293688"/>
                    <a:pt x="983734" y="293688"/>
                    <a:pt x="925513" y="293688"/>
                  </a:cubicBezTo>
                  <a:cubicBezTo>
                    <a:pt x="925513" y="293688"/>
                    <a:pt x="925513" y="293688"/>
                    <a:pt x="925513" y="84625"/>
                  </a:cubicBezTo>
                  <a:cubicBezTo>
                    <a:pt x="925513" y="84625"/>
                    <a:pt x="925513" y="84625"/>
                    <a:pt x="964010" y="84625"/>
                  </a:cubicBezTo>
                  <a:cubicBezTo>
                    <a:pt x="974466" y="84625"/>
                    <a:pt x="980407" y="85580"/>
                    <a:pt x="982784" y="103957"/>
                  </a:cubicBezTo>
                  <a:cubicBezTo>
                    <a:pt x="1003458" y="89399"/>
                    <a:pt x="1030074" y="79375"/>
                    <a:pt x="1059541" y="79375"/>
                  </a:cubicBezTo>
                  <a:close/>
                  <a:moveTo>
                    <a:pt x="804699" y="79375"/>
                  </a:moveTo>
                  <a:cubicBezTo>
                    <a:pt x="870052" y="79375"/>
                    <a:pt x="904875" y="113839"/>
                    <a:pt x="904875" y="184441"/>
                  </a:cubicBezTo>
                  <a:cubicBezTo>
                    <a:pt x="904875" y="191621"/>
                    <a:pt x="903921" y="200716"/>
                    <a:pt x="903921" y="202630"/>
                  </a:cubicBezTo>
                  <a:cubicBezTo>
                    <a:pt x="903921" y="202630"/>
                    <a:pt x="903921" y="202630"/>
                    <a:pt x="759859" y="202630"/>
                  </a:cubicBezTo>
                  <a:cubicBezTo>
                    <a:pt x="762721" y="245471"/>
                    <a:pt x="783949" y="257437"/>
                    <a:pt x="818295" y="257437"/>
                  </a:cubicBezTo>
                  <a:cubicBezTo>
                    <a:pt x="843338" y="257437"/>
                    <a:pt x="862897" y="249779"/>
                    <a:pt x="877207" y="239248"/>
                  </a:cubicBezTo>
                  <a:cubicBezTo>
                    <a:pt x="877207" y="239248"/>
                    <a:pt x="877207" y="239248"/>
                    <a:pt x="896289" y="239248"/>
                  </a:cubicBezTo>
                  <a:cubicBezTo>
                    <a:pt x="896289" y="239248"/>
                    <a:pt x="896289" y="239248"/>
                    <a:pt x="896289" y="278498"/>
                  </a:cubicBezTo>
                  <a:cubicBezTo>
                    <a:pt x="878400" y="288311"/>
                    <a:pt x="853595" y="299320"/>
                    <a:pt x="808992" y="299320"/>
                  </a:cubicBezTo>
                  <a:cubicBezTo>
                    <a:pt x="777509" y="299320"/>
                    <a:pt x="752226" y="291661"/>
                    <a:pt x="733622" y="277302"/>
                  </a:cubicBezTo>
                  <a:cubicBezTo>
                    <a:pt x="713348" y="290226"/>
                    <a:pt x="685919" y="299320"/>
                    <a:pt x="659206" y="299320"/>
                  </a:cubicBezTo>
                  <a:cubicBezTo>
                    <a:pt x="636070" y="299320"/>
                    <a:pt x="617227" y="293097"/>
                    <a:pt x="608402" y="272036"/>
                  </a:cubicBezTo>
                  <a:cubicBezTo>
                    <a:pt x="598385" y="278498"/>
                    <a:pt x="595284" y="280652"/>
                    <a:pt x="595284" y="280652"/>
                  </a:cubicBezTo>
                  <a:cubicBezTo>
                    <a:pt x="575726" y="292140"/>
                    <a:pt x="552352" y="300038"/>
                    <a:pt x="526592" y="300038"/>
                  </a:cubicBezTo>
                  <a:cubicBezTo>
                    <a:pt x="494154" y="300038"/>
                    <a:pt x="466725" y="290226"/>
                    <a:pt x="466725" y="242120"/>
                  </a:cubicBezTo>
                  <a:cubicBezTo>
                    <a:pt x="466725" y="242120"/>
                    <a:pt x="466725" y="242120"/>
                    <a:pt x="466725" y="84640"/>
                  </a:cubicBezTo>
                  <a:cubicBezTo>
                    <a:pt x="466725" y="84640"/>
                    <a:pt x="466725" y="84640"/>
                    <a:pt x="524684" y="84640"/>
                  </a:cubicBezTo>
                  <a:cubicBezTo>
                    <a:pt x="524684" y="84640"/>
                    <a:pt x="524684" y="84640"/>
                    <a:pt x="524684" y="201912"/>
                  </a:cubicBezTo>
                  <a:cubicBezTo>
                    <a:pt x="524684" y="201912"/>
                    <a:pt x="524684" y="201912"/>
                    <a:pt x="524684" y="226324"/>
                  </a:cubicBezTo>
                  <a:cubicBezTo>
                    <a:pt x="524684" y="247385"/>
                    <a:pt x="533032" y="253608"/>
                    <a:pt x="552113" y="253608"/>
                  </a:cubicBezTo>
                  <a:cubicBezTo>
                    <a:pt x="571433" y="253608"/>
                    <a:pt x="588606" y="248821"/>
                    <a:pt x="602678" y="243795"/>
                  </a:cubicBezTo>
                  <a:cubicBezTo>
                    <a:pt x="602678" y="243795"/>
                    <a:pt x="602678" y="243795"/>
                    <a:pt x="602678" y="84640"/>
                  </a:cubicBezTo>
                  <a:cubicBezTo>
                    <a:pt x="602678" y="84640"/>
                    <a:pt x="602678" y="84640"/>
                    <a:pt x="661114" y="84640"/>
                  </a:cubicBezTo>
                  <a:cubicBezTo>
                    <a:pt x="661114" y="84640"/>
                    <a:pt x="661114" y="84640"/>
                    <a:pt x="661114" y="226085"/>
                  </a:cubicBezTo>
                  <a:cubicBezTo>
                    <a:pt x="661114" y="226085"/>
                    <a:pt x="661114" y="226085"/>
                    <a:pt x="661114" y="239966"/>
                  </a:cubicBezTo>
                  <a:cubicBezTo>
                    <a:pt x="663022" y="255044"/>
                    <a:pt x="672086" y="259830"/>
                    <a:pt x="688781" y="259830"/>
                  </a:cubicBezTo>
                  <a:cubicBezTo>
                    <a:pt x="697368" y="259830"/>
                    <a:pt x="705716" y="257916"/>
                    <a:pt x="713348" y="255762"/>
                  </a:cubicBezTo>
                  <a:cubicBezTo>
                    <a:pt x="702138" y="238291"/>
                    <a:pt x="696175" y="216272"/>
                    <a:pt x="696175" y="190425"/>
                  </a:cubicBezTo>
                  <a:cubicBezTo>
                    <a:pt x="696175" y="121497"/>
                    <a:pt x="742924" y="79375"/>
                    <a:pt x="804699" y="79375"/>
                  </a:cubicBezTo>
                  <a:close/>
                  <a:moveTo>
                    <a:pt x="316755" y="79375"/>
                  </a:moveTo>
                  <a:cubicBezTo>
                    <a:pt x="346749" y="79375"/>
                    <a:pt x="366031" y="89586"/>
                    <a:pt x="380790" y="105970"/>
                  </a:cubicBezTo>
                  <a:cubicBezTo>
                    <a:pt x="386027" y="87686"/>
                    <a:pt x="396263" y="85549"/>
                    <a:pt x="402452" y="85549"/>
                  </a:cubicBezTo>
                  <a:cubicBezTo>
                    <a:pt x="402452" y="85549"/>
                    <a:pt x="402452" y="85549"/>
                    <a:pt x="439826" y="85549"/>
                  </a:cubicBezTo>
                  <a:cubicBezTo>
                    <a:pt x="439826" y="85549"/>
                    <a:pt x="439826" y="85549"/>
                    <a:pt x="439826" y="320157"/>
                  </a:cubicBezTo>
                  <a:cubicBezTo>
                    <a:pt x="439826" y="324907"/>
                    <a:pt x="445539" y="330131"/>
                    <a:pt x="450538" y="330131"/>
                  </a:cubicBezTo>
                  <a:cubicBezTo>
                    <a:pt x="450538" y="330131"/>
                    <a:pt x="450538" y="330131"/>
                    <a:pt x="466725" y="330131"/>
                  </a:cubicBezTo>
                  <a:cubicBezTo>
                    <a:pt x="466725" y="330131"/>
                    <a:pt x="466725" y="330131"/>
                    <a:pt x="466725" y="361950"/>
                  </a:cubicBezTo>
                  <a:cubicBezTo>
                    <a:pt x="466725" y="361950"/>
                    <a:pt x="466725" y="361950"/>
                    <a:pt x="349368" y="361950"/>
                  </a:cubicBezTo>
                  <a:cubicBezTo>
                    <a:pt x="349368" y="361950"/>
                    <a:pt x="349368" y="361950"/>
                    <a:pt x="349368" y="330131"/>
                  </a:cubicBezTo>
                  <a:cubicBezTo>
                    <a:pt x="349368" y="330131"/>
                    <a:pt x="349368" y="330131"/>
                    <a:pt x="377933" y="330131"/>
                  </a:cubicBezTo>
                  <a:cubicBezTo>
                    <a:pt x="377933" y="330131"/>
                    <a:pt x="377933" y="330131"/>
                    <a:pt x="377933" y="277415"/>
                  </a:cubicBezTo>
                  <a:cubicBezTo>
                    <a:pt x="363412" y="289525"/>
                    <a:pt x="342940" y="298549"/>
                    <a:pt x="315089" y="298549"/>
                  </a:cubicBezTo>
                  <a:cubicBezTo>
                    <a:pt x="270336" y="298549"/>
                    <a:pt x="222250" y="276703"/>
                    <a:pt x="222250" y="196679"/>
                  </a:cubicBezTo>
                  <a:cubicBezTo>
                    <a:pt x="222250" y="117606"/>
                    <a:pt x="273430" y="79375"/>
                    <a:pt x="316755" y="79375"/>
                  </a:cubicBezTo>
                  <a:close/>
                  <a:moveTo>
                    <a:pt x="109071" y="79375"/>
                  </a:moveTo>
                  <a:cubicBezTo>
                    <a:pt x="174705" y="79375"/>
                    <a:pt x="209550" y="114204"/>
                    <a:pt x="209550" y="184816"/>
                  </a:cubicBezTo>
                  <a:cubicBezTo>
                    <a:pt x="209550" y="192211"/>
                    <a:pt x="208834" y="201038"/>
                    <a:pt x="208834" y="203185"/>
                  </a:cubicBezTo>
                  <a:cubicBezTo>
                    <a:pt x="208834" y="203185"/>
                    <a:pt x="208834" y="203185"/>
                    <a:pt x="63963" y="203185"/>
                  </a:cubicBezTo>
                  <a:cubicBezTo>
                    <a:pt x="66827" y="246125"/>
                    <a:pt x="88307" y="257814"/>
                    <a:pt x="122675" y="257814"/>
                  </a:cubicBezTo>
                  <a:cubicBezTo>
                    <a:pt x="147974" y="257814"/>
                    <a:pt x="167545" y="250180"/>
                    <a:pt x="181865" y="239922"/>
                  </a:cubicBezTo>
                  <a:cubicBezTo>
                    <a:pt x="181865" y="239922"/>
                    <a:pt x="181865" y="239922"/>
                    <a:pt x="201197" y="239922"/>
                  </a:cubicBezTo>
                  <a:cubicBezTo>
                    <a:pt x="201197" y="239922"/>
                    <a:pt x="201197" y="239922"/>
                    <a:pt x="201197" y="279045"/>
                  </a:cubicBezTo>
                  <a:cubicBezTo>
                    <a:pt x="183297" y="288826"/>
                    <a:pt x="157998" y="300038"/>
                    <a:pt x="113367" y="300038"/>
                  </a:cubicBezTo>
                  <a:cubicBezTo>
                    <a:pt x="40096" y="300038"/>
                    <a:pt x="0" y="258291"/>
                    <a:pt x="0" y="191019"/>
                  </a:cubicBezTo>
                  <a:cubicBezTo>
                    <a:pt x="0" y="121838"/>
                    <a:pt x="47018" y="79375"/>
                    <a:pt x="109071" y="79375"/>
                  </a:cubicBezTo>
                  <a:close/>
                  <a:moveTo>
                    <a:pt x="2087563" y="14288"/>
                  </a:moveTo>
                  <a:cubicBezTo>
                    <a:pt x="2087563" y="14288"/>
                    <a:pt x="2087563" y="14288"/>
                    <a:pt x="2121165" y="14288"/>
                  </a:cubicBezTo>
                  <a:cubicBezTo>
                    <a:pt x="2141898" y="14288"/>
                    <a:pt x="2145234" y="19314"/>
                    <a:pt x="2145234" y="47793"/>
                  </a:cubicBezTo>
                  <a:cubicBezTo>
                    <a:pt x="2145234" y="47793"/>
                    <a:pt x="2145234" y="47793"/>
                    <a:pt x="2145234" y="177984"/>
                  </a:cubicBezTo>
                  <a:cubicBezTo>
                    <a:pt x="2145234" y="177984"/>
                    <a:pt x="2145234" y="177984"/>
                    <a:pt x="2145473" y="177984"/>
                  </a:cubicBezTo>
                  <a:cubicBezTo>
                    <a:pt x="2145473" y="177984"/>
                    <a:pt x="2145473" y="177984"/>
                    <a:pt x="2145473" y="232789"/>
                  </a:cubicBezTo>
                  <a:cubicBezTo>
                    <a:pt x="2145473" y="254088"/>
                    <a:pt x="2154529" y="260311"/>
                    <a:pt x="2173832" y="260311"/>
                  </a:cubicBezTo>
                  <a:cubicBezTo>
                    <a:pt x="2181219" y="260311"/>
                    <a:pt x="2188369" y="258875"/>
                    <a:pt x="2195041" y="256960"/>
                  </a:cubicBezTo>
                  <a:cubicBezTo>
                    <a:pt x="2185986" y="240447"/>
                    <a:pt x="2180743" y="219147"/>
                    <a:pt x="2180743" y="193061"/>
                  </a:cubicBezTo>
                  <a:cubicBezTo>
                    <a:pt x="2180743" y="108820"/>
                    <a:pt x="2228167" y="79862"/>
                    <a:pt x="2275829" y="79862"/>
                  </a:cubicBezTo>
                  <a:cubicBezTo>
                    <a:pt x="2304426" y="79862"/>
                    <a:pt x="2320631" y="85367"/>
                    <a:pt x="2334215" y="96854"/>
                  </a:cubicBezTo>
                  <a:cubicBezTo>
                    <a:pt x="2334215" y="96854"/>
                    <a:pt x="2334215" y="96854"/>
                    <a:pt x="2334215" y="14288"/>
                  </a:cubicBezTo>
                  <a:cubicBezTo>
                    <a:pt x="2334215" y="14288"/>
                    <a:pt x="2334215" y="14288"/>
                    <a:pt x="2368055" y="14288"/>
                  </a:cubicBezTo>
                  <a:cubicBezTo>
                    <a:pt x="2388788" y="14288"/>
                    <a:pt x="2392363" y="19792"/>
                    <a:pt x="2392363" y="47793"/>
                  </a:cubicBezTo>
                  <a:cubicBezTo>
                    <a:pt x="2392363" y="47793"/>
                    <a:pt x="2392363" y="47793"/>
                    <a:pt x="2392363" y="294294"/>
                  </a:cubicBezTo>
                  <a:cubicBezTo>
                    <a:pt x="2392363" y="294294"/>
                    <a:pt x="2392363" y="294294"/>
                    <a:pt x="2353280" y="294294"/>
                  </a:cubicBezTo>
                  <a:cubicBezTo>
                    <a:pt x="2343509" y="294294"/>
                    <a:pt x="2338028" y="292619"/>
                    <a:pt x="2335407" y="272516"/>
                  </a:cubicBezTo>
                  <a:cubicBezTo>
                    <a:pt x="2321108" y="288311"/>
                    <a:pt x="2299422" y="300038"/>
                    <a:pt x="2270109" y="300038"/>
                  </a:cubicBezTo>
                  <a:cubicBezTo>
                    <a:pt x="2248661" y="300038"/>
                    <a:pt x="2229358" y="293576"/>
                    <a:pt x="2214345" y="280653"/>
                  </a:cubicBezTo>
                  <a:cubicBezTo>
                    <a:pt x="2194327" y="291901"/>
                    <a:pt x="2168827" y="300038"/>
                    <a:pt x="2144043" y="300038"/>
                  </a:cubicBezTo>
                  <a:cubicBezTo>
                    <a:pt x="2111633" y="300038"/>
                    <a:pt x="2087563" y="288311"/>
                    <a:pt x="2087563" y="239968"/>
                  </a:cubicBezTo>
                  <a:cubicBezTo>
                    <a:pt x="2087563" y="239968"/>
                    <a:pt x="2087563" y="239968"/>
                    <a:pt x="2087563" y="233267"/>
                  </a:cubicBezTo>
                  <a:cubicBezTo>
                    <a:pt x="2087563" y="233267"/>
                    <a:pt x="2087563" y="233267"/>
                    <a:pt x="2087563" y="177984"/>
                  </a:cubicBezTo>
                  <a:cubicBezTo>
                    <a:pt x="2087563" y="177984"/>
                    <a:pt x="2087563" y="177984"/>
                    <a:pt x="2087563" y="14288"/>
                  </a:cubicBezTo>
                  <a:close/>
                  <a:moveTo>
                    <a:pt x="1296988" y="0"/>
                  </a:moveTo>
                  <a:cubicBezTo>
                    <a:pt x="1296988" y="0"/>
                    <a:pt x="1296988" y="0"/>
                    <a:pt x="1422195" y="0"/>
                  </a:cubicBezTo>
                  <a:cubicBezTo>
                    <a:pt x="1422195" y="0"/>
                    <a:pt x="1422195" y="0"/>
                    <a:pt x="1422195" y="36681"/>
                  </a:cubicBezTo>
                  <a:cubicBezTo>
                    <a:pt x="1422195" y="36681"/>
                    <a:pt x="1422195" y="36681"/>
                    <a:pt x="1385537" y="36681"/>
                  </a:cubicBezTo>
                  <a:cubicBezTo>
                    <a:pt x="1385537" y="36681"/>
                    <a:pt x="1385537" y="36681"/>
                    <a:pt x="1428860" y="221515"/>
                  </a:cubicBezTo>
                  <a:cubicBezTo>
                    <a:pt x="1428860" y="221515"/>
                    <a:pt x="1428860" y="221515"/>
                    <a:pt x="1429812" y="221515"/>
                  </a:cubicBezTo>
                  <a:cubicBezTo>
                    <a:pt x="1429812" y="221515"/>
                    <a:pt x="1429812" y="221515"/>
                    <a:pt x="1487417" y="0"/>
                  </a:cubicBezTo>
                  <a:cubicBezTo>
                    <a:pt x="1487417" y="0"/>
                    <a:pt x="1487417" y="0"/>
                    <a:pt x="1540260" y="0"/>
                  </a:cubicBezTo>
                  <a:cubicBezTo>
                    <a:pt x="1540260" y="0"/>
                    <a:pt x="1540260" y="0"/>
                    <a:pt x="1597389" y="221515"/>
                  </a:cubicBezTo>
                  <a:cubicBezTo>
                    <a:pt x="1597389" y="221515"/>
                    <a:pt x="1597389" y="221515"/>
                    <a:pt x="1598103" y="221515"/>
                  </a:cubicBezTo>
                  <a:cubicBezTo>
                    <a:pt x="1598103" y="221515"/>
                    <a:pt x="1598103" y="221515"/>
                    <a:pt x="1637141" y="65502"/>
                  </a:cubicBezTo>
                  <a:cubicBezTo>
                    <a:pt x="1643806" y="46923"/>
                    <a:pt x="1639283" y="36681"/>
                    <a:pt x="1622145" y="36681"/>
                  </a:cubicBezTo>
                  <a:cubicBezTo>
                    <a:pt x="1622145" y="36681"/>
                    <a:pt x="1622145" y="36681"/>
                    <a:pt x="1605720" y="36681"/>
                  </a:cubicBezTo>
                  <a:cubicBezTo>
                    <a:pt x="1605720" y="36681"/>
                    <a:pt x="1605720" y="36681"/>
                    <a:pt x="1605720" y="0"/>
                  </a:cubicBezTo>
                  <a:cubicBezTo>
                    <a:pt x="1605720" y="0"/>
                    <a:pt x="1605720" y="0"/>
                    <a:pt x="1719263" y="0"/>
                  </a:cubicBezTo>
                  <a:cubicBezTo>
                    <a:pt x="1719263" y="0"/>
                    <a:pt x="1719263" y="0"/>
                    <a:pt x="1719263" y="36681"/>
                  </a:cubicBezTo>
                  <a:cubicBezTo>
                    <a:pt x="1719263" y="36681"/>
                    <a:pt x="1719263" y="36681"/>
                    <a:pt x="1713074" y="36681"/>
                  </a:cubicBezTo>
                  <a:cubicBezTo>
                    <a:pt x="1705457" y="36681"/>
                    <a:pt x="1698792" y="42159"/>
                    <a:pt x="1696174" y="49781"/>
                  </a:cubicBezTo>
                  <a:cubicBezTo>
                    <a:pt x="1696174" y="49781"/>
                    <a:pt x="1696174" y="49781"/>
                    <a:pt x="1629286" y="298450"/>
                  </a:cubicBezTo>
                  <a:cubicBezTo>
                    <a:pt x="1629286" y="298450"/>
                    <a:pt x="1629286" y="298450"/>
                    <a:pt x="1554305" y="298450"/>
                  </a:cubicBezTo>
                  <a:cubicBezTo>
                    <a:pt x="1554305" y="298450"/>
                    <a:pt x="1554305" y="298450"/>
                    <a:pt x="1506459" y="113140"/>
                  </a:cubicBezTo>
                  <a:cubicBezTo>
                    <a:pt x="1506459" y="113140"/>
                    <a:pt x="1506459" y="113140"/>
                    <a:pt x="1505507" y="113140"/>
                  </a:cubicBezTo>
                  <a:cubicBezTo>
                    <a:pt x="1505507" y="113140"/>
                    <a:pt x="1505507" y="113140"/>
                    <a:pt x="1457186" y="298450"/>
                  </a:cubicBezTo>
                  <a:cubicBezTo>
                    <a:pt x="1457186" y="298450"/>
                    <a:pt x="1457186" y="298450"/>
                    <a:pt x="1382443" y="298450"/>
                  </a:cubicBezTo>
                  <a:cubicBezTo>
                    <a:pt x="1382443" y="298450"/>
                    <a:pt x="1382443" y="298450"/>
                    <a:pt x="1318649" y="48114"/>
                  </a:cubicBezTo>
                  <a:cubicBezTo>
                    <a:pt x="1316031" y="41683"/>
                    <a:pt x="1310556" y="36681"/>
                    <a:pt x="1303891" y="36681"/>
                  </a:cubicBezTo>
                  <a:cubicBezTo>
                    <a:pt x="1303891" y="36681"/>
                    <a:pt x="1303891" y="36681"/>
                    <a:pt x="1296988" y="36681"/>
                  </a:cubicBezTo>
                  <a:cubicBezTo>
                    <a:pt x="1296988" y="36681"/>
                    <a:pt x="1296988" y="36681"/>
                    <a:pt x="1296988" y="0"/>
                  </a:cubicBezTo>
                  <a:close/>
                </a:path>
              </a:pathLst>
            </a:custGeom>
            <a:solidFill>
              <a:srgbClr val="4A4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grpSp>
        <p:nvGrpSpPr>
          <p:cNvPr id="17" name="LS_Santeos  (JU-Free)" hidden="1">
            <a:extLst>
              <a:ext uri="{FF2B5EF4-FFF2-40B4-BE49-F238E27FC236}">
                <a16:creationId xmlns:a16="http://schemas.microsoft.com/office/drawing/2014/main" id="{20E0A6C2-D834-4588-A156-AFD8DD2185E1}"/>
              </a:ext>
            </a:extLst>
          </p:cNvPr>
          <p:cNvGrpSpPr/>
          <p:nvPr/>
        </p:nvGrpSpPr>
        <p:grpSpPr>
          <a:xfrm>
            <a:off x="5621040" y="8887679"/>
            <a:ext cx="722880" cy="194400"/>
            <a:chOff x="1008063" y="2203451"/>
            <a:chExt cx="1458913" cy="407988"/>
          </a:xfrm>
        </p:grpSpPr>
        <p:sp>
          <p:nvSpPr>
            <p:cNvPr id="18" name="Vrije vorm: vorm 44" hidden="1">
              <a:extLst>
                <a:ext uri="{FF2B5EF4-FFF2-40B4-BE49-F238E27FC236}">
                  <a16:creationId xmlns:a16="http://schemas.microsoft.com/office/drawing/2014/main" id="{24E92978-4DEE-4D70-8C22-C543B389D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201" y="2538414"/>
              <a:ext cx="731838" cy="73025"/>
            </a:xfrm>
            <a:custGeom>
              <a:avLst/>
              <a:gdLst>
                <a:gd name="connsiteX0" fmla="*/ 609600 w 731838"/>
                <a:gd name="connsiteY0" fmla="*/ 46037 h 73025"/>
                <a:gd name="connsiteX1" fmla="*/ 596566 w 731838"/>
                <a:gd name="connsiteY1" fmla="*/ 49045 h 73025"/>
                <a:gd name="connsiteX2" fmla="*/ 585787 w 731838"/>
                <a:gd name="connsiteY2" fmla="*/ 57317 h 73025"/>
                <a:gd name="connsiteX3" fmla="*/ 595814 w 731838"/>
                <a:gd name="connsiteY3" fmla="*/ 65087 h 73025"/>
                <a:gd name="connsiteX4" fmla="*/ 609600 w 731838"/>
                <a:gd name="connsiteY4" fmla="*/ 53056 h 73025"/>
                <a:gd name="connsiteX5" fmla="*/ 609600 w 731838"/>
                <a:gd name="connsiteY5" fmla="*/ 46037 h 73025"/>
                <a:gd name="connsiteX6" fmla="*/ 31750 w 731838"/>
                <a:gd name="connsiteY6" fmla="*/ 46037 h 73025"/>
                <a:gd name="connsiteX7" fmla="*/ 19712 w 731838"/>
                <a:gd name="connsiteY7" fmla="*/ 49045 h 73025"/>
                <a:gd name="connsiteX8" fmla="*/ 9525 w 731838"/>
                <a:gd name="connsiteY8" fmla="*/ 57317 h 73025"/>
                <a:gd name="connsiteX9" fmla="*/ 19017 w 731838"/>
                <a:gd name="connsiteY9" fmla="*/ 65087 h 73025"/>
                <a:gd name="connsiteX10" fmla="*/ 31750 w 731838"/>
                <a:gd name="connsiteY10" fmla="*/ 53056 h 73025"/>
                <a:gd name="connsiteX11" fmla="*/ 31750 w 731838"/>
                <a:gd name="connsiteY11" fmla="*/ 46037 h 73025"/>
                <a:gd name="connsiteX12" fmla="*/ 708939 w 731838"/>
                <a:gd name="connsiteY12" fmla="*/ 28575 h 73025"/>
                <a:gd name="connsiteX13" fmla="*/ 695325 w 731838"/>
                <a:gd name="connsiteY13" fmla="*/ 45805 h 73025"/>
                <a:gd name="connsiteX14" fmla="*/ 708939 w 731838"/>
                <a:gd name="connsiteY14" fmla="*/ 63500 h 73025"/>
                <a:gd name="connsiteX15" fmla="*/ 722313 w 731838"/>
                <a:gd name="connsiteY15" fmla="*/ 45805 h 73025"/>
                <a:gd name="connsiteX16" fmla="*/ 708939 w 731838"/>
                <a:gd name="connsiteY16" fmla="*/ 28575 h 73025"/>
                <a:gd name="connsiteX17" fmla="*/ 508794 w 731838"/>
                <a:gd name="connsiteY17" fmla="*/ 28575 h 73025"/>
                <a:gd name="connsiteX18" fmla="*/ 495300 w 731838"/>
                <a:gd name="connsiteY18" fmla="*/ 45805 h 73025"/>
                <a:gd name="connsiteX19" fmla="*/ 508794 w 731838"/>
                <a:gd name="connsiteY19" fmla="*/ 63500 h 73025"/>
                <a:gd name="connsiteX20" fmla="*/ 522288 w 731838"/>
                <a:gd name="connsiteY20" fmla="*/ 45805 h 73025"/>
                <a:gd name="connsiteX21" fmla="*/ 508794 w 731838"/>
                <a:gd name="connsiteY21" fmla="*/ 28575 h 73025"/>
                <a:gd name="connsiteX22" fmla="*/ 445659 w 731838"/>
                <a:gd name="connsiteY22" fmla="*/ 28575 h 73025"/>
                <a:gd name="connsiteX23" fmla="*/ 431800 w 731838"/>
                <a:gd name="connsiteY23" fmla="*/ 41275 h 73025"/>
                <a:gd name="connsiteX24" fmla="*/ 458788 w 731838"/>
                <a:gd name="connsiteY24" fmla="*/ 41275 h 73025"/>
                <a:gd name="connsiteX25" fmla="*/ 445659 w 731838"/>
                <a:gd name="connsiteY25" fmla="*/ 28575 h 73025"/>
                <a:gd name="connsiteX26" fmla="*/ 285075 w 731838"/>
                <a:gd name="connsiteY26" fmla="*/ 28575 h 73025"/>
                <a:gd name="connsiteX27" fmla="*/ 271462 w 731838"/>
                <a:gd name="connsiteY27" fmla="*/ 45805 h 73025"/>
                <a:gd name="connsiteX28" fmla="*/ 285075 w 731838"/>
                <a:gd name="connsiteY28" fmla="*/ 63500 h 73025"/>
                <a:gd name="connsiteX29" fmla="*/ 298450 w 731838"/>
                <a:gd name="connsiteY29" fmla="*/ 45805 h 73025"/>
                <a:gd name="connsiteX30" fmla="*/ 285075 w 731838"/>
                <a:gd name="connsiteY30" fmla="*/ 28575 h 73025"/>
                <a:gd name="connsiteX31" fmla="*/ 169068 w 731838"/>
                <a:gd name="connsiteY31" fmla="*/ 28574 h 73025"/>
                <a:gd name="connsiteX32" fmla="*/ 155574 w 731838"/>
                <a:gd name="connsiteY32" fmla="*/ 46037 h 73025"/>
                <a:gd name="connsiteX33" fmla="*/ 169068 w 731838"/>
                <a:gd name="connsiteY33" fmla="*/ 63500 h 73025"/>
                <a:gd name="connsiteX34" fmla="*/ 182562 w 731838"/>
                <a:gd name="connsiteY34" fmla="*/ 46037 h 73025"/>
                <a:gd name="connsiteX35" fmla="*/ 169068 w 731838"/>
                <a:gd name="connsiteY35" fmla="*/ 28574 h 73025"/>
                <a:gd name="connsiteX36" fmla="*/ 344487 w 731838"/>
                <a:gd name="connsiteY36" fmla="*/ 20637 h 73025"/>
                <a:gd name="connsiteX37" fmla="*/ 355600 w 731838"/>
                <a:gd name="connsiteY37" fmla="*/ 20637 h 73025"/>
                <a:gd name="connsiteX38" fmla="*/ 355600 w 731838"/>
                <a:gd name="connsiteY38" fmla="*/ 71437 h 73025"/>
                <a:gd name="connsiteX39" fmla="*/ 344487 w 731838"/>
                <a:gd name="connsiteY39" fmla="*/ 71437 h 73025"/>
                <a:gd name="connsiteX40" fmla="*/ 657208 w 731838"/>
                <a:gd name="connsiteY40" fmla="*/ 19050 h 73025"/>
                <a:gd name="connsiteX41" fmla="*/ 674688 w 731838"/>
                <a:gd name="connsiteY41" fmla="*/ 38605 h 73025"/>
                <a:gd name="connsiteX42" fmla="*/ 674688 w 731838"/>
                <a:gd name="connsiteY42" fmla="*/ 71438 h 73025"/>
                <a:gd name="connsiteX43" fmla="*/ 664631 w 731838"/>
                <a:gd name="connsiteY43" fmla="*/ 71438 h 73025"/>
                <a:gd name="connsiteX44" fmla="*/ 664631 w 731838"/>
                <a:gd name="connsiteY44" fmla="*/ 39812 h 73025"/>
                <a:gd name="connsiteX45" fmla="*/ 653855 w 731838"/>
                <a:gd name="connsiteY45" fmla="*/ 27741 h 73025"/>
                <a:gd name="connsiteX46" fmla="*/ 641882 w 731838"/>
                <a:gd name="connsiteY46" fmla="*/ 40778 h 73025"/>
                <a:gd name="connsiteX47" fmla="*/ 641882 w 731838"/>
                <a:gd name="connsiteY47" fmla="*/ 71438 h 73025"/>
                <a:gd name="connsiteX48" fmla="*/ 631825 w 731838"/>
                <a:gd name="connsiteY48" fmla="*/ 71438 h 73025"/>
                <a:gd name="connsiteX49" fmla="*/ 631825 w 731838"/>
                <a:gd name="connsiteY49" fmla="*/ 19774 h 73025"/>
                <a:gd name="connsiteX50" fmla="*/ 641403 w 731838"/>
                <a:gd name="connsiteY50" fmla="*/ 19774 h 73025"/>
                <a:gd name="connsiteX51" fmla="*/ 641403 w 731838"/>
                <a:gd name="connsiteY51" fmla="*/ 28224 h 73025"/>
                <a:gd name="connsiteX52" fmla="*/ 642122 w 731838"/>
                <a:gd name="connsiteY52" fmla="*/ 28224 h 73025"/>
                <a:gd name="connsiteX53" fmla="*/ 657208 w 731838"/>
                <a:gd name="connsiteY53" fmla="*/ 19050 h 73025"/>
                <a:gd name="connsiteX54" fmla="*/ 599138 w 731838"/>
                <a:gd name="connsiteY54" fmla="*/ 19050 h 73025"/>
                <a:gd name="connsiteX55" fmla="*/ 619125 w 731838"/>
                <a:gd name="connsiteY55" fmla="*/ 37285 h 73025"/>
                <a:gd name="connsiteX56" fmla="*/ 619125 w 731838"/>
                <a:gd name="connsiteY56" fmla="*/ 71809 h 73025"/>
                <a:gd name="connsiteX57" fmla="*/ 609252 w 731838"/>
                <a:gd name="connsiteY57" fmla="*/ 71809 h 73025"/>
                <a:gd name="connsiteX58" fmla="*/ 609252 w 731838"/>
                <a:gd name="connsiteY58" fmla="*/ 64759 h 73025"/>
                <a:gd name="connsiteX59" fmla="*/ 608771 w 731838"/>
                <a:gd name="connsiteY59" fmla="*/ 64759 h 73025"/>
                <a:gd name="connsiteX60" fmla="*/ 593600 w 731838"/>
                <a:gd name="connsiteY60" fmla="*/ 73025 h 73025"/>
                <a:gd name="connsiteX61" fmla="*/ 576262 w 731838"/>
                <a:gd name="connsiteY61" fmla="*/ 57222 h 73025"/>
                <a:gd name="connsiteX62" fmla="*/ 596008 w 731838"/>
                <a:gd name="connsiteY62" fmla="*/ 41661 h 73025"/>
                <a:gd name="connsiteX63" fmla="*/ 609011 w 731838"/>
                <a:gd name="connsiteY63" fmla="*/ 36799 h 73025"/>
                <a:gd name="connsiteX64" fmla="*/ 609011 w 731838"/>
                <a:gd name="connsiteY64" fmla="*/ 36556 h 73025"/>
                <a:gd name="connsiteX65" fmla="*/ 599138 w 731838"/>
                <a:gd name="connsiteY65" fmla="*/ 27317 h 73025"/>
                <a:gd name="connsiteX66" fmla="*/ 587098 w 731838"/>
                <a:gd name="connsiteY66" fmla="*/ 34610 h 73025"/>
                <a:gd name="connsiteX67" fmla="*/ 577707 w 731838"/>
                <a:gd name="connsiteY67" fmla="*/ 32422 h 73025"/>
                <a:gd name="connsiteX68" fmla="*/ 599138 w 731838"/>
                <a:gd name="connsiteY68" fmla="*/ 19050 h 73025"/>
                <a:gd name="connsiteX69" fmla="*/ 565889 w 731838"/>
                <a:gd name="connsiteY69" fmla="*/ 19050 h 73025"/>
                <a:gd name="connsiteX70" fmla="*/ 569913 w 731838"/>
                <a:gd name="connsiteY70" fmla="*/ 19292 h 73025"/>
                <a:gd name="connsiteX71" fmla="*/ 569913 w 731838"/>
                <a:gd name="connsiteY71" fmla="*/ 28948 h 73025"/>
                <a:gd name="connsiteX72" fmla="*/ 564942 w 731838"/>
                <a:gd name="connsiteY72" fmla="*/ 28224 h 73025"/>
                <a:gd name="connsiteX73" fmla="*/ 552868 w 731838"/>
                <a:gd name="connsiteY73" fmla="*/ 39812 h 73025"/>
                <a:gd name="connsiteX74" fmla="*/ 552868 w 731838"/>
                <a:gd name="connsiteY74" fmla="*/ 71438 h 73025"/>
                <a:gd name="connsiteX75" fmla="*/ 542925 w 731838"/>
                <a:gd name="connsiteY75" fmla="*/ 71438 h 73025"/>
                <a:gd name="connsiteX76" fmla="*/ 542925 w 731838"/>
                <a:gd name="connsiteY76" fmla="*/ 19774 h 73025"/>
                <a:gd name="connsiteX77" fmla="*/ 552395 w 731838"/>
                <a:gd name="connsiteY77" fmla="*/ 19774 h 73025"/>
                <a:gd name="connsiteX78" fmla="*/ 552395 w 731838"/>
                <a:gd name="connsiteY78" fmla="*/ 27983 h 73025"/>
                <a:gd name="connsiteX79" fmla="*/ 553105 w 731838"/>
                <a:gd name="connsiteY79" fmla="*/ 27983 h 73025"/>
                <a:gd name="connsiteX80" fmla="*/ 565889 w 731838"/>
                <a:gd name="connsiteY80" fmla="*/ 19050 h 73025"/>
                <a:gd name="connsiteX81" fmla="*/ 445769 w 731838"/>
                <a:gd name="connsiteY81" fmla="*/ 19050 h 73025"/>
                <a:gd name="connsiteX82" fmla="*/ 468313 w 731838"/>
                <a:gd name="connsiteY82" fmla="*/ 45427 h 73025"/>
                <a:gd name="connsiteX83" fmla="*/ 468313 w 731838"/>
                <a:gd name="connsiteY83" fmla="*/ 49091 h 73025"/>
                <a:gd name="connsiteX84" fmla="*/ 432242 w 731838"/>
                <a:gd name="connsiteY84" fmla="*/ 49091 h 73025"/>
                <a:gd name="connsiteX85" fmla="*/ 446481 w 731838"/>
                <a:gd name="connsiteY85" fmla="*/ 64721 h 73025"/>
                <a:gd name="connsiteX86" fmla="*/ 458346 w 731838"/>
                <a:gd name="connsiteY86" fmla="*/ 57150 h 73025"/>
                <a:gd name="connsiteX87" fmla="*/ 467601 w 731838"/>
                <a:gd name="connsiteY87" fmla="*/ 58860 h 73025"/>
                <a:gd name="connsiteX88" fmla="*/ 446481 w 731838"/>
                <a:gd name="connsiteY88" fmla="*/ 73025 h 73025"/>
                <a:gd name="connsiteX89" fmla="*/ 422275 w 731838"/>
                <a:gd name="connsiteY89" fmla="*/ 46160 h 73025"/>
                <a:gd name="connsiteX90" fmla="*/ 445769 w 731838"/>
                <a:gd name="connsiteY90" fmla="*/ 19050 h 73025"/>
                <a:gd name="connsiteX91" fmla="*/ 393682 w 731838"/>
                <a:gd name="connsiteY91" fmla="*/ 19050 h 73025"/>
                <a:gd name="connsiteX92" fmla="*/ 411163 w 731838"/>
                <a:gd name="connsiteY92" fmla="*/ 38605 h 73025"/>
                <a:gd name="connsiteX93" fmla="*/ 411163 w 731838"/>
                <a:gd name="connsiteY93" fmla="*/ 71438 h 73025"/>
                <a:gd name="connsiteX94" fmla="*/ 401106 w 731838"/>
                <a:gd name="connsiteY94" fmla="*/ 71438 h 73025"/>
                <a:gd name="connsiteX95" fmla="*/ 401106 w 731838"/>
                <a:gd name="connsiteY95" fmla="*/ 39812 h 73025"/>
                <a:gd name="connsiteX96" fmla="*/ 390330 w 731838"/>
                <a:gd name="connsiteY96" fmla="*/ 27741 h 73025"/>
                <a:gd name="connsiteX97" fmla="*/ 378357 w 731838"/>
                <a:gd name="connsiteY97" fmla="*/ 40778 h 73025"/>
                <a:gd name="connsiteX98" fmla="*/ 378357 w 731838"/>
                <a:gd name="connsiteY98" fmla="*/ 71438 h 73025"/>
                <a:gd name="connsiteX99" fmla="*/ 368300 w 731838"/>
                <a:gd name="connsiteY99" fmla="*/ 71438 h 73025"/>
                <a:gd name="connsiteX100" fmla="*/ 368300 w 731838"/>
                <a:gd name="connsiteY100" fmla="*/ 19774 h 73025"/>
                <a:gd name="connsiteX101" fmla="*/ 377878 w 731838"/>
                <a:gd name="connsiteY101" fmla="*/ 19774 h 73025"/>
                <a:gd name="connsiteX102" fmla="*/ 377878 w 731838"/>
                <a:gd name="connsiteY102" fmla="*/ 28224 h 73025"/>
                <a:gd name="connsiteX103" fmla="*/ 378597 w 731838"/>
                <a:gd name="connsiteY103" fmla="*/ 28224 h 73025"/>
                <a:gd name="connsiteX104" fmla="*/ 393682 w 731838"/>
                <a:gd name="connsiteY104" fmla="*/ 19050 h 73025"/>
                <a:gd name="connsiteX105" fmla="*/ 227551 w 731838"/>
                <a:gd name="connsiteY105" fmla="*/ 19050 h 73025"/>
                <a:gd name="connsiteX106" fmla="*/ 231775 w 731838"/>
                <a:gd name="connsiteY106" fmla="*/ 19292 h 73025"/>
                <a:gd name="connsiteX107" fmla="*/ 231775 w 731838"/>
                <a:gd name="connsiteY107" fmla="*/ 28948 h 73025"/>
                <a:gd name="connsiteX108" fmla="*/ 226612 w 731838"/>
                <a:gd name="connsiteY108" fmla="*/ 28224 h 73025"/>
                <a:gd name="connsiteX109" fmla="*/ 214643 w 731838"/>
                <a:gd name="connsiteY109" fmla="*/ 39812 h 73025"/>
                <a:gd name="connsiteX110" fmla="*/ 214643 w 731838"/>
                <a:gd name="connsiteY110" fmla="*/ 71438 h 73025"/>
                <a:gd name="connsiteX111" fmla="*/ 204787 w 731838"/>
                <a:gd name="connsiteY111" fmla="*/ 71438 h 73025"/>
                <a:gd name="connsiteX112" fmla="*/ 204787 w 731838"/>
                <a:gd name="connsiteY112" fmla="*/ 19774 h 73025"/>
                <a:gd name="connsiteX113" fmla="*/ 214174 w 731838"/>
                <a:gd name="connsiteY113" fmla="*/ 19774 h 73025"/>
                <a:gd name="connsiteX114" fmla="*/ 214174 w 731838"/>
                <a:gd name="connsiteY114" fmla="*/ 27983 h 73025"/>
                <a:gd name="connsiteX115" fmla="*/ 214878 w 731838"/>
                <a:gd name="connsiteY115" fmla="*/ 27983 h 73025"/>
                <a:gd name="connsiteX116" fmla="*/ 227551 w 731838"/>
                <a:gd name="connsiteY116" fmla="*/ 19050 h 73025"/>
                <a:gd name="connsiteX117" fmla="*/ 22876 w 731838"/>
                <a:gd name="connsiteY117" fmla="*/ 19050 h 73025"/>
                <a:gd name="connsiteX118" fmla="*/ 42863 w 731838"/>
                <a:gd name="connsiteY118" fmla="*/ 37285 h 73025"/>
                <a:gd name="connsiteX119" fmla="*/ 42863 w 731838"/>
                <a:gd name="connsiteY119" fmla="*/ 71809 h 73025"/>
                <a:gd name="connsiteX120" fmla="*/ 32990 w 731838"/>
                <a:gd name="connsiteY120" fmla="*/ 71809 h 73025"/>
                <a:gd name="connsiteX121" fmla="*/ 32990 w 731838"/>
                <a:gd name="connsiteY121" fmla="*/ 64759 h 73025"/>
                <a:gd name="connsiteX122" fmla="*/ 32749 w 731838"/>
                <a:gd name="connsiteY122" fmla="*/ 64759 h 73025"/>
                <a:gd name="connsiteX123" fmla="*/ 17579 w 731838"/>
                <a:gd name="connsiteY123" fmla="*/ 73025 h 73025"/>
                <a:gd name="connsiteX124" fmla="*/ 0 w 731838"/>
                <a:gd name="connsiteY124" fmla="*/ 57222 h 73025"/>
                <a:gd name="connsiteX125" fmla="*/ 19746 w 731838"/>
                <a:gd name="connsiteY125" fmla="*/ 41661 h 73025"/>
                <a:gd name="connsiteX126" fmla="*/ 32749 w 731838"/>
                <a:gd name="connsiteY126" fmla="*/ 36799 h 73025"/>
                <a:gd name="connsiteX127" fmla="*/ 32749 w 731838"/>
                <a:gd name="connsiteY127" fmla="*/ 36556 h 73025"/>
                <a:gd name="connsiteX128" fmla="*/ 23117 w 731838"/>
                <a:gd name="connsiteY128" fmla="*/ 27317 h 73025"/>
                <a:gd name="connsiteX129" fmla="*/ 11077 w 731838"/>
                <a:gd name="connsiteY129" fmla="*/ 34610 h 73025"/>
                <a:gd name="connsiteX130" fmla="*/ 1686 w 731838"/>
                <a:gd name="connsiteY130" fmla="*/ 32422 h 73025"/>
                <a:gd name="connsiteX131" fmla="*/ 22876 w 731838"/>
                <a:gd name="connsiteY131" fmla="*/ 19050 h 73025"/>
                <a:gd name="connsiteX132" fmla="*/ 169862 w 731838"/>
                <a:gd name="connsiteY132" fmla="*/ 19049 h 73025"/>
                <a:gd name="connsiteX133" fmla="*/ 193675 w 731838"/>
                <a:gd name="connsiteY133" fmla="*/ 46037 h 73025"/>
                <a:gd name="connsiteX134" fmla="*/ 169862 w 731838"/>
                <a:gd name="connsiteY134" fmla="*/ 73025 h 73025"/>
                <a:gd name="connsiteX135" fmla="*/ 146049 w 731838"/>
                <a:gd name="connsiteY135" fmla="*/ 46037 h 73025"/>
                <a:gd name="connsiteX136" fmla="*/ 169862 w 731838"/>
                <a:gd name="connsiteY136" fmla="*/ 19049 h 73025"/>
                <a:gd name="connsiteX137" fmla="*/ 722158 w 731838"/>
                <a:gd name="connsiteY137" fmla="*/ 3175 h 73025"/>
                <a:gd name="connsiteX138" fmla="*/ 731838 w 731838"/>
                <a:gd name="connsiteY138" fmla="*/ 3175 h 73025"/>
                <a:gd name="connsiteX139" fmla="*/ 731838 w 731838"/>
                <a:gd name="connsiteY139" fmla="*/ 72058 h 73025"/>
                <a:gd name="connsiteX140" fmla="*/ 722394 w 731838"/>
                <a:gd name="connsiteY140" fmla="*/ 72058 h 73025"/>
                <a:gd name="connsiteX141" fmla="*/ 722394 w 731838"/>
                <a:gd name="connsiteY141" fmla="*/ 64082 h 73025"/>
                <a:gd name="connsiteX142" fmla="*/ 721450 w 731838"/>
                <a:gd name="connsiteY142" fmla="*/ 64082 h 73025"/>
                <a:gd name="connsiteX143" fmla="*/ 707048 w 731838"/>
                <a:gd name="connsiteY143" fmla="*/ 73025 h 73025"/>
                <a:gd name="connsiteX144" fmla="*/ 685800 w 731838"/>
                <a:gd name="connsiteY144" fmla="*/ 46197 h 73025"/>
                <a:gd name="connsiteX145" fmla="*/ 707048 w 731838"/>
                <a:gd name="connsiteY145" fmla="*/ 19610 h 73025"/>
                <a:gd name="connsiteX146" fmla="*/ 721450 w 731838"/>
                <a:gd name="connsiteY146" fmla="*/ 28795 h 73025"/>
                <a:gd name="connsiteX147" fmla="*/ 722158 w 731838"/>
                <a:gd name="connsiteY147" fmla="*/ 28795 h 73025"/>
                <a:gd name="connsiteX148" fmla="*/ 485775 w 731838"/>
                <a:gd name="connsiteY148" fmla="*/ 3175 h 73025"/>
                <a:gd name="connsiteX149" fmla="*/ 495691 w 731838"/>
                <a:gd name="connsiteY149" fmla="*/ 3175 h 73025"/>
                <a:gd name="connsiteX150" fmla="*/ 495691 w 731838"/>
                <a:gd name="connsiteY150" fmla="*/ 28795 h 73025"/>
                <a:gd name="connsiteX151" fmla="*/ 496163 w 731838"/>
                <a:gd name="connsiteY151" fmla="*/ 28795 h 73025"/>
                <a:gd name="connsiteX152" fmla="*/ 510565 w 731838"/>
                <a:gd name="connsiteY152" fmla="*/ 19610 h 73025"/>
                <a:gd name="connsiteX153" fmla="*/ 531813 w 731838"/>
                <a:gd name="connsiteY153" fmla="*/ 46197 h 73025"/>
                <a:gd name="connsiteX154" fmla="*/ 510801 w 731838"/>
                <a:gd name="connsiteY154" fmla="*/ 73025 h 73025"/>
                <a:gd name="connsiteX155" fmla="*/ 496163 w 731838"/>
                <a:gd name="connsiteY155" fmla="*/ 64082 h 73025"/>
                <a:gd name="connsiteX156" fmla="*/ 495455 w 731838"/>
                <a:gd name="connsiteY156" fmla="*/ 64082 h 73025"/>
                <a:gd name="connsiteX157" fmla="*/ 495455 w 731838"/>
                <a:gd name="connsiteY157" fmla="*/ 72058 h 73025"/>
                <a:gd name="connsiteX158" fmla="*/ 485775 w 731838"/>
                <a:gd name="connsiteY158" fmla="*/ 72058 h 73025"/>
                <a:gd name="connsiteX159" fmla="*/ 485775 w 731838"/>
                <a:gd name="connsiteY159" fmla="*/ 3175 h 73025"/>
                <a:gd name="connsiteX160" fmla="*/ 322262 w 731838"/>
                <a:gd name="connsiteY160" fmla="*/ 3175 h 73025"/>
                <a:gd name="connsiteX161" fmla="*/ 331787 w 731838"/>
                <a:gd name="connsiteY161" fmla="*/ 3175 h 73025"/>
                <a:gd name="connsiteX162" fmla="*/ 331787 w 731838"/>
                <a:gd name="connsiteY162" fmla="*/ 71438 h 73025"/>
                <a:gd name="connsiteX163" fmla="*/ 322262 w 731838"/>
                <a:gd name="connsiteY163" fmla="*/ 71438 h 73025"/>
                <a:gd name="connsiteX164" fmla="*/ 297770 w 731838"/>
                <a:gd name="connsiteY164" fmla="*/ 3175 h 73025"/>
                <a:gd name="connsiteX165" fmla="*/ 307975 w 731838"/>
                <a:gd name="connsiteY165" fmla="*/ 3175 h 73025"/>
                <a:gd name="connsiteX166" fmla="*/ 307975 w 731838"/>
                <a:gd name="connsiteY166" fmla="*/ 72058 h 73025"/>
                <a:gd name="connsiteX167" fmla="*/ 298013 w 731838"/>
                <a:gd name="connsiteY167" fmla="*/ 72058 h 73025"/>
                <a:gd name="connsiteX168" fmla="*/ 298013 w 731838"/>
                <a:gd name="connsiteY168" fmla="*/ 64082 h 73025"/>
                <a:gd name="connsiteX169" fmla="*/ 297041 w 731838"/>
                <a:gd name="connsiteY169" fmla="*/ 64082 h 73025"/>
                <a:gd name="connsiteX170" fmla="*/ 282219 w 731838"/>
                <a:gd name="connsiteY170" fmla="*/ 73025 h 73025"/>
                <a:gd name="connsiteX171" fmla="*/ 260350 w 731838"/>
                <a:gd name="connsiteY171" fmla="*/ 46197 h 73025"/>
                <a:gd name="connsiteX172" fmla="*/ 282219 w 731838"/>
                <a:gd name="connsiteY172" fmla="*/ 19610 h 73025"/>
                <a:gd name="connsiteX173" fmla="*/ 297041 w 731838"/>
                <a:gd name="connsiteY173" fmla="*/ 28795 h 73025"/>
                <a:gd name="connsiteX174" fmla="*/ 297770 w 731838"/>
                <a:gd name="connsiteY174" fmla="*/ 28795 h 73025"/>
                <a:gd name="connsiteX175" fmla="*/ 239712 w 731838"/>
                <a:gd name="connsiteY175" fmla="*/ 3175 h 73025"/>
                <a:gd name="connsiteX176" fmla="*/ 250825 w 731838"/>
                <a:gd name="connsiteY176" fmla="*/ 3175 h 73025"/>
                <a:gd name="connsiteX177" fmla="*/ 250825 w 731838"/>
                <a:gd name="connsiteY177" fmla="*/ 71438 h 73025"/>
                <a:gd name="connsiteX178" fmla="*/ 239712 w 731838"/>
                <a:gd name="connsiteY178" fmla="*/ 71438 h 73025"/>
                <a:gd name="connsiteX179" fmla="*/ 57150 w 731838"/>
                <a:gd name="connsiteY179" fmla="*/ 3175 h 73025"/>
                <a:gd name="connsiteX180" fmla="*/ 68263 w 731838"/>
                <a:gd name="connsiteY180" fmla="*/ 3175 h 73025"/>
                <a:gd name="connsiteX181" fmla="*/ 80963 w 731838"/>
                <a:gd name="connsiteY181" fmla="*/ 55563 h 73025"/>
                <a:gd name="connsiteX182" fmla="*/ 95250 w 731838"/>
                <a:gd name="connsiteY182" fmla="*/ 3175 h 73025"/>
                <a:gd name="connsiteX183" fmla="*/ 106363 w 731838"/>
                <a:gd name="connsiteY183" fmla="*/ 3175 h 73025"/>
                <a:gd name="connsiteX184" fmla="*/ 119063 w 731838"/>
                <a:gd name="connsiteY184" fmla="*/ 55563 h 73025"/>
                <a:gd name="connsiteX185" fmla="*/ 120650 w 731838"/>
                <a:gd name="connsiteY185" fmla="*/ 55563 h 73025"/>
                <a:gd name="connsiteX186" fmla="*/ 133350 w 731838"/>
                <a:gd name="connsiteY186" fmla="*/ 3175 h 73025"/>
                <a:gd name="connsiteX187" fmla="*/ 144463 w 731838"/>
                <a:gd name="connsiteY187" fmla="*/ 3175 h 73025"/>
                <a:gd name="connsiteX188" fmla="*/ 125413 w 731838"/>
                <a:gd name="connsiteY188" fmla="*/ 71438 h 73025"/>
                <a:gd name="connsiteX189" fmla="*/ 114300 w 731838"/>
                <a:gd name="connsiteY189" fmla="*/ 71438 h 73025"/>
                <a:gd name="connsiteX190" fmla="*/ 100013 w 731838"/>
                <a:gd name="connsiteY190" fmla="*/ 20638 h 73025"/>
                <a:gd name="connsiteX191" fmla="*/ 85725 w 731838"/>
                <a:gd name="connsiteY191" fmla="*/ 71438 h 73025"/>
                <a:gd name="connsiteX192" fmla="*/ 76200 w 731838"/>
                <a:gd name="connsiteY192" fmla="*/ 71438 h 73025"/>
                <a:gd name="connsiteX193" fmla="*/ 349250 w 731838"/>
                <a:gd name="connsiteY193" fmla="*/ 0 h 73025"/>
                <a:gd name="connsiteX194" fmla="*/ 355600 w 731838"/>
                <a:gd name="connsiteY194" fmla="*/ 6350 h 73025"/>
                <a:gd name="connsiteX195" fmla="*/ 349250 w 731838"/>
                <a:gd name="connsiteY195" fmla="*/ 12700 h 73025"/>
                <a:gd name="connsiteX196" fmla="*/ 342900 w 731838"/>
                <a:gd name="connsiteY196" fmla="*/ 6350 h 73025"/>
                <a:gd name="connsiteX197" fmla="*/ 349250 w 731838"/>
                <a:gd name="connsiteY197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731838" h="73025">
                  <a:moveTo>
                    <a:pt x="609600" y="46037"/>
                  </a:moveTo>
                  <a:cubicBezTo>
                    <a:pt x="608096" y="47541"/>
                    <a:pt x="600075" y="48544"/>
                    <a:pt x="596566" y="49045"/>
                  </a:cubicBezTo>
                  <a:cubicBezTo>
                    <a:pt x="590550" y="49797"/>
                    <a:pt x="585787" y="51802"/>
                    <a:pt x="585787" y="57317"/>
                  </a:cubicBezTo>
                  <a:cubicBezTo>
                    <a:pt x="585787" y="62581"/>
                    <a:pt x="590048" y="65087"/>
                    <a:pt x="595814" y="65087"/>
                  </a:cubicBezTo>
                  <a:cubicBezTo>
                    <a:pt x="604587" y="65087"/>
                    <a:pt x="609600" y="59322"/>
                    <a:pt x="609600" y="53056"/>
                  </a:cubicBezTo>
                  <a:cubicBezTo>
                    <a:pt x="609600" y="46037"/>
                    <a:pt x="609600" y="46037"/>
                    <a:pt x="609600" y="46037"/>
                  </a:cubicBezTo>
                  <a:close/>
                  <a:moveTo>
                    <a:pt x="31750" y="46037"/>
                  </a:moveTo>
                  <a:cubicBezTo>
                    <a:pt x="30361" y="47541"/>
                    <a:pt x="22953" y="48544"/>
                    <a:pt x="19712" y="49045"/>
                  </a:cubicBezTo>
                  <a:cubicBezTo>
                    <a:pt x="14155" y="49797"/>
                    <a:pt x="9525" y="51802"/>
                    <a:pt x="9525" y="57317"/>
                  </a:cubicBezTo>
                  <a:cubicBezTo>
                    <a:pt x="9525" y="62581"/>
                    <a:pt x="13461" y="65087"/>
                    <a:pt x="19017" y="65087"/>
                  </a:cubicBezTo>
                  <a:cubicBezTo>
                    <a:pt x="26888" y="65087"/>
                    <a:pt x="31750" y="59322"/>
                    <a:pt x="31750" y="53056"/>
                  </a:cubicBezTo>
                  <a:cubicBezTo>
                    <a:pt x="31750" y="46037"/>
                    <a:pt x="31750" y="46037"/>
                    <a:pt x="31750" y="46037"/>
                  </a:cubicBezTo>
                  <a:close/>
                  <a:moveTo>
                    <a:pt x="708939" y="28575"/>
                  </a:moveTo>
                  <a:cubicBezTo>
                    <a:pt x="699863" y="28575"/>
                    <a:pt x="695325" y="36026"/>
                    <a:pt x="695325" y="45805"/>
                  </a:cubicBezTo>
                  <a:cubicBezTo>
                    <a:pt x="695325" y="55817"/>
                    <a:pt x="700102" y="63500"/>
                    <a:pt x="708939" y="63500"/>
                  </a:cubicBezTo>
                  <a:cubicBezTo>
                    <a:pt x="717536" y="63500"/>
                    <a:pt x="722313" y="56282"/>
                    <a:pt x="722313" y="45805"/>
                  </a:cubicBezTo>
                  <a:cubicBezTo>
                    <a:pt x="722313" y="35327"/>
                    <a:pt x="717536" y="28575"/>
                    <a:pt x="708939" y="28575"/>
                  </a:cubicBezTo>
                  <a:close/>
                  <a:moveTo>
                    <a:pt x="508794" y="28575"/>
                  </a:moveTo>
                  <a:cubicBezTo>
                    <a:pt x="499878" y="28575"/>
                    <a:pt x="495300" y="35327"/>
                    <a:pt x="495300" y="45805"/>
                  </a:cubicBezTo>
                  <a:cubicBezTo>
                    <a:pt x="495300" y="56282"/>
                    <a:pt x="500119" y="63500"/>
                    <a:pt x="508794" y="63500"/>
                  </a:cubicBezTo>
                  <a:cubicBezTo>
                    <a:pt x="517710" y="63500"/>
                    <a:pt x="522288" y="55817"/>
                    <a:pt x="522288" y="45805"/>
                  </a:cubicBezTo>
                  <a:cubicBezTo>
                    <a:pt x="522288" y="36026"/>
                    <a:pt x="517710" y="28575"/>
                    <a:pt x="508794" y="28575"/>
                  </a:cubicBezTo>
                  <a:close/>
                  <a:moveTo>
                    <a:pt x="445659" y="28575"/>
                  </a:moveTo>
                  <a:cubicBezTo>
                    <a:pt x="437392" y="28575"/>
                    <a:pt x="432043" y="34472"/>
                    <a:pt x="431800" y="41275"/>
                  </a:cubicBezTo>
                  <a:cubicBezTo>
                    <a:pt x="458788" y="41275"/>
                    <a:pt x="458788" y="41275"/>
                    <a:pt x="458788" y="41275"/>
                  </a:cubicBezTo>
                  <a:cubicBezTo>
                    <a:pt x="458788" y="34018"/>
                    <a:pt x="453439" y="28575"/>
                    <a:pt x="445659" y="28575"/>
                  </a:cubicBezTo>
                  <a:close/>
                  <a:moveTo>
                    <a:pt x="285075" y="28575"/>
                  </a:moveTo>
                  <a:cubicBezTo>
                    <a:pt x="276000" y="28575"/>
                    <a:pt x="271462" y="36026"/>
                    <a:pt x="271462" y="45805"/>
                  </a:cubicBezTo>
                  <a:cubicBezTo>
                    <a:pt x="271462" y="55817"/>
                    <a:pt x="276239" y="63500"/>
                    <a:pt x="285075" y="63500"/>
                  </a:cubicBezTo>
                  <a:cubicBezTo>
                    <a:pt x="293673" y="63500"/>
                    <a:pt x="298450" y="56282"/>
                    <a:pt x="298450" y="45805"/>
                  </a:cubicBezTo>
                  <a:cubicBezTo>
                    <a:pt x="298450" y="35327"/>
                    <a:pt x="293673" y="28575"/>
                    <a:pt x="285075" y="28575"/>
                  </a:cubicBezTo>
                  <a:close/>
                  <a:moveTo>
                    <a:pt x="169068" y="28574"/>
                  </a:moveTo>
                  <a:cubicBezTo>
                    <a:pt x="161615" y="28574"/>
                    <a:pt x="155574" y="36392"/>
                    <a:pt x="155574" y="46037"/>
                  </a:cubicBezTo>
                  <a:cubicBezTo>
                    <a:pt x="155574" y="55682"/>
                    <a:pt x="161615" y="63500"/>
                    <a:pt x="169068" y="63500"/>
                  </a:cubicBezTo>
                  <a:cubicBezTo>
                    <a:pt x="176521" y="63500"/>
                    <a:pt x="182562" y="55682"/>
                    <a:pt x="182562" y="46037"/>
                  </a:cubicBezTo>
                  <a:cubicBezTo>
                    <a:pt x="182562" y="36392"/>
                    <a:pt x="176521" y="28574"/>
                    <a:pt x="169068" y="28574"/>
                  </a:cubicBezTo>
                  <a:close/>
                  <a:moveTo>
                    <a:pt x="344487" y="20637"/>
                  </a:moveTo>
                  <a:lnTo>
                    <a:pt x="355600" y="20637"/>
                  </a:lnTo>
                  <a:lnTo>
                    <a:pt x="355600" y="71437"/>
                  </a:lnTo>
                  <a:lnTo>
                    <a:pt x="344487" y="71437"/>
                  </a:lnTo>
                  <a:close/>
                  <a:moveTo>
                    <a:pt x="657208" y="19050"/>
                  </a:moveTo>
                  <a:cubicBezTo>
                    <a:pt x="667744" y="19050"/>
                    <a:pt x="674688" y="25810"/>
                    <a:pt x="674688" y="38605"/>
                  </a:cubicBezTo>
                  <a:cubicBezTo>
                    <a:pt x="674688" y="38605"/>
                    <a:pt x="674688" y="38605"/>
                    <a:pt x="674688" y="71438"/>
                  </a:cubicBezTo>
                  <a:cubicBezTo>
                    <a:pt x="674688" y="71438"/>
                    <a:pt x="674688" y="71438"/>
                    <a:pt x="664631" y="71438"/>
                  </a:cubicBezTo>
                  <a:cubicBezTo>
                    <a:pt x="664631" y="71438"/>
                    <a:pt x="664631" y="71438"/>
                    <a:pt x="664631" y="39812"/>
                  </a:cubicBezTo>
                  <a:cubicBezTo>
                    <a:pt x="664631" y="32328"/>
                    <a:pt x="660560" y="27741"/>
                    <a:pt x="653855" y="27741"/>
                  </a:cubicBezTo>
                  <a:cubicBezTo>
                    <a:pt x="646911" y="27741"/>
                    <a:pt x="641882" y="32570"/>
                    <a:pt x="641882" y="40778"/>
                  </a:cubicBezTo>
                  <a:cubicBezTo>
                    <a:pt x="641882" y="40778"/>
                    <a:pt x="641882" y="40778"/>
                    <a:pt x="641882" y="71438"/>
                  </a:cubicBezTo>
                  <a:cubicBezTo>
                    <a:pt x="641882" y="71438"/>
                    <a:pt x="641882" y="71438"/>
                    <a:pt x="631825" y="71438"/>
                  </a:cubicBezTo>
                  <a:cubicBezTo>
                    <a:pt x="631825" y="71438"/>
                    <a:pt x="631825" y="71438"/>
                    <a:pt x="631825" y="19774"/>
                  </a:cubicBezTo>
                  <a:cubicBezTo>
                    <a:pt x="631825" y="19774"/>
                    <a:pt x="631825" y="19774"/>
                    <a:pt x="641403" y="19774"/>
                  </a:cubicBezTo>
                  <a:cubicBezTo>
                    <a:pt x="641403" y="19774"/>
                    <a:pt x="641403" y="19774"/>
                    <a:pt x="641403" y="28224"/>
                  </a:cubicBezTo>
                  <a:cubicBezTo>
                    <a:pt x="641403" y="28224"/>
                    <a:pt x="641403" y="28224"/>
                    <a:pt x="642122" y="28224"/>
                  </a:cubicBezTo>
                  <a:cubicBezTo>
                    <a:pt x="644516" y="22671"/>
                    <a:pt x="649545" y="19050"/>
                    <a:pt x="657208" y="19050"/>
                  </a:cubicBezTo>
                  <a:close/>
                  <a:moveTo>
                    <a:pt x="599138" y="19050"/>
                  </a:moveTo>
                  <a:cubicBezTo>
                    <a:pt x="607326" y="19050"/>
                    <a:pt x="619125" y="22211"/>
                    <a:pt x="619125" y="37285"/>
                  </a:cubicBezTo>
                  <a:cubicBezTo>
                    <a:pt x="619125" y="37285"/>
                    <a:pt x="619125" y="37285"/>
                    <a:pt x="619125" y="71809"/>
                  </a:cubicBezTo>
                  <a:cubicBezTo>
                    <a:pt x="619125" y="71809"/>
                    <a:pt x="619125" y="71809"/>
                    <a:pt x="609252" y="71809"/>
                  </a:cubicBezTo>
                  <a:cubicBezTo>
                    <a:pt x="609252" y="71809"/>
                    <a:pt x="609252" y="71809"/>
                    <a:pt x="609252" y="64759"/>
                  </a:cubicBezTo>
                  <a:cubicBezTo>
                    <a:pt x="609252" y="64759"/>
                    <a:pt x="609252" y="64759"/>
                    <a:pt x="608771" y="64759"/>
                  </a:cubicBezTo>
                  <a:cubicBezTo>
                    <a:pt x="606844" y="68649"/>
                    <a:pt x="602028" y="73025"/>
                    <a:pt x="593600" y="73025"/>
                  </a:cubicBezTo>
                  <a:cubicBezTo>
                    <a:pt x="583727" y="73025"/>
                    <a:pt x="576262" y="67433"/>
                    <a:pt x="576262" y="57222"/>
                  </a:cubicBezTo>
                  <a:cubicBezTo>
                    <a:pt x="576262" y="45308"/>
                    <a:pt x="586135" y="42634"/>
                    <a:pt x="596008" y="41661"/>
                  </a:cubicBezTo>
                  <a:cubicBezTo>
                    <a:pt x="605159" y="40446"/>
                    <a:pt x="609011" y="40446"/>
                    <a:pt x="609011" y="36799"/>
                  </a:cubicBezTo>
                  <a:cubicBezTo>
                    <a:pt x="609011" y="36799"/>
                    <a:pt x="609011" y="36799"/>
                    <a:pt x="609011" y="36556"/>
                  </a:cubicBezTo>
                  <a:cubicBezTo>
                    <a:pt x="609011" y="30720"/>
                    <a:pt x="605640" y="27317"/>
                    <a:pt x="599138" y="27317"/>
                  </a:cubicBezTo>
                  <a:cubicBezTo>
                    <a:pt x="592396" y="27317"/>
                    <a:pt x="588784" y="30964"/>
                    <a:pt x="587098" y="34610"/>
                  </a:cubicBezTo>
                  <a:cubicBezTo>
                    <a:pt x="587098" y="34610"/>
                    <a:pt x="587098" y="34610"/>
                    <a:pt x="577707" y="32422"/>
                  </a:cubicBezTo>
                  <a:cubicBezTo>
                    <a:pt x="581078" y="22940"/>
                    <a:pt x="589747" y="19050"/>
                    <a:pt x="599138" y="19050"/>
                  </a:cubicBezTo>
                  <a:close/>
                  <a:moveTo>
                    <a:pt x="565889" y="19050"/>
                  </a:moveTo>
                  <a:cubicBezTo>
                    <a:pt x="567072" y="19050"/>
                    <a:pt x="568966" y="19050"/>
                    <a:pt x="569913" y="19292"/>
                  </a:cubicBezTo>
                  <a:cubicBezTo>
                    <a:pt x="569913" y="19292"/>
                    <a:pt x="569913" y="19292"/>
                    <a:pt x="569913" y="28948"/>
                  </a:cubicBezTo>
                  <a:cubicBezTo>
                    <a:pt x="569203" y="28707"/>
                    <a:pt x="566836" y="28224"/>
                    <a:pt x="564942" y="28224"/>
                  </a:cubicBezTo>
                  <a:cubicBezTo>
                    <a:pt x="557840" y="28224"/>
                    <a:pt x="552868" y="33052"/>
                    <a:pt x="552868" y="39812"/>
                  </a:cubicBezTo>
                  <a:cubicBezTo>
                    <a:pt x="552868" y="39812"/>
                    <a:pt x="552868" y="39812"/>
                    <a:pt x="552868" y="71438"/>
                  </a:cubicBezTo>
                  <a:cubicBezTo>
                    <a:pt x="552868" y="71438"/>
                    <a:pt x="552868" y="71438"/>
                    <a:pt x="542925" y="71438"/>
                  </a:cubicBezTo>
                  <a:cubicBezTo>
                    <a:pt x="542925" y="71438"/>
                    <a:pt x="542925" y="71438"/>
                    <a:pt x="542925" y="19774"/>
                  </a:cubicBezTo>
                  <a:cubicBezTo>
                    <a:pt x="542925" y="19774"/>
                    <a:pt x="542925" y="19774"/>
                    <a:pt x="552395" y="19774"/>
                  </a:cubicBezTo>
                  <a:cubicBezTo>
                    <a:pt x="552395" y="19774"/>
                    <a:pt x="552395" y="19774"/>
                    <a:pt x="552395" y="27983"/>
                  </a:cubicBezTo>
                  <a:cubicBezTo>
                    <a:pt x="552395" y="27983"/>
                    <a:pt x="552395" y="27983"/>
                    <a:pt x="553105" y="27983"/>
                  </a:cubicBezTo>
                  <a:cubicBezTo>
                    <a:pt x="554762" y="22430"/>
                    <a:pt x="559970" y="19050"/>
                    <a:pt x="565889" y="19050"/>
                  </a:cubicBezTo>
                  <a:close/>
                  <a:moveTo>
                    <a:pt x="445769" y="19050"/>
                  </a:moveTo>
                  <a:cubicBezTo>
                    <a:pt x="457160" y="19050"/>
                    <a:pt x="468313" y="26621"/>
                    <a:pt x="468313" y="45427"/>
                  </a:cubicBezTo>
                  <a:cubicBezTo>
                    <a:pt x="468313" y="45427"/>
                    <a:pt x="468313" y="45427"/>
                    <a:pt x="468313" y="49091"/>
                  </a:cubicBezTo>
                  <a:cubicBezTo>
                    <a:pt x="468313" y="49091"/>
                    <a:pt x="468313" y="49091"/>
                    <a:pt x="432242" y="49091"/>
                  </a:cubicBezTo>
                  <a:cubicBezTo>
                    <a:pt x="432479" y="59104"/>
                    <a:pt x="438175" y="64721"/>
                    <a:pt x="446481" y="64721"/>
                  </a:cubicBezTo>
                  <a:cubicBezTo>
                    <a:pt x="452176" y="64721"/>
                    <a:pt x="456448" y="62279"/>
                    <a:pt x="458346" y="57150"/>
                  </a:cubicBezTo>
                  <a:cubicBezTo>
                    <a:pt x="458346" y="57150"/>
                    <a:pt x="458346" y="57150"/>
                    <a:pt x="467601" y="58860"/>
                  </a:cubicBezTo>
                  <a:cubicBezTo>
                    <a:pt x="465228" y="67408"/>
                    <a:pt x="457397" y="73025"/>
                    <a:pt x="446481" y="73025"/>
                  </a:cubicBezTo>
                  <a:cubicBezTo>
                    <a:pt x="431530" y="73025"/>
                    <a:pt x="422275" y="62523"/>
                    <a:pt x="422275" y="46160"/>
                  </a:cubicBezTo>
                  <a:cubicBezTo>
                    <a:pt x="422275" y="30285"/>
                    <a:pt x="431530" y="19050"/>
                    <a:pt x="445769" y="19050"/>
                  </a:cubicBezTo>
                  <a:close/>
                  <a:moveTo>
                    <a:pt x="393682" y="19050"/>
                  </a:moveTo>
                  <a:cubicBezTo>
                    <a:pt x="404219" y="19050"/>
                    <a:pt x="411163" y="25810"/>
                    <a:pt x="411163" y="38605"/>
                  </a:cubicBezTo>
                  <a:cubicBezTo>
                    <a:pt x="411163" y="38605"/>
                    <a:pt x="411163" y="38605"/>
                    <a:pt x="411163" y="71438"/>
                  </a:cubicBezTo>
                  <a:cubicBezTo>
                    <a:pt x="411163" y="71438"/>
                    <a:pt x="411163" y="71438"/>
                    <a:pt x="401106" y="71438"/>
                  </a:cubicBezTo>
                  <a:cubicBezTo>
                    <a:pt x="401106" y="71438"/>
                    <a:pt x="401106" y="71438"/>
                    <a:pt x="401106" y="39812"/>
                  </a:cubicBezTo>
                  <a:cubicBezTo>
                    <a:pt x="401106" y="32328"/>
                    <a:pt x="397035" y="27741"/>
                    <a:pt x="390330" y="27741"/>
                  </a:cubicBezTo>
                  <a:cubicBezTo>
                    <a:pt x="383386" y="27741"/>
                    <a:pt x="378357" y="32570"/>
                    <a:pt x="378357" y="40778"/>
                  </a:cubicBezTo>
                  <a:cubicBezTo>
                    <a:pt x="378357" y="40778"/>
                    <a:pt x="378357" y="40778"/>
                    <a:pt x="378357" y="71438"/>
                  </a:cubicBezTo>
                  <a:cubicBezTo>
                    <a:pt x="378357" y="71438"/>
                    <a:pt x="378357" y="71438"/>
                    <a:pt x="368300" y="71438"/>
                  </a:cubicBezTo>
                  <a:cubicBezTo>
                    <a:pt x="368300" y="71438"/>
                    <a:pt x="368300" y="71438"/>
                    <a:pt x="368300" y="19774"/>
                  </a:cubicBezTo>
                  <a:cubicBezTo>
                    <a:pt x="368300" y="19774"/>
                    <a:pt x="368300" y="19774"/>
                    <a:pt x="377878" y="19774"/>
                  </a:cubicBezTo>
                  <a:cubicBezTo>
                    <a:pt x="377878" y="19774"/>
                    <a:pt x="377878" y="19774"/>
                    <a:pt x="377878" y="28224"/>
                  </a:cubicBezTo>
                  <a:cubicBezTo>
                    <a:pt x="377878" y="28224"/>
                    <a:pt x="377878" y="28224"/>
                    <a:pt x="378597" y="28224"/>
                  </a:cubicBezTo>
                  <a:cubicBezTo>
                    <a:pt x="380991" y="22671"/>
                    <a:pt x="386020" y="19050"/>
                    <a:pt x="393682" y="19050"/>
                  </a:cubicBezTo>
                  <a:close/>
                  <a:moveTo>
                    <a:pt x="227551" y="19050"/>
                  </a:moveTo>
                  <a:cubicBezTo>
                    <a:pt x="228724" y="19050"/>
                    <a:pt x="230602" y="19050"/>
                    <a:pt x="231775" y="19292"/>
                  </a:cubicBezTo>
                  <a:cubicBezTo>
                    <a:pt x="231775" y="19292"/>
                    <a:pt x="231775" y="19292"/>
                    <a:pt x="231775" y="28948"/>
                  </a:cubicBezTo>
                  <a:cubicBezTo>
                    <a:pt x="230836" y="28707"/>
                    <a:pt x="228489" y="28224"/>
                    <a:pt x="226612" y="28224"/>
                  </a:cubicBezTo>
                  <a:cubicBezTo>
                    <a:pt x="219572" y="28224"/>
                    <a:pt x="214643" y="33052"/>
                    <a:pt x="214643" y="39812"/>
                  </a:cubicBezTo>
                  <a:cubicBezTo>
                    <a:pt x="214643" y="39812"/>
                    <a:pt x="214643" y="39812"/>
                    <a:pt x="214643" y="71438"/>
                  </a:cubicBezTo>
                  <a:cubicBezTo>
                    <a:pt x="214643" y="71438"/>
                    <a:pt x="214643" y="71438"/>
                    <a:pt x="204787" y="71438"/>
                  </a:cubicBezTo>
                  <a:cubicBezTo>
                    <a:pt x="204787" y="71438"/>
                    <a:pt x="204787" y="71438"/>
                    <a:pt x="204787" y="19774"/>
                  </a:cubicBezTo>
                  <a:cubicBezTo>
                    <a:pt x="204787" y="19774"/>
                    <a:pt x="204787" y="19774"/>
                    <a:pt x="214174" y="19774"/>
                  </a:cubicBezTo>
                  <a:cubicBezTo>
                    <a:pt x="214174" y="19774"/>
                    <a:pt x="214174" y="19774"/>
                    <a:pt x="214174" y="27983"/>
                  </a:cubicBezTo>
                  <a:cubicBezTo>
                    <a:pt x="214174" y="27983"/>
                    <a:pt x="214174" y="27983"/>
                    <a:pt x="214878" y="27983"/>
                  </a:cubicBezTo>
                  <a:cubicBezTo>
                    <a:pt x="216521" y="22430"/>
                    <a:pt x="221684" y="19050"/>
                    <a:pt x="227551" y="19050"/>
                  </a:cubicBezTo>
                  <a:close/>
                  <a:moveTo>
                    <a:pt x="22876" y="19050"/>
                  </a:moveTo>
                  <a:cubicBezTo>
                    <a:pt x="31064" y="19050"/>
                    <a:pt x="42863" y="22211"/>
                    <a:pt x="42863" y="37285"/>
                  </a:cubicBezTo>
                  <a:cubicBezTo>
                    <a:pt x="42863" y="37285"/>
                    <a:pt x="42863" y="37285"/>
                    <a:pt x="42863" y="71809"/>
                  </a:cubicBezTo>
                  <a:cubicBezTo>
                    <a:pt x="42863" y="71809"/>
                    <a:pt x="42863" y="71809"/>
                    <a:pt x="32990" y="71809"/>
                  </a:cubicBezTo>
                  <a:cubicBezTo>
                    <a:pt x="32990" y="71809"/>
                    <a:pt x="32990" y="71809"/>
                    <a:pt x="32990" y="64759"/>
                  </a:cubicBezTo>
                  <a:cubicBezTo>
                    <a:pt x="32990" y="64759"/>
                    <a:pt x="32990" y="64759"/>
                    <a:pt x="32749" y="64759"/>
                  </a:cubicBezTo>
                  <a:cubicBezTo>
                    <a:pt x="30823" y="68649"/>
                    <a:pt x="26007" y="73025"/>
                    <a:pt x="17579" y="73025"/>
                  </a:cubicBezTo>
                  <a:cubicBezTo>
                    <a:pt x="7706" y="73025"/>
                    <a:pt x="0" y="67433"/>
                    <a:pt x="0" y="57222"/>
                  </a:cubicBezTo>
                  <a:cubicBezTo>
                    <a:pt x="0" y="45308"/>
                    <a:pt x="10114" y="42634"/>
                    <a:pt x="19746" y="41661"/>
                  </a:cubicBezTo>
                  <a:cubicBezTo>
                    <a:pt x="29137" y="40446"/>
                    <a:pt x="32749" y="40446"/>
                    <a:pt x="32749" y="36799"/>
                  </a:cubicBezTo>
                  <a:cubicBezTo>
                    <a:pt x="32749" y="36799"/>
                    <a:pt x="32749" y="36799"/>
                    <a:pt x="32749" y="36556"/>
                  </a:cubicBezTo>
                  <a:cubicBezTo>
                    <a:pt x="32749" y="30720"/>
                    <a:pt x="29619" y="27317"/>
                    <a:pt x="23117" y="27317"/>
                  </a:cubicBezTo>
                  <a:cubicBezTo>
                    <a:pt x="16375" y="27317"/>
                    <a:pt x="12522" y="30964"/>
                    <a:pt x="11077" y="34610"/>
                  </a:cubicBezTo>
                  <a:cubicBezTo>
                    <a:pt x="11077" y="34610"/>
                    <a:pt x="11077" y="34610"/>
                    <a:pt x="1686" y="32422"/>
                  </a:cubicBezTo>
                  <a:cubicBezTo>
                    <a:pt x="5057" y="22940"/>
                    <a:pt x="13485" y="19050"/>
                    <a:pt x="22876" y="19050"/>
                  </a:cubicBezTo>
                  <a:close/>
                  <a:moveTo>
                    <a:pt x="169862" y="19049"/>
                  </a:moveTo>
                  <a:cubicBezTo>
                    <a:pt x="183014" y="19049"/>
                    <a:pt x="193675" y="31132"/>
                    <a:pt x="193675" y="46037"/>
                  </a:cubicBezTo>
                  <a:cubicBezTo>
                    <a:pt x="193675" y="60942"/>
                    <a:pt x="183014" y="73025"/>
                    <a:pt x="169862" y="73025"/>
                  </a:cubicBezTo>
                  <a:cubicBezTo>
                    <a:pt x="156710" y="73025"/>
                    <a:pt x="146049" y="60942"/>
                    <a:pt x="146049" y="46037"/>
                  </a:cubicBezTo>
                  <a:cubicBezTo>
                    <a:pt x="146049" y="31132"/>
                    <a:pt x="156710" y="19049"/>
                    <a:pt x="169862" y="19049"/>
                  </a:cubicBezTo>
                  <a:close/>
                  <a:moveTo>
                    <a:pt x="722158" y="3175"/>
                  </a:moveTo>
                  <a:cubicBezTo>
                    <a:pt x="722158" y="3175"/>
                    <a:pt x="722158" y="3175"/>
                    <a:pt x="731838" y="3175"/>
                  </a:cubicBezTo>
                  <a:cubicBezTo>
                    <a:pt x="731838" y="3175"/>
                    <a:pt x="731838" y="3175"/>
                    <a:pt x="731838" y="72058"/>
                  </a:cubicBezTo>
                  <a:cubicBezTo>
                    <a:pt x="731838" y="72058"/>
                    <a:pt x="731838" y="72058"/>
                    <a:pt x="722394" y="72058"/>
                  </a:cubicBezTo>
                  <a:cubicBezTo>
                    <a:pt x="722394" y="72058"/>
                    <a:pt x="722394" y="72058"/>
                    <a:pt x="722394" y="64082"/>
                  </a:cubicBezTo>
                  <a:cubicBezTo>
                    <a:pt x="722394" y="64082"/>
                    <a:pt x="722394" y="64082"/>
                    <a:pt x="721450" y="64082"/>
                  </a:cubicBezTo>
                  <a:cubicBezTo>
                    <a:pt x="719797" y="67224"/>
                    <a:pt x="716256" y="73025"/>
                    <a:pt x="707048" y="73025"/>
                  </a:cubicBezTo>
                  <a:cubicBezTo>
                    <a:pt x="694772" y="73025"/>
                    <a:pt x="685800" y="63116"/>
                    <a:pt x="685800" y="46197"/>
                  </a:cubicBezTo>
                  <a:cubicBezTo>
                    <a:pt x="685800" y="29520"/>
                    <a:pt x="694772" y="19610"/>
                    <a:pt x="707048" y="19610"/>
                  </a:cubicBezTo>
                  <a:cubicBezTo>
                    <a:pt x="716492" y="19610"/>
                    <a:pt x="719797" y="25653"/>
                    <a:pt x="721450" y="28795"/>
                  </a:cubicBezTo>
                  <a:cubicBezTo>
                    <a:pt x="721450" y="28795"/>
                    <a:pt x="721450" y="28795"/>
                    <a:pt x="722158" y="28795"/>
                  </a:cubicBezTo>
                  <a:close/>
                  <a:moveTo>
                    <a:pt x="485775" y="3175"/>
                  </a:moveTo>
                  <a:cubicBezTo>
                    <a:pt x="485775" y="3175"/>
                    <a:pt x="485775" y="3175"/>
                    <a:pt x="495691" y="3175"/>
                  </a:cubicBezTo>
                  <a:cubicBezTo>
                    <a:pt x="495691" y="3175"/>
                    <a:pt x="495691" y="3175"/>
                    <a:pt x="495691" y="28795"/>
                  </a:cubicBezTo>
                  <a:cubicBezTo>
                    <a:pt x="495691" y="28795"/>
                    <a:pt x="495691" y="28795"/>
                    <a:pt x="496163" y="28795"/>
                  </a:cubicBezTo>
                  <a:cubicBezTo>
                    <a:pt x="497816" y="25653"/>
                    <a:pt x="501357" y="19610"/>
                    <a:pt x="510565" y="19610"/>
                  </a:cubicBezTo>
                  <a:cubicBezTo>
                    <a:pt x="522842" y="19610"/>
                    <a:pt x="531813" y="29520"/>
                    <a:pt x="531813" y="46197"/>
                  </a:cubicBezTo>
                  <a:cubicBezTo>
                    <a:pt x="531813" y="63116"/>
                    <a:pt x="523078" y="73025"/>
                    <a:pt x="510801" y="73025"/>
                  </a:cubicBezTo>
                  <a:cubicBezTo>
                    <a:pt x="501593" y="73025"/>
                    <a:pt x="498052" y="67224"/>
                    <a:pt x="496163" y="64082"/>
                  </a:cubicBezTo>
                  <a:cubicBezTo>
                    <a:pt x="496163" y="64082"/>
                    <a:pt x="496163" y="64082"/>
                    <a:pt x="495455" y="64082"/>
                  </a:cubicBezTo>
                  <a:cubicBezTo>
                    <a:pt x="495455" y="64082"/>
                    <a:pt x="495455" y="64082"/>
                    <a:pt x="495455" y="72058"/>
                  </a:cubicBezTo>
                  <a:cubicBezTo>
                    <a:pt x="495455" y="72058"/>
                    <a:pt x="495455" y="72058"/>
                    <a:pt x="485775" y="72058"/>
                  </a:cubicBezTo>
                  <a:cubicBezTo>
                    <a:pt x="485775" y="72058"/>
                    <a:pt x="485775" y="72058"/>
                    <a:pt x="485775" y="3175"/>
                  </a:cubicBezTo>
                  <a:close/>
                  <a:moveTo>
                    <a:pt x="322262" y="3175"/>
                  </a:moveTo>
                  <a:lnTo>
                    <a:pt x="331787" y="3175"/>
                  </a:lnTo>
                  <a:lnTo>
                    <a:pt x="331787" y="71438"/>
                  </a:lnTo>
                  <a:lnTo>
                    <a:pt x="322262" y="71438"/>
                  </a:lnTo>
                  <a:close/>
                  <a:moveTo>
                    <a:pt x="297770" y="3175"/>
                  </a:moveTo>
                  <a:cubicBezTo>
                    <a:pt x="297770" y="3175"/>
                    <a:pt x="297770" y="3175"/>
                    <a:pt x="307975" y="3175"/>
                  </a:cubicBezTo>
                  <a:cubicBezTo>
                    <a:pt x="307975" y="3175"/>
                    <a:pt x="307975" y="3175"/>
                    <a:pt x="307975" y="72058"/>
                  </a:cubicBezTo>
                  <a:cubicBezTo>
                    <a:pt x="307975" y="72058"/>
                    <a:pt x="307975" y="72058"/>
                    <a:pt x="298013" y="72058"/>
                  </a:cubicBezTo>
                  <a:cubicBezTo>
                    <a:pt x="298013" y="72058"/>
                    <a:pt x="298013" y="72058"/>
                    <a:pt x="298013" y="64082"/>
                  </a:cubicBezTo>
                  <a:cubicBezTo>
                    <a:pt x="298013" y="64082"/>
                    <a:pt x="298013" y="64082"/>
                    <a:pt x="297041" y="64082"/>
                  </a:cubicBezTo>
                  <a:cubicBezTo>
                    <a:pt x="295340" y="67224"/>
                    <a:pt x="291695" y="73025"/>
                    <a:pt x="282219" y="73025"/>
                  </a:cubicBezTo>
                  <a:cubicBezTo>
                    <a:pt x="269583" y="73025"/>
                    <a:pt x="260350" y="63116"/>
                    <a:pt x="260350" y="46197"/>
                  </a:cubicBezTo>
                  <a:cubicBezTo>
                    <a:pt x="260350" y="29520"/>
                    <a:pt x="269583" y="19610"/>
                    <a:pt x="282219" y="19610"/>
                  </a:cubicBezTo>
                  <a:cubicBezTo>
                    <a:pt x="291938" y="19610"/>
                    <a:pt x="295340" y="25653"/>
                    <a:pt x="297041" y="28795"/>
                  </a:cubicBezTo>
                  <a:cubicBezTo>
                    <a:pt x="297041" y="28795"/>
                    <a:pt x="297041" y="28795"/>
                    <a:pt x="297770" y="28795"/>
                  </a:cubicBezTo>
                  <a:close/>
                  <a:moveTo>
                    <a:pt x="239712" y="3175"/>
                  </a:moveTo>
                  <a:lnTo>
                    <a:pt x="250825" y="3175"/>
                  </a:lnTo>
                  <a:lnTo>
                    <a:pt x="250825" y="71438"/>
                  </a:lnTo>
                  <a:lnTo>
                    <a:pt x="239712" y="71438"/>
                  </a:lnTo>
                  <a:close/>
                  <a:moveTo>
                    <a:pt x="57150" y="3175"/>
                  </a:moveTo>
                  <a:lnTo>
                    <a:pt x="68263" y="3175"/>
                  </a:lnTo>
                  <a:lnTo>
                    <a:pt x="80963" y="55563"/>
                  </a:lnTo>
                  <a:lnTo>
                    <a:pt x="95250" y="3175"/>
                  </a:lnTo>
                  <a:lnTo>
                    <a:pt x="106363" y="3175"/>
                  </a:lnTo>
                  <a:lnTo>
                    <a:pt x="119063" y="55563"/>
                  </a:lnTo>
                  <a:lnTo>
                    <a:pt x="120650" y="55563"/>
                  </a:lnTo>
                  <a:lnTo>
                    <a:pt x="133350" y="3175"/>
                  </a:lnTo>
                  <a:lnTo>
                    <a:pt x="144463" y="3175"/>
                  </a:lnTo>
                  <a:lnTo>
                    <a:pt x="125413" y="71438"/>
                  </a:lnTo>
                  <a:lnTo>
                    <a:pt x="114300" y="71438"/>
                  </a:lnTo>
                  <a:lnTo>
                    <a:pt x="100013" y="20638"/>
                  </a:lnTo>
                  <a:lnTo>
                    <a:pt x="85725" y="71438"/>
                  </a:lnTo>
                  <a:lnTo>
                    <a:pt x="76200" y="71438"/>
                  </a:lnTo>
                  <a:close/>
                  <a:moveTo>
                    <a:pt x="349250" y="0"/>
                  </a:moveTo>
                  <a:cubicBezTo>
                    <a:pt x="352757" y="0"/>
                    <a:pt x="355600" y="2843"/>
                    <a:pt x="355600" y="6350"/>
                  </a:cubicBezTo>
                  <a:cubicBezTo>
                    <a:pt x="355600" y="9857"/>
                    <a:pt x="352757" y="12700"/>
                    <a:pt x="349250" y="12700"/>
                  </a:cubicBezTo>
                  <a:cubicBezTo>
                    <a:pt x="345743" y="12700"/>
                    <a:pt x="342900" y="9857"/>
                    <a:pt x="342900" y="6350"/>
                  </a:cubicBezTo>
                  <a:cubicBezTo>
                    <a:pt x="342900" y="2843"/>
                    <a:pt x="345743" y="0"/>
                    <a:pt x="349250" y="0"/>
                  </a:cubicBezTo>
                  <a:close/>
                </a:path>
              </a:pathLst>
            </a:custGeom>
            <a:solidFill>
              <a:srgbClr val="41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9" name="Vrije vorm: vorm 45" hidden="1">
              <a:extLst>
                <a:ext uri="{FF2B5EF4-FFF2-40B4-BE49-F238E27FC236}">
                  <a16:creationId xmlns:a16="http://schemas.microsoft.com/office/drawing/2014/main" id="{0B19CB4D-AE62-4B4C-89FC-C9F44F2B88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8063" y="2203451"/>
              <a:ext cx="1458913" cy="274638"/>
            </a:xfrm>
            <a:custGeom>
              <a:avLst/>
              <a:gdLst>
                <a:gd name="connsiteX0" fmla="*/ 302244 w 1458913"/>
                <a:gd name="connsiteY0" fmla="*/ 174625 h 274638"/>
                <a:gd name="connsiteX1" fmla="*/ 261938 w 1458913"/>
                <a:gd name="connsiteY1" fmla="*/ 206136 h 274638"/>
                <a:gd name="connsiteX2" fmla="*/ 295843 w 1458913"/>
                <a:gd name="connsiteY2" fmla="*/ 238125 h 274638"/>
                <a:gd name="connsiteX3" fmla="*/ 334963 w 1458913"/>
                <a:gd name="connsiteY3" fmla="*/ 222847 h 274638"/>
                <a:gd name="connsiteX4" fmla="*/ 334963 w 1458913"/>
                <a:gd name="connsiteY4" fmla="*/ 177012 h 274638"/>
                <a:gd name="connsiteX5" fmla="*/ 302244 w 1458913"/>
                <a:gd name="connsiteY5" fmla="*/ 174625 h 274638"/>
                <a:gd name="connsiteX6" fmla="*/ 1154907 w 1458913"/>
                <a:gd name="connsiteY6" fmla="*/ 92074 h 274638"/>
                <a:gd name="connsiteX7" fmla="*/ 1100138 w 1458913"/>
                <a:gd name="connsiteY7" fmla="*/ 165144 h 274638"/>
                <a:gd name="connsiteX8" fmla="*/ 1154907 w 1458913"/>
                <a:gd name="connsiteY8" fmla="*/ 236537 h 274638"/>
                <a:gd name="connsiteX9" fmla="*/ 1209676 w 1458913"/>
                <a:gd name="connsiteY9" fmla="*/ 165144 h 274638"/>
                <a:gd name="connsiteX10" fmla="*/ 1154907 w 1458913"/>
                <a:gd name="connsiteY10" fmla="*/ 92074 h 274638"/>
                <a:gd name="connsiteX11" fmla="*/ 927295 w 1458913"/>
                <a:gd name="connsiteY11" fmla="*/ 88900 h 274638"/>
                <a:gd name="connsiteX12" fmla="*/ 879475 w 1458913"/>
                <a:gd name="connsiteY12" fmla="*/ 141288 h 274638"/>
                <a:gd name="connsiteX13" fmla="*/ 966788 w 1458913"/>
                <a:gd name="connsiteY13" fmla="*/ 141288 h 274638"/>
                <a:gd name="connsiteX14" fmla="*/ 927295 w 1458913"/>
                <a:gd name="connsiteY14" fmla="*/ 88900 h 274638"/>
                <a:gd name="connsiteX15" fmla="*/ 1374654 w 1458913"/>
                <a:gd name="connsiteY15" fmla="*/ 53975 h 274638"/>
                <a:gd name="connsiteX16" fmla="*/ 1451297 w 1458913"/>
                <a:gd name="connsiteY16" fmla="*/ 63262 h 274638"/>
                <a:gd name="connsiteX17" fmla="*/ 1451297 w 1458913"/>
                <a:gd name="connsiteY17" fmla="*/ 110649 h 274638"/>
                <a:gd name="connsiteX18" fmla="*/ 1416784 w 1458913"/>
                <a:gd name="connsiteY18" fmla="*/ 110649 h 274638"/>
                <a:gd name="connsiteX19" fmla="*/ 1372512 w 1458913"/>
                <a:gd name="connsiteY19" fmla="*/ 89932 h 274638"/>
                <a:gd name="connsiteX20" fmla="*/ 1336810 w 1458913"/>
                <a:gd name="connsiteY20" fmla="*/ 112316 h 274638"/>
                <a:gd name="connsiteX21" fmla="*/ 1382747 w 1458913"/>
                <a:gd name="connsiteY21" fmla="*/ 138510 h 274638"/>
                <a:gd name="connsiteX22" fmla="*/ 1458913 w 1458913"/>
                <a:gd name="connsiteY22" fmla="*/ 203756 h 274638"/>
                <a:gd name="connsiteX23" fmla="*/ 1361801 w 1458913"/>
                <a:gd name="connsiteY23" fmla="*/ 273050 h 274638"/>
                <a:gd name="connsiteX24" fmla="*/ 1281113 w 1458913"/>
                <a:gd name="connsiteY24" fmla="*/ 261620 h 274638"/>
                <a:gd name="connsiteX25" fmla="*/ 1281113 w 1458913"/>
                <a:gd name="connsiteY25" fmla="*/ 213519 h 274638"/>
                <a:gd name="connsiteX26" fmla="*/ 1316816 w 1458913"/>
                <a:gd name="connsiteY26" fmla="*/ 213519 h 274638"/>
                <a:gd name="connsiteX27" fmla="*/ 1361563 w 1458913"/>
                <a:gd name="connsiteY27" fmla="*/ 238046 h 274638"/>
                <a:gd name="connsiteX28" fmla="*/ 1399884 w 1458913"/>
                <a:gd name="connsiteY28" fmla="*/ 212805 h 274638"/>
                <a:gd name="connsiteX29" fmla="*/ 1354185 w 1458913"/>
                <a:gd name="connsiteY29" fmla="*/ 185420 h 274638"/>
                <a:gd name="connsiteX30" fmla="*/ 1283731 w 1458913"/>
                <a:gd name="connsiteY30" fmla="*/ 120888 h 274638"/>
                <a:gd name="connsiteX31" fmla="*/ 1374654 w 1458913"/>
                <a:gd name="connsiteY31" fmla="*/ 53975 h 274638"/>
                <a:gd name="connsiteX32" fmla="*/ 93779 w 1458913"/>
                <a:gd name="connsiteY32" fmla="*/ 53975 h 274638"/>
                <a:gd name="connsiteX33" fmla="*/ 170183 w 1458913"/>
                <a:gd name="connsiteY33" fmla="*/ 63262 h 274638"/>
                <a:gd name="connsiteX34" fmla="*/ 170183 w 1458913"/>
                <a:gd name="connsiteY34" fmla="*/ 110649 h 274638"/>
                <a:gd name="connsiteX35" fmla="*/ 135909 w 1458913"/>
                <a:gd name="connsiteY35" fmla="*/ 110649 h 274638"/>
                <a:gd name="connsiteX36" fmla="*/ 91637 w 1458913"/>
                <a:gd name="connsiteY36" fmla="*/ 89932 h 274638"/>
                <a:gd name="connsiteX37" fmla="*/ 55696 w 1458913"/>
                <a:gd name="connsiteY37" fmla="*/ 112316 h 274638"/>
                <a:gd name="connsiteX38" fmla="*/ 101634 w 1458913"/>
                <a:gd name="connsiteY38" fmla="*/ 138510 h 274638"/>
                <a:gd name="connsiteX39" fmla="*/ 177800 w 1458913"/>
                <a:gd name="connsiteY39" fmla="*/ 203756 h 274638"/>
                <a:gd name="connsiteX40" fmla="*/ 80926 w 1458913"/>
                <a:gd name="connsiteY40" fmla="*/ 273050 h 274638"/>
                <a:gd name="connsiteX41" fmla="*/ 0 w 1458913"/>
                <a:gd name="connsiteY41" fmla="*/ 261620 h 274638"/>
                <a:gd name="connsiteX42" fmla="*/ 0 w 1458913"/>
                <a:gd name="connsiteY42" fmla="*/ 213519 h 274638"/>
                <a:gd name="connsiteX43" fmla="*/ 35703 w 1458913"/>
                <a:gd name="connsiteY43" fmla="*/ 213519 h 274638"/>
                <a:gd name="connsiteX44" fmla="*/ 80450 w 1458913"/>
                <a:gd name="connsiteY44" fmla="*/ 238046 h 274638"/>
                <a:gd name="connsiteX45" fmla="*/ 118771 w 1458913"/>
                <a:gd name="connsiteY45" fmla="*/ 212805 h 274638"/>
                <a:gd name="connsiteX46" fmla="*/ 73310 w 1458913"/>
                <a:gd name="connsiteY46" fmla="*/ 185420 h 274638"/>
                <a:gd name="connsiteX47" fmla="*/ 2618 w 1458913"/>
                <a:gd name="connsiteY47" fmla="*/ 120888 h 274638"/>
                <a:gd name="connsiteX48" fmla="*/ 93779 w 1458913"/>
                <a:gd name="connsiteY48" fmla="*/ 53975 h 274638"/>
                <a:gd name="connsiteX49" fmla="*/ 928382 w 1458913"/>
                <a:gd name="connsiteY49" fmla="*/ 52388 h 274638"/>
                <a:gd name="connsiteX50" fmla="*/ 1030288 w 1458913"/>
                <a:gd name="connsiteY50" fmla="*/ 157954 h 274638"/>
                <a:gd name="connsiteX51" fmla="*/ 1029333 w 1458913"/>
                <a:gd name="connsiteY51" fmla="*/ 174158 h 274638"/>
                <a:gd name="connsiteX52" fmla="*/ 879696 w 1458913"/>
                <a:gd name="connsiteY52" fmla="*/ 174158 h 274638"/>
                <a:gd name="connsiteX53" fmla="*/ 937690 w 1458913"/>
                <a:gd name="connsiteY53" fmla="*/ 236353 h 274638"/>
                <a:gd name="connsiteX54" fmla="*/ 986853 w 1458913"/>
                <a:gd name="connsiteY54" fmla="*/ 213000 h 274638"/>
                <a:gd name="connsiteX55" fmla="*/ 1022174 w 1458913"/>
                <a:gd name="connsiteY55" fmla="*/ 213000 h 274638"/>
                <a:gd name="connsiteX56" fmla="*/ 1022174 w 1458913"/>
                <a:gd name="connsiteY56" fmla="*/ 252319 h 274638"/>
                <a:gd name="connsiteX57" fmla="*/ 932678 w 1458913"/>
                <a:gd name="connsiteY57" fmla="*/ 273051 h 274638"/>
                <a:gd name="connsiteX58" fmla="*/ 815975 w 1458913"/>
                <a:gd name="connsiteY58" fmla="*/ 163911 h 274638"/>
                <a:gd name="connsiteX59" fmla="*/ 928382 w 1458913"/>
                <a:gd name="connsiteY59" fmla="*/ 52388 h 274638"/>
                <a:gd name="connsiteX60" fmla="*/ 597377 w 1458913"/>
                <a:gd name="connsiteY60" fmla="*/ 52388 h 274638"/>
                <a:gd name="connsiteX61" fmla="*/ 655241 w 1458913"/>
                <a:gd name="connsiteY61" fmla="*/ 106318 h 274638"/>
                <a:gd name="connsiteX62" fmla="*/ 655241 w 1458913"/>
                <a:gd name="connsiteY62" fmla="*/ 227121 h 274638"/>
                <a:gd name="connsiteX63" fmla="*/ 665957 w 1458913"/>
                <a:gd name="connsiteY63" fmla="*/ 237427 h 274638"/>
                <a:gd name="connsiteX64" fmla="*/ 677863 w 1458913"/>
                <a:gd name="connsiteY64" fmla="*/ 237427 h 274638"/>
                <a:gd name="connsiteX65" fmla="*/ 677863 w 1458913"/>
                <a:gd name="connsiteY65" fmla="*/ 271463 h 274638"/>
                <a:gd name="connsiteX66" fmla="*/ 567611 w 1458913"/>
                <a:gd name="connsiteY66" fmla="*/ 271463 h 274638"/>
                <a:gd name="connsiteX67" fmla="*/ 567611 w 1458913"/>
                <a:gd name="connsiteY67" fmla="*/ 237427 h 274638"/>
                <a:gd name="connsiteX68" fmla="*/ 593090 w 1458913"/>
                <a:gd name="connsiteY68" fmla="*/ 237427 h 274638"/>
                <a:gd name="connsiteX69" fmla="*/ 593090 w 1458913"/>
                <a:gd name="connsiteY69" fmla="*/ 126931 h 274638"/>
                <a:gd name="connsiteX70" fmla="*/ 563801 w 1458913"/>
                <a:gd name="connsiteY70" fmla="*/ 99367 h 274638"/>
                <a:gd name="connsiteX71" fmla="*/ 514747 w 1458913"/>
                <a:gd name="connsiteY71" fmla="*/ 107516 h 274638"/>
                <a:gd name="connsiteX72" fmla="*/ 514747 w 1458913"/>
                <a:gd name="connsiteY72" fmla="*/ 237427 h 274638"/>
                <a:gd name="connsiteX73" fmla="*/ 540703 w 1458913"/>
                <a:gd name="connsiteY73" fmla="*/ 237427 h 274638"/>
                <a:gd name="connsiteX74" fmla="*/ 540703 w 1458913"/>
                <a:gd name="connsiteY74" fmla="*/ 271463 h 274638"/>
                <a:gd name="connsiteX75" fmla="*/ 427117 w 1458913"/>
                <a:gd name="connsiteY75" fmla="*/ 271463 h 274638"/>
                <a:gd name="connsiteX76" fmla="*/ 427117 w 1458913"/>
                <a:gd name="connsiteY76" fmla="*/ 237427 h 274638"/>
                <a:gd name="connsiteX77" fmla="*/ 441881 w 1458913"/>
                <a:gd name="connsiteY77" fmla="*/ 237427 h 274638"/>
                <a:gd name="connsiteX78" fmla="*/ 452596 w 1458913"/>
                <a:gd name="connsiteY78" fmla="*/ 227121 h 274638"/>
                <a:gd name="connsiteX79" fmla="*/ 452596 w 1458913"/>
                <a:gd name="connsiteY79" fmla="*/ 102962 h 274638"/>
                <a:gd name="connsiteX80" fmla="*/ 441881 w 1458913"/>
                <a:gd name="connsiteY80" fmla="*/ 91937 h 274638"/>
                <a:gd name="connsiteX81" fmla="*/ 425450 w 1458913"/>
                <a:gd name="connsiteY81" fmla="*/ 91937 h 274638"/>
                <a:gd name="connsiteX82" fmla="*/ 425450 w 1458913"/>
                <a:gd name="connsiteY82" fmla="*/ 55744 h 274638"/>
                <a:gd name="connsiteX83" fmla="*/ 501650 w 1458913"/>
                <a:gd name="connsiteY83" fmla="*/ 55744 h 274638"/>
                <a:gd name="connsiteX84" fmla="*/ 514271 w 1458913"/>
                <a:gd name="connsiteY84" fmla="*/ 83787 h 274638"/>
                <a:gd name="connsiteX85" fmla="*/ 597377 w 1458913"/>
                <a:gd name="connsiteY85" fmla="*/ 52388 h 274638"/>
                <a:gd name="connsiteX86" fmla="*/ 309120 w 1458913"/>
                <a:gd name="connsiteY86" fmla="*/ 52388 h 274638"/>
                <a:gd name="connsiteX87" fmla="*/ 397992 w 1458913"/>
                <a:gd name="connsiteY87" fmla="*/ 119588 h 274638"/>
                <a:gd name="connsiteX88" fmla="*/ 397992 w 1458913"/>
                <a:gd name="connsiteY88" fmla="*/ 226107 h 274638"/>
                <a:gd name="connsiteX89" fmla="*/ 408743 w 1458913"/>
                <a:gd name="connsiteY89" fmla="*/ 236353 h 274638"/>
                <a:gd name="connsiteX90" fmla="*/ 420688 w 1458913"/>
                <a:gd name="connsiteY90" fmla="*/ 236353 h 274638"/>
                <a:gd name="connsiteX91" fmla="*/ 420688 w 1458913"/>
                <a:gd name="connsiteY91" fmla="*/ 264949 h 274638"/>
                <a:gd name="connsiteX92" fmla="*/ 382941 w 1458913"/>
                <a:gd name="connsiteY92" fmla="*/ 273051 h 274638"/>
                <a:gd name="connsiteX93" fmla="*/ 338266 w 1458913"/>
                <a:gd name="connsiteY93" fmla="*/ 246124 h 274638"/>
                <a:gd name="connsiteX94" fmla="*/ 273284 w 1458913"/>
                <a:gd name="connsiteY94" fmla="*/ 272575 h 274638"/>
                <a:gd name="connsiteX95" fmla="*/ 201613 w 1458913"/>
                <a:gd name="connsiteY95" fmla="*/ 207996 h 274638"/>
                <a:gd name="connsiteX96" fmla="*/ 290008 w 1458913"/>
                <a:gd name="connsiteY96" fmla="*/ 142703 h 274638"/>
                <a:gd name="connsiteX97" fmla="*/ 335638 w 1458913"/>
                <a:gd name="connsiteY97" fmla="*/ 147707 h 274638"/>
                <a:gd name="connsiteX98" fmla="*/ 335638 w 1458913"/>
                <a:gd name="connsiteY98" fmla="*/ 125307 h 274638"/>
                <a:gd name="connsiteX99" fmla="*/ 296697 w 1458913"/>
                <a:gd name="connsiteY99" fmla="*/ 93375 h 274638"/>
                <a:gd name="connsiteX100" fmla="*/ 245094 w 1458913"/>
                <a:gd name="connsiteY100" fmla="*/ 112439 h 274638"/>
                <a:gd name="connsiteX101" fmla="*/ 216425 w 1458913"/>
                <a:gd name="connsiteY101" fmla="*/ 112439 h 274638"/>
                <a:gd name="connsiteX102" fmla="*/ 216425 w 1458913"/>
                <a:gd name="connsiteY102" fmla="*/ 68831 h 274638"/>
                <a:gd name="connsiteX103" fmla="*/ 309120 w 1458913"/>
                <a:gd name="connsiteY103" fmla="*/ 52388 h 274638"/>
                <a:gd name="connsiteX104" fmla="*/ 1154113 w 1458913"/>
                <a:gd name="connsiteY104" fmla="*/ 52387 h 274638"/>
                <a:gd name="connsiteX105" fmla="*/ 1271588 w 1458913"/>
                <a:gd name="connsiteY105" fmla="*/ 162719 h 274638"/>
                <a:gd name="connsiteX106" fmla="*/ 1154113 w 1458913"/>
                <a:gd name="connsiteY106" fmla="*/ 273051 h 274638"/>
                <a:gd name="connsiteX107" fmla="*/ 1036638 w 1458913"/>
                <a:gd name="connsiteY107" fmla="*/ 162719 h 274638"/>
                <a:gd name="connsiteX108" fmla="*/ 1154113 w 1458913"/>
                <a:gd name="connsiteY108" fmla="*/ 52387 h 274638"/>
                <a:gd name="connsiteX109" fmla="*/ 701058 w 1458913"/>
                <a:gd name="connsiteY109" fmla="*/ 0 h 274638"/>
                <a:gd name="connsiteX110" fmla="*/ 763063 w 1458913"/>
                <a:gd name="connsiteY110" fmla="*/ 0 h 274638"/>
                <a:gd name="connsiteX111" fmla="*/ 763063 w 1458913"/>
                <a:gd name="connsiteY111" fmla="*/ 57117 h 274638"/>
                <a:gd name="connsiteX112" fmla="*/ 807963 w 1458913"/>
                <a:gd name="connsiteY112" fmla="*/ 57117 h 274638"/>
                <a:gd name="connsiteX113" fmla="*/ 807963 w 1458913"/>
                <a:gd name="connsiteY113" fmla="*/ 93053 h 274638"/>
                <a:gd name="connsiteX114" fmla="*/ 763063 w 1458913"/>
                <a:gd name="connsiteY114" fmla="*/ 93053 h 274638"/>
                <a:gd name="connsiteX115" fmla="*/ 763063 w 1458913"/>
                <a:gd name="connsiteY115" fmla="*/ 210619 h 274638"/>
                <a:gd name="connsiteX116" fmla="*/ 794422 w 1458913"/>
                <a:gd name="connsiteY116" fmla="*/ 237512 h 274638"/>
                <a:gd name="connsiteX117" fmla="*/ 809626 w 1458913"/>
                <a:gd name="connsiteY117" fmla="*/ 237512 h 274638"/>
                <a:gd name="connsiteX118" fmla="*/ 809626 w 1458913"/>
                <a:gd name="connsiteY118" fmla="*/ 269164 h 274638"/>
                <a:gd name="connsiteX119" fmla="*/ 769715 w 1458913"/>
                <a:gd name="connsiteY119" fmla="*/ 274638 h 274638"/>
                <a:gd name="connsiteX120" fmla="*/ 701058 w 1458913"/>
                <a:gd name="connsiteY120" fmla="*/ 217045 h 274638"/>
                <a:gd name="connsiteX121" fmla="*/ 701058 w 1458913"/>
                <a:gd name="connsiteY121" fmla="*/ 93053 h 274638"/>
                <a:gd name="connsiteX122" fmla="*/ 674688 w 1458913"/>
                <a:gd name="connsiteY122" fmla="*/ 93053 h 274638"/>
                <a:gd name="connsiteX123" fmla="*/ 674688 w 1458913"/>
                <a:gd name="connsiteY123" fmla="*/ 57117 h 274638"/>
                <a:gd name="connsiteX124" fmla="*/ 701058 w 1458913"/>
                <a:gd name="connsiteY124" fmla="*/ 57117 h 274638"/>
                <a:gd name="connsiteX125" fmla="*/ 701058 w 1458913"/>
                <a:gd name="connsiteY125" fmla="*/ 0 h 27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458913" h="274638">
                  <a:moveTo>
                    <a:pt x="302244" y="174625"/>
                  </a:moveTo>
                  <a:cubicBezTo>
                    <a:pt x="277349" y="174625"/>
                    <a:pt x="261938" y="184413"/>
                    <a:pt x="261938" y="206136"/>
                  </a:cubicBezTo>
                  <a:cubicBezTo>
                    <a:pt x="261938" y="227860"/>
                    <a:pt x="275215" y="238125"/>
                    <a:pt x="295843" y="238125"/>
                  </a:cubicBezTo>
                  <a:cubicBezTo>
                    <a:pt x="311728" y="238125"/>
                    <a:pt x="324294" y="232396"/>
                    <a:pt x="334963" y="222847"/>
                  </a:cubicBezTo>
                  <a:cubicBezTo>
                    <a:pt x="334963" y="177012"/>
                    <a:pt x="334963" y="177012"/>
                    <a:pt x="334963" y="177012"/>
                  </a:cubicBezTo>
                  <a:cubicBezTo>
                    <a:pt x="325242" y="175580"/>
                    <a:pt x="314099" y="174625"/>
                    <a:pt x="302244" y="174625"/>
                  </a:cubicBezTo>
                  <a:close/>
                  <a:moveTo>
                    <a:pt x="1154907" y="92074"/>
                  </a:moveTo>
                  <a:cubicBezTo>
                    <a:pt x="1123576" y="92074"/>
                    <a:pt x="1100138" y="116271"/>
                    <a:pt x="1100138" y="165144"/>
                  </a:cubicBezTo>
                  <a:cubicBezTo>
                    <a:pt x="1100138" y="213538"/>
                    <a:pt x="1123576" y="236537"/>
                    <a:pt x="1154907" y="236537"/>
                  </a:cubicBezTo>
                  <a:cubicBezTo>
                    <a:pt x="1185999" y="236537"/>
                    <a:pt x="1209676" y="213538"/>
                    <a:pt x="1209676" y="165144"/>
                  </a:cubicBezTo>
                  <a:cubicBezTo>
                    <a:pt x="1209676" y="116271"/>
                    <a:pt x="1185999" y="92074"/>
                    <a:pt x="1154907" y="92074"/>
                  </a:cubicBezTo>
                  <a:close/>
                  <a:moveTo>
                    <a:pt x="927295" y="88900"/>
                  </a:moveTo>
                  <a:cubicBezTo>
                    <a:pt x="901363" y="88900"/>
                    <a:pt x="884233" y="104617"/>
                    <a:pt x="879475" y="141288"/>
                  </a:cubicBezTo>
                  <a:cubicBezTo>
                    <a:pt x="966788" y="141288"/>
                    <a:pt x="966788" y="141288"/>
                    <a:pt x="966788" y="141288"/>
                  </a:cubicBezTo>
                  <a:cubicBezTo>
                    <a:pt x="964647" y="103664"/>
                    <a:pt x="952751" y="88900"/>
                    <a:pt x="927295" y="88900"/>
                  </a:cubicBezTo>
                  <a:close/>
                  <a:moveTo>
                    <a:pt x="1374654" y="53975"/>
                  </a:moveTo>
                  <a:cubicBezTo>
                    <a:pt x="1409643" y="53975"/>
                    <a:pt x="1433445" y="57547"/>
                    <a:pt x="1451297" y="63262"/>
                  </a:cubicBezTo>
                  <a:cubicBezTo>
                    <a:pt x="1451297" y="63262"/>
                    <a:pt x="1451297" y="63262"/>
                    <a:pt x="1451297" y="110649"/>
                  </a:cubicBezTo>
                  <a:cubicBezTo>
                    <a:pt x="1451297" y="110649"/>
                    <a:pt x="1451297" y="110649"/>
                    <a:pt x="1416784" y="110649"/>
                  </a:cubicBezTo>
                  <a:cubicBezTo>
                    <a:pt x="1409643" y="98028"/>
                    <a:pt x="1395838" y="89932"/>
                    <a:pt x="1372512" y="89932"/>
                  </a:cubicBezTo>
                  <a:cubicBezTo>
                    <a:pt x="1349663" y="89932"/>
                    <a:pt x="1336810" y="98743"/>
                    <a:pt x="1336810" y="112316"/>
                  </a:cubicBezTo>
                  <a:cubicBezTo>
                    <a:pt x="1336810" y="125413"/>
                    <a:pt x="1344902" y="133033"/>
                    <a:pt x="1382747" y="138510"/>
                  </a:cubicBezTo>
                  <a:cubicBezTo>
                    <a:pt x="1436777" y="146130"/>
                    <a:pt x="1458913" y="160417"/>
                    <a:pt x="1458913" y="203756"/>
                  </a:cubicBezTo>
                  <a:cubicBezTo>
                    <a:pt x="1458913" y="245666"/>
                    <a:pt x="1429637" y="273050"/>
                    <a:pt x="1361801" y="273050"/>
                  </a:cubicBezTo>
                  <a:cubicBezTo>
                    <a:pt x="1321576" y="273050"/>
                    <a:pt x="1299441" y="267335"/>
                    <a:pt x="1281113" y="261620"/>
                  </a:cubicBezTo>
                  <a:cubicBezTo>
                    <a:pt x="1281113" y="261620"/>
                    <a:pt x="1281113" y="261620"/>
                    <a:pt x="1281113" y="213519"/>
                  </a:cubicBezTo>
                  <a:cubicBezTo>
                    <a:pt x="1281113" y="213519"/>
                    <a:pt x="1281113" y="213519"/>
                    <a:pt x="1316816" y="213519"/>
                  </a:cubicBezTo>
                  <a:cubicBezTo>
                    <a:pt x="1321814" y="228521"/>
                    <a:pt x="1341808" y="238046"/>
                    <a:pt x="1361563" y="238046"/>
                  </a:cubicBezTo>
                  <a:cubicBezTo>
                    <a:pt x="1385365" y="238046"/>
                    <a:pt x="1399884" y="228283"/>
                    <a:pt x="1399884" y="212805"/>
                  </a:cubicBezTo>
                  <a:cubicBezTo>
                    <a:pt x="1399884" y="196850"/>
                    <a:pt x="1390126" y="190183"/>
                    <a:pt x="1354185" y="185420"/>
                  </a:cubicBezTo>
                  <a:cubicBezTo>
                    <a:pt x="1306105" y="178753"/>
                    <a:pt x="1283731" y="163036"/>
                    <a:pt x="1283731" y="120888"/>
                  </a:cubicBezTo>
                  <a:cubicBezTo>
                    <a:pt x="1283731" y="78502"/>
                    <a:pt x="1317768" y="53975"/>
                    <a:pt x="1374654" y="53975"/>
                  </a:cubicBezTo>
                  <a:close/>
                  <a:moveTo>
                    <a:pt x="93779" y="53975"/>
                  </a:moveTo>
                  <a:cubicBezTo>
                    <a:pt x="128530" y="53975"/>
                    <a:pt x="152332" y="57547"/>
                    <a:pt x="170183" y="63262"/>
                  </a:cubicBezTo>
                  <a:cubicBezTo>
                    <a:pt x="170183" y="63262"/>
                    <a:pt x="170183" y="63262"/>
                    <a:pt x="170183" y="110649"/>
                  </a:cubicBezTo>
                  <a:cubicBezTo>
                    <a:pt x="170183" y="110649"/>
                    <a:pt x="170183" y="110649"/>
                    <a:pt x="135909" y="110649"/>
                  </a:cubicBezTo>
                  <a:cubicBezTo>
                    <a:pt x="128530" y="98028"/>
                    <a:pt x="114963" y="89932"/>
                    <a:pt x="91637" y="89932"/>
                  </a:cubicBezTo>
                  <a:cubicBezTo>
                    <a:pt x="68549" y="89932"/>
                    <a:pt x="55696" y="98743"/>
                    <a:pt x="55696" y="112316"/>
                  </a:cubicBezTo>
                  <a:cubicBezTo>
                    <a:pt x="55696" y="125413"/>
                    <a:pt x="63789" y="133033"/>
                    <a:pt x="101634" y="138510"/>
                  </a:cubicBezTo>
                  <a:cubicBezTo>
                    <a:pt x="155664" y="146130"/>
                    <a:pt x="177800" y="160417"/>
                    <a:pt x="177800" y="203756"/>
                  </a:cubicBezTo>
                  <a:cubicBezTo>
                    <a:pt x="177800" y="245666"/>
                    <a:pt x="148524" y="273050"/>
                    <a:pt x="80926" y="273050"/>
                  </a:cubicBezTo>
                  <a:cubicBezTo>
                    <a:pt x="40463" y="273050"/>
                    <a:pt x="18327" y="267335"/>
                    <a:pt x="0" y="261620"/>
                  </a:cubicBezTo>
                  <a:cubicBezTo>
                    <a:pt x="0" y="261620"/>
                    <a:pt x="0" y="261620"/>
                    <a:pt x="0" y="213519"/>
                  </a:cubicBezTo>
                  <a:cubicBezTo>
                    <a:pt x="0" y="213519"/>
                    <a:pt x="0" y="213519"/>
                    <a:pt x="35703" y="213519"/>
                  </a:cubicBezTo>
                  <a:cubicBezTo>
                    <a:pt x="40939" y="228521"/>
                    <a:pt x="60933" y="238046"/>
                    <a:pt x="80450" y="238046"/>
                  </a:cubicBezTo>
                  <a:cubicBezTo>
                    <a:pt x="104252" y="238046"/>
                    <a:pt x="118771" y="228283"/>
                    <a:pt x="118771" y="212805"/>
                  </a:cubicBezTo>
                  <a:cubicBezTo>
                    <a:pt x="118771" y="196850"/>
                    <a:pt x="109013" y="190183"/>
                    <a:pt x="73310" y="185420"/>
                  </a:cubicBezTo>
                  <a:cubicBezTo>
                    <a:pt x="25230" y="178753"/>
                    <a:pt x="2618" y="163036"/>
                    <a:pt x="2618" y="120888"/>
                  </a:cubicBezTo>
                  <a:cubicBezTo>
                    <a:pt x="2618" y="78502"/>
                    <a:pt x="36655" y="53975"/>
                    <a:pt x="93779" y="53975"/>
                  </a:cubicBezTo>
                  <a:close/>
                  <a:moveTo>
                    <a:pt x="928382" y="52388"/>
                  </a:moveTo>
                  <a:cubicBezTo>
                    <a:pt x="995206" y="52388"/>
                    <a:pt x="1030288" y="85273"/>
                    <a:pt x="1030288" y="157954"/>
                  </a:cubicBezTo>
                  <a:cubicBezTo>
                    <a:pt x="1030288" y="165341"/>
                    <a:pt x="1029333" y="172252"/>
                    <a:pt x="1029333" y="174158"/>
                  </a:cubicBezTo>
                  <a:cubicBezTo>
                    <a:pt x="1029333" y="174158"/>
                    <a:pt x="1029333" y="174158"/>
                    <a:pt x="879696" y="174158"/>
                  </a:cubicBezTo>
                  <a:cubicBezTo>
                    <a:pt x="882321" y="216575"/>
                    <a:pt x="901891" y="236353"/>
                    <a:pt x="937690" y="236353"/>
                  </a:cubicBezTo>
                  <a:cubicBezTo>
                    <a:pt x="965374" y="236353"/>
                    <a:pt x="975159" y="226822"/>
                    <a:pt x="986853" y="213000"/>
                  </a:cubicBezTo>
                  <a:cubicBezTo>
                    <a:pt x="986853" y="213000"/>
                    <a:pt x="986853" y="213000"/>
                    <a:pt x="1022174" y="213000"/>
                  </a:cubicBezTo>
                  <a:cubicBezTo>
                    <a:pt x="1022174" y="213000"/>
                    <a:pt x="1022174" y="213000"/>
                    <a:pt x="1022174" y="252319"/>
                  </a:cubicBezTo>
                  <a:cubicBezTo>
                    <a:pt x="1003797" y="262804"/>
                    <a:pt x="979454" y="273051"/>
                    <a:pt x="932678" y="273051"/>
                  </a:cubicBezTo>
                  <a:cubicBezTo>
                    <a:pt x="854876" y="273051"/>
                    <a:pt x="815975" y="231349"/>
                    <a:pt x="815975" y="163911"/>
                  </a:cubicBezTo>
                  <a:cubicBezTo>
                    <a:pt x="815975" y="95043"/>
                    <a:pt x="860842" y="52388"/>
                    <a:pt x="928382" y="52388"/>
                  </a:cubicBezTo>
                  <a:close/>
                  <a:moveTo>
                    <a:pt x="597377" y="52388"/>
                  </a:moveTo>
                  <a:cubicBezTo>
                    <a:pt x="628571" y="52388"/>
                    <a:pt x="655241" y="64373"/>
                    <a:pt x="655241" y="106318"/>
                  </a:cubicBezTo>
                  <a:cubicBezTo>
                    <a:pt x="655241" y="106318"/>
                    <a:pt x="655241" y="106318"/>
                    <a:pt x="655241" y="227121"/>
                  </a:cubicBezTo>
                  <a:cubicBezTo>
                    <a:pt x="655241" y="231915"/>
                    <a:pt x="660956" y="237427"/>
                    <a:pt x="665957" y="237427"/>
                  </a:cubicBezTo>
                  <a:cubicBezTo>
                    <a:pt x="665957" y="237427"/>
                    <a:pt x="665957" y="237427"/>
                    <a:pt x="677863" y="237427"/>
                  </a:cubicBezTo>
                  <a:cubicBezTo>
                    <a:pt x="677863" y="237427"/>
                    <a:pt x="677863" y="237427"/>
                    <a:pt x="677863" y="271463"/>
                  </a:cubicBezTo>
                  <a:cubicBezTo>
                    <a:pt x="677863" y="271463"/>
                    <a:pt x="677863" y="271463"/>
                    <a:pt x="567611" y="271463"/>
                  </a:cubicBezTo>
                  <a:cubicBezTo>
                    <a:pt x="567611" y="271463"/>
                    <a:pt x="567611" y="271463"/>
                    <a:pt x="567611" y="237427"/>
                  </a:cubicBezTo>
                  <a:cubicBezTo>
                    <a:pt x="567611" y="237427"/>
                    <a:pt x="567611" y="237427"/>
                    <a:pt x="593090" y="237427"/>
                  </a:cubicBezTo>
                  <a:cubicBezTo>
                    <a:pt x="593090" y="237427"/>
                    <a:pt x="593090" y="237427"/>
                    <a:pt x="593090" y="126931"/>
                  </a:cubicBezTo>
                  <a:cubicBezTo>
                    <a:pt x="593090" y="105359"/>
                    <a:pt x="584518" y="99367"/>
                    <a:pt x="563801" y="99367"/>
                  </a:cubicBezTo>
                  <a:cubicBezTo>
                    <a:pt x="545941" y="99367"/>
                    <a:pt x="529273" y="102962"/>
                    <a:pt x="514747" y="107516"/>
                  </a:cubicBezTo>
                  <a:cubicBezTo>
                    <a:pt x="514747" y="107516"/>
                    <a:pt x="514747" y="107516"/>
                    <a:pt x="514747" y="237427"/>
                  </a:cubicBezTo>
                  <a:cubicBezTo>
                    <a:pt x="514747" y="237427"/>
                    <a:pt x="514747" y="237427"/>
                    <a:pt x="540703" y="237427"/>
                  </a:cubicBezTo>
                  <a:cubicBezTo>
                    <a:pt x="540703" y="237427"/>
                    <a:pt x="540703" y="237427"/>
                    <a:pt x="540703" y="271463"/>
                  </a:cubicBezTo>
                  <a:cubicBezTo>
                    <a:pt x="540703" y="271463"/>
                    <a:pt x="540703" y="271463"/>
                    <a:pt x="427117" y="271463"/>
                  </a:cubicBezTo>
                  <a:cubicBezTo>
                    <a:pt x="427117" y="271463"/>
                    <a:pt x="427117" y="271463"/>
                    <a:pt x="427117" y="237427"/>
                  </a:cubicBezTo>
                  <a:cubicBezTo>
                    <a:pt x="427117" y="237427"/>
                    <a:pt x="427117" y="237427"/>
                    <a:pt x="441881" y="237427"/>
                  </a:cubicBezTo>
                  <a:cubicBezTo>
                    <a:pt x="447119" y="237427"/>
                    <a:pt x="452596" y="231675"/>
                    <a:pt x="452596" y="227121"/>
                  </a:cubicBezTo>
                  <a:cubicBezTo>
                    <a:pt x="452596" y="227121"/>
                    <a:pt x="452596" y="227121"/>
                    <a:pt x="452596" y="102962"/>
                  </a:cubicBezTo>
                  <a:cubicBezTo>
                    <a:pt x="452596" y="98408"/>
                    <a:pt x="447119" y="91937"/>
                    <a:pt x="441881" y="91937"/>
                  </a:cubicBezTo>
                  <a:cubicBezTo>
                    <a:pt x="441881" y="91937"/>
                    <a:pt x="441881" y="91937"/>
                    <a:pt x="425450" y="91937"/>
                  </a:cubicBezTo>
                  <a:cubicBezTo>
                    <a:pt x="425450" y="91937"/>
                    <a:pt x="425450" y="91937"/>
                    <a:pt x="425450" y="55744"/>
                  </a:cubicBezTo>
                  <a:cubicBezTo>
                    <a:pt x="425450" y="55744"/>
                    <a:pt x="425450" y="55744"/>
                    <a:pt x="501650" y="55744"/>
                  </a:cubicBezTo>
                  <a:cubicBezTo>
                    <a:pt x="508794" y="55744"/>
                    <a:pt x="513080" y="61496"/>
                    <a:pt x="514271" y="83787"/>
                  </a:cubicBezTo>
                  <a:cubicBezTo>
                    <a:pt x="535226" y="64852"/>
                    <a:pt x="563801" y="52388"/>
                    <a:pt x="597377" y="52388"/>
                  </a:cubicBezTo>
                  <a:close/>
                  <a:moveTo>
                    <a:pt x="309120" y="52388"/>
                  </a:moveTo>
                  <a:cubicBezTo>
                    <a:pt x="367174" y="52388"/>
                    <a:pt x="397992" y="70499"/>
                    <a:pt x="397992" y="119588"/>
                  </a:cubicBezTo>
                  <a:cubicBezTo>
                    <a:pt x="397992" y="119588"/>
                    <a:pt x="397992" y="119588"/>
                    <a:pt x="397992" y="226107"/>
                  </a:cubicBezTo>
                  <a:cubicBezTo>
                    <a:pt x="397992" y="230873"/>
                    <a:pt x="403487" y="236353"/>
                    <a:pt x="408743" y="236353"/>
                  </a:cubicBezTo>
                  <a:cubicBezTo>
                    <a:pt x="408743" y="236353"/>
                    <a:pt x="408743" y="236353"/>
                    <a:pt x="420688" y="236353"/>
                  </a:cubicBezTo>
                  <a:cubicBezTo>
                    <a:pt x="420688" y="236353"/>
                    <a:pt x="420688" y="236353"/>
                    <a:pt x="420688" y="264949"/>
                  </a:cubicBezTo>
                  <a:cubicBezTo>
                    <a:pt x="412088" y="269715"/>
                    <a:pt x="399187" y="273051"/>
                    <a:pt x="382941" y="273051"/>
                  </a:cubicBezTo>
                  <a:cubicBezTo>
                    <a:pt x="356901" y="273051"/>
                    <a:pt x="343761" y="263281"/>
                    <a:pt x="338266" y="246124"/>
                  </a:cubicBezTo>
                  <a:cubicBezTo>
                    <a:pt x="321543" y="265664"/>
                    <a:pt x="300519" y="272575"/>
                    <a:pt x="273284" y="272575"/>
                  </a:cubicBezTo>
                  <a:cubicBezTo>
                    <a:pt x="231476" y="272575"/>
                    <a:pt x="201613" y="250651"/>
                    <a:pt x="201613" y="207996"/>
                  </a:cubicBezTo>
                  <a:cubicBezTo>
                    <a:pt x="201613" y="163196"/>
                    <a:pt x="238165" y="142703"/>
                    <a:pt x="290008" y="142703"/>
                  </a:cubicBezTo>
                  <a:cubicBezTo>
                    <a:pt x="308642" y="142703"/>
                    <a:pt x="321543" y="144371"/>
                    <a:pt x="335638" y="147707"/>
                  </a:cubicBezTo>
                  <a:cubicBezTo>
                    <a:pt x="335638" y="147707"/>
                    <a:pt x="335638" y="147707"/>
                    <a:pt x="335638" y="125307"/>
                  </a:cubicBezTo>
                  <a:cubicBezTo>
                    <a:pt x="335638" y="103622"/>
                    <a:pt x="323215" y="93375"/>
                    <a:pt x="296697" y="93375"/>
                  </a:cubicBezTo>
                  <a:cubicBezTo>
                    <a:pt x="269940" y="93375"/>
                    <a:pt x="256083" y="103145"/>
                    <a:pt x="245094" y="112439"/>
                  </a:cubicBezTo>
                  <a:cubicBezTo>
                    <a:pt x="245094" y="112439"/>
                    <a:pt x="245094" y="112439"/>
                    <a:pt x="216425" y="112439"/>
                  </a:cubicBezTo>
                  <a:cubicBezTo>
                    <a:pt x="216425" y="112439"/>
                    <a:pt x="216425" y="112439"/>
                    <a:pt x="216425" y="68831"/>
                  </a:cubicBezTo>
                  <a:cubicBezTo>
                    <a:pt x="237449" y="59775"/>
                    <a:pt x="265639" y="52388"/>
                    <a:pt x="309120" y="52388"/>
                  </a:cubicBezTo>
                  <a:close/>
                  <a:moveTo>
                    <a:pt x="1154113" y="52387"/>
                  </a:moveTo>
                  <a:cubicBezTo>
                    <a:pt x="1218993" y="52387"/>
                    <a:pt x="1271588" y="101784"/>
                    <a:pt x="1271588" y="162719"/>
                  </a:cubicBezTo>
                  <a:cubicBezTo>
                    <a:pt x="1271588" y="223654"/>
                    <a:pt x="1218993" y="273051"/>
                    <a:pt x="1154113" y="273051"/>
                  </a:cubicBezTo>
                  <a:cubicBezTo>
                    <a:pt x="1089233" y="273051"/>
                    <a:pt x="1036638" y="223654"/>
                    <a:pt x="1036638" y="162719"/>
                  </a:cubicBezTo>
                  <a:cubicBezTo>
                    <a:pt x="1036638" y="101784"/>
                    <a:pt x="1089233" y="52387"/>
                    <a:pt x="1154113" y="52387"/>
                  </a:cubicBezTo>
                  <a:close/>
                  <a:moveTo>
                    <a:pt x="701058" y="0"/>
                  </a:moveTo>
                  <a:cubicBezTo>
                    <a:pt x="701058" y="0"/>
                    <a:pt x="701058" y="0"/>
                    <a:pt x="763063" y="0"/>
                  </a:cubicBezTo>
                  <a:cubicBezTo>
                    <a:pt x="763063" y="0"/>
                    <a:pt x="763063" y="0"/>
                    <a:pt x="763063" y="57117"/>
                  </a:cubicBezTo>
                  <a:cubicBezTo>
                    <a:pt x="763063" y="57117"/>
                    <a:pt x="763063" y="57117"/>
                    <a:pt x="807963" y="57117"/>
                  </a:cubicBezTo>
                  <a:cubicBezTo>
                    <a:pt x="807963" y="57117"/>
                    <a:pt x="807963" y="57117"/>
                    <a:pt x="807963" y="93053"/>
                  </a:cubicBezTo>
                  <a:cubicBezTo>
                    <a:pt x="807963" y="93053"/>
                    <a:pt x="807963" y="93053"/>
                    <a:pt x="763063" y="93053"/>
                  </a:cubicBezTo>
                  <a:cubicBezTo>
                    <a:pt x="763063" y="93053"/>
                    <a:pt x="763063" y="93053"/>
                    <a:pt x="763063" y="210619"/>
                  </a:cubicBezTo>
                  <a:cubicBezTo>
                    <a:pt x="763063" y="233466"/>
                    <a:pt x="771378" y="237512"/>
                    <a:pt x="794422" y="237512"/>
                  </a:cubicBezTo>
                  <a:cubicBezTo>
                    <a:pt x="794422" y="237512"/>
                    <a:pt x="794422" y="237512"/>
                    <a:pt x="809626" y="237512"/>
                  </a:cubicBezTo>
                  <a:lnTo>
                    <a:pt x="809626" y="269164"/>
                  </a:lnTo>
                  <a:cubicBezTo>
                    <a:pt x="800361" y="272020"/>
                    <a:pt x="787295" y="274638"/>
                    <a:pt x="769715" y="274638"/>
                  </a:cubicBezTo>
                  <a:cubicBezTo>
                    <a:pt x="726953" y="274638"/>
                    <a:pt x="701058" y="261549"/>
                    <a:pt x="701058" y="217045"/>
                  </a:cubicBezTo>
                  <a:cubicBezTo>
                    <a:pt x="701058" y="217045"/>
                    <a:pt x="701058" y="217045"/>
                    <a:pt x="701058" y="93053"/>
                  </a:cubicBezTo>
                  <a:cubicBezTo>
                    <a:pt x="701058" y="93053"/>
                    <a:pt x="701058" y="93053"/>
                    <a:pt x="674688" y="93053"/>
                  </a:cubicBezTo>
                  <a:cubicBezTo>
                    <a:pt x="674688" y="93053"/>
                    <a:pt x="674688" y="93053"/>
                    <a:pt x="674688" y="57117"/>
                  </a:cubicBezTo>
                  <a:cubicBezTo>
                    <a:pt x="674688" y="57117"/>
                    <a:pt x="674688" y="57117"/>
                    <a:pt x="701058" y="57117"/>
                  </a:cubicBezTo>
                  <a:cubicBezTo>
                    <a:pt x="701058" y="57117"/>
                    <a:pt x="701058" y="57117"/>
                    <a:pt x="701058" y="0"/>
                  </a:cubicBezTo>
                  <a:close/>
                </a:path>
              </a:pathLst>
            </a:custGeom>
            <a:solidFill>
              <a:srgbClr val="4A4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560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[Text]</a:t>
            </a:r>
          </a:p>
        </p:txBody>
      </p:sp>
      <p:sp>
        <p:nvSpPr>
          <p:cNvPr id="8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/>
            </a:lvl1pPr>
          </a:lstStyle>
          <a:p>
            <a:fld id="{66D87BF4-87F9-4694-AD8C-50CF69A6B1A5}" type="datetime1">
              <a:rPr lang="en-GB" smtClean="0"/>
              <a:pPr/>
              <a:t>30/11/2021</a:t>
            </a:fld>
            <a:endParaRPr lang="en-GB" dirty="0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11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/>
            </a:lvl1pPr>
          </a:lstStyle>
          <a:p>
            <a:fld id="{697381A9-0C9E-4D3A-A28B-AC4E168A57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5367120-DC02-4E21-A5BB-54FF9D1FDEC4}"/>
              </a:ext>
            </a:extLst>
          </p:cNvPr>
          <p:cNvSpPr/>
          <p:nvPr/>
        </p:nvSpPr>
        <p:spPr>
          <a:xfrm>
            <a:off x="364320" y="8861400"/>
            <a:ext cx="1095172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750" dirty="0">
                <a:effectLst/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© copyright </a:t>
            </a:r>
            <a:r>
              <a:rPr lang="en-GB" sz="750" dirty="0" err="1">
                <a:effectLst/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Worldline</a:t>
            </a:r>
            <a:endParaRPr lang="en-GB" sz="750" dirty="0">
              <a:latin typeface="+mn-lt"/>
              <a:ea typeface="Verdana" panose="020B0604030504040204" pitchFamily="34" charset="0"/>
            </a:endParaRPr>
          </a:p>
        </p:txBody>
      </p:sp>
      <p:grpSp>
        <p:nvGrpSpPr>
          <p:cNvPr id="19" name="LS_equensWorldline  (JU-Free)" hidden="1">
            <a:extLst>
              <a:ext uri="{FF2B5EF4-FFF2-40B4-BE49-F238E27FC236}">
                <a16:creationId xmlns:a16="http://schemas.microsoft.com/office/drawing/2014/main" id="{BB7CB228-F684-428B-9447-9CEA07CB2814}"/>
              </a:ext>
            </a:extLst>
          </p:cNvPr>
          <p:cNvGrpSpPr>
            <a:grpSpLocks noChangeAspect="1"/>
          </p:cNvGrpSpPr>
          <p:nvPr/>
        </p:nvGrpSpPr>
        <p:grpSpPr>
          <a:xfrm>
            <a:off x="4797360" y="8875080"/>
            <a:ext cx="1548000" cy="181183"/>
            <a:chOff x="1008063" y="1241424"/>
            <a:chExt cx="3092450" cy="361950"/>
          </a:xfrm>
        </p:grpSpPr>
        <p:sp>
          <p:nvSpPr>
            <p:cNvPr id="20" name="Vrije vorm: vorm 38" hidden="1">
              <a:extLst>
                <a:ext uri="{FF2B5EF4-FFF2-40B4-BE49-F238E27FC236}">
                  <a16:creationId xmlns:a16="http://schemas.microsoft.com/office/drawing/2014/main" id="{6899653B-07E4-4C8D-9157-BF4A6A92C5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36938" y="1250949"/>
              <a:ext cx="663575" cy="288926"/>
            </a:xfrm>
            <a:custGeom>
              <a:avLst/>
              <a:gdLst>
                <a:gd name="connsiteX0" fmla="*/ 564584 w 663575"/>
                <a:gd name="connsiteY0" fmla="*/ 107950 h 288926"/>
                <a:gd name="connsiteX1" fmla="*/ 520700 w 663575"/>
                <a:gd name="connsiteY1" fmla="*/ 157163 h 288926"/>
                <a:gd name="connsiteX2" fmla="*/ 603250 w 663575"/>
                <a:gd name="connsiteY2" fmla="*/ 157163 h 288926"/>
                <a:gd name="connsiteX3" fmla="*/ 564584 w 663575"/>
                <a:gd name="connsiteY3" fmla="*/ 107950 h 288926"/>
                <a:gd name="connsiteX4" fmla="*/ 0 w 663575"/>
                <a:gd name="connsiteY4" fmla="*/ 4763 h 288926"/>
                <a:gd name="connsiteX5" fmla="*/ 33286 w 663575"/>
                <a:gd name="connsiteY5" fmla="*/ 4763 h 288926"/>
                <a:gd name="connsiteX6" fmla="*/ 57299 w 663575"/>
                <a:gd name="connsiteY6" fmla="*/ 38138 h 288926"/>
                <a:gd name="connsiteX7" fmla="*/ 57299 w 663575"/>
                <a:gd name="connsiteY7" fmla="*/ 222176 h 288926"/>
                <a:gd name="connsiteX8" fmla="*/ 85354 w 663575"/>
                <a:gd name="connsiteY8" fmla="*/ 249353 h 288926"/>
                <a:gd name="connsiteX9" fmla="*/ 113885 w 663575"/>
                <a:gd name="connsiteY9" fmla="*/ 244108 h 288926"/>
                <a:gd name="connsiteX10" fmla="*/ 113885 w 663575"/>
                <a:gd name="connsiteY10" fmla="*/ 223607 h 288926"/>
                <a:gd name="connsiteX11" fmla="*/ 113885 w 663575"/>
                <a:gd name="connsiteY11" fmla="*/ 222892 h 288926"/>
                <a:gd name="connsiteX12" fmla="*/ 113885 w 663575"/>
                <a:gd name="connsiteY12" fmla="*/ 161386 h 288926"/>
                <a:gd name="connsiteX13" fmla="*/ 113885 w 663575"/>
                <a:gd name="connsiteY13" fmla="*/ 75089 h 288926"/>
                <a:gd name="connsiteX14" fmla="*/ 148122 w 663575"/>
                <a:gd name="connsiteY14" fmla="*/ 75089 h 288926"/>
                <a:gd name="connsiteX15" fmla="*/ 171184 w 663575"/>
                <a:gd name="connsiteY15" fmla="*/ 112755 h 288926"/>
                <a:gd name="connsiteX16" fmla="*/ 171184 w 663575"/>
                <a:gd name="connsiteY16" fmla="*/ 223130 h 288926"/>
                <a:gd name="connsiteX17" fmla="*/ 189491 w 663575"/>
                <a:gd name="connsiteY17" fmla="*/ 248876 h 288926"/>
                <a:gd name="connsiteX18" fmla="*/ 198526 w 663575"/>
                <a:gd name="connsiteY18" fmla="*/ 249353 h 288926"/>
                <a:gd name="connsiteX19" fmla="*/ 227056 w 663575"/>
                <a:gd name="connsiteY19" fmla="*/ 244347 h 288926"/>
                <a:gd name="connsiteX20" fmla="*/ 227056 w 663575"/>
                <a:gd name="connsiteY20" fmla="*/ 75089 h 288926"/>
                <a:gd name="connsiteX21" fmla="*/ 265335 w 663575"/>
                <a:gd name="connsiteY21" fmla="*/ 75089 h 288926"/>
                <a:gd name="connsiteX22" fmla="*/ 284355 w 663575"/>
                <a:gd name="connsiteY22" fmla="*/ 94637 h 288926"/>
                <a:gd name="connsiteX23" fmla="*/ 361150 w 663575"/>
                <a:gd name="connsiteY23" fmla="*/ 70082 h 288926"/>
                <a:gd name="connsiteX24" fmla="*/ 420589 w 663575"/>
                <a:gd name="connsiteY24" fmla="*/ 127535 h 288926"/>
                <a:gd name="connsiteX25" fmla="*/ 420589 w 663575"/>
                <a:gd name="connsiteY25" fmla="*/ 229805 h 288926"/>
                <a:gd name="connsiteX26" fmla="*/ 448169 w 663575"/>
                <a:gd name="connsiteY26" fmla="*/ 249353 h 288926"/>
                <a:gd name="connsiteX27" fmla="*/ 472895 w 663575"/>
                <a:gd name="connsiteY27" fmla="*/ 245300 h 288926"/>
                <a:gd name="connsiteX28" fmla="*/ 455777 w 663575"/>
                <a:gd name="connsiteY28" fmla="*/ 180458 h 288926"/>
                <a:gd name="connsiteX29" fmla="*/ 563956 w 663575"/>
                <a:gd name="connsiteY29" fmla="*/ 69606 h 288926"/>
                <a:gd name="connsiteX30" fmla="*/ 663575 w 663575"/>
                <a:gd name="connsiteY30" fmla="*/ 174260 h 288926"/>
                <a:gd name="connsiteX31" fmla="*/ 662862 w 663575"/>
                <a:gd name="connsiteY31" fmla="*/ 192616 h 288926"/>
                <a:gd name="connsiteX32" fmla="*/ 519258 w 663575"/>
                <a:gd name="connsiteY32" fmla="*/ 192616 h 288926"/>
                <a:gd name="connsiteX33" fmla="*/ 577508 w 663575"/>
                <a:gd name="connsiteY33" fmla="*/ 246969 h 288926"/>
                <a:gd name="connsiteX34" fmla="*/ 636233 w 663575"/>
                <a:gd name="connsiteY34" fmla="*/ 229090 h 288926"/>
                <a:gd name="connsiteX35" fmla="*/ 655254 w 663575"/>
                <a:gd name="connsiteY35" fmla="*/ 229090 h 288926"/>
                <a:gd name="connsiteX36" fmla="*/ 655254 w 663575"/>
                <a:gd name="connsiteY36" fmla="*/ 268186 h 288926"/>
                <a:gd name="connsiteX37" fmla="*/ 568235 w 663575"/>
                <a:gd name="connsiteY37" fmla="*/ 288926 h 288926"/>
                <a:gd name="connsiteX38" fmla="*/ 493105 w 663575"/>
                <a:gd name="connsiteY38" fmla="*/ 266994 h 288926"/>
                <a:gd name="connsiteX39" fmla="*/ 418687 w 663575"/>
                <a:gd name="connsiteY39" fmla="*/ 288926 h 288926"/>
                <a:gd name="connsiteX40" fmla="*/ 362815 w 663575"/>
                <a:gd name="connsiteY40" fmla="*/ 229328 h 288926"/>
                <a:gd name="connsiteX41" fmla="*/ 362815 w 663575"/>
                <a:gd name="connsiteY41" fmla="*/ 167823 h 288926"/>
                <a:gd name="connsiteX42" fmla="*/ 362815 w 663575"/>
                <a:gd name="connsiteY42" fmla="*/ 143269 h 288926"/>
                <a:gd name="connsiteX43" fmla="*/ 335473 w 663575"/>
                <a:gd name="connsiteY43" fmla="*/ 116092 h 288926"/>
                <a:gd name="connsiteX44" fmla="*/ 285306 w 663575"/>
                <a:gd name="connsiteY44" fmla="*/ 125866 h 288926"/>
                <a:gd name="connsiteX45" fmla="*/ 285306 w 663575"/>
                <a:gd name="connsiteY45" fmla="*/ 283681 h 288926"/>
                <a:gd name="connsiteX46" fmla="*/ 227056 w 663575"/>
                <a:gd name="connsiteY46" fmla="*/ 283681 h 288926"/>
                <a:gd name="connsiteX47" fmla="*/ 227056 w 663575"/>
                <a:gd name="connsiteY47" fmla="*/ 275815 h 288926"/>
                <a:gd name="connsiteX48" fmla="*/ 171422 w 663575"/>
                <a:gd name="connsiteY48" fmla="*/ 288926 h 288926"/>
                <a:gd name="connsiteX49" fmla="*/ 169995 w 663575"/>
                <a:gd name="connsiteY49" fmla="*/ 288926 h 288926"/>
                <a:gd name="connsiteX50" fmla="*/ 169282 w 663575"/>
                <a:gd name="connsiteY50" fmla="*/ 288926 h 288926"/>
                <a:gd name="connsiteX51" fmla="*/ 169044 w 663575"/>
                <a:gd name="connsiteY51" fmla="*/ 288926 h 288926"/>
                <a:gd name="connsiteX52" fmla="*/ 168569 w 663575"/>
                <a:gd name="connsiteY52" fmla="*/ 288926 h 288926"/>
                <a:gd name="connsiteX53" fmla="*/ 165240 w 663575"/>
                <a:gd name="connsiteY53" fmla="*/ 288926 h 288926"/>
                <a:gd name="connsiteX54" fmla="*/ 157156 w 663575"/>
                <a:gd name="connsiteY54" fmla="*/ 288211 h 288926"/>
                <a:gd name="connsiteX55" fmla="*/ 157394 w 663575"/>
                <a:gd name="connsiteY55" fmla="*/ 288211 h 288926"/>
                <a:gd name="connsiteX56" fmla="*/ 127675 w 663575"/>
                <a:gd name="connsiteY56" fmla="*/ 268663 h 288926"/>
                <a:gd name="connsiteX57" fmla="*/ 55873 w 663575"/>
                <a:gd name="connsiteY57" fmla="*/ 288926 h 288926"/>
                <a:gd name="connsiteX58" fmla="*/ 0 w 663575"/>
                <a:gd name="connsiteY58" fmla="*/ 229328 h 288926"/>
                <a:gd name="connsiteX59" fmla="*/ 0 w 663575"/>
                <a:gd name="connsiteY59" fmla="*/ 222176 h 288926"/>
                <a:gd name="connsiteX60" fmla="*/ 0 w 663575"/>
                <a:gd name="connsiteY60" fmla="*/ 167823 h 288926"/>
                <a:gd name="connsiteX61" fmla="*/ 0 w 663575"/>
                <a:gd name="connsiteY61" fmla="*/ 4763 h 288926"/>
                <a:gd name="connsiteX62" fmla="*/ 141288 w 663575"/>
                <a:gd name="connsiteY62" fmla="*/ 0 h 288926"/>
                <a:gd name="connsiteX63" fmla="*/ 174626 w 663575"/>
                <a:gd name="connsiteY63" fmla="*/ 30957 h 288926"/>
                <a:gd name="connsiteX64" fmla="*/ 141288 w 663575"/>
                <a:gd name="connsiteY64" fmla="*/ 61914 h 288926"/>
                <a:gd name="connsiteX65" fmla="*/ 107950 w 663575"/>
                <a:gd name="connsiteY65" fmla="*/ 30957 h 288926"/>
                <a:gd name="connsiteX66" fmla="*/ 141288 w 663575"/>
                <a:gd name="connsiteY66" fmla="*/ 0 h 28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63575" h="288926">
                  <a:moveTo>
                    <a:pt x="564584" y="107950"/>
                  </a:moveTo>
                  <a:cubicBezTo>
                    <a:pt x="542998" y="107950"/>
                    <a:pt x="525207" y="118261"/>
                    <a:pt x="520700" y="157163"/>
                  </a:cubicBezTo>
                  <a:cubicBezTo>
                    <a:pt x="603250" y="157163"/>
                    <a:pt x="603250" y="157163"/>
                    <a:pt x="603250" y="157163"/>
                  </a:cubicBezTo>
                  <a:cubicBezTo>
                    <a:pt x="602064" y="120136"/>
                    <a:pt x="588543" y="107950"/>
                    <a:pt x="564584" y="107950"/>
                  </a:cubicBezTo>
                  <a:close/>
                  <a:moveTo>
                    <a:pt x="0" y="4763"/>
                  </a:moveTo>
                  <a:cubicBezTo>
                    <a:pt x="0" y="4763"/>
                    <a:pt x="0" y="4763"/>
                    <a:pt x="33286" y="4763"/>
                  </a:cubicBezTo>
                  <a:cubicBezTo>
                    <a:pt x="53733" y="4763"/>
                    <a:pt x="57299" y="9769"/>
                    <a:pt x="57299" y="38138"/>
                  </a:cubicBezTo>
                  <a:cubicBezTo>
                    <a:pt x="57299" y="38138"/>
                    <a:pt x="57299" y="38138"/>
                    <a:pt x="57299" y="222176"/>
                  </a:cubicBezTo>
                  <a:cubicBezTo>
                    <a:pt x="57299" y="243393"/>
                    <a:pt x="66572" y="249353"/>
                    <a:pt x="85354" y="249353"/>
                  </a:cubicBezTo>
                  <a:cubicBezTo>
                    <a:pt x="95578" y="249353"/>
                    <a:pt x="105088" y="246969"/>
                    <a:pt x="113885" y="244108"/>
                  </a:cubicBezTo>
                  <a:cubicBezTo>
                    <a:pt x="113885" y="244108"/>
                    <a:pt x="113885" y="244108"/>
                    <a:pt x="113885" y="223607"/>
                  </a:cubicBezTo>
                  <a:cubicBezTo>
                    <a:pt x="113885" y="223607"/>
                    <a:pt x="113885" y="223607"/>
                    <a:pt x="113885" y="222892"/>
                  </a:cubicBezTo>
                  <a:cubicBezTo>
                    <a:pt x="113885" y="222892"/>
                    <a:pt x="113885" y="222892"/>
                    <a:pt x="113885" y="161386"/>
                  </a:cubicBezTo>
                  <a:cubicBezTo>
                    <a:pt x="113885" y="161386"/>
                    <a:pt x="113885" y="161386"/>
                    <a:pt x="113885" y="75089"/>
                  </a:cubicBezTo>
                  <a:cubicBezTo>
                    <a:pt x="113885" y="75089"/>
                    <a:pt x="113885" y="75089"/>
                    <a:pt x="148122" y="75089"/>
                  </a:cubicBezTo>
                  <a:cubicBezTo>
                    <a:pt x="168331" y="75089"/>
                    <a:pt x="171184" y="80333"/>
                    <a:pt x="171184" y="112755"/>
                  </a:cubicBezTo>
                  <a:cubicBezTo>
                    <a:pt x="171184" y="112755"/>
                    <a:pt x="171184" y="112755"/>
                    <a:pt x="171184" y="223130"/>
                  </a:cubicBezTo>
                  <a:cubicBezTo>
                    <a:pt x="171422" y="239579"/>
                    <a:pt x="177366" y="246731"/>
                    <a:pt x="189491" y="248876"/>
                  </a:cubicBezTo>
                  <a:cubicBezTo>
                    <a:pt x="192106" y="249353"/>
                    <a:pt x="195197" y="249353"/>
                    <a:pt x="198526" y="249353"/>
                  </a:cubicBezTo>
                  <a:cubicBezTo>
                    <a:pt x="208512" y="249353"/>
                    <a:pt x="218022" y="247208"/>
                    <a:pt x="227056" y="244347"/>
                  </a:cubicBezTo>
                  <a:cubicBezTo>
                    <a:pt x="227056" y="244347"/>
                    <a:pt x="227056" y="244347"/>
                    <a:pt x="227056" y="75089"/>
                  </a:cubicBezTo>
                  <a:cubicBezTo>
                    <a:pt x="227056" y="75089"/>
                    <a:pt x="227056" y="75089"/>
                    <a:pt x="265335" y="75089"/>
                  </a:cubicBezTo>
                  <a:cubicBezTo>
                    <a:pt x="275796" y="75089"/>
                    <a:pt x="281740" y="76042"/>
                    <a:pt x="284355" y="94637"/>
                  </a:cubicBezTo>
                  <a:cubicBezTo>
                    <a:pt x="305040" y="79856"/>
                    <a:pt x="331431" y="70082"/>
                    <a:pt x="361150" y="70082"/>
                  </a:cubicBezTo>
                  <a:cubicBezTo>
                    <a:pt x="393247" y="70082"/>
                    <a:pt x="420589" y="79618"/>
                    <a:pt x="420589" y="127535"/>
                  </a:cubicBezTo>
                  <a:cubicBezTo>
                    <a:pt x="420589" y="127535"/>
                    <a:pt x="420589" y="127535"/>
                    <a:pt x="420589" y="229805"/>
                  </a:cubicBezTo>
                  <a:cubicBezTo>
                    <a:pt x="422729" y="244824"/>
                    <a:pt x="431764" y="249353"/>
                    <a:pt x="448169" y="249353"/>
                  </a:cubicBezTo>
                  <a:cubicBezTo>
                    <a:pt x="456728" y="249353"/>
                    <a:pt x="465049" y="247684"/>
                    <a:pt x="472895" y="245300"/>
                  </a:cubicBezTo>
                  <a:cubicBezTo>
                    <a:pt x="461483" y="228136"/>
                    <a:pt x="455777" y="206204"/>
                    <a:pt x="455777" y="180458"/>
                  </a:cubicBezTo>
                  <a:cubicBezTo>
                    <a:pt x="455777" y="111801"/>
                    <a:pt x="502139" y="69606"/>
                    <a:pt x="563956" y="69606"/>
                  </a:cubicBezTo>
                  <a:cubicBezTo>
                    <a:pt x="629101" y="69606"/>
                    <a:pt x="663575" y="104172"/>
                    <a:pt x="663575" y="174260"/>
                  </a:cubicBezTo>
                  <a:cubicBezTo>
                    <a:pt x="663575" y="181650"/>
                    <a:pt x="662862" y="190709"/>
                    <a:pt x="662862" y="192616"/>
                  </a:cubicBezTo>
                  <a:cubicBezTo>
                    <a:pt x="662862" y="192616"/>
                    <a:pt x="662862" y="192616"/>
                    <a:pt x="519258" y="192616"/>
                  </a:cubicBezTo>
                  <a:cubicBezTo>
                    <a:pt x="522111" y="235288"/>
                    <a:pt x="543271" y="246969"/>
                    <a:pt x="577508" y="246969"/>
                  </a:cubicBezTo>
                  <a:cubicBezTo>
                    <a:pt x="602472" y="246969"/>
                    <a:pt x="621730" y="239341"/>
                    <a:pt x="636233" y="229090"/>
                  </a:cubicBezTo>
                  <a:cubicBezTo>
                    <a:pt x="636233" y="229090"/>
                    <a:pt x="636233" y="229090"/>
                    <a:pt x="655254" y="229090"/>
                  </a:cubicBezTo>
                  <a:cubicBezTo>
                    <a:pt x="655254" y="229090"/>
                    <a:pt x="655254" y="229090"/>
                    <a:pt x="655254" y="268186"/>
                  </a:cubicBezTo>
                  <a:cubicBezTo>
                    <a:pt x="637422" y="277960"/>
                    <a:pt x="612458" y="288926"/>
                    <a:pt x="568235" y="288926"/>
                  </a:cubicBezTo>
                  <a:cubicBezTo>
                    <a:pt x="536852" y="288926"/>
                    <a:pt x="511650" y="281298"/>
                    <a:pt x="493105" y="266994"/>
                  </a:cubicBezTo>
                  <a:cubicBezTo>
                    <a:pt x="472895" y="279629"/>
                    <a:pt x="445554" y="288926"/>
                    <a:pt x="418687" y="288926"/>
                  </a:cubicBezTo>
                  <a:cubicBezTo>
                    <a:pt x="386828" y="288926"/>
                    <a:pt x="362815" y="277245"/>
                    <a:pt x="362815" y="229328"/>
                  </a:cubicBezTo>
                  <a:cubicBezTo>
                    <a:pt x="362815" y="229328"/>
                    <a:pt x="362815" y="229328"/>
                    <a:pt x="362815" y="167823"/>
                  </a:cubicBezTo>
                  <a:cubicBezTo>
                    <a:pt x="362815" y="167823"/>
                    <a:pt x="362815" y="167823"/>
                    <a:pt x="362815" y="143269"/>
                  </a:cubicBezTo>
                  <a:cubicBezTo>
                    <a:pt x="362815" y="122290"/>
                    <a:pt x="354493" y="116092"/>
                    <a:pt x="335473" y="116092"/>
                  </a:cubicBezTo>
                  <a:cubicBezTo>
                    <a:pt x="316452" y="116092"/>
                    <a:pt x="299096" y="120860"/>
                    <a:pt x="285306" y="125866"/>
                  </a:cubicBezTo>
                  <a:cubicBezTo>
                    <a:pt x="285306" y="125866"/>
                    <a:pt x="285306" y="125866"/>
                    <a:pt x="285306" y="283681"/>
                  </a:cubicBezTo>
                  <a:cubicBezTo>
                    <a:pt x="285306" y="283681"/>
                    <a:pt x="285306" y="283681"/>
                    <a:pt x="227056" y="283681"/>
                  </a:cubicBezTo>
                  <a:cubicBezTo>
                    <a:pt x="227056" y="283681"/>
                    <a:pt x="227056" y="283681"/>
                    <a:pt x="227056" y="275815"/>
                  </a:cubicBezTo>
                  <a:cubicBezTo>
                    <a:pt x="210176" y="283443"/>
                    <a:pt x="190680" y="288449"/>
                    <a:pt x="171422" y="288926"/>
                  </a:cubicBezTo>
                  <a:cubicBezTo>
                    <a:pt x="170946" y="288926"/>
                    <a:pt x="170471" y="288926"/>
                    <a:pt x="169995" y="288926"/>
                  </a:cubicBezTo>
                  <a:cubicBezTo>
                    <a:pt x="169995" y="288926"/>
                    <a:pt x="169995" y="288926"/>
                    <a:pt x="169282" y="288926"/>
                  </a:cubicBezTo>
                  <a:cubicBezTo>
                    <a:pt x="169282" y="288926"/>
                    <a:pt x="169282" y="288926"/>
                    <a:pt x="169044" y="288926"/>
                  </a:cubicBezTo>
                  <a:cubicBezTo>
                    <a:pt x="169044" y="288926"/>
                    <a:pt x="169044" y="288926"/>
                    <a:pt x="168569" y="288926"/>
                  </a:cubicBezTo>
                  <a:cubicBezTo>
                    <a:pt x="167380" y="288926"/>
                    <a:pt x="166191" y="288926"/>
                    <a:pt x="165240" y="288926"/>
                  </a:cubicBezTo>
                  <a:cubicBezTo>
                    <a:pt x="162625" y="288688"/>
                    <a:pt x="159772" y="288688"/>
                    <a:pt x="157156" y="288211"/>
                  </a:cubicBezTo>
                  <a:cubicBezTo>
                    <a:pt x="157156" y="288211"/>
                    <a:pt x="157156" y="288211"/>
                    <a:pt x="157394" y="288211"/>
                  </a:cubicBezTo>
                  <a:cubicBezTo>
                    <a:pt x="139562" y="285589"/>
                    <a:pt x="136234" y="277245"/>
                    <a:pt x="127675" y="268663"/>
                  </a:cubicBezTo>
                  <a:cubicBezTo>
                    <a:pt x="107703" y="280344"/>
                    <a:pt x="81550" y="288926"/>
                    <a:pt x="55873" y="288926"/>
                  </a:cubicBezTo>
                  <a:cubicBezTo>
                    <a:pt x="23776" y="288926"/>
                    <a:pt x="0" y="277245"/>
                    <a:pt x="0" y="229328"/>
                  </a:cubicBezTo>
                  <a:cubicBezTo>
                    <a:pt x="0" y="229328"/>
                    <a:pt x="0" y="229328"/>
                    <a:pt x="0" y="222176"/>
                  </a:cubicBezTo>
                  <a:cubicBezTo>
                    <a:pt x="0" y="222176"/>
                    <a:pt x="0" y="222176"/>
                    <a:pt x="0" y="167823"/>
                  </a:cubicBezTo>
                  <a:cubicBezTo>
                    <a:pt x="0" y="167823"/>
                    <a:pt x="0" y="167823"/>
                    <a:pt x="0" y="4763"/>
                  </a:cubicBezTo>
                  <a:close/>
                  <a:moveTo>
                    <a:pt x="141288" y="0"/>
                  </a:moveTo>
                  <a:cubicBezTo>
                    <a:pt x="159700" y="0"/>
                    <a:pt x="174626" y="13860"/>
                    <a:pt x="174626" y="30957"/>
                  </a:cubicBezTo>
                  <a:cubicBezTo>
                    <a:pt x="174626" y="48054"/>
                    <a:pt x="159700" y="61914"/>
                    <a:pt x="141288" y="61914"/>
                  </a:cubicBezTo>
                  <a:cubicBezTo>
                    <a:pt x="122876" y="61914"/>
                    <a:pt x="107950" y="48054"/>
                    <a:pt x="107950" y="30957"/>
                  </a:cubicBezTo>
                  <a:cubicBezTo>
                    <a:pt x="107950" y="13860"/>
                    <a:pt x="122876" y="0"/>
                    <a:pt x="141288" y="0"/>
                  </a:cubicBezTo>
                  <a:close/>
                </a:path>
              </a:pathLst>
            </a:custGeom>
            <a:solidFill>
              <a:srgbClr val="41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21" name="Vrije vorm: vorm 39" hidden="1">
              <a:extLst>
                <a:ext uri="{FF2B5EF4-FFF2-40B4-BE49-F238E27FC236}">
                  <a16:creationId xmlns:a16="http://schemas.microsoft.com/office/drawing/2014/main" id="{DFAEAA4D-655D-4591-946E-DA6C6B325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8063" y="1241424"/>
              <a:ext cx="2392363" cy="361950"/>
            </a:xfrm>
            <a:custGeom>
              <a:avLst/>
              <a:gdLst>
                <a:gd name="connsiteX0" fmla="*/ 1822414 w 2392363"/>
                <a:gd name="connsiteY0" fmla="*/ 125413 h 361950"/>
                <a:gd name="connsiteX1" fmla="*/ 1819275 w 2392363"/>
                <a:gd name="connsiteY1" fmla="*/ 145892 h 361950"/>
                <a:gd name="connsiteX2" fmla="*/ 1868525 w 2392363"/>
                <a:gd name="connsiteY2" fmla="*/ 211138 h 361950"/>
                <a:gd name="connsiteX3" fmla="*/ 1871663 w 2392363"/>
                <a:gd name="connsiteY3" fmla="*/ 190421 h 361950"/>
                <a:gd name="connsiteX4" fmla="*/ 1822414 w 2392363"/>
                <a:gd name="connsiteY4" fmla="*/ 125413 h 361950"/>
                <a:gd name="connsiteX5" fmla="*/ 2296160 w 2392363"/>
                <a:gd name="connsiteY5" fmla="*/ 123825 h 361950"/>
                <a:gd name="connsiteX6" fmla="*/ 2244725 w 2392363"/>
                <a:gd name="connsiteY6" fmla="*/ 189427 h 361950"/>
                <a:gd name="connsiteX7" fmla="*/ 2288778 w 2392363"/>
                <a:gd name="connsiteY7" fmla="*/ 257175 h 361950"/>
                <a:gd name="connsiteX8" fmla="*/ 2335213 w 2392363"/>
                <a:gd name="connsiteY8" fmla="*/ 238568 h 361950"/>
                <a:gd name="connsiteX9" fmla="*/ 2335213 w 2392363"/>
                <a:gd name="connsiteY9" fmla="*/ 134560 h 361950"/>
                <a:gd name="connsiteX10" fmla="*/ 2296160 w 2392363"/>
                <a:gd name="connsiteY10" fmla="*/ 123825 h 361950"/>
                <a:gd name="connsiteX11" fmla="*/ 341137 w 2392363"/>
                <a:gd name="connsiteY11" fmla="*/ 120650 h 361950"/>
                <a:gd name="connsiteX12" fmla="*/ 285750 w 2392363"/>
                <a:gd name="connsiteY12" fmla="*/ 195535 h 361950"/>
                <a:gd name="connsiteX13" fmla="*/ 335930 w 2392363"/>
                <a:gd name="connsiteY13" fmla="*/ 263525 h 361950"/>
                <a:gd name="connsiteX14" fmla="*/ 377825 w 2392363"/>
                <a:gd name="connsiteY14" fmla="*/ 252590 h 361950"/>
                <a:gd name="connsiteX15" fmla="*/ 377825 w 2392363"/>
                <a:gd name="connsiteY15" fmla="*/ 128020 h 361950"/>
                <a:gd name="connsiteX16" fmla="*/ 341137 w 2392363"/>
                <a:gd name="connsiteY16" fmla="*/ 120650 h 361950"/>
                <a:gd name="connsiteX17" fmla="*/ 804172 w 2392363"/>
                <a:gd name="connsiteY17" fmla="*/ 117475 h 361950"/>
                <a:gd name="connsiteX18" fmla="*/ 760413 w 2392363"/>
                <a:gd name="connsiteY18" fmla="*/ 166688 h 361950"/>
                <a:gd name="connsiteX19" fmla="*/ 842963 w 2392363"/>
                <a:gd name="connsiteY19" fmla="*/ 166688 h 361950"/>
                <a:gd name="connsiteX20" fmla="*/ 804172 w 2392363"/>
                <a:gd name="connsiteY20" fmla="*/ 117475 h 361950"/>
                <a:gd name="connsiteX21" fmla="*/ 108957 w 2392363"/>
                <a:gd name="connsiteY21" fmla="*/ 117475 h 361950"/>
                <a:gd name="connsiteX22" fmla="*/ 65088 w 2392363"/>
                <a:gd name="connsiteY22" fmla="*/ 166688 h 361950"/>
                <a:gd name="connsiteX23" fmla="*/ 147638 w 2392363"/>
                <a:gd name="connsiteY23" fmla="*/ 166688 h 361950"/>
                <a:gd name="connsiteX24" fmla="*/ 108957 w 2392363"/>
                <a:gd name="connsiteY24" fmla="*/ 117475 h 361950"/>
                <a:gd name="connsiteX25" fmla="*/ 2055053 w 2392363"/>
                <a:gd name="connsiteY25" fmla="*/ 80963 h 361950"/>
                <a:gd name="connsiteX26" fmla="*/ 2068513 w 2392363"/>
                <a:gd name="connsiteY26" fmla="*/ 83100 h 361950"/>
                <a:gd name="connsiteX27" fmla="*/ 2068513 w 2392363"/>
                <a:gd name="connsiteY27" fmla="*/ 129633 h 361950"/>
                <a:gd name="connsiteX28" fmla="*/ 2058123 w 2392363"/>
                <a:gd name="connsiteY28" fmla="*/ 129633 h 361950"/>
                <a:gd name="connsiteX29" fmla="*/ 1994603 w 2392363"/>
                <a:gd name="connsiteY29" fmla="*/ 141979 h 361950"/>
                <a:gd name="connsiteX30" fmla="*/ 1994603 w 2392363"/>
                <a:gd name="connsiteY30" fmla="*/ 293688 h 361950"/>
                <a:gd name="connsiteX31" fmla="*/ 1936750 w 2392363"/>
                <a:gd name="connsiteY31" fmla="*/ 293688 h 361950"/>
                <a:gd name="connsiteX32" fmla="*/ 1936750 w 2392363"/>
                <a:gd name="connsiteY32" fmla="*/ 85949 h 361950"/>
                <a:gd name="connsiteX33" fmla="*/ 1975004 w 2392363"/>
                <a:gd name="connsiteY33" fmla="*/ 85949 h 361950"/>
                <a:gd name="connsiteX34" fmla="*/ 1993895 w 2392363"/>
                <a:gd name="connsiteY34" fmla="*/ 107554 h 361950"/>
                <a:gd name="connsiteX35" fmla="*/ 2055053 w 2392363"/>
                <a:gd name="connsiteY35" fmla="*/ 80963 h 361950"/>
                <a:gd name="connsiteX36" fmla="*/ 1805107 w 2392363"/>
                <a:gd name="connsiteY36" fmla="*/ 79375 h 361950"/>
                <a:gd name="connsiteX37" fmla="*/ 1849352 w 2392363"/>
                <a:gd name="connsiteY37" fmla="*/ 88240 h 361950"/>
                <a:gd name="connsiteX38" fmla="*/ 1919288 w 2392363"/>
                <a:gd name="connsiteY38" fmla="*/ 189826 h 361950"/>
                <a:gd name="connsiteX39" fmla="*/ 1805107 w 2392363"/>
                <a:gd name="connsiteY39" fmla="*/ 300038 h 361950"/>
                <a:gd name="connsiteX40" fmla="*/ 1690688 w 2392363"/>
                <a:gd name="connsiteY40" fmla="*/ 189826 h 361950"/>
                <a:gd name="connsiteX41" fmla="*/ 1769663 w 2392363"/>
                <a:gd name="connsiteY41" fmla="*/ 84886 h 361950"/>
                <a:gd name="connsiteX42" fmla="*/ 1753726 w 2392363"/>
                <a:gd name="connsiteY42" fmla="*/ 147179 h 361950"/>
                <a:gd name="connsiteX43" fmla="*/ 1738977 w 2392363"/>
                <a:gd name="connsiteY43" fmla="*/ 189826 h 361950"/>
                <a:gd name="connsiteX44" fmla="*/ 1805107 w 2392363"/>
                <a:gd name="connsiteY44" fmla="*/ 257870 h 361950"/>
                <a:gd name="connsiteX45" fmla="*/ 1840789 w 2392363"/>
                <a:gd name="connsiteY45" fmla="*/ 246609 h 361950"/>
                <a:gd name="connsiteX46" fmla="*/ 1771091 w 2392363"/>
                <a:gd name="connsiteY46" fmla="*/ 145023 h 361950"/>
                <a:gd name="connsiteX47" fmla="*/ 1792975 w 2392363"/>
                <a:gd name="connsiteY47" fmla="*/ 80094 h 361950"/>
                <a:gd name="connsiteX48" fmla="*/ 1805107 w 2392363"/>
                <a:gd name="connsiteY48" fmla="*/ 79375 h 361950"/>
                <a:gd name="connsiteX49" fmla="*/ 1231905 w 2392363"/>
                <a:gd name="connsiteY49" fmla="*/ 79375 h 361950"/>
                <a:gd name="connsiteX50" fmla="*/ 1308411 w 2392363"/>
                <a:gd name="connsiteY50" fmla="*/ 88672 h 361950"/>
                <a:gd name="connsiteX51" fmla="*/ 1308411 w 2392363"/>
                <a:gd name="connsiteY51" fmla="*/ 136110 h 361950"/>
                <a:gd name="connsiteX52" fmla="*/ 1273852 w 2392363"/>
                <a:gd name="connsiteY52" fmla="*/ 136110 h 361950"/>
                <a:gd name="connsiteX53" fmla="*/ 1229760 w 2392363"/>
                <a:gd name="connsiteY53" fmla="*/ 115133 h 361950"/>
                <a:gd name="connsiteX54" fmla="*/ 1194009 w 2392363"/>
                <a:gd name="connsiteY54" fmla="*/ 137779 h 361950"/>
                <a:gd name="connsiteX55" fmla="*/ 1240008 w 2392363"/>
                <a:gd name="connsiteY55" fmla="*/ 163763 h 361950"/>
                <a:gd name="connsiteX56" fmla="*/ 1316038 w 2392363"/>
                <a:gd name="connsiteY56" fmla="*/ 229080 h 361950"/>
                <a:gd name="connsiteX57" fmla="*/ 1219035 w 2392363"/>
                <a:gd name="connsiteY57" fmla="*/ 298450 h 361950"/>
                <a:gd name="connsiteX58" fmla="*/ 1138238 w 2392363"/>
                <a:gd name="connsiteY58" fmla="*/ 287008 h 361950"/>
                <a:gd name="connsiteX59" fmla="*/ 1138238 w 2392363"/>
                <a:gd name="connsiteY59" fmla="*/ 238854 h 361950"/>
                <a:gd name="connsiteX60" fmla="*/ 1173989 w 2392363"/>
                <a:gd name="connsiteY60" fmla="*/ 238854 h 361950"/>
                <a:gd name="connsiteX61" fmla="*/ 1218558 w 2392363"/>
                <a:gd name="connsiteY61" fmla="*/ 263408 h 361950"/>
                <a:gd name="connsiteX62" fmla="*/ 1256930 w 2392363"/>
                <a:gd name="connsiteY62" fmla="*/ 238139 h 361950"/>
                <a:gd name="connsiteX63" fmla="*/ 1211408 w 2392363"/>
                <a:gd name="connsiteY63" fmla="*/ 210725 h 361950"/>
                <a:gd name="connsiteX64" fmla="*/ 1140860 w 2392363"/>
                <a:gd name="connsiteY64" fmla="*/ 146123 h 361950"/>
                <a:gd name="connsiteX65" fmla="*/ 1231905 w 2392363"/>
                <a:gd name="connsiteY65" fmla="*/ 79375 h 361950"/>
                <a:gd name="connsiteX66" fmla="*/ 1059541 w 2392363"/>
                <a:gd name="connsiteY66" fmla="*/ 79375 h 361950"/>
                <a:gd name="connsiteX67" fmla="*/ 1119188 w 2392363"/>
                <a:gd name="connsiteY67" fmla="*/ 137130 h 361950"/>
                <a:gd name="connsiteX68" fmla="*/ 1119188 w 2392363"/>
                <a:gd name="connsiteY68" fmla="*/ 293688 h 361950"/>
                <a:gd name="connsiteX69" fmla="*/ 1061442 w 2392363"/>
                <a:gd name="connsiteY69" fmla="*/ 293688 h 361950"/>
                <a:gd name="connsiteX70" fmla="*/ 1061442 w 2392363"/>
                <a:gd name="connsiteY70" fmla="*/ 152881 h 361950"/>
                <a:gd name="connsiteX71" fmla="*/ 1033876 w 2392363"/>
                <a:gd name="connsiteY71" fmla="*/ 125674 h 361950"/>
                <a:gd name="connsiteX72" fmla="*/ 983734 w 2392363"/>
                <a:gd name="connsiteY72" fmla="*/ 135221 h 361950"/>
                <a:gd name="connsiteX73" fmla="*/ 983734 w 2392363"/>
                <a:gd name="connsiteY73" fmla="*/ 293688 h 361950"/>
                <a:gd name="connsiteX74" fmla="*/ 925513 w 2392363"/>
                <a:gd name="connsiteY74" fmla="*/ 293688 h 361950"/>
                <a:gd name="connsiteX75" fmla="*/ 925513 w 2392363"/>
                <a:gd name="connsiteY75" fmla="*/ 84625 h 361950"/>
                <a:gd name="connsiteX76" fmla="*/ 964010 w 2392363"/>
                <a:gd name="connsiteY76" fmla="*/ 84625 h 361950"/>
                <a:gd name="connsiteX77" fmla="*/ 982784 w 2392363"/>
                <a:gd name="connsiteY77" fmla="*/ 103957 h 361950"/>
                <a:gd name="connsiteX78" fmla="*/ 1059541 w 2392363"/>
                <a:gd name="connsiteY78" fmla="*/ 79375 h 361950"/>
                <a:gd name="connsiteX79" fmla="*/ 804699 w 2392363"/>
                <a:gd name="connsiteY79" fmla="*/ 79375 h 361950"/>
                <a:gd name="connsiteX80" fmla="*/ 904875 w 2392363"/>
                <a:gd name="connsiteY80" fmla="*/ 184441 h 361950"/>
                <a:gd name="connsiteX81" fmla="*/ 903921 w 2392363"/>
                <a:gd name="connsiteY81" fmla="*/ 202630 h 361950"/>
                <a:gd name="connsiteX82" fmla="*/ 759859 w 2392363"/>
                <a:gd name="connsiteY82" fmla="*/ 202630 h 361950"/>
                <a:gd name="connsiteX83" fmla="*/ 818295 w 2392363"/>
                <a:gd name="connsiteY83" fmla="*/ 257437 h 361950"/>
                <a:gd name="connsiteX84" fmla="*/ 877207 w 2392363"/>
                <a:gd name="connsiteY84" fmla="*/ 239248 h 361950"/>
                <a:gd name="connsiteX85" fmla="*/ 896289 w 2392363"/>
                <a:gd name="connsiteY85" fmla="*/ 239248 h 361950"/>
                <a:gd name="connsiteX86" fmla="*/ 896289 w 2392363"/>
                <a:gd name="connsiteY86" fmla="*/ 278498 h 361950"/>
                <a:gd name="connsiteX87" fmla="*/ 808992 w 2392363"/>
                <a:gd name="connsiteY87" fmla="*/ 299320 h 361950"/>
                <a:gd name="connsiteX88" fmla="*/ 733622 w 2392363"/>
                <a:gd name="connsiteY88" fmla="*/ 277302 h 361950"/>
                <a:gd name="connsiteX89" fmla="*/ 659206 w 2392363"/>
                <a:gd name="connsiteY89" fmla="*/ 299320 h 361950"/>
                <a:gd name="connsiteX90" fmla="*/ 608402 w 2392363"/>
                <a:gd name="connsiteY90" fmla="*/ 272036 h 361950"/>
                <a:gd name="connsiteX91" fmla="*/ 595284 w 2392363"/>
                <a:gd name="connsiteY91" fmla="*/ 280652 h 361950"/>
                <a:gd name="connsiteX92" fmla="*/ 526592 w 2392363"/>
                <a:gd name="connsiteY92" fmla="*/ 300038 h 361950"/>
                <a:gd name="connsiteX93" fmla="*/ 466725 w 2392363"/>
                <a:gd name="connsiteY93" fmla="*/ 242120 h 361950"/>
                <a:gd name="connsiteX94" fmla="*/ 466725 w 2392363"/>
                <a:gd name="connsiteY94" fmla="*/ 84640 h 361950"/>
                <a:gd name="connsiteX95" fmla="*/ 524684 w 2392363"/>
                <a:gd name="connsiteY95" fmla="*/ 84640 h 361950"/>
                <a:gd name="connsiteX96" fmla="*/ 524684 w 2392363"/>
                <a:gd name="connsiteY96" fmla="*/ 201912 h 361950"/>
                <a:gd name="connsiteX97" fmla="*/ 524684 w 2392363"/>
                <a:gd name="connsiteY97" fmla="*/ 226324 h 361950"/>
                <a:gd name="connsiteX98" fmla="*/ 552113 w 2392363"/>
                <a:gd name="connsiteY98" fmla="*/ 253608 h 361950"/>
                <a:gd name="connsiteX99" fmla="*/ 602678 w 2392363"/>
                <a:gd name="connsiteY99" fmla="*/ 243795 h 361950"/>
                <a:gd name="connsiteX100" fmla="*/ 602678 w 2392363"/>
                <a:gd name="connsiteY100" fmla="*/ 84640 h 361950"/>
                <a:gd name="connsiteX101" fmla="*/ 661114 w 2392363"/>
                <a:gd name="connsiteY101" fmla="*/ 84640 h 361950"/>
                <a:gd name="connsiteX102" fmla="*/ 661114 w 2392363"/>
                <a:gd name="connsiteY102" fmla="*/ 226085 h 361950"/>
                <a:gd name="connsiteX103" fmla="*/ 661114 w 2392363"/>
                <a:gd name="connsiteY103" fmla="*/ 239966 h 361950"/>
                <a:gd name="connsiteX104" fmla="*/ 688781 w 2392363"/>
                <a:gd name="connsiteY104" fmla="*/ 259830 h 361950"/>
                <a:gd name="connsiteX105" fmla="*/ 713348 w 2392363"/>
                <a:gd name="connsiteY105" fmla="*/ 255762 h 361950"/>
                <a:gd name="connsiteX106" fmla="*/ 696175 w 2392363"/>
                <a:gd name="connsiteY106" fmla="*/ 190425 h 361950"/>
                <a:gd name="connsiteX107" fmla="*/ 804699 w 2392363"/>
                <a:gd name="connsiteY107" fmla="*/ 79375 h 361950"/>
                <a:gd name="connsiteX108" fmla="*/ 316755 w 2392363"/>
                <a:gd name="connsiteY108" fmla="*/ 79375 h 361950"/>
                <a:gd name="connsiteX109" fmla="*/ 380790 w 2392363"/>
                <a:gd name="connsiteY109" fmla="*/ 105970 h 361950"/>
                <a:gd name="connsiteX110" fmla="*/ 402452 w 2392363"/>
                <a:gd name="connsiteY110" fmla="*/ 85549 h 361950"/>
                <a:gd name="connsiteX111" fmla="*/ 439826 w 2392363"/>
                <a:gd name="connsiteY111" fmla="*/ 85549 h 361950"/>
                <a:gd name="connsiteX112" fmla="*/ 439826 w 2392363"/>
                <a:gd name="connsiteY112" fmla="*/ 320157 h 361950"/>
                <a:gd name="connsiteX113" fmla="*/ 450538 w 2392363"/>
                <a:gd name="connsiteY113" fmla="*/ 330131 h 361950"/>
                <a:gd name="connsiteX114" fmla="*/ 466725 w 2392363"/>
                <a:gd name="connsiteY114" fmla="*/ 330131 h 361950"/>
                <a:gd name="connsiteX115" fmla="*/ 466725 w 2392363"/>
                <a:gd name="connsiteY115" fmla="*/ 361950 h 361950"/>
                <a:gd name="connsiteX116" fmla="*/ 349368 w 2392363"/>
                <a:gd name="connsiteY116" fmla="*/ 361950 h 361950"/>
                <a:gd name="connsiteX117" fmla="*/ 349368 w 2392363"/>
                <a:gd name="connsiteY117" fmla="*/ 330131 h 361950"/>
                <a:gd name="connsiteX118" fmla="*/ 377933 w 2392363"/>
                <a:gd name="connsiteY118" fmla="*/ 330131 h 361950"/>
                <a:gd name="connsiteX119" fmla="*/ 377933 w 2392363"/>
                <a:gd name="connsiteY119" fmla="*/ 277415 h 361950"/>
                <a:gd name="connsiteX120" fmla="*/ 315089 w 2392363"/>
                <a:gd name="connsiteY120" fmla="*/ 298549 h 361950"/>
                <a:gd name="connsiteX121" fmla="*/ 222250 w 2392363"/>
                <a:gd name="connsiteY121" fmla="*/ 196679 h 361950"/>
                <a:gd name="connsiteX122" fmla="*/ 316755 w 2392363"/>
                <a:gd name="connsiteY122" fmla="*/ 79375 h 361950"/>
                <a:gd name="connsiteX123" fmla="*/ 109071 w 2392363"/>
                <a:gd name="connsiteY123" fmla="*/ 79375 h 361950"/>
                <a:gd name="connsiteX124" fmla="*/ 209550 w 2392363"/>
                <a:gd name="connsiteY124" fmla="*/ 184816 h 361950"/>
                <a:gd name="connsiteX125" fmla="*/ 208834 w 2392363"/>
                <a:gd name="connsiteY125" fmla="*/ 203185 h 361950"/>
                <a:gd name="connsiteX126" fmla="*/ 63963 w 2392363"/>
                <a:gd name="connsiteY126" fmla="*/ 203185 h 361950"/>
                <a:gd name="connsiteX127" fmla="*/ 122675 w 2392363"/>
                <a:gd name="connsiteY127" fmla="*/ 257814 h 361950"/>
                <a:gd name="connsiteX128" fmla="*/ 181865 w 2392363"/>
                <a:gd name="connsiteY128" fmla="*/ 239922 h 361950"/>
                <a:gd name="connsiteX129" fmla="*/ 201197 w 2392363"/>
                <a:gd name="connsiteY129" fmla="*/ 239922 h 361950"/>
                <a:gd name="connsiteX130" fmla="*/ 201197 w 2392363"/>
                <a:gd name="connsiteY130" fmla="*/ 279045 h 361950"/>
                <a:gd name="connsiteX131" fmla="*/ 113367 w 2392363"/>
                <a:gd name="connsiteY131" fmla="*/ 300038 h 361950"/>
                <a:gd name="connsiteX132" fmla="*/ 0 w 2392363"/>
                <a:gd name="connsiteY132" fmla="*/ 191019 h 361950"/>
                <a:gd name="connsiteX133" fmla="*/ 109071 w 2392363"/>
                <a:gd name="connsiteY133" fmla="*/ 79375 h 361950"/>
                <a:gd name="connsiteX134" fmla="*/ 2087563 w 2392363"/>
                <a:gd name="connsiteY134" fmla="*/ 14288 h 361950"/>
                <a:gd name="connsiteX135" fmla="*/ 2121165 w 2392363"/>
                <a:gd name="connsiteY135" fmla="*/ 14288 h 361950"/>
                <a:gd name="connsiteX136" fmla="*/ 2145234 w 2392363"/>
                <a:gd name="connsiteY136" fmla="*/ 47793 h 361950"/>
                <a:gd name="connsiteX137" fmla="*/ 2145234 w 2392363"/>
                <a:gd name="connsiteY137" fmla="*/ 177984 h 361950"/>
                <a:gd name="connsiteX138" fmla="*/ 2145473 w 2392363"/>
                <a:gd name="connsiteY138" fmla="*/ 177984 h 361950"/>
                <a:gd name="connsiteX139" fmla="*/ 2145473 w 2392363"/>
                <a:gd name="connsiteY139" fmla="*/ 232789 h 361950"/>
                <a:gd name="connsiteX140" fmla="*/ 2173832 w 2392363"/>
                <a:gd name="connsiteY140" fmla="*/ 260311 h 361950"/>
                <a:gd name="connsiteX141" fmla="*/ 2195041 w 2392363"/>
                <a:gd name="connsiteY141" fmla="*/ 256960 h 361950"/>
                <a:gd name="connsiteX142" fmla="*/ 2180743 w 2392363"/>
                <a:gd name="connsiteY142" fmla="*/ 193061 h 361950"/>
                <a:gd name="connsiteX143" fmla="*/ 2275829 w 2392363"/>
                <a:gd name="connsiteY143" fmla="*/ 79862 h 361950"/>
                <a:gd name="connsiteX144" fmla="*/ 2334215 w 2392363"/>
                <a:gd name="connsiteY144" fmla="*/ 96854 h 361950"/>
                <a:gd name="connsiteX145" fmla="*/ 2334215 w 2392363"/>
                <a:gd name="connsiteY145" fmla="*/ 14288 h 361950"/>
                <a:gd name="connsiteX146" fmla="*/ 2368055 w 2392363"/>
                <a:gd name="connsiteY146" fmla="*/ 14288 h 361950"/>
                <a:gd name="connsiteX147" fmla="*/ 2392363 w 2392363"/>
                <a:gd name="connsiteY147" fmla="*/ 47793 h 361950"/>
                <a:gd name="connsiteX148" fmla="*/ 2392363 w 2392363"/>
                <a:gd name="connsiteY148" fmla="*/ 294294 h 361950"/>
                <a:gd name="connsiteX149" fmla="*/ 2353280 w 2392363"/>
                <a:gd name="connsiteY149" fmla="*/ 294294 h 361950"/>
                <a:gd name="connsiteX150" fmla="*/ 2335407 w 2392363"/>
                <a:gd name="connsiteY150" fmla="*/ 272516 h 361950"/>
                <a:gd name="connsiteX151" fmla="*/ 2270109 w 2392363"/>
                <a:gd name="connsiteY151" fmla="*/ 300038 h 361950"/>
                <a:gd name="connsiteX152" fmla="*/ 2214345 w 2392363"/>
                <a:gd name="connsiteY152" fmla="*/ 280653 h 361950"/>
                <a:gd name="connsiteX153" fmla="*/ 2144043 w 2392363"/>
                <a:gd name="connsiteY153" fmla="*/ 300038 h 361950"/>
                <a:gd name="connsiteX154" fmla="*/ 2087563 w 2392363"/>
                <a:gd name="connsiteY154" fmla="*/ 239968 h 361950"/>
                <a:gd name="connsiteX155" fmla="*/ 2087563 w 2392363"/>
                <a:gd name="connsiteY155" fmla="*/ 233267 h 361950"/>
                <a:gd name="connsiteX156" fmla="*/ 2087563 w 2392363"/>
                <a:gd name="connsiteY156" fmla="*/ 177984 h 361950"/>
                <a:gd name="connsiteX157" fmla="*/ 2087563 w 2392363"/>
                <a:gd name="connsiteY157" fmla="*/ 14288 h 361950"/>
                <a:gd name="connsiteX158" fmla="*/ 1296988 w 2392363"/>
                <a:gd name="connsiteY158" fmla="*/ 0 h 361950"/>
                <a:gd name="connsiteX159" fmla="*/ 1422195 w 2392363"/>
                <a:gd name="connsiteY159" fmla="*/ 0 h 361950"/>
                <a:gd name="connsiteX160" fmla="*/ 1422195 w 2392363"/>
                <a:gd name="connsiteY160" fmla="*/ 36681 h 361950"/>
                <a:gd name="connsiteX161" fmla="*/ 1385537 w 2392363"/>
                <a:gd name="connsiteY161" fmla="*/ 36681 h 361950"/>
                <a:gd name="connsiteX162" fmla="*/ 1428860 w 2392363"/>
                <a:gd name="connsiteY162" fmla="*/ 221515 h 361950"/>
                <a:gd name="connsiteX163" fmla="*/ 1429812 w 2392363"/>
                <a:gd name="connsiteY163" fmla="*/ 221515 h 361950"/>
                <a:gd name="connsiteX164" fmla="*/ 1487417 w 2392363"/>
                <a:gd name="connsiteY164" fmla="*/ 0 h 361950"/>
                <a:gd name="connsiteX165" fmla="*/ 1540260 w 2392363"/>
                <a:gd name="connsiteY165" fmla="*/ 0 h 361950"/>
                <a:gd name="connsiteX166" fmla="*/ 1597389 w 2392363"/>
                <a:gd name="connsiteY166" fmla="*/ 221515 h 361950"/>
                <a:gd name="connsiteX167" fmla="*/ 1598103 w 2392363"/>
                <a:gd name="connsiteY167" fmla="*/ 221515 h 361950"/>
                <a:gd name="connsiteX168" fmla="*/ 1637141 w 2392363"/>
                <a:gd name="connsiteY168" fmla="*/ 65502 h 361950"/>
                <a:gd name="connsiteX169" fmla="*/ 1622145 w 2392363"/>
                <a:gd name="connsiteY169" fmla="*/ 36681 h 361950"/>
                <a:gd name="connsiteX170" fmla="*/ 1605720 w 2392363"/>
                <a:gd name="connsiteY170" fmla="*/ 36681 h 361950"/>
                <a:gd name="connsiteX171" fmla="*/ 1605720 w 2392363"/>
                <a:gd name="connsiteY171" fmla="*/ 0 h 361950"/>
                <a:gd name="connsiteX172" fmla="*/ 1719263 w 2392363"/>
                <a:gd name="connsiteY172" fmla="*/ 0 h 361950"/>
                <a:gd name="connsiteX173" fmla="*/ 1719263 w 2392363"/>
                <a:gd name="connsiteY173" fmla="*/ 36681 h 361950"/>
                <a:gd name="connsiteX174" fmla="*/ 1713074 w 2392363"/>
                <a:gd name="connsiteY174" fmla="*/ 36681 h 361950"/>
                <a:gd name="connsiteX175" fmla="*/ 1696174 w 2392363"/>
                <a:gd name="connsiteY175" fmla="*/ 49781 h 361950"/>
                <a:gd name="connsiteX176" fmla="*/ 1629286 w 2392363"/>
                <a:gd name="connsiteY176" fmla="*/ 298450 h 361950"/>
                <a:gd name="connsiteX177" fmla="*/ 1554305 w 2392363"/>
                <a:gd name="connsiteY177" fmla="*/ 298450 h 361950"/>
                <a:gd name="connsiteX178" fmla="*/ 1506459 w 2392363"/>
                <a:gd name="connsiteY178" fmla="*/ 113140 h 361950"/>
                <a:gd name="connsiteX179" fmla="*/ 1505507 w 2392363"/>
                <a:gd name="connsiteY179" fmla="*/ 113140 h 361950"/>
                <a:gd name="connsiteX180" fmla="*/ 1457186 w 2392363"/>
                <a:gd name="connsiteY180" fmla="*/ 298450 h 361950"/>
                <a:gd name="connsiteX181" fmla="*/ 1382443 w 2392363"/>
                <a:gd name="connsiteY181" fmla="*/ 298450 h 361950"/>
                <a:gd name="connsiteX182" fmla="*/ 1318649 w 2392363"/>
                <a:gd name="connsiteY182" fmla="*/ 48114 h 361950"/>
                <a:gd name="connsiteX183" fmla="*/ 1303891 w 2392363"/>
                <a:gd name="connsiteY183" fmla="*/ 36681 h 361950"/>
                <a:gd name="connsiteX184" fmla="*/ 1296988 w 2392363"/>
                <a:gd name="connsiteY184" fmla="*/ 36681 h 361950"/>
                <a:gd name="connsiteX185" fmla="*/ 1296988 w 2392363"/>
                <a:gd name="connsiteY185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392363" h="361950">
                  <a:moveTo>
                    <a:pt x="1822414" y="125413"/>
                  </a:moveTo>
                  <a:cubicBezTo>
                    <a:pt x="1820482" y="131842"/>
                    <a:pt x="1819275" y="138986"/>
                    <a:pt x="1819275" y="145892"/>
                  </a:cubicBezTo>
                  <a:cubicBezTo>
                    <a:pt x="1819275" y="177086"/>
                    <a:pt x="1840037" y="203042"/>
                    <a:pt x="1868525" y="211138"/>
                  </a:cubicBezTo>
                  <a:cubicBezTo>
                    <a:pt x="1870456" y="204471"/>
                    <a:pt x="1871663" y="197565"/>
                    <a:pt x="1871663" y="190421"/>
                  </a:cubicBezTo>
                  <a:cubicBezTo>
                    <a:pt x="1871663" y="159227"/>
                    <a:pt x="1850901" y="133271"/>
                    <a:pt x="1822414" y="125413"/>
                  </a:cubicBezTo>
                  <a:close/>
                  <a:moveTo>
                    <a:pt x="2296160" y="123825"/>
                  </a:moveTo>
                  <a:cubicBezTo>
                    <a:pt x="2270681" y="123825"/>
                    <a:pt x="2244725" y="135991"/>
                    <a:pt x="2244725" y="189427"/>
                  </a:cubicBezTo>
                  <a:cubicBezTo>
                    <a:pt x="2244725" y="238568"/>
                    <a:pt x="2259013" y="257175"/>
                    <a:pt x="2288778" y="257175"/>
                  </a:cubicBezTo>
                  <a:cubicBezTo>
                    <a:pt x="2307114" y="257175"/>
                    <a:pt x="2319497" y="251211"/>
                    <a:pt x="2335213" y="238568"/>
                  </a:cubicBezTo>
                  <a:cubicBezTo>
                    <a:pt x="2335213" y="134560"/>
                    <a:pt x="2335213" y="134560"/>
                    <a:pt x="2335213" y="134560"/>
                  </a:cubicBezTo>
                  <a:cubicBezTo>
                    <a:pt x="2325450" y="127403"/>
                    <a:pt x="2313067" y="123825"/>
                    <a:pt x="2296160" y="123825"/>
                  </a:cubicBezTo>
                  <a:close/>
                  <a:moveTo>
                    <a:pt x="341137" y="120650"/>
                  </a:moveTo>
                  <a:cubicBezTo>
                    <a:pt x="311787" y="120650"/>
                    <a:pt x="285750" y="142759"/>
                    <a:pt x="285750" y="195535"/>
                  </a:cubicBezTo>
                  <a:cubicBezTo>
                    <a:pt x="285750" y="253065"/>
                    <a:pt x="310603" y="263525"/>
                    <a:pt x="335930" y="263525"/>
                  </a:cubicBezTo>
                  <a:cubicBezTo>
                    <a:pt x="352972" y="263525"/>
                    <a:pt x="366700" y="259484"/>
                    <a:pt x="377825" y="252590"/>
                  </a:cubicBezTo>
                  <a:cubicBezTo>
                    <a:pt x="377825" y="128020"/>
                    <a:pt x="377825" y="128020"/>
                    <a:pt x="377825" y="128020"/>
                  </a:cubicBezTo>
                  <a:cubicBezTo>
                    <a:pt x="367174" y="124454"/>
                    <a:pt x="353682" y="120650"/>
                    <a:pt x="341137" y="120650"/>
                  </a:cubicBezTo>
                  <a:close/>
                  <a:moveTo>
                    <a:pt x="804172" y="117475"/>
                  </a:moveTo>
                  <a:cubicBezTo>
                    <a:pt x="782884" y="117475"/>
                    <a:pt x="765144" y="127600"/>
                    <a:pt x="760413" y="166688"/>
                  </a:cubicBezTo>
                  <a:cubicBezTo>
                    <a:pt x="842963" y="166688"/>
                    <a:pt x="842963" y="166688"/>
                    <a:pt x="842963" y="166688"/>
                  </a:cubicBezTo>
                  <a:cubicBezTo>
                    <a:pt x="841544" y="129484"/>
                    <a:pt x="828061" y="117475"/>
                    <a:pt x="804172" y="117475"/>
                  </a:cubicBezTo>
                  <a:close/>
                  <a:moveTo>
                    <a:pt x="108957" y="117475"/>
                  </a:moveTo>
                  <a:cubicBezTo>
                    <a:pt x="87494" y="117475"/>
                    <a:pt x="69805" y="127552"/>
                    <a:pt x="65088" y="166688"/>
                  </a:cubicBezTo>
                  <a:cubicBezTo>
                    <a:pt x="147638" y="166688"/>
                    <a:pt x="147638" y="166688"/>
                    <a:pt x="147638" y="166688"/>
                  </a:cubicBezTo>
                  <a:cubicBezTo>
                    <a:pt x="146459" y="129427"/>
                    <a:pt x="133015" y="117475"/>
                    <a:pt x="108957" y="117475"/>
                  </a:cubicBezTo>
                  <a:close/>
                  <a:moveTo>
                    <a:pt x="2055053" y="80963"/>
                  </a:moveTo>
                  <a:cubicBezTo>
                    <a:pt x="2059776" y="80963"/>
                    <a:pt x="2064263" y="81675"/>
                    <a:pt x="2068513" y="83100"/>
                  </a:cubicBezTo>
                  <a:cubicBezTo>
                    <a:pt x="2068513" y="83100"/>
                    <a:pt x="2068513" y="83100"/>
                    <a:pt x="2068513" y="129633"/>
                  </a:cubicBezTo>
                  <a:cubicBezTo>
                    <a:pt x="2068513" y="129633"/>
                    <a:pt x="2068513" y="129633"/>
                    <a:pt x="2058123" y="129633"/>
                  </a:cubicBezTo>
                  <a:cubicBezTo>
                    <a:pt x="2027898" y="129633"/>
                    <a:pt x="2006410" y="136044"/>
                    <a:pt x="1994603" y="141979"/>
                  </a:cubicBezTo>
                  <a:cubicBezTo>
                    <a:pt x="1994603" y="141979"/>
                    <a:pt x="1994603" y="141979"/>
                    <a:pt x="1994603" y="293688"/>
                  </a:cubicBezTo>
                  <a:cubicBezTo>
                    <a:pt x="1994603" y="293688"/>
                    <a:pt x="1994603" y="293688"/>
                    <a:pt x="1936750" y="293688"/>
                  </a:cubicBezTo>
                  <a:cubicBezTo>
                    <a:pt x="1936750" y="293688"/>
                    <a:pt x="1936750" y="293688"/>
                    <a:pt x="1936750" y="85949"/>
                  </a:cubicBezTo>
                  <a:cubicBezTo>
                    <a:pt x="1936750" y="85949"/>
                    <a:pt x="1936750" y="85949"/>
                    <a:pt x="1975004" y="85949"/>
                  </a:cubicBezTo>
                  <a:cubicBezTo>
                    <a:pt x="1985394" y="85949"/>
                    <a:pt x="1991769" y="86424"/>
                    <a:pt x="1993895" y="107554"/>
                  </a:cubicBezTo>
                  <a:cubicBezTo>
                    <a:pt x="2007827" y="93309"/>
                    <a:pt x="2027898" y="80963"/>
                    <a:pt x="2055053" y="80963"/>
                  </a:cubicBezTo>
                  <a:close/>
                  <a:moveTo>
                    <a:pt x="1805107" y="79375"/>
                  </a:moveTo>
                  <a:cubicBezTo>
                    <a:pt x="1820807" y="79375"/>
                    <a:pt x="1835793" y="82490"/>
                    <a:pt x="1849352" y="88240"/>
                  </a:cubicBezTo>
                  <a:cubicBezTo>
                    <a:pt x="1890505" y="104772"/>
                    <a:pt x="1919288" y="144065"/>
                    <a:pt x="1919288" y="189826"/>
                  </a:cubicBezTo>
                  <a:cubicBezTo>
                    <a:pt x="1919288" y="250922"/>
                    <a:pt x="1867193" y="300038"/>
                    <a:pt x="1805107" y="300038"/>
                  </a:cubicBezTo>
                  <a:cubicBezTo>
                    <a:pt x="1742783" y="300038"/>
                    <a:pt x="1690688" y="250922"/>
                    <a:pt x="1690688" y="189826"/>
                  </a:cubicBezTo>
                  <a:cubicBezTo>
                    <a:pt x="1690688" y="141429"/>
                    <a:pt x="1723515" y="99261"/>
                    <a:pt x="1769663" y="84886"/>
                  </a:cubicBezTo>
                  <a:cubicBezTo>
                    <a:pt x="1760148" y="98542"/>
                    <a:pt x="1753726" y="129929"/>
                    <a:pt x="1753726" y="147179"/>
                  </a:cubicBezTo>
                  <a:cubicBezTo>
                    <a:pt x="1744686" y="158680"/>
                    <a:pt x="1738977" y="173534"/>
                    <a:pt x="1738977" y="189826"/>
                  </a:cubicBezTo>
                  <a:cubicBezTo>
                    <a:pt x="1738977" y="227203"/>
                    <a:pt x="1768712" y="257870"/>
                    <a:pt x="1805107" y="257870"/>
                  </a:cubicBezTo>
                  <a:cubicBezTo>
                    <a:pt x="1818190" y="257870"/>
                    <a:pt x="1830560" y="253797"/>
                    <a:pt x="1840789" y="246609"/>
                  </a:cubicBezTo>
                  <a:cubicBezTo>
                    <a:pt x="1799874" y="230078"/>
                    <a:pt x="1771091" y="190785"/>
                    <a:pt x="1771091" y="145023"/>
                  </a:cubicBezTo>
                  <a:cubicBezTo>
                    <a:pt x="1771091" y="120824"/>
                    <a:pt x="1779178" y="98303"/>
                    <a:pt x="1792975" y="80094"/>
                  </a:cubicBezTo>
                  <a:cubicBezTo>
                    <a:pt x="1797019" y="79615"/>
                    <a:pt x="1801063" y="79375"/>
                    <a:pt x="1805107" y="79375"/>
                  </a:cubicBezTo>
                  <a:close/>
                  <a:moveTo>
                    <a:pt x="1231905" y="79375"/>
                  </a:moveTo>
                  <a:cubicBezTo>
                    <a:pt x="1266702" y="79375"/>
                    <a:pt x="1290536" y="82951"/>
                    <a:pt x="1308411" y="88672"/>
                  </a:cubicBezTo>
                  <a:cubicBezTo>
                    <a:pt x="1308411" y="88672"/>
                    <a:pt x="1308411" y="88672"/>
                    <a:pt x="1308411" y="136110"/>
                  </a:cubicBezTo>
                  <a:cubicBezTo>
                    <a:pt x="1308411" y="136110"/>
                    <a:pt x="1308411" y="136110"/>
                    <a:pt x="1273852" y="136110"/>
                  </a:cubicBezTo>
                  <a:cubicBezTo>
                    <a:pt x="1266702" y="123476"/>
                    <a:pt x="1253117" y="115133"/>
                    <a:pt x="1229760" y="115133"/>
                  </a:cubicBezTo>
                  <a:cubicBezTo>
                    <a:pt x="1206641" y="115133"/>
                    <a:pt x="1194009" y="124191"/>
                    <a:pt x="1194009" y="137779"/>
                  </a:cubicBezTo>
                  <a:cubicBezTo>
                    <a:pt x="1194009" y="150652"/>
                    <a:pt x="1202113" y="158519"/>
                    <a:pt x="1240008" y="163763"/>
                  </a:cubicBezTo>
                  <a:cubicBezTo>
                    <a:pt x="1293873" y="171630"/>
                    <a:pt x="1316038" y="185694"/>
                    <a:pt x="1316038" y="229080"/>
                  </a:cubicBezTo>
                  <a:cubicBezTo>
                    <a:pt x="1316038" y="271036"/>
                    <a:pt x="1286723" y="298450"/>
                    <a:pt x="1219035" y="298450"/>
                  </a:cubicBezTo>
                  <a:cubicBezTo>
                    <a:pt x="1178517" y="298450"/>
                    <a:pt x="1156590" y="292729"/>
                    <a:pt x="1138238" y="287008"/>
                  </a:cubicBezTo>
                  <a:cubicBezTo>
                    <a:pt x="1138238" y="287008"/>
                    <a:pt x="1138238" y="287008"/>
                    <a:pt x="1138238" y="238854"/>
                  </a:cubicBezTo>
                  <a:cubicBezTo>
                    <a:pt x="1138238" y="238854"/>
                    <a:pt x="1138238" y="238854"/>
                    <a:pt x="1173989" y="238854"/>
                  </a:cubicBezTo>
                  <a:cubicBezTo>
                    <a:pt x="1178994" y="253872"/>
                    <a:pt x="1199014" y="263408"/>
                    <a:pt x="1218558" y="263408"/>
                  </a:cubicBezTo>
                  <a:cubicBezTo>
                    <a:pt x="1242392" y="263408"/>
                    <a:pt x="1256930" y="253634"/>
                    <a:pt x="1256930" y="238139"/>
                  </a:cubicBezTo>
                  <a:cubicBezTo>
                    <a:pt x="1256930" y="222167"/>
                    <a:pt x="1247159" y="215492"/>
                    <a:pt x="1211408" y="210725"/>
                  </a:cubicBezTo>
                  <a:cubicBezTo>
                    <a:pt x="1163264" y="204288"/>
                    <a:pt x="1140860" y="188317"/>
                    <a:pt x="1140860" y="146123"/>
                  </a:cubicBezTo>
                  <a:cubicBezTo>
                    <a:pt x="1140860" y="103690"/>
                    <a:pt x="1174704" y="79375"/>
                    <a:pt x="1231905" y="79375"/>
                  </a:cubicBezTo>
                  <a:close/>
                  <a:moveTo>
                    <a:pt x="1059541" y="79375"/>
                  </a:moveTo>
                  <a:cubicBezTo>
                    <a:pt x="1091859" y="79375"/>
                    <a:pt x="1119188" y="89160"/>
                    <a:pt x="1119188" y="137130"/>
                  </a:cubicBezTo>
                  <a:cubicBezTo>
                    <a:pt x="1119188" y="137130"/>
                    <a:pt x="1119188" y="137130"/>
                    <a:pt x="1119188" y="293688"/>
                  </a:cubicBezTo>
                  <a:cubicBezTo>
                    <a:pt x="1119188" y="293688"/>
                    <a:pt x="1119188" y="293688"/>
                    <a:pt x="1061442" y="293688"/>
                  </a:cubicBezTo>
                  <a:cubicBezTo>
                    <a:pt x="1061442" y="293688"/>
                    <a:pt x="1061442" y="293688"/>
                    <a:pt x="1061442" y="152881"/>
                  </a:cubicBezTo>
                  <a:cubicBezTo>
                    <a:pt x="1061442" y="131879"/>
                    <a:pt x="1052887" y="125674"/>
                    <a:pt x="1033876" y="125674"/>
                  </a:cubicBezTo>
                  <a:cubicBezTo>
                    <a:pt x="1014865" y="125674"/>
                    <a:pt x="997755" y="130447"/>
                    <a:pt x="983734" y="135221"/>
                  </a:cubicBezTo>
                  <a:cubicBezTo>
                    <a:pt x="983734" y="135221"/>
                    <a:pt x="983734" y="135221"/>
                    <a:pt x="983734" y="293688"/>
                  </a:cubicBezTo>
                  <a:cubicBezTo>
                    <a:pt x="983734" y="293688"/>
                    <a:pt x="983734" y="293688"/>
                    <a:pt x="925513" y="293688"/>
                  </a:cubicBezTo>
                  <a:cubicBezTo>
                    <a:pt x="925513" y="293688"/>
                    <a:pt x="925513" y="293688"/>
                    <a:pt x="925513" y="84625"/>
                  </a:cubicBezTo>
                  <a:cubicBezTo>
                    <a:pt x="925513" y="84625"/>
                    <a:pt x="925513" y="84625"/>
                    <a:pt x="964010" y="84625"/>
                  </a:cubicBezTo>
                  <a:cubicBezTo>
                    <a:pt x="974466" y="84625"/>
                    <a:pt x="980407" y="85580"/>
                    <a:pt x="982784" y="103957"/>
                  </a:cubicBezTo>
                  <a:cubicBezTo>
                    <a:pt x="1003458" y="89399"/>
                    <a:pt x="1030074" y="79375"/>
                    <a:pt x="1059541" y="79375"/>
                  </a:cubicBezTo>
                  <a:close/>
                  <a:moveTo>
                    <a:pt x="804699" y="79375"/>
                  </a:moveTo>
                  <a:cubicBezTo>
                    <a:pt x="870052" y="79375"/>
                    <a:pt x="904875" y="113839"/>
                    <a:pt x="904875" y="184441"/>
                  </a:cubicBezTo>
                  <a:cubicBezTo>
                    <a:pt x="904875" y="191621"/>
                    <a:pt x="903921" y="200716"/>
                    <a:pt x="903921" y="202630"/>
                  </a:cubicBezTo>
                  <a:cubicBezTo>
                    <a:pt x="903921" y="202630"/>
                    <a:pt x="903921" y="202630"/>
                    <a:pt x="759859" y="202630"/>
                  </a:cubicBezTo>
                  <a:cubicBezTo>
                    <a:pt x="762721" y="245471"/>
                    <a:pt x="783949" y="257437"/>
                    <a:pt x="818295" y="257437"/>
                  </a:cubicBezTo>
                  <a:cubicBezTo>
                    <a:pt x="843338" y="257437"/>
                    <a:pt x="862897" y="249779"/>
                    <a:pt x="877207" y="239248"/>
                  </a:cubicBezTo>
                  <a:cubicBezTo>
                    <a:pt x="877207" y="239248"/>
                    <a:pt x="877207" y="239248"/>
                    <a:pt x="896289" y="239248"/>
                  </a:cubicBezTo>
                  <a:cubicBezTo>
                    <a:pt x="896289" y="239248"/>
                    <a:pt x="896289" y="239248"/>
                    <a:pt x="896289" y="278498"/>
                  </a:cubicBezTo>
                  <a:cubicBezTo>
                    <a:pt x="878400" y="288311"/>
                    <a:pt x="853595" y="299320"/>
                    <a:pt x="808992" y="299320"/>
                  </a:cubicBezTo>
                  <a:cubicBezTo>
                    <a:pt x="777509" y="299320"/>
                    <a:pt x="752226" y="291661"/>
                    <a:pt x="733622" y="277302"/>
                  </a:cubicBezTo>
                  <a:cubicBezTo>
                    <a:pt x="713348" y="290226"/>
                    <a:pt x="685919" y="299320"/>
                    <a:pt x="659206" y="299320"/>
                  </a:cubicBezTo>
                  <a:cubicBezTo>
                    <a:pt x="636070" y="299320"/>
                    <a:pt x="617227" y="293097"/>
                    <a:pt x="608402" y="272036"/>
                  </a:cubicBezTo>
                  <a:cubicBezTo>
                    <a:pt x="598385" y="278498"/>
                    <a:pt x="595284" y="280652"/>
                    <a:pt x="595284" y="280652"/>
                  </a:cubicBezTo>
                  <a:cubicBezTo>
                    <a:pt x="575726" y="292140"/>
                    <a:pt x="552352" y="300038"/>
                    <a:pt x="526592" y="300038"/>
                  </a:cubicBezTo>
                  <a:cubicBezTo>
                    <a:pt x="494154" y="300038"/>
                    <a:pt x="466725" y="290226"/>
                    <a:pt x="466725" y="242120"/>
                  </a:cubicBezTo>
                  <a:cubicBezTo>
                    <a:pt x="466725" y="242120"/>
                    <a:pt x="466725" y="242120"/>
                    <a:pt x="466725" y="84640"/>
                  </a:cubicBezTo>
                  <a:cubicBezTo>
                    <a:pt x="466725" y="84640"/>
                    <a:pt x="466725" y="84640"/>
                    <a:pt x="524684" y="84640"/>
                  </a:cubicBezTo>
                  <a:cubicBezTo>
                    <a:pt x="524684" y="84640"/>
                    <a:pt x="524684" y="84640"/>
                    <a:pt x="524684" y="201912"/>
                  </a:cubicBezTo>
                  <a:cubicBezTo>
                    <a:pt x="524684" y="201912"/>
                    <a:pt x="524684" y="201912"/>
                    <a:pt x="524684" y="226324"/>
                  </a:cubicBezTo>
                  <a:cubicBezTo>
                    <a:pt x="524684" y="247385"/>
                    <a:pt x="533032" y="253608"/>
                    <a:pt x="552113" y="253608"/>
                  </a:cubicBezTo>
                  <a:cubicBezTo>
                    <a:pt x="571433" y="253608"/>
                    <a:pt x="588606" y="248821"/>
                    <a:pt x="602678" y="243795"/>
                  </a:cubicBezTo>
                  <a:cubicBezTo>
                    <a:pt x="602678" y="243795"/>
                    <a:pt x="602678" y="243795"/>
                    <a:pt x="602678" y="84640"/>
                  </a:cubicBezTo>
                  <a:cubicBezTo>
                    <a:pt x="602678" y="84640"/>
                    <a:pt x="602678" y="84640"/>
                    <a:pt x="661114" y="84640"/>
                  </a:cubicBezTo>
                  <a:cubicBezTo>
                    <a:pt x="661114" y="84640"/>
                    <a:pt x="661114" y="84640"/>
                    <a:pt x="661114" y="226085"/>
                  </a:cubicBezTo>
                  <a:cubicBezTo>
                    <a:pt x="661114" y="226085"/>
                    <a:pt x="661114" y="226085"/>
                    <a:pt x="661114" y="239966"/>
                  </a:cubicBezTo>
                  <a:cubicBezTo>
                    <a:pt x="663022" y="255044"/>
                    <a:pt x="672086" y="259830"/>
                    <a:pt x="688781" y="259830"/>
                  </a:cubicBezTo>
                  <a:cubicBezTo>
                    <a:pt x="697368" y="259830"/>
                    <a:pt x="705716" y="257916"/>
                    <a:pt x="713348" y="255762"/>
                  </a:cubicBezTo>
                  <a:cubicBezTo>
                    <a:pt x="702138" y="238291"/>
                    <a:pt x="696175" y="216272"/>
                    <a:pt x="696175" y="190425"/>
                  </a:cubicBezTo>
                  <a:cubicBezTo>
                    <a:pt x="696175" y="121497"/>
                    <a:pt x="742924" y="79375"/>
                    <a:pt x="804699" y="79375"/>
                  </a:cubicBezTo>
                  <a:close/>
                  <a:moveTo>
                    <a:pt x="316755" y="79375"/>
                  </a:moveTo>
                  <a:cubicBezTo>
                    <a:pt x="346749" y="79375"/>
                    <a:pt x="366031" y="89586"/>
                    <a:pt x="380790" y="105970"/>
                  </a:cubicBezTo>
                  <a:cubicBezTo>
                    <a:pt x="386027" y="87686"/>
                    <a:pt x="396263" y="85549"/>
                    <a:pt x="402452" y="85549"/>
                  </a:cubicBezTo>
                  <a:cubicBezTo>
                    <a:pt x="402452" y="85549"/>
                    <a:pt x="402452" y="85549"/>
                    <a:pt x="439826" y="85549"/>
                  </a:cubicBezTo>
                  <a:cubicBezTo>
                    <a:pt x="439826" y="85549"/>
                    <a:pt x="439826" y="85549"/>
                    <a:pt x="439826" y="320157"/>
                  </a:cubicBezTo>
                  <a:cubicBezTo>
                    <a:pt x="439826" y="324907"/>
                    <a:pt x="445539" y="330131"/>
                    <a:pt x="450538" y="330131"/>
                  </a:cubicBezTo>
                  <a:cubicBezTo>
                    <a:pt x="450538" y="330131"/>
                    <a:pt x="450538" y="330131"/>
                    <a:pt x="466725" y="330131"/>
                  </a:cubicBezTo>
                  <a:cubicBezTo>
                    <a:pt x="466725" y="330131"/>
                    <a:pt x="466725" y="330131"/>
                    <a:pt x="466725" y="361950"/>
                  </a:cubicBezTo>
                  <a:cubicBezTo>
                    <a:pt x="466725" y="361950"/>
                    <a:pt x="466725" y="361950"/>
                    <a:pt x="349368" y="361950"/>
                  </a:cubicBezTo>
                  <a:cubicBezTo>
                    <a:pt x="349368" y="361950"/>
                    <a:pt x="349368" y="361950"/>
                    <a:pt x="349368" y="330131"/>
                  </a:cubicBezTo>
                  <a:cubicBezTo>
                    <a:pt x="349368" y="330131"/>
                    <a:pt x="349368" y="330131"/>
                    <a:pt x="377933" y="330131"/>
                  </a:cubicBezTo>
                  <a:cubicBezTo>
                    <a:pt x="377933" y="330131"/>
                    <a:pt x="377933" y="330131"/>
                    <a:pt x="377933" y="277415"/>
                  </a:cubicBezTo>
                  <a:cubicBezTo>
                    <a:pt x="363412" y="289525"/>
                    <a:pt x="342940" y="298549"/>
                    <a:pt x="315089" y="298549"/>
                  </a:cubicBezTo>
                  <a:cubicBezTo>
                    <a:pt x="270336" y="298549"/>
                    <a:pt x="222250" y="276703"/>
                    <a:pt x="222250" y="196679"/>
                  </a:cubicBezTo>
                  <a:cubicBezTo>
                    <a:pt x="222250" y="117606"/>
                    <a:pt x="273430" y="79375"/>
                    <a:pt x="316755" y="79375"/>
                  </a:cubicBezTo>
                  <a:close/>
                  <a:moveTo>
                    <a:pt x="109071" y="79375"/>
                  </a:moveTo>
                  <a:cubicBezTo>
                    <a:pt x="174705" y="79375"/>
                    <a:pt x="209550" y="114204"/>
                    <a:pt x="209550" y="184816"/>
                  </a:cubicBezTo>
                  <a:cubicBezTo>
                    <a:pt x="209550" y="192211"/>
                    <a:pt x="208834" y="201038"/>
                    <a:pt x="208834" y="203185"/>
                  </a:cubicBezTo>
                  <a:cubicBezTo>
                    <a:pt x="208834" y="203185"/>
                    <a:pt x="208834" y="203185"/>
                    <a:pt x="63963" y="203185"/>
                  </a:cubicBezTo>
                  <a:cubicBezTo>
                    <a:pt x="66827" y="246125"/>
                    <a:pt x="88307" y="257814"/>
                    <a:pt x="122675" y="257814"/>
                  </a:cubicBezTo>
                  <a:cubicBezTo>
                    <a:pt x="147974" y="257814"/>
                    <a:pt x="167545" y="250180"/>
                    <a:pt x="181865" y="239922"/>
                  </a:cubicBezTo>
                  <a:cubicBezTo>
                    <a:pt x="181865" y="239922"/>
                    <a:pt x="181865" y="239922"/>
                    <a:pt x="201197" y="239922"/>
                  </a:cubicBezTo>
                  <a:cubicBezTo>
                    <a:pt x="201197" y="239922"/>
                    <a:pt x="201197" y="239922"/>
                    <a:pt x="201197" y="279045"/>
                  </a:cubicBezTo>
                  <a:cubicBezTo>
                    <a:pt x="183297" y="288826"/>
                    <a:pt x="157998" y="300038"/>
                    <a:pt x="113367" y="300038"/>
                  </a:cubicBezTo>
                  <a:cubicBezTo>
                    <a:pt x="40096" y="300038"/>
                    <a:pt x="0" y="258291"/>
                    <a:pt x="0" y="191019"/>
                  </a:cubicBezTo>
                  <a:cubicBezTo>
                    <a:pt x="0" y="121838"/>
                    <a:pt x="47018" y="79375"/>
                    <a:pt x="109071" y="79375"/>
                  </a:cubicBezTo>
                  <a:close/>
                  <a:moveTo>
                    <a:pt x="2087563" y="14288"/>
                  </a:moveTo>
                  <a:cubicBezTo>
                    <a:pt x="2087563" y="14288"/>
                    <a:pt x="2087563" y="14288"/>
                    <a:pt x="2121165" y="14288"/>
                  </a:cubicBezTo>
                  <a:cubicBezTo>
                    <a:pt x="2141898" y="14288"/>
                    <a:pt x="2145234" y="19314"/>
                    <a:pt x="2145234" y="47793"/>
                  </a:cubicBezTo>
                  <a:cubicBezTo>
                    <a:pt x="2145234" y="47793"/>
                    <a:pt x="2145234" y="47793"/>
                    <a:pt x="2145234" y="177984"/>
                  </a:cubicBezTo>
                  <a:cubicBezTo>
                    <a:pt x="2145234" y="177984"/>
                    <a:pt x="2145234" y="177984"/>
                    <a:pt x="2145473" y="177984"/>
                  </a:cubicBezTo>
                  <a:cubicBezTo>
                    <a:pt x="2145473" y="177984"/>
                    <a:pt x="2145473" y="177984"/>
                    <a:pt x="2145473" y="232789"/>
                  </a:cubicBezTo>
                  <a:cubicBezTo>
                    <a:pt x="2145473" y="254088"/>
                    <a:pt x="2154529" y="260311"/>
                    <a:pt x="2173832" y="260311"/>
                  </a:cubicBezTo>
                  <a:cubicBezTo>
                    <a:pt x="2181219" y="260311"/>
                    <a:pt x="2188369" y="258875"/>
                    <a:pt x="2195041" y="256960"/>
                  </a:cubicBezTo>
                  <a:cubicBezTo>
                    <a:pt x="2185986" y="240447"/>
                    <a:pt x="2180743" y="219147"/>
                    <a:pt x="2180743" y="193061"/>
                  </a:cubicBezTo>
                  <a:cubicBezTo>
                    <a:pt x="2180743" y="108820"/>
                    <a:pt x="2228167" y="79862"/>
                    <a:pt x="2275829" y="79862"/>
                  </a:cubicBezTo>
                  <a:cubicBezTo>
                    <a:pt x="2304426" y="79862"/>
                    <a:pt x="2320631" y="85367"/>
                    <a:pt x="2334215" y="96854"/>
                  </a:cubicBezTo>
                  <a:cubicBezTo>
                    <a:pt x="2334215" y="96854"/>
                    <a:pt x="2334215" y="96854"/>
                    <a:pt x="2334215" y="14288"/>
                  </a:cubicBezTo>
                  <a:cubicBezTo>
                    <a:pt x="2334215" y="14288"/>
                    <a:pt x="2334215" y="14288"/>
                    <a:pt x="2368055" y="14288"/>
                  </a:cubicBezTo>
                  <a:cubicBezTo>
                    <a:pt x="2388788" y="14288"/>
                    <a:pt x="2392363" y="19792"/>
                    <a:pt x="2392363" y="47793"/>
                  </a:cubicBezTo>
                  <a:cubicBezTo>
                    <a:pt x="2392363" y="47793"/>
                    <a:pt x="2392363" y="47793"/>
                    <a:pt x="2392363" y="294294"/>
                  </a:cubicBezTo>
                  <a:cubicBezTo>
                    <a:pt x="2392363" y="294294"/>
                    <a:pt x="2392363" y="294294"/>
                    <a:pt x="2353280" y="294294"/>
                  </a:cubicBezTo>
                  <a:cubicBezTo>
                    <a:pt x="2343509" y="294294"/>
                    <a:pt x="2338028" y="292619"/>
                    <a:pt x="2335407" y="272516"/>
                  </a:cubicBezTo>
                  <a:cubicBezTo>
                    <a:pt x="2321108" y="288311"/>
                    <a:pt x="2299422" y="300038"/>
                    <a:pt x="2270109" y="300038"/>
                  </a:cubicBezTo>
                  <a:cubicBezTo>
                    <a:pt x="2248661" y="300038"/>
                    <a:pt x="2229358" y="293576"/>
                    <a:pt x="2214345" y="280653"/>
                  </a:cubicBezTo>
                  <a:cubicBezTo>
                    <a:pt x="2194327" y="291901"/>
                    <a:pt x="2168827" y="300038"/>
                    <a:pt x="2144043" y="300038"/>
                  </a:cubicBezTo>
                  <a:cubicBezTo>
                    <a:pt x="2111633" y="300038"/>
                    <a:pt x="2087563" y="288311"/>
                    <a:pt x="2087563" y="239968"/>
                  </a:cubicBezTo>
                  <a:cubicBezTo>
                    <a:pt x="2087563" y="239968"/>
                    <a:pt x="2087563" y="239968"/>
                    <a:pt x="2087563" y="233267"/>
                  </a:cubicBezTo>
                  <a:cubicBezTo>
                    <a:pt x="2087563" y="233267"/>
                    <a:pt x="2087563" y="233267"/>
                    <a:pt x="2087563" y="177984"/>
                  </a:cubicBezTo>
                  <a:cubicBezTo>
                    <a:pt x="2087563" y="177984"/>
                    <a:pt x="2087563" y="177984"/>
                    <a:pt x="2087563" y="14288"/>
                  </a:cubicBezTo>
                  <a:close/>
                  <a:moveTo>
                    <a:pt x="1296988" y="0"/>
                  </a:moveTo>
                  <a:cubicBezTo>
                    <a:pt x="1296988" y="0"/>
                    <a:pt x="1296988" y="0"/>
                    <a:pt x="1422195" y="0"/>
                  </a:cubicBezTo>
                  <a:cubicBezTo>
                    <a:pt x="1422195" y="0"/>
                    <a:pt x="1422195" y="0"/>
                    <a:pt x="1422195" y="36681"/>
                  </a:cubicBezTo>
                  <a:cubicBezTo>
                    <a:pt x="1422195" y="36681"/>
                    <a:pt x="1422195" y="36681"/>
                    <a:pt x="1385537" y="36681"/>
                  </a:cubicBezTo>
                  <a:cubicBezTo>
                    <a:pt x="1385537" y="36681"/>
                    <a:pt x="1385537" y="36681"/>
                    <a:pt x="1428860" y="221515"/>
                  </a:cubicBezTo>
                  <a:cubicBezTo>
                    <a:pt x="1428860" y="221515"/>
                    <a:pt x="1428860" y="221515"/>
                    <a:pt x="1429812" y="221515"/>
                  </a:cubicBezTo>
                  <a:cubicBezTo>
                    <a:pt x="1429812" y="221515"/>
                    <a:pt x="1429812" y="221515"/>
                    <a:pt x="1487417" y="0"/>
                  </a:cubicBezTo>
                  <a:cubicBezTo>
                    <a:pt x="1487417" y="0"/>
                    <a:pt x="1487417" y="0"/>
                    <a:pt x="1540260" y="0"/>
                  </a:cubicBezTo>
                  <a:cubicBezTo>
                    <a:pt x="1540260" y="0"/>
                    <a:pt x="1540260" y="0"/>
                    <a:pt x="1597389" y="221515"/>
                  </a:cubicBezTo>
                  <a:cubicBezTo>
                    <a:pt x="1597389" y="221515"/>
                    <a:pt x="1597389" y="221515"/>
                    <a:pt x="1598103" y="221515"/>
                  </a:cubicBezTo>
                  <a:cubicBezTo>
                    <a:pt x="1598103" y="221515"/>
                    <a:pt x="1598103" y="221515"/>
                    <a:pt x="1637141" y="65502"/>
                  </a:cubicBezTo>
                  <a:cubicBezTo>
                    <a:pt x="1643806" y="46923"/>
                    <a:pt x="1639283" y="36681"/>
                    <a:pt x="1622145" y="36681"/>
                  </a:cubicBezTo>
                  <a:cubicBezTo>
                    <a:pt x="1622145" y="36681"/>
                    <a:pt x="1622145" y="36681"/>
                    <a:pt x="1605720" y="36681"/>
                  </a:cubicBezTo>
                  <a:cubicBezTo>
                    <a:pt x="1605720" y="36681"/>
                    <a:pt x="1605720" y="36681"/>
                    <a:pt x="1605720" y="0"/>
                  </a:cubicBezTo>
                  <a:cubicBezTo>
                    <a:pt x="1605720" y="0"/>
                    <a:pt x="1605720" y="0"/>
                    <a:pt x="1719263" y="0"/>
                  </a:cubicBezTo>
                  <a:cubicBezTo>
                    <a:pt x="1719263" y="0"/>
                    <a:pt x="1719263" y="0"/>
                    <a:pt x="1719263" y="36681"/>
                  </a:cubicBezTo>
                  <a:cubicBezTo>
                    <a:pt x="1719263" y="36681"/>
                    <a:pt x="1719263" y="36681"/>
                    <a:pt x="1713074" y="36681"/>
                  </a:cubicBezTo>
                  <a:cubicBezTo>
                    <a:pt x="1705457" y="36681"/>
                    <a:pt x="1698792" y="42159"/>
                    <a:pt x="1696174" y="49781"/>
                  </a:cubicBezTo>
                  <a:cubicBezTo>
                    <a:pt x="1696174" y="49781"/>
                    <a:pt x="1696174" y="49781"/>
                    <a:pt x="1629286" y="298450"/>
                  </a:cubicBezTo>
                  <a:cubicBezTo>
                    <a:pt x="1629286" y="298450"/>
                    <a:pt x="1629286" y="298450"/>
                    <a:pt x="1554305" y="298450"/>
                  </a:cubicBezTo>
                  <a:cubicBezTo>
                    <a:pt x="1554305" y="298450"/>
                    <a:pt x="1554305" y="298450"/>
                    <a:pt x="1506459" y="113140"/>
                  </a:cubicBezTo>
                  <a:cubicBezTo>
                    <a:pt x="1506459" y="113140"/>
                    <a:pt x="1506459" y="113140"/>
                    <a:pt x="1505507" y="113140"/>
                  </a:cubicBezTo>
                  <a:cubicBezTo>
                    <a:pt x="1505507" y="113140"/>
                    <a:pt x="1505507" y="113140"/>
                    <a:pt x="1457186" y="298450"/>
                  </a:cubicBezTo>
                  <a:cubicBezTo>
                    <a:pt x="1457186" y="298450"/>
                    <a:pt x="1457186" y="298450"/>
                    <a:pt x="1382443" y="298450"/>
                  </a:cubicBezTo>
                  <a:cubicBezTo>
                    <a:pt x="1382443" y="298450"/>
                    <a:pt x="1382443" y="298450"/>
                    <a:pt x="1318649" y="48114"/>
                  </a:cubicBezTo>
                  <a:cubicBezTo>
                    <a:pt x="1316031" y="41683"/>
                    <a:pt x="1310556" y="36681"/>
                    <a:pt x="1303891" y="36681"/>
                  </a:cubicBezTo>
                  <a:cubicBezTo>
                    <a:pt x="1303891" y="36681"/>
                    <a:pt x="1303891" y="36681"/>
                    <a:pt x="1296988" y="36681"/>
                  </a:cubicBezTo>
                  <a:cubicBezTo>
                    <a:pt x="1296988" y="36681"/>
                    <a:pt x="1296988" y="36681"/>
                    <a:pt x="1296988" y="0"/>
                  </a:cubicBezTo>
                  <a:close/>
                </a:path>
              </a:pathLst>
            </a:custGeom>
            <a:solidFill>
              <a:srgbClr val="4A4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grpSp>
        <p:nvGrpSpPr>
          <p:cNvPr id="22" name="LS_Santeos  (JU-Free)" hidden="1">
            <a:extLst>
              <a:ext uri="{FF2B5EF4-FFF2-40B4-BE49-F238E27FC236}">
                <a16:creationId xmlns:a16="http://schemas.microsoft.com/office/drawing/2014/main" id="{6678B3CA-0C0C-4C30-A415-4C955B6A070A}"/>
              </a:ext>
            </a:extLst>
          </p:cNvPr>
          <p:cNvGrpSpPr/>
          <p:nvPr/>
        </p:nvGrpSpPr>
        <p:grpSpPr>
          <a:xfrm>
            <a:off x="5621040" y="8887679"/>
            <a:ext cx="722880" cy="194400"/>
            <a:chOff x="1008063" y="2203451"/>
            <a:chExt cx="1458913" cy="407988"/>
          </a:xfrm>
        </p:grpSpPr>
        <p:sp>
          <p:nvSpPr>
            <p:cNvPr id="23" name="Vrije vorm: vorm 44" hidden="1">
              <a:extLst>
                <a:ext uri="{FF2B5EF4-FFF2-40B4-BE49-F238E27FC236}">
                  <a16:creationId xmlns:a16="http://schemas.microsoft.com/office/drawing/2014/main" id="{388FB62B-B89E-4AA1-98BF-FCE42B3ED0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201" y="2538414"/>
              <a:ext cx="731838" cy="73025"/>
            </a:xfrm>
            <a:custGeom>
              <a:avLst/>
              <a:gdLst>
                <a:gd name="connsiteX0" fmla="*/ 609600 w 731838"/>
                <a:gd name="connsiteY0" fmla="*/ 46037 h 73025"/>
                <a:gd name="connsiteX1" fmla="*/ 596566 w 731838"/>
                <a:gd name="connsiteY1" fmla="*/ 49045 h 73025"/>
                <a:gd name="connsiteX2" fmla="*/ 585787 w 731838"/>
                <a:gd name="connsiteY2" fmla="*/ 57317 h 73025"/>
                <a:gd name="connsiteX3" fmla="*/ 595814 w 731838"/>
                <a:gd name="connsiteY3" fmla="*/ 65087 h 73025"/>
                <a:gd name="connsiteX4" fmla="*/ 609600 w 731838"/>
                <a:gd name="connsiteY4" fmla="*/ 53056 h 73025"/>
                <a:gd name="connsiteX5" fmla="*/ 609600 w 731838"/>
                <a:gd name="connsiteY5" fmla="*/ 46037 h 73025"/>
                <a:gd name="connsiteX6" fmla="*/ 31750 w 731838"/>
                <a:gd name="connsiteY6" fmla="*/ 46037 h 73025"/>
                <a:gd name="connsiteX7" fmla="*/ 19712 w 731838"/>
                <a:gd name="connsiteY7" fmla="*/ 49045 h 73025"/>
                <a:gd name="connsiteX8" fmla="*/ 9525 w 731838"/>
                <a:gd name="connsiteY8" fmla="*/ 57317 h 73025"/>
                <a:gd name="connsiteX9" fmla="*/ 19017 w 731838"/>
                <a:gd name="connsiteY9" fmla="*/ 65087 h 73025"/>
                <a:gd name="connsiteX10" fmla="*/ 31750 w 731838"/>
                <a:gd name="connsiteY10" fmla="*/ 53056 h 73025"/>
                <a:gd name="connsiteX11" fmla="*/ 31750 w 731838"/>
                <a:gd name="connsiteY11" fmla="*/ 46037 h 73025"/>
                <a:gd name="connsiteX12" fmla="*/ 708939 w 731838"/>
                <a:gd name="connsiteY12" fmla="*/ 28575 h 73025"/>
                <a:gd name="connsiteX13" fmla="*/ 695325 w 731838"/>
                <a:gd name="connsiteY13" fmla="*/ 45805 h 73025"/>
                <a:gd name="connsiteX14" fmla="*/ 708939 w 731838"/>
                <a:gd name="connsiteY14" fmla="*/ 63500 h 73025"/>
                <a:gd name="connsiteX15" fmla="*/ 722313 w 731838"/>
                <a:gd name="connsiteY15" fmla="*/ 45805 h 73025"/>
                <a:gd name="connsiteX16" fmla="*/ 708939 w 731838"/>
                <a:gd name="connsiteY16" fmla="*/ 28575 h 73025"/>
                <a:gd name="connsiteX17" fmla="*/ 508794 w 731838"/>
                <a:gd name="connsiteY17" fmla="*/ 28575 h 73025"/>
                <a:gd name="connsiteX18" fmla="*/ 495300 w 731838"/>
                <a:gd name="connsiteY18" fmla="*/ 45805 h 73025"/>
                <a:gd name="connsiteX19" fmla="*/ 508794 w 731838"/>
                <a:gd name="connsiteY19" fmla="*/ 63500 h 73025"/>
                <a:gd name="connsiteX20" fmla="*/ 522288 w 731838"/>
                <a:gd name="connsiteY20" fmla="*/ 45805 h 73025"/>
                <a:gd name="connsiteX21" fmla="*/ 508794 w 731838"/>
                <a:gd name="connsiteY21" fmla="*/ 28575 h 73025"/>
                <a:gd name="connsiteX22" fmla="*/ 445659 w 731838"/>
                <a:gd name="connsiteY22" fmla="*/ 28575 h 73025"/>
                <a:gd name="connsiteX23" fmla="*/ 431800 w 731838"/>
                <a:gd name="connsiteY23" fmla="*/ 41275 h 73025"/>
                <a:gd name="connsiteX24" fmla="*/ 458788 w 731838"/>
                <a:gd name="connsiteY24" fmla="*/ 41275 h 73025"/>
                <a:gd name="connsiteX25" fmla="*/ 445659 w 731838"/>
                <a:gd name="connsiteY25" fmla="*/ 28575 h 73025"/>
                <a:gd name="connsiteX26" fmla="*/ 285075 w 731838"/>
                <a:gd name="connsiteY26" fmla="*/ 28575 h 73025"/>
                <a:gd name="connsiteX27" fmla="*/ 271462 w 731838"/>
                <a:gd name="connsiteY27" fmla="*/ 45805 h 73025"/>
                <a:gd name="connsiteX28" fmla="*/ 285075 w 731838"/>
                <a:gd name="connsiteY28" fmla="*/ 63500 h 73025"/>
                <a:gd name="connsiteX29" fmla="*/ 298450 w 731838"/>
                <a:gd name="connsiteY29" fmla="*/ 45805 h 73025"/>
                <a:gd name="connsiteX30" fmla="*/ 285075 w 731838"/>
                <a:gd name="connsiteY30" fmla="*/ 28575 h 73025"/>
                <a:gd name="connsiteX31" fmla="*/ 169068 w 731838"/>
                <a:gd name="connsiteY31" fmla="*/ 28574 h 73025"/>
                <a:gd name="connsiteX32" fmla="*/ 155574 w 731838"/>
                <a:gd name="connsiteY32" fmla="*/ 46037 h 73025"/>
                <a:gd name="connsiteX33" fmla="*/ 169068 w 731838"/>
                <a:gd name="connsiteY33" fmla="*/ 63500 h 73025"/>
                <a:gd name="connsiteX34" fmla="*/ 182562 w 731838"/>
                <a:gd name="connsiteY34" fmla="*/ 46037 h 73025"/>
                <a:gd name="connsiteX35" fmla="*/ 169068 w 731838"/>
                <a:gd name="connsiteY35" fmla="*/ 28574 h 73025"/>
                <a:gd name="connsiteX36" fmla="*/ 344487 w 731838"/>
                <a:gd name="connsiteY36" fmla="*/ 20637 h 73025"/>
                <a:gd name="connsiteX37" fmla="*/ 355600 w 731838"/>
                <a:gd name="connsiteY37" fmla="*/ 20637 h 73025"/>
                <a:gd name="connsiteX38" fmla="*/ 355600 w 731838"/>
                <a:gd name="connsiteY38" fmla="*/ 71437 h 73025"/>
                <a:gd name="connsiteX39" fmla="*/ 344487 w 731838"/>
                <a:gd name="connsiteY39" fmla="*/ 71437 h 73025"/>
                <a:gd name="connsiteX40" fmla="*/ 657208 w 731838"/>
                <a:gd name="connsiteY40" fmla="*/ 19050 h 73025"/>
                <a:gd name="connsiteX41" fmla="*/ 674688 w 731838"/>
                <a:gd name="connsiteY41" fmla="*/ 38605 h 73025"/>
                <a:gd name="connsiteX42" fmla="*/ 674688 w 731838"/>
                <a:gd name="connsiteY42" fmla="*/ 71438 h 73025"/>
                <a:gd name="connsiteX43" fmla="*/ 664631 w 731838"/>
                <a:gd name="connsiteY43" fmla="*/ 71438 h 73025"/>
                <a:gd name="connsiteX44" fmla="*/ 664631 w 731838"/>
                <a:gd name="connsiteY44" fmla="*/ 39812 h 73025"/>
                <a:gd name="connsiteX45" fmla="*/ 653855 w 731838"/>
                <a:gd name="connsiteY45" fmla="*/ 27741 h 73025"/>
                <a:gd name="connsiteX46" fmla="*/ 641882 w 731838"/>
                <a:gd name="connsiteY46" fmla="*/ 40778 h 73025"/>
                <a:gd name="connsiteX47" fmla="*/ 641882 w 731838"/>
                <a:gd name="connsiteY47" fmla="*/ 71438 h 73025"/>
                <a:gd name="connsiteX48" fmla="*/ 631825 w 731838"/>
                <a:gd name="connsiteY48" fmla="*/ 71438 h 73025"/>
                <a:gd name="connsiteX49" fmla="*/ 631825 w 731838"/>
                <a:gd name="connsiteY49" fmla="*/ 19774 h 73025"/>
                <a:gd name="connsiteX50" fmla="*/ 641403 w 731838"/>
                <a:gd name="connsiteY50" fmla="*/ 19774 h 73025"/>
                <a:gd name="connsiteX51" fmla="*/ 641403 w 731838"/>
                <a:gd name="connsiteY51" fmla="*/ 28224 h 73025"/>
                <a:gd name="connsiteX52" fmla="*/ 642122 w 731838"/>
                <a:gd name="connsiteY52" fmla="*/ 28224 h 73025"/>
                <a:gd name="connsiteX53" fmla="*/ 657208 w 731838"/>
                <a:gd name="connsiteY53" fmla="*/ 19050 h 73025"/>
                <a:gd name="connsiteX54" fmla="*/ 599138 w 731838"/>
                <a:gd name="connsiteY54" fmla="*/ 19050 h 73025"/>
                <a:gd name="connsiteX55" fmla="*/ 619125 w 731838"/>
                <a:gd name="connsiteY55" fmla="*/ 37285 h 73025"/>
                <a:gd name="connsiteX56" fmla="*/ 619125 w 731838"/>
                <a:gd name="connsiteY56" fmla="*/ 71809 h 73025"/>
                <a:gd name="connsiteX57" fmla="*/ 609252 w 731838"/>
                <a:gd name="connsiteY57" fmla="*/ 71809 h 73025"/>
                <a:gd name="connsiteX58" fmla="*/ 609252 w 731838"/>
                <a:gd name="connsiteY58" fmla="*/ 64759 h 73025"/>
                <a:gd name="connsiteX59" fmla="*/ 608771 w 731838"/>
                <a:gd name="connsiteY59" fmla="*/ 64759 h 73025"/>
                <a:gd name="connsiteX60" fmla="*/ 593600 w 731838"/>
                <a:gd name="connsiteY60" fmla="*/ 73025 h 73025"/>
                <a:gd name="connsiteX61" fmla="*/ 576262 w 731838"/>
                <a:gd name="connsiteY61" fmla="*/ 57222 h 73025"/>
                <a:gd name="connsiteX62" fmla="*/ 596008 w 731838"/>
                <a:gd name="connsiteY62" fmla="*/ 41661 h 73025"/>
                <a:gd name="connsiteX63" fmla="*/ 609011 w 731838"/>
                <a:gd name="connsiteY63" fmla="*/ 36799 h 73025"/>
                <a:gd name="connsiteX64" fmla="*/ 609011 w 731838"/>
                <a:gd name="connsiteY64" fmla="*/ 36556 h 73025"/>
                <a:gd name="connsiteX65" fmla="*/ 599138 w 731838"/>
                <a:gd name="connsiteY65" fmla="*/ 27317 h 73025"/>
                <a:gd name="connsiteX66" fmla="*/ 587098 w 731838"/>
                <a:gd name="connsiteY66" fmla="*/ 34610 h 73025"/>
                <a:gd name="connsiteX67" fmla="*/ 577707 w 731838"/>
                <a:gd name="connsiteY67" fmla="*/ 32422 h 73025"/>
                <a:gd name="connsiteX68" fmla="*/ 599138 w 731838"/>
                <a:gd name="connsiteY68" fmla="*/ 19050 h 73025"/>
                <a:gd name="connsiteX69" fmla="*/ 565889 w 731838"/>
                <a:gd name="connsiteY69" fmla="*/ 19050 h 73025"/>
                <a:gd name="connsiteX70" fmla="*/ 569913 w 731838"/>
                <a:gd name="connsiteY70" fmla="*/ 19292 h 73025"/>
                <a:gd name="connsiteX71" fmla="*/ 569913 w 731838"/>
                <a:gd name="connsiteY71" fmla="*/ 28948 h 73025"/>
                <a:gd name="connsiteX72" fmla="*/ 564942 w 731838"/>
                <a:gd name="connsiteY72" fmla="*/ 28224 h 73025"/>
                <a:gd name="connsiteX73" fmla="*/ 552868 w 731838"/>
                <a:gd name="connsiteY73" fmla="*/ 39812 h 73025"/>
                <a:gd name="connsiteX74" fmla="*/ 552868 w 731838"/>
                <a:gd name="connsiteY74" fmla="*/ 71438 h 73025"/>
                <a:gd name="connsiteX75" fmla="*/ 542925 w 731838"/>
                <a:gd name="connsiteY75" fmla="*/ 71438 h 73025"/>
                <a:gd name="connsiteX76" fmla="*/ 542925 w 731838"/>
                <a:gd name="connsiteY76" fmla="*/ 19774 h 73025"/>
                <a:gd name="connsiteX77" fmla="*/ 552395 w 731838"/>
                <a:gd name="connsiteY77" fmla="*/ 19774 h 73025"/>
                <a:gd name="connsiteX78" fmla="*/ 552395 w 731838"/>
                <a:gd name="connsiteY78" fmla="*/ 27983 h 73025"/>
                <a:gd name="connsiteX79" fmla="*/ 553105 w 731838"/>
                <a:gd name="connsiteY79" fmla="*/ 27983 h 73025"/>
                <a:gd name="connsiteX80" fmla="*/ 565889 w 731838"/>
                <a:gd name="connsiteY80" fmla="*/ 19050 h 73025"/>
                <a:gd name="connsiteX81" fmla="*/ 445769 w 731838"/>
                <a:gd name="connsiteY81" fmla="*/ 19050 h 73025"/>
                <a:gd name="connsiteX82" fmla="*/ 468313 w 731838"/>
                <a:gd name="connsiteY82" fmla="*/ 45427 h 73025"/>
                <a:gd name="connsiteX83" fmla="*/ 468313 w 731838"/>
                <a:gd name="connsiteY83" fmla="*/ 49091 h 73025"/>
                <a:gd name="connsiteX84" fmla="*/ 432242 w 731838"/>
                <a:gd name="connsiteY84" fmla="*/ 49091 h 73025"/>
                <a:gd name="connsiteX85" fmla="*/ 446481 w 731838"/>
                <a:gd name="connsiteY85" fmla="*/ 64721 h 73025"/>
                <a:gd name="connsiteX86" fmla="*/ 458346 w 731838"/>
                <a:gd name="connsiteY86" fmla="*/ 57150 h 73025"/>
                <a:gd name="connsiteX87" fmla="*/ 467601 w 731838"/>
                <a:gd name="connsiteY87" fmla="*/ 58860 h 73025"/>
                <a:gd name="connsiteX88" fmla="*/ 446481 w 731838"/>
                <a:gd name="connsiteY88" fmla="*/ 73025 h 73025"/>
                <a:gd name="connsiteX89" fmla="*/ 422275 w 731838"/>
                <a:gd name="connsiteY89" fmla="*/ 46160 h 73025"/>
                <a:gd name="connsiteX90" fmla="*/ 445769 w 731838"/>
                <a:gd name="connsiteY90" fmla="*/ 19050 h 73025"/>
                <a:gd name="connsiteX91" fmla="*/ 393682 w 731838"/>
                <a:gd name="connsiteY91" fmla="*/ 19050 h 73025"/>
                <a:gd name="connsiteX92" fmla="*/ 411163 w 731838"/>
                <a:gd name="connsiteY92" fmla="*/ 38605 h 73025"/>
                <a:gd name="connsiteX93" fmla="*/ 411163 w 731838"/>
                <a:gd name="connsiteY93" fmla="*/ 71438 h 73025"/>
                <a:gd name="connsiteX94" fmla="*/ 401106 w 731838"/>
                <a:gd name="connsiteY94" fmla="*/ 71438 h 73025"/>
                <a:gd name="connsiteX95" fmla="*/ 401106 w 731838"/>
                <a:gd name="connsiteY95" fmla="*/ 39812 h 73025"/>
                <a:gd name="connsiteX96" fmla="*/ 390330 w 731838"/>
                <a:gd name="connsiteY96" fmla="*/ 27741 h 73025"/>
                <a:gd name="connsiteX97" fmla="*/ 378357 w 731838"/>
                <a:gd name="connsiteY97" fmla="*/ 40778 h 73025"/>
                <a:gd name="connsiteX98" fmla="*/ 378357 w 731838"/>
                <a:gd name="connsiteY98" fmla="*/ 71438 h 73025"/>
                <a:gd name="connsiteX99" fmla="*/ 368300 w 731838"/>
                <a:gd name="connsiteY99" fmla="*/ 71438 h 73025"/>
                <a:gd name="connsiteX100" fmla="*/ 368300 w 731838"/>
                <a:gd name="connsiteY100" fmla="*/ 19774 h 73025"/>
                <a:gd name="connsiteX101" fmla="*/ 377878 w 731838"/>
                <a:gd name="connsiteY101" fmla="*/ 19774 h 73025"/>
                <a:gd name="connsiteX102" fmla="*/ 377878 w 731838"/>
                <a:gd name="connsiteY102" fmla="*/ 28224 h 73025"/>
                <a:gd name="connsiteX103" fmla="*/ 378597 w 731838"/>
                <a:gd name="connsiteY103" fmla="*/ 28224 h 73025"/>
                <a:gd name="connsiteX104" fmla="*/ 393682 w 731838"/>
                <a:gd name="connsiteY104" fmla="*/ 19050 h 73025"/>
                <a:gd name="connsiteX105" fmla="*/ 227551 w 731838"/>
                <a:gd name="connsiteY105" fmla="*/ 19050 h 73025"/>
                <a:gd name="connsiteX106" fmla="*/ 231775 w 731838"/>
                <a:gd name="connsiteY106" fmla="*/ 19292 h 73025"/>
                <a:gd name="connsiteX107" fmla="*/ 231775 w 731838"/>
                <a:gd name="connsiteY107" fmla="*/ 28948 h 73025"/>
                <a:gd name="connsiteX108" fmla="*/ 226612 w 731838"/>
                <a:gd name="connsiteY108" fmla="*/ 28224 h 73025"/>
                <a:gd name="connsiteX109" fmla="*/ 214643 w 731838"/>
                <a:gd name="connsiteY109" fmla="*/ 39812 h 73025"/>
                <a:gd name="connsiteX110" fmla="*/ 214643 w 731838"/>
                <a:gd name="connsiteY110" fmla="*/ 71438 h 73025"/>
                <a:gd name="connsiteX111" fmla="*/ 204787 w 731838"/>
                <a:gd name="connsiteY111" fmla="*/ 71438 h 73025"/>
                <a:gd name="connsiteX112" fmla="*/ 204787 w 731838"/>
                <a:gd name="connsiteY112" fmla="*/ 19774 h 73025"/>
                <a:gd name="connsiteX113" fmla="*/ 214174 w 731838"/>
                <a:gd name="connsiteY113" fmla="*/ 19774 h 73025"/>
                <a:gd name="connsiteX114" fmla="*/ 214174 w 731838"/>
                <a:gd name="connsiteY114" fmla="*/ 27983 h 73025"/>
                <a:gd name="connsiteX115" fmla="*/ 214878 w 731838"/>
                <a:gd name="connsiteY115" fmla="*/ 27983 h 73025"/>
                <a:gd name="connsiteX116" fmla="*/ 227551 w 731838"/>
                <a:gd name="connsiteY116" fmla="*/ 19050 h 73025"/>
                <a:gd name="connsiteX117" fmla="*/ 22876 w 731838"/>
                <a:gd name="connsiteY117" fmla="*/ 19050 h 73025"/>
                <a:gd name="connsiteX118" fmla="*/ 42863 w 731838"/>
                <a:gd name="connsiteY118" fmla="*/ 37285 h 73025"/>
                <a:gd name="connsiteX119" fmla="*/ 42863 w 731838"/>
                <a:gd name="connsiteY119" fmla="*/ 71809 h 73025"/>
                <a:gd name="connsiteX120" fmla="*/ 32990 w 731838"/>
                <a:gd name="connsiteY120" fmla="*/ 71809 h 73025"/>
                <a:gd name="connsiteX121" fmla="*/ 32990 w 731838"/>
                <a:gd name="connsiteY121" fmla="*/ 64759 h 73025"/>
                <a:gd name="connsiteX122" fmla="*/ 32749 w 731838"/>
                <a:gd name="connsiteY122" fmla="*/ 64759 h 73025"/>
                <a:gd name="connsiteX123" fmla="*/ 17579 w 731838"/>
                <a:gd name="connsiteY123" fmla="*/ 73025 h 73025"/>
                <a:gd name="connsiteX124" fmla="*/ 0 w 731838"/>
                <a:gd name="connsiteY124" fmla="*/ 57222 h 73025"/>
                <a:gd name="connsiteX125" fmla="*/ 19746 w 731838"/>
                <a:gd name="connsiteY125" fmla="*/ 41661 h 73025"/>
                <a:gd name="connsiteX126" fmla="*/ 32749 w 731838"/>
                <a:gd name="connsiteY126" fmla="*/ 36799 h 73025"/>
                <a:gd name="connsiteX127" fmla="*/ 32749 w 731838"/>
                <a:gd name="connsiteY127" fmla="*/ 36556 h 73025"/>
                <a:gd name="connsiteX128" fmla="*/ 23117 w 731838"/>
                <a:gd name="connsiteY128" fmla="*/ 27317 h 73025"/>
                <a:gd name="connsiteX129" fmla="*/ 11077 w 731838"/>
                <a:gd name="connsiteY129" fmla="*/ 34610 h 73025"/>
                <a:gd name="connsiteX130" fmla="*/ 1686 w 731838"/>
                <a:gd name="connsiteY130" fmla="*/ 32422 h 73025"/>
                <a:gd name="connsiteX131" fmla="*/ 22876 w 731838"/>
                <a:gd name="connsiteY131" fmla="*/ 19050 h 73025"/>
                <a:gd name="connsiteX132" fmla="*/ 169862 w 731838"/>
                <a:gd name="connsiteY132" fmla="*/ 19049 h 73025"/>
                <a:gd name="connsiteX133" fmla="*/ 193675 w 731838"/>
                <a:gd name="connsiteY133" fmla="*/ 46037 h 73025"/>
                <a:gd name="connsiteX134" fmla="*/ 169862 w 731838"/>
                <a:gd name="connsiteY134" fmla="*/ 73025 h 73025"/>
                <a:gd name="connsiteX135" fmla="*/ 146049 w 731838"/>
                <a:gd name="connsiteY135" fmla="*/ 46037 h 73025"/>
                <a:gd name="connsiteX136" fmla="*/ 169862 w 731838"/>
                <a:gd name="connsiteY136" fmla="*/ 19049 h 73025"/>
                <a:gd name="connsiteX137" fmla="*/ 722158 w 731838"/>
                <a:gd name="connsiteY137" fmla="*/ 3175 h 73025"/>
                <a:gd name="connsiteX138" fmla="*/ 731838 w 731838"/>
                <a:gd name="connsiteY138" fmla="*/ 3175 h 73025"/>
                <a:gd name="connsiteX139" fmla="*/ 731838 w 731838"/>
                <a:gd name="connsiteY139" fmla="*/ 72058 h 73025"/>
                <a:gd name="connsiteX140" fmla="*/ 722394 w 731838"/>
                <a:gd name="connsiteY140" fmla="*/ 72058 h 73025"/>
                <a:gd name="connsiteX141" fmla="*/ 722394 w 731838"/>
                <a:gd name="connsiteY141" fmla="*/ 64082 h 73025"/>
                <a:gd name="connsiteX142" fmla="*/ 721450 w 731838"/>
                <a:gd name="connsiteY142" fmla="*/ 64082 h 73025"/>
                <a:gd name="connsiteX143" fmla="*/ 707048 w 731838"/>
                <a:gd name="connsiteY143" fmla="*/ 73025 h 73025"/>
                <a:gd name="connsiteX144" fmla="*/ 685800 w 731838"/>
                <a:gd name="connsiteY144" fmla="*/ 46197 h 73025"/>
                <a:gd name="connsiteX145" fmla="*/ 707048 w 731838"/>
                <a:gd name="connsiteY145" fmla="*/ 19610 h 73025"/>
                <a:gd name="connsiteX146" fmla="*/ 721450 w 731838"/>
                <a:gd name="connsiteY146" fmla="*/ 28795 h 73025"/>
                <a:gd name="connsiteX147" fmla="*/ 722158 w 731838"/>
                <a:gd name="connsiteY147" fmla="*/ 28795 h 73025"/>
                <a:gd name="connsiteX148" fmla="*/ 485775 w 731838"/>
                <a:gd name="connsiteY148" fmla="*/ 3175 h 73025"/>
                <a:gd name="connsiteX149" fmla="*/ 495691 w 731838"/>
                <a:gd name="connsiteY149" fmla="*/ 3175 h 73025"/>
                <a:gd name="connsiteX150" fmla="*/ 495691 w 731838"/>
                <a:gd name="connsiteY150" fmla="*/ 28795 h 73025"/>
                <a:gd name="connsiteX151" fmla="*/ 496163 w 731838"/>
                <a:gd name="connsiteY151" fmla="*/ 28795 h 73025"/>
                <a:gd name="connsiteX152" fmla="*/ 510565 w 731838"/>
                <a:gd name="connsiteY152" fmla="*/ 19610 h 73025"/>
                <a:gd name="connsiteX153" fmla="*/ 531813 w 731838"/>
                <a:gd name="connsiteY153" fmla="*/ 46197 h 73025"/>
                <a:gd name="connsiteX154" fmla="*/ 510801 w 731838"/>
                <a:gd name="connsiteY154" fmla="*/ 73025 h 73025"/>
                <a:gd name="connsiteX155" fmla="*/ 496163 w 731838"/>
                <a:gd name="connsiteY155" fmla="*/ 64082 h 73025"/>
                <a:gd name="connsiteX156" fmla="*/ 495455 w 731838"/>
                <a:gd name="connsiteY156" fmla="*/ 64082 h 73025"/>
                <a:gd name="connsiteX157" fmla="*/ 495455 w 731838"/>
                <a:gd name="connsiteY157" fmla="*/ 72058 h 73025"/>
                <a:gd name="connsiteX158" fmla="*/ 485775 w 731838"/>
                <a:gd name="connsiteY158" fmla="*/ 72058 h 73025"/>
                <a:gd name="connsiteX159" fmla="*/ 485775 w 731838"/>
                <a:gd name="connsiteY159" fmla="*/ 3175 h 73025"/>
                <a:gd name="connsiteX160" fmla="*/ 322262 w 731838"/>
                <a:gd name="connsiteY160" fmla="*/ 3175 h 73025"/>
                <a:gd name="connsiteX161" fmla="*/ 331787 w 731838"/>
                <a:gd name="connsiteY161" fmla="*/ 3175 h 73025"/>
                <a:gd name="connsiteX162" fmla="*/ 331787 w 731838"/>
                <a:gd name="connsiteY162" fmla="*/ 71438 h 73025"/>
                <a:gd name="connsiteX163" fmla="*/ 322262 w 731838"/>
                <a:gd name="connsiteY163" fmla="*/ 71438 h 73025"/>
                <a:gd name="connsiteX164" fmla="*/ 297770 w 731838"/>
                <a:gd name="connsiteY164" fmla="*/ 3175 h 73025"/>
                <a:gd name="connsiteX165" fmla="*/ 307975 w 731838"/>
                <a:gd name="connsiteY165" fmla="*/ 3175 h 73025"/>
                <a:gd name="connsiteX166" fmla="*/ 307975 w 731838"/>
                <a:gd name="connsiteY166" fmla="*/ 72058 h 73025"/>
                <a:gd name="connsiteX167" fmla="*/ 298013 w 731838"/>
                <a:gd name="connsiteY167" fmla="*/ 72058 h 73025"/>
                <a:gd name="connsiteX168" fmla="*/ 298013 w 731838"/>
                <a:gd name="connsiteY168" fmla="*/ 64082 h 73025"/>
                <a:gd name="connsiteX169" fmla="*/ 297041 w 731838"/>
                <a:gd name="connsiteY169" fmla="*/ 64082 h 73025"/>
                <a:gd name="connsiteX170" fmla="*/ 282219 w 731838"/>
                <a:gd name="connsiteY170" fmla="*/ 73025 h 73025"/>
                <a:gd name="connsiteX171" fmla="*/ 260350 w 731838"/>
                <a:gd name="connsiteY171" fmla="*/ 46197 h 73025"/>
                <a:gd name="connsiteX172" fmla="*/ 282219 w 731838"/>
                <a:gd name="connsiteY172" fmla="*/ 19610 h 73025"/>
                <a:gd name="connsiteX173" fmla="*/ 297041 w 731838"/>
                <a:gd name="connsiteY173" fmla="*/ 28795 h 73025"/>
                <a:gd name="connsiteX174" fmla="*/ 297770 w 731838"/>
                <a:gd name="connsiteY174" fmla="*/ 28795 h 73025"/>
                <a:gd name="connsiteX175" fmla="*/ 239712 w 731838"/>
                <a:gd name="connsiteY175" fmla="*/ 3175 h 73025"/>
                <a:gd name="connsiteX176" fmla="*/ 250825 w 731838"/>
                <a:gd name="connsiteY176" fmla="*/ 3175 h 73025"/>
                <a:gd name="connsiteX177" fmla="*/ 250825 w 731838"/>
                <a:gd name="connsiteY177" fmla="*/ 71438 h 73025"/>
                <a:gd name="connsiteX178" fmla="*/ 239712 w 731838"/>
                <a:gd name="connsiteY178" fmla="*/ 71438 h 73025"/>
                <a:gd name="connsiteX179" fmla="*/ 57150 w 731838"/>
                <a:gd name="connsiteY179" fmla="*/ 3175 h 73025"/>
                <a:gd name="connsiteX180" fmla="*/ 68263 w 731838"/>
                <a:gd name="connsiteY180" fmla="*/ 3175 h 73025"/>
                <a:gd name="connsiteX181" fmla="*/ 80963 w 731838"/>
                <a:gd name="connsiteY181" fmla="*/ 55563 h 73025"/>
                <a:gd name="connsiteX182" fmla="*/ 95250 w 731838"/>
                <a:gd name="connsiteY182" fmla="*/ 3175 h 73025"/>
                <a:gd name="connsiteX183" fmla="*/ 106363 w 731838"/>
                <a:gd name="connsiteY183" fmla="*/ 3175 h 73025"/>
                <a:gd name="connsiteX184" fmla="*/ 119063 w 731838"/>
                <a:gd name="connsiteY184" fmla="*/ 55563 h 73025"/>
                <a:gd name="connsiteX185" fmla="*/ 120650 w 731838"/>
                <a:gd name="connsiteY185" fmla="*/ 55563 h 73025"/>
                <a:gd name="connsiteX186" fmla="*/ 133350 w 731838"/>
                <a:gd name="connsiteY186" fmla="*/ 3175 h 73025"/>
                <a:gd name="connsiteX187" fmla="*/ 144463 w 731838"/>
                <a:gd name="connsiteY187" fmla="*/ 3175 h 73025"/>
                <a:gd name="connsiteX188" fmla="*/ 125413 w 731838"/>
                <a:gd name="connsiteY188" fmla="*/ 71438 h 73025"/>
                <a:gd name="connsiteX189" fmla="*/ 114300 w 731838"/>
                <a:gd name="connsiteY189" fmla="*/ 71438 h 73025"/>
                <a:gd name="connsiteX190" fmla="*/ 100013 w 731838"/>
                <a:gd name="connsiteY190" fmla="*/ 20638 h 73025"/>
                <a:gd name="connsiteX191" fmla="*/ 85725 w 731838"/>
                <a:gd name="connsiteY191" fmla="*/ 71438 h 73025"/>
                <a:gd name="connsiteX192" fmla="*/ 76200 w 731838"/>
                <a:gd name="connsiteY192" fmla="*/ 71438 h 73025"/>
                <a:gd name="connsiteX193" fmla="*/ 349250 w 731838"/>
                <a:gd name="connsiteY193" fmla="*/ 0 h 73025"/>
                <a:gd name="connsiteX194" fmla="*/ 355600 w 731838"/>
                <a:gd name="connsiteY194" fmla="*/ 6350 h 73025"/>
                <a:gd name="connsiteX195" fmla="*/ 349250 w 731838"/>
                <a:gd name="connsiteY195" fmla="*/ 12700 h 73025"/>
                <a:gd name="connsiteX196" fmla="*/ 342900 w 731838"/>
                <a:gd name="connsiteY196" fmla="*/ 6350 h 73025"/>
                <a:gd name="connsiteX197" fmla="*/ 349250 w 731838"/>
                <a:gd name="connsiteY197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731838" h="73025">
                  <a:moveTo>
                    <a:pt x="609600" y="46037"/>
                  </a:moveTo>
                  <a:cubicBezTo>
                    <a:pt x="608096" y="47541"/>
                    <a:pt x="600075" y="48544"/>
                    <a:pt x="596566" y="49045"/>
                  </a:cubicBezTo>
                  <a:cubicBezTo>
                    <a:pt x="590550" y="49797"/>
                    <a:pt x="585787" y="51802"/>
                    <a:pt x="585787" y="57317"/>
                  </a:cubicBezTo>
                  <a:cubicBezTo>
                    <a:pt x="585787" y="62581"/>
                    <a:pt x="590048" y="65087"/>
                    <a:pt x="595814" y="65087"/>
                  </a:cubicBezTo>
                  <a:cubicBezTo>
                    <a:pt x="604587" y="65087"/>
                    <a:pt x="609600" y="59322"/>
                    <a:pt x="609600" y="53056"/>
                  </a:cubicBezTo>
                  <a:cubicBezTo>
                    <a:pt x="609600" y="46037"/>
                    <a:pt x="609600" y="46037"/>
                    <a:pt x="609600" y="46037"/>
                  </a:cubicBezTo>
                  <a:close/>
                  <a:moveTo>
                    <a:pt x="31750" y="46037"/>
                  </a:moveTo>
                  <a:cubicBezTo>
                    <a:pt x="30361" y="47541"/>
                    <a:pt x="22953" y="48544"/>
                    <a:pt x="19712" y="49045"/>
                  </a:cubicBezTo>
                  <a:cubicBezTo>
                    <a:pt x="14155" y="49797"/>
                    <a:pt x="9525" y="51802"/>
                    <a:pt x="9525" y="57317"/>
                  </a:cubicBezTo>
                  <a:cubicBezTo>
                    <a:pt x="9525" y="62581"/>
                    <a:pt x="13461" y="65087"/>
                    <a:pt x="19017" y="65087"/>
                  </a:cubicBezTo>
                  <a:cubicBezTo>
                    <a:pt x="26888" y="65087"/>
                    <a:pt x="31750" y="59322"/>
                    <a:pt x="31750" y="53056"/>
                  </a:cubicBezTo>
                  <a:cubicBezTo>
                    <a:pt x="31750" y="46037"/>
                    <a:pt x="31750" y="46037"/>
                    <a:pt x="31750" y="46037"/>
                  </a:cubicBezTo>
                  <a:close/>
                  <a:moveTo>
                    <a:pt x="708939" y="28575"/>
                  </a:moveTo>
                  <a:cubicBezTo>
                    <a:pt x="699863" y="28575"/>
                    <a:pt x="695325" y="36026"/>
                    <a:pt x="695325" y="45805"/>
                  </a:cubicBezTo>
                  <a:cubicBezTo>
                    <a:pt x="695325" y="55817"/>
                    <a:pt x="700102" y="63500"/>
                    <a:pt x="708939" y="63500"/>
                  </a:cubicBezTo>
                  <a:cubicBezTo>
                    <a:pt x="717536" y="63500"/>
                    <a:pt x="722313" y="56282"/>
                    <a:pt x="722313" y="45805"/>
                  </a:cubicBezTo>
                  <a:cubicBezTo>
                    <a:pt x="722313" y="35327"/>
                    <a:pt x="717536" y="28575"/>
                    <a:pt x="708939" y="28575"/>
                  </a:cubicBezTo>
                  <a:close/>
                  <a:moveTo>
                    <a:pt x="508794" y="28575"/>
                  </a:moveTo>
                  <a:cubicBezTo>
                    <a:pt x="499878" y="28575"/>
                    <a:pt x="495300" y="35327"/>
                    <a:pt x="495300" y="45805"/>
                  </a:cubicBezTo>
                  <a:cubicBezTo>
                    <a:pt x="495300" y="56282"/>
                    <a:pt x="500119" y="63500"/>
                    <a:pt x="508794" y="63500"/>
                  </a:cubicBezTo>
                  <a:cubicBezTo>
                    <a:pt x="517710" y="63500"/>
                    <a:pt x="522288" y="55817"/>
                    <a:pt x="522288" y="45805"/>
                  </a:cubicBezTo>
                  <a:cubicBezTo>
                    <a:pt x="522288" y="36026"/>
                    <a:pt x="517710" y="28575"/>
                    <a:pt x="508794" y="28575"/>
                  </a:cubicBezTo>
                  <a:close/>
                  <a:moveTo>
                    <a:pt x="445659" y="28575"/>
                  </a:moveTo>
                  <a:cubicBezTo>
                    <a:pt x="437392" y="28575"/>
                    <a:pt x="432043" y="34472"/>
                    <a:pt x="431800" y="41275"/>
                  </a:cubicBezTo>
                  <a:cubicBezTo>
                    <a:pt x="458788" y="41275"/>
                    <a:pt x="458788" y="41275"/>
                    <a:pt x="458788" y="41275"/>
                  </a:cubicBezTo>
                  <a:cubicBezTo>
                    <a:pt x="458788" y="34018"/>
                    <a:pt x="453439" y="28575"/>
                    <a:pt x="445659" y="28575"/>
                  </a:cubicBezTo>
                  <a:close/>
                  <a:moveTo>
                    <a:pt x="285075" y="28575"/>
                  </a:moveTo>
                  <a:cubicBezTo>
                    <a:pt x="276000" y="28575"/>
                    <a:pt x="271462" y="36026"/>
                    <a:pt x="271462" y="45805"/>
                  </a:cubicBezTo>
                  <a:cubicBezTo>
                    <a:pt x="271462" y="55817"/>
                    <a:pt x="276239" y="63500"/>
                    <a:pt x="285075" y="63500"/>
                  </a:cubicBezTo>
                  <a:cubicBezTo>
                    <a:pt x="293673" y="63500"/>
                    <a:pt x="298450" y="56282"/>
                    <a:pt x="298450" y="45805"/>
                  </a:cubicBezTo>
                  <a:cubicBezTo>
                    <a:pt x="298450" y="35327"/>
                    <a:pt x="293673" y="28575"/>
                    <a:pt x="285075" y="28575"/>
                  </a:cubicBezTo>
                  <a:close/>
                  <a:moveTo>
                    <a:pt x="169068" y="28574"/>
                  </a:moveTo>
                  <a:cubicBezTo>
                    <a:pt x="161615" y="28574"/>
                    <a:pt x="155574" y="36392"/>
                    <a:pt x="155574" y="46037"/>
                  </a:cubicBezTo>
                  <a:cubicBezTo>
                    <a:pt x="155574" y="55682"/>
                    <a:pt x="161615" y="63500"/>
                    <a:pt x="169068" y="63500"/>
                  </a:cubicBezTo>
                  <a:cubicBezTo>
                    <a:pt x="176521" y="63500"/>
                    <a:pt x="182562" y="55682"/>
                    <a:pt x="182562" y="46037"/>
                  </a:cubicBezTo>
                  <a:cubicBezTo>
                    <a:pt x="182562" y="36392"/>
                    <a:pt x="176521" y="28574"/>
                    <a:pt x="169068" y="28574"/>
                  </a:cubicBezTo>
                  <a:close/>
                  <a:moveTo>
                    <a:pt x="344487" y="20637"/>
                  </a:moveTo>
                  <a:lnTo>
                    <a:pt x="355600" y="20637"/>
                  </a:lnTo>
                  <a:lnTo>
                    <a:pt x="355600" y="71437"/>
                  </a:lnTo>
                  <a:lnTo>
                    <a:pt x="344487" y="71437"/>
                  </a:lnTo>
                  <a:close/>
                  <a:moveTo>
                    <a:pt x="657208" y="19050"/>
                  </a:moveTo>
                  <a:cubicBezTo>
                    <a:pt x="667744" y="19050"/>
                    <a:pt x="674688" y="25810"/>
                    <a:pt x="674688" y="38605"/>
                  </a:cubicBezTo>
                  <a:cubicBezTo>
                    <a:pt x="674688" y="38605"/>
                    <a:pt x="674688" y="38605"/>
                    <a:pt x="674688" y="71438"/>
                  </a:cubicBezTo>
                  <a:cubicBezTo>
                    <a:pt x="674688" y="71438"/>
                    <a:pt x="674688" y="71438"/>
                    <a:pt x="664631" y="71438"/>
                  </a:cubicBezTo>
                  <a:cubicBezTo>
                    <a:pt x="664631" y="71438"/>
                    <a:pt x="664631" y="71438"/>
                    <a:pt x="664631" y="39812"/>
                  </a:cubicBezTo>
                  <a:cubicBezTo>
                    <a:pt x="664631" y="32328"/>
                    <a:pt x="660560" y="27741"/>
                    <a:pt x="653855" y="27741"/>
                  </a:cubicBezTo>
                  <a:cubicBezTo>
                    <a:pt x="646911" y="27741"/>
                    <a:pt x="641882" y="32570"/>
                    <a:pt x="641882" y="40778"/>
                  </a:cubicBezTo>
                  <a:cubicBezTo>
                    <a:pt x="641882" y="40778"/>
                    <a:pt x="641882" y="40778"/>
                    <a:pt x="641882" y="71438"/>
                  </a:cubicBezTo>
                  <a:cubicBezTo>
                    <a:pt x="641882" y="71438"/>
                    <a:pt x="641882" y="71438"/>
                    <a:pt x="631825" y="71438"/>
                  </a:cubicBezTo>
                  <a:cubicBezTo>
                    <a:pt x="631825" y="71438"/>
                    <a:pt x="631825" y="71438"/>
                    <a:pt x="631825" y="19774"/>
                  </a:cubicBezTo>
                  <a:cubicBezTo>
                    <a:pt x="631825" y="19774"/>
                    <a:pt x="631825" y="19774"/>
                    <a:pt x="641403" y="19774"/>
                  </a:cubicBezTo>
                  <a:cubicBezTo>
                    <a:pt x="641403" y="19774"/>
                    <a:pt x="641403" y="19774"/>
                    <a:pt x="641403" y="28224"/>
                  </a:cubicBezTo>
                  <a:cubicBezTo>
                    <a:pt x="641403" y="28224"/>
                    <a:pt x="641403" y="28224"/>
                    <a:pt x="642122" y="28224"/>
                  </a:cubicBezTo>
                  <a:cubicBezTo>
                    <a:pt x="644516" y="22671"/>
                    <a:pt x="649545" y="19050"/>
                    <a:pt x="657208" y="19050"/>
                  </a:cubicBezTo>
                  <a:close/>
                  <a:moveTo>
                    <a:pt x="599138" y="19050"/>
                  </a:moveTo>
                  <a:cubicBezTo>
                    <a:pt x="607326" y="19050"/>
                    <a:pt x="619125" y="22211"/>
                    <a:pt x="619125" y="37285"/>
                  </a:cubicBezTo>
                  <a:cubicBezTo>
                    <a:pt x="619125" y="37285"/>
                    <a:pt x="619125" y="37285"/>
                    <a:pt x="619125" y="71809"/>
                  </a:cubicBezTo>
                  <a:cubicBezTo>
                    <a:pt x="619125" y="71809"/>
                    <a:pt x="619125" y="71809"/>
                    <a:pt x="609252" y="71809"/>
                  </a:cubicBezTo>
                  <a:cubicBezTo>
                    <a:pt x="609252" y="71809"/>
                    <a:pt x="609252" y="71809"/>
                    <a:pt x="609252" y="64759"/>
                  </a:cubicBezTo>
                  <a:cubicBezTo>
                    <a:pt x="609252" y="64759"/>
                    <a:pt x="609252" y="64759"/>
                    <a:pt x="608771" y="64759"/>
                  </a:cubicBezTo>
                  <a:cubicBezTo>
                    <a:pt x="606844" y="68649"/>
                    <a:pt x="602028" y="73025"/>
                    <a:pt x="593600" y="73025"/>
                  </a:cubicBezTo>
                  <a:cubicBezTo>
                    <a:pt x="583727" y="73025"/>
                    <a:pt x="576262" y="67433"/>
                    <a:pt x="576262" y="57222"/>
                  </a:cubicBezTo>
                  <a:cubicBezTo>
                    <a:pt x="576262" y="45308"/>
                    <a:pt x="586135" y="42634"/>
                    <a:pt x="596008" y="41661"/>
                  </a:cubicBezTo>
                  <a:cubicBezTo>
                    <a:pt x="605159" y="40446"/>
                    <a:pt x="609011" y="40446"/>
                    <a:pt x="609011" y="36799"/>
                  </a:cubicBezTo>
                  <a:cubicBezTo>
                    <a:pt x="609011" y="36799"/>
                    <a:pt x="609011" y="36799"/>
                    <a:pt x="609011" y="36556"/>
                  </a:cubicBezTo>
                  <a:cubicBezTo>
                    <a:pt x="609011" y="30720"/>
                    <a:pt x="605640" y="27317"/>
                    <a:pt x="599138" y="27317"/>
                  </a:cubicBezTo>
                  <a:cubicBezTo>
                    <a:pt x="592396" y="27317"/>
                    <a:pt x="588784" y="30964"/>
                    <a:pt x="587098" y="34610"/>
                  </a:cubicBezTo>
                  <a:cubicBezTo>
                    <a:pt x="587098" y="34610"/>
                    <a:pt x="587098" y="34610"/>
                    <a:pt x="577707" y="32422"/>
                  </a:cubicBezTo>
                  <a:cubicBezTo>
                    <a:pt x="581078" y="22940"/>
                    <a:pt x="589747" y="19050"/>
                    <a:pt x="599138" y="19050"/>
                  </a:cubicBezTo>
                  <a:close/>
                  <a:moveTo>
                    <a:pt x="565889" y="19050"/>
                  </a:moveTo>
                  <a:cubicBezTo>
                    <a:pt x="567072" y="19050"/>
                    <a:pt x="568966" y="19050"/>
                    <a:pt x="569913" y="19292"/>
                  </a:cubicBezTo>
                  <a:cubicBezTo>
                    <a:pt x="569913" y="19292"/>
                    <a:pt x="569913" y="19292"/>
                    <a:pt x="569913" y="28948"/>
                  </a:cubicBezTo>
                  <a:cubicBezTo>
                    <a:pt x="569203" y="28707"/>
                    <a:pt x="566836" y="28224"/>
                    <a:pt x="564942" y="28224"/>
                  </a:cubicBezTo>
                  <a:cubicBezTo>
                    <a:pt x="557840" y="28224"/>
                    <a:pt x="552868" y="33052"/>
                    <a:pt x="552868" y="39812"/>
                  </a:cubicBezTo>
                  <a:cubicBezTo>
                    <a:pt x="552868" y="39812"/>
                    <a:pt x="552868" y="39812"/>
                    <a:pt x="552868" y="71438"/>
                  </a:cubicBezTo>
                  <a:cubicBezTo>
                    <a:pt x="552868" y="71438"/>
                    <a:pt x="552868" y="71438"/>
                    <a:pt x="542925" y="71438"/>
                  </a:cubicBezTo>
                  <a:cubicBezTo>
                    <a:pt x="542925" y="71438"/>
                    <a:pt x="542925" y="71438"/>
                    <a:pt x="542925" y="19774"/>
                  </a:cubicBezTo>
                  <a:cubicBezTo>
                    <a:pt x="542925" y="19774"/>
                    <a:pt x="542925" y="19774"/>
                    <a:pt x="552395" y="19774"/>
                  </a:cubicBezTo>
                  <a:cubicBezTo>
                    <a:pt x="552395" y="19774"/>
                    <a:pt x="552395" y="19774"/>
                    <a:pt x="552395" y="27983"/>
                  </a:cubicBezTo>
                  <a:cubicBezTo>
                    <a:pt x="552395" y="27983"/>
                    <a:pt x="552395" y="27983"/>
                    <a:pt x="553105" y="27983"/>
                  </a:cubicBezTo>
                  <a:cubicBezTo>
                    <a:pt x="554762" y="22430"/>
                    <a:pt x="559970" y="19050"/>
                    <a:pt x="565889" y="19050"/>
                  </a:cubicBezTo>
                  <a:close/>
                  <a:moveTo>
                    <a:pt x="445769" y="19050"/>
                  </a:moveTo>
                  <a:cubicBezTo>
                    <a:pt x="457160" y="19050"/>
                    <a:pt x="468313" y="26621"/>
                    <a:pt x="468313" y="45427"/>
                  </a:cubicBezTo>
                  <a:cubicBezTo>
                    <a:pt x="468313" y="45427"/>
                    <a:pt x="468313" y="45427"/>
                    <a:pt x="468313" y="49091"/>
                  </a:cubicBezTo>
                  <a:cubicBezTo>
                    <a:pt x="468313" y="49091"/>
                    <a:pt x="468313" y="49091"/>
                    <a:pt x="432242" y="49091"/>
                  </a:cubicBezTo>
                  <a:cubicBezTo>
                    <a:pt x="432479" y="59104"/>
                    <a:pt x="438175" y="64721"/>
                    <a:pt x="446481" y="64721"/>
                  </a:cubicBezTo>
                  <a:cubicBezTo>
                    <a:pt x="452176" y="64721"/>
                    <a:pt x="456448" y="62279"/>
                    <a:pt x="458346" y="57150"/>
                  </a:cubicBezTo>
                  <a:cubicBezTo>
                    <a:pt x="458346" y="57150"/>
                    <a:pt x="458346" y="57150"/>
                    <a:pt x="467601" y="58860"/>
                  </a:cubicBezTo>
                  <a:cubicBezTo>
                    <a:pt x="465228" y="67408"/>
                    <a:pt x="457397" y="73025"/>
                    <a:pt x="446481" y="73025"/>
                  </a:cubicBezTo>
                  <a:cubicBezTo>
                    <a:pt x="431530" y="73025"/>
                    <a:pt x="422275" y="62523"/>
                    <a:pt x="422275" y="46160"/>
                  </a:cubicBezTo>
                  <a:cubicBezTo>
                    <a:pt x="422275" y="30285"/>
                    <a:pt x="431530" y="19050"/>
                    <a:pt x="445769" y="19050"/>
                  </a:cubicBezTo>
                  <a:close/>
                  <a:moveTo>
                    <a:pt x="393682" y="19050"/>
                  </a:moveTo>
                  <a:cubicBezTo>
                    <a:pt x="404219" y="19050"/>
                    <a:pt x="411163" y="25810"/>
                    <a:pt x="411163" y="38605"/>
                  </a:cubicBezTo>
                  <a:cubicBezTo>
                    <a:pt x="411163" y="38605"/>
                    <a:pt x="411163" y="38605"/>
                    <a:pt x="411163" y="71438"/>
                  </a:cubicBezTo>
                  <a:cubicBezTo>
                    <a:pt x="411163" y="71438"/>
                    <a:pt x="411163" y="71438"/>
                    <a:pt x="401106" y="71438"/>
                  </a:cubicBezTo>
                  <a:cubicBezTo>
                    <a:pt x="401106" y="71438"/>
                    <a:pt x="401106" y="71438"/>
                    <a:pt x="401106" y="39812"/>
                  </a:cubicBezTo>
                  <a:cubicBezTo>
                    <a:pt x="401106" y="32328"/>
                    <a:pt x="397035" y="27741"/>
                    <a:pt x="390330" y="27741"/>
                  </a:cubicBezTo>
                  <a:cubicBezTo>
                    <a:pt x="383386" y="27741"/>
                    <a:pt x="378357" y="32570"/>
                    <a:pt x="378357" y="40778"/>
                  </a:cubicBezTo>
                  <a:cubicBezTo>
                    <a:pt x="378357" y="40778"/>
                    <a:pt x="378357" y="40778"/>
                    <a:pt x="378357" y="71438"/>
                  </a:cubicBezTo>
                  <a:cubicBezTo>
                    <a:pt x="378357" y="71438"/>
                    <a:pt x="378357" y="71438"/>
                    <a:pt x="368300" y="71438"/>
                  </a:cubicBezTo>
                  <a:cubicBezTo>
                    <a:pt x="368300" y="71438"/>
                    <a:pt x="368300" y="71438"/>
                    <a:pt x="368300" y="19774"/>
                  </a:cubicBezTo>
                  <a:cubicBezTo>
                    <a:pt x="368300" y="19774"/>
                    <a:pt x="368300" y="19774"/>
                    <a:pt x="377878" y="19774"/>
                  </a:cubicBezTo>
                  <a:cubicBezTo>
                    <a:pt x="377878" y="19774"/>
                    <a:pt x="377878" y="19774"/>
                    <a:pt x="377878" y="28224"/>
                  </a:cubicBezTo>
                  <a:cubicBezTo>
                    <a:pt x="377878" y="28224"/>
                    <a:pt x="377878" y="28224"/>
                    <a:pt x="378597" y="28224"/>
                  </a:cubicBezTo>
                  <a:cubicBezTo>
                    <a:pt x="380991" y="22671"/>
                    <a:pt x="386020" y="19050"/>
                    <a:pt x="393682" y="19050"/>
                  </a:cubicBezTo>
                  <a:close/>
                  <a:moveTo>
                    <a:pt x="227551" y="19050"/>
                  </a:moveTo>
                  <a:cubicBezTo>
                    <a:pt x="228724" y="19050"/>
                    <a:pt x="230602" y="19050"/>
                    <a:pt x="231775" y="19292"/>
                  </a:cubicBezTo>
                  <a:cubicBezTo>
                    <a:pt x="231775" y="19292"/>
                    <a:pt x="231775" y="19292"/>
                    <a:pt x="231775" y="28948"/>
                  </a:cubicBezTo>
                  <a:cubicBezTo>
                    <a:pt x="230836" y="28707"/>
                    <a:pt x="228489" y="28224"/>
                    <a:pt x="226612" y="28224"/>
                  </a:cubicBezTo>
                  <a:cubicBezTo>
                    <a:pt x="219572" y="28224"/>
                    <a:pt x="214643" y="33052"/>
                    <a:pt x="214643" y="39812"/>
                  </a:cubicBezTo>
                  <a:cubicBezTo>
                    <a:pt x="214643" y="39812"/>
                    <a:pt x="214643" y="39812"/>
                    <a:pt x="214643" y="71438"/>
                  </a:cubicBezTo>
                  <a:cubicBezTo>
                    <a:pt x="214643" y="71438"/>
                    <a:pt x="214643" y="71438"/>
                    <a:pt x="204787" y="71438"/>
                  </a:cubicBezTo>
                  <a:cubicBezTo>
                    <a:pt x="204787" y="71438"/>
                    <a:pt x="204787" y="71438"/>
                    <a:pt x="204787" y="19774"/>
                  </a:cubicBezTo>
                  <a:cubicBezTo>
                    <a:pt x="204787" y="19774"/>
                    <a:pt x="204787" y="19774"/>
                    <a:pt x="214174" y="19774"/>
                  </a:cubicBezTo>
                  <a:cubicBezTo>
                    <a:pt x="214174" y="19774"/>
                    <a:pt x="214174" y="19774"/>
                    <a:pt x="214174" y="27983"/>
                  </a:cubicBezTo>
                  <a:cubicBezTo>
                    <a:pt x="214174" y="27983"/>
                    <a:pt x="214174" y="27983"/>
                    <a:pt x="214878" y="27983"/>
                  </a:cubicBezTo>
                  <a:cubicBezTo>
                    <a:pt x="216521" y="22430"/>
                    <a:pt x="221684" y="19050"/>
                    <a:pt x="227551" y="19050"/>
                  </a:cubicBezTo>
                  <a:close/>
                  <a:moveTo>
                    <a:pt x="22876" y="19050"/>
                  </a:moveTo>
                  <a:cubicBezTo>
                    <a:pt x="31064" y="19050"/>
                    <a:pt x="42863" y="22211"/>
                    <a:pt x="42863" y="37285"/>
                  </a:cubicBezTo>
                  <a:cubicBezTo>
                    <a:pt x="42863" y="37285"/>
                    <a:pt x="42863" y="37285"/>
                    <a:pt x="42863" y="71809"/>
                  </a:cubicBezTo>
                  <a:cubicBezTo>
                    <a:pt x="42863" y="71809"/>
                    <a:pt x="42863" y="71809"/>
                    <a:pt x="32990" y="71809"/>
                  </a:cubicBezTo>
                  <a:cubicBezTo>
                    <a:pt x="32990" y="71809"/>
                    <a:pt x="32990" y="71809"/>
                    <a:pt x="32990" y="64759"/>
                  </a:cubicBezTo>
                  <a:cubicBezTo>
                    <a:pt x="32990" y="64759"/>
                    <a:pt x="32990" y="64759"/>
                    <a:pt x="32749" y="64759"/>
                  </a:cubicBezTo>
                  <a:cubicBezTo>
                    <a:pt x="30823" y="68649"/>
                    <a:pt x="26007" y="73025"/>
                    <a:pt x="17579" y="73025"/>
                  </a:cubicBezTo>
                  <a:cubicBezTo>
                    <a:pt x="7706" y="73025"/>
                    <a:pt x="0" y="67433"/>
                    <a:pt x="0" y="57222"/>
                  </a:cubicBezTo>
                  <a:cubicBezTo>
                    <a:pt x="0" y="45308"/>
                    <a:pt x="10114" y="42634"/>
                    <a:pt x="19746" y="41661"/>
                  </a:cubicBezTo>
                  <a:cubicBezTo>
                    <a:pt x="29137" y="40446"/>
                    <a:pt x="32749" y="40446"/>
                    <a:pt x="32749" y="36799"/>
                  </a:cubicBezTo>
                  <a:cubicBezTo>
                    <a:pt x="32749" y="36799"/>
                    <a:pt x="32749" y="36799"/>
                    <a:pt x="32749" y="36556"/>
                  </a:cubicBezTo>
                  <a:cubicBezTo>
                    <a:pt x="32749" y="30720"/>
                    <a:pt x="29619" y="27317"/>
                    <a:pt x="23117" y="27317"/>
                  </a:cubicBezTo>
                  <a:cubicBezTo>
                    <a:pt x="16375" y="27317"/>
                    <a:pt x="12522" y="30964"/>
                    <a:pt x="11077" y="34610"/>
                  </a:cubicBezTo>
                  <a:cubicBezTo>
                    <a:pt x="11077" y="34610"/>
                    <a:pt x="11077" y="34610"/>
                    <a:pt x="1686" y="32422"/>
                  </a:cubicBezTo>
                  <a:cubicBezTo>
                    <a:pt x="5057" y="22940"/>
                    <a:pt x="13485" y="19050"/>
                    <a:pt x="22876" y="19050"/>
                  </a:cubicBezTo>
                  <a:close/>
                  <a:moveTo>
                    <a:pt x="169862" y="19049"/>
                  </a:moveTo>
                  <a:cubicBezTo>
                    <a:pt x="183014" y="19049"/>
                    <a:pt x="193675" y="31132"/>
                    <a:pt x="193675" y="46037"/>
                  </a:cubicBezTo>
                  <a:cubicBezTo>
                    <a:pt x="193675" y="60942"/>
                    <a:pt x="183014" y="73025"/>
                    <a:pt x="169862" y="73025"/>
                  </a:cubicBezTo>
                  <a:cubicBezTo>
                    <a:pt x="156710" y="73025"/>
                    <a:pt x="146049" y="60942"/>
                    <a:pt x="146049" y="46037"/>
                  </a:cubicBezTo>
                  <a:cubicBezTo>
                    <a:pt x="146049" y="31132"/>
                    <a:pt x="156710" y="19049"/>
                    <a:pt x="169862" y="19049"/>
                  </a:cubicBezTo>
                  <a:close/>
                  <a:moveTo>
                    <a:pt x="722158" y="3175"/>
                  </a:moveTo>
                  <a:cubicBezTo>
                    <a:pt x="722158" y="3175"/>
                    <a:pt x="722158" y="3175"/>
                    <a:pt x="731838" y="3175"/>
                  </a:cubicBezTo>
                  <a:cubicBezTo>
                    <a:pt x="731838" y="3175"/>
                    <a:pt x="731838" y="3175"/>
                    <a:pt x="731838" y="72058"/>
                  </a:cubicBezTo>
                  <a:cubicBezTo>
                    <a:pt x="731838" y="72058"/>
                    <a:pt x="731838" y="72058"/>
                    <a:pt x="722394" y="72058"/>
                  </a:cubicBezTo>
                  <a:cubicBezTo>
                    <a:pt x="722394" y="72058"/>
                    <a:pt x="722394" y="72058"/>
                    <a:pt x="722394" y="64082"/>
                  </a:cubicBezTo>
                  <a:cubicBezTo>
                    <a:pt x="722394" y="64082"/>
                    <a:pt x="722394" y="64082"/>
                    <a:pt x="721450" y="64082"/>
                  </a:cubicBezTo>
                  <a:cubicBezTo>
                    <a:pt x="719797" y="67224"/>
                    <a:pt x="716256" y="73025"/>
                    <a:pt x="707048" y="73025"/>
                  </a:cubicBezTo>
                  <a:cubicBezTo>
                    <a:pt x="694772" y="73025"/>
                    <a:pt x="685800" y="63116"/>
                    <a:pt x="685800" y="46197"/>
                  </a:cubicBezTo>
                  <a:cubicBezTo>
                    <a:pt x="685800" y="29520"/>
                    <a:pt x="694772" y="19610"/>
                    <a:pt x="707048" y="19610"/>
                  </a:cubicBezTo>
                  <a:cubicBezTo>
                    <a:pt x="716492" y="19610"/>
                    <a:pt x="719797" y="25653"/>
                    <a:pt x="721450" y="28795"/>
                  </a:cubicBezTo>
                  <a:cubicBezTo>
                    <a:pt x="721450" y="28795"/>
                    <a:pt x="721450" y="28795"/>
                    <a:pt x="722158" y="28795"/>
                  </a:cubicBezTo>
                  <a:close/>
                  <a:moveTo>
                    <a:pt x="485775" y="3175"/>
                  </a:moveTo>
                  <a:cubicBezTo>
                    <a:pt x="485775" y="3175"/>
                    <a:pt x="485775" y="3175"/>
                    <a:pt x="495691" y="3175"/>
                  </a:cubicBezTo>
                  <a:cubicBezTo>
                    <a:pt x="495691" y="3175"/>
                    <a:pt x="495691" y="3175"/>
                    <a:pt x="495691" y="28795"/>
                  </a:cubicBezTo>
                  <a:cubicBezTo>
                    <a:pt x="495691" y="28795"/>
                    <a:pt x="495691" y="28795"/>
                    <a:pt x="496163" y="28795"/>
                  </a:cubicBezTo>
                  <a:cubicBezTo>
                    <a:pt x="497816" y="25653"/>
                    <a:pt x="501357" y="19610"/>
                    <a:pt x="510565" y="19610"/>
                  </a:cubicBezTo>
                  <a:cubicBezTo>
                    <a:pt x="522842" y="19610"/>
                    <a:pt x="531813" y="29520"/>
                    <a:pt x="531813" y="46197"/>
                  </a:cubicBezTo>
                  <a:cubicBezTo>
                    <a:pt x="531813" y="63116"/>
                    <a:pt x="523078" y="73025"/>
                    <a:pt x="510801" y="73025"/>
                  </a:cubicBezTo>
                  <a:cubicBezTo>
                    <a:pt x="501593" y="73025"/>
                    <a:pt x="498052" y="67224"/>
                    <a:pt x="496163" y="64082"/>
                  </a:cubicBezTo>
                  <a:cubicBezTo>
                    <a:pt x="496163" y="64082"/>
                    <a:pt x="496163" y="64082"/>
                    <a:pt x="495455" y="64082"/>
                  </a:cubicBezTo>
                  <a:cubicBezTo>
                    <a:pt x="495455" y="64082"/>
                    <a:pt x="495455" y="64082"/>
                    <a:pt x="495455" y="72058"/>
                  </a:cubicBezTo>
                  <a:cubicBezTo>
                    <a:pt x="495455" y="72058"/>
                    <a:pt x="495455" y="72058"/>
                    <a:pt x="485775" y="72058"/>
                  </a:cubicBezTo>
                  <a:cubicBezTo>
                    <a:pt x="485775" y="72058"/>
                    <a:pt x="485775" y="72058"/>
                    <a:pt x="485775" y="3175"/>
                  </a:cubicBezTo>
                  <a:close/>
                  <a:moveTo>
                    <a:pt x="322262" y="3175"/>
                  </a:moveTo>
                  <a:lnTo>
                    <a:pt x="331787" y="3175"/>
                  </a:lnTo>
                  <a:lnTo>
                    <a:pt x="331787" y="71438"/>
                  </a:lnTo>
                  <a:lnTo>
                    <a:pt x="322262" y="71438"/>
                  </a:lnTo>
                  <a:close/>
                  <a:moveTo>
                    <a:pt x="297770" y="3175"/>
                  </a:moveTo>
                  <a:cubicBezTo>
                    <a:pt x="297770" y="3175"/>
                    <a:pt x="297770" y="3175"/>
                    <a:pt x="307975" y="3175"/>
                  </a:cubicBezTo>
                  <a:cubicBezTo>
                    <a:pt x="307975" y="3175"/>
                    <a:pt x="307975" y="3175"/>
                    <a:pt x="307975" y="72058"/>
                  </a:cubicBezTo>
                  <a:cubicBezTo>
                    <a:pt x="307975" y="72058"/>
                    <a:pt x="307975" y="72058"/>
                    <a:pt x="298013" y="72058"/>
                  </a:cubicBezTo>
                  <a:cubicBezTo>
                    <a:pt x="298013" y="72058"/>
                    <a:pt x="298013" y="72058"/>
                    <a:pt x="298013" y="64082"/>
                  </a:cubicBezTo>
                  <a:cubicBezTo>
                    <a:pt x="298013" y="64082"/>
                    <a:pt x="298013" y="64082"/>
                    <a:pt x="297041" y="64082"/>
                  </a:cubicBezTo>
                  <a:cubicBezTo>
                    <a:pt x="295340" y="67224"/>
                    <a:pt x="291695" y="73025"/>
                    <a:pt x="282219" y="73025"/>
                  </a:cubicBezTo>
                  <a:cubicBezTo>
                    <a:pt x="269583" y="73025"/>
                    <a:pt x="260350" y="63116"/>
                    <a:pt x="260350" y="46197"/>
                  </a:cubicBezTo>
                  <a:cubicBezTo>
                    <a:pt x="260350" y="29520"/>
                    <a:pt x="269583" y="19610"/>
                    <a:pt x="282219" y="19610"/>
                  </a:cubicBezTo>
                  <a:cubicBezTo>
                    <a:pt x="291938" y="19610"/>
                    <a:pt x="295340" y="25653"/>
                    <a:pt x="297041" y="28795"/>
                  </a:cubicBezTo>
                  <a:cubicBezTo>
                    <a:pt x="297041" y="28795"/>
                    <a:pt x="297041" y="28795"/>
                    <a:pt x="297770" y="28795"/>
                  </a:cubicBezTo>
                  <a:close/>
                  <a:moveTo>
                    <a:pt x="239712" y="3175"/>
                  </a:moveTo>
                  <a:lnTo>
                    <a:pt x="250825" y="3175"/>
                  </a:lnTo>
                  <a:lnTo>
                    <a:pt x="250825" y="71438"/>
                  </a:lnTo>
                  <a:lnTo>
                    <a:pt x="239712" y="71438"/>
                  </a:lnTo>
                  <a:close/>
                  <a:moveTo>
                    <a:pt x="57150" y="3175"/>
                  </a:moveTo>
                  <a:lnTo>
                    <a:pt x="68263" y="3175"/>
                  </a:lnTo>
                  <a:lnTo>
                    <a:pt x="80963" y="55563"/>
                  </a:lnTo>
                  <a:lnTo>
                    <a:pt x="95250" y="3175"/>
                  </a:lnTo>
                  <a:lnTo>
                    <a:pt x="106363" y="3175"/>
                  </a:lnTo>
                  <a:lnTo>
                    <a:pt x="119063" y="55563"/>
                  </a:lnTo>
                  <a:lnTo>
                    <a:pt x="120650" y="55563"/>
                  </a:lnTo>
                  <a:lnTo>
                    <a:pt x="133350" y="3175"/>
                  </a:lnTo>
                  <a:lnTo>
                    <a:pt x="144463" y="3175"/>
                  </a:lnTo>
                  <a:lnTo>
                    <a:pt x="125413" y="71438"/>
                  </a:lnTo>
                  <a:lnTo>
                    <a:pt x="114300" y="71438"/>
                  </a:lnTo>
                  <a:lnTo>
                    <a:pt x="100013" y="20638"/>
                  </a:lnTo>
                  <a:lnTo>
                    <a:pt x="85725" y="71438"/>
                  </a:lnTo>
                  <a:lnTo>
                    <a:pt x="76200" y="71438"/>
                  </a:lnTo>
                  <a:close/>
                  <a:moveTo>
                    <a:pt x="349250" y="0"/>
                  </a:moveTo>
                  <a:cubicBezTo>
                    <a:pt x="352757" y="0"/>
                    <a:pt x="355600" y="2843"/>
                    <a:pt x="355600" y="6350"/>
                  </a:cubicBezTo>
                  <a:cubicBezTo>
                    <a:pt x="355600" y="9857"/>
                    <a:pt x="352757" y="12700"/>
                    <a:pt x="349250" y="12700"/>
                  </a:cubicBezTo>
                  <a:cubicBezTo>
                    <a:pt x="345743" y="12700"/>
                    <a:pt x="342900" y="9857"/>
                    <a:pt x="342900" y="6350"/>
                  </a:cubicBezTo>
                  <a:cubicBezTo>
                    <a:pt x="342900" y="2843"/>
                    <a:pt x="345743" y="0"/>
                    <a:pt x="349250" y="0"/>
                  </a:cubicBezTo>
                  <a:close/>
                </a:path>
              </a:pathLst>
            </a:custGeom>
            <a:solidFill>
              <a:srgbClr val="41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24" name="Vrije vorm: vorm 45" hidden="1">
              <a:extLst>
                <a:ext uri="{FF2B5EF4-FFF2-40B4-BE49-F238E27FC236}">
                  <a16:creationId xmlns:a16="http://schemas.microsoft.com/office/drawing/2014/main" id="{831E1668-B0F8-44BF-B0B4-02079BA1C0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8063" y="2203451"/>
              <a:ext cx="1458913" cy="274638"/>
            </a:xfrm>
            <a:custGeom>
              <a:avLst/>
              <a:gdLst>
                <a:gd name="connsiteX0" fmla="*/ 302244 w 1458913"/>
                <a:gd name="connsiteY0" fmla="*/ 174625 h 274638"/>
                <a:gd name="connsiteX1" fmla="*/ 261938 w 1458913"/>
                <a:gd name="connsiteY1" fmla="*/ 206136 h 274638"/>
                <a:gd name="connsiteX2" fmla="*/ 295843 w 1458913"/>
                <a:gd name="connsiteY2" fmla="*/ 238125 h 274638"/>
                <a:gd name="connsiteX3" fmla="*/ 334963 w 1458913"/>
                <a:gd name="connsiteY3" fmla="*/ 222847 h 274638"/>
                <a:gd name="connsiteX4" fmla="*/ 334963 w 1458913"/>
                <a:gd name="connsiteY4" fmla="*/ 177012 h 274638"/>
                <a:gd name="connsiteX5" fmla="*/ 302244 w 1458913"/>
                <a:gd name="connsiteY5" fmla="*/ 174625 h 274638"/>
                <a:gd name="connsiteX6" fmla="*/ 1154907 w 1458913"/>
                <a:gd name="connsiteY6" fmla="*/ 92074 h 274638"/>
                <a:gd name="connsiteX7" fmla="*/ 1100138 w 1458913"/>
                <a:gd name="connsiteY7" fmla="*/ 165144 h 274638"/>
                <a:gd name="connsiteX8" fmla="*/ 1154907 w 1458913"/>
                <a:gd name="connsiteY8" fmla="*/ 236537 h 274638"/>
                <a:gd name="connsiteX9" fmla="*/ 1209676 w 1458913"/>
                <a:gd name="connsiteY9" fmla="*/ 165144 h 274638"/>
                <a:gd name="connsiteX10" fmla="*/ 1154907 w 1458913"/>
                <a:gd name="connsiteY10" fmla="*/ 92074 h 274638"/>
                <a:gd name="connsiteX11" fmla="*/ 927295 w 1458913"/>
                <a:gd name="connsiteY11" fmla="*/ 88900 h 274638"/>
                <a:gd name="connsiteX12" fmla="*/ 879475 w 1458913"/>
                <a:gd name="connsiteY12" fmla="*/ 141288 h 274638"/>
                <a:gd name="connsiteX13" fmla="*/ 966788 w 1458913"/>
                <a:gd name="connsiteY13" fmla="*/ 141288 h 274638"/>
                <a:gd name="connsiteX14" fmla="*/ 927295 w 1458913"/>
                <a:gd name="connsiteY14" fmla="*/ 88900 h 274638"/>
                <a:gd name="connsiteX15" fmla="*/ 1374654 w 1458913"/>
                <a:gd name="connsiteY15" fmla="*/ 53975 h 274638"/>
                <a:gd name="connsiteX16" fmla="*/ 1451297 w 1458913"/>
                <a:gd name="connsiteY16" fmla="*/ 63262 h 274638"/>
                <a:gd name="connsiteX17" fmla="*/ 1451297 w 1458913"/>
                <a:gd name="connsiteY17" fmla="*/ 110649 h 274638"/>
                <a:gd name="connsiteX18" fmla="*/ 1416784 w 1458913"/>
                <a:gd name="connsiteY18" fmla="*/ 110649 h 274638"/>
                <a:gd name="connsiteX19" fmla="*/ 1372512 w 1458913"/>
                <a:gd name="connsiteY19" fmla="*/ 89932 h 274638"/>
                <a:gd name="connsiteX20" fmla="*/ 1336810 w 1458913"/>
                <a:gd name="connsiteY20" fmla="*/ 112316 h 274638"/>
                <a:gd name="connsiteX21" fmla="*/ 1382747 w 1458913"/>
                <a:gd name="connsiteY21" fmla="*/ 138510 h 274638"/>
                <a:gd name="connsiteX22" fmla="*/ 1458913 w 1458913"/>
                <a:gd name="connsiteY22" fmla="*/ 203756 h 274638"/>
                <a:gd name="connsiteX23" fmla="*/ 1361801 w 1458913"/>
                <a:gd name="connsiteY23" fmla="*/ 273050 h 274638"/>
                <a:gd name="connsiteX24" fmla="*/ 1281113 w 1458913"/>
                <a:gd name="connsiteY24" fmla="*/ 261620 h 274638"/>
                <a:gd name="connsiteX25" fmla="*/ 1281113 w 1458913"/>
                <a:gd name="connsiteY25" fmla="*/ 213519 h 274638"/>
                <a:gd name="connsiteX26" fmla="*/ 1316816 w 1458913"/>
                <a:gd name="connsiteY26" fmla="*/ 213519 h 274638"/>
                <a:gd name="connsiteX27" fmla="*/ 1361563 w 1458913"/>
                <a:gd name="connsiteY27" fmla="*/ 238046 h 274638"/>
                <a:gd name="connsiteX28" fmla="*/ 1399884 w 1458913"/>
                <a:gd name="connsiteY28" fmla="*/ 212805 h 274638"/>
                <a:gd name="connsiteX29" fmla="*/ 1354185 w 1458913"/>
                <a:gd name="connsiteY29" fmla="*/ 185420 h 274638"/>
                <a:gd name="connsiteX30" fmla="*/ 1283731 w 1458913"/>
                <a:gd name="connsiteY30" fmla="*/ 120888 h 274638"/>
                <a:gd name="connsiteX31" fmla="*/ 1374654 w 1458913"/>
                <a:gd name="connsiteY31" fmla="*/ 53975 h 274638"/>
                <a:gd name="connsiteX32" fmla="*/ 93779 w 1458913"/>
                <a:gd name="connsiteY32" fmla="*/ 53975 h 274638"/>
                <a:gd name="connsiteX33" fmla="*/ 170183 w 1458913"/>
                <a:gd name="connsiteY33" fmla="*/ 63262 h 274638"/>
                <a:gd name="connsiteX34" fmla="*/ 170183 w 1458913"/>
                <a:gd name="connsiteY34" fmla="*/ 110649 h 274638"/>
                <a:gd name="connsiteX35" fmla="*/ 135909 w 1458913"/>
                <a:gd name="connsiteY35" fmla="*/ 110649 h 274638"/>
                <a:gd name="connsiteX36" fmla="*/ 91637 w 1458913"/>
                <a:gd name="connsiteY36" fmla="*/ 89932 h 274638"/>
                <a:gd name="connsiteX37" fmla="*/ 55696 w 1458913"/>
                <a:gd name="connsiteY37" fmla="*/ 112316 h 274638"/>
                <a:gd name="connsiteX38" fmla="*/ 101634 w 1458913"/>
                <a:gd name="connsiteY38" fmla="*/ 138510 h 274638"/>
                <a:gd name="connsiteX39" fmla="*/ 177800 w 1458913"/>
                <a:gd name="connsiteY39" fmla="*/ 203756 h 274638"/>
                <a:gd name="connsiteX40" fmla="*/ 80926 w 1458913"/>
                <a:gd name="connsiteY40" fmla="*/ 273050 h 274638"/>
                <a:gd name="connsiteX41" fmla="*/ 0 w 1458913"/>
                <a:gd name="connsiteY41" fmla="*/ 261620 h 274638"/>
                <a:gd name="connsiteX42" fmla="*/ 0 w 1458913"/>
                <a:gd name="connsiteY42" fmla="*/ 213519 h 274638"/>
                <a:gd name="connsiteX43" fmla="*/ 35703 w 1458913"/>
                <a:gd name="connsiteY43" fmla="*/ 213519 h 274638"/>
                <a:gd name="connsiteX44" fmla="*/ 80450 w 1458913"/>
                <a:gd name="connsiteY44" fmla="*/ 238046 h 274638"/>
                <a:gd name="connsiteX45" fmla="*/ 118771 w 1458913"/>
                <a:gd name="connsiteY45" fmla="*/ 212805 h 274638"/>
                <a:gd name="connsiteX46" fmla="*/ 73310 w 1458913"/>
                <a:gd name="connsiteY46" fmla="*/ 185420 h 274638"/>
                <a:gd name="connsiteX47" fmla="*/ 2618 w 1458913"/>
                <a:gd name="connsiteY47" fmla="*/ 120888 h 274638"/>
                <a:gd name="connsiteX48" fmla="*/ 93779 w 1458913"/>
                <a:gd name="connsiteY48" fmla="*/ 53975 h 274638"/>
                <a:gd name="connsiteX49" fmla="*/ 928382 w 1458913"/>
                <a:gd name="connsiteY49" fmla="*/ 52388 h 274638"/>
                <a:gd name="connsiteX50" fmla="*/ 1030288 w 1458913"/>
                <a:gd name="connsiteY50" fmla="*/ 157954 h 274638"/>
                <a:gd name="connsiteX51" fmla="*/ 1029333 w 1458913"/>
                <a:gd name="connsiteY51" fmla="*/ 174158 h 274638"/>
                <a:gd name="connsiteX52" fmla="*/ 879696 w 1458913"/>
                <a:gd name="connsiteY52" fmla="*/ 174158 h 274638"/>
                <a:gd name="connsiteX53" fmla="*/ 937690 w 1458913"/>
                <a:gd name="connsiteY53" fmla="*/ 236353 h 274638"/>
                <a:gd name="connsiteX54" fmla="*/ 986853 w 1458913"/>
                <a:gd name="connsiteY54" fmla="*/ 213000 h 274638"/>
                <a:gd name="connsiteX55" fmla="*/ 1022174 w 1458913"/>
                <a:gd name="connsiteY55" fmla="*/ 213000 h 274638"/>
                <a:gd name="connsiteX56" fmla="*/ 1022174 w 1458913"/>
                <a:gd name="connsiteY56" fmla="*/ 252319 h 274638"/>
                <a:gd name="connsiteX57" fmla="*/ 932678 w 1458913"/>
                <a:gd name="connsiteY57" fmla="*/ 273051 h 274638"/>
                <a:gd name="connsiteX58" fmla="*/ 815975 w 1458913"/>
                <a:gd name="connsiteY58" fmla="*/ 163911 h 274638"/>
                <a:gd name="connsiteX59" fmla="*/ 928382 w 1458913"/>
                <a:gd name="connsiteY59" fmla="*/ 52388 h 274638"/>
                <a:gd name="connsiteX60" fmla="*/ 597377 w 1458913"/>
                <a:gd name="connsiteY60" fmla="*/ 52388 h 274638"/>
                <a:gd name="connsiteX61" fmla="*/ 655241 w 1458913"/>
                <a:gd name="connsiteY61" fmla="*/ 106318 h 274638"/>
                <a:gd name="connsiteX62" fmla="*/ 655241 w 1458913"/>
                <a:gd name="connsiteY62" fmla="*/ 227121 h 274638"/>
                <a:gd name="connsiteX63" fmla="*/ 665957 w 1458913"/>
                <a:gd name="connsiteY63" fmla="*/ 237427 h 274638"/>
                <a:gd name="connsiteX64" fmla="*/ 677863 w 1458913"/>
                <a:gd name="connsiteY64" fmla="*/ 237427 h 274638"/>
                <a:gd name="connsiteX65" fmla="*/ 677863 w 1458913"/>
                <a:gd name="connsiteY65" fmla="*/ 271463 h 274638"/>
                <a:gd name="connsiteX66" fmla="*/ 567611 w 1458913"/>
                <a:gd name="connsiteY66" fmla="*/ 271463 h 274638"/>
                <a:gd name="connsiteX67" fmla="*/ 567611 w 1458913"/>
                <a:gd name="connsiteY67" fmla="*/ 237427 h 274638"/>
                <a:gd name="connsiteX68" fmla="*/ 593090 w 1458913"/>
                <a:gd name="connsiteY68" fmla="*/ 237427 h 274638"/>
                <a:gd name="connsiteX69" fmla="*/ 593090 w 1458913"/>
                <a:gd name="connsiteY69" fmla="*/ 126931 h 274638"/>
                <a:gd name="connsiteX70" fmla="*/ 563801 w 1458913"/>
                <a:gd name="connsiteY70" fmla="*/ 99367 h 274638"/>
                <a:gd name="connsiteX71" fmla="*/ 514747 w 1458913"/>
                <a:gd name="connsiteY71" fmla="*/ 107516 h 274638"/>
                <a:gd name="connsiteX72" fmla="*/ 514747 w 1458913"/>
                <a:gd name="connsiteY72" fmla="*/ 237427 h 274638"/>
                <a:gd name="connsiteX73" fmla="*/ 540703 w 1458913"/>
                <a:gd name="connsiteY73" fmla="*/ 237427 h 274638"/>
                <a:gd name="connsiteX74" fmla="*/ 540703 w 1458913"/>
                <a:gd name="connsiteY74" fmla="*/ 271463 h 274638"/>
                <a:gd name="connsiteX75" fmla="*/ 427117 w 1458913"/>
                <a:gd name="connsiteY75" fmla="*/ 271463 h 274638"/>
                <a:gd name="connsiteX76" fmla="*/ 427117 w 1458913"/>
                <a:gd name="connsiteY76" fmla="*/ 237427 h 274638"/>
                <a:gd name="connsiteX77" fmla="*/ 441881 w 1458913"/>
                <a:gd name="connsiteY77" fmla="*/ 237427 h 274638"/>
                <a:gd name="connsiteX78" fmla="*/ 452596 w 1458913"/>
                <a:gd name="connsiteY78" fmla="*/ 227121 h 274638"/>
                <a:gd name="connsiteX79" fmla="*/ 452596 w 1458913"/>
                <a:gd name="connsiteY79" fmla="*/ 102962 h 274638"/>
                <a:gd name="connsiteX80" fmla="*/ 441881 w 1458913"/>
                <a:gd name="connsiteY80" fmla="*/ 91937 h 274638"/>
                <a:gd name="connsiteX81" fmla="*/ 425450 w 1458913"/>
                <a:gd name="connsiteY81" fmla="*/ 91937 h 274638"/>
                <a:gd name="connsiteX82" fmla="*/ 425450 w 1458913"/>
                <a:gd name="connsiteY82" fmla="*/ 55744 h 274638"/>
                <a:gd name="connsiteX83" fmla="*/ 501650 w 1458913"/>
                <a:gd name="connsiteY83" fmla="*/ 55744 h 274638"/>
                <a:gd name="connsiteX84" fmla="*/ 514271 w 1458913"/>
                <a:gd name="connsiteY84" fmla="*/ 83787 h 274638"/>
                <a:gd name="connsiteX85" fmla="*/ 597377 w 1458913"/>
                <a:gd name="connsiteY85" fmla="*/ 52388 h 274638"/>
                <a:gd name="connsiteX86" fmla="*/ 309120 w 1458913"/>
                <a:gd name="connsiteY86" fmla="*/ 52388 h 274638"/>
                <a:gd name="connsiteX87" fmla="*/ 397992 w 1458913"/>
                <a:gd name="connsiteY87" fmla="*/ 119588 h 274638"/>
                <a:gd name="connsiteX88" fmla="*/ 397992 w 1458913"/>
                <a:gd name="connsiteY88" fmla="*/ 226107 h 274638"/>
                <a:gd name="connsiteX89" fmla="*/ 408743 w 1458913"/>
                <a:gd name="connsiteY89" fmla="*/ 236353 h 274638"/>
                <a:gd name="connsiteX90" fmla="*/ 420688 w 1458913"/>
                <a:gd name="connsiteY90" fmla="*/ 236353 h 274638"/>
                <a:gd name="connsiteX91" fmla="*/ 420688 w 1458913"/>
                <a:gd name="connsiteY91" fmla="*/ 264949 h 274638"/>
                <a:gd name="connsiteX92" fmla="*/ 382941 w 1458913"/>
                <a:gd name="connsiteY92" fmla="*/ 273051 h 274638"/>
                <a:gd name="connsiteX93" fmla="*/ 338266 w 1458913"/>
                <a:gd name="connsiteY93" fmla="*/ 246124 h 274638"/>
                <a:gd name="connsiteX94" fmla="*/ 273284 w 1458913"/>
                <a:gd name="connsiteY94" fmla="*/ 272575 h 274638"/>
                <a:gd name="connsiteX95" fmla="*/ 201613 w 1458913"/>
                <a:gd name="connsiteY95" fmla="*/ 207996 h 274638"/>
                <a:gd name="connsiteX96" fmla="*/ 290008 w 1458913"/>
                <a:gd name="connsiteY96" fmla="*/ 142703 h 274638"/>
                <a:gd name="connsiteX97" fmla="*/ 335638 w 1458913"/>
                <a:gd name="connsiteY97" fmla="*/ 147707 h 274638"/>
                <a:gd name="connsiteX98" fmla="*/ 335638 w 1458913"/>
                <a:gd name="connsiteY98" fmla="*/ 125307 h 274638"/>
                <a:gd name="connsiteX99" fmla="*/ 296697 w 1458913"/>
                <a:gd name="connsiteY99" fmla="*/ 93375 h 274638"/>
                <a:gd name="connsiteX100" fmla="*/ 245094 w 1458913"/>
                <a:gd name="connsiteY100" fmla="*/ 112439 h 274638"/>
                <a:gd name="connsiteX101" fmla="*/ 216425 w 1458913"/>
                <a:gd name="connsiteY101" fmla="*/ 112439 h 274638"/>
                <a:gd name="connsiteX102" fmla="*/ 216425 w 1458913"/>
                <a:gd name="connsiteY102" fmla="*/ 68831 h 274638"/>
                <a:gd name="connsiteX103" fmla="*/ 309120 w 1458913"/>
                <a:gd name="connsiteY103" fmla="*/ 52388 h 274638"/>
                <a:gd name="connsiteX104" fmla="*/ 1154113 w 1458913"/>
                <a:gd name="connsiteY104" fmla="*/ 52387 h 274638"/>
                <a:gd name="connsiteX105" fmla="*/ 1271588 w 1458913"/>
                <a:gd name="connsiteY105" fmla="*/ 162719 h 274638"/>
                <a:gd name="connsiteX106" fmla="*/ 1154113 w 1458913"/>
                <a:gd name="connsiteY106" fmla="*/ 273051 h 274638"/>
                <a:gd name="connsiteX107" fmla="*/ 1036638 w 1458913"/>
                <a:gd name="connsiteY107" fmla="*/ 162719 h 274638"/>
                <a:gd name="connsiteX108" fmla="*/ 1154113 w 1458913"/>
                <a:gd name="connsiteY108" fmla="*/ 52387 h 274638"/>
                <a:gd name="connsiteX109" fmla="*/ 701058 w 1458913"/>
                <a:gd name="connsiteY109" fmla="*/ 0 h 274638"/>
                <a:gd name="connsiteX110" fmla="*/ 763063 w 1458913"/>
                <a:gd name="connsiteY110" fmla="*/ 0 h 274638"/>
                <a:gd name="connsiteX111" fmla="*/ 763063 w 1458913"/>
                <a:gd name="connsiteY111" fmla="*/ 57117 h 274638"/>
                <a:gd name="connsiteX112" fmla="*/ 807963 w 1458913"/>
                <a:gd name="connsiteY112" fmla="*/ 57117 h 274638"/>
                <a:gd name="connsiteX113" fmla="*/ 807963 w 1458913"/>
                <a:gd name="connsiteY113" fmla="*/ 93053 h 274638"/>
                <a:gd name="connsiteX114" fmla="*/ 763063 w 1458913"/>
                <a:gd name="connsiteY114" fmla="*/ 93053 h 274638"/>
                <a:gd name="connsiteX115" fmla="*/ 763063 w 1458913"/>
                <a:gd name="connsiteY115" fmla="*/ 210619 h 274638"/>
                <a:gd name="connsiteX116" fmla="*/ 794422 w 1458913"/>
                <a:gd name="connsiteY116" fmla="*/ 237512 h 274638"/>
                <a:gd name="connsiteX117" fmla="*/ 809626 w 1458913"/>
                <a:gd name="connsiteY117" fmla="*/ 237512 h 274638"/>
                <a:gd name="connsiteX118" fmla="*/ 809626 w 1458913"/>
                <a:gd name="connsiteY118" fmla="*/ 269164 h 274638"/>
                <a:gd name="connsiteX119" fmla="*/ 769715 w 1458913"/>
                <a:gd name="connsiteY119" fmla="*/ 274638 h 274638"/>
                <a:gd name="connsiteX120" fmla="*/ 701058 w 1458913"/>
                <a:gd name="connsiteY120" fmla="*/ 217045 h 274638"/>
                <a:gd name="connsiteX121" fmla="*/ 701058 w 1458913"/>
                <a:gd name="connsiteY121" fmla="*/ 93053 h 274638"/>
                <a:gd name="connsiteX122" fmla="*/ 674688 w 1458913"/>
                <a:gd name="connsiteY122" fmla="*/ 93053 h 274638"/>
                <a:gd name="connsiteX123" fmla="*/ 674688 w 1458913"/>
                <a:gd name="connsiteY123" fmla="*/ 57117 h 274638"/>
                <a:gd name="connsiteX124" fmla="*/ 701058 w 1458913"/>
                <a:gd name="connsiteY124" fmla="*/ 57117 h 274638"/>
                <a:gd name="connsiteX125" fmla="*/ 701058 w 1458913"/>
                <a:gd name="connsiteY125" fmla="*/ 0 h 27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458913" h="274638">
                  <a:moveTo>
                    <a:pt x="302244" y="174625"/>
                  </a:moveTo>
                  <a:cubicBezTo>
                    <a:pt x="277349" y="174625"/>
                    <a:pt x="261938" y="184413"/>
                    <a:pt x="261938" y="206136"/>
                  </a:cubicBezTo>
                  <a:cubicBezTo>
                    <a:pt x="261938" y="227860"/>
                    <a:pt x="275215" y="238125"/>
                    <a:pt x="295843" y="238125"/>
                  </a:cubicBezTo>
                  <a:cubicBezTo>
                    <a:pt x="311728" y="238125"/>
                    <a:pt x="324294" y="232396"/>
                    <a:pt x="334963" y="222847"/>
                  </a:cubicBezTo>
                  <a:cubicBezTo>
                    <a:pt x="334963" y="177012"/>
                    <a:pt x="334963" y="177012"/>
                    <a:pt x="334963" y="177012"/>
                  </a:cubicBezTo>
                  <a:cubicBezTo>
                    <a:pt x="325242" y="175580"/>
                    <a:pt x="314099" y="174625"/>
                    <a:pt x="302244" y="174625"/>
                  </a:cubicBezTo>
                  <a:close/>
                  <a:moveTo>
                    <a:pt x="1154907" y="92074"/>
                  </a:moveTo>
                  <a:cubicBezTo>
                    <a:pt x="1123576" y="92074"/>
                    <a:pt x="1100138" y="116271"/>
                    <a:pt x="1100138" y="165144"/>
                  </a:cubicBezTo>
                  <a:cubicBezTo>
                    <a:pt x="1100138" y="213538"/>
                    <a:pt x="1123576" y="236537"/>
                    <a:pt x="1154907" y="236537"/>
                  </a:cubicBezTo>
                  <a:cubicBezTo>
                    <a:pt x="1185999" y="236537"/>
                    <a:pt x="1209676" y="213538"/>
                    <a:pt x="1209676" y="165144"/>
                  </a:cubicBezTo>
                  <a:cubicBezTo>
                    <a:pt x="1209676" y="116271"/>
                    <a:pt x="1185999" y="92074"/>
                    <a:pt x="1154907" y="92074"/>
                  </a:cubicBezTo>
                  <a:close/>
                  <a:moveTo>
                    <a:pt x="927295" y="88900"/>
                  </a:moveTo>
                  <a:cubicBezTo>
                    <a:pt x="901363" y="88900"/>
                    <a:pt x="884233" y="104617"/>
                    <a:pt x="879475" y="141288"/>
                  </a:cubicBezTo>
                  <a:cubicBezTo>
                    <a:pt x="966788" y="141288"/>
                    <a:pt x="966788" y="141288"/>
                    <a:pt x="966788" y="141288"/>
                  </a:cubicBezTo>
                  <a:cubicBezTo>
                    <a:pt x="964647" y="103664"/>
                    <a:pt x="952751" y="88900"/>
                    <a:pt x="927295" y="88900"/>
                  </a:cubicBezTo>
                  <a:close/>
                  <a:moveTo>
                    <a:pt x="1374654" y="53975"/>
                  </a:moveTo>
                  <a:cubicBezTo>
                    <a:pt x="1409643" y="53975"/>
                    <a:pt x="1433445" y="57547"/>
                    <a:pt x="1451297" y="63262"/>
                  </a:cubicBezTo>
                  <a:cubicBezTo>
                    <a:pt x="1451297" y="63262"/>
                    <a:pt x="1451297" y="63262"/>
                    <a:pt x="1451297" y="110649"/>
                  </a:cubicBezTo>
                  <a:cubicBezTo>
                    <a:pt x="1451297" y="110649"/>
                    <a:pt x="1451297" y="110649"/>
                    <a:pt x="1416784" y="110649"/>
                  </a:cubicBezTo>
                  <a:cubicBezTo>
                    <a:pt x="1409643" y="98028"/>
                    <a:pt x="1395838" y="89932"/>
                    <a:pt x="1372512" y="89932"/>
                  </a:cubicBezTo>
                  <a:cubicBezTo>
                    <a:pt x="1349663" y="89932"/>
                    <a:pt x="1336810" y="98743"/>
                    <a:pt x="1336810" y="112316"/>
                  </a:cubicBezTo>
                  <a:cubicBezTo>
                    <a:pt x="1336810" y="125413"/>
                    <a:pt x="1344902" y="133033"/>
                    <a:pt x="1382747" y="138510"/>
                  </a:cubicBezTo>
                  <a:cubicBezTo>
                    <a:pt x="1436777" y="146130"/>
                    <a:pt x="1458913" y="160417"/>
                    <a:pt x="1458913" y="203756"/>
                  </a:cubicBezTo>
                  <a:cubicBezTo>
                    <a:pt x="1458913" y="245666"/>
                    <a:pt x="1429637" y="273050"/>
                    <a:pt x="1361801" y="273050"/>
                  </a:cubicBezTo>
                  <a:cubicBezTo>
                    <a:pt x="1321576" y="273050"/>
                    <a:pt x="1299441" y="267335"/>
                    <a:pt x="1281113" y="261620"/>
                  </a:cubicBezTo>
                  <a:cubicBezTo>
                    <a:pt x="1281113" y="261620"/>
                    <a:pt x="1281113" y="261620"/>
                    <a:pt x="1281113" y="213519"/>
                  </a:cubicBezTo>
                  <a:cubicBezTo>
                    <a:pt x="1281113" y="213519"/>
                    <a:pt x="1281113" y="213519"/>
                    <a:pt x="1316816" y="213519"/>
                  </a:cubicBezTo>
                  <a:cubicBezTo>
                    <a:pt x="1321814" y="228521"/>
                    <a:pt x="1341808" y="238046"/>
                    <a:pt x="1361563" y="238046"/>
                  </a:cubicBezTo>
                  <a:cubicBezTo>
                    <a:pt x="1385365" y="238046"/>
                    <a:pt x="1399884" y="228283"/>
                    <a:pt x="1399884" y="212805"/>
                  </a:cubicBezTo>
                  <a:cubicBezTo>
                    <a:pt x="1399884" y="196850"/>
                    <a:pt x="1390126" y="190183"/>
                    <a:pt x="1354185" y="185420"/>
                  </a:cubicBezTo>
                  <a:cubicBezTo>
                    <a:pt x="1306105" y="178753"/>
                    <a:pt x="1283731" y="163036"/>
                    <a:pt x="1283731" y="120888"/>
                  </a:cubicBezTo>
                  <a:cubicBezTo>
                    <a:pt x="1283731" y="78502"/>
                    <a:pt x="1317768" y="53975"/>
                    <a:pt x="1374654" y="53975"/>
                  </a:cubicBezTo>
                  <a:close/>
                  <a:moveTo>
                    <a:pt x="93779" y="53975"/>
                  </a:moveTo>
                  <a:cubicBezTo>
                    <a:pt x="128530" y="53975"/>
                    <a:pt x="152332" y="57547"/>
                    <a:pt x="170183" y="63262"/>
                  </a:cubicBezTo>
                  <a:cubicBezTo>
                    <a:pt x="170183" y="63262"/>
                    <a:pt x="170183" y="63262"/>
                    <a:pt x="170183" y="110649"/>
                  </a:cubicBezTo>
                  <a:cubicBezTo>
                    <a:pt x="170183" y="110649"/>
                    <a:pt x="170183" y="110649"/>
                    <a:pt x="135909" y="110649"/>
                  </a:cubicBezTo>
                  <a:cubicBezTo>
                    <a:pt x="128530" y="98028"/>
                    <a:pt x="114963" y="89932"/>
                    <a:pt x="91637" y="89932"/>
                  </a:cubicBezTo>
                  <a:cubicBezTo>
                    <a:pt x="68549" y="89932"/>
                    <a:pt x="55696" y="98743"/>
                    <a:pt x="55696" y="112316"/>
                  </a:cubicBezTo>
                  <a:cubicBezTo>
                    <a:pt x="55696" y="125413"/>
                    <a:pt x="63789" y="133033"/>
                    <a:pt x="101634" y="138510"/>
                  </a:cubicBezTo>
                  <a:cubicBezTo>
                    <a:pt x="155664" y="146130"/>
                    <a:pt x="177800" y="160417"/>
                    <a:pt x="177800" y="203756"/>
                  </a:cubicBezTo>
                  <a:cubicBezTo>
                    <a:pt x="177800" y="245666"/>
                    <a:pt x="148524" y="273050"/>
                    <a:pt x="80926" y="273050"/>
                  </a:cubicBezTo>
                  <a:cubicBezTo>
                    <a:pt x="40463" y="273050"/>
                    <a:pt x="18327" y="267335"/>
                    <a:pt x="0" y="261620"/>
                  </a:cubicBezTo>
                  <a:cubicBezTo>
                    <a:pt x="0" y="261620"/>
                    <a:pt x="0" y="261620"/>
                    <a:pt x="0" y="213519"/>
                  </a:cubicBezTo>
                  <a:cubicBezTo>
                    <a:pt x="0" y="213519"/>
                    <a:pt x="0" y="213519"/>
                    <a:pt x="35703" y="213519"/>
                  </a:cubicBezTo>
                  <a:cubicBezTo>
                    <a:pt x="40939" y="228521"/>
                    <a:pt x="60933" y="238046"/>
                    <a:pt x="80450" y="238046"/>
                  </a:cubicBezTo>
                  <a:cubicBezTo>
                    <a:pt x="104252" y="238046"/>
                    <a:pt x="118771" y="228283"/>
                    <a:pt x="118771" y="212805"/>
                  </a:cubicBezTo>
                  <a:cubicBezTo>
                    <a:pt x="118771" y="196850"/>
                    <a:pt x="109013" y="190183"/>
                    <a:pt x="73310" y="185420"/>
                  </a:cubicBezTo>
                  <a:cubicBezTo>
                    <a:pt x="25230" y="178753"/>
                    <a:pt x="2618" y="163036"/>
                    <a:pt x="2618" y="120888"/>
                  </a:cubicBezTo>
                  <a:cubicBezTo>
                    <a:pt x="2618" y="78502"/>
                    <a:pt x="36655" y="53975"/>
                    <a:pt x="93779" y="53975"/>
                  </a:cubicBezTo>
                  <a:close/>
                  <a:moveTo>
                    <a:pt x="928382" y="52388"/>
                  </a:moveTo>
                  <a:cubicBezTo>
                    <a:pt x="995206" y="52388"/>
                    <a:pt x="1030288" y="85273"/>
                    <a:pt x="1030288" y="157954"/>
                  </a:cubicBezTo>
                  <a:cubicBezTo>
                    <a:pt x="1030288" y="165341"/>
                    <a:pt x="1029333" y="172252"/>
                    <a:pt x="1029333" y="174158"/>
                  </a:cubicBezTo>
                  <a:cubicBezTo>
                    <a:pt x="1029333" y="174158"/>
                    <a:pt x="1029333" y="174158"/>
                    <a:pt x="879696" y="174158"/>
                  </a:cubicBezTo>
                  <a:cubicBezTo>
                    <a:pt x="882321" y="216575"/>
                    <a:pt x="901891" y="236353"/>
                    <a:pt x="937690" y="236353"/>
                  </a:cubicBezTo>
                  <a:cubicBezTo>
                    <a:pt x="965374" y="236353"/>
                    <a:pt x="975159" y="226822"/>
                    <a:pt x="986853" y="213000"/>
                  </a:cubicBezTo>
                  <a:cubicBezTo>
                    <a:pt x="986853" y="213000"/>
                    <a:pt x="986853" y="213000"/>
                    <a:pt x="1022174" y="213000"/>
                  </a:cubicBezTo>
                  <a:cubicBezTo>
                    <a:pt x="1022174" y="213000"/>
                    <a:pt x="1022174" y="213000"/>
                    <a:pt x="1022174" y="252319"/>
                  </a:cubicBezTo>
                  <a:cubicBezTo>
                    <a:pt x="1003797" y="262804"/>
                    <a:pt x="979454" y="273051"/>
                    <a:pt x="932678" y="273051"/>
                  </a:cubicBezTo>
                  <a:cubicBezTo>
                    <a:pt x="854876" y="273051"/>
                    <a:pt x="815975" y="231349"/>
                    <a:pt x="815975" y="163911"/>
                  </a:cubicBezTo>
                  <a:cubicBezTo>
                    <a:pt x="815975" y="95043"/>
                    <a:pt x="860842" y="52388"/>
                    <a:pt x="928382" y="52388"/>
                  </a:cubicBezTo>
                  <a:close/>
                  <a:moveTo>
                    <a:pt x="597377" y="52388"/>
                  </a:moveTo>
                  <a:cubicBezTo>
                    <a:pt x="628571" y="52388"/>
                    <a:pt x="655241" y="64373"/>
                    <a:pt x="655241" y="106318"/>
                  </a:cubicBezTo>
                  <a:cubicBezTo>
                    <a:pt x="655241" y="106318"/>
                    <a:pt x="655241" y="106318"/>
                    <a:pt x="655241" y="227121"/>
                  </a:cubicBezTo>
                  <a:cubicBezTo>
                    <a:pt x="655241" y="231915"/>
                    <a:pt x="660956" y="237427"/>
                    <a:pt x="665957" y="237427"/>
                  </a:cubicBezTo>
                  <a:cubicBezTo>
                    <a:pt x="665957" y="237427"/>
                    <a:pt x="665957" y="237427"/>
                    <a:pt x="677863" y="237427"/>
                  </a:cubicBezTo>
                  <a:cubicBezTo>
                    <a:pt x="677863" y="237427"/>
                    <a:pt x="677863" y="237427"/>
                    <a:pt x="677863" y="271463"/>
                  </a:cubicBezTo>
                  <a:cubicBezTo>
                    <a:pt x="677863" y="271463"/>
                    <a:pt x="677863" y="271463"/>
                    <a:pt x="567611" y="271463"/>
                  </a:cubicBezTo>
                  <a:cubicBezTo>
                    <a:pt x="567611" y="271463"/>
                    <a:pt x="567611" y="271463"/>
                    <a:pt x="567611" y="237427"/>
                  </a:cubicBezTo>
                  <a:cubicBezTo>
                    <a:pt x="567611" y="237427"/>
                    <a:pt x="567611" y="237427"/>
                    <a:pt x="593090" y="237427"/>
                  </a:cubicBezTo>
                  <a:cubicBezTo>
                    <a:pt x="593090" y="237427"/>
                    <a:pt x="593090" y="237427"/>
                    <a:pt x="593090" y="126931"/>
                  </a:cubicBezTo>
                  <a:cubicBezTo>
                    <a:pt x="593090" y="105359"/>
                    <a:pt x="584518" y="99367"/>
                    <a:pt x="563801" y="99367"/>
                  </a:cubicBezTo>
                  <a:cubicBezTo>
                    <a:pt x="545941" y="99367"/>
                    <a:pt x="529273" y="102962"/>
                    <a:pt x="514747" y="107516"/>
                  </a:cubicBezTo>
                  <a:cubicBezTo>
                    <a:pt x="514747" y="107516"/>
                    <a:pt x="514747" y="107516"/>
                    <a:pt x="514747" y="237427"/>
                  </a:cubicBezTo>
                  <a:cubicBezTo>
                    <a:pt x="514747" y="237427"/>
                    <a:pt x="514747" y="237427"/>
                    <a:pt x="540703" y="237427"/>
                  </a:cubicBezTo>
                  <a:cubicBezTo>
                    <a:pt x="540703" y="237427"/>
                    <a:pt x="540703" y="237427"/>
                    <a:pt x="540703" y="271463"/>
                  </a:cubicBezTo>
                  <a:cubicBezTo>
                    <a:pt x="540703" y="271463"/>
                    <a:pt x="540703" y="271463"/>
                    <a:pt x="427117" y="271463"/>
                  </a:cubicBezTo>
                  <a:cubicBezTo>
                    <a:pt x="427117" y="271463"/>
                    <a:pt x="427117" y="271463"/>
                    <a:pt x="427117" y="237427"/>
                  </a:cubicBezTo>
                  <a:cubicBezTo>
                    <a:pt x="427117" y="237427"/>
                    <a:pt x="427117" y="237427"/>
                    <a:pt x="441881" y="237427"/>
                  </a:cubicBezTo>
                  <a:cubicBezTo>
                    <a:pt x="447119" y="237427"/>
                    <a:pt x="452596" y="231675"/>
                    <a:pt x="452596" y="227121"/>
                  </a:cubicBezTo>
                  <a:cubicBezTo>
                    <a:pt x="452596" y="227121"/>
                    <a:pt x="452596" y="227121"/>
                    <a:pt x="452596" y="102962"/>
                  </a:cubicBezTo>
                  <a:cubicBezTo>
                    <a:pt x="452596" y="98408"/>
                    <a:pt x="447119" y="91937"/>
                    <a:pt x="441881" y="91937"/>
                  </a:cubicBezTo>
                  <a:cubicBezTo>
                    <a:pt x="441881" y="91937"/>
                    <a:pt x="441881" y="91937"/>
                    <a:pt x="425450" y="91937"/>
                  </a:cubicBezTo>
                  <a:cubicBezTo>
                    <a:pt x="425450" y="91937"/>
                    <a:pt x="425450" y="91937"/>
                    <a:pt x="425450" y="55744"/>
                  </a:cubicBezTo>
                  <a:cubicBezTo>
                    <a:pt x="425450" y="55744"/>
                    <a:pt x="425450" y="55744"/>
                    <a:pt x="501650" y="55744"/>
                  </a:cubicBezTo>
                  <a:cubicBezTo>
                    <a:pt x="508794" y="55744"/>
                    <a:pt x="513080" y="61496"/>
                    <a:pt x="514271" y="83787"/>
                  </a:cubicBezTo>
                  <a:cubicBezTo>
                    <a:pt x="535226" y="64852"/>
                    <a:pt x="563801" y="52388"/>
                    <a:pt x="597377" y="52388"/>
                  </a:cubicBezTo>
                  <a:close/>
                  <a:moveTo>
                    <a:pt x="309120" y="52388"/>
                  </a:moveTo>
                  <a:cubicBezTo>
                    <a:pt x="367174" y="52388"/>
                    <a:pt x="397992" y="70499"/>
                    <a:pt x="397992" y="119588"/>
                  </a:cubicBezTo>
                  <a:cubicBezTo>
                    <a:pt x="397992" y="119588"/>
                    <a:pt x="397992" y="119588"/>
                    <a:pt x="397992" y="226107"/>
                  </a:cubicBezTo>
                  <a:cubicBezTo>
                    <a:pt x="397992" y="230873"/>
                    <a:pt x="403487" y="236353"/>
                    <a:pt x="408743" y="236353"/>
                  </a:cubicBezTo>
                  <a:cubicBezTo>
                    <a:pt x="408743" y="236353"/>
                    <a:pt x="408743" y="236353"/>
                    <a:pt x="420688" y="236353"/>
                  </a:cubicBezTo>
                  <a:cubicBezTo>
                    <a:pt x="420688" y="236353"/>
                    <a:pt x="420688" y="236353"/>
                    <a:pt x="420688" y="264949"/>
                  </a:cubicBezTo>
                  <a:cubicBezTo>
                    <a:pt x="412088" y="269715"/>
                    <a:pt x="399187" y="273051"/>
                    <a:pt x="382941" y="273051"/>
                  </a:cubicBezTo>
                  <a:cubicBezTo>
                    <a:pt x="356901" y="273051"/>
                    <a:pt x="343761" y="263281"/>
                    <a:pt x="338266" y="246124"/>
                  </a:cubicBezTo>
                  <a:cubicBezTo>
                    <a:pt x="321543" y="265664"/>
                    <a:pt x="300519" y="272575"/>
                    <a:pt x="273284" y="272575"/>
                  </a:cubicBezTo>
                  <a:cubicBezTo>
                    <a:pt x="231476" y="272575"/>
                    <a:pt x="201613" y="250651"/>
                    <a:pt x="201613" y="207996"/>
                  </a:cubicBezTo>
                  <a:cubicBezTo>
                    <a:pt x="201613" y="163196"/>
                    <a:pt x="238165" y="142703"/>
                    <a:pt x="290008" y="142703"/>
                  </a:cubicBezTo>
                  <a:cubicBezTo>
                    <a:pt x="308642" y="142703"/>
                    <a:pt x="321543" y="144371"/>
                    <a:pt x="335638" y="147707"/>
                  </a:cubicBezTo>
                  <a:cubicBezTo>
                    <a:pt x="335638" y="147707"/>
                    <a:pt x="335638" y="147707"/>
                    <a:pt x="335638" y="125307"/>
                  </a:cubicBezTo>
                  <a:cubicBezTo>
                    <a:pt x="335638" y="103622"/>
                    <a:pt x="323215" y="93375"/>
                    <a:pt x="296697" y="93375"/>
                  </a:cubicBezTo>
                  <a:cubicBezTo>
                    <a:pt x="269940" y="93375"/>
                    <a:pt x="256083" y="103145"/>
                    <a:pt x="245094" y="112439"/>
                  </a:cubicBezTo>
                  <a:cubicBezTo>
                    <a:pt x="245094" y="112439"/>
                    <a:pt x="245094" y="112439"/>
                    <a:pt x="216425" y="112439"/>
                  </a:cubicBezTo>
                  <a:cubicBezTo>
                    <a:pt x="216425" y="112439"/>
                    <a:pt x="216425" y="112439"/>
                    <a:pt x="216425" y="68831"/>
                  </a:cubicBezTo>
                  <a:cubicBezTo>
                    <a:pt x="237449" y="59775"/>
                    <a:pt x="265639" y="52388"/>
                    <a:pt x="309120" y="52388"/>
                  </a:cubicBezTo>
                  <a:close/>
                  <a:moveTo>
                    <a:pt x="1154113" y="52387"/>
                  </a:moveTo>
                  <a:cubicBezTo>
                    <a:pt x="1218993" y="52387"/>
                    <a:pt x="1271588" y="101784"/>
                    <a:pt x="1271588" y="162719"/>
                  </a:cubicBezTo>
                  <a:cubicBezTo>
                    <a:pt x="1271588" y="223654"/>
                    <a:pt x="1218993" y="273051"/>
                    <a:pt x="1154113" y="273051"/>
                  </a:cubicBezTo>
                  <a:cubicBezTo>
                    <a:pt x="1089233" y="273051"/>
                    <a:pt x="1036638" y="223654"/>
                    <a:pt x="1036638" y="162719"/>
                  </a:cubicBezTo>
                  <a:cubicBezTo>
                    <a:pt x="1036638" y="101784"/>
                    <a:pt x="1089233" y="52387"/>
                    <a:pt x="1154113" y="52387"/>
                  </a:cubicBezTo>
                  <a:close/>
                  <a:moveTo>
                    <a:pt x="701058" y="0"/>
                  </a:moveTo>
                  <a:cubicBezTo>
                    <a:pt x="701058" y="0"/>
                    <a:pt x="701058" y="0"/>
                    <a:pt x="763063" y="0"/>
                  </a:cubicBezTo>
                  <a:cubicBezTo>
                    <a:pt x="763063" y="0"/>
                    <a:pt x="763063" y="0"/>
                    <a:pt x="763063" y="57117"/>
                  </a:cubicBezTo>
                  <a:cubicBezTo>
                    <a:pt x="763063" y="57117"/>
                    <a:pt x="763063" y="57117"/>
                    <a:pt x="807963" y="57117"/>
                  </a:cubicBezTo>
                  <a:cubicBezTo>
                    <a:pt x="807963" y="57117"/>
                    <a:pt x="807963" y="57117"/>
                    <a:pt x="807963" y="93053"/>
                  </a:cubicBezTo>
                  <a:cubicBezTo>
                    <a:pt x="807963" y="93053"/>
                    <a:pt x="807963" y="93053"/>
                    <a:pt x="763063" y="93053"/>
                  </a:cubicBezTo>
                  <a:cubicBezTo>
                    <a:pt x="763063" y="93053"/>
                    <a:pt x="763063" y="93053"/>
                    <a:pt x="763063" y="210619"/>
                  </a:cubicBezTo>
                  <a:cubicBezTo>
                    <a:pt x="763063" y="233466"/>
                    <a:pt x="771378" y="237512"/>
                    <a:pt x="794422" y="237512"/>
                  </a:cubicBezTo>
                  <a:cubicBezTo>
                    <a:pt x="794422" y="237512"/>
                    <a:pt x="794422" y="237512"/>
                    <a:pt x="809626" y="237512"/>
                  </a:cubicBezTo>
                  <a:lnTo>
                    <a:pt x="809626" y="269164"/>
                  </a:lnTo>
                  <a:cubicBezTo>
                    <a:pt x="800361" y="272020"/>
                    <a:pt x="787295" y="274638"/>
                    <a:pt x="769715" y="274638"/>
                  </a:cubicBezTo>
                  <a:cubicBezTo>
                    <a:pt x="726953" y="274638"/>
                    <a:pt x="701058" y="261549"/>
                    <a:pt x="701058" y="217045"/>
                  </a:cubicBezTo>
                  <a:cubicBezTo>
                    <a:pt x="701058" y="217045"/>
                    <a:pt x="701058" y="217045"/>
                    <a:pt x="701058" y="93053"/>
                  </a:cubicBezTo>
                  <a:cubicBezTo>
                    <a:pt x="701058" y="93053"/>
                    <a:pt x="701058" y="93053"/>
                    <a:pt x="674688" y="93053"/>
                  </a:cubicBezTo>
                  <a:cubicBezTo>
                    <a:pt x="674688" y="93053"/>
                    <a:pt x="674688" y="93053"/>
                    <a:pt x="674688" y="57117"/>
                  </a:cubicBezTo>
                  <a:cubicBezTo>
                    <a:pt x="674688" y="57117"/>
                    <a:pt x="674688" y="57117"/>
                    <a:pt x="701058" y="57117"/>
                  </a:cubicBezTo>
                  <a:cubicBezTo>
                    <a:pt x="701058" y="57117"/>
                    <a:pt x="701058" y="57117"/>
                    <a:pt x="701058" y="0"/>
                  </a:cubicBezTo>
                  <a:close/>
                </a:path>
              </a:pathLst>
            </a:custGeom>
            <a:solidFill>
              <a:srgbClr val="4A4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40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11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5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8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09.xml"/><Relationship Id="rId1" Type="http://schemas.openxmlformats.org/officeDocument/2006/relationships/customXml" Target="../../customXml/item50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11.xml"/><Relationship Id="rId1" Type="http://schemas.openxmlformats.org/officeDocument/2006/relationships/customXml" Target="../../customXml/item5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4.xml"/><Relationship Id="rId2" Type="http://schemas.openxmlformats.org/officeDocument/2006/relationships/customXml" Target="../../customXml/item513.xml"/><Relationship Id="rId1" Type="http://schemas.openxmlformats.org/officeDocument/2006/relationships/customXml" Target="../../customXml/item512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7.xml"/><Relationship Id="rId2" Type="http://schemas.openxmlformats.org/officeDocument/2006/relationships/customXml" Target="../../customXml/item516.xml"/><Relationship Id="rId1" Type="http://schemas.openxmlformats.org/officeDocument/2006/relationships/customXml" Target="../../customXml/item515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0.xml"/><Relationship Id="rId2" Type="http://schemas.openxmlformats.org/officeDocument/2006/relationships/customXml" Target="../../customXml/item519.xml"/><Relationship Id="rId1" Type="http://schemas.openxmlformats.org/officeDocument/2006/relationships/customXml" Target="../../customXml/item518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3.xml"/><Relationship Id="rId2" Type="http://schemas.openxmlformats.org/officeDocument/2006/relationships/customXml" Target="../../customXml/item522.xml"/><Relationship Id="rId1" Type="http://schemas.openxmlformats.org/officeDocument/2006/relationships/customXml" Target="../../customXml/item521.xml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6.xml"/><Relationship Id="rId2" Type="http://schemas.openxmlformats.org/officeDocument/2006/relationships/customXml" Target="../../customXml/item525.xml"/><Relationship Id="rId1" Type="http://schemas.openxmlformats.org/officeDocument/2006/relationships/customXml" Target="../../customXml/item524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28.xml"/><Relationship Id="rId1" Type="http://schemas.openxmlformats.org/officeDocument/2006/relationships/customXml" Target="../../customXml/item52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30.xml"/><Relationship Id="rId1" Type="http://schemas.openxmlformats.org/officeDocument/2006/relationships/customXml" Target="../../customXml/item52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07.xml"/><Relationship Id="rId1" Type="http://schemas.openxmlformats.org/officeDocument/2006/relationships/customXml" Target="../../customXml/item50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217378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 (R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1800" y="2297985"/>
            <a:ext cx="4140000" cy="766800"/>
          </a:xfrm>
        </p:spPr>
        <p:txBody>
          <a:bodyPr lIns="0" tIns="0" rIns="0"/>
          <a:lstStyle>
            <a:lvl1pPr>
              <a:lnSpc>
                <a:spcPct val="8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21978ED-FFAA-4279-8BF9-3131B162A6D7}"/>
              </a:ext>
            </a:extLst>
          </p:cNvPr>
          <p:cNvSpPr>
            <a:spLocks noGrp="1" noSelect="1"/>
          </p:cNvSpPr>
          <p:nvPr>
            <p:ph type="pic" idx="16" hasCustomPrompt="1"/>
          </p:nvPr>
        </p:nvSpPr>
        <p:spPr bwMode="gray">
          <a:xfrm>
            <a:off x="4789714" y="455613"/>
            <a:ext cx="3922486" cy="3906424"/>
          </a:xfrm>
        </p:spPr>
        <p:txBody>
          <a:bodyPr/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[Click on icon and insert transparent picture]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7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228012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L) slide (2 light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Tijdelijke aanduiding voor afbeelding L3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0" y="0"/>
            <a:ext cx="4572000" cy="514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2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3" name="Logo 10 (PHJU)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0" name="Slogan 11 (PHJU)">
            <a:extLst>
              <a:ext uri="{FF2B5EF4-FFF2-40B4-BE49-F238E27FC236}">
                <a16:creationId xmlns:a16="http://schemas.microsoft.com/office/drawing/2014/main" id="{AEF029A5-C9A8-474D-AFCC-0BB069A9967D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2198424"/>
            <a:ext cx="3808800" cy="396000"/>
          </a:xfrm>
        </p:spPr>
        <p:txBody>
          <a:bodyPr lIns="0" tIns="0" rIns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1002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1003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004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36217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739" userDrawn="1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L) slide (2 dark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Tijdelijke aanduiding voor afbeelding L3"/>
          <p:cNvSpPr>
            <a:spLocks noGrp="1" noSelect="1"/>
          </p:cNvSpPr>
          <p:nvPr>
            <p:ph type="pic" sz="quarter" idx="17" hasCustomPrompt="1"/>
          </p:nvPr>
        </p:nvSpPr>
        <p:spPr bwMode="invGray">
          <a:xfrm>
            <a:off x="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2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inv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0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***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3888000" cy="44027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1002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1003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004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63208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Master Mint with circles)">
    <p:bg>
      <p:bgPr>
        <a:solidFill>
          <a:srgbClr val="46BE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19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Sure Sage with circles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937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riendly Fig with circles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68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old Blueberry with circles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9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Reliable Rhubarb with circles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951051" y="1392371"/>
            <a:ext cx="4212000" cy="1125676"/>
          </a:xfrm>
        </p:spPr>
        <p:txBody>
          <a:bodyPr lIns="0" tIns="0" rIns="0"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[Title]</a:t>
            </a:r>
          </a:p>
        </p:txBody>
      </p:sp>
      <p:sp>
        <p:nvSpPr>
          <p:cNvPr id="44" name="Subtitle">
            <a:extLst>
              <a:ext uri="{FF2B5EF4-FFF2-40B4-BE49-F238E27FC236}">
                <a16:creationId xmlns:a16="http://schemas.microsoft.com/office/drawing/2014/main" id="{35492EF0-4423-40F1-87C5-5A80D22A57A7}"/>
              </a:ext>
            </a:extLst>
          </p:cNvPr>
          <p:cNvSpPr>
            <a:spLocks noGrp="1" noSelect="1"/>
          </p:cNvSpPr>
          <p:nvPr userDrawn="1">
            <p:ph type="body" sz="quarter" idx="13" hasCustomPrompt="1"/>
          </p:nvPr>
        </p:nvSpPr>
        <p:spPr bwMode="gray">
          <a:xfrm>
            <a:off x="3951051" y="2518047"/>
            <a:ext cx="4212000" cy="1142578"/>
          </a:xfrm>
          <a:prstGeom prst="rect">
            <a:avLst/>
          </a:prstGeom>
        </p:spPr>
        <p:txBody>
          <a:bodyPr lIns="0" tIns="36000" rIns="0" bIns="0"/>
          <a:lstStyle>
            <a:lvl1pPr marL="0" indent="0" algn="l">
              <a:lnSpc>
                <a:spcPct val="100000"/>
              </a:lnSpc>
              <a:buNone/>
              <a:defRPr lang="en-GB" sz="1000" b="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15" name="***Tijdelijke aanduiding voor datum 14"/>
          <p:cNvSpPr>
            <a:spLocks noGrp="1" noSelect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16" name="***Tijdelijke aanduiding voor voettekst 15"/>
          <p:cNvSpPr>
            <a:spLocks noGrp="1" noSelect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7" name="***Tijdelijke aanduiding voor dianummer 16"/>
          <p:cNvSpPr>
            <a:spLocks noGrp="1" noSelect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27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" name="Freeform 5"/>
          <p:cNvSpPr>
            <a:spLocks noGrp="1" noSelect="1"/>
          </p:cNvSpPr>
          <p:nvPr userDrawn="1">
            <p:ph type="body" idx="1002" hasCustomPrompt="1"/>
            <p:custDataLst>
              <p:custData r:id="rId3"/>
            </p:custDataLst>
          </p:nvPr>
        </p:nvSpPr>
        <p:spPr bwMode="auto">
          <a:xfrm>
            <a:off x="2635250" y="1401763"/>
            <a:ext cx="1112838" cy="2217738"/>
          </a:xfrm>
          <a:custGeom>
            <a:avLst/>
            <a:gdLst>
              <a:gd name="T0" fmla="*/ 4657 w 4670"/>
              <a:gd name="T1" fmla="*/ 91 h 9314"/>
              <a:gd name="T2" fmla="*/ 4670 w 4670"/>
              <a:gd name="T3" fmla="*/ 9222 h 9314"/>
              <a:gd name="T4" fmla="*/ 0 w 4670"/>
              <a:gd name="T5" fmla="*/ 4657 h 9314"/>
              <a:gd name="T6" fmla="*/ 294 w 4670"/>
              <a:gd name="T7" fmla="*/ 4654 h 9314"/>
              <a:gd name="T8" fmla="*/ 4670 w 4670"/>
              <a:gd name="T9" fmla="*/ 8889 h 9314"/>
              <a:gd name="T10" fmla="*/ 4622 w 4670"/>
              <a:gd name="T11" fmla="*/ 418 h 9314"/>
              <a:gd name="T12" fmla="*/ 4622 w 4670"/>
              <a:gd name="T13" fmla="*/ 326 h 9314"/>
              <a:gd name="T14" fmla="*/ 4628 w 4670"/>
              <a:gd name="T15" fmla="*/ 8667 h 9314"/>
              <a:gd name="T16" fmla="*/ 4628 w 4670"/>
              <a:gd name="T17" fmla="*/ 8576 h 9314"/>
              <a:gd name="T18" fmla="*/ 4670 w 4670"/>
              <a:gd name="T19" fmla="*/ 770 h 9314"/>
              <a:gd name="T20" fmla="*/ 634 w 4670"/>
              <a:gd name="T21" fmla="*/ 4673 h 9314"/>
              <a:gd name="T22" fmla="*/ 4670 w 4670"/>
              <a:gd name="T23" fmla="*/ 8334 h 9314"/>
              <a:gd name="T24" fmla="*/ 1070 w 4670"/>
              <a:gd name="T25" fmla="*/ 4679 h 9314"/>
              <a:gd name="T26" fmla="*/ 4670 w 4670"/>
              <a:gd name="T27" fmla="*/ 1024 h 9314"/>
              <a:gd name="T28" fmla="*/ 1325 w 4670"/>
              <a:gd name="T29" fmla="*/ 4702 h 9314"/>
              <a:gd name="T30" fmla="*/ 4670 w 4670"/>
              <a:gd name="T31" fmla="*/ 7936 h 9314"/>
              <a:gd name="T32" fmla="*/ 4650 w 4670"/>
              <a:gd name="T33" fmla="*/ 1467 h 9314"/>
              <a:gd name="T34" fmla="*/ 4650 w 4670"/>
              <a:gd name="T35" fmla="*/ 1376 h 9314"/>
              <a:gd name="T36" fmla="*/ 4641 w 4670"/>
              <a:gd name="T37" fmla="*/ 7701 h 9314"/>
              <a:gd name="T38" fmla="*/ 4641 w 4670"/>
              <a:gd name="T39" fmla="*/ 7610 h 9314"/>
              <a:gd name="T40" fmla="*/ 4670 w 4670"/>
              <a:gd name="T41" fmla="*/ 1813 h 9314"/>
              <a:gd name="T42" fmla="*/ 1651 w 4670"/>
              <a:gd name="T43" fmla="*/ 4711 h 9314"/>
              <a:gd name="T44" fmla="*/ 4670 w 4670"/>
              <a:gd name="T45" fmla="*/ 7348 h 9314"/>
              <a:gd name="T46" fmla="*/ 2075 w 4670"/>
              <a:gd name="T47" fmla="*/ 4711 h 9314"/>
              <a:gd name="T48" fmla="*/ 4670 w 4670"/>
              <a:gd name="T49" fmla="*/ 2074 h 9314"/>
              <a:gd name="T50" fmla="*/ 2330 w 4670"/>
              <a:gd name="T51" fmla="*/ 4721 h 9314"/>
              <a:gd name="T52" fmla="*/ 4670 w 4670"/>
              <a:gd name="T53" fmla="*/ 6918 h 9314"/>
              <a:gd name="T54" fmla="*/ 4615 w 4670"/>
              <a:gd name="T55" fmla="*/ 2523 h 9314"/>
              <a:gd name="T56" fmla="*/ 4615 w 4670"/>
              <a:gd name="T57" fmla="*/ 2432 h 9314"/>
              <a:gd name="T58" fmla="*/ 4615 w 4670"/>
              <a:gd name="T59" fmla="*/ 6645 h 9314"/>
              <a:gd name="T60" fmla="*/ 4615 w 4670"/>
              <a:gd name="T61" fmla="*/ 6554 h 9314"/>
              <a:gd name="T62" fmla="*/ 4670 w 4670"/>
              <a:gd name="T63" fmla="*/ 2895 h 9314"/>
              <a:gd name="T64" fmla="*/ 2694 w 4670"/>
              <a:gd name="T65" fmla="*/ 4724 h 9314"/>
              <a:gd name="T66" fmla="*/ 4670 w 4670"/>
              <a:gd name="T67" fmla="*/ 6279 h 9314"/>
              <a:gd name="T68" fmla="*/ 3144 w 4670"/>
              <a:gd name="T69" fmla="*/ 4721 h 9314"/>
              <a:gd name="T70" fmla="*/ 4670 w 4670"/>
              <a:gd name="T71" fmla="*/ 3163 h 9314"/>
              <a:gd name="T72" fmla="*/ 3405 w 4670"/>
              <a:gd name="T73" fmla="*/ 4730 h 9314"/>
              <a:gd name="T74" fmla="*/ 4670 w 4670"/>
              <a:gd name="T75" fmla="*/ 5842 h 9314"/>
              <a:gd name="T76" fmla="*/ 4612 w 4670"/>
              <a:gd name="T77" fmla="*/ 3618 h 9314"/>
              <a:gd name="T78" fmla="*/ 4612 w 4670"/>
              <a:gd name="T79" fmla="*/ 3526 h 9314"/>
              <a:gd name="T80" fmla="*/ 4615 w 4670"/>
              <a:gd name="T81" fmla="*/ 5602 h 9314"/>
              <a:gd name="T82" fmla="*/ 4615 w 4670"/>
              <a:gd name="T83" fmla="*/ 5510 h 9314"/>
              <a:gd name="T84" fmla="*/ 4670 w 4670"/>
              <a:gd name="T85" fmla="*/ 3940 h 9314"/>
              <a:gd name="T86" fmla="*/ 3738 w 4670"/>
              <a:gd name="T87" fmla="*/ 4724 h 9314"/>
              <a:gd name="T88" fmla="*/ 4670 w 4670"/>
              <a:gd name="T89" fmla="*/ 5274 h 9314"/>
              <a:gd name="T90" fmla="*/ 4168 w 4670"/>
              <a:gd name="T91" fmla="*/ 4721 h 9314"/>
              <a:gd name="T92" fmla="*/ 4670 w 4670"/>
              <a:gd name="T93" fmla="*/ 4168 h 9314"/>
              <a:gd name="T94" fmla="*/ 4352 w 4670"/>
              <a:gd name="T95" fmla="*/ 4721 h 9314"/>
              <a:gd name="T96" fmla="*/ 4670 w 4670"/>
              <a:gd name="T97" fmla="*/ 4905 h 9314"/>
              <a:gd name="T98" fmla="*/ 4634 w 4670"/>
              <a:gd name="T99" fmla="*/ 4533 h 9314"/>
              <a:gd name="T100" fmla="*/ 4634 w 4670"/>
              <a:gd name="T101" fmla="*/ 4442 h 9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70" h="9314">
                <a:moveTo>
                  <a:pt x="4670" y="0"/>
                </a:moveTo>
                <a:cubicBezTo>
                  <a:pt x="4670" y="91"/>
                  <a:pt x="4670" y="91"/>
                  <a:pt x="4670" y="91"/>
                </a:cubicBezTo>
                <a:cubicBezTo>
                  <a:pt x="4657" y="91"/>
                  <a:pt x="4657" y="91"/>
                  <a:pt x="4657" y="91"/>
                </a:cubicBezTo>
                <a:cubicBezTo>
                  <a:pt x="2139" y="91"/>
                  <a:pt x="91" y="2139"/>
                  <a:pt x="91" y="4657"/>
                </a:cubicBezTo>
                <a:cubicBezTo>
                  <a:pt x="91" y="7174"/>
                  <a:pt x="2139" y="9222"/>
                  <a:pt x="4657" y="9222"/>
                </a:cubicBezTo>
                <a:cubicBezTo>
                  <a:pt x="4670" y="9222"/>
                  <a:pt x="4670" y="9222"/>
                  <a:pt x="4670" y="9222"/>
                </a:cubicBezTo>
                <a:cubicBezTo>
                  <a:pt x="4670" y="9314"/>
                  <a:pt x="4670" y="9314"/>
                  <a:pt x="4670" y="9314"/>
                </a:cubicBezTo>
                <a:cubicBezTo>
                  <a:pt x="4657" y="9314"/>
                  <a:pt x="4657" y="9314"/>
                  <a:pt x="4657" y="9314"/>
                </a:cubicBezTo>
                <a:cubicBezTo>
                  <a:pt x="2089" y="9314"/>
                  <a:pt x="0" y="7224"/>
                  <a:pt x="0" y="4657"/>
                </a:cubicBezTo>
                <a:cubicBezTo>
                  <a:pt x="0" y="2089"/>
                  <a:pt x="2089" y="0"/>
                  <a:pt x="4657" y="0"/>
                </a:cubicBezTo>
                <a:lnTo>
                  <a:pt x="4670" y="0"/>
                </a:lnTo>
                <a:close/>
                <a:moveTo>
                  <a:pt x="294" y="4654"/>
                </a:moveTo>
                <a:cubicBezTo>
                  <a:pt x="294" y="7040"/>
                  <a:pt x="2236" y="8981"/>
                  <a:pt x="4622" y="8981"/>
                </a:cubicBezTo>
                <a:cubicBezTo>
                  <a:pt x="4638" y="8981"/>
                  <a:pt x="4654" y="8981"/>
                  <a:pt x="4670" y="8980"/>
                </a:cubicBezTo>
                <a:cubicBezTo>
                  <a:pt x="4670" y="8889"/>
                  <a:pt x="4670" y="8889"/>
                  <a:pt x="4670" y="8889"/>
                </a:cubicBezTo>
                <a:cubicBezTo>
                  <a:pt x="4654" y="8890"/>
                  <a:pt x="4638" y="8890"/>
                  <a:pt x="4622" y="8890"/>
                </a:cubicBezTo>
                <a:cubicBezTo>
                  <a:pt x="2286" y="8890"/>
                  <a:pt x="386" y="6989"/>
                  <a:pt x="386" y="4654"/>
                </a:cubicBezTo>
                <a:cubicBezTo>
                  <a:pt x="386" y="2318"/>
                  <a:pt x="2286" y="418"/>
                  <a:pt x="4622" y="418"/>
                </a:cubicBezTo>
                <a:cubicBezTo>
                  <a:pt x="4638" y="418"/>
                  <a:pt x="4654" y="418"/>
                  <a:pt x="4670" y="418"/>
                </a:cubicBezTo>
                <a:cubicBezTo>
                  <a:pt x="4670" y="327"/>
                  <a:pt x="4670" y="327"/>
                  <a:pt x="4670" y="327"/>
                </a:cubicBezTo>
                <a:cubicBezTo>
                  <a:pt x="4654" y="326"/>
                  <a:pt x="4638" y="326"/>
                  <a:pt x="4622" y="326"/>
                </a:cubicBezTo>
                <a:cubicBezTo>
                  <a:pt x="2236" y="326"/>
                  <a:pt x="294" y="2268"/>
                  <a:pt x="294" y="4654"/>
                </a:cubicBezTo>
                <a:close/>
                <a:moveTo>
                  <a:pt x="634" y="4673"/>
                </a:moveTo>
                <a:cubicBezTo>
                  <a:pt x="634" y="6875"/>
                  <a:pt x="2426" y="8667"/>
                  <a:pt x="4628" y="8667"/>
                </a:cubicBezTo>
                <a:cubicBezTo>
                  <a:pt x="4642" y="8667"/>
                  <a:pt x="4656" y="8667"/>
                  <a:pt x="4670" y="8667"/>
                </a:cubicBezTo>
                <a:cubicBezTo>
                  <a:pt x="4670" y="8576"/>
                  <a:pt x="4670" y="8576"/>
                  <a:pt x="4670" y="8576"/>
                </a:cubicBezTo>
                <a:cubicBezTo>
                  <a:pt x="4656" y="8576"/>
                  <a:pt x="4642" y="8576"/>
                  <a:pt x="4628" y="8576"/>
                </a:cubicBezTo>
                <a:cubicBezTo>
                  <a:pt x="2476" y="8576"/>
                  <a:pt x="725" y="6825"/>
                  <a:pt x="725" y="4673"/>
                </a:cubicBezTo>
                <a:cubicBezTo>
                  <a:pt x="725" y="2520"/>
                  <a:pt x="2476" y="770"/>
                  <a:pt x="4628" y="770"/>
                </a:cubicBezTo>
                <a:cubicBezTo>
                  <a:pt x="4642" y="770"/>
                  <a:pt x="4656" y="770"/>
                  <a:pt x="4670" y="770"/>
                </a:cubicBezTo>
                <a:cubicBezTo>
                  <a:pt x="4670" y="679"/>
                  <a:pt x="4670" y="679"/>
                  <a:pt x="4670" y="679"/>
                </a:cubicBezTo>
                <a:cubicBezTo>
                  <a:pt x="4656" y="678"/>
                  <a:pt x="4642" y="678"/>
                  <a:pt x="4628" y="678"/>
                </a:cubicBezTo>
                <a:cubicBezTo>
                  <a:pt x="2426" y="678"/>
                  <a:pt x="634" y="2470"/>
                  <a:pt x="634" y="4673"/>
                </a:cubicBezTo>
                <a:close/>
                <a:moveTo>
                  <a:pt x="979" y="4679"/>
                </a:moveTo>
                <a:cubicBezTo>
                  <a:pt x="979" y="6695"/>
                  <a:pt x="2619" y="8334"/>
                  <a:pt x="4634" y="8334"/>
                </a:cubicBezTo>
                <a:cubicBezTo>
                  <a:pt x="4646" y="8334"/>
                  <a:pt x="4658" y="8334"/>
                  <a:pt x="4670" y="8334"/>
                </a:cubicBezTo>
                <a:cubicBezTo>
                  <a:pt x="4670" y="8243"/>
                  <a:pt x="4670" y="8243"/>
                  <a:pt x="4670" y="8243"/>
                </a:cubicBezTo>
                <a:cubicBezTo>
                  <a:pt x="4658" y="8243"/>
                  <a:pt x="4646" y="8243"/>
                  <a:pt x="4634" y="8243"/>
                </a:cubicBezTo>
                <a:cubicBezTo>
                  <a:pt x="2669" y="8243"/>
                  <a:pt x="1070" y="6644"/>
                  <a:pt x="1070" y="4679"/>
                </a:cubicBezTo>
                <a:cubicBezTo>
                  <a:pt x="1070" y="2714"/>
                  <a:pt x="2669" y="1115"/>
                  <a:pt x="4634" y="1115"/>
                </a:cubicBezTo>
                <a:cubicBezTo>
                  <a:pt x="4646" y="1115"/>
                  <a:pt x="4658" y="1115"/>
                  <a:pt x="4670" y="1116"/>
                </a:cubicBezTo>
                <a:cubicBezTo>
                  <a:pt x="4670" y="1024"/>
                  <a:pt x="4670" y="1024"/>
                  <a:pt x="4670" y="1024"/>
                </a:cubicBezTo>
                <a:cubicBezTo>
                  <a:pt x="4658" y="1024"/>
                  <a:pt x="4646" y="1024"/>
                  <a:pt x="4634" y="1024"/>
                </a:cubicBezTo>
                <a:cubicBezTo>
                  <a:pt x="2619" y="1024"/>
                  <a:pt x="979" y="2664"/>
                  <a:pt x="979" y="4679"/>
                </a:cubicBezTo>
                <a:close/>
                <a:moveTo>
                  <a:pt x="1325" y="4702"/>
                </a:moveTo>
                <a:cubicBezTo>
                  <a:pt x="1325" y="6535"/>
                  <a:pt x="2817" y="8027"/>
                  <a:pt x="4650" y="8027"/>
                </a:cubicBezTo>
                <a:cubicBezTo>
                  <a:pt x="4657" y="8027"/>
                  <a:pt x="4663" y="8027"/>
                  <a:pt x="4670" y="8027"/>
                </a:cubicBezTo>
                <a:cubicBezTo>
                  <a:pt x="4670" y="7936"/>
                  <a:pt x="4670" y="7936"/>
                  <a:pt x="4670" y="7936"/>
                </a:cubicBezTo>
                <a:cubicBezTo>
                  <a:pt x="4663" y="7936"/>
                  <a:pt x="4657" y="7936"/>
                  <a:pt x="4650" y="7936"/>
                </a:cubicBezTo>
                <a:cubicBezTo>
                  <a:pt x="2867" y="7936"/>
                  <a:pt x="1416" y="6485"/>
                  <a:pt x="1416" y="4702"/>
                </a:cubicBezTo>
                <a:cubicBezTo>
                  <a:pt x="1416" y="2918"/>
                  <a:pt x="2867" y="1467"/>
                  <a:pt x="4650" y="1467"/>
                </a:cubicBezTo>
                <a:cubicBezTo>
                  <a:pt x="4657" y="1467"/>
                  <a:pt x="4663" y="1467"/>
                  <a:pt x="4670" y="1468"/>
                </a:cubicBezTo>
                <a:cubicBezTo>
                  <a:pt x="4670" y="1376"/>
                  <a:pt x="4670" y="1376"/>
                  <a:pt x="4670" y="1376"/>
                </a:cubicBezTo>
                <a:cubicBezTo>
                  <a:pt x="4663" y="1376"/>
                  <a:pt x="4657" y="1376"/>
                  <a:pt x="4650" y="1376"/>
                </a:cubicBezTo>
                <a:cubicBezTo>
                  <a:pt x="2817" y="1376"/>
                  <a:pt x="1325" y="2868"/>
                  <a:pt x="1325" y="4702"/>
                </a:cubicBezTo>
                <a:close/>
                <a:moveTo>
                  <a:pt x="1651" y="4711"/>
                </a:moveTo>
                <a:cubicBezTo>
                  <a:pt x="1651" y="6360"/>
                  <a:pt x="2992" y="7701"/>
                  <a:pt x="4641" y="7701"/>
                </a:cubicBezTo>
                <a:cubicBezTo>
                  <a:pt x="4650" y="7701"/>
                  <a:pt x="4660" y="7701"/>
                  <a:pt x="4670" y="7700"/>
                </a:cubicBezTo>
                <a:cubicBezTo>
                  <a:pt x="4670" y="7609"/>
                  <a:pt x="4670" y="7609"/>
                  <a:pt x="4670" y="7609"/>
                </a:cubicBezTo>
                <a:cubicBezTo>
                  <a:pt x="4660" y="7610"/>
                  <a:pt x="4650" y="7610"/>
                  <a:pt x="4641" y="7610"/>
                </a:cubicBezTo>
                <a:cubicBezTo>
                  <a:pt x="3043" y="7610"/>
                  <a:pt x="1742" y="6309"/>
                  <a:pt x="1742" y="4711"/>
                </a:cubicBezTo>
                <a:cubicBezTo>
                  <a:pt x="1742" y="3113"/>
                  <a:pt x="3043" y="1813"/>
                  <a:pt x="4641" y="1813"/>
                </a:cubicBezTo>
                <a:cubicBezTo>
                  <a:pt x="4650" y="1813"/>
                  <a:pt x="4660" y="1813"/>
                  <a:pt x="4670" y="1813"/>
                </a:cubicBezTo>
                <a:cubicBezTo>
                  <a:pt x="4670" y="1722"/>
                  <a:pt x="4670" y="1722"/>
                  <a:pt x="4670" y="1722"/>
                </a:cubicBezTo>
                <a:cubicBezTo>
                  <a:pt x="4660" y="1722"/>
                  <a:pt x="4650" y="1722"/>
                  <a:pt x="4641" y="1722"/>
                </a:cubicBezTo>
                <a:cubicBezTo>
                  <a:pt x="2992" y="1722"/>
                  <a:pt x="1651" y="3063"/>
                  <a:pt x="1651" y="4711"/>
                </a:cubicBezTo>
                <a:close/>
                <a:moveTo>
                  <a:pt x="1984" y="4711"/>
                </a:moveTo>
                <a:cubicBezTo>
                  <a:pt x="1984" y="6166"/>
                  <a:pt x="3167" y="7349"/>
                  <a:pt x="4622" y="7349"/>
                </a:cubicBezTo>
                <a:cubicBezTo>
                  <a:pt x="4638" y="7349"/>
                  <a:pt x="4654" y="7349"/>
                  <a:pt x="4670" y="7348"/>
                </a:cubicBezTo>
                <a:cubicBezTo>
                  <a:pt x="4670" y="7257"/>
                  <a:pt x="4670" y="7257"/>
                  <a:pt x="4670" y="7257"/>
                </a:cubicBezTo>
                <a:cubicBezTo>
                  <a:pt x="4654" y="7258"/>
                  <a:pt x="4638" y="7258"/>
                  <a:pt x="4622" y="7258"/>
                </a:cubicBezTo>
                <a:cubicBezTo>
                  <a:pt x="3218" y="7258"/>
                  <a:pt x="2075" y="6115"/>
                  <a:pt x="2075" y="4711"/>
                </a:cubicBezTo>
                <a:cubicBezTo>
                  <a:pt x="2075" y="3307"/>
                  <a:pt x="3218" y="2165"/>
                  <a:pt x="4622" y="2165"/>
                </a:cubicBezTo>
                <a:cubicBezTo>
                  <a:pt x="4638" y="2165"/>
                  <a:pt x="4654" y="2165"/>
                  <a:pt x="4670" y="2165"/>
                </a:cubicBezTo>
                <a:cubicBezTo>
                  <a:pt x="4670" y="2074"/>
                  <a:pt x="4670" y="2074"/>
                  <a:pt x="4670" y="2074"/>
                </a:cubicBezTo>
                <a:cubicBezTo>
                  <a:pt x="4654" y="2074"/>
                  <a:pt x="4638" y="2074"/>
                  <a:pt x="4622" y="2074"/>
                </a:cubicBezTo>
                <a:cubicBezTo>
                  <a:pt x="3167" y="2074"/>
                  <a:pt x="1984" y="3257"/>
                  <a:pt x="1984" y="4711"/>
                </a:cubicBezTo>
                <a:close/>
                <a:moveTo>
                  <a:pt x="2330" y="4721"/>
                </a:moveTo>
                <a:cubicBezTo>
                  <a:pt x="2330" y="5983"/>
                  <a:pt x="3355" y="7010"/>
                  <a:pt x="4615" y="7010"/>
                </a:cubicBezTo>
                <a:cubicBezTo>
                  <a:pt x="4634" y="7010"/>
                  <a:pt x="4652" y="7009"/>
                  <a:pt x="4670" y="7009"/>
                </a:cubicBezTo>
                <a:cubicBezTo>
                  <a:pt x="4670" y="6918"/>
                  <a:pt x="4670" y="6918"/>
                  <a:pt x="4670" y="6918"/>
                </a:cubicBezTo>
                <a:cubicBezTo>
                  <a:pt x="4652" y="6918"/>
                  <a:pt x="4634" y="6918"/>
                  <a:pt x="4615" y="6918"/>
                </a:cubicBezTo>
                <a:cubicBezTo>
                  <a:pt x="3405" y="6918"/>
                  <a:pt x="2421" y="5932"/>
                  <a:pt x="2421" y="4721"/>
                </a:cubicBezTo>
                <a:cubicBezTo>
                  <a:pt x="2421" y="3509"/>
                  <a:pt x="3405" y="2523"/>
                  <a:pt x="4615" y="2523"/>
                </a:cubicBezTo>
                <a:cubicBezTo>
                  <a:pt x="4634" y="2523"/>
                  <a:pt x="4652" y="2524"/>
                  <a:pt x="4670" y="2524"/>
                </a:cubicBezTo>
                <a:cubicBezTo>
                  <a:pt x="4670" y="2433"/>
                  <a:pt x="4670" y="2433"/>
                  <a:pt x="4670" y="2433"/>
                </a:cubicBezTo>
                <a:cubicBezTo>
                  <a:pt x="4652" y="2432"/>
                  <a:pt x="4634" y="2432"/>
                  <a:pt x="4615" y="2432"/>
                </a:cubicBezTo>
                <a:cubicBezTo>
                  <a:pt x="3355" y="2432"/>
                  <a:pt x="2330" y="3459"/>
                  <a:pt x="2330" y="4721"/>
                </a:cubicBezTo>
                <a:close/>
                <a:moveTo>
                  <a:pt x="2694" y="4724"/>
                </a:moveTo>
                <a:cubicBezTo>
                  <a:pt x="2694" y="5783"/>
                  <a:pt x="3556" y="6645"/>
                  <a:pt x="4615" y="6645"/>
                </a:cubicBezTo>
                <a:cubicBezTo>
                  <a:pt x="4633" y="6645"/>
                  <a:pt x="4652" y="6644"/>
                  <a:pt x="4670" y="6644"/>
                </a:cubicBezTo>
                <a:cubicBezTo>
                  <a:pt x="4670" y="6553"/>
                  <a:pt x="4670" y="6553"/>
                  <a:pt x="4670" y="6553"/>
                </a:cubicBezTo>
                <a:cubicBezTo>
                  <a:pt x="4652" y="6553"/>
                  <a:pt x="4633" y="6554"/>
                  <a:pt x="4615" y="6554"/>
                </a:cubicBezTo>
                <a:cubicBezTo>
                  <a:pt x="3606" y="6554"/>
                  <a:pt x="2786" y="5733"/>
                  <a:pt x="2786" y="4724"/>
                </a:cubicBezTo>
                <a:cubicBezTo>
                  <a:pt x="2786" y="3715"/>
                  <a:pt x="3606" y="2894"/>
                  <a:pt x="4615" y="2894"/>
                </a:cubicBezTo>
                <a:cubicBezTo>
                  <a:pt x="4633" y="2894"/>
                  <a:pt x="4652" y="2895"/>
                  <a:pt x="4670" y="2895"/>
                </a:cubicBezTo>
                <a:cubicBezTo>
                  <a:pt x="4670" y="2804"/>
                  <a:pt x="4670" y="2804"/>
                  <a:pt x="4670" y="2804"/>
                </a:cubicBezTo>
                <a:cubicBezTo>
                  <a:pt x="4652" y="2804"/>
                  <a:pt x="4633" y="2803"/>
                  <a:pt x="4615" y="2803"/>
                </a:cubicBezTo>
                <a:cubicBezTo>
                  <a:pt x="3556" y="2803"/>
                  <a:pt x="2694" y="3665"/>
                  <a:pt x="2694" y="4724"/>
                </a:cubicBezTo>
                <a:close/>
                <a:moveTo>
                  <a:pt x="3053" y="4721"/>
                </a:moveTo>
                <a:cubicBezTo>
                  <a:pt x="3053" y="5580"/>
                  <a:pt x="3752" y="6280"/>
                  <a:pt x="4612" y="6280"/>
                </a:cubicBezTo>
                <a:cubicBezTo>
                  <a:pt x="4631" y="6280"/>
                  <a:pt x="4650" y="6280"/>
                  <a:pt x="4670" y="6279"/>
                </a:cubicBezTo>
                <a:cubicBezTo>
                  <a:pt x="4670" y="6188"/>
                  <a:pt x="4670" y="6188"/>
                  <a:pt x="4670" y="6188"/>
                </a:cubicBezTo>
                <a:cubicBezTo>
                  <a:pt x="4650" y="6188"/>
                  <a:pt x="4631" y="6189"/>
                  <a:pt x="4612" y="6189"/>
                </a:cubicBezTo>
                <a:cubicBezTo>
                  <a:pt x="3802" y="6189"/>
                  <a:pt x="3144" y="5530"/>
                  <a:pt x="3144" y="4721"/>
                </a:cubicBezTo>
                <a:cubicBezTo>
                  <a:pt x="3144" y="3911"/>
                  <a:pt x="3802" y="3253"/>
                  <a:pt x="4612" y="3253"/>
                </a:cubicBezTo>
                <a:cubicBezTo>
                  <a:pt x="4631" y="3253"/>
                  <a:pt x="4650" y="3253"/>
                  <a:pt x="4670" y="3254"/>
                </a:cubicBezTo>
                <a:cubicBezTo>
                  <a:pt x="4670" y="3163"/>
                  <a:pt x="4670" y="3163"/>
                  <a:pt x="4670" y="3163"/>
                </a:cubicBezTo>
                <a:cubicBezTo>
                  <a:pt x="4650" y="3162"/>
                  <a:pt x="4631" y="3162"/>
                  <a:pt x="4612" y="3162"/>
                </a:cubicBezTo>
                <a:cubicBezTo>
                  <a:pt x="3752" y="3162"/>
                  <a:pt x="3053" y="3861"/>
                  <a:pt x="3053" y="4721"/>
                </a:cubicBezTo>
                <a:close/>
                <a:moveTo>
                  <a:pt x="3405" y="4730"/>
                </a:moveTo>
                <a:cubicBezTo>
                  <a:pt x="3405" y="5394"/>
                  <a:pt x="3946" y="5934"/>
                  <a:pt x="4612" y="5934"/>
                </a:cubicBezTo>
                <a:cubicBezTo>
                  <a:pt x="4631" y="5934"/>
                  <a:pt x="4650" y="5934"/>
                  <a:pt x="4670" y="5933"/>
                </a:cubicBezTo>
                <a:cubicBezTo>
                  <a:pt x="4670" y="5842"/>
                  <a:pt x="4670" y="5842"/>
                  <a:pt x="4670" y="5842"/>
                </a:cubicBezTo>
                <a:cubicBezTo>
                  <a:pt x="4651" y="5843"/>
                  <a:pt x="4631" y="5843"/>
                  <a:pt x="4612" y="5843"/>
                </a:cubicBezTo>
                <a:cubicBezTo>
                  <a:pt x="3997" y="5843"/>
                  <a:pt x="3496" y="5344"/>
                  <a:pt x="3496" y="4730"/>
                </a:cubicBezTo>
                <a:cubicBezTo>
                  <a:pt x="3496" y="4117"/>
                  <a:pt x="3997" y="3618"/>
                  <a:pt x="4612" y="3618"/>
                </a:cubicBezTo>
                <a:cubicBezTo>
                  <a:pt x="4631" y="3618"/>
                  <a:pt x="4651" y="3618"/>
                  <a:pt x="4670" y="3619"/>
                </a:cubicBezTo>
                <a:cubicBezTo>
                  <a:pt x="4670" y="3528"/>
                  <a:pt x="4670" y="3528"/>
                  <a:pt x="4670" y="3528"/>
                </a:cubicBezTo>
                <a:cubicBezTo>
                  <a:pt x="4650" y="3527"/>
                  <a:pt x="4631" y="3526"/>
                  <a:pt x="4612" y="3526"/>
                </a:cubicBezTo>
                <a:cubicBezTo>
                  <a:pt x="3946" y="3526"/>
                  <a:pt x="3405" y="4066"/>
                  <a:pt x="3405" y="4730"/>
                </a:cubicBezTo>
                <a:close/>
                <a:moveTo>
                  <a:pt x="3738" y="4724"/>
                </a:moveTo>
                <a:cubicBezTo>
                  <a:pt x="3738" y="5208"/>
                  <a:pt x="4131" y="5602"/>
                  <a:pt x="4615" y="5602"/>
                </a:cubicBezTo>
                <a:cubicBezTo>
                  <a:pt x="4634" y="5602"/>
                  <a:pt x="4652" y="5601"/>
                  <a:pt x="4670" y="5600"/>
                </a:cubicBezTo>
                <a:cubicBezTo>
                  <a:pt x="4670" y="5508"/>
                  <a:pt x="4670" y="5508"/>
                  <a:pt x="4670" y="5508"/>
                </a:cubicBezTo>
                <a:cubicBezTo>
                  <a:pt x="4652" y="5510"/>
                  <a:pt x="4634" y="5510"/>
                  <a:pt x="4615" y="5510"/>
                </a:cubicBezTo>
                <a:cubicBezTo>
                  <a:pt x="4182" y="5510"/>
                  <a:pt x="3829" y="5158"/>
                  <a:pt x="3829" y="4724"/>
                </a:cubicBezTo>
                <a:cubicBezTo>
                  <a:pt x="3829" y="4290"/>
                  <a:pt x="4182" y="3938"/>
                  <a:pt x="4615" y="3938"/>
                </a:cubicBezTo>
                <a:cubicBezTo>
                  <a:pt x="4634" y="3938"/>
                  <a:pt x="4652" y="3938"/>
                  <a:pt x="4670" y="3940"/>
                </a:cubicBezTo>
                <a:cubicBezTo>
                  <a:pt x="4670" y="3848"/>
                  <a:pt x="4670" y="3848"/>
                  <a:pt x="4670" y="3848"/>
                </a:cubicBezTo>
                <a:cubicBezTo>
                  <a:pt x="4652" y="3847"/>
                  <a:pt x="4634" y="3846"/>
                  <a:pt x="4615" y="3846"/>
                </a:cubicBezTo>
                <a:cubicBezTo>
                  <a:pt x="4131" y="3846"/>
                  <a:pt x="3738" y="4240"/>
                  <a:pt x="3738" y="4724"/>
                </a:cubicBezTo>
                <a:close/>
                <a:moveTo>
                  <a:pt x="4077" y="4721"/>
                </a:moveTo>
                <a:cubicBezTo>
                  <a:pt x="4077" y="5026"/>
                  <a:pt x="4326" y="5275"/>
                  <a:pt x="4631" y="5275"/>
                </a:cubicBezTo>
                <a:cubicBezTo>
                  <a:pt x="4644" y="5275"/>
                  <a:pt x="4657" y="5275"/>
                  <a:pt x="4670" y="5274"/>
                </a:cubicBezTo>
                <a:cubicBezTo>
                  <a:pt x="4670" y="5182"/>
                  <a:pt x="4670" y="5182"/>
                  <a:pt x="4670" y="5182"/>
                </a:cubicBezTo>
                <a:cubicBezTo>
                  <a:pt x="4657" y="5184"/>
                  <a:pt x="4644" y="5184"/>
                  <a:pt x="4631" y="5184"/>
                </a:cubicBezTo>
                <a:cubicBezTo>
                  <a:pt x="4376" y="5184"/>
                  <a:pt x="4168" y="4976"/>
                  <a:pt x="4168" y="4721"/>
                </a:cubicBezTo>
                <a:cubicBezTo>
                  <a:pt x="4168" y="4465"/>
                  <a:pt x="4376" y="4258"/>
                  <a:pt x="4631" y="4258"/>
                </a:cubicBezTo>
                <a:cubicBezTo>
                  <a:pt x="4644" y="4258"/>
                  <a:pt x="4657" y="4258"/>
                  <a:pt x="4670" y="4259"/>
                </a:cubicBezTo>
                <a:cubicBezTo>
                  <a:pt x="4670" y="4168"/>
                  <a:pt x="4670" y="4168"/>
                  <a:pt x="4670" y="4168"/>
                </a:cubicBezTo>
                <a:cubicBezTo>
                  <a:pt x="4657" y="4167"/>
                  <a:pt x="4644" y="4166"/>
                  <a:pt x="4631" y="4166"/>
                </a:cubicBezTo>
                <a:cubicBezTo>
                  <a:pt x="4326" y="4166"/>
                  <a:pt x="4077" y="4415"/>
                  <a:pt x="4077" y="4721"/>
                </a:cubicBezTo>
                <a:close/>
                <a:moveTo>
                  <a:pt x="4352" y="4721"/>
                </a:moveTo>
                <a:cubicBezTo>
                  <a:pt x="4352" y="4875"/>
                  <a:pt x="4479" y="5000"/>
                  <a:pt x="4634" y="5000"/>
                </a:cubicBezTo>
                <a:cubicBezTo>
                  <a:pt x="4646" y="5000"/>
                  <a:pt x="4658" y="4999"/>
                  <a:pt x="4670" y="4998"/>
                </a:cubicBezTo>
                <a:cubicBezTo>
                  <a:pt x="4670" y="4905"/>
                  <a:pt x="4670" y="4905"/>
                  <a:pt x="4670" y="4905"/>
                </a:cubicBezTo>
                <a:cubicBezTo>
                  <a:pt x="4658" y="4908"/>
                  <a:pt x="4646" y="4909"/>
                  <a:pt x="4634" y="4909"/>
                </a:cubicBezTo>
                <a:cubicBezTo>
                  <a:pt x="4529" y="4909"/>
                  <a:pt x="4443" y="4824"/>
                  <a:pt x="4443" y="4721"/>
                </a:cubicBezTo>
                <a:cubicBezTo>
                  <a:pt x="4443" y="4617"/>
                  <a:pt x="4529" y="4533"/>
                  <a:pt x="4634" y="4533"/>
                </a:cubicBezTo>
                <a:cubicBezTo>
                  <a:pt x="4646" y="4533"/>
                  <a:pt x="4658" y="4534"/>
                  <a:pt x="4670" y="4536"/>
                </a:cubicBezTo>
                <a:cubicBezTo>
                  <a:pt x="4670" y="4444"/>
                  <a:pt x="4670" y="4444"/>
                  <a:pt x="4670" y="4444"/>
                </a:cubicBezTo>
                <a:cubicBezTo>
                  <a:pt x="4658" y="4442"/>
                  <a:pt x="4646" y="4442"/>
                  <a:pt x="4634" y="4442"/>
                </a:cubicBezTo>
                <a:cubicBezTo>
                  <a:pt x="4479" y="4442"/>
                  <a:pt x="4352" y="4567"/>
                  <a:pt x="4352" y="47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960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Chapters</a:t>
            </a:r>
          </a:p>
        </p:txBody>
      </p:sp>
    </p:spTree>
    <p:extLst>
      <p:ext uri="{BB962C8B-B14F-4D97-AF65-F5344CB8AC3E}">
        <p14:creationId xmlns:p14="http://schemas.microsoft.com/office/powerpoint/2010/main" val="3833273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2 light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Tijdelijke aanduiding voor afbeelding L3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2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3" name="Logo 10 (PHJU)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0" name="Slogan 11 (PHJU)">
            <a:extLst>
              <a:ext uri="{FF2B5EF4-FFF2-40B4-BE49-F238E27FC236}">
                <a16:creationId xmlns:a16="http://schemas.microsoft.com/office/drawing/2014/main" id="{AEF029A5-C9A8-474D-AFCC-0BB069A9967D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2198424"/>
            <a:ext cx="8282000" cy="440274"/>
          </a:xfrm>
        </p:spPr>
        <p:txBody>
          <a:bodyPr lIns="0" tIns="0" rIns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1002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1003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004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64900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Master Mint)">
    <p:bg>
      <p:bgPr>
        <a:solidFill>
          <a:srgbClr val="46B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683927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2 dark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Tijdelijke aanduiding voor afbeelding L3"/>
          <p:cNvSpPr>
            <a:spLocks noGrp="1" noSelect="1"/>
          </p:cNvSpPr>
          <p:nvPr>
            <p:ph type="pic" sz="quarter" idx="17" hasCustomPrompt="1"/>
          </p:nvPr>
        </p:nvSpPr>
        <p:spPr bwMode="invGray">
          <a:xfrm>
            <a:off x="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2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inv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0" name="Slogan 11 (PHJU)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2"/>
            </p:custDataLst>
          </p:nvPr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***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***Tijdelijke aanduiding voor datum 1"/>
          <p:cNvSpPr>
            <a:spLocks noGrp="1" noSelect="1"/>
          </p:cNvSpPr>
          <p:nvPr>
            <p:ph type="dt" sz="half" idx="100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3" name="***Tijdelijke aanduiding voor voettekst 2"/>
          <p:cNvSpPr>
            <a:spLocks noGrp="1" noSelect="1"/>
          </p:cNvSpPr>
          <p:nvPr>
            <p:ph type="ftr" sz="quarter" idx="100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>
            <p:ph type="sldNum" sz="quarter" idx="100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15979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Master Mint)">
    <p:bg>
      <p:bgPr>
        <a:solidFill>
          <a:srgbClr val="46B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***Tijdelijke aanduiding voor dianummer 8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41601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Sure Sag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***Tijdelijke aanduiding voor dianummer 8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895576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Friendly Fig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0" name="***Tijdelijke aanduiding voor dianummer 9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729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old Blueberr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0" name="***Tijdelijke aanduiding voor dianummer 9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115023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Reliable Rhubarb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920" y="2199600"/>
            <a:ext cx="8282160" cy="439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3689E06-7EBC-4A0B-BB47-FDB70B1DFBB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E06431B-056B-445F-B975-6754331EF469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***Tijdelijke aanduiding voor datum 2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0" name="***Tijdelijke aanduiding voor dianummer 9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727874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Agenda slides</a:t>
            </a:r>
          </a:p>
        </p:txBody>
      </p:sp>
    </p:spTree>
    <p:extLst>
      <p:ext uri="{BB962C8B-B14F-4D97-AF65-F5344CB8AC3E}">
        <p14:creationId xmlns:p14="http://schemas.microsoft.com/office/powerpoint/2010/main" val="3064079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Title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genda 2 (JU-Free)"/>
          <p:cNvSpPr>
            <a:spLocks noGrp="1"/>
          </p:cNvSpPr>
          <p:nvPr>
            <p:ph sz="quarter" idx="19" hasCustomPrompt="1"/>
          </p:nvPr>
        </p:nvSpPr>
        <p:spPr bwMode="gray">
          <a:xfrm>
            <a:off x="430199" y="2570400"/>
            <a:ext cx="8282001" cy="1987200"/>
          </a:xfrm>
        </p:spPr>
        <p:txBody>
          <a:bodyPr/>
          <a:lstStyle>
            <a:lvl1pPr marL="201600" indent="-201600">
              <a:buFont typeface="+mj-lt"/>
              <a:buAutoNum type="arabicPeriod"/>
              <a:defRPr/>
            </a:lvl1pPr>
            <a:lvl2pPr marL="201600" indent="-201600">
              <a:buFont typeface="Arial" panose="020B0604020202020204" pitchFamily="34" charset="0"/>
              <a:buChar char="•"/>
              <a:defRPr sz="1100"/>
            </a:lvl2pPr>
            <a:lvl3pPr marL="403200" indent="-201600">
              <a:buFont typeface="Arial" panose="020B0604020202020204" pitchFamily="34" charset="0"/>
              <a:buChar char="•"/>
              <a:defRPr sz="1000"/>
            </a:lvl3pPr>
            <a:lvl4pPr marL="604800" indent="-201600">
              <a:buClr>
                <a:schemeClr val="tx1"/>
              </a:buClr>
              <a:buFont typeface="Arial" panose="020B0604020202020204" pitchFamily="34" charset="0"/>
              <a:buChar char="•"/>
              <a:defRPr sz="800" b="0" baseline="0">
                <a:solidFill>
                  <a:schemeClr val="tx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  <a:lvl6pPr marL="0">
              <a:defRPr/>
            </a:lvl6pPr>
            <a:lvl7pPr marL="201600">
              <a:defRPr/>
            </a:lvl7pPr>
            <a:lvl8pPr marL="403200">
              <a:defRPr/>
            </a:lvl8pPr>
            <a:lvl9pPr marL="604800">
              <a:defRPr/>
            </a:lvl9pPr>
          </a:lstStyle>
          <a:p>
            <a:pPr lvl="0"/>
            <a:r>
              <a:rPr lang="en-GB" noProof="1"/>
              <a:t>[Type agenda items] </a:t>
            </a:r>
          </a:p>
          <a:p>
            <a:pPr lvl="0"/>
            <a:r>
              <a:rPr lang="en-GB" dirty="0"/>
              <a:t>JU-LEVEL1=Numbered list</a:t>
            </a:r>
          </a:p>
          <a:p>
            <a:pPr lvl="1"/>
            <a:r>
              <a:rPr lang="en-GB" dirty="0"/>
              <a:t>JU-LEVEL2=Bullet list 1st level</a:t>
            </a:r>
          </a:p>
          <a:p>
            <a:pPr lvl="2"/>
            <a:r>
              <a:rPr lang="en-GB" dirty="0"/>
              <a:t>JU-LEVEL3=Bullet list 2nd level</a:t>
            </a:r>
          </a:p>
          <a:p>
            <a:pPr lvl="3"/>
            <a:r>
              <a:rPr lang="en-GB" dirty="0"/>
              <a:t>JU-LEVEL4=Bullet list 3rd level</a:t>
            </a:r>
          </a:p>
          <a:p>
            <a:pPr lvl="4"/>
            <a:r>
              <a:rPr lang="en-GB" dirty="0"/>
              <a:t>JU-LEVEL5=Heading</a:t>
            </a:r>
          </a:p>
          <a:p>
            <a:pPr lvl="5"/>
            <a:r>
              <a:rPr lang="en-GB" dirty="0"/>
              <a:t>JU-LEVEL6=Plain text</a:t>
            </a:r>
          </a:p>
          <a:p>
            <a:pPr lvl="6"/>
            <a:r>
              <a:rPr lang="en-GB" dirty="0"/>
              <a:t>JU-LEVEL7=Indent 1st level</a:t>
            </a:r>
          </a:p>
          <a:p>
            <a:pPr lvl="7"/>
            <a:r>
              <a:rPr lang="en-GB" dirty="0"/>
              <a:t>JU-LEVEL8=Indent 2nd level</a:t>
            </a:r>
          </a:p>
          <a:p>
            <a:pPr lvl="8"/>
            <a:r>
              <a:rPr lang="en-GB" dirty="0"/>
              <a:t>JU-LEVEL9=Indent 3rd level</a:t>
            </a:r>
          </a:p>
        </p:txBody>
      </p:sp>
      <p:sp>
        <p:nvSpPr>
          <p:cNvPr id="10" name="Introduction 3 (JU-Free)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0213" y="1447200"/>
            <a:ext cx="8281988" cy="1022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4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Font typeface="Arial" panose="020B0604020202020204" pitchFamily="34" charset="0"/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  <a:lvl6pPr marL="0" indent="0">
              <a:buFont typeface="Arial" panose="020B0604020202020204" pitchFamily="34" charset="0"/>
              <a:buNone/>
              <a:defRPr sz="1800"/>
            </a:lvl6pPr>
            <a:lvl7pPr marL="0" indent="0">
              <a:buFont typeface="Arial" panose="020B0604020202020204" pitchFamily="34" charset="0"/>
              <a:buNone/>
              <a:defRPr sz="1800"/>
            </a:lvl7pPr>
            <a:lvl8pPr marL="0" indent="0">
              <a:buFont typeface="Arial" panose="020B0604020202020204" pitchFamily="34" charset="0"/>
              <a:buNone/>
              <a:defRPr sz="1800"/>
            </a:lvl8pPr>
            <a:lvl9pPr marL="0" indent="0">
              <a:buFont typeface="Arial" panose="020B0604020202020204" pitchFamily="34" charset="0"/>
              <a:buNone/>
              <a:defRPr sz="180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[Introduction to the agenda]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JU-LEVEL1=Introduction</a:t>
            </a:r>
          </a:p>
        </p:txBody>
      </p:sp>
      <p:sp>
        <p:nvSpPr>
          <p:cNvPr id="6" name="Subtitle (JU-Free) 4">
            <a:extLst>
              <a:ext uri="{FF2B5EF4-FFF2-40B4-BE49-F238E27FC236}">
                <a16:creationId xmlns:a16="http://schemas.microsoft.com/office/drawing/2014/main" id="{EEF23CA2-FA51-4974-8FFF-8F669FEF6A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0200" y="898545"/>
            <a:ext cx="8282160" cy="2135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3" name="Titel 2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21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11" name="Tijdelijke aanduiding voor dianummer 10"/>
          <p:cNvSpPr>
            <a:spLocks noGrp="1" noSelect="1"/>
          </p:cNvSpPr>
          <p:nvPr>
            <p:ph type="sldNum" sz="quarter" idx="23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214836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Title, text and picture ( light picture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Grp="1" noSelect="1"/>
          </p:cNvSpPr>
          <p:nvPr>
            <p:ph type="body" idx="1000" hasCustomPrompt="1"/>
            <p:custDataLst>
              <p:custData r:id="rId1"/>
            </p:custDataLst>
          </p:nvPr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3DAC74-6A4D-4843-BBC0-09F4C1449C40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456119"/>
            <a:ext cx="3916375" cy="835515"/>
          </a:xfrm>
        </p:spPr>
        <p:txBody>
          <a:bodyPr/>
          <a:lstStyle>
            <a:lvl1pPr>
              <a:tabLst>
                <a:tab pos="2873375" algn="l"/>
              </a:tabLst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5F6B68C-05E5-4A9F-8E62-5D670C64B7EC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430200" y="1290435"/>
            <a:ext cx="3916375" cy="2351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45B300F-3EC5-4DF4-B3A3-6B64B48EE8B5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8" name="Agenda 2 (JU-Free)">
            <a:extLst>
              <a:ext uri="{FF2B5EF4-FFF2-40B4-BE49-F238E27FC236}">
                <a16:creationId xmlns:a16="http://schemas.microsoft.com/office/drawing/2014/main" id="{893245CC-6EE3-4FB8-8F78-619987537E40}"/>
              </a:ext>
            </a:extLst>
          </p:cNvPr>
          <p:cNvSpPr>
            <a:spLocks noGrp="1"/>
          </p:cNvSpPr>
          <p:nvPr>
            <p:ph sz="quarter" idx="1017" hasCustomPrompt="1"/>
          </p:nvPr>
        </p:nvSpPr>
        <p:spPr bwMode="gray">
          <a:xfrm>
            <a:off x="430200" y="1525680"/>
            <a:ext cx="3916440" cy="3110400"/>
          </a:xfrm>
        </p:spPr>
        <p:txBody>
          <a:bodyPr/>
          <a:lstStyle>
            <a:lvl1pPr marL="201600" indent="-201600">
              <a:buFont typeface="+mj-lt"/>
              <a:buAutoNum type="arabicPeriod"/>
              <a:defRPr/>
            </a:lvl1pPr>
            <a:lvl2pPr marL="201600">
              <a:defRPr sz="1100"/>
            </a:lvl2pPr>
            <a:lvl3pPr marL="403200">
              <a:defRPr sz="1000"/>
            </a:lvl3pPr>
            <a:lvl4pPr marL="604800" indent="-201600">
              <a:buClr>
                <a:schemeClr val="tx1"/>
              </a:buClr>
              <a:buFont typeface="Arial" panose="020B0604020202020204" pitchFamily="34" charset="0"/>
              <a:buChar char="•"/>
              <a:defRPr sz="800" b="0" baseline="0">
                <a:solidFill>
                  <a:schemeClr val="tx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  <a:lvl6pPr marL="0">
              <a:defRPr/>
            </a:lvl6pPr>
            <a:lvl7pPr marL="201600">
              <a:defRPr/>
            </a:lvl7pPr>
            <a:lvl8pPr marL="403200">
              <a:defRPr/>
            </a:lvl8pPr>
            <a:lvl9pPr marL="604800">
              <a:defRPr/>
            </a:lvl9pPr>
          </a:lstStyle>
          <a:p>
            <a:pPr lvl="0"/>
            <a:r>
              <a:rPr lang="en-GB" noProof="1"/>
              <a:t>[Type agenda items] </a:t>
            </a:r>
          </a:p>
          <a:p>
            <a:pPr lvl="0"/>
            <a:r>
              <a:rPr lang="en-GB" dirty="0"/>
              <a:t>JU-LEVEL1=Numbered list</a:t>
            </a:r>
          </a:p>
          <a:p>
            <a:pPr lvl="1"/>
            <a:r>
              <a:rPr lang="en-GB" dirty="0"/>
              <a:t>JU-LEVEL2=Bullet list 1st level</a:t>
            </a:r>
          </a:p>
          <a:p>
            <a:pPr lvl="2"/>
            <a:r>
              <a:rPr lang="en-GB" dirty="0"/>
              <a:t>JU-LEVEL3=Bullet list 2nd level</a:t>
            </a:r>
          </a:p>
          <a:p>
            <a:pPr lvl="3"/>
            <a:r>
              <a:rPr lang="en-GB" dirty="0"/>
              <a:t>JU-LEVEL4=Bullet list 3rd level</a:t>
            </a:r>
          </a:p>
          <a:p>
            <a:pPr lvl="4"/>
            <a:r>
              <a:rPr lang="en-GB" dirty="0"/>
              <a:t>JU-LEVEL5=Heading</a:t>
            </a:r>
          </a:p>
          <a:p>
            <a:pPr lvl="5"/>
            <a:r>
              <a:rPr lang="en-GB" dirty="0"/>
              <a:t>JU-LEVEL6=Plain text</a:t>
            </a:r>
          </a:p>
          <a:p>
            <a:pPr lvl="6"/>
            <a:r>
              <a:rPr lang="en-GB" dirty="0"/>
              <a:t>JU-LEVEL7=Indent 1st level</a:t>
            </a:r>
          </a:p>
          <a:p>
            <a:pPr lvl="7"/>
            <a:r>
              <a:rPr lang="en-GB" dirty="0"/>
              <a:t>JU-LEVEL8=Indent 2nd level</a:t>
            </a:r>
          </a:p>
          <a:p>
            <a:pPr lvl="8"/>
            <a:r>
              <a:rPr lang="en-GB" dirty="0"/>
              <a:t>JU-LEVEL9=Indent 3rd level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018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019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020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5998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8" userDrawn="1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Title, text and picture ( dark picture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 bwMode="gray"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Grp="1" noSelect="1"/>
          </p:cNvSpPr>
          <p:nvPr>
            <p:ph type="body" idx="1000" hasCustomPrompt="1"/>
            <p:custDataLst>
              <p:custData r:id="rId1"/>
            </p:custDataLst>
          </p:nvPr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3DAC74-6A4D-4843-BBC0-09F4C1449C40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456119"/>
            <a:ext cx="3916375" cy="835515"/>
          </a:xfrm>
        </p:spPr>
        <p:txBody>
          <a:bodyPr/>
          <a:lstStyle>
            <a:lvl1pPr>
              <a:tabLst>
                <a:tab pos="2873375" algn="l"/>
              </a:tabLst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5F6B68C-05E5-4A9F-8E62-5D670C64B7EC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430200" y="1290435"/>
            <a:ext cx="3916375" cy="2351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45B300F-3EC5-4DF4-B3A3-6B64B48EE8B5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Agenda 2 (JU-Free)">
            <a:extLst>
              <a:ext uri="{FF2B5EF4-FFF2-40B4-BE49-F238E27FC236}">
                <a16:creationId xmlns:a16="http://schemas.microsoft.com/office/drawing/2014/main" id="{BA9AFD51-9DBC-42F9-A239-2AFA9B0A40B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 bwMode="gray">
          <a:xfrm>
            <a:off x="430200" y="1525680"/>
            <a:ext cx="3916440" cy="3110400"/>
          </a:xfrm>
        </p:spPr>
        <p:txBody>
          <a:bodyPr/>
          <a:lstStyle>
            <a:lvl1pPr marL="201600" indent="-201600">
              <a:buClr>
                <a:schemeClr val="tx1"/>
              </a:buClr>
              <a:buFont typeface="+mj-lt"/>
              <a:buAutoNum type="arabicPeriod"/>
              <a:defRPr/>
            </a:lvl1pPr>
            <a:lvl2pPr marL="201600">
              <a:buClr>
                <a:schemeClr val="tx1"/>
              </a:buClr>
              <a:defRPr sz="1100"/>
            </a:lvl2pPr>
            <a:lvl3pPr marL="403200" indent="-201600"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3pPr>
            <a:lvl4pPr marL="604800" indent="-201600">
              <a:buClr>
                <a:schemeClr val="tx1"/>
              </a:buClr>
              <a:buFont typeface="Arial" panose="020B0604020202020204" pitchFamily="34" charset="0"/>
              <a:buChar char="•"/>
              <a:defRPr sz="800" b="0" baseline="0">
                <a:solidFill>
                  <a:schemeClr val="tx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  <a:lvl6pPr marL="0">
              <a:defRPr/>
            </a:lvl6pPr>
            <a:lvl7pPr marL="201600">
              <a:defRPr/>
            </a:lvl7pPr>
            <a:lvl8pPr marL="403200">
              <a:defRPr/>
            </a:lvl8pPr>
            <a:lvl9pPr marL="604800">
              <a:defRPr/>
            </a:lvl9pPr>
          </a:lstStyle>
          <a:p>
            <a:pPr lvl="0"/>
            <a:r>
              <a:rPr lang="en-GB" noProof="1"/>
              <a:t>[Type agenda items] </a:t>
            </a:r>
          </a:p>
          <a:p>
            <a:pPr lvl="0"/>
            <a:r>
              <a:rPr lang="en-GB" dirty="0"/>
              <a:t>JU-LEVEL1=Numbered list</a:t>
            </a:r>
          </a:p>
          <a:p>
            <a:pPr lvl="1"/>
            <a:r>
              <a:rPr lang="en-GB" dirty="0"/>
              <a:t>JU-LEVEL2=Bullet list 1st level</a:t>
            </a:r>
          </a:p>
          <a:p>
            <a:pPr lvl="2"/>
            <a:r>
              <a:rPr lang="en-GB" dirty="0"/>
              <a:t>JU-LEVEL3=Bullet list 2nd level</a:t>
            </a:r>
          </a:p>
          <a:p>
            <a:pPr lvl="3"/>
            <a:r>
              <a:rPr lang="en-GB" dirty="0"/>
              <a:t>JU-LEVEL4=Bullet list 3rd level</a:t>
            </a:r>
          </a:p>
          <a:p>
            <a:pPr lvl="4"/>
            <a:r>
              <a:rPr lang="en-GB" dirty="0"/>
              <a:t>JU-LEVEL5=Heading</a:t>
            </a:r>
          </a:p>
          <a:p>
            <a:pPr lvl="5"/>
            <a:r>
              <a:rPr lang="en-GB" dirty="0"/>
              <a:t>JU-LEVEL6=Plain text</a:t>
            </a:r>
          </a:p>
          <a:p>
            <a:pPr lvl="6"/>
            <a:r>
              <a:rPr lang="en-GB" dirty="0"/>
              <a:t>JU-LEVEL7=Indent 1st level</a:t>
            </a:r>
          </a:p>
          <a:p>
            <a:pPr lvl="7"/>
            <a:r>
              <a:rPr lang="en-GB" dirty="0"/>
              <a:t>JU-LEVEL8=Indent 2nd level</a:t>
            </a:r>
          </a:p>
          <a:p>
            <a:pPr lvl="8"/>
            <a:r>
              <a:rPr lang="en-GB" dirty="0"/>
              <a:t>JU-LEVEL9=Indent 3rd level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001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002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003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053576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8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Sure Sag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91550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7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>
          <a:xfrm>
            <a:off x="430200" y="456120"/>
            <a:ext cx="8282160" cy="47134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cxnSp>
        <p:nvCxnSpPr>
          <p:cNvPr id="8" name="Rechte verbindingslijn met pijl 7"/>
          <p:cNvCxnSpPr/>
          <p:nvPr userDrawn="1"/>
        </p:nvCxnSpPr>
        <p:spPr>
          <a:xfrm>
            <a:off x="0" y="2710388"/>
            <a:ext cx="9144000" cy="0"/>
          </a:xfrm>
          <a:prstGeom prst="straightConnector1">
            <a:avLst/>
          </a:prstGeom>
          <a:ln w="31750">
            <a:solidFill>
              <a:srgbClr val="46B8A6"/>
            </a:solidFill>
            <a:miter lim="800000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1-1 (JU-Free)"/>
          <p:cNvSpPr>
            <a:spLocks noGrp="1"/>
          </p:cNvSpPr>
          <p:nvPr>
            <p:ph type="body" sz="quarter" idx="12" hasCustomPrompt="1"/>
          </p:nvPr>
        </p:nvSpPr>
        <p:spPr>
          <a:xfrm>
            <a:off x="957942" y="2108022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1" name="Text 1-2 (JU-Free)"/>
          <p:cNvSpPr>
            <a:spLocks noGrp="1"/>
          </p:cNvSpPr>
          <p:nvPr>
            <p:ph type="body" sz="quarter" idx="13" hasCustomPrompt="1"/>
          </p:nvPr>
        </p:nvSpPr>
        <p:spPr>
          <a:xfrm>
            <a:off x="3671280" y="2108022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2" name="Text 1-3 (JU-Free)"/>
          <p:cNvSpPr>
            <a:spLocks noGrp="1"/>
          </p:cNvSpPr>
          <p:nvPr>
            <p:ph type="body" sz="quarter" idx="14" hasCustomPrompt="1"/>
          </p:nvPr>
        </p:nvSpPr>
        <p:spPr>
          <a:xfrm>
            <a:off x="6339853" y="2108022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3" name="Text 1-1 (JU-Free)"/>
          <p:cNvSpPr>
            <a:spLocks noGrp="1"/>
          </p:cNvSpPr>
          <p:nvPr>
            <p:ph type="body" sz="quarter" idx="15" hasCustomPrompt="1"/>
          </p:nvPr>
        </p:nvSpPr>
        <p:spPr>
          <a:xfrm>
            <a:off x="957942" y="3240000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4" name="Text 1-2 (JU-Free)"/>
          <p:cNvSpPr>
            <a:spLocks noGrp="1"/>
          </p:cNvSpPr>
          <p:nvPr>
            <p:ph type="body" sz="quarter" idx="16" hasCustomPrompt="1"/>
          </p:nvPr>
        </p:nvSpPr>
        <p:spPr>
          <a:xfrm>
            <a:off x="3300560" y="3240000"/>
            <a:ext cx="1224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5" name="Text 1-3 (JU-Free)"/>
          <p:cNvSpPr>
            <a:spLocks noGrp="1"/>
          </p:cNvSpPr>
          <p:nvPr>
            <p:ph type="body" sz="quarter" idx="17" hasCustomPrompt="1"/>
          </p:nvPr>
        </p:nvSpPr>
        <p:spPr>
          <a:xfrm>
            <a:off x="6339853" y="3240000"/>
            <a:ext cx="1800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16" name="Text 1-2 (JU-Free)"/>
          <p:cNvSpPr>
            <a:spLocks noGrp="1"/>
          </p:cNvSpPr>
          <p:nvPr>
            <p:ph type="body" sz="quarter" idx="18" hasCustomPrompt="1"/>
          </p:nvPr>
        </p:nvSpPr>
        <p:spPr>
          <a:xfrm>
            <a:off x="4628886" y="3240000"/>
            <a:ext cx="1224000" cy="530225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400" b="0"/>
            </a:lvl2pPr>
            <a:lvl3pPr marL="0" indent="0" algn="ctr">
              <a:buNone/>
              <a:defRPr b="0"/>
            </a:lvl3pPr>
            <a:lvl4pPr marL="0" indent="0" algn="ctr">
              <a:buFont typeface="Arial" panose="020B0604020202020204" pitchFamily="34" charset="0"/>
              <a:buNone/>
              <a:defRPr b="0"/>
            </a:lvl4pPr>
            <a:lvl5pPr marL="0" indent="0" algn="ctr">
              <a:buFont typeface="Arial" panose="020B0604020202020204" pitchFamily="34" charset="0"/>
              <a:buNone/>
              <a:defRPr b="0"/>
            </a:lvl5pPr>
            <a:lvl6pPr marL="0" indent="0" algn="ctr">
              <a:buFont typeface="Arial" panose="020B0604020202020204" pitchFamily="34" charset="0"/>
              <a:buNone/>
              <a:defRPr b="0"/>
            </a:lvl6pPr>
            <a:lvl7pPr marL="0" indent="0" algn="ctr">
              <a:buFont typeface="Arial" panose="020B0604020202020204" pitchFamily="34" charset="0"/>
              <a:buNone/>
              <a:defRPr b="0"/>
            </a:lvl7pPr>
            <a:lvl8pPr marL="0" indent="0" algn="ctr">
              <a:buFont typeface="Arial" panose="020B0604020202020204" pitchFamily="34" charset="0"/>
              <a:buNone/>
              <a:defRPr b="0"/>
            </a:lvl8pPr>
            <a:lvl9pPr marL="0" indent="0" algn="ctr">
              <a:buFont typeface="Arial" panose="020B0604020202020204" pitchFamily="34" charset="0"/>
              <a:buNone/>
              <a:defRPr b="0"/>
            </a:lvl9pPr>
          </a:lstStyle>
          <a:p>
            <a:pPr lvl="0"/>
            <a:r>
              <a:rPr lang="en-GB" dirty="0"/>
              <a:t>[Heading 1st level, text 2nd level]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JU-LEVEL2=Text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9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21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757320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Content slides</a:t>
            </a:r>
          </a:p>
          <a:p>
            <a:pPr algn="ctr"/>
            <a:endParaRPr lang="en-GB" sz="5000" dirty="0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52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itle two lines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 (JU-Free)"/>
          <p:cNvSpPr>
            <a:spLocks noGrp="1"/>
          </p:cNvSpPr>
          <p:nvPr>
            <p:ph sz="quarter" idx="15" hasCustomPrompt="1"/>
          </p:nvPr>
        </p:nvSpPr>
        <p:spPr bwMode="gray">
          <a:xfrm>
            <a:off x="430200" y="1447200"/>
            <a:ext cx="8282160" cy="31104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GB" noProof="1"/>
              <a:t>[Type text or click on icon to insert an object]</a:t>
            </a:r>
            <a:endParaRPr lang="en-GB" dirty="0"/>
          </a:p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  <a:p>
            <a:pPr lvl="0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02B599-386C-46AC-9175-59F23CF5517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456120"/>
            <a:ext cx="8282160" cy="47124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1A065929-DAE8-47DB-BB91-5681FE4B5058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430200" y="898545"/>
            <a:ext cx="8282160" cy="2135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8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42262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content 2 (JU-Free)"/>
          <p:cNvSpPr>
            <a:spLocks noGrp="1"/>
          </p:cNvSpPr>
          <p:nvPr>
            <p:ph sz="quarter" idx="24" hasCustomPrompt="1"/>
          </p:nvPr>
        </p:nvSpPr>
        <p:spPr bwMode="gray">
          <a:xfrm>
            <a:off x="4664057" y="1447200"/>
            <a:ext cx="4036668" cy="3110400"/>
          </a:xfrm>
        </p:spPr>
        <p:txBody>
          <a:bodyPr/>
          <a:lstStyle>
            <a:lvl1pPr>
              <a:defRPr/>
            </a:lvl1pPr>
            <a:lvl2pPr>
              <a:defRPr sz="1000"/>
            </a:lvl2pPr>
            <a:lvl3pPr>
              <a:defRPr sz="800"/>
            </a:lvl3pPr>
          </a:lstStyle>
          <a:p>
            <a:pPr lvl="0"/>
            <a:r>
              <a:rPr lang="en-GB" noProof="1"/>
              <a:t>[Type text or click on icon to insert an object]</a:t>
            </a:r>
          </a:p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</p:txBody>
      </p:sp>
      <p:sp>
        <p:nvSpPr>
          <p:cNvPr id="14" name="Frame content 3 (JU-Free)"/>
          <p:cNvSpPr>
            <a:spLocks noGrp="1"/>
          </p:cNvSpPr>
          <p:nvPr>
            <p:ph sz="quarter" idx="15" hasCustomPrompt="1"/>
          </p:nvPr>
        </p:nvSpPr>
        <p:spPr bwMode="gray">
          <a:xfrm>
            <a:off x="430212" y="1447200"/>
            <a:ext cx="4030187" cy="3110400"/>
          </a:xfrm>
        </p:spPr>
        <p:txBody>
          <a:bodyPr/>
          <a:lstStyle>
            <a:lvl1pPr>
              <a:defRPr/>
            </a:lvl1pPr>
            <a:lvl2pPr>
              <a:defRPr sz="1000"/>
            </a:lvl2pPr>
            <a:lvl3pPr>
              <a:defRPr sz="800"/>
            </a:lvl3pPr>
          </a:lstStyle>
          <a:p>
            <a:pPr lvl="0"/>
            <a:r>
              <a:rPr lang="en-GB" noProof="1"/>
              <a:t>[Type text or click on icon to insert an object]</a:t>
            </a:r>
          </a:p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5E26AE-2054-48C6-B31F-A1C65FFB8673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200" y="456120"/>
            <a:ext cx="8282160" cy="47124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2" name="Subtitle (JU-Free) 4">
            <a:extLst>
              <a:ext uri="{FF2B5EF4-FFF2-40B4-BE49-F238E27FC236}">
                <a16:creationId xmlns:a16="http://schemas.microsoft.com/office/drawing/2014/main" id="{14A49C60-BAF0-4CEC-9992-2D0D7883AD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0200" y="898545"/>
            <a:ext cx="8282160" cy="2135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25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27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280341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Title, text and picture ( light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Tijdelijke aanduiding voor afbeelding R4"/>
          <p:cNvSpPr>
            <a:spLocks noGrp="1" noSelect="1"/>
          </p:cNvSpPr>
          <p:nvPr>
            <p:ph type="pic" sz="quarter" idx="18" hasCustomPrompt="1"/>
          </p:nvPr>
        </p:nvSpPr>
        <p:spPr>
          <a:xfrm>
            <a:off x="4572000" y="0"/>
            <a:ext cx="4572000" cy="514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[Click on icon to insert picture]</a:t>
            </a:r>
          </a:p>
        </p:txBody>
      </p:sp>
      <p:sp>
        <p:nvSpPr>
          <p:cNvPr id="11" name="Logo 10 (PHJU)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Grp="1" noSelect="1"/>
          </p:cNvSpPr>
          <p:nvPr>
            <p:ph type="body" idx="1000" hasCustomPrompt="1"/>
            <p:custDataLst>
              <p:custData r:id="rId1"/>
            </p:custDataLst>
          </p:nvPr>
        </p:nvSpPr>
        <p:spPr bwMode="auto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2" name="Frame content 3 (JU-Free)"/>
          <p:cNvSpPr>
            <a:spLocks noGrp="1"/>
          </p:cNvSpPr>
          <p:nvPr>
            <p:ph sz="quarter" idx="25" hasCustomPrompt="1"/>
          </p:nvPr>
        </p:nvSpPr>
        <p:spPr bwMode="gray">
          <a:xfrm>
            <a:off x="432000" y="1447200"/>
            <a:ext cx="3912169" cy="3110400"/>
          </a:xfrm>
        </p:spPr>
        <p:txBody>
          <a:bodyPr/>
          <a:lstStyle>
            <a:lvl1pPr>
              <a:defRPr/>
            </a:lvl1pPr>
            <a:lvl2pPr>
              <a:defRPr sz="1000"/>
            </a:lvl2pPr>
            <a:lvl3pPr>
              <a:defRPr sz="800"/>
            </a:lvl3pPr>
          </a:lstStyle>
          <a:p>
            <a:pPr lvl="0"/>
            <a:r>
              <a:rPr lang="en-GB" noProof="1"/>
              <a:t>[Type text or click on icon to insert an object]</a:t>
            </a:r>
          </a:p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A3369E-B23D-4ACF-8109-299AA6B03FF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432000" y="456120"/>
            <a:ext cx="3916440" cy="83556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8297E5D0-C978-4906-9758-D16B9924F332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0B609F9-8CBC-4622-9CF2-3271EB6B6FC4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432000" y="1290600"/>
            <a:ext cx="3916440" cy="1555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lang="en-GB" sz="1000" b="1" kern="1200" cap="none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[Subtitle]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001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002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003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435664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***Frame content 3 (JU-Free)"/>
          <p:cNvSpPr>
            <a:spLocks noGrp="1"/>
          </p:cNvSpPr>
          <p:nvPr>
            <p:ph sz="quarter" idx="15" hasCustomPrompt="1"/>
          </p:nvPr>
        </p:nvSpPr>
        <p:spPr bwMode="gray">
          <a:xfrm>
            <a:off x="885627" y="1839825"/>
            <a:ext cx="1999838" cy="2415085"/>
          </a:xfrm>
        </p:spPr>
        <p:txBody>
          <a:bodyPr/>
          <a:lstStyle>
            <a:lvl1pPr marL="36000" indent="0" algn="ctr">
              <a:lnSpc>
                <a:spcPct val="98000"/>
              </a:lnSpc>
              <a:spcAft>
                <a:spcPts val="0"/>
              </a:spcAft>
              <a:buClr>
                <a:srgbClr val="C00000"/>
              </a:buClr>
              <a:buFontTx/>
              <a:buNone/>
              <a:defRPr sz="1100">
                <a:solidFill>
                  <a:schemeClr val="tx1"/>
                </a:solidFill>
              </a:defRPr>
            </a:lvl1pPr>
            <a:lvl2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07450" marR="0" indent="-17145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noProof="1"/>
              <a:t>[Text]</a:t>
            </a:r>
          </a:p>
          <a:p>
            <a:pPr lvl="0"/>
            <a:r>
              <a:rPr lang="en-GB" noProof="1"/>
              <a:t>JU-LEVEL1=Text</a:t>
            </a:r>
          </a:p>
          <a:p>
            <a:pPr lvl="1"/>
            <a:r>
              <a:rPr lang="en-GB" noProof="1"/>
              <a:t>JU-LEVEL2=Bullet list 2nd level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5E26AE-2054-48C6-B31F-A1C65FFB8673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430200" y="456119"/>
            <a:ext cx="8282160" cy="76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2D04FDE5-8E67-49A3-AA08-93F0AEE24DD2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ext Placeholder 6 (JU-Free)">
            <a:extLst>
              <a:ext uri="{FF2B5EF4-FFF2-40B4-BE49-F238E27FC236}">
                <a16:creationId xmlns:a16="http://schemas.microsoft.com/office/drawing/2014/main" id="{9152F3BA-D936-4361-9A44-C2186786D99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5628" y="1449860"/>
            <a:ext cx="1999838" cy="389965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cap="none" baseline="0">
                <a:solidFill>
                  <a:schemeClr val="accent1"/>
                </a:solidFill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</p:txBody>
      </p:sp>
      <p:sp>
        <p:nvSpPr>
          <p:cNvPr id="24" name="***Frame content 3 (JU-Free)">
            <a:extLst>
              <a:ext uri="{FF2B5EF4-FFF2-40B4-BE49-F238E27FC236}">
                <a16:creationId xmlns:a16="http://schemas.microsoft.com/office/drawing/2014/main" id="{EAE19C7F-80AD-4A29-8EE8-47AE5189974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3562459" y="1839825"/>
            <a:ext cx="1999838" cy="2415085"/>
          </a:xfrm>
        </p:spPr>
        <p:txBody>
          <a:bodyPr/>
          <a:lstStyle>
            <a:lvl1pPr marL="36000" indent="0" algn="ctr">
              <a:lnSpc>
                <a:spcPct val="98000"/>
              </a:lnSpc>
              <a:spcAft>
                <a:spcPts val="0"/>
              </a:spcAft>
              <a:buClr>
                <a:srgbClr val="C00000"/>
              </a:buClr>
              <a:buFontTx/>
              <a:buNone/>
              <a:defRPr sz="1100">
                <a:solidFill>
                  <a:schemeClr val="tx1"/>
                </a:solidFill>
              </a:defRPr>
            </a:lvl1pPr>
            <a:lvl2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07450" marR="0" indent="-17145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noProof="1"/>
              <a:t>[Text]</a:t>
            </a:r>
          </a:p>
          <a:p>
            <a:pPr lvl="0"/>
            <a:r>
              <a:rPr lang="en-GB" noProof="1"/>
              <a:t>JU-LEVEL1=Text</a:t>
            </a:r>
          </a:p>
          <a:p>
            <a:pPr lvl="1"/>
            <a:r>
              <a:rPr lang="en-GB" noProof="1"/>
              <a:t>JU-LEVEL2=Bullet list 2nd level</a:t>
            </a:r>
          </a:p>
        </p:txBody>
      </p:sp>
      <p:sp>
        <p:nvSpPr>
          <p:cNvPr id="29" name="Text Placeholder 6 (JU-Free)">
            <a:extLst>
              <a:ext uri="{FF2B5EF4-FFF2-40B4-BE49-F238E27FC236}">
                <a16:creationId xmlns:a16="http://schemas.microsoft.com/office/drawing/2014/main" id="{7F7AD448-8ECE-47E5-8F46-23C12EAF216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66148" y="1449860"/>
            <a:ext cx="1999838" cy="389965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cap="none" baseline="0">
                <a:solidFill>
                  <a:schemeClr val="accent1"/>
                </a:solidFill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</p:txBody>
      </p:sp>
      <p:sp>
        <p:nvSpPr>
          <p:cNvPr id="30" name="***Frame content 3 (JU-Free)">
            <a:extLst>
              <a:ext uri="{FF2B5EF4-FFF2-40B4-BE49-F238E27FC236}">
                <a16:creationId xmlns:a16="http://schemas.microsoft.com/office/drawing/2014/main" id="{907DF636-CC94-4151-83F4-6FA245BABE3B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6246666" y="1839825"/>
            <a:ext cx="1999838" cy="2415085"/>
          </a:xfrm>
        </p:spPr>
        <p:txBody>
          <a:bodyPr/>
          <a:lstStyle>
            <a:lvl1pPr marL="36000" indent="0" algn="ctr">
              <a:lnSpc>
                <a:spcPct val="98000"/>
              </a:lnSpc>
              <a:spcAft>
                <a:spcPts val="0"/>
              </a:spcAft>
              <a:buClr>
                <a:srgbClr val="C00000"/>
              </a:buClr>
              <a:buFontTx/>
              <a:buNone/>
              <a:defRPr sz="1100">
                <a:solidFill>
                  <a:schemeClr val="tx1"/>
                </a:solidFill>
              </a:defRPr>
            </a:lvl1pPr>
            <a:lvl2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marR="0" indent="-3600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07450" marR="0" indent="-171450"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umimoji="0" sz="600" b="0" i="0" u="none" baseline="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noProof="1"/>
              <a:t>[Text]</a:t>
            </a:r>
          </a:p>
          <a:p>
            <a:pPr lvl="0"/>
            <a:r>
              <a:rPr lang="en-GB" noProof="1"/>
              <a:t>JU-LEVEL1=Text</a:t>
            </a:r>
          </a:p>
          <a:p>
            <a:pPr lvl="1"/>
            <a:r>
              <a:rPr lang="en-GB" noProof="1"/>
              <a:t>JU-LEVEL2=Bullet list 2nd level</a:t>
            </a:r>
            <a:endParaRPr lang="en-GB" dirty="0"/>
          </a:p>
        </p:txBody>
      </p:sp>
      <p:sp>
        <p:nvSpPr>
          <p:cNvPr id="31" name="Text Placeholder 6 (JU-Free)">
            <a:extLst>
              <a:ext uri="{FF2B5EF4-FFF2-40B4-BE49-F238E27FC236}">
                <a16:creationId xmlns:a16="http://schemas.microsoft.com/office/drawing/2014/main" id="{51D9006D-5CF6-4577-AD5F-4B39BD3AB83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46667" y="1449860"/>
            <a:ext cx="1999838" cy="389965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cap="none" baseline="0">
                <a:solidFill>
                  <a:schemeClr val="accent1"/>
                </a:solidFill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all" baseline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</p:txBody>
      </p:sp>
      <p:sp>
        <p:nvSpPr>
          <p:cNvPr id="32" name="Text Placeholder 6 (JU-Free)">
            <a:extLst>
              <a:ext uri="{FF2B5EF4-FFF2-40B4-BE49-F238E27FC236}">
                <a16:creationId xmlns:a16="http://schemas.microsoft.com/office/drawing/2014/main" id="{F9013555-C8B0-4694-B728-9544A1F7FC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66148" y="4296300"/>
            <a:ext cx="1999838" cy="348576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100" b="0" cap="none" normalizeH="0">
                <a:solidFill>
                  <a:schemeClr val="accent2"/>
                </a:solidFill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i="0" u="none" cap="none" normalizeH="0" baseline="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dirty="0"/>
              <a:t>[Text]</a:t>
            </a:r>
          </a:p>
          <a:p>
            <a:pPr lvl="0"/>
            <a:r>
              <a:rPr lang="en-GB" dirty="0"/>
              <a:t>JU-LEVEL1=Text</a:t>
            </a:r>
          </a:p>
        </p:txBody>
      </p:sp>
      <p:sp>
        <p:nvSpPr>
          <p:cNvPr id="5" name="Tijdelijke aanduiding voor datum 4"/>
          <p:cNvSpPr>
            <a:spLocks noGrp="1" noSelect="1"/>
          </p:cNvSpPr>
          <p:nvPr>
            <p:ph type="dt" sz="half" idx="33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6" name="Tijdelijke aanduiding voor voettekst 5"/>
          <p:cNvSpPr>
            <a:spLocks noGrp="1" noSelect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9" name="Tijdelijke aanduiding voor dianummer 8"/>
          <p:cNvSpPr>
            <a:spLocks noGrp="1" noSelect="1"/>
          </p:cNvSpPr>
          <p:nvPr>
            <p:ph type="sldNum" sz="quarter" idx="35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44746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>
          <p15:clr>
            <a:srgbClr val="000000"/>
          </p15:clr>
        </p15:guide>
        <p15:guide id="2" pos="4180">
          <p15:clr>
            <a:srgbClr val="00000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 SLIDES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4CC2B95-7756-4A41-B3B7-50C84536884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206230" y="778213"/>
            <a:ext cx="6750996" cy="3080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dirty="0">
                <a:solidFill>
                  <a:srgbClr val="3C3C3C"/>
                </a:solidFill>
              </a:rPr>
              <a:t>Closure slides</a:t>
            </a:r>
          </a:p>
          <a:p>
            <a:pPr algn="ctr"/>
            <a:endParaRPr lang="en-GB" sz="5000" dirty="0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10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hank you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text 4">
            <a:extLst>
              <a:ext uri="{FF2B5EF4-FFF2-40B4-BE49-F238E27FC236}">
                <a16:creationId xmlns:a16="http://schemas.microsoft.com/office/drawing/2014/main" id="{43724F9D-86F9-41E0-9DE4-1AD5FB17E5EE}"/>
              </a:ext>
            </a:extLst>
          </p:cNvPr>
          <p:cNvSpPr>
            <a:spLocks noGrp="1" noSelect="1"/>
          </p:cNvSpPr>
          <p:nvPr>
            <p:ph type="body" sz="quarter" idx="17" hasCustomPrompt="1"/>
          </p:nvPr>
        </p:nvSpPr>
        <p:spPr bwMode="gray">
          <a:xfrm>
            <a:off x="6857998" y="448857"/>
            <a:ext cx="1854202" cy="170247"/>
          </a:xfrm>
        </p:spPr>
        <p:txBody>
          <a:bodyPr anchor="t"/>
          <a:lstStyle>
            <a:lvl1pPr marL="36000" indent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2pPr>
            <a:lvl3pPr marL="0" indent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3pPr>
            <a:lvl4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4pPr>
            <a:lvl5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5pPr>
            <a:lvl6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6pPr>
            <a:lvl7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7pPr>
            <a:lvl8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8pPr>
            <a:lvl9pPr marL="0" algn="r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[For more information]</a:t>
            </a:r>
          </a:p>
        </p:txBody>
      </p:sp>
      <p:sp>
        <p:nvSpPr>
          <p:cNvPr id="42" name="Name">
            <a:extLst>
              <a:ext uri="{FF2B5EF4-FFF2-40B4-BE49-F238E27FC236}">
                <a16:creationId xmlns:a16="http://schemas.microsoft.com/office/drawing/2014/main" id="{03D99695-2356-4EE9-8859-A36E53E9A6BE}"/>
              </a:ext>
            </a:extLst>
          </p:cNvPr>
          <p:cNvSpPr>
            <a:spLocks noGrp="1" noSelect="1"/>
          </p:cNvSpPr>
          <p:nvPr>
            <p:ph type="body" sz="quarter" idx="21" hasCustomPrompt="1"/>
          </p:nvPr>
        </p:nvSpPr>
        <p:spPr bwMode="gray">
          <a:xfrm>
            <a:off x="6857998" y="593571"/>
            <a:ext cx="1854202" cy="196907"/>
          </a:xfrm>
          <a:prstGeom prst="rect">
            <a:avLst/>
          </a:prstGeom>
        </p:spPr>
        <p:txBody>
          <a:bodyPr lIns="43205" tIns="0" rIns="0" bIns="0"/>
          <a:lstStyle>
            <a:lvl1pPr marL="0" indent="0" algn="r">
              <a:lnSpc>
                <a:spcPct val="100000"/>
              </a:lnSpc>
              <a:buNone/>
              <a:defRPr lang="en-GB" sz="1100" b="1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100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[Name]</a:t>
            </a:r>
          </a:p>
          <a:p>
            <a:pPr lvl="0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30920" y="2193480"/>
            <a:ext cx="8282160" cy="7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[Closure e.g. Thank you for your attention]</a:t>
            </a:r>
          </a:p>
        </p:txBody>
      </p:sp>
      <p:sp>
        <p:nvSpPr>
          <p:cNvPr id="41" name="[Text]">
            <a:extLst>
              <a:ext uri="{FF2B5EF4-FFF2-40B4-BE49-F238E27FC236}">
                <a16:creationId xmlns:a16="http://schemas.microsoft.com/office/drawing/2014/main" id="{89172D2C-A8F2-448E-8F76-5B418BFC7A39}"/>
              </a:ext>
            </a:extLst>
          </p:cNvPr>
          <p:cNvSpPr>
            <a:spLocks noGrp="1" noSelect="1"/>
          </p:cNvSpPr>
          <p:nvPr>
            <p:ph type="body" sz="quarter" idx="20" hasCustomPrompt="1"/>
          </p:nvPr>
        </p:nvSpPr>
        <p:spPr bwMode="gray">
          <a:xfrm>
            <a:off x="6857998" y="882336"/>
            <a:ext cx="1854200" cy="935446"/>
          </a:xfrm>
          <a:prstGeom prst="rect">
            <a:avLst/>
          </a:prstGeom>
        </p:spPr>
        <p:txBody>
          <a:bodyPr lIns="43205" tIns="0" rIns="0" bIns="0"/>
          <a:lstStyle>
            <a:lvl1pPr marL="0" indent="0" algn="r">
              <a:lnSpc>
                <a:spcPct val="100000"/>
              </a:lnSpc>
              <a:buNone/>
              <a:defRPr lang="en-GB" sz="8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800" b="0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[Text]</a:t>
            </a:r>
          </a:p>
          <a:p>
            <a:pPr lvl="0"/>
            <a:endParaRPr lang="en-GB" dirty="0"/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22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4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118569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Master Mint)">
    <p:bg>
      <p:bgPr>
        <a:solidFill>
          <a:srgbClr val="46BE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568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Sure Sag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499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riendly Fig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293606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Friendly Fig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5432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Bold Blueberr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23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Reliable Rhubarb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ruction 21"/>
          <p:cNvSpPr>
            <a:spLocks noGrp="1" noSelect="1"/>
          </p:cNvSpPr>
          <p:nvPr>
            <p:ph type="body" sz="quarter" idx="1004" hasCustomPrompt="1"/>
          </p:nvPr>
        </p:nvSpPr>
        <p:spPr>
          <a:xfrm>
            <a:off x="-1463675" y="742942"/>
            <a:ext cx="1368425" cy="1440000"/>
          </a:xfrm>
          <a:solidFill>
            <a:srgbClr val="FFFFFF"/>
          </a:solidFill>
          <a:ln w="19050">
            <a:solidFill>
              <a:schemeClr val="accent1"/>
            </a:solidFill>
          </a:ln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016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2pPr>
            <a:lvl3pPr marL="403200" indent="0">
              <a:lnSpc>
                <a:spcPct val="99000"/>
              </a:lnSpc>
              <a:buNone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5pPr>
            <a:lvl6pPr marL="2016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6pPr>
            <a:lvl7pPr marL="4032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7pPr>
            <a:lvl8pPr marL="60480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8pPr>
            <a:lvl9pPr marL="0" indent="0">
              <a:lnSpc>
                <a:spcPct val="99000"/>
              </a:lnSpc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000" noProof="1"/>
              <a:t>Click in the background and choose Format background to change the background colour.</a:t>
            </a:r>
            <a:br>
              <a:rPr lang="en-GB" sz="1000" noProof="1"/>
            </a:br>
            <a:r>
              <a:rPr lang="en-GB" sz="1000" noProof="1"/>
              <a:t>To change the colour of the circles, select the circles and change the fill colour.</a:t>
            </a:r>
            <a:endParaRPr lang="en-GB" noProof="1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***Titel 1">
            <a:extLst>
              <a:ext uri="{FF2B5EF4-FFF2-40B4-BE49-F238E27FC236}">
                <a16:creationId xmlns:a16="http://schemas.microsoft.com/office/drawing/2014/main" id="{B010630C-1211-489F-A3EA-76B21A91989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3010517" y="2147268"/>
            <a:ext cx="3608921" cy="7668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[Closure e.g. Thank you </a:t>
            </a:r>
            <a:br>
              <a:rPr lang="en-GB" dirty="0"/>
            </a:br>
            <a:r>
              <a:rPr lang="en-GB" dirty="0"/>
              <a:t>for your attention]</a:t>
            </a:r>
          </a:p>
        </p:txBody>
      </p:sp>
      <p:sp>
        <p:nvSpPr>
          <p:cNvPr id="3" name="***Tijdelijke aanduiding voor datum 2"/>
          <p:cNvSpPr>
            <a:spLocks noGrp="1" noSelect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***Tijdelijke aanduiding voor voettekst 3"/>
          <p:cNvSpPr>
            <a:spLocks noGrp="1" noSelect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8" name="***Tijdelijke aanduiding voor dianummer 7"/>
          <p:cNvSpPr>
            <a:spLocks noGrp="1" noSelect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  <p:sp>
        <p:nvSpPr>
          <p:cNvPr id="30" name="Freeform 5 (PHJU)"/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 bwMode="auto">
          <a:xfrm>
            <a:off x="6764338" y="1428750"/>
            <a:ext cx="1104900" cy="2205038"/>
          </a:xfrm>
          <a:custGeom>
            <a:avLst/>
            <a:gdLst>
              <a:gd name="T0" fmla="*/ 0 w 4637"/>
              <a:gd name="T1" fmla="*/ 8499 h 9262"/>
              <a:gd name="T2" fmla="*/ 35 w 4637"/>
              <a:gd name="T3" fmla="*/ 737 h 9262"/>
              <a:gd name="T4" fmla="*/ 35 w 4637"/>
              <a:gd name="T5" fmla="*/ 646 h 9262"/>
              <a:gd name="T6" fmla="*/ 3664 w 4637"/>
              <a:gd name="T7" fmla="*/ 4612 h 9262"/>
              <a:gd name="T8" fmla="*/ 0 w 4637"/>
              <a:gd name="T9" fmla="*/ 1071 h 9262"/>
              <a:gd name="T10" fmla="*/ 28 w 4637"/>
              <a:gd name="T11" fmla="*/ 8153 h 9262"/>
              <a:gd name="T12" fmla="*/ 28 w 4637"/>
              <a:gd name="T13" fmla="*/ 8245 h 9262"/>
              <a:gd name="T14" fmla="*/ 12 w 4637"/>
              <a:gd name="T15" fmla="*/ 1280 h 9262"/>
              <a:gd name="T16" fmla="*/ 12 w 4637"/>
              <a:gd name="T17" fmla="*/ 1371 h 9262"/>
              <a:gd name="T18" fmla="*/ 0 w 4637"/>
              <a:gd name="T19" fmla="*/ 7801 h 9262"/>
              <a:gd name="T20" fmla="*/ 3319 w 4637"/>
              <a:gd name="T21" fmla="*/ 4586 h 9262"/>
              <a:gd name="T22" fmla="*/ 0 w 4637"/>
              <a:gd name="T23" fmla="*/ 1607 h 9262"/>
              <a:gd name="T24" fmla="*/ 2908 w 4637"/>
              <a:gd name="T25" fmla="*/ 4577 h 9262"/>
              <a:gd name="T26" fmla="*/ 0 w 4637"/>
              <a:gd name="T27" fmla="*/ 7547 h 9262"/>
              <a:gd name="T28" fmla="*/ 2660 w 4637"/>
              <a:gd name="T29" fmla="*/ 4580 h 9262"/>
              <a:gd name="T30" fmla="*/ 0 w 4637"/>
              <a:gd name="T31" fmla="*/ 2050 h 9262"/>
              <a:gd name="T32" fmla="*/ 38 w 4637"/>
              <a:gd name="T33" fmla="*/ 7110 h 9262"/>
              <a:gd name="T34" fmla="*/ 38 w 4637"/>
              <a:gd name="T35" fmla="*/ 7201 h 9262"/>
              <a:gd name="T36" fmla="*/ 48 w 4637"/>
              <a:gd name="T37" fmla="*/ 2291 h 9262"/>
              <a:gd name="T38" fmla="*/ 48 w 4637"/>
              <a:gd name="T39" fmla="*/ 2382 h 9262"/>
              <a:gd name="T40" fmla="*/ 0 w 4637"/>
              <a:gd name="T41" fmla="*/ 6751 h 9262"/>
              <a:gd name="T42" fmla="*/ 2327 w 4637"/>
              <a:gd name="T43" fmla="*/ 4567 h 9262"/>
              <a:gd name="T44" fmla="*/ 0 w 4637"/>
              <a:gd name="T45" fmla="*/ 2657 h 9262"/>
              <a:gd name="T46" fmla="*/ 1871 w 4637"/>
              <a:gd name="T47" fmla="*/ 4567 h 9262"/>
              <a:gd name="T48" fmla="*/ 0 w 4637"/>
              <a:gd name="T49" fmla="*/ 6477 h 9262"/>
              <a:gd name="T50" fmla="*/ 1604 w 4637"/>
              <a:gd name="T51" fmla="*/ 4564 h 9262"/>
              <a:gd name="T52" fmla="*/ 0 w 4637"/>
              <a:gd name="T53" fmla="*/ 3106 h 9262"/>
              <a:gd name="T54" fmla="*/ 51 w 4637"/>
              <a:gd name="T55" fmla="*/ 6022 h 9262"/>
              <a:gd name="T56" fmla="*/ 51 w 4637"/>
              <a:gd name="T57" fmla="*/ 6113 h 9262"/>
              <a:gd name="T58" fmla="*/ 51 w 4637"/>
              <a:gd name="T59" fmla="*/ 3360 h 9262"/>
              <a:gd name="T60" fmla="*/ 51 w 4637"/>
              <a:gd name="T61" fmla="*/ 3451 h 9262"/>
              <a:gd name="T62" fmla="*/ 0 w 4637"/>
              <a:gd name="T63" fmla="*/ 5662 h 9262"/>
              <a:gd name="T64" fmla="*/ 1252 w 4637"/>
              <a:gd name="T65" fmla="*/ 4557 h 9262"/>
              <a:gd name="T66" fmla="*/ 0 w 4637"/>
              <a:gd name="T67" fmla="*/ 91 h 9262"/>
              <a:gd name="T68" fmla="*/ 3 w 4637"/>
              <a:gd name="T69" fmla="*/ 9171 h 9262"/>
              <a:gd name="T70" fmla="*/ 3 w 4637"/>
              <a:gd name="T71" fmla="*/ 9262 h 9262"/>
              <a:gd name="T72" fmla="*/ 4349 w 4637"/>
              <a:gd name="T73" fmla="*/ 4634 h 9262"/>
              <a:gd name="T74" fmla="*/ 0 w 4637"/>
              <a:gd name="T75" fmla="*/ 424 h 9262"/>
              <a:gd name="T76" fmla="*/ 44 w 4637"/>
              <a:gd name="T77" fmla="*/ 8845 h 9262"/>
              <a:gd name="T78" fmla="*/ 44 w 4637"/>
              <a:gd name="T79" fmla="*/ 8936 h 9262"/>
              <a:gd name="T80" fmla="*/ 48 w 4637"/>
              <a:gd name="T81" fmla="*/ 3693 h 9262"/>
              <a:gd name="T82" fmla="*/ 48 w 4637"/>
              <a:gd name="T83" fmla="*/ 3784 h 9262"/>
              <a:gd name="T84" fmla="*/ 0 w 4637"/>
              <a:gd name="T85" fmla="*/ 5342 h 9262"/>
              <a:gd name="T86" fmla="*/ 919 w 4637"/>
              <a:gd name="T87" fmla="*/ 4564 h 9262"/>
              <a:gd name="T88" fmla="*/ 0 w 4637"/>
              <a:gd name="T89" fmla="*/ 4013 h 9262"/>
              <a:gd name="T90" fmla="*/ 488 w 4637"/>
              <a:gd name="T91" fmla="*/ 4567 h 9262"/>
              <a:gd name="T92" fmla="*/ 0 w 4637"/>
              <a:gd name="T93" fmla="*/ 5121 h 9262"/>
              <a:gd name="T94" fmla="*/ 311 w 4637"/>
              <a:gd name="T95" fmla="*/ 4567 h 9262"/>
              <a:gd name="T96" fmla="*/ 0 w 4637"/>
              <a:gd name="T97" fmla="*/ 4381 h 9262"/>
              <a:gd name="T98" fmla="*/ 28 w 4637"/>
              <a:gd name="T99" fmla="*/ 4755 h 9262"/>
              <a:gd name="T100" fmla="*/ 28 w 4637"/>
              <a:gd name="T101" fmla="*/ 4846 h 9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37" h="9262">
                <a:moveTo>
                  <a:pt x="35" y="8590"/>
                </a:moveTo>
                <a:cubicBezTo>
                  <a:pt x="23" y="8590"/>
                  <a:pt x="11" y="8590"/>
                  <a:pt x="0" y="8590"/>
                </a:cubicBezTo>
                <a:cubicBezTo>
                  <a:pt x="0" y="8499"/>
                  <a:pt x="0" y="8499"/>
                  <a:pt x="0" y="8499"/>
                </a:cubicBezTo>
                <a:cubicBezTo>
                  <a:pt x="11" y="8499"/>
                  <a:pt x="23" y="8499"/>
                  <a:pt x="35" y="8499"/>
                </a:cubicBezTo>
                <a:cubicBezTo>
                  <a:pt x="2176" y="8499"/>
                  <a:pt x="3919" y="6758"/>
                  <a:pt x="3919" y="4618"/>
                </a:cubicBezTo>
                <a:cubicBezTo>
                  <a:pt x="3919" y="2478"/>
                  <a:pt x="2176" y="737"/>
                  <a:pt x="35" y="737"/>
                </a:cubicBezTo>
                <a:cubicBezTo>
                  <a:pt x="23" y="737"/>
                  <a:pt x="11" y="737"/>
                  <a:pt x="0" y="738"/>
                </a:cubicBezTo>
                <a:cubicBezTo>
                  <a:pt x="0" y="647"/>
                  <a:pt x="0" y="647"/>
                  <a:pt x="0" y="647"/>
                </a:cubicBezTo>
                <a:cubicBezTo>
                  <a:pt x="11" y="646"/>
                  <a:pt x="23" y="646"/>
                  <a:pt x="35" y="646"/>
                </a:cubicBezTo>
                <a:cubicBezTo>
                  <a:pt x="2227" y="646"/>
                  <a:pt x="4010" y="2428"/>
                  <a:pt x="4010" y="4618"/>
                </a:cubicBezTo>
                <a:cubicBezTo>
                  <a:pt x="4010" y="6808"/>
                  <a:pt x="2227" y="8590"/>
                  <a:pt x="35" y="8590"/>
                </a:cubicBezTo>
                <a:close/>
                <a:moveTo>
                  <a:pt x="3664" y="4612"/>
                </a:moveTo>
                <a:cubicBezTo>
                  <a:pt x="3664" y="2609"/>
                  <a:pt x="2033" y="979"/>
                  <a:pt x="28" y="979"/>
                </a:cubicBezTo>
                <a:cubicBezTo>
                  <a:pt x="19" y="979"/>
                  <a:pt x="9" y="979"/>
                  <a:pt x="0" y="979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9" y="1070"/>
                  <a:pt x="19" y="1070"/>
                  <a:pt x="28" y="1070"/>
                </a:cubicBezTo>
                <a:cubicBezTo>
                  <a:pt x="1983" y="1070"/>
                  <a:pt x="3573" y="2659"/>
                  <a:pt x="3573" y="4612"/>
                </a:cubicBezTo>
                <a:cubicBezTo>
                  <a:pt x="3573" y="6565"/>
                  <a:pt x="1983" y="8153"/>
                  <a:pt x="28" y="8153"/>
                </a:cubicBezTo>
                <a:cubicBezTo>
                  <a:pt x="19" y="8153"/>
                  <a:pt x="9" y="8153"/>
                  <a:pt x="0" y="8153"/>
                </a:cubicBezTo>
                <a:cubicBezTo>
                  <a:pt x="0" y="8244"/>
                  <a:pt x="0" y="8244"/>
                  <a:pt x="0" y="8244"/>
                </a:cubicBezTo>
                <a:cubicBezTo>
                  <a:pt x="9" y="8245"/>
                  <a:pt x="19" y="8245"/>
                  <a:pt x="28" y="8245"/>
                </a:cubicBezTo>
                <a:cubicBezTo>
                  <a:pt x="2033" y="8245"/>
                  <a:pt x="3664" y="6615"/>
                  <a:pt x="3664" y="4612"/>
                </a:cubicBezTo>
                <a:close/>
                <a:moveTo>
                  <a:pt x="3319" y="4586"/>
                </a:moveTo>
                <a:cubicBezTo>
                  <a:pt x="3319" y="2763"/>
                  <a:pt x="1836" y="1280"/>
                  <a:pt x="12" y="1280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12" y="1371"/>
                  <a:pt x="12" y="1371"/>
                  <a:pt x="12" y="1371"/>
                </a:cubicBezTo>
                <a:cubicBezTo>
                  <a:pt x="1785" y="1371"/>
                  <a:pt x="3228" y="2813"/>
                  <a:pt x="3228" y="4586"/>
                </a:cubicBezTo>
                <a:cubicBezTo>
                  <a:pt x="3228" y="6359"/>
                  <a:pt x="1785" y="7801"/>
                  <a:pt x="12" y="7801"/>
                </a:cubicBezTo>
                <a:cubicBezTo>
                  <a:pt x="0" y="7801"/>
                  <a:pt x="0" y="7801"/>
                  <a:pt x="0" y="7801"/>
                </a:cubicBezTo>
                <a:cubicBezTo>
                  <a:pt x="0" y="7893"/>
                  <a:pt x="0" y="7893"/>
                  <a:pt x="0" y="7893"/>
                </a:cubicBezTo>
                <a:cubicBezTo>
                  <a:pt x="12" y="7893"/>
                  <a:pt x="12" y="7893"/>
                  <a:pt x="12" y="7893"/>
                </a:cubicBezTo>
                <a:cubicBezTo>
                  <a:pt x="1836" y="7893"/>
                  <a:pt x="3319" y="6409"/>
                  <a:pt x="3319" y="4586"/>
                </a:cubicBezTo>
                <a:close/>
                <a:moveTo>
                  <a:pt x="2999" y="4577"/>
                </a:moveTo>
                <a:cubicBezTo>
                  <a:pt x="2999" y="2939"/>
                  <a:pt x="1663" y="1606"/>
                  <a:pt x="22" y="1606"/>
                </a:cubicBezTo>
                <a:cubicBezTo>
                  <a:pt x="14" y="1606"/>
                  <a:pt x="7" y="1606"/>
                  <a:pt x="0" y="160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7" y="1697"/>
                  <a:pt x="14" y="1697"/>
                  <a:pt x="22" y="1697"/>
                </a:cubicBezTo>
                <a:cubicBezTo>
                  <a:pt x="1613" y="1697"/>
                  <a:pt x="2908" y="2989"/>
                  <a:pt x="2908" y="4577"/>
                </a:cubicBezTo>
                <a:cubicBezTo>
                  <a:pt x="2908" y="6164"/>
                  <a:pt x="1613" y="7456"/>
                  <a:pt x="22" y="7456"/>
                </a:cubicBezTo>
                <a:cubicBezTo>
                  <a:pt x="14" y="7456"/>
                  <a:pt x="7" y="7456"/>
                  <a:pt x="0" y="7455"/>
                </a:cubicBezTo>
                <a:cubicBezTo>
                  <a:pt x="0" y="7547"/>
                  <a:pt x="0" y="7547"/>
                  <a:pt x="0" y="7547"/>
                </a:cubicBezTo>
                <a:cubicBezTo>
                  <a:pt x="7" y="7547"/>
                  <a:pt x="14" y="7547"/>
                  <a:pt x="22" y="7547"/>
                </a:cubicBezTo>
                <a:cubicBezTo>
                  <a:pt x="1663" y="7547"/>
                  <a:pt x="2999" y="6215"/>
                  <a:pt x="2999" y="4577"/>
                </a:cubicBezTo>
                <a:close/>
                <a:moveTo>
                  <a:pt x="2660" y="4580"/>
                </a:moveTo>
                <a:cubicBezTo>
                  <a:pt x="2660" y="3134"/>
                  <a:pt x="1484" y="1958"/>
                  <a:pt x="38" y="1958"/>
                </a:cubicBezTo>
                <a:cubicBezTo>
                  <a:pt x="25" y="1958"/>
                  <a:pt x="12" y="1958"/>
                  <a:pt x="0" y="1959"/>
                </a:cubicBezTo>
                <a:cubicBezTo>
                  <a:pt x="0" y="2050"/>
                  <a:pt x="0" y="2050"/>
                  <a:pt x="0" y="2050"/>
                </a:cubicBezTo>
                <a:cubicBezTo>
                  <a:pt x="12" y="2049"/>
                  <a:pt x="25" y="2049"/>
                  <a:pt x="38" y="2049"/>
                </a:cubicBezTo>
                <a:cubicBezTo>
                  <a:pt x="1433" y="2049"/>
                  <a:pt x="2568" y="3185"/>
                  <a:pt x="2568" y="4580"/>
                </a:cubicBezTo>
                <a:cubicBezTo>
                  <a:pt x="2568" y="5975"/>
                  <a:pt x="1433" y="7110"/>
                  <a:pt x="38" y="7110"/>
                </a:cubicBezTo>
                <a:cubicBezTo>
                  <a:pt x="25" y="7110"/>
                  <a:pt x="12" y="7110"/>
                  <a:pt x="0" y="7110"/>
                </a:cubicBezTo>
                <a:cubicBezTo>
                  <a:pt x="0" y="7201"/>
                  <a:pt x="0" y="7201"/>
                  <a:pt x="0" y="7201"/>
                </a:cubicBezTo>
                <a:cubicBezTo>
                  <a:pt x="12" y="7201"/>
                  <a:pt x="25" y="7201"/>
                  <a:pt x="38" y="7201"/>
                </a:cubicBezTo>
                <a:cubicBezTo>
                  <a:pt x="1484" y="7201"/>
                  <a:pt x="2660" y="6025"/>
                  <a:pt x="2660" y="4580"/>
                </a:cubicBezTo>
                <a:close/>
                <a:moveTo>
                  <a:pt x="2327" y="4567"/>
                </a:moveTo>
                <a:cubicBezTo>
                  <a:pt x="2327" y="3312"/>
                  <a:pt x="1304" y="2291"/>
                  <a:pt x="48" y="2291"/>
                </a:cubicBezTo>
                <a:cubicBezTo>
                  <a:pt x="32" y="2291"/>
                  <a:pt x="16" y="2291"/>
                  <a:pt x="0" y="2292"/>
                </a:cubicBezTo>
                <a:cubicBezTo>
                  <a:pt x="0" y="2383"/>
                  <a:pt x="0" y="2383"/>
                  <a:pt x="0" y="2383"/>
                </a:cubicBezTo>
                <a:cubicBezTo>
                  <a:pt x="16" y="2382"/>
                  <a:pt x="32" y="2382"/>
                  <a:pt x="48" y="2382"/>
                </a:cubicBezTo>
                <a:cubicBezTo>
                  <a:pt x="1254" y="2382"/>
                  <a:pt x="2236" y="3362"/>
                  <a:pt x="2236" y="4567"/>
                </a:cubicBezTo>
                <a:cubicBezTo>
                  <a:pt x="2236" y="5772"/>
                  <a:pt x="1254" y="6752"/>
                  <a:pt x="48" y="6752"/>
                </a:cubicBezTo>
                <a:cubicBezTo>
                  <a:pt x="32" y="6752"/>
                  <a:pt x="16" y="6752"/>
                  <a:pt x="0" y="6751"/>
                </a:cubicBezTo>
                <a:cubicBezTo>
                  <a:pt x="0" y="6842"/>
                  <a:pt x="0" y="6842"/>
                  <a:pt x="0" y="6842"/>
                </a:cubicBezTo>
                <a:cubicBezTo>
                  <a:pt x="16" y="6843"/>
                  <a:pt x="32" y="6843"/>
                  <a:pt x="48" y="6843"/>
                </a:cubicBezTo>
                <a:cubicBezTo>
                  <a:pt x="1304" y="6843"/>
                  <a:pt x="2327" y="5822"/>
                  <a:pt x="2327" y="4567"/>
                </a:cubicBezTo>
                <a:close/>
                <a:moveTo>
                  <a:pt x="1962" y="4567"/>
                </a:moveTo>
                <a:cubicBezTo>
                  <a:pt x="1962" y="3513"/>
                  <a:pt x="1103" y="2656"/>
                  <a:pt x="48" y="2656"/>
                </a:cubicBezTo>
                <a:cubicBezTo>
                  <a:pt x="32" y="2656"/>
                  <a:pt x="16" y="2656"/>
                  <a:pt x="0" y="265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16" y="2747"/>
                  <a:pt x="32" y="2747"/>
                  <a:pt x="48" y="2747"/>
                </a:cubicBezTo>
                <a:cubicBezTo>
                  <a:pt x="1053" y="2747"/>
                  <a:pt x="1871" y="3563"/>
                  <a:pt x="1871" y="4567"/>
                </a:cubicBezTo>
                <a:cubicBezTo>
                  <a:pt x="1871" y="5571"/>
                  <a:pt x="1053" y="6387"/>
                  <a:pt x="48" y="6387"/>
                </a:cubicBezTo>
                <a:cubicBezTo>
                  <a:pt x="32" y="6387"/>
                  <a:pt x="16" y="6387"/>
                  <a:pt x="0" y="6387"/>
                </a:cubicBezTo>
                <a:cubicBezTo>
                  <a:pt x="0" y="6477"/>
                  <a:pt x="0" y="6477"/>
                  <a:pt x="0" y="6477"/>
                </a:cubicBezTo>
                <a:cubicBezTo>
                  <a:pt x="16" y="6478"/>
                  <a:pt x="32" y="6478"/>
                  <a:pt x="48" y="6478"/>
                </a:cubicBezTo>
                <a:cubicBezTo>
                  <a:pt x="1103" y="6478"/>
                  <a:pt x="1962" y="5621"/>
                  <a:pt x="1962" y="4567"/>
                </a:cubicBezTo>
                <a:close/>
                <a:moveTo>
                  <a:pt x="1604" y="4564"/>
                </a:moveTo>
                <a:cubicBezTo>
                  <a:pt x="1604" y="3709"/>
                  <a:pt x="907" y="3014"/>
                  <a:pt x="51" y="3014"/>
                </a:cubicBezTo>
                <a:cubicBezTo>
                  <a:pt x="34" y="3014"/>
                  <a:pt x="16" y="3015"/>
                  <a:pt x="0" y="3015"/>
                </a:cubicBezTo>
                <a:cubicBezTo>
                  <a:pt x="0" y="3106"/>
                  <a:pt x="0" y="3106"/>
                  <a:pt x="0" y="3106"/>
                </a:cubicBezTo>
                <a:cubicBezTo>
                  <a:pt x="16" y="3106"/>
                  <a:pt x="34" y="3105"/>
                  <a:pt x="51" y="3105"/>
                </a:cubicBezTo>
                <a:cubicBezTo>
                  <a:pt x="857" y="3105"/>
                  <a:pt x="1512" y="3760"/>
                  <a:pt x="1512" y="4564"/>
                </a:cubicBezTo>
                <a:cubicBezTo>
                  <a:pt x="1512" y="5368"/>
                  <a:pt x="857" y="6022"/>
                  <a:pt x="51" y="6022"/>
                </a:cubicBezTo>
                <a:cubicBezTo>
                  <a:pt x="34" y="6022"/>
                  <a:pt x="16" y="6022"/>
                  <a:pt x="0" y="6021"/>
                </a:cubicBezTo>
                <a:cubicBezTo>
                  <a:pt x="0" y="6113"/>
                  <a:pt x="0" y="6113"/>
                  <a:pt x="0" y="6113"/>
                </a:cubicBezTo>
                <a:cubicBezTo>
                  <a:pt x="16" y="6113"/>
                  <a:pt x="34" y="6113"/>
                  <a:pt x="51" y="6113"/>
                </a:cubicBezTo>
                <a:cubicBezTo>
                  <a:pt x="907" y="6113"/>
                  <a:pt x="1604" y="5418"/>
                  <a:pt x="1604" y="4564"/>
                </a:cubicBezTo>
                <a:close/>
                <a:moveTo>
                  <a:pt x="1252" y="4557"/>
                </a:moveTo>
                <a:cubicBezTo>
                  <a:pt x="1252" y="3897"/>
                  <a:pt x="713" y="3360"/>
                  <a:pt x="51" y="3360"/>
                </a:cubicBezTo>
                <a:cubicBezTo>
                  <a:pt x="34" y="3360"/>
                  <a:pt x="16" y="3360"/>
                  <a:pt x="0" y="3361"/>
                </a:cubicBezTo>
                <a:cubicBezTo>
                  <a:pt x="0" y="3453"/>
                  <a:pt x="0" y="3453"/>
                  <a:pt x="0" y="3453"/>
                </a:cubicBezTo>
                <a:cubicBezTo>
                  <a:pt x="17" y="3451"/>
                  <a:pt x="34" y="3451"/>
                  <a:pt x="51" y="3451"/>
                </a:cubicBezTo>
                <a:cubicBezTo>
                  <a:pt x="663" y="3451"/>
                  <a:pt x="1160" y="3947"/>
                  <a:pt x="1160" y="4557"/>
                </a:cubicBezTo>
                <a:cubicBezTo>
                  <a:pt x="1160" y="5167"/>
                  <a:pt x="663" y="5664"/>
                  <a:pt x="51" y="5664"/>
                </a:cubicBezTo>
                <a:cubicBezTo>
                  <a:pt x="34" y="5664"/>
                  <a:pt x="17" y="5663"/>
                  <a:pt x="0" y="5662"/>
                </a:cubicBezTo>
                <a:cubicBezTo>
                  <a:pt x="0" y="5754"/>
                  <a:pt x="0" y="5754"/>
                  <a:pt x="0" y="5754"/>
                </a:cubicBezTo>
                <a:cubicBezTo>
                  <a:pt x="16" y="5755"/>
                  <a:pt x="34" y="5755"/>
                  <a:pt x="51" y="5755"/>
                </a:cubicBezTo>
                <a:cubicBezTo>
                  <a:pt x="713" y="5755"/>
                  <a:pt x="1252" y="5218"/>
                  <a:pt x="1252" y="4557"/>
                </a:cubicBezTo>
                <a:close/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508" y="91"/>
                  <a:pt x="4546" y="2128"/>
                  <a:pt x="4546" y="4631"/>
                </a:cubicBezTo>
                <a:cubicBezTo>
                  <a:pt x="4546" y="7134"/>
                  <a:pt x="2508" y="9171"/>
                  <a:pt x="3" y="9171"/>
                </a:cubicBezTo>
                <a:cubicBezTo>
                  <a:pt x="0" y="9171"/>
                  <a:pt x="0" y="9171"/>
                  <a:pt x="0" y="9171"/>
                </a:cubicBezTo>
                <a:cubicBezTo>
                  <a:pt x="0" y="9262"/>
                  <a:pt x="0" y="9262"/>
                  <a:pt x="0" y="9262"/>
                </a:cubicBezTo>
                <a:cubicBezTo>
                  <a:pt x="3" y="9262"/>
                  <a:pt x="3" y="9262"/>
                  <a:pt x="3" y="9262"/>
                </a:cubicBezTo>
                <a:cubicBezTo>
                  <a:pt x="2558" y="9262"/>
                  <a:pt x="4637" y="7185"/>
                  <a:pt x="4637" y="4631"/>
                </a:cubicBezTo>
                <a:cubicBezTo>
                  <a:pt x="4637" y="2077"/>
                  <a:pt x="2558" y="0"/>
                  <a:pt x="3" y="0"/>
                </a:cubicBezTo>
                <a:close/>
                <a:moveTo>
                  <a:pt x="4349" y="4634"/>
                </a:moveTo>
                <a:cubicBezTo>
                  <a:pt x="4349" y="2262"/>
                  <a:pt x="2418" y="333"/>
                  <a:pt x="44" y="333"/>
                </a:cubicBezTo>
                <a:cubicBezTo>
                  <a:pt x="30" y="333"/>
                  <a:pt x="14" y="333"/>
                  <a:pt x="0" y="333"/>
                </a:cubicBezTo>
                <a:cubicBezTo>
                  <a:pt x="0" y="424"/>
                  <a:pt x="0" y="424"/>
                  <a:pt x="0" y="424"/>
                </a:cubicBezTo>
                <a:cubicBezTo>
                  <a:pt x="14" y="424"/>
                  <a:pt x="29" y="424"/>
                  <a:pt x="44" y="424"/>
                </a:cubicBezTo>
                <a:cubicBezTo>
                  <a:pt x="2368" y="424"/>
                  <a:pt x="4258" y="2313"/>
                  <a:pt x="4258" y="4634"/>
                </a:cubicBezTo>
                <a:cubicBezTo>
                  <a:pt x="4258" y="6956"/>
                  <a:pt x="2368" y="8845"/>
                  <a:pt x="44" y="8845"/>
                </a:cubicBezTo>
                <a:cubicBezTo>
                  <a:pt x="29" y="8845"/>
                  <a:pt x="14" y="8845"/>
                  <a:pt x="0" y="8844"/>
                </a:cubicBezTo>
                <a:cubicBezTo>
                  <a:pt x="0" y="8935"/>
                  <a:pt x="0" y="8935"/>
                  <a:pt x="0" y="8935"/>
                </a:cubicBezTo>
                <a:cubicBezTo>
                  <a:pt x="14" y="8936"/>
                  <a:pt x="30" y="8936"/>
                  <a:pt x="44" y="8936"/>
                </a:cubicBezTo>
                <a:cubicBezTo>
                  <a:pt x="2418" y="8936"/>
                  <a:pt x="4349" y="7006"/>
                  <a:pt x="4349" y="4634"/>
                </a:cubicBezTo>
                <a:close/>
                <a:moveTo>
                  <a:pt x="919" y="4564"/>
                </a:moveTo>
                <a:cubicBezTo>
                  <a:pt x="919" y="4083"/>
                  <a:pt x="528" y="3693"/>
                  <a:pt x="48" y="3693"/>
                </a:cubicBezTo>
                <a:cubicBezTo>
                  <a:pt x="32" y="3693"/>
                  <a:pt x="16" y="3693"/>
                  <a:pt x="0" y="3694"/>
                </a:cubicBezTo>
                <a:cubicBezTo>
                  <a:pt x="0" y="3785"/>
                  <a:pt x="0" y="3785"/>
                  <a:pt x="0" y="3785"/>
                </a:cubicBezTo>
                <a:cubicBezTo>
                  <a:pt x="15" y="3784"/>
                  <a:pt x="32" y="3784"/>
                  <a:pt x="48" y="3784"/>
                </a:cubicBezTo>
                <a:cubicBezTo>
                  <a:pt x="478" y="3784"/>
                  <a:pt x="828" y="4134"/>
                  <a:pt x="828" y="4564"/>
                </a:cubicBezTo>
                <a:cubicBezTo>
                  <a:pt x="828" y="4994"/>
                  <a:pt x="478" y="5344"/>
                  <a:pt x="48" y="5344"/>
                </a:cubicBezTo>
                <a:cubicBezTo>
                  <a:pt x="32" y="5344"/>
                  <a:pt x="15" y="5343"/>
                  <a:pt x="0" y="5342"/>
                </a:cubicBezTo>
                <a:cubicBezTo>
                  <a:pt x="0" y="5433"/>
                  <a:pt x="0" y="5433"/>
                  <a:pt x="0" y="5433"/>
                </a:cubicBezTo>
                <a:cubicBezTo>
                  <a:pt x="16" y="5435"/>
                  <a:pt x="32" y="5435"/>
                  <a:pt x="48" y="5435"/>
                </a:cubicBezTo>
                <a:cubicBezTo>
                  <a:pt x="528" y="5435"/>
                  <a:pt x="919" y="5044"/>
                  <a:pt x="919" y="4564"/>
                </a:cubicBezTo>
                <a:close/>
                <a:moveTo>
                  <a:pt x="580" y="4567"/>
                </a:moveTo>
                <a:cubicBezTo>
                  <a:pt x="580" y="4261"/>
                  <a:pt x="332" y="4013"/>
                  <a:pt x="28" y="4013"/>
                </a:cubicBezTo>
                <a:cubicBezTo>
                  <a:pt x="19" y="4013"/>
                  <a:pt x="9" y="4013"/>
                  <a:pt x="0" y="4013"/>
                </a:cubicBezTo>
                <a:cubicBezTo>
                  <a:pt x="0" y="4105"/>
                  <a:pt x="0" y="4105"/>
                  <a:pt x="0" y="4105"/>
                </a:cubicBezTo>
                <a:cubicBezTo>
                  <a:pt x="9" y="4104"/>
                  <a:pt x="19" y="4104"/>
                  <a:pt x="28" y="4104"/>
                </a:cubicBezTo>
                <a:cubicBezTo>
                  <a:pt x="282" y="4104"/>
                  <a:pt x="488" y="4311"/>
                  <a:pt x="488" y="4567"/>
                </a:cubicBezTo>
                <a:cubicBezTo>
                  <a:pt x="488" y="4823"/>
                  <a:pt x="282" y="5030"/>
                  <a:pt x="28" y="5030"/>
                </a:cubicBezTo>
                <a:cubicBezTo>
                  <a:pt x="19" y="5030"/>
                  <a:pt x="9" y="5030"/>
                  <a:pt x="0" y="5029"/>
                </a:cubicBezTo>
                <a:cubicBezTo>
                  <a:pt x="0" y="5121"/>
                  <a:pt x="0" y="5121"/>
                  <a:pt x="0" y="5121"/>
                </a:cubicBezTo>
                <a:cubicBezTo>
                  <a:pt x="9" y="5121"/>
                  <a:pt x="19" y="5121"/>
                  <a:pt x="28" y="5121"/>
                </a:cubicBezTo>
                <a:cubicBezTo>
                  <a:pt x="332" y="5121"/>
                  <a:pt x="580" y="4873"/>
                  <a:pt x="580" y="4567"/>
                </a:cubicBezTo>
                <a:close/>
                <a:moveTo>
                  <a:pt x="311" y="4567"/>
                </a:moveTo>
                <a:cubicBezTo>
                  <a:pt x="311" y="4413"/>
                  <a:pt x="184" y="4288"/>
                  <a:pt x="28" y="4288"/>
                </a:cubicBezTo>
                <a:cubicBezTo>
                  <a:pt x="19" y="4288"/>
                  <a:pt x="9" y="4288"/>
                  <a:pt x="0" y="4289"/>
                </a:cubicBezTo>
                <a:cubicBezTo>
                  <a:pt x="0" y="4381"/>
                  <a:pt x="0" y="4381"/>
                  <a:pt x="0" y="4381"/>
                </a:cubicBezTo>
                <a:cubicBezTo>
                  <a:pt x="9" y="4380"/>
                  <a:pt x="18" y="4379"/>
                  <a:pt x="28" y="4379"/>
                </a:cubicBezTo>
                <a:cubicBezTo>
                  <a:pt x="134" y="4379"/>
                  <a:pt x="220" y="4463"/>
                  <a:pt x="220" y="4567"/>
                </a:cubicBezTo>
                <a:cubicBezTo>
                  <a:pt x="220" y="4671"/>
                  <a:pt x="134" y="4755"/>
                  <a:pt x="28" y="4755"/>
                </a:cubicBezTo>
                <a:cubicBezTo>
                  <a:pt x="18" y="4755"/>
                  <a:pt x="9" y="4754"/>
                  <a:pt x="0" y="4753"/>
                </a:cubicBezTo>
                <a:cubicBezTo>
                  <a:pt x="0" y="4845"/>
                  <a:pt x="0" y="4845"/>
                  <a:pt x="0" y="4845"/>
                </a:cubicBezTo>
                <a:cubicBezTo>
                  <a:pt x="9" y="4846"/>
                  <a:pt x="19" y="4846"/>
                  <a:pt x="28" y="4846"/>
                </a:cubicBezTo>
                <a:cubicBezTo>
                  <a:pt x="184" y="4846"/>
                  <a:pt x="311" y="4721"/>
                  <a:pt x="311" y="45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13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old Blueberr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803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Reliable Rhubarb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ADC7AEA6-F718-4ED4-88BE-F5BF623E738D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invGray">
          <a:xfrm>
            <a:off x="430200" y="2198424"/>
            <a:ext cx="8282000" cy="440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883111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39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ransparent picture (L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5"/>
          <p:cNvSpPr>
            <a:spLocks noSelect="1"/>
          </p:cNvSpPr>
          <p:nvPr userDrawn="1"/>
        </p:nvSpPr>
        <p:spPr bwMode="auto">
          <a:xfrm>
            <a:off x="476250" y="288925"/>
            <a:ext cx="4884738" cy="4084638"/>
          </a:xfrm>
          <a:custGeom>
            <a:avLst/>
            <a:gdLst>
              <a:gd name="T0" fmla="*/ 18807 w 20351"/>
              <a:gd name="T1" fmla="*/ 7710 h 17018"/>
              <a:gd name="T2" fmla="*/ 20351 w 20351"/>
              <a:gd name="T3" fmla="*/ 13279 h 17018"/>
              <a:gd name="T4" fmla="*/ 19684 w 20351"/>
              <a:gd name="T5" fmla="*/ 17018 h 17018"/>
              <a:gd name="T6" fmla="*/ 18381 w 20351"/>
              <a:gd name="T7" fmla="*/ 17018 h 17018"/>
              <a:gd name="T8" fmla="*/ 17420 w 20351"/>
              <a:gd name="T9" fmla="*/ 11543 h 17018"/>
              <a:gd name="T10" fmla="*/ 18807 w 20351"/>
              <a:gd name="T11" fmla="*/ 7710 h 17018"/>
              <a:gd name="T12" fmla="*/ 14578 w 20351"/>
              <a:gd name="T13" fmla="*/ 0 h 17018"/>
              <a:gd name="T14" fmla="*/ 11909 w 20351"/>
              <a:gd name="T15" fmla="*/ 634 h 17018"/>
              <a:gd name="T16" fmla="*/ 16816 w 20351"/>
              <a:gd name="T17" fmla="*/ 9512 h 17018"/>
              <a:gd name="T18" fmla="*/ 18205 w 20351"/>
              <a:gd name="T19" fmla="*/ 6202 h 17018"/>
              <a:gd name="T20" fmla="*/ 15167 w 20351"/>
              <a:gd name="T21" fmla="*/ 786 h 17018"/>
              <a:gd name="T22" fmla="*/ 14578 w 20351"/>
              <a:gd name="T23" fmla="*/ 0 h 17018"/>
              <a:gd name="T24" fmla="*/ 9785 w 20351"/>
              <a:gd name="T25" fmla="*/ 1482 h 17018"/>
              <a:gd name="T26" fmla="*/ 7581 w 20351"/>
              <a:gd name="T27" fmla="*/ 2747 h 17018"/>
              <a:gd name="T28" fmla="*/ 13816 w 20351"/>
              <a:gd name="T29" fmla="*/ 17018 h 17018"/>
              <a:gd name="T30" fmla="*/ 15210 w 20351"/>
              <a:gd name="T31" fmla="*/ 17018 h 17018"/>
              <a:gd name="T32" fmla="*/ 15735 w 20351"/>
              <a:gd name="T33" fmla="*/ 13445 h 17018"/>
              <a:gd name="T34" fmla="*/ 11426 w 20351"/>
              <a:gd name="T35" fmla="*/ 3502 h 17018"/>
              <a:gd name="T36" fmla="*/ 9785 w 20351"/>
              <a:gd name="T37" fmla="*/ 1482 h 17018"/>
              <a:gd name="T38" fmla="*/ 5871 w 20351"/>
              <a:gd name="T39" fmla="*/ 4068 h 17018"/>
              <a:gd name="T40" fmla="*/ 4137 w 20351"/>
              <a:gd name="T41" fmla="*/ 5823 h 17018"/>
              <a:gd name="T42" fmla="*/ 9236 w 20351"/>
              <a:gd name="T43" fmla="*/ 17018 h 17018"/>
              <a:gd name="T44" fmla="*/ 11734 w 20351"/>
              <a:gd name="T45" fmla="*/ 17018 h 17018"/>
              <a:gd name="T46" fmla="*/ 7685 w 20351"/>
              <a:gd name="T47" fmla="*/ 6217 h 17018"/>
              <a:gd name="T48" fmla="*/ 5871 w 20351"/>
              <a:gd name="T49" fmla="*/ 4068 h 17018"/>
              <a:gd name="T50" fmla="*/ 2828 w 20351"/>
              <a:gd name="T51" fmla="*/ 7562 h 17018"/>
              <a:gd name="T52" fmla="*/ 1555 w 20351"/>
              <a:gd name="T53" fmla="*/ 9858 h 17018"/>
              <a:gd name="T54" fmla="*/ 4634 w 20351"/>
              <a:gd name="T55" fmla="*/ 17018 h 17018"/>
              <a:gd name="T56" fmla="*/ 7140 w 20351"/>
              <a:gd name="T57" fmla="*/ 17018 h 17018"/>
              <a:gd name="T58" fmla="*/ 3944 w 20351"/>
              <a:gd name="T59" fmla="*/ 8932 h 17018"/>
              <a:gd name="T60" fmla="*/ 2828 w 20351"/>
              <a:gd name="T61" fmla="*/ 7562 h 17018"/>
              <a:gd name="T62" fmla="*/ 650 w 20351"/>
              <a:gd name="T63" fmla="*/ 12315 h 17018"/>
              <a:gd name="T64" fmla="*/ 0 w 20351"/>
              <a:gd name="T65" fmla="*/ 17018 h 17018"/>
              <a:gd name="T66" fmla="*/ 2514 w 20351"/>
              <a:gd name="T67" fmla="*/ 17018 h 17018"/>
              <a:gd name="T68" fmla="*/ 650 w 20351"/>
              <a:gd name="T69" fmla="*/ 12315 h 17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51" h="17018">
                <a:moveTo>
                  <a:pt x="18807" y="7710"/>
                </a:moveTo>
                <a:cubicBezTo>
                  <a:pt x="19466" y="9483"/>
                  <a:pt x="19983" y="11348"/>
                  <a:pt x="20351" y="13279"/>
                </a:cubicBezTo>
                <a:cubicBezTo>
                  <a:pt x="20059" y="14442"/>
                  <a:pt x="19831" y="15688"/>
                  <a:pt x="19684" y="17018"/>
                </a:cubicBezTo>
                <a:cubicBezTo>
                  <a:pt x="18381" y="17018"/>
                  <a:pt x="18381" y="17018"/>
                  <a:pt x="18381" y="17018"/>
                </a:cubicBezTo>
                <a:cubicBezTo>
                  <a:pt x="18203" y="15120"/>
                  <a:pt x="17877" y="13287"/>
                  <a:pt x="17420" y="11543"/>
                </a:cubicBezTo>
                <a:cubicBezTo>
                  <a:pt x="17813" y="10156"/>
                  <a:pt x="18285" y="8879"/>
                  <a:pt x="18807" y="7710"/>
                </a:cubicBezTo>
                <a:moveTo>
                  <a:pt x="14578" y="0"/>
                </a:moveTo>
                <a:cubicBezTo>
                  <a:pt x="13663" y="141"/>
                  <a:pt x="12771" y="355"/>
                  <a:pt x="11909" y="634"/>
                </a:cubicBezTo>
                <a:cubicBezTo>
                  <a:pt x="13976" y="3025"/>
                  <a:pt x="15662" y="6056"/>
                  <a:pt x="16816" y="9512"/>
                </a:cubicBezTo>
                <a:cubicBezTo>
                  <a:pt x="17231" y="8322"/>
                  <a:pt x="17701" y="7220"/>
                  <a:pt x="18205" y="6202"/>
                </a:cubicBezTo>
                <a:cubicBezTo>
                  <a:pt x="17367" y="4255"/>
                  <a:pt x="16351" y="2436"/>
                  <a:pt x="15167" y="786"/>
                </a:cubicBezTo>
                <a:cubicBezTo>
                  <a:pt x="14974" y="517"/>
                  <a:pt x="14777" y="256"/>
                  <a:pt x="14578" y="0"/>
                </a:cubicBezTo>
                <a:moveTo>
                  <a:pt x="9785" y="1482"/>
                </a:moveTo>
                <a:cubicBezTo>
                  <a:pt x="9017" y="1850"/>
                  <a:pt x="8281" y="2273"/>
                  <a:pt x="7581" y="2747"/>
                </a:cubicBezTo>
                <a:cubicBezTo>
                  <a:pt x="10847" y="6053"/>
                  <a:pt x="13161" y="11147"/>
                  <a:pt x="13816" y="17018"/>
                </a:cubicBezTo>
                <a:cubicBezTo>
                  <a:pt x="15210" y="17018"/>
                  <a:pt x="15210" y="17018"/>
                  <a:pt x="15210" y="17018"/>
                </a:cubicBezTo>
                <a:cubicBezTo>
                  <a:pt x="15327" y="15765"/>
                  <a:pt x="15505" y="14574"/>
                  <a:pt x="15735" y="13445"/>
                </a:cubicBezTo>
                <a:cubicBezTo>
                  <a:pt x="14922" y="9736"/>
                  <a:pt x="13459" y="6332"/>
                  <a:pt x="11426" y="3502"/>
                </a:cubicBezTo>
                <a:cubicBezTo>
                  <a:pt x="10906" y="2777"/>
                  <a:pt x="10358" y="2103"/>
                  <a:pt x="9785" y="1482"/>
                </a:cubicBezTo>
                <a:moveTo>
                  <a:pt x="5871" y="4068"/>
                </a:moveTo>
                <a:cubicBezTo>
                  <a:pt x="5252" y="4611"/>
                  <a:pt x="4672" y="5197"/>
                  <a:pt x="4137" y="5823"/>
                </a:cubicBezTo>
                <a:cubicBezTo>
                  <a:pt x="6733" y="8430"/>
                  <a:pt x="8606" y="12410"/>
                  <a:pt x="9236" y="17018"/>
                </a:cubicBezTo>
                <a:cubicBezTo>
                  <a:pt x="11734" y="17018"/>
                  <a:pt x="11734" y="17018"/>
                  <a:pt x="11734" y="17018"/>
                </a:cubicBezTo>
                <a:cubicBezTo>
                  <a:pt x="11231" y="12957"/>
                  <a:pt x="9837" y="9208"/>
                  <a:pt x="7685" y="6217"/>
                </a:cubicBezTo>
                <a:cubicBezTo>
                  <a:pt x="7118" y="5428"/>
                  <a:pt x="6511" y="4712"/>
                  <a:pt x="5871" y="4068"/>
                </a:cubicBezTo>
                <a:moveTo>
                  <a:pt x="2828" y="7562"/>
                </a:moveTo>
                <a:cubicBezTo>
                  <a:pt x="2348" y="8291"/>
                  <a:pt x="1922" y="9058"/>
                  <a:pt x="1555" y="9858"/>
                </a:cubicBezTo>
                <a:cubicBezTo>
                  <a:pt x="3042" y="11712"/>
                  <a:pt x="4136" y="14196"/>
                  <a:pt x="4634" y="17018"/>
                </a:cubicBezTo>
                <a:cubicBezTo>
                  <a:pt x="7140" y="17018"/>
                  <a:pt x="7140" y="17018"/>
                  <a:pt x="7140" y="17018"/>
                </a:cubicBezTo>
                <a:cubicBezTo>
                  <a:pt x="6667" y="13986"/>
                  <a:pt x="5574" y="11193"/>
                  <a:pt x="3944" y="8932"/>
                </a:cubicBezTo>
                <a:cubicBezTo>
                  <a:pt x="3590" y="8441"/>
                  <a:pt x="3217" y="7984"/>
                  <a:pt x="2828" y="7562"/>
                </a:cubicBezTo>
                <a:moveTo>
                  <a:pt x="650" y="12315"/>
                </a:moveTo>
                <a:cubicBezTo>
                  <a:pt x="227" y="13810"/>
                  <a:pt x="0" y="15388"/>
                  <a:pt x="0" y="17018"/>
                </a:cubicBezTo>
                <a:cubicBezTo>
                  <a:pt x="2514" y="17018"/>
                  <a:pt x="2514" y="17018"/>
                  <a:pt x="2514" y="17018"/>
                </a:cubicBezTo>
                <a:cubicBezTo>
                  <a:pt x="2153" y="15299"/>
                  <a:pt x="1521" y="13699"/>
                  <a:pt x="650" y="12315"/>
                </a:cubicBezTo>
              </a:path>
            </a:pathLst>
          </a:custGeom>
          <a:solidFill>
            <a:srgbClr val="A2DE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9" name="Freeform 16"/>
          <p:cNvSpPr>
            <a:spLocks noSelect="1"/>
          </p:cNvSpPr>
          <p:nvPr userDrawn="1"/>
        </p:nvSpPr>
        <p:spPr bwMode="auto">
          <a:xfrm>
            <a:off x="4127500" y="401637"/>
            <a:ext cx="4616450" cy="3971926"/>
          </a:xfrm>
          <a:custGeom>
            <a:avLst/>
            <a:gdLst>
              <a:gd name="T0" fmla="*/ 8011 w 19230"/>
              <a:gd name="T1" fmla="*/ 404 h 16549"/>
              <a:gd name="T2" fmla="*/ 3597 w 19230"/>
              <a:gd name="T3" fmla="*/ 7241 h 16549"/>
              <a:gd name="T4" fmla="*/ 2210 w 19230"/>
              <a:gd name="T5" fmla="*/ 11074 h 16549"/>
              <a:gd name="T6" fmla="*/ 1192 w 19230"/>
              <a:gd name="T7" fmla="*/ 16549 h 16549"/>
              <a:gd name="T8" fmla="*/ 0 w 19230"/>
              <a:gd name="T9" fmla="*/ 16549 h 16549"/>
              <a:gd name="T10" fmla="*/ 525 w 19230"/>
              <a:gd name="T11" fmla="*/ 12976 h 16549"/>
              <a:gd name="T12" fmla="*/ 1606 w 19230"/>
              <a:gd name="T13" fmla="*/ 9043 h 16549"/>
              <a:gd name="T14" fmla="*/ 2995 w 19230"/>
              <a:gd name="T15" fmla="*/ 5733 h 16549"/>
              <a:gd name="T16" fmla="*/ 6785 w 19230"/>
              <a:gd name="T17" fmla="*/ 0 h 16549"/>
              <a:gd name="T18" fmla="*/ 8011 w 19230"/>
              <a:gd name="T19" fmla="*/ 404 h 16549"/>
              <a:gd name="T20" fmla="*/ 12075 w 19230"/>
              <a:gd name="T21" fmla="*/ 2576 h 16549"/>
              <a:gd name="T22" fmla="*/ 11072 w 19230"/>
              <a:gd name="T23" fmla="*/ 1905 h 16549"/>
              <a:gd name="T24" fmla="*/ 10610 w 19230"/>
              <a:gd name="T25" fmla="*/ 2401 h 16549"/>
              <a:gd name="T26" fmla="*/ 5141 w 19230"/>
              <a:gd name="T27" fmla="*/ 12810 h 16549"/>
              <a:gd name="T28" fmla="*/ 4474 w 19230"/>
              <a:gd name="T29" fmla="*/ 16549 h 16549"/>
              <a:gd name="T30" fmla="*/ 5670 w 19230"/>
              <a:gd name="T31" fmla="*/ 16549 h 16549"/>
              <a:gd name="T32" fmla="*/ 11493 w 19230"/>
              <a:gd name="T33" fmla="*/ 3196 h 16549"/>
              <a:gd name="T34" fmla="*/ 12075 w 19230"/>
              <a:gd name="T35" fmla="*/ 2576 h 16549"/>
              <a:gd name="T36" fmla="*/ 15319 w 19230"/>
              <a:gd name="T37" fmla="*/ 5622 h 16549"/>
              <a:gd name="T38" fmla="*/ 14525 w 19230"/>
              <a:gd name="T39" fmla="*/ 4722 h 16549"/>
              <a:gd name="T40" fmla="*/ 8960 w 19230"/>
              <a:gd name="T41" fmla="*/ 16549 h 16549"/>
              <a:gd name="T42" fmla="*/ 10160 w 19230"/>
              <a:gd name="T43" fmla="*/ 16549 h 16549"/>
              <a:gd name="T44" fmla="*/ 14929 w 19230"/>
              <a:gd name="T45" fmla="*/ 6040 h 16549"/>
              <a:gd name="T46" fmla="*/ 15319 w 19230"/>
              <a:gd name="T47" fmla="*/ 5622 h 16549"/>
              <a:gd name="T48" fmla="*/ 13467 w 19230"/>
              <a:gd name="T49" fmla="*/ 16549 h 16549"/>
              <a:gd name="T50" fmla="*/ 14673 w 19230"/>
              <a:gd name="T51" fmla="*/ 16549 h 16549"/>
              <a:gd name="T52" fmla="*/ 17766 w 19230"/>
              <a:gd name="T53" fmla="*/ 9592 h 16549"/>
              <a:gd name="T54" fmla="*/ 17191 w 19230"/>
              <a:gd name="T55" fmla="*/ 8415 h 16549"/>
              <a:gd name="T56" fmla="*/ 13467 w 19230"/>
              <a:gd name="T57" fmla="*/ 16549 h 16549"/>
              <a:gd name="T58" fmla="*/ 19005 w 19230"/>
              <a:gd name="T59" fmla="*/ 13765 h 16549"/>
              <a:gd name="T60" fmla="*/ 18017 w 19230"/>
              <a:gd name="T61" fmla="*/ 16549 h 16549"/>
              <a:gd name="T62" fmla="*/ 19230 w 19230"/>
              <a:gd name="T63" fmla="*/ 16549 h 16549"/>
              <a:gd name="T64" fmla="*/ 19005 w 19230"/>
              <a:gd name="T65" fmla="*/ 13765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230" h="16549">
                <a:moveTo>
                  <a:pt x="8011" y="404"/>
                </a:moveTo>
                <a:cubicBezTo>
                  <a:pt x="6520" y="2070"/>
                  <a:pt x="4901" y="4324"/>
                  <a:pt x="3597" y="7241"/>
                </a:cubicBezTo>
                <a:cubicBezTo>
                  <a:pt x="3075" y="8410"/>
                  <a:pt x="2603" y="9687"/>
                  <a:pt x="2210" y="11074"/>
                </a:cubicBezTo>
                <a:cubicBezTo>
                  <a:pt x="1740" y="12737"/>
                  <a:pt x="1385" y="14559"/>
                  <a:pt x="1192" y="16549"/>
                </a:cubicBezTo>
                <a:cubicBezTo>
                  <a:pt x="0" y="16549"/>
                  <a:pt x="0" y="16549"/>
                  <a:pt x="0" y="16549"/>
                </a:cubicBezTo>
                <a:cubicBezTo>
                  <a:pt x="117" y="15296"/>
                  <a:pt x="295" y="14105"/>
                  <a:pt x="525" y="12976"/>
                </a:cubicBezTo>
                <a:cubicBezTo>
                  <a:pt x="813" y="11571"/>
                  <a:pt x="1181" y="10262"/>
                  <a:pt x="1606" y="9043"/>
                </a:cubicBezTo>
                <a:cubicBezTo>
                  <a:pt x="2021" y="7853"/>
                  <a:pt x="2491" y="6751"/>
                  <a:pt x="2995" y="5733"/>
                </a:cubicBezTo>
                <a:cubicBezTo>
                  <a:pt x="4158" y="3387"/>
                  <a:pt x="5504" y="1488"/>
                  <a:pt x="6785" y="0"/>
                </a:cubicBezTo>
                <a:cubicBezTo>
                  <a:pt x="7200" y="120"/>
                  <a:pt x="7609" y="255"/>
                  <a:pt x="8011" y="404"/>
                </a:cubicBezTo>
                <a:close/>
                <a:moveTo>
                  <a:pt x="12075" y="2576"/>
                </a:moveTo>
                <a:cubicBezTo>
                  <a:pt x="11749" y="2341"/>
                  <a:pt x="11415" y="2117"/>
                  <a:pt x="11072" y="1905"/>
                </a:cubicBezTo>
                <a:cubicBezTo>
                  <a:pt x="10916" y="2068"/>
                  <a:pt x="10762" y="2232"/>
                  <a:pt x="10610" y="2401"/>
                </a:cubicBezTo>
                <a:cubicBezTo>
                  <a:pt x="8608" y="4623"/>
                  <a:pt x="6341" y="8024"/>
                  <a:pt x="5141" y="12810"/>
                </a:cubicBezTo>
                <a:cubicBezTo>
                  <a:pt x="4849" y="13973"/>
                  <a:pt x="4621" y="15219"/>
                  <a:pt x="4474" y="16549"/>
                </a:cubicBezTo>
                <a:cubicBezTo>
                  <a:pt x="5670" y="16549"/>
                  <a:pt x="5670" y="16549"/>
                  <a:pt x="5670" y="16549"/>
                </a:cubicBezTo>
                <a:cubicBezTo>
                  <a:pt x="6409" y="10128"/>
                  <a:pt x="9143" y="5805"/>
                  <a:pt x="11493" y="3196"/>
                </a:cubicBezTo>
                <a:cubicBezTo>
                  <a:pt x="11686" y="2982"/>
                  <a:pt x="11880" y="2776"/>
                  <a:pt x="12075" y="2576"/>
                </a:cubicBezTo>
                <a:close/>
                <a:moveTo>
                  <a:pt x="15319" y="5622"/>
                </a:moveTo>
                <a:cubicBezTo>
                  <a:pt x="15065" y="5313"/>
                  <a:pt x="14800" y="5013"/>
                  <a:pt x="14525" y="4722"/>
                </a:cubicBezTo>
                <a:cubicBezTo>
                  <a:pt x="11871" y="7440"/>
                  <a:pt x="9653" y="11384"/>
                  <a:pt x="8960" y="16549"/>
                </a:cubicBezTo>
                <a:cubicBezTo>
                  <a:pt x="10160" y="16549"/>
                  <a:pt x="10160" y="16549"/>
                  <a:pt x="10160" y="16549"/>
                </a:cubicBezTo>
                <a:cubicBezTo>
                  <a:pt x="10869" y="11535"/>
                  <a:pt x="13047" y="8127"/>
                  <a:pt x="14929" y="6040"/>
                </a:cubicBezTo>
                <a:cubicBezTo>
                  <a:pt x="15058" y="5896"/>
                  <a:pt x="15188" y="5758"/>
                  <a:pt x="15319" y="5622"/>
                </a:cubicBezTo>
                <a:close/>
                <a:moveTo>
                  <a:pt x="13467" y="16549"/>
                </a:moveTo>
                <a:cubicBezTo>
                  <a:pt x="14673" y="16549"/>
                  <a:pt x="14673" y="16549"/>
                  <a:pt x="14673" y="16549"/>
                </a:cubicBezTo>
                <a:cubicBezTo>
                  <a:pt x="15242" y="13441"/>
                  <a:pt x="16521" y="11163"/>
                  <a:pt x="17766" y="9592"/>
                </a:cubicBezTo>
                <a:cubicBezTo>
                  <a:pt x="17589" y="9192"/>
                  <a:pt x="17397" y="8799"/>
                  <a:pt x="17191" y="8415"/>
                </a:cubicBezTo>
                <a:cubicBezTo>
                  <a:pt x="15462" y="10435"/>
                  <a:pt x="14049" y="13147"/>
                  <a:pt x="13467" y="16549"/>
                </a:cubicBezTo>
                <a:close/>
                <a:moveTo>
                  <a:pt x="19005" y="13765"/>
                </a:moveTo>
                <a:cubicBezTo>
                  <a:pt x="18594" y="14605"/>
                  <a:pt x="18255" y="15533"/>
                  <a:pt x="18017" y="16549"/>
                </a:cubicBezTo>
                <a:cubicBezTo>
                  <a:pt x="19230" y="16549"/>
                  <a:pt x="19230" y="16549"/>
                  <a:pt x="19230" y="16549"/>
                </a:cubicBezTo>
                <a:cubicBezTo>
                  <a:pt x="19230" y="15601"/>
                  <a:pt x="19152" y="14672"/>
                  <a:pt x="19005" y="1376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4388400" y="2340000"/>
            <a:ext cx="4320000" cy="766800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21978ED-FFAA-4279-8BF9-3131B162A6D7}"/>
              </a:ext>
            </a:extLst>
          </p:cNvPr>
          <p:cNvSpPr>
            <a:spLocks noGrp="1" noSelect="1"/>
          </p:cNvSpPr>
          <p:nvPr userDrawn="1">
            <p:ph type="pic" idx="16" hasCustomPrompt="1"/>
          </p:nvPr>
        </p:nvSpPr>
        <p:spPr bwMode="gray">
          <a:xfrm>
            <a:off x="927553" y="880805"/>
            <a:ext cx="3276056" cy="34812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[Click on icon and insert transparent or cut-out image]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 userDrawn="1">
            <p:ph type="dt" sz="half" idx="17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 userDrawn="1">
            <p:ph type="ftr" sz="quarter" idx="18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5" name="Tijdelijke aanduiding voor dianummer 4"/>
          <p:cNvSpPr>
            <a:spLocks noGrp="1" noSelect="1"/>
          </p:cNvSpPr>
          <p:nvPr userDrawn="1">
            <p:ph type="sldNum" sz="quarter" idx="19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441512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1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9164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21978ED-FFAA-4279-8BF9-3131B162A6D7}"/>
              </a:ext>
            </a:extLst>
          </p:cNvPr>
          <p:cNvSpPr>
            <a:spLocks noGrp="1" noSelect="1"/>
          </p:cNvSpPr>
          <p:nvPr>
            <p:ph type="pic" idx="16" hasCustomPrompt="1"/>
          </p:nvPr>
        </p:nvSpPr>
        <p:spPr bwMode="gray">
          <a:xfrm>
            <a:off x="432000" y="287337"/>
            <a:ext cx="8259354" cy="4267246"/>
          </a:xfrm>
        </p:spPr>
        <p:txBody>
          <a:bodyPr lIns="54000"/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[Click on icon and insert picture]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gray">
          <a:xfrm>
            <a:off x="4673875" y="2341530"/>
            <a:ext cx="3744000" cy="766800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7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7282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ransparent picture (R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21978ED-FFAA-4279-8BF9-3131B162A6D7}"/>
              </a:ext>
            </a:extLst>
          </p:cNvPr>
          <p:cNvSpPr>
            <a:spLocks noGrp="1" noSelect="1"/>
          </p:cNvSpPr>
          <p:nvPr userDrawn="1">
            <p:ph type="pic" idx="16" hasCustomPrompt="1"/>
          </p:nvPr>
        </p:nvSpPr>
        <p:spPr bwMode="gray">
          <a:xfrm>
            <a:off x="5073776" y="455613"/>
            <a:ext cx="3276056" cy="3906424"/>
          </a:xfrm>
        </p:spPr>
        <p:txBody>
          <a:bodyPr anchor="b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800" baseline="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[In this design it is not possible to click on the picture icon. Therefore click here and insert </a:t>
            </a:r>
            <a:r>
              <a:rPr lang="en-GB" dirty="0"/>
              <a:t>transparent or cut-out image </a:t>
            </a:r>
            <a:r>
              <a:rPr lang="en-GB" noProof="0" dirty="0"/>
              <a:t>via Insert | Pictures</a:t>
            </a:r>
            <a:r>
              <a:rPr lang="en-GB" dirty="0"/>
              <a:t>]</a:t>
            </a:r>
          </a:p>
        </p:txBody>
      </p:sp>
      <p:sp>
        <p:nvSpPr>
          <p:cNvPr id="8" name="Freeform 5 (PHJU)">
            <a:extLst>
              <a:ext uri="{FF2B5EF4-FFF2-40B4-BE49-F238E27FC236}">
                <a16:creationId xmlns:a16="http://schemas.microsoft.com/office/drawing/2014/main" id="{25FFA92F-060F-4872-9C8C-367008DFA224}"/>
              </a:ext>
            </a:extLst>
          </p:cNvPr>
          <p:cNvSpPr>
            <a:spLocks noGrp="1" noSelect="1"/>
          </p:cNvSpPr>
          <p:nvPr userDrawn="1">
            <p:ph type="body" idx="1001" hasCustomPrompt="1"/>
            <p:custDataLst>
              <p:custData r:id="rId1"/>
            </p:custDataLst>
          </p:nvPr>
        </p:nvSpPr>
        <p:spPr bwMode="gray">
          <a:xfrm>
            <a:off x="6697515" y="472041"/>
            <a:ext cx="1776200" cy="3542398"/>
          </a:xfrm>
          <a:custGeom>
            <a:avLst/>
            <a:gdLst>
              <a:gd name="T0" fmla="*/ 0 w 8291"/>
              <a:gd name="T1" fmla="*/ 8825 h 16529"/>
              <a:gd name="T2" fmla="*/ 27 w 8291"/>
              <a:gd name="T3" fmla="*/ 7702 h 16529"/>
              <a:gd name="T4" fmla="*/ 27 w 8291"/>
              <a:gd name="T5" fmla="*/ 7549 h 16529"/>
              <a:gd name="T6" fmla="*/ 1216 w 8291"/>
              <a:gd name="T7" fmla="*/ 8265 h 16529"/>
              <a:gd name="T8" fmla="*/ 0 w 8291"/>
              <a:gd name="T9" fmla="*/ 7230 h 16529"/>
              <a:gd name="T10" fmla="*/ 27 w 8291"/>
              <a:gd name="T11" fmla="*/ 9299 h 16529"/>
              <a:gd name="T12" fmla="*/ 27 w 8291"/>
              <a:gd name="T13" fmla="*/ 9453 h 16529"/>
              <a:gd name="T14" fmla="*/ 27 w 8291"/>
              <a:gd name="T15" fmla="*/ 6603 h 16529"/>
              <a:gd name="T16" fmla="*/ 27 w 8291"/>
              <a:gd name="T17" fmla="*/ 6757 h 16529"/>
              <a:gd name="T18" fmla="*/ 0 w 8291"/>
              <a:gd name="T19" fmla="*/ 9771 h 16529"/>
              <a:gd name="T20" fmla="*/ 1688 w 8291"/>
              <a:gd name="T21" fmla="*/ 8265 h 16529"/>
              <a:gd name="T22" fmla="*/ 0 w 8291"/>
              <a:gd name="T23" fmla="*/ 6131 h 16529"/>
              <a:gd name="T24" fmla="*/ 2007 w 8291"/>
              <a:gd name="T25" fmla="*/ 8265 h 16529"/>
              <a:gd name="T26" fmla="*/ 0 w 8291"/>
              <a:gd name="T27" fmla="*/ 10398 h 16529"/>
              <a:gd name="T28" fmla="*/ 2634 w 8291"/>
              <a:gd name="T29" fmla="*/ 8265 h 16529"/>
              <a:gd name="T30" fmla="*/ 0 w 8291"/>
              <a:gd name="T31" fmla="*/ 5812 h 16529"/>
              <a:gd name="T32" fmla="*/ 27 w 8291"/>
              <a:gd name="T33" fmla="*/ 10717 h 16529"/>
              <a:gd name="T34" fmla="*/ 27 w 8291"/>
              <a:gd name="T35" fmla="*/ 10871 h 16529"/>
              <a:gd name="T36" fmla="*/ 27 w 8291"/>
              <a:gd name="T37" fmla="*/ 5185 h 16529"/>
              <a:gd name="T38" fmla="*/ 27 w 8291"/>
              <a:gd name="T39" fmla="*/ 5339 h 16529"/>
              <a:gd name="T40" fmla="*/ 0 w 8291"/>
              <a:gd name="T41" fmla="*/ 11189 h 16529"/>
              <a:gd name="T42" fmla="*/ 3106 w 8291"/>
              <a:gd name="T43" fmla="*/ 8265 h 16529"/>
              <a:gd name="T44" fmla="*/ 0 w 8291"/>
              <a:gd name="T45" fmla="*/ 4713 h 16529"/>
              <a:gd name="T46" fmla="*/ 3425 w 8291"/>
              <a:gd name="T47" fmla="*/ 8265 h 16529"/>
              <a:gd name="T48" fmla="*/ 0 w 8291"/>
              <a:gd name="T49" fmla="*/ 11816 h 16529"/>
              <a:gd name="T50" fmla="*/ 4052 w 8291"/>
              <a:gd name="T51" fmla="*/ 8265 h 16529"/>
              <a:gd name="T52" fmla="*/ 0 w 8291"/>
              <a:gd name="T53" fmla="*/ 4394 h 16529"/>
              <a:gd name="T54" fmla="*/ 27 w 8291"/>
              <a:gd name="T55" fmla="*/ 12135 h 16529"/>
              <a:gd name="T56" fmla="*/ 27 w 8291"/>
              <a:gd name="T57" fmla="*/ 12289 h 16529"/>
              <a:gd name="T58" fmla="*/ 27 w 8291"/>
              <a:gd name="T59" fmla="*/ 3768 h 16529"/>
              <a:gd name="T60" fmla="*/ 27 w 8291"/>
              <a:gd name="T61" fmla="*/ 3921 h 16529"/>
              <a:gd name="T62" fmla="*/ 0 w 8291"/>
              <a:gd name="T63" fmla="*/ 12607 h 16529"/>
              <a:gd name="T64" fmla="*/ 4524 w 8291"/>
              <a:gd name="T65" fmla="*/ 8265 h 16529"/>
              <a:gd name="T66" fmla="*/ 0 w 8291"/>
              <a:gd name="T67" fmla="*/ 3295 h 16529"/>
              <a:gd name="T68" fmla="*/ 4843 w 8291"/>
              <a:gd name="T69" fmla="*/ 8265 h 16529"/>
              <a:gd name="T70" fmla="*/ 0 w 8291"/>
              <a:gd name="T71" fmla="*/ 13234 h 16529"/>
              <a:gd name="T72" fmla="*/ 5469 w 8291"/>
              <a:gd name="T73" fmla="*/ 8265 h 16529"/>
              <a:gd name="T74" fmla="*/ 0 w 8291"/>
              <a:gd name="T75" fmla="*/ 2976 h 16529"/>
              <a:gd name="T76" fmla="*/ 27 w 8291"/>
              <a:gd name="T77" fmla="*/ 13553 h 16529"/>
              <a:gd name="T78" fmla="*/ 27 w 8291"/>
              <a:gd name="T79" fmla="*/ 13707 h 16529"/>
              <a:gd name="T80" fmla="*/ 27 w 8291"/>
              <a:gd name="T81" fmla="*/ 2350 h 16529"/>
              <a:gd name="T82" fmla="*/ 27 w 8291"/>
              <a:gd name="T83" fmla="*/ 2503 h 16529"/>
              <a:gd name="T84" fmla="*/ 0 w 8291"/>
              <a:gd name="T85" fmla="*/ 14025 h 16529"/>
              <a:gd name="T86" fmla="*/ 5942 w 8291"/>
              <a:gd name="T87" fmla="*/ 8265 h 16529"/>
              <a:gd name="T88" fmla="*/ 0 w 8291"/>
              <a:gd name="T89" fmla="*/ 1878 h 16529"/>
              <a:gd name="T90" fmla="*/ 6261 w 8291"/>
              <a:gd name="T91" fmla="*/ 8265 h 16529"/>
              <a:gd name="T92" fmla="*/ 0 w 8291"/>
              <a:gd name="T93" fmla="*/ 14652 h 16529"/>
              <a:gd name="T94" fmla="*/ 6887 w 8291"/>
              <a:gd name="T95" fmla="*/ 8265 h 16529"/>
              <a:gd name="T96" fmla="*/ 0 w 8291"/>
              <a:gd name="T97" fmla="*/ 1558 h 16529"/>
              <a:gd name="T98" fmla="*/ 27 w 8291"/>
              <a:gd name="T99" fmla="*/ 14971 h 16529"/>
              <a:gd name="T100" fmla="*/ 27 w 8291"/>
              <a:gd name="T101" fmla="*/ 15125 h 16529"/>
              <a:gd name="T102" fmla="*/ 27 w 8291"/>
              <a:gd name="T103" fmla="*/ 932 h 16529"/>
              <a:gd name="T104" fmla="*/ 27 w 8291"/>
              <a:gd name="T105" fmla="*/ 1085 h 16529"/>
              <a:gd name="T106" fmla="*/ 0 w 8291"/>
              <a:gd name="T107" fmla="*/ 15443 h 16529"/>
              <a:gd name="T108" fmla="*/ 7360 w 8291"/>
              <a:gd name="T109" fmla="*/ 8265 h 16529"/>
              <a:gd name="T110" fmla="*/ 0 w 8291"/>
              <a:gd name="T111" fmla="*/ 460 h 16529"/>
              <a:gd name="T112" fmla="*/ 7679 w 8291"/>
              <a:gd name="T113" fmla="*/ 8265 h 16529"/>
              <a:gd name="T114" fmla="*/ 0 w 8291"/>
              <a:gd name="T115" fmla="*/ 16069 h 16529"/>
              <a:gd name="T116" fmla="*/ 27 w 8291"/>
              <a:gd name="T117" fmla="*/ 0 h 16529"/>
              <a:gd name="T118" fmla="*/ 27 w 8291"/>
              <a:gd name="T119" fmla="*/ 140 h 16529"/>
              <a:gd name="T120" fmla="*/ 0 w 8291"/>
              <a:gd name="T121" fmla="*/ 16389 h 16529"/>
              <a:gd name="T122" fmla="*/ 8291 w 8291"/>
              <a:gd name="T123" fmla="*/ 8265 h 16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291" h="16529">
                <a:moveTo>
                  <a:pt x="27" y="8981"/>
                </a:moveTo>
                <a:cubicBezTo>
                  <a:pt x="18" y="8981"/>
                  <a:pt x="9" y="8980"/>
                  <a:pt x="0" y="8979"/>
                </a:cubicBezTo>
                <a:cubicBezTo>
                  <a:pt x="0" y="8825"/>
                  <a:pt x="0" y="8825"/>
                  <a:pt x="0" y="8825"/>
                </a:cubicBezTo>
                <a:cubicBezTo>
                  <a:pt x="9" y="8826"/>
                  <a:pt x="18" y="8827"/>
                  <a:pt x="27" y="8827"/>
                </a:cubicBezTo>
                <a:cubicBezTo>
                  <a:pt x="337" y="8827"/>
                  <a:pt x="589" y="8575"/>
                  <a:pt x="589" y="8265"/>
                </a:cubicBezTo>
                <a:cubicBezTo>
                  <a:pt x="589" y="7955"/>
                  <a:pt x="337" y="7702"/>
                  <a:pt x="27" y="7702"/>
                </a:cubicBezTo>
                <a:cubicBezTo>
                  <a:pt x="18" y="7702"/>
                  <a:pt x="9" y="7703"/>
                  <a:pt x="0" y="7704"/>
                </a:cubicBezTo>
                <a:cubicBezTo>
                  <a:pt x="0" y="7550"/>
                  <a:pt x="0" y="7550"/>
                  <a:pt x="0" y="7550"/>
                </a:cubicBezTo>
                <a:cubicBezTo>
                  <a:pt x="9" y="7550"/>
                  <a:pt x="18" y="7549"/>
                  <a:pt x="27" y="7549"/>
                </a:cubicBezTo>
                <a:cubicBezTo>
                  <a:pt x="422" y="7549"/>
                  <a:pt x="743" y="7870"/>
                  <a:pt x="743" y="8265"/>
                </a:cubicBezTo>
                <a:cubicBezTo>
                  <a:pt x="743" y="8659"/>
                  <a:pt x="422" y="8981"/>
                  <a:pt x="27" y="8981"/>
                </a:cubicBezTo>
                <a:close/>
                <a:moveTo>
                  <a:pt x="1216" y="8265"/>
                </a:moveTo>
                <a:cubicBezTo>
                  <a:pt x="1216" y="7609"/>
                  <a:pt x="683" y="7076"/>
                  <a:pt x="27" y="7076"/>
                </a:cubicBezTo>
                <a:cubicBezTo>
                  <a:pt x="18" y="7076"/>
                  <a:pt x="9" y="7076"/>
                  <a:pt x="0" y="7077"/>
                </a:cubicBezTo>
                <a:cubicBezTo>
                  <a:pt x="0" y="7230"/>
                  <a:pt x="0" y="7230"/>
                  <a:pt x="0" y="7230"/>
                </a:cubicBezTo>
                <a:cubicBezTo>
                  <a:pt x="9" y="7230"/>
                  <a:pt x="18" y="7230"/>
                  <a:pt x="27" y="7230"/>
                </a:cubicBezTo>
                <a:cubicBezTo>
                  <a:pt x="598" y="7230"/>
                  <a:pt x="1062" y="7694"/>
                  <a:pt x="1062" y="8265"/>
                </a:cubicBezTo>
                <a:cubicBezTo>
                  <a:pt x="1062" y="8835"/>
                  <a:pt x="598" y="9299"/>
                  <a:pt x="27" y="9299"/>
                </a:cubicBezTo>
                <a:cubicBezTo>
                  <a:pt x="18" y="9299"/>
                  <a:pt x="9" y="9299"/>
                  <a:pt x="0" y="9299"/>
                </a:cubicBezTo>
                <a:cubicBezTo>
                  <a:pt x="0" y="9452"/>
                  <a:pt x="0" y="9452"/>
                  <a:pt x="0" y="9452"/>
                </a:cubicBezTo>
                <a:cubicBezTo>
                  <a:pt x="9" y="9453"/>
                  <a:pt x="18" y="9453"/>
                  <a:pt x="27" y="9453"/>
                </a:cubicBezTo>
                <a:cubicBezTo>
                  <a:pt x="683" y="9453"/>
                  <a:pt x="1216" y="8920"/>
                  <a:pt x="1216" y="8265"/>
                </a:cubicBezTo>
                <a:close/>
                <a:moveTo>
                  <a:pt x="1688" y="8265"/>
                </a:moveTo>
                <a:cubicBezTo>
                  <a:pt x="1688" y="7349"/>
                  <a:pt x="943" y="6603"/>
                  <a:pt x="27" y="6603"/>
                </a:cubicBezTo>
                <a:cubicBezTo>
                  <a:pt x="18" y="6603"/>
                  <a:pt x="9" y="6604"/>
                  <a:pt x="0" y="6604"/>
                </a:cubicBezTo>
                <a:cubicBezTo>
                  <a:pt x="0" y="6758"/>
                  <a:pt x="0" y="6758"/>
                  <a:pt x="0" y="6758"/>
                </a:cubicBezTo>
                <a:cubicBezTo>
                  <a:pt x="9" y="6758"/>
                  <a:pt x="18" y="6757"/>
                  <a:pt x="27" y="6757"/>
                </a:cubicBezTo>
                <a:cubicBezTo>
                  <a:pt x="858" y="6757"/>
                  <a:pt x="1535" y="7433"/>
                  <a:pt x="1535" y="8265"/>
                </a:cubicBezTo>
                <a:cubicBezTo>
                  <a:pt x="1535" y="9096"/>
                  <a:pt x="858" y="9772"/>
                  <a:pt x="27" y="9772"/>
                </a:cubicBezTo>
                <a:cubicBezTo>
                  <a:pt x="18" y="9772"/>
                  <a:pt x="9" y="9771"/>
                  <a:pt x="0" y="9771"/>
                </a:cubicBezTo>
                <a:cubicBezTo>
                  <a:pt x="0" y="9925"/>
                  <a:pt x="0" y="9925"/>
                  <a:pt x="0" y="9925"/>
                </a:cubicBezTo>
                <a:cubicBezTo>
                  <a:pt x="9" y="9925"/>
                  <a:pt x="18" y="9926"/>
                  <a:pt x="27" y="9926"/>
                </a:cubicBezTo>
                <a:cubicBezTo>
                  <a:pt x="943" y="9926"/>
                  <a:pt x="1688" y="9181"/>
                  <a:pt x="1688" y="8265"/>
                </a:cubicBezTo>
                <a:close/>
                <a:moveTo>
                  <a:pt x="2161" y="8265"/>
                </a:moveTo>
                <a:cubicBezTo>
                  <a:pt x="2161" y="7088"/>
                  <a:pt x="1204" y="6131"/>
                  <a:pt x="27" y="6131"/>
                </a:cubicBezTo>
                <a:cubicBezTo>
                  <a:pt x="18" y="6131"/>
                  <a:pt x="9" y="6131"/>
                  <a:pt x="0" y="6131"/>
                </a:cubicBezTo>
                <a:cubicBezTo>
                  <a:pt x="0" y="6285"/>
                  <a:pt x="0" y="6285"/>
                  <a:pt x="0" y="6285"/>
                </a:cubicBezTo>
                <a:cubicBezTo>
                  <a:pt x="9" y="6285"/>
                  <a:pt x="18" y="6284"/>
                  <a:pt x="27" y="6284"/>
                </a:cubicBezTo>
                <a:cubicBezTo>
                  <a:pt x="1119" y="6284"/>
                  <a:pt x="2007" y="7173"/>
                  <a:pt x="2007" y="8265"/>
                </a:cubicBezTo>
                <a:cubicBezTo>
                  <a:pt x="2007" y="9356"/>
                  <a:pt x="1119" y="10245"/>
                  <a:pt x="27" y="10245"/>
                </a:cubicBezTo>
                <a:cubicBezTo>
                  <a:pt x="18" y="10245"/>
                  <a:pt x="9" y="10244"/>
                  <a:pt x="0" y="10244"/>
                </a:cubicBezTo>
                <a:cubicBezTo>
                  <a:pt x="0" y="10398"/>
                  <a:pt x="0" y="10398"/>
                  <a:pt x="0" y="10398"/>
                </a:cubicBezTo>
                <a:cubicBezTo>
                  <a:pt x="9" y="10398"/>
                  <a:pt x="18" y="10398"/>
                  <a:pt x="27" y="10398"/>
                </a:cubicBezTo>
                <a:cubicBezTo>
                  <a:pt x="1204" y="10398"/>
                  <a:pt x="2161" y="9441"/>
                  <a:pt x="2161" y="8265"/>
                </a:cubicBezTo>
                <a:close/>
                <a:moveTo>
                  <a:pt x="2634" y="8265"/>
                </a:moveTo>
                <a:cubicBezTo>
                  <a:pt x="2634" y="6827"/>
                  <a:pt x="1464" y="5658"/>
                  <a:pt x="27" y="5658"/>
                </a:cubicBezTo>
                <a:cubicBezTo>
                  <a:pt x="18" y="5658"/>
                  <a:pt x="9" y="5659"/>
                  <a:pt x="0" y="5659"/>
                </a:cubicBezTo>
                <a:cubicBezTo>
                  <a:pt x="0" y="5812"/>
                  <a:pt x="0" y="5812"/>
                  <a:pt x="0" y="5812"/>
                </a:cubicBezTo>
                <a:cubicBezTo>
                  <a:pt x="9" y="5812"/>
                  <a:pt x="18" y="5812"/>
                  <a:pt x="27" y="5812"/>
                </a:cubicBezTo>
                <a:cubicBezTo>
                  <a:pt x="1380" y="5812"/>
                  <a:pt x="2480" y="6912"/>
                  <a:pt x="2480" y="8265"/>
                </a:cubicBezTo>
                <a:cubicBezTo>
                  <a:pt x="2480" y="9617"/>
                  <a:pt x="1380" y="10717"/>
                  <a:pt x="27" y="10717"/>
                </a:cubicBezTo>
                <a:cubicBezTo>
                  <a:pt x="18" y="10717"/>
                  <a:pt x="9" y="10717"/>
                  <a:pt x="0" y="10717"/>
                </a:cubicBezTo>
                <a:cubicBezTo>
                  <a:pt x="0" y="10870"/>
                  <a:pt x="0" y="10870"/>
                  <a:pt x="0" y="10870"/>
                </a:cubicBezTo>
                <a:cubicBezTo>
                  <a:pt x="9" y="10870"/>
                  <a:pt x="18" y="10871"/>
                  <a:pt x="27" y="10871"/>
                </a:cubicBezTo>
                <a:cubicBezTo>
                  <a:pt x="1464" y="10871"/>
                  <a:pt x="2634" y="9702"/>
                  <a:pt x="2634" y="8265"/>
                </a:cubicBezTo>
                <a:close/>
                <a:moveTo>
                  <a:pt x="3106" y="8265"/>
                </a:moveTo>
                <a:cubicBezTo>
                  <a:pt x="3106" y="6567"/>
                  <a:pt x="1725" y="5185"/>
                  <a:pt x="27" y="5185"/>
                </a:cubicBezTo>
                <a:cubicBezTo>
                  <a:pt x="18" y="5185"/>
                  <a:pt x="9" y="5186"/>
                  <a:pt x="0" y="5186"/>
                </a:cubicBezTo>
                <a:cubicBezTo>
                  <a:pt x="0" y="5340"/>
                  <a:pt x="0" y="5340"/>
                  <a:pt x="0" y="5340"/>
                </a:cubicBezTo>
                <a:cubicBezTo>
                  <a:pt x="9" y="5340"/>
                  <a:pt x="18" y="5339"/>
                  <a:pt x="27" y="5339"/>
                </a:cubicBezTo>
                <a:cubicBezTo>
                  <a:pt x="1640" y="5339"/>
                  <a:pt x="2953" y="6651"/>
                  <a:pt x="2953" y="8265"/>
                </a:cubicBezTo>
                <a:cubicBezTo>
                  <a:pt x="2953" y="9878"/>
                  <a:pt x="1640" y="11190"/>
                  <a:pt x="27" y="11190"/>
                </a:cubicBezTo>
                <a:cubicBezTo>
                  <a:pt x="18" y="11190"/>
                  <a:pt x="9" y="11189"/>
                  <a:pt x="0" y="11189"/>
                </a:cubicBezTo>
                <a:cubicBezTo>
                  <a:pt x="0" y="11343"/>
                  <a:pt x="0" y="11343"/>
                  <a:pt x="0" y="11343"/>
                </a:cubicBezTo>
                <a:cubicBezTo>
                  <a:pt x="9" y="11343"/>
                  <a:pt x="18" y="11344"/>
                  <a:pt x="27" y="11344"/>
                </a:cubicBezTo>
                <a:cubicBezTo>
                  <a:pt x="1725" y="11344"/>
                  <a:pt x="3106" y="9962"/>
                  <a:pt x="3106" y="8265"/>
                </a:cubicBezTo>
                <a:close/>
                <a:moveTo>
                  <a:pt x="3579" y="8265"/>
                </a:moveTo>
                <a:cubicBezTo>
                  <a:pt x="3579" y="6306"/>
                  <a:pt x="1986" y="4713"/>
                  <a:pt x="27" y="4713"/>
                </a:cubicBezTo>
                <a:cubicBezTo>
                  <a:pt x="18" y="4713"/>
                  <a:pt x="9" y="4713"/>
                  <a:pt x="0" y="4713"/>
                </a:cubicBezTo>
                <a:cubicBezTo>
                  <a:pt x="0" y="4867"/>
                  <a:pt x="0" y="4867"/>
                  <a:pt x="0" y="4867"/>
                </a:cubicBezTo>
                <a:cubicBezTo>
                  <a:pt x="9" y="4867"/>
                  <a:pt x="18" y="4867"/>
                  <a:pt x="27" y="4867"/>
                </a:cubicBezTo>
                <a:cubicBezTo>
                  <a:pt x="1901" y="4867"/>
                  <a:pt x="3425" y="6391"/>
                  <a:pt x="3425" y="8265"/>
                </a:cubicBezTo>
                <a:cubicBezTo>
                  <a:pt x="3425" y="10138"/>
                  <a:pt x="1901" y="11663"/>
                  <a:pt x="27" y="11663"/>
                </a:cubicBezTo>
                <a:cubicBezTo>
                  <a:pt x="18" y="11663"/>
                  <a:pt x="9" y="11662"/>
                  <a:pt x="0" y="11662"/>
                </a:cubicBezTo>
                <a:cubicBezTo>
                  <a:pt x="0" y="11816"/>
                  <a:pt x="0" y="11816"/>
                  <a:pt x="0" y="11816"/>
                </a:cubicBezTo>
                <a:cubicBezTo>
                  <a:pt x="9" y="11816"/>
                  <a:pt x="18" y="11816"/>
                  <a:pt x="27" y="11816"/>
                </a:cubicBezTo>
                <a:cubicBezTo>
                  <a:pt x="1986" y="11816"/>
                  <a:pt x="3579" y="10223"/>
                  <a:pt x="3579" y="8265"/>
                </a:cubicBezTo>
                <a:close/>
                <a:moveTo>
                  <a:pt x="4052" y="8265"/>
                </a:moveTo>
                <a:cubicBezTo>
                  <a:pt x="4052" y="6045"/>
                  <a:pt x="2246" y="4240"/>
                  <a:pt x="27" y="4240"/>
                </a:cubicBezTo>
                <a:cubicBezTo>
                  <a:pt x="18" y="4240"/>
                  <a:pt x="9" y="4240"/>
                  <a:pt x="0" y="4241"/>
                </a:cubicBezTo>
                <a:cubicBezTo>
                  <a:pt x="0" y="4394"/>
                  <a:pt x="0" y="4394"/>
                  <a:pt x="0" y="4394"/>
                </a:cubicBezTo>
                <a:cubicBezTo>
                  <a:pt x="9" y="4394"/>
                  <a:pt x="18" y="4394"/>
                  <a:pt x="27" y="4394"/>
                </a:cubicBezTo>
                <a:cubicBezTo>
                  <a:pt x="2161" y="4394"/>
                  <a:pt x="3898" y="6130"/>
                  <a:pt x="3898" y="8265"/>
                </a:cubicBezTo>
                <a:cubicBezTo>
                  <a:pt x="3898" y="10399"/>
                  <a:pt x="2161" y="12135"/>
                  <a:pt x="27" y="12135"/>
                </a:cubicBezTo>
                <a:cubicBezTo>
                  <a:pt x="18" y="12135"/>
                  <a:pt x="9" y="12135"/>
                  <a:pt x="0" y="12135"/>
                </a:cubicBezTo>
                <a:cubicBezTo>
                  <a:pt x="0" y="12289"/>
                  <a:pt x="0" y="12289"/>
                  <a:pt x="0" y="12289"/>
                </a:cubicBezTo>
                <a:cubicBezTo>
                  <a:pt x="9" y="12289"/>
                  <a:pt x="18" y="12289"/>
                  <a:pt x="27" y="12289"/>
                </a:cubicBezTo>
                <a:cubicBezTo>
                  <a:pt x="2246" y="12289"/>
                  <a:pt x="4052" y="10484"/>
                  <a:pt x="4052" y="8265"/>
                </a:cubicBezTo>
                <a:close/>
                <a:moveTo>
                  <a:pt x="4524" y="8265"/>
                </a:moveTo>
                <a:cubicBezTo>
                  <a:pt x="4524" y="5785"/>
                  <a:pt x="2507" y="3768"/>
                  <a:pt x="27" y="3768"/>
                </a:cubicBezTo>
                <a:cubicBezTo>
                  <a:pt x="18" y="3768"/>
                  <a:pt x="9" y="3768"/>
                  <a:pt x="0" y="3768"/>
                </a:cubicBezTo>
                <a:cubicBezTo>
                  <a:pt x="0" y="3922"/>
                  <a:pt x="0" y="3922"/>
                  <a:pt x="0" y="3922"/>
                </a:cubicBezTo>
                <a:cubicBezTo>
                  <a:pt x="9" y="3922"/>
                  <a:pt x="18" y="3921"/>
                  <a:pt x="27" y="3921"/>
                </a:cubicBezTo>
                <a:cubicBezTo>
                  <a:pt x="2422" y="3921"/>
                  <a:pt x="4370" y="5870"/>
                  <a:pt x="4370" y="8265"/>
                </a:cubicBezTo>
                <a:cubicBezTo>
                  <a:pt x="4370" y="10659"/>
                  <a:pt x="2422" y="12608"/>
                  <a:pt x="27" y="12608"/>
                </a:cubicBezTo>
                <a:cubicBezTo>
                  <a:pt x="18" y="12608"/>
                  <a:pt x="9" y="12608"/>
                  <a:pt x="0" y="12607"/>
                </a:cubicBezTo>
                <a:cubicBezTo>
                  <a:pt x="0" y="12761"/>
                  <a:pt x="0" y="12761"/>
                  <a:pt x="0" y="12761"/>
                </a:cubicBezTo>
                <a:cubicBezTo>
                  <a:pt x="9" y="12761"/>
                  <a:pt x="18" y="12761"/>
                  <a:pt x="27" y="12761"/>
                </a:cubicBezTo>
                <a:cubicBezTo>
                  <a:pt x="2507" y="12761"/>
                  <a:pt x="4524" y="10744"/>
                  <a:pt x="4524" y="8265"/>
                </a:cubicBezTo>
                <a:close/>
                <a:moveTo>
                  <a:pt x="4997" y="8265"/>
                </a:moveTo>
                <a:cubicBezTo>
                  <a:pt x="4997" y="5524"/>
                  <a:pt x="2767" y="3295"/>
                  <a:pt x="27" y="3295"/>
                </a:cubicBezTo>
                <a:cubicBezTo>
                  <a:pt x="18" y="3295"/>
                  <a:pt x="9" y="3295"/>
                  <a:pt x="0" y="3295"/>
                </a:cubicBezTo>
                <a:cubicBezTo>
                  <a:pt x="0" y="3449"/>
                  <a:pt x="0" y="3449"/>
                  <a:pt x="0" y="3449"/>
                </a:cubicBezTo>
                <a:cubicBezTo>
                  <a:pt x="9" y="3449"/>
                  <a:pt x="18" y="3449"/>
                  <a:pt x="27" y="3449"/>
                </a:cubicBezTo>
                <a:cubicBezTo>
                  <a:pt x="2683" y="3449"/>
                  <a:pt x="4843" y="5609"/>
                  <a:pt x="4843" y="8265"/>
                </a:cubicBezTo>
                <a:cubicBezTo>
                  <a:pt x="4843" y="10920"/>
                  <a:pt x="2683" y="13080"/>
                  <a:pt x="27" y="13080"/>
                </a:cubicBezTo>
                <a:cubicBezTo>
                  <a:pt x="18" y="13080"/>
                  <a:pt x="9" y="13080"/>
                  <a:pt x="0" y="13080"/>
                </a:cubicBezTo>
                <a:cubicBezTo>
                  <a:pt x="0" y="13234"/>
                  <a:pt x="0" y="13234"/>
                  <a:pt x="0" y="13234"/>
                </a:cubicBezTo>
                <a:cubicBezTo>
                  <a:pt x="9" y="13234"/>
                  <a:pt x="18" y="13234"/>
                  <a:pt x="27" y="13234"/>
                </a:cubicBezTo>
                <a:cubicBezTo>
                  <a:pt x="2767" y="13234"/>
                  <a:pt x="4997" y="11005"/>
                  <a:pt x="4997" y="8265"/>
                </a:cubicBezTo>
                <a:close/>
                <a:moveTo>
                  <a:pt x="5469" y="8265"/>
                </a:moveTo>
                <a:cubicBezTo>
                  <a:pt x="5469" y="5264"/>
                  <a:pt x="3028" y="2822"/>
                  <a:pt x="27" y="2822"/>
                </a:cubicBezTo>
                <a:cubicBezTo>
                  <a:pt x="18" y="2822"/>
                  <a:pt x="9" y="2823"/>
                  <a:pt x="0" y="2823"/>
                </a:cubicBezTo>
                <a:cubicBezTo>
                  <a:pt x="0" y="2976"/>
                  <a:pt x="0" y="2976"/>
                  <a:pt x="0" y="2976"/>
                </a:cubicBezTo>
                <a:cubicBezTo>
                  <a:pt x="9" y="2976"/>
                  <a:pt x="18" y="2976"/>
                  <a:pt x="27" y="2976"/>
                </a:cubicBezTo>
                <a:cubicBezTo>
                  <a:pt x="2943" y="2976"/>
                  <a:pt x="5316" y="5348"/>
                  <a:pt x="5316" y="8265"/>
                </a:cubicBezTo>
                <a:cubicBezTo>
                  <a:pt x="5316" y="11181"/>
                  <a:pt x="2943" y="13553"/>
                  <a:pt x="27" y="13553"/>
                </a:cubicBezTo>
                <a:cubicBezTo>
                  <a:pt x="18" y="13553"/>
                  <a:pt x="9" y="13553"/>
                  <a:pt x="0" y="13553"/>
                </a:cubicBezTo>
                <a:cubicBezTo>
                  <a:pt x="0" y="13706"/>
                  <a:pt x="0" y="13706"/>
                  <a:pt x="0" y="13706"/>
                </a:cubicBezTo>
                <a:cubicBezTo>
                  <a:pt x="9" y="13706"/>
                  <a:pt x="18" y="13707"/>
                  <a:pt x="27" y="13707"/>
                </a:cubicBezTo>
                <a:cubicBezTo>
                  <a:pt x="3028" y="13707"/>
                  <a:pt x="5469" y="11265"/>
                  <a:pt x="5469" y="8265"/>
                </a:cubicBezTo>
                <a:close/>
                <a:moveTo>
                  <a:pt x="5942" y="8265"/>
                </a:moveTo>
                <a:cubicBezTo>
                  <a:pt x="5942" y="5003"/>
                  <a:pt x="3289" y="2350"/>
                  <a:pt x="27" y="2350"/>
                </a:cubicBezTo>
                <a:cubicBezTo>
                  <a:pt x="18" y="2350"/>
                  <a:pt x="9" y="2350"/>
                  <a:pt x="0" y="2350"/>
                </a:cubicBezTo>
                <a:cubicBezTo>
                  <a:pt x="0" y="2504"/>
                  <a:pt x="0" y="2504"/>
                  <a:pt x="0" y="2504"/>
                </a:cubicBezTo>
                <a:cubicBezTo>
                  <a:pt x="9" y="2504"/>
                  <a:pt x="18" y="2503"/>
                  <a:pt x="27" y="2503"/>
                </a:cubicBezTo>
                <a:cubicBezTo>
                  <a:pt x="3204" y="2503"/>
                  <a:pt x="5788" y="5088"/>
                  <a:pt x="5788" y="8265"/>
                </a:cubicBezTo>
                <a:cubicBezTo>
                  <a:pt x="5788" y="11441"/>
                  <a:pt x="3204" y="14026"/>
                  <a:pt x="27" y="14026"/>
                </a:cubicBezTo>
                <a:cubicBezTo>
                  <a:pt x="18" y="14026"/>
                  <a:pt x="9" y="14025"/>
                  <a:pt x="0" y="14025"/>
                </a:cubicBezTo>
                <a:cubicBezTo>
                  <a:pt x="0" y="14179"/>
                  <a:pt x="0" y="14179"/>
                  <a:pt x="0" y="14179"/>
                </a:cubicBezTo>
                <a:cubicBezTo>
                  <a:pt x="9" y="14179"/>
                  <a:pt x="18" y="14179"/>
                  <a:pt x="27" y="14179"/>
                </a:cubicBezTo>
                <a:cubicBezTo>
                  <a:pt x="3289" y="14179"/>
                  <a:pt x="5942" y="11526"/>
                  <a:pt x="5942" y="8265"/>
                </a:cubicBezTo>
                <a:close/>
                <a:moveTo>
                  <a:pt x="6415" y="8265"/>
                </a:moveTo>
                <a:cubicBezTo>
                  <a:pt x="6415" y="4743"/>
                  <a:pt x="3549" y="1877"/>
                  <a:pt x="27" y="1877"/>
                </a:cubicBezTo>
                <a:cubicBezTo>
                  <a:pt x="18" y="1877"/>
                  <a:pt x="9" y="1877"/>
                  <a:pt x="0" y="1878"/>
                </a:cubicBezTo>
                <a:cubicBezTo>
                  <a:pt x="0" y="2031"/>
                  <a:pt x="0" y="2031"/>
                  <a:pt x="0" y="2031"/>
                </a:cubicBezTo>
                <a:cubicBezTo>
                  <a:pt x="9" y="2031"/>
                  <a:pt x="18" y="2031"/>
                  <a:pt x="27" y="2031"/>
                </a:cubicBezTo>
                <a:cubicBezTo>
                  <a:pt x="3465" y="2031"/>
                  <a:pt x="6261" y="4827"/>
                  <a:pt x="6261" y="8265"/>
                </a:cubicBezTo>
                <a:cubicBezTo>
                  <a:pt x="6261" y="11702"/>
                  <a:pt x="3465" y="14498"/>
                  <a:pt x="27" y="14498"/>
                </a:cubicBezTo>
                <a:cubicBezTo>
                  <a:pt x="18" y="14498"/>
                  <a:pt x="9" y="14498"/>
                  <a:pt x="0" y="14498"/>
                </a:cubicBezTo>
                <a:cubicBezTo>
                  <a:pt x="0" y="14652"/>
                  <a:pt x="0" y="14652"/>
                  <a:pt x="0" y="14652"/>
                </a:cubicBezTo>
                <a:cubicBezTo>
                  <a:pt x="9" y="14652"/>
                  <a:pt x="18" y="14652"/>
                  <a:pt x="27" y="14652"/>
                </a:cubicBezTo>
                <a:cubicBezTo>
                  <a:pt x="3549" y="14652"/>
                  <a:pt x="6415" y="11787"/>
                  <a:pt x="6415" y="8265"/>
                </a:cubicBezTo>
                <a:close/>
                <a:moveTo>
                  <a:pt x="6887" y="8265"/>
                </a:moveTo>
                <a:cubicBezTo>
                  <a:pt x="6887" y="4482"/>
                  <a:pt x="3810" y="1405"/>
                  <a:pt x="27" y="1405"/>
                </a:cubicBezTo>
                <a:cubicBezTo>
                  <a:pt x="18" y="1405"/>
                  <a:pt x="9" y="1405"/>
                  <a:pt x="0" y="1405"/>
                </a:cubicBezTo>
                <a:cubicBezTo>
                  <a:pt x="0" y="1558"/>
                  <a:pt x="0" y="1558"/>
                  <a:pt x="0" y="1558"/>
                </a:cubicBezTo>
                <a:cubicBezTo>
                  <a:pt x="9" y="1558"/>
                  <a:pt x="18" y="1558"/>
                  <a:pt x="27" y="1558"/>
                </a:cubicBezTo>
                <a:cubicBezTo>
                  <a:pt x="3725" y="1558"/>
                  <a:pt x="6734" y="4567"/>
                  <a:pt x="6734" y="8265"/>
                </a:cubicBezTo>
                <a:cubicBezTo>
                  <a:pt x="6734" y="11963"/>
                  <a:pt x="3725" y="14971"/>
                  <a:pt x="27" y="14971"/>
                </a:cubicBezTo>
                <a:cubicBezTo>
                  <a:pt x="18" y="14971"/>
                  <a:pt x="9" y="14971"/>
                  <a:pt x="0" y="14971"/>
                </a:cubicBezTo>
                <a:cubicBezTo>
                  <a:pt x="0" y="15124"/>
                  <a:pt x="0" y="15124"/>
                  <a:pt x="0" y="15124"/>
                </a:cubicBezTo>
                <a:cubicBezTo>
                  <a:pt x="9" y="15124"/>
                  <a:pt x="18" y="15125"/>
                  <a:pt x="27" y="15125"/>
                </a:cubicBezTo>
                <a:cubicBezTo>
                  <a:pt x="3810" y="15125"/>
                  <a:pt x="6887" y="12047"/>
                  <a:pt x="6887" y="8265"/>
                </a:cubicBezTo>
                <a:close/>
                <a:moveTo>
                  <a:pt x="7360" y="8265"/>
                </a:moveTo>
                <a:cubicBezTo>
                  <a:pt x="7360" y="4221"/>
                  <a:pt x="4070" y="932"/>
                  <a:pt x="27" y="932"/>
                </a:cubicBezTo>
                <a:cubicBezTo>
                  <a:pt x="18" y="932"/>
                  <a:pt x="9" y="932"/>
                  <a:pt x="0" y="932"/>
                </a:cubicBezTo>
                <a:cubicBezTo>
                  <a:pt x="0" y="1086"/>
                  <a:pt x="0" y="1086"/>
                  <a:pt x="0" y="1086"/>
                </a:cubicBezTo>
                <a:cubicBezTo>
                  <a:pt x="9" y="1086"/>
                  <a:pt x="18" y="1085"/>
                  <a:pt x="27" y="1085"/>
                </a:cubicBezTo>
                <a:cubicBezTo>
                  <a:pt x="3986" y="1085"/>
                  <a:pt x="7206" y="4306"/>
                  <a:pt x="7206" y="8265"/>
                </a:cubicBezTo>
                <a:cubicBezTo>
                  <a:pt x="7206" y="12223"/>
                  <a:pt x="3986" y="15444"/>
                  <a:pt x="27" y="15444"/>
                </a:cubicBezTo>
                <a:cubicBezTo>
                  <a:pt x="18" y="15444"/>
                  <a:pt x="9" y="15443"/>
                  <a:pt x="0" y="15443"/>
                </a:cubicBezTo>
                <a:cubicBezTo>
                  <a:pt x="0" y="15597"/>
                  <a:pt x="0" y="15597"/>
                  <a:pt x="0" y="15597"/>
                </a:cubicBezTo>
                <a:cubicBezTo>
                  <a:pt x="9" y="15597"/>
                  <a:pt x="18" y="15597"/>
                  <a:pt x="27" y="15597"/>
                </a:cubicBezTo>
                <a:cubicBezTo>
                  <a:pt x="4070" y="15597"/>
                  <a:pt x="7360" y="12308"/>
                  <a:pt x="7360" y="8265"/>
                </a:cubicBezTo>
                <a:close/>
                <a:moveTo>
                  <a:pt x="7832" y="8265"/>
                </a:moveTo>
                <a:cubicBezTo>
                  <a:pt x="7832" y="3961"/>
                  <a:pt x="4331" y="459"/>
                  <a:pt x="27" y="459"/>
                </a:cubicBezTo>
                <a:cubicBezTo>
                  <a:pt x="18" y="459"/>
                  <a:pt x="9" y="460"/>
                  <a:pt x="0" y="460"/>
                </a:cubicBezTo>
                <a:cubicBezTo>
                  <a:pt x="0" y="613"/>
                  <a:pt x="0" y="613"/>
                  <a:pt x="0" y="613"/>
                </a:cubicBezTo>
                <a:cubicBezTo>
                  <a:pt x="9" y="613"/>
                  <a:pt x="18" y="613"/>
                  <a:pt x="27" y="613"/>
                </a:cubicBezTo>
                <a:cubicBezTo>
                  <a:pt x="4246" y="613"/>
                  <a:pt x="7679" y="4045"/>
                  <a:pt x="7679" y="8265"/>
                </a:cubicBezTo>
                <a:cubicBezTo>
                  <a:pt x="7679" y="12484"/>
                  <a:pt x="4246" y="15916"/>
                  <a:pt x="27" y="15916"/>
                </a:cubicBezTo>
                <a:cubicBezTo>
                  <a:pt x="18" y="15916"/>
                  <a:pt x="9" y="15916"/>
                  <a:pt x="0" y="15916"/>
                </a:cubicBezTo>
                <a:cubicBezTo>
                  <a:pt x="0" y="16069"/>
                  <a:pt x="0" y="16069"/>
                  <a:pt x="0" y="16069"/>
                </a:cubicBezTo>
                <a:cubicBezTo>
                  <a:pt x="9" y="16069"/>
                  <a:pt x="18" y="16070"/>
                  <a:pt x="27" y="16070"/>
                </a:cubicBezTo>
                <a:cubicBezTo>
                  <a:pt x="4331" y="16070"/>
                  <a:pt x="7832" y="12568"/>
                  <a:pt x="7832" y="8265"/>
                </a:cubicBezTo>
                <a:close/>
                <a:moveTo>
                  <a:pt x="27" y="0"/>
                </a:moveTo>
                <a:cubicBezTo>
                  <a:pt x="18" y="0"/>
                  <a:pt x="9" y="1"/>
                  <a:pt x="0" y="1"/>
                </a:cubicBezTo>
                <a:cubicBezTo>
                  <a:pt x="0" y="140"/>
                  <a:pt x="0" y="140"/>
                  <a:pt x="0" y="140"/>
                </a:cubicBezTo>
                <a:cubicBezTo>
                  <a:pt x="9" y="140"/>
                  <a:pt x="18" y="140"/>
                  <a:pt x="27" y="140"/>
                </a:cubicBezTo>
                <a:cubicBezTo>
                  <a:pt x="4507" y="140"/>
                  <a:pt x="8152" y="3785"/>
                  <a:pt x="8152" y="8265"/>
                </a:cubicBezTo>
                <a:cubicBezTo>
                  <a:pt x="8152" y="12744"/>
                  <a:pt x="4507" y="16389"/>
                  <a:pt x="27" y="16389"/>
                </a:cubicBezTo>
                <a:cubicBezTo>
                  <a:pt x="18" y="16389"/>
                  <a:pt x="9" y="16389"/>
                  <a:pt x="0" y="16389"/>
                </a:cubicBezTo>
                <a:cubicBezTo>
                  <a:pt x="0" y="16528"/>
                  <a:pt x="0" y="16528"/>
                  <a:pt x="0" y="16528"/>
                </a:cubicBezTo>
                <a:cubicBezTo>
                  <a:pt x="9" y="16528"/>
                  <a:pt x="18" y="16529"/>
                  <a:pt x="27" y="16529"/>
                </a:cubicBezTo>
                <a:cubicBezTo>
                  <a:pt x="4591" y="16529"/>
                  <a:pt x="8291" y="12829"/>
                  <a:pt x="8291" y="8265"/>
                </a:cubicBezTo>
                <a:cubicBezTo>
                  <a:pt x="8291" y="3701"/>
                  <a:pt x="4591" y="0"/>
                  <a:pt x="2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Freeform 6 (PHJU)">
            <a:extLst>
              <a:ext uri="{FF2B5EF4-FFF2-40B4-BE49-F238E27FC236}">
                <a16:creationId xmlns:a16="http://schemas.microsoft.com/office/drawing/2014/main" id="{D444CA6D-F423-479B-8F8B-2620F666AED2}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2"/>
            </p:custDataLst>
          </p:nvPr>
        </p:nvSpPr>
        <p:spPr bwMode="gray">
          <a:xfrm>
            <a:off x="4949894" y="472041"/>
            <a:ext cx="1760482" cy="3542398"/>
          </a:xfrm>
          <a:custGeom>
            <a:avLst/>
            <a:gdLst>
              <a:gd name="T0" fmla="*/ 8219 w 8221"/>
              <a:gd name="T1" fmla="*/ 16054 h 16527"/>
              <a:gd name="T2" fmla="*/ 8219 w 8221"/>
              <a:gd name="T3" fmla="*/ 0 h 16527"/>
              <a:gd name="T4" fmla="*/ 0 w 8221"/>
              <a:gd name="T5" fmla="*/ 8263 h 16527"/>
              <a:gd name="T6" fmla="*/ 8221 w 8221"/>
              <a:gd name="T7" fmla="*/ 16527 h 16527"/>
              <a:gd name="T8" fmla="*/ 8219 w 8221"/>
              <a:gd name="T9" fmla="*/ 16054 h 16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21" h="16527">
                <a:moveTo>
                  <a:pt x="8219" y="16054"/>
                </a:moveTo>
                <a:cubicBezTo>
                  <a:pt x="8219" y="0"/>
                  <a:pt x="8219" y="0"/>
                  <a:pt x="8219" y="0"/>
                </a:cubicBezTo>
                <a:cubicBezTo>
                  <a:pt x="3676" y="24"/>
                  <a:pt x="0" y="3713"/>
                  <a:pt x="0" y="8263"/>
                </a:cubicBezTo>
                <a:cubicBezTo>
                  <a:pt x="0" y="12827"/>
                  <a:pt x="3657" y="16527"/>
                  <a:pt x="8221" y="16527"/>
                </a:cubicBezTo>
                <a:lnTo>
                  <a:pt x="8219" y="16054"/>
                </a:lnTo>
                <a:close/>
              </a:path>
            </a:pathLst>
          </a:custGeom>
          <a:solidFill>
            <a:srgbClr val="2D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600" indent="-2016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2BF66-5B34-488B-B430-2991D8A3D02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431800" y="2297985"/>
            <a:ext cx="4140000" cy="766800"/>
          </a:xfrm>
        </p:spPr>
        <p:txBody>
          <a:bodyPr lIns="0" tIns="0" rIns="0"/>
          <a:lstStyle>
            <a:lvl1pPr>
              <a:lnSpc>
                <a:spcPct val="8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8CEE11-909B-41D6-92EF-A97DF9570950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4F221B8D-925C-41A6-AC1C-5AA0143B57D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1800" y="4788000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jdelijke aanduiding voor datum 2"/>
          <p:cNvSpPr>
            <a:spLocks noGrp="1" noSelect="1"/>
          </p:cNvSpPr>
          <p:nvPr userDrawn="1">
            <p:ph type="dt" sz="half" idx="17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 userDrawn="1">
            <p:ph type="ftr" sz="quarter" idx="18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 userDrawn="1">
            <p:ph type="sldNum" sz="quarter" idx="19"/>
          </p:nvPr>
        </p:nvSpPr>
        <p:spPr/>
        <p:txBody>
          <a:bodyPr/>
          <a:lstStyle/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32771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date 1"/>
          <p:cNvSpPr>
            <a:spLocks noGrp="1" noSelect="1"/>
          </p:cNvSpPr>
          <p:nvPr>
            <p:ph type="dt" sz="half" idx="2"/>
          </p:nvPr>
        </p:nvSpPr>
        <p:spPr bwMode="gray">
          <a:xfrm>
            <a:off x="4478355" y="4986466"/>
            <a:ext cx="586800" cy="8244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80000"/>
              </a:lnSpc>
              <a:defRPr sz="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5" name="Frame footer 2  "/>
          <p:cNvSpPr>
            <a:spLocks noGrp="1" noSelect="1"/>
          </p:cNvSpPr>
          <p:nvPr>
            <p:ph type="ftr" sz="quarter" idx="3"/>
          </p:nvPr>
        </p:nvSpPr>
        <p:spPr bwMode="gray">
          <a:xfrm>
            <a:off x="2806920" y="4876158"/>
            <a:ext cx="3540240" cy="8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lnSpc>
                <a:spcPct val="80000"/>
              </a:lnSpc>
              <a:defRPr sz="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2" name="Title 3  "/>
          <p:cNvSpPr>
            <a:spLocks noGrp="1" noSelect="1"/>
          </p:cNvSpPr>
          <p:nvPr>
            <p:ph type="title"/>
          </p:nvPr>
        </p:nvSpPr>
        <p:spPr bwMode="gray">
          <a:xfrm>
            <a:off x="430200" y="456120"/>
            <a:ext cx="8282160" cy="47134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noProof="1"/>
              <a:t>[Title]</a:t>
            </a:r>
            <a:br>
              <a:rPr lang="en-GB" noProof="1"/>
            </a:br>
            <a:endParaRPr lang="en-GB" noProof="1"/>
          </a:p>
        </p:txBody>
      </p:sp>
      <p:sp>
        <p:nvSpPr>
          <p:cNvPr id="3" name="Placeholder 4 (JU-Free)"/>
          <p:cNvSpPr>
            <a:spLocks noGrp="1"/>
          </p:cNvSpPr>
          <p:nvPr>
            <p:ph type="body" idx="1"/>
          </p:nvPr>
        </p:nvSpPr>
        <p:spPr bwMode="gray">
          <a:xfrm>
            <a:off x="430199" y="1525680"/>
            <a:ext cx="8282001" cy="3110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JU-LEVEL1=Bullet list 1st level</a:t>
            </a:r>
          </a:p>
          <a:p>
            <a:pPr lvl="1"/>
            <a:r>
              <a:rPr lang="en-GB" dirty="0"/>
              <a:t>JU-LEVEL2=Bullet list 2nd level</a:t>
            </a:r>
          </a:p>
          <a:p>
            <a:pPr lvl="2"/>
            <a:r>
              <a:rPr lang="en-GB" dirty="0"/>
              <a:t>JU-LEVEL3=Bullet list 3rd level</a:t>
            </a:r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7"/>
            <a:r>
              <a:rPr lang="en-GB" dirty="0"/>
              <a:t>JU-LEVEL8=Indent 3rd level</a:t>
            </a:r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9AA0EC3C-4692-437E-A175-24F115D4FD36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6592888" y="4708525"/>
            <a:ext cx="2119313" cy="222250"/>
          </a:xfrm>
          <a:custGeom>
            <a:avLst/>
            <a:gdLst>
              <a:gd name="T0" fmla="*/ 5694 w 6673"/>
              <a:gd name="T1" fmla="*/ 672 h 700"/>
              <a:gd name="T2" fmla="*/ 5633 w 6673"/>
              <a:gd name="T3" fmla="*/ 253 h 700"/>
              <a:gd name="T4" fmla="*/ 5515 w 6673"/>
              <a:gd name="T5" fmla="*/ 672 h 700"/>
              <a:gd name="T6" fmla="*/ 5445 w 6673"/>
              <a:gd name="T7" fmla="*/ 305 h 700"/>
              <a:gd name="T8" fmla="*/ 5360 w 6673"/>
              <a:gd name="T9" fmla="*/ 490 h 700"/>
              <a:gd name="T10" fmla="*/ 6356 w 6673"/>
              <a:gd name="T11" fmla="*/ 103 h 700"/>
              <a:gd name="T12" fmla="*/ 6066 w 6673"/>
              <a:gd name="T13" fmla="*/ 311 h 700"/>
              <a:gd name="T14" fmla="*/ 6042 w 6673"/>
              <a:gd name="T15" fmla="*/ 252 h 700"/>
              <a:gd name="T16" fmla="*/ 5798 w 6673"/>
              <a:gd name="T17" fmla="*/ 35 h 700"/>
              <a:gd name="T18" fmla="*/ 5779 w 6673"/>
              <a:gd name="T19" fmla="*/ 147 h 700"/>
              <a:gd name="T20" fmla="*/ 5872 w 6673"/>
              <a:gd name="T21" fmla="*/ 672 h 700"/>
              <a:gd name="T22" fmla="*/ 6049 w 6673"/>
              <a:gd name="T23" fmla="*/ 672 h 700"/>
              <a:gd name="T24" fmla="*/ 6395 w 6673"/>
              <a:gd name="T25" fmla="*/ 129 h 700"/>
              <a:gd name="T26" fmla="*/ 6274 w 6673"/>
              <a:gd name="T27" fmla="*/ 672 h 700"/>
              <a:gd name="T28" fmla="*/ 6521 w 6673"/>
              <a:gd name="T29" fmla="*/ 248 h 700"/>
              <a:gd name="T30" fmla="*/ 6616 w 6673"/>
              <a:gd name="T31" fmla="*/ 402 h 700"/>
              <a:gd name="T32" fmla="*/ 6665 w 6673"/>
              <a:gd name="T33" fmla="*/ 564 h 700"/>
              <a:gd name="T34" fmla="*/ 6665 w 6673"/>
              <a:gd name="T35" fmla="*/ 564 h 700"/>
              <a:gd name="T36" fmla="*/ 2297 w 6673"/>
              <a:gd name="T37" fmla="*/ 672 h 700"/>
              <a:gd name="T38" fmla="*/ 2441 w 6673"/>
              <a:gd name="T39" fmla="*/ 545 h 700"/>
              <a:gd name="T40" fmla="*/ 3440 w 6673"/>
              <a:gd name="T41" fmla="*/ 29 h 700"/>
              <a:gd name="T42" fmla="*/ 3786 w 6673"/>
              <a:gd name="T43" fmla="*/ 625 h 700"/>
              <a:gd name="T44" fmla="*/ 3846 w 6673"/>
              <a:gd name="T45" fmla="*/ 672 h 700"/>
              <a:gd name="T46" fmla="*/ 3846 w 6673"/>
              <a:gd name="T47" fmla="*/ 29 h 700"/>
              <a:gd name="T48" fmla="*/ 4743 w 6673"/>
              <a:gd name="T49" fmla="*/ 366 h 700"/>
              <a:gd name="T50" fmla="*/ 4743 w 6673"/>
              <a:gd name="T51" fmla="*/ 320 h 700"/>
              <a:gd name="T52" fmla="*/ 5049 w 6673"/>
              <a:gd name="T53" fmla="*/ 29 h 700"/>
              <a:gd name="T54" fmla="*/ 5059 w 6673"/>
              <a:gd name="T55" fmla="*/ 672 h 700"/>
              <a:gd name="T56" fmla="*/ 4516 w 6673"/>
              <a:gd name="T57" fmla="*/ 625 h 700"/>
              <a:gd name="T58" fmla="*/ 4039 w 6673"/>
              <a:gd name="T59" fmla="*/ 29 h 700"/>
              <a:gd name="T60" fmla="*/ 4091 w 6673"/>
              <a:gd name="T61" fmla="*/ 76 h 700"/>
              <a:gd name="T62" fmla="*/ 4568 w 6673"/>
              <a:gd name="T63" fmla="*/ 672 h 700"/>
              <a:gd name="T64" fmla="*/ 4516 w 6673"/>
              <a:gd name="T65" fmla="*/ 625 h 700"/>
              <a:gd name="T66" fmla="*/ 536 w 6673"/>
              <a:gd name="T67" fmla="*/ 47 h 700"/>
              <a:gd name="T68" fmla="*/ 277 w 6673"/>
              <a:gd name="T69" fmla="*/ 545 h 700"/>
              <a:gd name="T70" fmla="*/ 159 w 6673"/>
              <a:gd name="T71" fmla="*/ 672 h 700"/>
              <a:gd name="T72" fmla="*/ 546 w 6673"/>
              <a:gd name="T73" fmla="*/ 672 h 700"/>
              <a:gd name="T74" fmla="*/ 765 w 6673"/>
              <a:gd name="T75" fmla="*/ 29 h 700"/>
              <a:gd name="T76" fmla="*/ 3319 w 6673"/>
              <a:gd name="T77" fmla="*/ 474 h 700"/>
              <a:gd name="T78" fmla="*/ 2753 w 6673"/>
              <a:gd name="T79" fmla="*/ 676 h 700"/>
              <a:gd name="T80" fmla="*/ 3254 w 6673"/>
              <a:gd name="T81" fmla="*/ 119 h 700"/>
              <a:gd name="T82" fmla="*/ 3077 w 6673"/>
              <a:gd name="T83" fmla="*/ 163 h 700"/>
              <a:gd name="T84" fmla="*/ 2898 w 6673"/>
              <a:gd name="T85" fmla="*/ 549 h 700"/>
              <a:gd name="T86" fmla="*/ 3177 w 6673"/>
              <a:gd name="T87" fmla="*/ 436 h 700"/>
              <a:gd name="T88" fmla="*/ 1603 w 6673"/>
              <a:gd name="T89" fmla="*/ 359 h 700"/>
              <a:gd name="T90" fmla="*/ 916 w 6673"/>
              <a:gd name="T91" fmla="*/ 359 h 700"/>
              <a:gd name="T92" fmla="*/ 1409 w 6673"/>
              <a:gd name="T93" fmla="*/ 38 h 700"/>
              <a:gd name="T94" fmla="*/ 1260 w 6673"/>
              <a:gd name="T95" fmla="*/ 142 h 700"/>
              <a:gd name="T96" fmla="*/ 1453 w 6673"/>
              <a:gd name="T97" fmla="*/ 350 h 700"/>
              <a:gd name="T98" fmla="*/ 2068 w 6673"/>
              <a:gd name="T99" fmla="*/ 672 h 700"/>
              <a:gd name="T100" fmla="*/ 1822 w 6673"/>
              <a:gd name="T101" fmla="*/ 672 h 700"/>
              <a:gd name="T102" fmla="*/ 1930 w 6673"/>
              <a:gd name="T103" fmla="*/ 24 h 700"/>
              <a:gd name="T104" fmla="*/ 2160 w 6673"/>
              <a:gd name="T105" fmla="*/ 372 h 700"/>
              <a:gd name="T106" fmla="*/ 1992 w 6673"/>
              <a:gd name="T107" fmla="*/ 159 h 700"/>
              <a:gd name="T108" fmla="*/ 1822 w 6673"/>
              <a:gd name="T109" fmla="*/ 352 h 700"/>
              <a:gd name="T110" fmla="*/ 2028 w 6673"/>
              <a:gd name="T111" fmla="*/ 19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73" h="700">
                <a:moveTo>
                  <a:pt x="5633" y="253"/>
                </a:moveTo>
                <a:cubicBezTo>
                  <a:pt x="5717" y="369"/>
                  <a:pt x="5771" y="515"/>
                  <a:pt x="5791" y="672"/>
                </a:cubicBezTo>
                <a:cubicBezTo>
                  <a:pt x="5694" y="672"/>
                  <a:pt x="5694" y="672"/>
                  <a:pt x="5694" y="672"/>
                </a:cubicBezTo>
                <a:cubicBezTo>
                  <a:pt x="5669" y="493"/>
                  <a:pt x="5596" y="339"/>
                  <a:pt x="5495" y="237"/>
                </a:cubicBezTo>
                <a:cubicBezTo>
                  <a:pt x="5516" y="213"/>
                  <a:pt x="5539" y="190"/>
                  <a:pt x="5563" y="169"/>
                </a:cubicBezTo>
                <a:cubicBezTo>
                  <a:pt x="5588" y="194"/>
                  <a:pt x="5611" y="222"/>
                  <a:pt x="5633" y="253"/>
                </a:cubicBezTo>
                <a:close/>
                <a:moveTo>
                  <a:pt x="5445" y="305"/>
                </a:moveTo>
                <a:cubicBezTo>
                  <a:pt x="5426" y="333"/>
                  <a:pt x="5409" y="363"/>
                  <a:pt x="5395" y="394"/>
                </a:cubicBezTo>
                <a:cubicBezTo>
                  <a:pt x="5453" y="466"/>
                  <a:pt x="5495" y="563"/>
                  <a:pt x="5515" y="672"/>
                </a:cubicBezTo>
                <a:cubicBezTo>
                  <a:pt x="5612" y="672"/>
                  <a:pt x="5612" y="672"/>
                  <a:pt x="5612" y="672"/>
                </a:cubicBezTo>
                <a:cubicBezTo>
                  <a:pt x="5594" y="555"/>
                  <a:pt x="5551" y="446"/>
                  <a:pt x="5488" y="358"/>
                </a:cubicBezTo>
                <a:cubicBezTo>
                  <a:pt x="5474" y="339"/>
                  <a:pt x="5460" y="321"/>
                  <a:pt x="5445" y="305"/>
                </a:cubicBezTo>
                <a:close/>
                <a:moveTo>
                  <a:pt x="5335" y="672"/>
                </a:moveTo>
                <a:cubicBezTo>
                  <a:pt x="5432" y="672"/>
                  <a:pt x="5432" y="672"/>
                  <a:pt x="5432" y="672"/>
                </a:cubicBezTo>
                <a:cubicBezTo>
                  <a:pt x="5418" y="606"/>
                  <a:pt x="5394" y="543"/>
                  <a:pt x="5360" y="490"/>
                </a:cubicBezTo>
                <a:cubicBezTo>
                  <a:pt x="5343" y="548"/>
                  <a:pt x="5335" y="609"/>
                  <a:pt x="5335" y="672"/>
                </a:cubicBezTo>
                <a:close/>
                <a:moveTo>
                  <a:pt x="6395" y="129"/>
                </a:moveTo>
                <a:cubicBezTo>
                  <a:pt x="6383" y="120"/>
                  <a:pt x="6370" y="111"/>
                  <a:pt x="6356" y="103"/>
                </a:cubicBezTo>
                <a:cubicBezTo>
                  <a:pt x="6350" y="109"/>
                  <a:pt x="6344" y="116"/>
                  <a:pt x="6338" y="122"/>
                </a:cubicBezTo>
                <a:cubicBezTo>
                  <a:pt x="6260" y="209"/>
                  <a:pt x="6172" y="341"/>
                  <a:pt x="6126" y="527"/>
                </a:cubicBezTo>
                <a:cubicBezTo>
                  <a:pt x="6111" y="452"/>
                  <a:pt x="6091" y="379"/>
                  <a:pt x="6066" y="311"/>
                </a:cubicBezTo>
                <a:cubicBezTo>
                  <a:pt x="6116" y="197"/>
                  <a:pt x="6179" y="110"/>
                  <a:pt x="6237" y="45"/>
                </a:cubicBezTo>
                <a:cubicBezTo>
                  <a:pt x="6222" y="39"/>
                  <a:pt x="6206" y="34"/>
                  <a:pt x="6190" y="29"/>
                </a:cubicBezTo>
                <a:cubicBezTo>
                  <a:pt x="6140" y="87"/>
                  <a:pt x="6087" y="161"/>
                  <a:pt x="6042" y="252"/>
                </a:cubicBezTo>
                <a:cubicBezTo>
                  <a:pt x="6010" y="176"/>
                  <a:pt x="5970" y="106"/>
                  <a:pt x="5924" y="41"/>
                </a:cubicBezTo>
                <a:cubicBezTo>
                  <a:pt x="5917" y="31"/>
                  <a:pt x="5909" y="21"/>
                  <a:pt x="5901" y="11"/>
                </a:cubicBezTo>
                <a:cubicBezTo>
                  <a:pt x="5866" y="16"/>
                  <a:pt x="5831" y="25"/>
                  <a:pt x="5798" y="35"/>
                </a:cubicBezTo>
                <a:cubicBezTo>
                  <a:pt x="5878" y="128"/>
                  <a:pt x="5943" y="246"/>
                  <a:pt x="5988" y="381"/>
                </a:cubicBezTo>
                <a:cubicBezTo>
                  <a:pt x="5972" y="428"/>
                  <a:pt x="5957" y="479"/>
                  <a:pt x="5946" y="533"/>
                </a:cubicBezTo>
                <a:cubicBezTo>
                  <a:pt x="5915" y="389"/>
                  <a:pt x="5858" y="257"/>
                  <a:pt x="5779" y="147"/>
                </a:cubicBezTo>
                <a:cubicBezTo>
                  <a:pt x="5759" y="119"/>
                  <a:pt x="5737" y="93"/>
                  <a:pt x="5715" y="68"/>
                </a:cubicBezTo>
                <a:cubicBezTo>
                  <a:pt x="5685" y="83"/>
                  <a:pt x="5656" y="99"/>
                  <a:pt x="5629" y="118"/>
                </a:cubicBezTo>
                <a:cubicBezTo>
                  <a:pt x="5756" y="246"/>
                  <a:pt x="5846" y="444"/>
                  <a:pt x="5872" y="672"/>
                </a:cubicBezTo>
                <a:cubicBezTo>
                  <a:pt x="5972" y="672"/>
                  <a:pt x="5972" y="672"/>
                  <a:pt x="5972" y="672"/>
                </a:cubicBezTo>
                <a:cubicBezTo>
                  <a:pt x="5980" y="595"/>
                  <a:pt x="5993" y="524"/>
                  <a:pt x="6012" y="460"/>
                </a:cubicBezTo>
                <a:cubicBezTo>
                  <a:pt x="6030" y="527"/>
                  <a:pt x="6042" y="599"/>
                  <a:pt x="6049" y="672"/>
                </a:cubicBezTo>
                <a:cubicBezTo>
                  <a:pt x="6146" y="672"/>
                  <a:pt x="6146" y="672"/>
                  <a:pt x="6146" y="672"/>
                </a:cubicBezTo>
                <a:cubicBezTo>
                  <a:pt x="6175" y="423"/>
                  <a:pt x="6281" y="255"/>
                  <a:pt x="6373" y="153"/>
                </a:cubicBezTo>
                <a:cubicBezTo>
                  <a:pt x="6380" y="145"/>
                  <a:pt x="6388" y="137"/>
                  <a:pt x="6395" y="129"/>
                </a:cubicBezTo>
                <a:close/>
                <a:moveTo>
                  <a:pt x="6521" y="248"/>
                </a:moveTo>
                <a:cubicBezTo>
                  <a:pt x="6511" y="236"/>
                  <a:pt x="6501" y="224"/>
                  <a:pt x="6490" y="213"/>
                </a:cubicBezTo>
                <a:cubicBezTo>
                  <a:pt x="6387" y="318"/>
                  <a:pt x="6301" y="472"/>
                  <a:pt x="6274" y="672"/>
                </a:cubicBezTo>
                <a:cubicBezTo>
                  <a:pt x="6321" y="672"/>
                  <a:pt x="6321" y="672"/>
                  <a:pt x="6321" y="672"/>
                </a:cubicBezTo>
                <a:cubicBezTo>
                  <a:pt x="6348" y="477"/>
                  <a:pt x="6433" y="345"/>
                  <a:pt x="6506" y="264"/>
                </a:cubicBezTo>
                <a:cubicBezTo>
                  <a:pt x="6511" y="258"/>
                  <a:pt x="6516" y="253"/>
                  <a:pt x="6521" y="248"/>
                </a:cubicBezTo>
                <a:close/>
                <a:moveTo>
                  <a:pt x="6449" y="672"/>
                </a:moveTo>
                <a:cubicBezTo>
                  <a:pt x="6496" y="672"/>
                  <a:pt x="6496" y="672"/>
                  <a:pt x="6496" y="672"/>
                </a:cubicBezTo>
                <a:cubicBezTo>
                  <a:pt x="6518" y="552"/>
                  <a:pt x="6568" y="463"/>
                  <a:pt x="6616" y="402"/>
                </a:cubicBezTo>
                <a:cubicBezTo>
                  <a:pt x="6610" y="386"/>
                  <a:pt x="6602" y="371"/>
                  <a:pt x="6594" y="356"/>
                </a:cubicBezTo>
                <a:cubicBezTo>
                  <a:pt x="6527" y="435"/>
                  <a:pt x="6472" y="540"/>
                  <a:pt x="6449" y="672"/>
                </a:cubicBezTo>
                <a:close/>
                <a:moveTo>
                  <a:pt x="6665" y="564"/>
                </a:moveTo>
                <a:cubicBezTo>
                  <a:pt x="6649" y="597"/>
                  <a:pt x="6635" y="633"/>
                  <a:pt x="6626" y="672"/>
                </a:cubicBezTo>
                <a:cubicBezTo>
                  <a:pt x="6673" y="672"/>
                  <a:pt x="6673" y="672"/>
                  <a:pt x="6673" y="672"/>
                </a:cubicBezTo>
                <a:cubicBezTo>
                  <a:pt x="6673" y="636"/>
                  <a:pt x="6670" y="599"/>
                  <a:pt x="6665" y="564"/>
                </a:cubicBezTo>
                <a:close/>
                <a:moveTo>
                  <a:pt x="2441" y="29"/>
                </a:moveTo>
                <a:cubicBezTo>
                  <a:pt x="2297" y="29"/>
                  <a:pt x="2297" y="29"/>
                  <a:pt x="2297" y="29"/>
                </a:cubicBezTo>
                <a:cubicBezTo>
                  <a:pt x="2297" y="672"/>
                  <a:pt x="2297" y="672"/>
                  <a:pt x="2297" y="672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3" y="545"/>
                  <a:pt x="2693" y="545"/>
                  <a:pt x="2693" y="545"/>
                </a:cubicBezTo>
                <a:cubicBezTo>
                  <a:pt x="2441" y="545"/>
                  <a:pt x="2441" y="545"/>
                  <a:pt x="2441" y="545"/>
                </a:cubicBezTo>
                <a:lnTo>
                  <a:pt x="2441" y="29"/>
                </a:lnTo>
                <a:close/>
                <a:moveTo>
                  <a:pt x="3492" y="29"/>
                </a:moveTo>
                <a:cubicBezTo>
                  <a:pt x="3440" y="29"/>
                  <a:pt x="3440" y="29"/>
                  <a:pt x="3440" y="29"/>
                </a:cubicBezTo>
                <a:cubicBezTo>
                  <a:pt x="3440" y="672"/>
                  <a:pt x="3440" y="672"/>
                  <a:pt x="3440" y="672"/>
                </a:cubicBezTo>
                <a:cubicBezTo>
                  <a:pt x="3786" y="672"/>
                  <a:pt x="3786" y="672"/>
                  <a:pt x="3786" y="672"/>
                </a:cubicBezTo>
                <a:cubicBezTo>
                  <a:pt x="3786" y="625"/>
                  <a:pt x="3786" y="625"/>
                  <a:pt x="3786" y="625"/>
                </a:cubicBezTo>
                <a:cubicBezTo>
                  <a:pt x="3492" y="625"/>
                  <a:pt x="3492" y="625"/>
                  <a:pt x="3492" y="625"/>
                </a:cubicBezTo>
                <a:lnTo>
                  <a:pt x="3492" y="29"/>
                </a:lnTo>
                <a:close/>
                <a:moveTo>
                  <a:pt x="3846" y="672"/>
                </a:moveTo>
                <a:cubicBezTo>
                  <a:pt x="3898" y="672"/>
                  <a:pt x="3898" y="672"/>
                  <a:pt x="3898" y="672"/>
                </a:cubicBezTo>
                <a:cubicBezTo>
                  <a:pt x="3898" y="29"/>
                  <a:pt x="3898" y="29"/>
                  <a:pt x="3898" y="29"/>
                </a:cubicBezTo>
                <a:cubicBezTo>
                  <a:pt x="3846" y="29"/>
                  <a:pt x="3846" y="29"/>
                  <a:pt x="3846" y="29"/>
                </a:cubicBezTo>
                <a:lnTo>
                  <a:pt x="3846" y="672"/>
                </a:lnTo>
                <a:close/>
                <a:moveTo>
                  <a:pt x="4743" y="625"/>
                </a:moveTo>
                <a:cubicBezTo>
                  <a:pt x="4743" y="366"/>
                  <a:pt x="4743" y="366"/>
                  <a:pt x="4743" y="366"/>
                </a:cubicBezTo>
                <a:cubicBezTo>
                  <a:pt x="5028" y="366"/>
                  <a:pt x="5028" y="366"/>
                  <a:pt x="5028" y="366"/>
                </a:cubicBezTo>
                <a:cubicBezTo>
                  <a:pt x="5028" y="320"/>
                  <a:pt x="5028" y="320"/>
                  <a:pt x="5028" y="320"/>
                </a:cubicBezTo>
                <a:cubicBezTo>
                  <a:pt x="4743" y="320"/>
                  <a:pt x="4743" y="320"/>
                  <a:pt x="4743" y="320"/>
                </a:cubicBezTo>
                <a:cubicBezTo>
                  <a:pt x="4743" y="76"/>
                  <a:pt x="4743" y="76"/>
                  <a:pt x="4743" y="76"/>
                </a:cubicBezTo>
                <a:cubicBezTo>
                  <a:pt x="5049" y="76"/>
                  <a:pt x="5049" y="76"/>
                  <a:pt x="5049" y="76"/>
                </a:cubicBezTo>
                <a:cubicBezTo>
                  <a:pt x="5049" y="29"/>
                  <a:pt x="5049" y="29"/>
                  <a:pt x="5049" y="29"/>
                </a:cubicBezTo>
                <a:cubicBezTo>
                  <a:pt x="4691" y="29"/>
                  <a:pt x="4691" y="29"/>
                  <a:pt x="4691" y="29"/>
                </a:cubicBezTo>
                <a:cubicBezTo>
                  <a:pt x="4691" y="672"/>
                  <a:pt x="4691" y="672"/>
                  <a:pt x="4691" y="672"/>
                </a:cubicBezTo>
                <a:cubicBezTo>
                  <a:pt x="5059" y="672"/>
                  <a:pt x="5059" y="672"/>
                  <a:pt x="5059" y="672"/>
                </a:cubicBezTo>
                <a:cubicBezTo>
                  <a:pt x="5059" y="625"/>
                  <a:pt x="5059" y="625"/>
                  <a:pt x="5059" y="625"/>
                </a:cubicBezTo>
                <a:lnTo>
                  <a:pt x="4743" y="625"/>
                </a:lnTo>
                <a:close/>
                <a:moveTo>
                  <a:pt x="4516" y="625"/>
                </a:moveTo>
                <a:cubicBezTo>
                  <a:pt x="4506" y="625"/>
                  <a:pt x="4506" y="625"/>
                  <a:pt x="4506" y="625"/>
                </a:cubicBezTo>
                <a:cubicBezTo>
                  <a:pt x="4133" y="29"/>
                  <a:pt x="4133" y="29"/>
                  <a:pt x="4133" y="29"/>
                </a:cubicBezTo>
                <a:cubicBezTo>
                  <a:pt x="4039" y="29"/>
                  <a:pt x="4039" y="29"/>
                  <a:pt x="4039" y="29"/>
                </a:cubicBezTo>
                <a:cubicBezTo>
                  <a:pt x="4039" y="672"/>
                  <a:pt x="4039" y="672"/>
                  <a:pt x="4039" y="672"/>
                </a:cubicBezTo>
                <a:cubicBezTo>
                  <a:pt x="4091" y="672"/>
                  <a:pt x="4091" y="672"/>
                  <a:pt x="4091" y="672"/>
                </a:cubicBezTo>
                <a:cubicBezTo>
                  <a:pt x="4091" y="76"/>
                  <a:pt x="4091" y="76"/>
                  <a:pt x="4091" y="76"/>
                </a:cubicBezTo>
                <a:cubicBezTo>
                  <a:pt x="4104" y="76"/>
                  <a:pt x="4104" y="76"/>
                  <a:pt x="4104" y="76"/>
                </a:cubicBezTo>
                <a:cubicBezTo>
                  <a:pt x="4476" y="672"/>
                  <a:pt x="4476" y="672"/>
                  <a:pt x="4476" y="672"/>
                </a:cubicBezTo>
                <a:cubicBezTo>
                  <a:pt x="4568" y="672"/>
                  <a:pt x="4568" y="672"/>
                  <a:pt x="4568" y="672"/>
                </a:cubicBezTo>
                <a:cubicBezTo>
                  <a:pt x="4568" y="29"/>
                  <a:pt x="4568" y="29"/>
                  <a:pt x="4568" y="29"/>
                </a:cubicBezTo>
                <a:cubicBezTo>
                  <a:pt x="4516" y="29"/>
                  <a:pt x="4516" y="29"/>
                  <a:pt x="4516" y="29"/>
                </a:cubicBezTo>
                <a:lnTo>
                  <a:pt x="4516" y="625"/>
                </a:lnTo>
                <a:close/>
                <a:moveTo>
                  <a:pt x="653" y="545"/>
                </a:moveTo>
                <a:cubicBezTo>
                  <a:pt x="642" y="545"/>
                  <a:pt x="642" y="545"/>
                  <a:pt x="642" y="545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386" y="47"/>
                  <a:pt x="386" y="47"/>
                  <a:pt x="386" y="47"/>
                </a:cubicBezTo>
                <a:cubicBezTo>
                  <a:pt x="291" y="545"/>
                  <a:pt x="291" y="545"/>
                  <a:pt x="291" y="545"/>
                </a:cubicBezTo>
                <a:cubicBezTo>
                  <a:pt x="277" y="545"/>
                  <a:pt x="277" y="545"/>
                  <a:pt x="277" y="545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159" y="672"/>
                  <a:pt x="159" y="672"/>
                  <a:pt x="159" y="672"/>
                </a:cubicBezTo>
                <a:cubicBezTo>
                  <a:pt x="381" y="672"/>
                  <a:pt x="381" y="672"/>
                  <a:pt x="381" y="672"/>
                </a:cubicBezTo>
                <a:cubicBezTo>
                  <a:pt x="460" y="281"/>
                  <a:pt x="460" y="281"/>
                  <a:pt x="460" y="281"/>
                </a:cubicBezTo>
                <a:cubicBezTo>
                  <a:pt x="546" y="672"/>
                  <a:pt x="546" y="672"/>
                  <a:pt x="546" y="672"/>
                </a:cubicBezTo>
                <a:cubicBezTo>
                  <a:pt x="772" y="672"/>
                  <a:pt x="772" y="672"/>
                  <a:pt x="772" y="672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765" y="29"/>
                  <a:pt x="765" y="29"/>
                  <a:pt x="765" y="29"/>
                </a:cubicBezTo>
                <a:lnTo>
                  <a:pt x="653" y="545"/>
                </a:lnTo>
                <a:close/>
                <a:moveTo>
                  <a:pt x="3341" y="339"/>
                </a:moveTo>
                <a:cubicBezTo>
                  <a:pt x="3342" y="385"/>
                  <a:pt x="3336" y="430"/>
                  <a:pt x="3319" y="474"/>
                </a:cubicBezTo>
                <a:cubicBezTo>
                  <a:pt x="3289" y="553"/>
                  <a:pt x="3226" y="616"/>
                  <a:pt x="3144" y="649"/>
                </a:cubicBezTo>
                <a:cubicBezTo>
                  <a:pt x="3101" y="667"/>
                  <a:pt x="3050" y="676"/>
                  <a:pt x="2992" y="676"/>
                </a:cubicBezTo>
                <a:cubicBezTo>
                  <a:pt x="2753" y="676"/>
                  <a:pt x="2753" y="676"/>
                  <a:pt x="2753" y="676"/>
                </a:cubicBezTo>
                <a:cubicBezTo>
                  <a:pt x="2753" y="24"/>
                  <a:pt x="2753" y="24"/>
                  <a:pt x="2753" y="24"/>
                </a:cubicBezTo>
                <a:cubicBezTo>
                  <a:pt x="2992" y="24"/>
                  <a:pt x="2992" y="24"/>
                  <a:pt x="2992" y="24"/>
                </a:cubicBezTo>
                <a:cubicBezTo>
                  <a:pt x="3095" y="23"/>
                  <a:pt x="3185" y="52"/>
                  <a:pt x="3254" y="119"/>
                </a:cubicBezTo>
                <a:cubicBezTo>
                  <a:pt x="3313" y="177"/>
                  <a:pt x="3341" y="257"/>
                  <a:pt x="3341" y="339"/>
                </a:cubicBezTo>
                <a:close/>
                <a:moveTo>
                  <a:pt x="3177" y="259"/>
                </a:moveTo>
                <a:cubicBezTo>
                  <a:pt x="3158" y="213"/>
                  <a:pt x="3125" y="179"/>
                  <a:pt x="3077" y="163"/>
                </a:cubicBezTo>
                <a:cubicBezTo>
                  <a:pt x="3053" y="154"/>
                  <a:pt x="3025" y="150"/>
                  <a:pt x="2995" y="150"/>
                </a:cubicBezTo>
                <a:cubicBezTo>
                  <a:pt x="2898" y="150"/>
                  <a:pt x="2898" y="150"/>
                  <a:pt x="2898" y="150"/>
                </a:cubicBezTo>
                <a:cubicBezTo>
                  <a:pt x="2898" y="549"/>
                  <a:pt x="2898" y="549"/>
                  <a:pt x="2898" y="549"/>
                </a:cubicBezTo>
                <a:cubicBezTo>
                  <a:pt x="2995" y="549"/>
                  <a:pt x="2995" y="549"/>
                  <a:pt x="2995" y="549"/>
                </a:cubicBezTo>
                <a:cubicBezTo>
                  <a:pt x="3025" y="549"/>
                  <a:pt x="3053" y="545"/>
                  <a:pt x="3077" y="536"/>
                </a:cubicBezTo>
                <a:cubicBezTo>
                  <a:pt x="3125" y="518"/>
                  <a:pt x="3158" y="484"/>
                  <a:pt x="3177" y="436"/>
                </a:cubicBezTo>
                <a:cubicBezTo>
                  <a:pt x="3195" y="386"/>
                  <a:pt x="3195" y="309"/>
                  <a:pt x="3177" y="259"/>
                </a:cubicBezTo>
                <a:close/>
                <a:moveTo>
                  <a:pt x="1516" y="115"/>
                </a:moveTo>
                <a:cubicBezTo>
                  <a:pt x="1577" y="181"/>
                  <a:pt x="1607" y="271"/>
                  <a:pt x="1603" y="359"/>
                </a:cubicBezTo>
                <a:cubicBezTo>
                  <a:pt x="1602" y="482"/>
                  <a:pt x="1528" y="606"/>
                  <a:pt x="1412" y="659"/>
                </a:cubicBezTo>
                <a:cubicBezTo>
                  <a:pt x="1329" y="700"/>
                  <a:pt x="1190" y="700"/>
                  <a:pt x="1108" y="659"/>
                </a:cubicBezTo>
                <a:cubicBezTo>
                  <a:pt x="991" y="606"/>
                  <a:pt x="917" y="482"/>
                  <a:pt x="916" y="359"/>
                </a:cubicBezTo>
                <a:cubicBezTo>
                  <a:pt x="915" y="312"/>
                  <a:pt x="921" y="266"/>
                  <a:pt x="938" y="221"/>
                </a:cubicBezTo>
                <a:cubicBezTo>
                  <a:pt x="968" y="140"/>
                  <a:pt x="1029" y="74"/>
                  <a:pt x="1110" y="38"/>
                </a:cubicBezTo>
                <a:cubicBezTo>
                  <a:pt x="1192" y="0"/>
                  <a:pt x="1326" y="0"/>
                  <a:pt x="1409" y="38"/>
                </a:cubicBezTo>
                <a:cubicBezTo>
                  <a:pt x="1452" y="57"/>
                  <a:pt x="1487" y="83"/>
                  <a:pt x="1516" y="115"/>
                </a:cubicBezTo>
                <a:close/>
                <a:moveTo>
                  <a:pt x="1453" y="350"/>
                </a:moveTo>
                <a:cubicBezTo>
                  <a:pt x="1453" y="216"/>
                  <a:pt x="1368" y="142"/>
                  <a:pt x="1260" y="142"/>
                </a:cubicBezTo>
                <a:cubicBezTo>
                  <a:pt x="1133" y="142"/>
                  <a:pt x="1067" y="234"/>
                  <a:pt x="1067" y="350"/>
                </a:cubicBezTo>
                <a:cubicBezTo>
                  <a:pt x="1067" y="462"/>
                  <a:pt x="1138" y="558"/>
                  <a:pt x="1260" y="558"/>
                </a:cubicBezTo>
                <a:cubicBezTo>
                  <a:pt x="1381" y="558"/>
                  <a:pt x="1453" y="463"/>
                  <a:pt x="1453" y="350"/>
                </a:cubicBezTo>
                <a:close/>
                <a:moveTo>
                  <a:pt x="2071" y="442"/>
                </a:moveTo>
                <a:cubicBezTo>
                  <a:pt x="2235" y="672"/>
                  <a:pt x="2235" y="672"/>
                  <a:pt x="2235" y="672"/>
                </a:cubicBezTo>
                <a:cubicBezTo>
                  <a:pt x="2068" y="672"/>
                  <a:pt x="2068" y="672"/>
                  <a:pt x="2068" y="672"/>
                </a:cubicBezTo>
                <a:cubicBezTo>
                  <a:pt x="1931" y="473"/>
                  <a:pt x="1931" y="473"/>
                  <a:pt x="1931" y="473"/>
                </a:cubicBezTo>
                <a:cubicBezTo>
                  <a:pt x="1928" y="473"/>
                  <a:pt x="1825" y="473"/>
                  <a:pt x="1822" y="473"/>
                </a:cubicBezTo>
                <a:cubicBezTo>
                  <a:pt x="1822" y="672"/>
                  <a:pt x="1822" y="672"/>
                  <a:pt x="1822" y="672"/>
                </a:cubicBezTo>
                <a:cubicBezTo>
                  <a:pt x="1677" y="672"/>
                  <a:pt x="1677" y="672"/>
                  <a:pt x="1677" y="672"/>
                </a:cubicBezTo>
                <a:cubicBezTo>
                  <a:pt x="1677" y="24"/>
                  <a:pt x="1677" y="24"/>
                  <a:pt x="1677" y="24"/>
                </a:cubicBezTo>
                <a:cubicBezTo>
                  <a:pt x="1677" y="24"/>
                  <a:pt x="1930" y="24"/>
                  <a:pt x="1930" y="24"/>
                </a:cubicBezTo>
                <a:cubicBezTo>
                  <a:pt x="2023" y="24"/>
                  <a:pt x="2110" y="46"/>
                  <a:pt x="2160" y="120"/>
                </a:cubicBezTo>
                <a:cubicBezTo>
                  <a:pt x="2181" y="152"/>
                  <a:pt x="2192" y="192"/>
                  <a:pt x="2192" y="240"/>
                </a:cubicBezTo>
                <a:cubicBezTo>
                  <a:pt x="2194" y="289"/>
                  <a:pt x="2184" y="339"/>
                  <a:pt x="2160" y="372"/>
                </a:cubicBezTo>
                <a:cubicBezTo>
                  <a:pt x="2139" y="403"/>
                  <a:pt x="2109" y="426"/>
                  <a:pt x="2071" y="442"/>
                </a:cubicBezTo>
                <a:close/>
                <a:moveTo>
                  <a:pt x="2028" y="195"/>
                </a:moveTo>
                <a:cubicBezTo>
                  <a:pt x="2020" y="180"/>
                  <a:pt x="2007" y="168"/>
                  <a:pt x="1992" y="159"/>
                </a:cubicBezTo>
                <a:cubicBezTo>
                  <a:pt x="1977" y="151"/>
                  <a:pt x="1959" y="150"/>
                  <a:pt x="1938" y="150"/>
                </a:cubicBezTo>
                <a:cubicBezTo>
                  <a:pt x="1822" y="150"/>
                  <a:pt x="1822" y="150"/>
                  <a:pt x="1822" y="150"/>
                </a:cubicBezTo>
                <a:cubicBezTo>
                  <a:pt x="1822" y="352"/>
                  <a:pt x="1822" y="352"/>
                  <a:pt x="1822" y="352"/>
                </a:cubicBezTo>
                <a:cubicBezTo>
                  <a:pt x="1938" y="352"/>
                  <a:pt x="1938" y="352"/>
                  <a:pt x="1938" y="352"/>
                </a:cubicBezTo>
                <a:cubicBezTo>
                  <a:pt x="1977" y="353"/>
                  <a:pt x="2009" y="337"/>
                  <a:pt x="2028" y="304"/>
                </a:cubicBezTo>
                <a:cubicBezTo>
                  <a:pt x="2046" y="273"/>
                  <a:pt x="2046" y="225"/>
                  <a:pt x="2028" y="195"/>
                </a:cubicBezTo>
                <a:close/>
              </a:path>
            </a:pathLst>
          </a:custGeom>
          <a:solidFill>
            <a:srgbClr val="46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59967788-A63E-4523-AAB2-409D49A98BB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32000" y="4786312"/>
            <a:ext cx="660400" cy="144463"/>
          </a:xfrm>
          <a:custGeom>
            <a:avLst/>
            <a:gdLst>
              <a:gd name="T0" fmla="*/ 324 w 2078"/>
              <a:gd name="T1" fmla="*/ 13 h 453"/>
              <a:gd name="T2" fmla="*/ 184 w 2078"/>
              <a:gd name="T3" fmla="*/ 178 h 453"/>
              <a:gd name="T4" fmla="*/ 778 w 2078"/>
              <a:gd name="T5" fmla="*/ 5 h 453"/>
              <a:gd name="T6" fmla="*/ 603 w 2078"/>
              <a:gd name="T7" fmla="*/ 161 h 453"/>
              <a:gd name="T8" fmla="*/ 546 w 2078"/>
              <a:gd name="T9" fmla="*/ 65 h 453"/>
              <a:gd name="T10" fmla="*/ 714 w 2078"/>
              <a:gd name="T11" fmla="*/ 170 h 453"/>
              <a:gd name="T12" fmla="*/ 722 w 2078"/>
              <a:gd name="T13" fmla="*/ 91 h 453"/>
              <a:gd name="T14" fmla="*/ 737 w 2078"/>
              <a:gd name="T15" fmla="*/ 68 h 453"/>
              <a:gd name="T16" fmla="*/ 696 w 2078"/>
              <a:gd name="T17" fmla="*/ 119 h 453"/>
              <a:gd name="T18" fmla="*/ 371 w 2078"/>
              <a:gd name="T19" fmla="*/ 193 h 453"/>
              <a:gd name="T20" fmla="*/ 357 w 2078"/>
              <a:gd name="T21" fmla="*/ 147 h 453"/>
              <a:gd name="T22" fmla="*/ 457 w 2078"/>
              <a:gd name="T23" fmla="*/ 209 h 453"/>
              <a:gd name="T24" fmla="*/ 387 w 2078"/>
              <a:gd name="T25" fmla="*/ 153 h 453"/>
              <a:gd name="T26" fmla="*/ 915 w 2078"/>
              <a:gd name="T27" fmla="*/ 180 h 453"/>
              <a:gd name="T28" fmla="*/ 990 w 2078"/>
              <a:gd name="T29" fmla="*/ 76 h 453"/>
              <a:gd name="T30" fmla="*/ 1087 w 2078"/>
              <a:gd name="T31" fmla="*/ 183 h 453"/>
              <a:gd name="T32" fmla="*/ 1121 w 2078"/>
              <a:gd name="T33" fmla="*/ 68 h 453"/>
              <a:gd name="T34" fmla="*/ 1149 w 2078"/>
              <a:gd name="T35" fmla="*/ 180 h 453"/>
              <a:gd name="T36" fmla="*/ 1070 w 2078"/>
              <a:gd name="T37" fmla="*/ 159 h 453"/>
              <a:gd name="T38" fmla="*/ 1882 w 2078"/>
              <a:gd name="T39" fmla="*/ 161 h 453"/>
              <a:gd name="T40" fmla="*/ 1817 w 2078"/>
              <a:gd name="T41" fmla="*/ 45 h 453"/>
              <a:gd name="T42" fmla="*/ 1966 w 2078"/>
              <a:gd name="T43" fmla="*/ 61 h 453"/>
              <a:gd name="T44" fmla="*/ 1975 w 2078"/>
              <a:gd name="T45" fmla="*/ 124 h 453"/>
              <a:gd name="T46" fmla="*/ 1223 w 2078"/>
              <a:gd name="T47" fmla="*/ 191 h 453"/>
              <a:gd name="T48" fmla="*/ 1236 w 2078"/>
              <a:gd name="T49" fmla="*/ 152 h 453"/>
              <a:gd name="T50" fmla="*/ 1790 w 2078"/>
              <a:gd name="T51" fmla="*/ 180 h 453"/>
              <a:gd name="T52" fmla="*/ 1704 w 2078"/>
              <a:gd name="T53" fmla="*/ 98 h 453"/>
              <a:gd name="T54" fmla="*/ 1360 w 2078"/>
              <a:gd name="T55" fmla="*/ 49 h 453"/>
              <a:gd name="T56" fmla="*/ 1403 w 2078"/>
              <a:gd name="T57" fmla="*/ 87 h 453"/>
              <a:gd name="T58" fmla="*/ 1594 w 2078"/>
              <a:gd name="T59" fmla="*/ 43 h 453"/>
              <a:gd name="T60" fmla="*/ 1630 w 2078"/>
              <a:gd name="T61" fmla="*/ 143 h 453"/>
              <a:gd name="T62" fmla="*/ 1573 w 2078"/>
              <a:gd name="T63" fmla="*/ 68 h 453"/>
              <a:gd name="T64" fmla="*/ 389 w 2078"/>
              <a:gd name="T65" fmla="*/ 449 h 453"/>
              <a:gd name="T66" fmla="*/ 421 w 2078"/>
              <a:gd name="T67" fmla="*/ 344 h 453"/>
              <a:gd name="T68" fmla="*/ 432 w 2078"/>
              <a:gd name="T69" fmla="*/ 394 h 453"/>
              <a:gd name="T70" fmla="*/ 273 w 2078"/>
              <a:gd name="T71" fmla="*/ 328 h 453"/>
              <a:gd name="T72" fmla="*/ 279 w 2078"/>
              <a:gd name="T73" fmla="*/ 346 h 453"/>
              <a:gd name="T74" fmla="*/ 19 w 2078"/>
              <a:gd name="T75" fmla="*/ 346 h 453"/>
              <a:gd name="T76" fmla="*/ 71 w 2078"/>
              <a:gd name="T77" fmla="*/ 285 h 453"/>
              <a:gd name="T78" fmla="*/ 111 w 2078"/>
              <a:gd name="T79" fmla="*/ 334 h 453"/>
              <a:gd name="T80" fmla="*/ 119 w 2078"/>
              <a:gd name="T81" fmla="*/ 427 h 453"/>
              <a:gd name="T82" fmla="*/ 547 w 2078"/>
              <a:gd name="T83" fmla="*/ 278 h 453"/>
              <a:gd name="T84" fmla="*/ 1238 w 2078"/>
              <a:gd name="T85" fmla="*/ 418 h 453"/>
              <a:gd name="T86" fmla="*/ 1236 w 2078"/>
              <a:gd name="T87" fmla="*/ 352 h 453"/>
              <a:gd name="T88" fmla="*/ 724 w 2078"/>
              <a:gd name="T89" fmla="*/ 340 h 453"/>
              <a:gd name="T90" fmla="*/ 763 w 2078"/>
              <a:gd name="T91" fmla="*/ 318 h 453"/>
              <a:gd name="T92" fmla="*/ 1271 w 2078"/>
              <a:gd name="T93" fmla="*/ 419 h 453"/>
              <a:gd name="T94" fmla="*/ 1341 w 2078"/>
              <a:gd name="T95" fmla="*/ 342 h 453"/>
              <a:gd name="T96" fmla="*/ 1094 w 2078"/>
              <a:gd name="T97" fmla="*/ 431 h 453"/>
              <a:gd name="T98" fmla="*/ 1039 w 2078"/>
              <a:gd name="T99" fmla="*/ 337 h 453"/>
              <a:gd name="T100" fmla="*/ 854 w 2078"/>
              <a:gd name="T101" fmla="*/ 427 h 453"/>
              <a:gd name="T102" fmla="*/ 872 w 2078"/>
              <a:gd name="T103" fmla="*/ 426 h 453"/>
              <a:gd name="T104" fmla="*/ 986 w 2078"/>
              <a:gd name="T105" fmla="*/ 338 h 453"/>
              <a:gd name="T106" fmla="*/ 995 w 2078"/>
              <a:gd name="T107" fmla="*/ 402 h 453"/>
              <a:gd name="T108" fmla="*/ 1011 w 2078"/>
              <a:gd name="T109" fmla="*/ 390 h 453"/>
              <a:gd name="T110" fmla="*/ 2051 w 2078"/>
              <a:gd name="T111" fmla="*/ 440 h 453"/>
              <a:gd name="T112" fmla="*/ 2059 w 2078"/>
              <a:gd name="T113" fmla="*/ 344 h 453"/>
              <a:gd name="T114" fmla="*/ 2022 w 2078"/>
              <a:gd name="T115" fmla="*/ 436 h 453"/>
              <a:gd name="T116" fmla="*/ 1503 w 2078"/>
              <a:gd name="T117" fmla="*/ 451 h 453"/>
              <a:gd name="T118" fmla="*/ 1849 w 2078"/>
              <a:gd name="T119" fmla="*/ 343 h 453"/>
              <a:gd name="T120" fmla="*/ 1889 w 2078"/>
              <a:gd name="T121" fmla="*/ 322 h 453"/>
              <a:gd name="T122" fmla="*/ 1742 w 2078"/>
              <a:gd name="T123" fmla="*/ 322 h 453"/>
              <a:gd name="T124" fmla="*/ 1742 w 2078"/>
              <a:gd name="T125" fmla="*/ 4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8" h="453">
                <a:moveTo>
                  <a:pt x="299" y="48"/>
                </a:moveTo>
                <a:cubicBezTo>
                  <a:pt x="319" y="48"/>
                  <a:pt x="319" y="48"/>
                  <a:pt x="319" y="48"/>
                </a:cubicBezTo>
                <a:cubicBezTo>
                  <a:pt x="319" y="178"/>
                  <a:pt x="319" y="178"/>
                  <a:pt x="319" y="178"/>
                </a:cubicBezTo>
                <a:cubicBezTo>
                  <a:pt x="299" y="178"/>
                  <a:pt x="299" y="178"/>
                  <a:pt x="299" y="178"/>
                </a:cubicBezTo>
                <a:lnTo>
                  <a:pt x="299" y="48"/>
                </a:lnTo>
                <a:close/>
                <a:moveTo>
                  <a:pt x="309" y="0"/>
                </a:moveTo>
                <a:cubicBezTo>
                  <a:pt x="305" y="0"/>
                  <a:pt x="302" y="1"/>
                  <a:pt x="299" y="4"/>
                </a:cubicBezTo>
                <a:cubicBezTo>
                  <a:pt x="296" y="6"/>
                  <a:pt x="295" y="10"/>
                  <a:pt x="295" y="13"/>
                </a:cubicBezTo>
                <a:cubicBezTo>
                  <a:pt x="295" y="17"/>
                  <a:pt x="296" y="20"/>
                  <a:pt x="299" y="23"/>
                </a:cubicBezTo>
                <a:cubicBezTo>
                  <a:pt x="302" y="25"/>
                  <a:pt x="305" y="27"/>
                  <a:pt x="309" y="27"/>
                </a:cubicBezTo>
                <a:cubicBezTo>
                  <a:pt x="313" y="27"/>
                  <a:pt x="317" y="25"/>
                  <a:pt x="319" y="23"/>
                </a:cubicBezTo>
                <a:cubicBezTo>
                  <a:pt x="322" y="20"/>
                  <a:pt x="324" y="17"/>
                  <a:pt x="324" y="13"/>
                </a:cubicBezTo>
                <a:cubicBezTo>
                  <a:pt x="324" y="10"/>
                  <a:pt x="322" y="6"/>
                  <a:pt x="319" y="4"/>
                </a:cubicBezTo>
                <a:cubicBezTo>
                  <a:pt x="317" y="1"/>
                  <a:pt x="313" y="0"/>
                  <a:pt x="309" y="0"/>
                </a:cubicBezTo>
                <a:close/>
                <a:moveTo>
                  <a:pt x="184" y="178"/>
                </a:moveTo>
                <a:cubicBezTo>
                  <a:pt x="131" y="178"/>
                  <a:pt x="131" y="178"/>
                  <a:pt x="131" y="178"/>
                </a:cubicBezTo>
                <a:cubicBezTo>
                  <a:pt x="131" y="5"/>
                  <a:pt x="131" y="5"/>
                  <a:pt x="131" y="5"/>
                </a:cubicBezTo>
                <a:cubicBezTo>
                  <a:pt x="186" y="5"/>
                  <a:pt x="186" y="5"/>
                  <a:pt x="186" y="5"/>
                </a:cubicBezTo>
                <a:cubicBezTo>
                  <a:pt x="203" y="5"/>
                  <a:pt x="218" y="9"/>
                  <a:pt x="230" y="15"/>
                </a:cubicBezTo>
                <a:cubicBezTo>
                  <a:pt x="241" y="22"/>
                  <a:pt x="251" y="32"/>
                  <a:pt x="257" y="45"/>
                </a:cubicBezTo>
                <a:cubicBezTo>
                  <a:pt x="263" y="58"/>
                  <a:pt x="267" y="73"/>
                  <a:pt x="267" y="91"/>
                </a:cubicBezTo>
                <a:cubicBezTo>
                  <a:pt x="267" y="109"/>
                  <a:pt x="263" y="125"/>
                  <a:pt x="257" y="138"/>
                </a:cubicBezTo>
                <a:cubicBezTo>
                  <a:pt x="251" y="151"/>
                  <a:pt x="241" y="161"/>
                  <a:pt x="229" y="168"/>
                </a:cubicBezTo>
                <a:cubicBezTo>
                  <a:pt x="217" y="175"/>
                  <a:pt x="202" y="178"/>
                  <a:pt x="184" y="178"/>
                </a:cubicBezTo>
                <a:close/>
                <a:moveTo>
                  <a:pt x="183" y="160"/>
                </a:moveTo>
                <a:cubicBezTo>
                  <a:pt x="197" y="160"/>
                  <a:pt x="209" y="157"/>
                  <a:pt x="218" y="152"/>
                </a:cubicBezTo>
                <a:cubicBezTo>
                  <a:pt x="228" y="146"/>
                  <a:pt x="235" y="138"/>
                  <a:pt x="239" y="128"/>
                </a:cubicBezTo>
                <a:cubicBezTo>
                  <a:pt x="244" y="118"/>
                  <a:pt x="246" y="106"/>
                  <a:pt x="246" y="91"/>
                </a:cubicBezTo>
                <a:cubicBezTo>
                  <a:pt x="246" y="77"/>
                  <a:pt x="244" y="65"/>
                  <a:pt x="239" y="55"/>
                </a:cubicBezTo>
                <a:cubicBezTo>
                  <a:pt x="235" y="45"/>
                  <a:pt x="228" y="37"/>
                  <a:pt x="219" y="32"/>
                </a:cubicBezTo>
                <a:cubicBezTo>
                  <a:pt x="210" y="26"/>
                  <a:pt x="199" y="24"/>
                  <a:pt x="185" y="24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160"/>
                  <a:pt x="151" y="160"/>
                  <a:pt x="151" y="160"/>
                </a:cubicBezTo>
                <a:lnTo>
                  <a:pt x="183" y="160"/>
                </a:lnTo>
                <a:close/>
                <a:moveTo>
                  <a:pt x="798" y="5"/>
                </a:moveTo>
                <a:cubicBezTo>
                  <a:pt x="778" y="5"/>
                  <a:pt x="778" y="5"/>
                  <a:pt x="778" y="5"/>
                </a:cubicBezTo>
                <a:cubicBezTo>
                  <a:pt x="778" y="178"/>
                  <a:pt x="778" y="178"/>
                  <a:pt x="778" y="178"/>
                </a:cubicBezTo>
                <a:cubicBezTo>
                  <a:pt x="798" y="178"/>
                  <a:pt x="798" y="178"/>
                  <a:pt x="798" y="178"/>
                </a:cubicBezTo>
                <a:lnTo>
                  <a:pt x="798" y="5"/>
                </a:lnTo>
                <a:close/>
                <a:moveTo>
                  <a:pt x="566" y="147"/>
                </a:moveTo>
                <a:cubicBezTo>
                  <a:pt x="566" y="154"/>
                  <a:pt x="568" y="160"/>
                  <a:pt x="571" y="165"/>
                </a:cubicBezTo>
                <a:cubicBezTo>
                  <a:pt x="575" y="170"/>
                  <a:pt x="579" y="174"/>
                  <a:pt x="585" y="176"/>
                </a:cubicBezTo>
                <a:cubicBezTo>
                  <a:pt x="590" y="179"/>
                  <a:pt x="596" y="180"/>
                  <a:pt x="601" y="180"/>
                </a:cubicBezTo>
                <a:cubicBezTo>
                  <a:pt x="605" y="180"/>
                  <a:pt x="608" y="180"/>
                  <a:pt x="611" y="179"/>
                </a:cubicBezTo>
                <a:cubicBezTo>
                  <a:pt x="613" y="179"/>
                  <a:pt x="615" y="178"/>
                  <a:pt x="616" y="178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1" y="160"/>
                  <a:pt x="610" y="160"/>
                  <a:pt x="609" y="160"/>
                </a:cubicBezTo>
                <a:cubicBezTo>
                  <a:pt x="607" y="161"/>
                  <a:pt x="606" y="161"/>
                  <a:pt x="603" y="161"/>
                </a:cubicBezTo>
                <a:cubicBezTo>
                  <a:pt x="600" y="161"/>
                  <a:pt x="598" y="160"/>
                  <a:pt x="595" y="159"/>
                </a:cubicBezTo>
                <a:cubicBezTo>
                  <a:pt x="592" y="159"/>
                  <a:pt x="590" y="157"/>
                  <a:pt x="589" y="154"/>
                </a:cubicBezTo>
                <a:cubicBezTo>
                  <a:pt x="587" y="151"/>
                  <a:pt x="586" y="147"/>
                  <a:pt x="586" y="141"/>
                </a:cubicBezTo>
                <a:cubicBezTo>
                  <a:pt x="586" y="65"/>
                  <a:pt x="586" y="65"/>
                  <a:pt x="586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48"/>
                  <a:pt x="614" y="48"/>
                  <a:pt x="614" y="48"/>
                </a:cubicBezTo>
                <a:cubicBezTo>
                  <a:pt x="586" y="48"/>
                  <a:pt x="586" y="48"/>
                  <a:pt x="586" y="48"/>
                </a:cubicBezTo>
                <a:cubicBezTo>
                  <a:pt x="586" y="17"/>
                  <a:pt x="586" y="17"/>
                  <a:pt x="586" y="17"/>
                </a:cubicBezTo>
                <a:cubicBezTo>
                  <a:pt x="566" y="17"/>
                  <a:pt x="566" y="17"/>
                  <a:pt x="566" y="17"/>
                </a:cubicBezTo>
                <a:cubicBezTo>
                  <a:pt x="566" y="48"/>
                  <a:pt x="566" y="48"/>
                  <a:pt x="566" y="48"/>
                </a:cubicBezTo>
                <a:cubicBezTo>
                  <a:pt x="546" y="48"/>
                  <a:pt x="546" y="48"/>
                  <a:pt x="546" y="48"/>
                </a:cubicBezTo>
                <a:cubicBezTo>
                  <a:pt x="546" y="65"/>
                  <a:pt x="546" y="65"/>
                  <a:pt x="546" y="65"/>
                </a:cubicBezTo>
                <a:cubicBezTo>
                  <a:pt x="566" y="65"/>
                  <a:pt x="566" y="65"/>
                  <a:pt x="566" y="65"/>
                </a:cubicBezTo>
                <a:lnTo>
                  <a:pt x="566" y="147"/>
                </a:lnTo>
                <a:close/>
                <a:moveTo>
                  <a:pt x="511" y="0"/>
                </a:moveTo>
                <a:cubicBezTo>
                  <a:pt x="507" y="0"/>
                  <a:pt x="504" y="1"/>
                  <a:pt x="501" y="4"/>
                </a:cubicBezTo>
                <a:cubicBezTo>
                  <a:pt x="498" y="6"/>
                  <a:pt x="497" y="10"/>
                  <a:pt x="497" y="13"/>
                </a:cubicBezTo>
                <a:cubicBezTo>
                  <a:pt x="497" y="17"/>
                  <a:pt x="498" y="20"/>
                  <a:pt x="501" y="23"/>
                </a:cubicBezTo>
                <a:cubicBezTo>
                  <a:pt x="504" y="25"/>
                  <a:pt x="507" y="27"/>
                  <a:pt x="511" y="27"/>
                </a:cubicBezTo>
                <a:cubicBezTo>
                  <a:pt x="515" y="27"/>
                  <a:pt x="518" y="25"/>
                  <a:pt x="521" y="23"/>
                </a:cubicBezTo>
                <a:cubicBezTo>
                  <a:pt x="524" y="20"/>
                  <a:pt x="525" y="17"/>
                  <a:pt x="525" y="13"/>
                </a:cubicBezTo>
                <a:cubicBezTo>
                  <a:pt x="525" y="10"/>
                  <a:pt x="524" y="6"/>
                  <a:pt x="521" y="4"/>
                </a:cubicBezTo>
                <a:cubicBezTo>
                  <a:pt x="518" y="1"/>
                  <a:pt x="515" y="0"/>
                  <a:pt x="511" y="0"/>
                </a:cubicBezTo>
                <a:close/>
                <a:moveTo>
                  <a:pt x="714" y="170"/>
                </a:moveTo>
                <a:cubicBezTo>
                  <a:pt x="711" y="173"/>
                  <a:pt x="707" y="176"/>
                  <a:pt x="702" y="178"/>
                </a:cubicBezTo>
                <a:cubicBezTo>
                  <a:pt x="696" y="180"/>
                  <a:pt x="690" y="181"/>
                  <a:pt x="682" y="181"/>
                </a:cubicBezTo>
                <a:cubicBezTo>
                  <a:pt x="674" y="181"/>
                  <a:pt x="667" y="180"/>
                  <a:pt x="660" y="177"/>
                </a:cubicBezTo>
                <a:cubicBezTo>
                  <a:pt x="653" y="174"/>
                  <a:pt x="648" y="169"/>
                  <a:pt x="644" y="163"/>
                </a:cubicBezTo>
                <a:cubicBezTo>
                  <a:pt x="640" y="157"/>
                  <a:pt x="638" y="150"/>
                  <a:pt x="638" y="142"/>
                </a:cubicBezTo>
                <a:cubicBezTo>
                  <a:pt x="638" y="134"/>
                  <a:pt x="639" y="128"/>
                  <a:pt x="642" y="123"/>
                </a:cubicBezTo>
                <a:cubicBezTo>
                  <a:pt x="645" y="119"/>
                  <a:pt x="649" y="115"/>
                  <a:pt x="654" y="112"/>
                </a:cubicBezTo>
                <a:cubicBezTo>
                  <a:pt x="659" y="110"/>
                  <a:pt x="664" y="108"/>
                  <a:pt x="670" y="106"/>
                </a:cubicBezTo>
                <a:cubicBezTo>
                  <a:pt x="676" y="105"/>
                  <a:pt x="682" y="104"/>
                  <a:pt x="688" y="103"/>
                </a:cubicBezTo>
                <a:cubicBezTo>
                  <a:pt x="696" y="102"/>
                  <a:pt x="703" y="101"/>
                  <a:pt x="708" y="101"/>
                </a:cubicBezTo>
                <a:cubicBezTo>
                  <a:pt x="713" y="100"/>
                  <a:pt x="716" y="99"/>
                  <a:pt x="718" y="98"/>
                </a:cubicBezTo>
                <a:cubicBezTo>
                  <a:pt x="721" y="97"/>
                  <a:pt x="722" y="95"/>
                  <a:pt x="722" y="91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2" y="82"/>
                  <a:pt x="720" y="76"/>
                  <a:pt x="715" y="71"/>
                </a:cubicBezTo>
                <a:cubicBezTo>
                  <a:pt x="711" y="67"/>
                  <a:pt x="704" y="64"/>
                  <a:pt x="694" y="64"/>
                </a:cubicBezTo>
                <a:cubicBezTo>
                  <a:pt x="685" y="64"/>
                  <a:pt x="677" y="66"/>
                  <a:pt x="672" y="71"/>
                </a:cubicBezTo>
                <a:cubicBezTo>
                  <a:pt x="667" y="75"/>
                  <a:pt x="663" y="79"/>
                  <a:pt x="661" y="84"/>
                </a:cubicBezTo>
                <a:cubicBezTo>
                  <a:pt x="642" y="77"/>
                  <a:pt x="642" y="77"/>
                  <a:pt x="642" y="77"/>
                </a:cubicBezTo>
                <a:cubicBezTo>
                  <a:pt x="645" y="69"/>
                  <a:pt x="650" y="63"/>
                  <a:pt x="655" y="59"/>
                </a:cubicBezTo>
                <a:cubicBezTo>
                  <a:pt x="661" y="54"/>
                  <a:pt x="667" y="51"/>
                  <a:pt x="674" y="49"/>
                </a:cubicBezTo>
                <a:cubicBezTo>
                  <a:pt x="681" y="48"/>
                  <a:pt x="687" y="47"/>
                  <a:pt x="694" y="47"/>
                </a:cubicBezTo>
                <a:cubicBezTo>
                  <a:pt x="698" y="47"/>
                  <a:pt x="703" y="47"/>
                  <a:pt x="708" y="48"/>
                </a:cubicBezTo>
                <a:cubicBezTo>
                  <a:pt x="714" y="49"/>
                  <a:pt x="719" y="51"/>
                  <a:pt x="724" y="54"/>
                </a:cubicBezTo>
                <a:cubicBezTo>
                  <a:pt x="729" y="57"/>
                  <a:pt x="733" y="62"/>
                  <a:pt x="737" y="68"/>
                </a:cubicBezTo>
                <a:cubicBezTo>
                  <a:pt x="740" y="74"/>
                  <a:pt x="742" y="82"/>
                  <a:pt x="742" y="93"/>
                </a:cubicBezTo>
                <a:cubicBezTo>
                  <a:pt x="742" y="178"/>
                  <a:pt x="742" y="178"/>
                  <a:pt x="742" y="178"/>
                </a:cubicBezTo>
                <a:cubicBezTo>
                  <a:pt x="722" y="178"/>
                  <a:pt x="722" y="178"/>
                  <a:pt x="722" y="178"/>
                </a:cubicBezTo>
                <a:cubicBezTo>
                  <a:pt x="722" y="161"/>
                  <a:pt x="722" y="161"/>
                  <a:pt x="722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0" y="164"/>
                  <a:pt x="717" y="167"/>
                  <a:pt x="714" y="170"/>
                </a:cubicBezTo>
                <a:close/>
                <a:moveTo>
                  <a:pt x="718" y="147"/>
                </a:moveTo>
                <a:cubicBezTo>
                  <a:pt x="721" y="142"/>
                  <a:pt x="722" y="137"/>
                  <a:pt x="722" y="131"/>
                </a:cubicBezTo>
                <a:cubicBezTo>
                  <a:pt x="722" y="113"/>
                  <a:pt x="722" y="113"/>
                  <a:pt x="722" y="113"/>
                </a:cubicBezTo>
                <a:cubicBezTo>
                  <a:pt x="721" y="114"/>
                  <a:pt x="719" y="115"/>
                  <a:pt x="716" y="116"/>
                </a:cubicBezTo>
                <a:cubicBezTo>
                  <a:pt x="714" y="117"/>
                  <a:pt x="710" y="117"/>
                  <a:pt x="707" y="118"/>
                </a:cubicBezTo>
                <a:cubicBezTo>
                  <a:pt x="703" y="119"/>
                  <a:pt x="699" y="119"/>
                  <a:pt x="696" y="119"/>
                </a:cubicBezTo>
                <a:cubicBezTo>
                  <a:pt x="692" y="120"/>
                  <a:pt x="690" y="120"/>
                  <a:pt x="687" y="121"/>
                </a:cubicBezTo>
                <a:cubicBezTo>
                  <a:pt x="682" y="121"/>
                  <a:pt x="677" y="122"/>
                  <a:pt x="673" y="124"/>
                </a:cubicBezTo>
                <a:cubicBezTo>
                  <a:pt x="668" y="125"/>
                  <a:pt x="665" y="128"/>
                  <a:pt x="662" y="130"/>
                </a:cubicBezTo>
                <a:cubicBezTo>
                  <a:pt x="659" y="133"/>
                  <a:pt x="658" y="137"/>
                  <a:pt x="658" y="143"/>
                </a:cubicBezTo>
                <a:cubicBezTo>
                  <a:pt x="658" y="149"/>
                  <a:pt x="661" y="155"/>
                  <a:pt x="666" y="158"/>
                </a:cubicBezTo>
                <a:cubicBezTo>
                  <a:pt x="671" y="162"/>
                  <a:pt x="677" y="164"/>
                  <a:pt x="685" y="164"/>
                </a:cubicBezTo>
                <a:cubicBezTo>
                  <a:pt x="693" y="164"/>
                  <a:pt x="700" y="162"/>
                  <a:pt x="705" y="159"/>
                </a:cubicBezTo>
                <a:cubicBezTo>
                  <a:pt x="711" y="156"/>
                  <a:pt x="715" y="152"/>
                  <a:pt x="718" y="147"/>
                </a:cubicBezTo>
                <a:close/>
                <a:moveTo>
                  <a:pt x="383" y="226"/>
                </a:moveTo>
                <a:cubicBezTo>
                  <a:pt x="376" y="224"/>
                  <a:pt x="371" y="221"/>
                  <a:pt x="366" y="217"/>
                </a:cubicBezTo>
                <a:cubicBezTo>
                  <a:pt x="361" y="213"/>
                  <a:pt x="358" y="208"/>
                  <a:pt x="355" y="204"/>
                </a:cubicBezTo>
                <a:cubicBezTo>
                  <a:pt x="371" y="193"/>
                  <a:pt x="371" y="193"/>
                  <a:pt x="371" y="193"/>
                </a:cubicBezTo>
                <a:cubicBezTo>
                  <a:pt x="373" y="195"/>
                  <a:pt x="375" y="198"/>
                  <a:pt x="378" y="201"/>
                </a:cubicBezTo>
                <a:cubicBezTo>
                  <a:pt x="381" y="204"/>
                  <a:pt x="384" y="207"/>
                  <a:pt x="389" y="209"/>
                </a:cubicBezTo>
                <a:cubicBezTo>
                  <a:pt x="394" y="211"/>
                  <a:pt x="400" y="212"/>
                  <a:pt x="408" y="212"/>
                </a:cubicBezTo>
                <a:cubicBezTo>
                  <a:pt x="419" y="212"/>
                  <a:pt x="427" y="210"/>
                  <a:pt x="434" y="205"/>
                </a:cubicBezTo>
                <a:cubicBezTo>
                  <a:pt x="441" y="200"/>
                  <a:pt x="444" y="192"/>
                  <a:pt x="444" y="181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1" y="157"/>
                  <a:pt x="439" y="160"/>
                  <a:pt x="436" y="163"/>
                </a:cubicBezTo>
                <a:cubicBezTo>
                  <a:pt x="434" y="167"/>
                  <a:pt x="430" y="170"/>
                  <a:pt x="425" y="172"/>
                </a:cubicBezTo>
                <a:cubicBezTo>
                  <a:pt x="420" y="175"/>
                  <a:pt x="413" y="176"/>
                  <a:pt x="405" y="176"/>
                </a:cubicBezTo>
                <a:cubicBezTo>
                  <a:pt x="394" y="176"/>
                  <a:pt x="385" y="174"/>
                  <a:pt x="377" y="169"/>
                </a:cubicBezTo>
                <a:cubicBezTo>
                  <a:pt x="368" y="164"/>
                  <a:pt x="362" y="157"/>
                  <a:pt x="357" y="147"/>
                </a:cubicBezTo>
                <a:cubicBezTo>
                  <a:pt x="352" y="138"/>
                  <a:pt x="350" y="126"/>
                  <a:pt x="350" y="113"/>
                </a:cubicBezTo>
                <a:cubicBezTo>
                  <a:pt x="350" y="99"/>
                  <a:pt x="352" y="88"/>
                  <a:pt x="357" y="78"/>
                </a:cubicBezTo>
                <a:cubicBezTo>
                  <a:pt x="361" y="68"/>
                  <a:pt x="368" y="60"/>
                  <a:pt x="376" y="55"/>
                </a:cubicBezTo>
                <a:cubicBezTo>
                  <a:pt x="384" y="49"/>
                  <a:pt x="394" y="47"/>
                  <a:pt x="405" y="47"/>
                </a:cubicBezTo>
                <a:cubicBezTo>
                  <a:pt x="414" y="47"/>
                  <a:pt x="420" y="48"/>
                  <a:pt x="425" y="51"/>
                </a:cubicBezTo>
                <a:cubicBezTo>
                  <a:pt x="430" y="54"/>
                  <a:pt x="434" y="57"/>
                  <a:pt x="437" y="60"/>
                </a:cubicBezTo>
                <a:cubicBezTo>
                  <a:pt x="439" y="64"/>
                  <a:pt x="442" y="67"/>
                  <a:pt x="443" y="69"/>
                </a:cubicBezTo>
                <a:cubicBezTo>
                  <a:pt x="445" y="69"/>
                  <a:pt x="445" y="69"/>
                  <a:pt x="445" y="69"/>
                </a:cubicBezTo>
                <a:cubicBezTo>
                  <a:pt x="445" y="48"/>
                  <a:pt x="445" y="48"/>
                  <a:pt x="445" y="48"/>
                </a:cubicBezTo>
                <a:cubicBezTo>
                  <a:pt x="464" y="48"/>
                  <a:pt x="464" y="48"/>
                  <a:pt x="464" y="48"/>
                </a:cubicBezTo>
                <a:cubicBezTo>
                  <a:pt x="464" y="182"/>
                  <a:pt x="464" y="182"/>
                  <a:pt x="464" y="182"/>
                </a:cubicBezTo>
                <a:cubicBezTo>
                  <a:pt x="464" y="193"/>
                  <a:pt x="462" y="202"/>
                  <a:pt x="457" y="209"/>
                </a:cubicBezTo>
                <a:cubicBezTo>
                  <a:pt x="452" y="216"/>
                  <a:pt x="445" y="222"/>
                  <a:pt x="436" y="225"/>
                </a:cubicBezTo>
                <a:cubicBezTo>
                  <a:pt x="428" y="228"/>
                  <a:pt x="419" y="230"/>
                  <a:pt x="408" y="230"/>
                </a:cubicBezTo>
                <a:cubicBezTo>
                  <a:pt x="398" y="230"/>
                  <a:pt x="390" y="229"/>
                  <a:pt x="383" y="226"/>
                </a:cubicBezTo>
                <a:close/>
                <a:moveTo>
                  <a:pt x="445" y="112"/>
                </a:moveTo>
                <a:cubicBezTo>
                  <a:pt x="445" y="103"/>
                  <a:pt x="443" y="95"/>
                  <a:pt x="440" y="88"/>
                </a:cubicBezTo>
                <a:cubicBezTo>
                  <a:pt x="438" y="80"/>
                  <a:pt x="433" y="75"/>
                  <a:pt x="428" y="71"/>
                </a:cubicBezTo>
                <a:cubicBezTo>
                  <a:pt x="422" y="67"/>
                  <a:pt x="416" y="65"/>
                  <a:pt x="407" y="65"/>
                </a:cubicBezTo>
                <a:cubicBezTo>
                  <a:pt x="399" y="65"/>
                  <a:pt x="392" y="67"/>
                  <a:pt x="386" y="71"/>
                </a:cubicBezTo>
                <a:cubicBezTo>
                  <a:pt x="381" y="75"/>
                  <a:pt x="377" y="81"/>
                  <a:pt x="374" y="88"/>
                </a:cubicBezTo>
                <a:cubicBezTo>
                  <a:pt x="371" y="96"/>
                  <a:pt x="370" y="104"/>
                  <a:pt x="370" y="112"/>
                </a:cubicBezTo>
                <a:cubicBezTo>
                  <a:pt x="370" y="121"/>
                  <a:pt x="371" y="129"/>
                  <a:pt x="374" y="136"/>
                </a:cubicBezTo>
                <a:cubicBezTo>
                  <a:pt x="377" y="143"/>
                  <a:pt x="381" y="149"/>
                  <a:pt x="387" y="153"/>
                </a:cubicBezTo>
                <a:cubicBezTo>
                  <a:pt x="392" y="157"/>
                  <a:pt x="399" y="158"/>
                  <a:pt x="407" y="158"/>
                </a:cubicBezTo>
                <a:cubicBezTo>
                  <a:pt x="415" y="158"/>
                  <a:pt x="422" y="157"/>
                  <a:pt x="428" y="153"/>
                </a:cubicBezTo>
                <a:cubicBezTo>
                  <a:pt x="433" y="149"/>
                  <a:pt x="437" y="144"/>
                  <a:pt x="440" y="137"/>
                </a:cubicBezTo>
                <a:cubicBezTo>
                  <a:pt x="443" y="130"/>
                  <a:pt x="445" y="122"/>
                  <a:pt x="445" y="112"/>
                </a:cubicBezTo>
                <a:close/>
                <a:moveTo>
                  <a:pt x="501" y="178"/>
                </a:moveTo>
                <a:cubicBezTo>
                  <a:pt x="521" y="178"/>
                  <a:pt x="521" y="178"/>
                  <a:pt x="521" y="178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01" y="48"/>
                  <a:pt x="501" y="48"/>
                  <a:pt x="501" y="48"/>
                </a:cubicBezTo>
                <a:lnTo>
                  <a:pt x="501" y="178"/>
                </a:lnTo>
                <a:close/>
                <a:moveTo>
                  <a:pt x="954" y="114"/>
                </a:moveTo>
                <a:cubicBezTo>
                  <a:pt x="915" y="114"/>
                  <a:pt x="915" y="114"/>
                  <a:pt x="915" y="114"/>
                </a:cubicBezTo>
                <a:cubicBezTo>
                  <a:pt x="915" y="180"/>
                  <a:pt x="915" y="180"/>
                  <a:pt x="915" y="180"/>
                </a:cubicBezTo>
                <a:cubicBezTo>
                  <a:pt x="893" y="180"/>
                  <a:pt x="893" y="180"/>
                  <a:pt x="893" y="180"/>
                </a:cubicBezTo>
                <a:cubicBezTo>
                  <a:pt x="893" y="0"/>
                  <a:pt x="893" y="0"/>
                  <a:pt x="89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68" y="0"/>
                  <a:pt x="980" y="2"/>
                  <a:pt x="989" y="7"/>
                </a:cubicBezTo>
                <a:cubicBezTo>
                  <a:pt x="998" y="12"/>
                  <a:pt x="1004" y="19"/>
                  <a:pt x="1009" y="28"/>
                </a:cubicBezTo>
                <a:cubicBezTo>
                  <a:pt x="1013" y="36"/>
                  <a:pt x="1015" y="46"/>
                  <a:pt x="1015" y="57"/>
                </a:cubicBezTo>
                <a:cubicBezTo>
                  <a:pt x="1015" y="67"/>
                  <a:pt x="1013" y="77"/>
                  <a:pt x="1009" y="86"/>
                </a:cubicBezTo>
                <a:cubicBezTo>
                  <a:pt x="1004" y="94"/>
                  <a:pt x="998" y="101"/>
                  <a:pt x="989" y="106"/>
                </a:cubicBezTo>
                <a:cubicBezTo>
                  <a:pt x="980" y="111"/>
                  <a:pt x="968" y="114"/>
                  <a:pt x="954" y="114"/>
                </a:cubicBezTo>
                <a:close/>
                <a:moveTo>
                  <a:pt x="954" y="95"/>
                </a:moveTo>
                <a:cubicBezTo>
                  <a:pt x="963" y="95"/>
                  <a:pt x="971" y="93"/>
                  <a:pt x="977" y="90"/>
                </a:cubicBezTo>
                <a:cubicBezTo>
                  <a:pt x="983" y="86"/>
                  <a:pt x="987" y="82"/>
                  <a:pt x="990" y="76"/>
                </a:cubicBezTo>
                <a:cubicBezTo>
                  <a:pt x="992" y="70"/>
                  <a:pt x="994" y="64"/>
                  <a:pt x="994" y="57"/>
                </a:cubicBezTo>
                <a:cubicBezTo>
                  <a:pt x="994" y="49"/>
                  <a:pt x="992" y="43"/>
                  <a:pt x="990" y="37"/>
                </a:cubicBezTo>
                <a:cubicBezTo>
                  <a:pt x="987" y="32"/>
                  <a:pt x="983" y="27"/>
                  <a:pt x="977" y="24"/>
                </a:cubicBezTo>
                <a:cubicBezTo>
                  <a:pt x="971" y="21"/>
                  <a:pt x="963" y="19"/>
                  <a:pt x="953" y="19"/>
                </a:cubicBezTo>
                <a:cubicBezTo>
                  <a:pt x="915" y="19"/>
                  <a:pt x="915" y="19"/>
                  <a:pt x="915" y="19"/>
                </a:cubicBezTo>
                <a:cubicBezTo>
                  <a:pt x="915" y="95"/>
                  <a:pt x="915" y="95"/>
                  <a:pt x="915" y="95"/>
                </a:cubicBezTo>
                <a:lnTo>
                  <a:pt x="954" y="95"/>
                </a:lnTo>
                <a:close/>
                <a:moveTo>
                  <a:pt x="1128" y="161"/>
                </a:moveTo>
                <a:cubicBezTo>
                  <a:pt x="1127" y="161"/>
                  <a:pt x="1127" y="161"/>
                  <a:pt x="1127" y="161"/>
                </a:cubicBezTo>
                <a:cubicBezTo>
                  <a:pt x="1126" y="164"/>
                  <a:pt x="1124" y="167"/>
                  <a:pt x="1120" y="171"/>
                </a:cubicBezTo>
                <a:cubicBezTo>
                  <a:pt x="1117" y="174"/>
                  <a:pt x="1113" y="177"/>
                  <a:pt x="1107" y="179"/>
                </a:cubicBezTo>
                <a:cubicBezTo>
                  <a:pt x="1102" y="182"/>
                  <a:pt x="1095" y="183"/>
                  <a:pt x="1087" y="183"/>
                </a:cubicBezTo>
                <a:cubicBezTo>
                  <a:pt x="1079" y="183"/>
                  <a:pt x="1071" y="181"/>
                  <a:pt x="1064" y="178"/>
                </a:cubicBezTo>
                <a:cubicBezTo>
                  <a:pt x="1057" y="175"/>
                  <a:pt x="1052" y="170"/>
                  <a:pt x="1047" y="164"/>
                </a:cubicBezTo>
                <a:cubicBezTo>
                  <a:pt x="1043" y="158"/>
                  <a:pt x="1041" y="150"/>
                  <a:pt x="1041" y="141"/>
                </a:cubicBezTo>
                <a:cubicBezTo>
                  <a:pt x="1041" y="134"/>
                  <a:pt x="1043" y="127"/>
                  <a:pt x="1046" y="122"/>
                </a:cubicBezTo>
                <a:cubicBezTo>
                  <a:pt x="1049" y="118"/>
                  <a:pt x="1053" y="114"/>
                  <a:pt x="1058" y="111"/>
                </a:cubicBezTo>
                <a:cubicBezTo>
                  <a:pt x="1063" y="108"/>
                  <a:pt x="1069" y="106"/>
                  <a:pt x="1075" y="105"/>
                </a:cubicBezTo>
                <a:cubicBezTo>
                  <a:pt x="1081" y="104"/>
                  <a:pt x="1087" y="102"/>
                  <a:pt x="1094" y="102"/>
                </a:cubicBezTo>
                <a:cubicBezTo>
                  <a:pt x="1102" y="101"/>
                  <a:pt x="1109" y="100"/>
                  <a:pt x="1114" y="99"/>
                </a:cubicBezTo>
                <a:cubicBezTo>
                  <a:pt x="1119" y="99"/>
                  <a:pt x="1123" y="98"/>
                  <a:pt x="1125" y="96"/>
                </a:cubicBezTo>
                <a:cubicBezTo>
                  <a:pt x="1127" y="95"/>
                  <a:pt x="1128" y="93"/>
                  <a:pt x="1128" y="89"/>
                </a:cubicBezTo>
                <a:cubicBezTo>
                  <a:pt x="1128" y="89"/>
                  <a:pt x="1128" y="89"/>
                  <a:pt x="1128" y="89"/>
                </a:cubicBezTo>
                <a:cubicBezTo>
                  <a:pt x="1128" y="80"/>
                  <a:pt x="1126" y="73"/>
                  <a:pt x="1121" y="68"/>
                </a:cubicBezTo>
                <a:cubicBezTo>
                  <a:pt x="1117" y="64"/>
                  <a:pt x="1110" y="61"/>
                  <a:pt x="1100" y="61"/>
                </a:cubicBezTo>
                <a:cubicBezTo>
                  <a:pt x="1090" y="61"/>
                  <a:pt x="1082" y="63"/>
                  <a:pt x="1077" y="68"/>
                </a:cubicBezTo>
                <a:cubicBezTo>
                  <a:pt x="1071" y="72"/>
                  <a:pt x="1067" y="77"/>
                  <a:pt x="1065" y="82"/>
                </a:cubicBezTo>
                <a:cubicBezTo>
                  <a:pt x="1045" y="75"/>
                  <a:pt x="1045" y="75"/>
                  <a:pt x="1045" y="75"/>
                </a:cubicBezTo>
                <a:cubicBezTo>
                  <a:pt x="1049" y="66"/>
                  <a:pt x="1053" y="60"/>
                  <a:pt x="1059" y="55"/>
                </a:cubicBezTo>
                <a:cubicBezTo>
                  <a:pt x="1065" y="51"/>
                  <a:pt x="1072" y="48"/>
                  <a:pt x="1079" y="46"/>
                </a:cubicBezTo>
                <a:cubicBezTo>
                  <a:pt x="1086" y="44"/>
                  <a:pt x="1092" y="43"/>
                  <a:pt x="1099" y="43"/>
                </a:cubicBezTo>
                <a:cubicBezTo>
                  <a:pt x="1104" y="43"/>
                  <a:pt x="1109" y="43"/>
                  <a:pt x="1114" y="44"/>
                </a:cubicBezTo>
                <a:cubicBezTo>
                  <a:pt x="1120" y="45"/>
                  <a:pt x="1125" y="48"/>
                  <a:pt x="1131" y="51"/>
                </a:cubicBezTo>
                <a:cubicBezTo>
                  <a:pt x="1136" y="54"/>
                  <a:pt x="1140" y="59"/>
                  <a:pt x="1144" y="65"/>
                </a:cubicBezTo>
                <a:cubicBezTo>
                  <a:pt x="1147" y="71"/>
                  <a:pt x="1149" y="80"/>
                  <a:pt x="1149" y="91"/>
                </a:cubicBezTo>
                <a:cubicBezTo>
                  <a:pt x="1149" y="180"/>
                  <a:pt x="1149" y="180"/>
                  <a:pt x="1149" y="180"/>
                </a:cubicBezTo>
                <a:cubicBezTo>
                  <a:pt x="1128" y="180"/>
                  <a:pt x="1128" y="180"/>
                  <a:pt x="1128" y="180"/>
                </a:cubicBezTo>
                <a:lnTo>
                  <a:pt x="1128" y="161"/>
                </a:lnTo>
                <a:close/>
                <a:moveTo>
                  <a:pt x="1128" y="131"/>
                </a:moveTo>
                <a:cubicBezTo>
                  <a:pt x="1128" y="112"/>
                  <a:pt x="1128" y="112"/>
                  <a:pt x="1128" y="112"/>
                </a:cubicBezTo>
                <a:cubicBezTo>
                  <a:pt x="1128" y="113"/>
                  <a:pt x="1126" y="114"/>
                  <a:pt x="1123" y="115"/>
                </a:cubicBezTo>
                <a:cubicBezTo>
                  <a:pt x="1120" y="116"/>
                  <a:pt x="1116" y="116"/>
                  <a:pt x="1112" y="117"/>
                </a:cubicBezTo>
                <a:cubicBezTo>
                  <a:pt x="1109" y="117"/>
                  <a:pt x="1105" y="118"/>
                  <a:pt x="1101" y="118"/>
                </a:cubicBezTo>
                <a:cubicBezTo>
                  <a:pt x="1098" y="119"/>
                  <a:pt x="1095" y="119"/>
                  <a:pt x="1093" y="120"/>
                </a:cubicBezTo>
                <a:cubicBezTo>
                  <a:pt x="1087" y="120"/>
                  <a:pt x="1082" y="121"/>
                  <a:pt x="1078" y="123"/>
                </a:cubicBezTo>
                <a:cubicBezTo>
                  <a:pt x="1073" y="124"/>
                  <a:pt x="1069" y="127"/>
                  <a:pt x="1066" y="130"/>
                </a:cubicBezTo>
                <a:cubicBezTo>
                  <a:pt x="1063" y="133"/>
                  <a:pt x="1062" y="137"/>
                  <a:pt x="1062" y="142"/>
                </a:cubicBezTo>
                <a:cubicBezTo>
                  <a:pt x="1062" y="150"/>
                  <a:pt x="1065" y="155"/>
                  <a:pt x="1070" y="159"/>
                </a:cubicBezTo>
                <a:cubicBezTo>
                  <a:pt x="1075" y="162"/>
                  <a:pt x="1082" y="164"/>
                  <a:pt x="1090" y="164"/>
                </a:cubicBezTo>
                <a:cubicBezTo>
                  <a:pt x="1099" y="164"/>
                  <a:pt x="1106" y="163"/>
                  <a:pt x="1111" y="159"/>
                </a:cubicBezTo>
                <a:cubicBezTo>
                  <a:pt x="1117" y="156"/>
                  <a:pt x="1121" y="152"/>
                  <a:pt x="1124" y="147"/>
                </a:cubicBezTo>
                <a:cubicBezTo>
                  <a:pt x="1127" y="142"/>
                  <a:pt x="1128" y="136"/>
                  <a:pt x="1128" y="131"/>
                </a:cubicBezTo>
                <a:close/>
                <a:moveTo>
                  <a:pt x="1837" y="147"/>
                </a:moveTo>
                <a:cubicBezTo>
                  <a:pt x="1837" y="154"/>
                  <a:pt x="1839" y="161"/>
                  <a:pt x="1843" y="166"/>
                </a:cubicBezTo>
                <a:cubicBezTo>
                  <a:pt x="1847" y="171"/>
                  <a:pt x="1851" y="175"/>
                  <a:pt x="1857" y="178"/>
                </a:cubicBezTo>
                <a:cubicBezTo>
                  <a:pt x="1862" y="180"/>
                  <a:pt x="1868" y="181"/>
                  <a:pt x="1874" y="181"/>
                </a:cubicBezTo>
                <a:cubicBezTo>
                  <a:pt x="1878" y="181"/>
                  <a:pt x="1881" y="181"/>
                  <a:pt x="1884" y="181"/>
                </a:cubicBezTo>
                <a:cubicBezTo>
                  <a:pt x="1886" y="180"/>
                  <a:pt x="1888" y="179"/>
                  <a:pt x="1889" y="179"/>
                </a:cubicBezTo>
                <a:cubicBezTo>
                  <a:pt x="1885" y="160"/>
                  <a:pt x="1885" y="160"/>
                  <a:pt x="1885" y="160"/>
                </a:cubicBezTo>
                <a:cubicBezTo>
                  <a:pt x="1884" y="160"/>
                  <a:pt x="1883" y="161"/>
                  <a:pt x="1882" y="161"/>
                </a:cubicBezTo>
                <a:cubicBezTo>
                  <a:pt x="1880" y="161"/>
                  <a:pt x="1878" y="161"/>
                  <a:pt x="1876" y="161"/>
                </a:cubicBezTo>
                <a:cubicBezTo>
                  <a:pt x="1873" y="161"/>
                  <a:pt x="1870" y="161"/>
                  <a:pt x="1867" y="160"/>
                </a:cubicBezTo>
                <a:cubicBezTo>
                  <a:pt x="1865" y="159"/>
                  <a:pt x="1862" y="157"/>
                  <a:pt x="1861" y="154"/>
                </a:cubicBezTo>
                <a:cubicBezTo>
                  <a:pt x="1859" y="151"/>
                  <a:pt x="1858" y="147"/>
                  <a:pt x="1858" y="14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87" y="62"/>
                  <a:pt x="1887" y="62"/>
                  <a:pt x="1887" y="62"/>
                </a:cubicBezTo>
                <a:cubicBezTo>
                  <a:pt x="1887" y="45"/>
                  <a:pt x="1887" y="45"/>
                  <a:pt x="1887" y="45"/>
                </a:cubicBezTo>
                <a:cubicBezTo>
                  <a:pt x="1858" y="45"/>
                  <a:pt x="1858" y="45"/>
                  <a:pt x="1858" y="45"/>
                </a:cubicBezTo>
                <a:cubicBezTo>
                  <a:pt x="1858" y="12"/>
                  <a:pt x="1858" y="12"/>
                  <a:pt x="1858" y="12"/>
                </a:cubicBezTo>
                <a:cubicBezTo>
                  <a:pt x="1837" y="12"/>
                  <a:pt x="1837" y="12"/>
                  <a:pt x="1837" y="12"/>
                </a:cubicBezTo>
                <a:cubicBezTo>
                  <a:pt x="1837" y="45"/>
                  <a:pt x="1837" y="45"/>
                  <a:pt x="1837" y="45"/>
                </a:cubicBezTo>
                <a:cubicBezTo>
                  <a:pt x="1817" y="45"/>
                  <a:pt x="1817" y="45"/>
                  <a:pt x="1817" y="45"/>
                </a:cubicBezTo>
                <a:cubicBezTo>
                  <a:pt x="1817" y="62"/>
                  <a:pt x="1817" y="62"/>
                  <a:pt x="1817" y="62"/>
                </a:cubicBezTo>
                <a:cubicBezTo>
                  <a:pt x="1837" y="62"/>
                  <a:pt x="1837" y="62"/>
                  <a:pt x="1837" y="62"/>
                </a:cubicBezTo>
                <a:lnTo>
                  <a:pt x="1837" y="147"/>
                </a:lnTo>
                <a:close/>
                <a:moveTo>
                  <a:pt x="2010" y="163"/>
                </a:moveTo>
                <a:cubicBezTo>
                  <a:pt x="2014" y="157"/>
                  <a:pt x="2016" y="150"/>
                  <a:pt x="2016" y="142"/>
                </a:cubicBezTo>
                <a:cubicBezTo>
                  <a:pt x="2016" y="133"/>
                  <a:pt x="2013" y="125"/>
                  <a:pt x="2008" y="119"/>
                </a:cubicBezTo>
                <a:cubicBezTo>
                  <a:pt x="2002" y="113"/>
                  <a:pt x="1993" y="108"/>
                  <a:pt x="1981" y="105"/>
                </a:cubicBezTo>
                <a:cubicBezTo>
                  <a:pt x="1961" y="101"/>
                  <a:pt x="1961" y="101"/>
                  <a:pt x="1961" y="101"/>
                </a:cubicBezTo>
                <a:cubicBezTo>
                  <a:pt x="1953" y="99"/>
                  <a:pt x="1947" y="96"/>
                  <a:pt x="1943" y="93"/>
                </a:cubicBezTo>
                <a:cubicBezTo>
                  <a:pt x="1939" y="90"/>
                  <a:pt x="1937" y="86"/>
                  <a:pt x="1937" y="81"/>
                </a:cubicBezTo>
                <a:cubicBezTo>
                  <a:pt x="1937" y="75"/>
                  <a:pt x="1940" y="70"/>
                  <a:pt x="1946" y="67"/>
                </a:cubicBezTo>
                <a:cubicBezTo>
                  <a:pt x="1951" y="63"/>
                  <a:pt x="1958" y="61"/>
                  <a:pt x="1966" y="61"/>
                </a:cubicBezTo>
                <a:cubicBezTo>
                  <a:pt x="1972" y="61"/>
                  <a:pt x="1977" y="62"/>
                  <a:pt x="1981" y="64"/>
                </a:cubicBezTo>
                <a:cubicBezTo>
                  <a:pt x="1985" y="66"/>
                  <a:pt x="1988" y="68"/>
                  <a:pt x="1990" y="71"/>
                </a:cubicBezTo>
                <a:cubicBezTo>
                  <a:pt x="1992" y="74"/>
                  <a:pt x="1994" y="77"/>
                  <a:pt x="1995" y="80"/>
                </a:cubicBezTo>
                <a:cubicBezTo>
                  <a:pt x="2014" y="75"/>
                  <a:pt x="2014" y="75"/>
                  <a:pt x="2014" y="75"/>
                </a:cubicBezTo>
                <a:cubicBezTo>
                  <a:pt x="2011" y="65"/>
                  <a:pt x="2005" y="58"/>
                  <a:pt x="1998" y="52"/>
                </a:cubicBezTo>
                <a:cubicBezTo>
                  <a:pt x="1990" y="46"/>
                  <a:pt x="1979" y="43"/>
                  <a:pt x="1966" y="43"/>
                </a:cubicBezTo>
                <a:cubicBezTo>
                  <a:pt x="1957" y="43"/>
                  <a:pt x="1948" y="45"/>
                  <a:pt x="1941" y="48"/>
                </a:cubicBezTo>
                <a:cubicBezTo>
                  <a:pt x="1933" y="51"/>
                  <a:pt x="1927" y="56"/>
                  <a:pt x="1923" y="62"/>
                </a:cubicBezTo>
                <a:cubicBezTo>
                  <a:pt x="1919" y="68"/>
                  <a:pt x="1917" y="74"/>
                  <a:pt x="1917" y="82"/>
                </a:cubicBezTo>
                <a:cubicBezTo>
                  <a:pt x="1917" y="91"/>
                  <a:pt x="1919" y="99"/>
                  <a:pt x="1925" y="105"/>
                </a:cubicBezTo>
                <a:cubicBezTo>
                  <a:pt x="1931" y="111"/>
                  <a:pt x="1940" y="116"/>
                  <a:pt x="1952" y="119"/>
                </a:cubicBezTo>
                <a:cubicBezTo>
                  <a:pt x="1975" y="124"/>
                  <a:pt x="1975" y="124"/>
                  <a:pt x="1975" y="124"/>
                </a:cubicBezTo>
                <a:cubicBezTo>
                  <a:pt x="1982" y="126"/>
                  <a:pt x="1987" y="128"/>
                  <a:pt x="1990" y="131"/>
                </a:cubicBezTo>
                <a:cubicBezTo>
                  <a:pt x="1993" y="134"/>
                  <a:pt x="1995" y="138"/>
                  <a:pt x="1995" y="143"/>
                </a:cubicBezTo>
                <a:cubicBezTo>
                  <a:pt x="1995" y="149"/>
                  <a:pt x="1992" y="154"/>
                  <a:pt x="1986" y="158"/>
                </a:cubicBezTo>
                <a:cubicBezTo>
                  <a:pt x="1981" y="162"/>
                  <a:pt x="1973" y="164"/>
                  <a:pt x="1963" y="164"/>
                </a:cubicBezTo>
                <a:cubicBezTo>
                  <a:pt x="1955" y="164"/>
                  <a:pt x="1948" y="162"/>
                  <a:pt x="1943" y="159"/>
                </a:cubicBezTo>
                <a:cubicBezTo>
                  <a:pt x="1937" y="155"/>
                  <a:pt x="1934" y="150"/>
                  <a:pt x="1932" y="142"/>
                </a:cubicBezTo>
                <a:cubicBezTo>
                  <a:pt x="1912" y="147"/>
                  <a:pt x="1912" y="147"/>
                  <a:pt x="1912" y="147"/>
                </a:cubicBezTo>
                <a:cubicBezTo>
                  <a:pt x="1915" y="159"/>
                  <a:pt x="1920" y="168"/>
                  <a:pt x="1929" y="173"/>
                </a:cubicBezTo>
                <a:cubicBezTo>
                  <a:pt x="1939" y="179"/>
                  <a:pt x="1950" y="182"/>
                  <a:pt x="1964" y="182"/>
                </a:cubicBezTo>
                <a:cubicBezTo>
                  <a:pt x="1974" y="182"/>
                  <a:pt x="1983" y="181"/>
                  <a:pt x="1991" y="177"/>
                </a:cubicBezTo>
                <a:cubicBezTo>
                  <a:pt x="1999" y="174"/>
                  <a:pt x="2005" y="169"/>
                  <a:pt x="2010" y="163"/>
                </a:cubicBezTo>
                <a:close/>
                <a:moveTo>
                  <a:pt x="1223" y="191"/>
                </a:moveTo>
                <a:cubicBezTo>
                  <a:pt x="1219" y="201"/>
                  <a:pt x="1215" y="207"/>
                  <a:pt x="1210" y="209"/>
                </a:cubicBezTo>
                <a:cubicBezTo>
                  <a:pt x="1205" y="211"/>
                  <a:pt x="1198" y="211"/>
                  <a:pt x="1191" y="209"/>
                </a:cubicBezTo>
                <a:cubicBezTo>
                  <a:pt x="1185" y="227"/>
                  <a:pt x="1185" y="227"/>
                  <a:pt x="1185" y="227"/>
                </a:cubicBezTo>
                <a:cubicBezTo>
                  <a:pt x="1186" y="228"/>
                  <a:pt x="1188" y="229"/>
                  <a:pt x="1191" y="229"/>
                </a:cubicBezTo>
                <a:cubicBezTo>
                  <a:pt x="1194" y="230"/>
                  <a:pt x="1197" y="230"/>
                  <a:pt x="1201" y="230"/>
                </a:cubicBezTo>
                <a:cubicBezTo>
                  <a:pt x="1207" y="230"/>
                  <a:pt x="1212" y="229"/>
                  <a:pt x="1217" y="227"/>
                </a:cubicBezTo>
                <a:cubicBezTo>
                  <a:pt x="1222" y="224"/>
                  <a:pt x="1227" y="221"/>
                  <a:pt x="1231" y="216"/>
                </a:cubicBezTo>
                <a:cubicBezTo>
                  <a:pt x="1234" y="212"/>
                  <a:pt x="1238" y="206"/>
                  <a:pt x="1240" y="199"/>
                </a:cubicBezTo>
                <a:cubicBezTo>
                  <a:pt x="1298" y="45"/>
                  <a:pt x="1298" y="45"/>
                  <a:pt x="1298" y="45"/>
                </a:cubicBezTo>
                <a:cubicBezTo>
                  <a:pt x="1275" y="45"/>
                  <a:pt x="1275" y="45"/>
                  <a:pt x="1275" y="45"/>
                </a:cubicBezTo>
                <a:cubicBezTo>
                  <a:pt x="1238" y="152"/>
                  <a:pt x="1238" y="152"/>
                  <a:pt x="1238" y="152"/>
                </a:cubicBezTo>
                <a:cubicBezTo>
                  <a:pt x="1236" y="152"/>
                  <a:pt x="1236" y="152"/>
                  <a:pt x="1236" y="152"/>
                </a:cubicBezTo>
                <a:cubicBezTo>
                  <a:pt x="1199" y="45"/>
                  <a:pt x="1199" y="45"/>
                  <a:pt x="1199" y="45"/>
                </a:cubicBezTo>
                <a:cubicBezTo>
                  <a:pt x="1177" y="45"/>
                  <a:pt x="1177" y="45"/>
                  <a:pt x="1177" y="45"/>
                </a:cubicBezTo>
                <a:cubicBezTo>
                  <a:pt x="1227" y="180"/>
                  <a:pt x="1227" y="180"/>
                  <a:pt x="1227" y="180"/>
                </a:cubicBezTo>
                <a:lnTo>
                  <a:pt x="1223" y="191"/>
                </a:lnTo>
                <a:close/>
                <a:moveTo>
                  <a:pt x="1704" y="98"/>
                </a:moveTo>
                <a:cubicBezTo>
                  <a:pt x="1704" y="91"/>
                  <a:pt x="1706" y="84"/>
                  <a:pt x="1709" y="78"/>
                </a:cubicBezTo>
                <a:cubicBezTo>
                  <a:pt x="1712" y="73"/>
                  <a:pt x="1716" y="69"/>
                  <a:pt x="1721" y="66"/>
                </a:cubicBezTo>
                <a:cubicBezTo>
                  <a:pt x="1726" y="63"/>
                  <a:pt x="1732" y="62"/>
                  <a:pt x="1739" y="62"/>
                </a:cubicBezTo>
                <a:cubicBezTo>
                  <a:pt x="1748" y="62"/>
                  <a:pt x="1756" y="65"/>
                  <a:pt x="1761" y="70"/>
                </a:cubicBezTo>
                <a:cubicBezTo>
                  <a:pt x="1767" y="76"/>
                  <a:pt x="1770" y="85"/>
                  <a:pt x="1770" y="95"/>
                </a:cubicBezTo>
                <a:cubicBezTo>
                  <a:pt x="1770" y="180"/>
                  <a:pt x="1770" y="180"/>
                  <a:pt x="1770" y="180"/>
                </a:cubicBezTo>
                <a:cubicBezTo>
                  <a:pt x="1790" y="180"/>
                  <a:pt x="1790" y="180"/>
                  <a:pt x="1790" y="180"/>
                </a:cubicBezTo>
                <a:cubicBezTo>
                  <a:pt x="1790" y="94"/>
                  <a:pt x="1790" y="94"/>
                  <a:pt x="1790" y="94"/>
                </a:cubicBezTo>
                <a:cubicBezTo>
                  <a:pt x="1790" y="82"/>
                  <a:pt x="1788" y="73"/>
                  <a:pt x="1785" y="65"/>
                </a:cubicBezTo>
                <a:cubicBezTo>
                  <a:pt x="1781" y="58"/>
                  <a:pt x="1776" y="52"/>
                  <a:pt x="1769" y="48"/>
                </a:cubicBezTo>
                <a:cubicBezTo>
                  <a:pt x="1762" y="45"/>
                  <a:pt x="1754" y="43"/>
                  <a:pt x="1745" y="43"/>
                </a:cubicBezTo>
                <a:cubicBezTo>
                  <a:pt x="1734" y="43"/>
                  <a:pt x="1726" y="45"/>
                  <a:pt x="1720" y="49"/>
                </a:cubicBezTo>
                <a:cubicBezTo>
                  <a:pt x="1713" y="53"/>
                  <a:pt x="1708" y="59"/>
                  <a:pt x="1705" y="66"/>
                </a:cubicBezTo>
                <a:cubicBezTo>
                  <a:pt x="1704" y="66"/>
                  <a:pt x="1704" y="66"/>
                  <a:pt x="1704" y="66"/>
                </a:cubicBezTo>
                <a:cubicBezTo>
                  <a:pt x="1704" y="45"/>
                  <a:pt x="1704" y="45"/>
                  <a:pt x="1704" y="45"/>
                </a:cubicBezTo>
                <a:cubicBezTo>
                  <a:pt x="1684" y="45"/>
                  <a:pt x="1684" y="45"/>
                  <a:pt x="1684" y="45"/>
                </a:cubicBezTo>
                <a:cubicBezTo>
                  <a:pt x="1684" y="180"/>
                  <a:pt x="1684" y="180"/>
                  <a:pt x="1684" y="180"/>
                </a:cubicBezTo>
                <a:cubicBezTo>
                  <a:pt x="1704" y="180"/>
                  <a:pt x="1704" y="180"/>
                  <a:pt x="1704" y="180"/>
                </a:cubicBezTo>
                <a:lnTo>
                  <a:pt x="1704" y="98"/>
                </a:lnTo>
                <a:close/>
                <a:moveTo>
                  <a:pt x="1481" y="89"/>
                </a:moveTo>
                <a:cubicBezTo>
                  <a:pt x="1481" y="180"/>
                  <a:pt x="1481" y="180"/>
                  <a:pt x="1481" y="180"/>
                </a:cubicBezTo>
                <a:cubicBezTo>
                  <a:pt x="1502" y="180"/>
                  <a:pt x="1502" y="180"/>
                  <a:pt x="1502" y="180"/>
                </a:cubicBezTo>
                <a:cubicBezTo>
                  <a:pt x="1502" y="89"/>
                  <a:pt x="1502" y="89"/>
                  <a:pt x="1502" y="89"/>
                </a:cubicBezTo>
                <a:cubicBezTo>
                  <a:pt x="1502" y="73"/>
                  <a:pt x="1498" y="62"/>
                  <a:pt x="1490" y="54"/>
                </a:cubicBezTo>
                <a:cubicBezTo>
                  <a:pt x="1482" y="47"/>
                  <a:pt x="1473" y="43"/>
                  <a:pt x="1461" y="43"/>
                </a:cubicBezTo>
                <a:cubicBezTo>
                  <a:pt x="1451" y="43"/>
                  <a:pt x="1443" y="45"/>
                  <a:pt x="1436" y="49"/>
                </a:cubicBezTo>
                <a:cubicBezTo>
                  <a:pt x="1429" y="53"/>
                  <a:pt x="1424" y="59"/>
                  <a:pt x="1420" y="66"/>
                </a:cubicBezTo>
                <a:cubicBezTo>
                  <a:pt x="1419" y="66"/>
                  <a:pt x="1419" y="66"/>
                  <a:pt x="1419" y="66"/>
                </a:cubicBezTo>
                <a:cubicBezTo>
                  <a:pt x="1415" y="59"/>
                  <a:pt x="1411" y="53"/>
                  <a:pt x="1405" y="49"/>
                </a:cubicBezTo>
                <a:cubicBezTo>
                  <a:pt x="1399" y="45"/>
                  <a:pt x="1391" y="43"/>
                  <a:pt x="1382" y="43"/>
                </a:cubicBezTo>
                <a:cubicBezTo>
                  <a:pt x="1374" y="43"/>
                  <a:pt x="1366" y="45"/>
                  <a:pt x="1360" y="49"/>
                </a:cubicBezTo>
                <a:cubicBezTo>
                  <a:pt x="1354" y="53"/>
                  <a:pt x="1349" y="59"/>
                  <a:pt x="1346" y="66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24" y="45"/>
                  <a:pt x="1324" y="45"/>
                  <a:pt x="1324" y="45"/>
                </a:cubicBezTo>
                <a:cubicBezTo>
                  <a:pt x="1324" y="180"/>
                  <a:pt x="1324" y="180"/>
                  <a:pt x="1324" y="180"/>
                </a:cubicBezTo>
                <a:cubicBezTo>
                  <a:pt x="1345" y="180"/>
                  <a:pt x="1345" y="180"/>
                  <a:pt x="1345" y="180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5" y="89"/>
                  <a:pt x="1347" y="83"/>
                  <a:pt x="1349" y="78"/>
                </a:cubicBezTo>
                <a:cubicBezTo>
                  <a:pt x="1352" y="73"/>
                  <a:pt x="1356" y="69"/>
                  <a:pt x="1361" y="66"/>
                </a:cubicBezTo>
                <a:cubicBezTo>
                  <a:pt x="1365" y="63"/>
                  <a:pt x="1370" y="62"/>
                  <a:pt x="1376" y="62"/>
                </a:cubicBezTo>
                <a:cubicBezTo>
                  <a:pt x="1384" y="62"/>
                  <a:pt x="1390" y="64"/>
                  <a:pt x="1395" y="69"/>
                </a:cubicBezTo>
                <a:cubicBezTo>
                  <a:pt x="1400" y="73"/>
                  <a:pt x="1403" y="80"/>
                  <a:pt x="1403" y="87"/>
                </a:cubicBezTo>
                <a:cubicBezTo>
                  <a:pt x="1403" y="180"/>
                  <a:pt x="1403" y="180"/>
                  <a:pt x="1403" y="180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4" y="92"/>
                  <a:pt x="1424" y="92"/>
                  <a:pt x="1424" y="92"/>
                </a:cubicBezTo>
                <a:cubicBezTo>
                  <a:pt x="1424" y="83"/>
                  <a:pt x="1426" y="76"/>
                  <a:pt x="1431" y="70"/>
                </a:cubicBezTo>
                <a:cubicBezTo>
                  <a:pt x="1437" y="64"/>
                  <a:pt x="1444" y="62"/>
                  <a:pt x="1453" y="62"/>
                </a:cubicBezTo>
                <a:cubicBezTo>
                  <a:pt x="1461" y="62"/>
                  <a:pt x="1467" y="64"/>
                  <a:pt x="1473" y="68"/>
                </a:cubicBezTo>
                <a:cubicBezTo>
                  <a:pt x="1478" y="72"/>
                  <a:pt x="1481" y="79"/>
                  <a:pt x="1481" y="89"/>
                </a:cubicBezTo>
                <a:close/>
                <a:moveTo>
                  <a:pt x="1541" y="150"/>
                </a:moveTo>
                <a:cubicBezTo>
                  <a:pt x="1536" y="139"/>
                  <a:pt x="1533" y="127"/>
                  <a:pt x="1533" y="113"/>
                </a:cubicBezTo>
                <a:cubicBezTo>
                  <a:pt x="1533" y="99"/>
                  <a:pt x="1536" y="87"/>
                  <a:pt x="1541" y="77"/>
                </a:cubicBezTo>
                <a:cubicBezTo>
                  <a:pt x="1546" y="66"/>
                  <a:pt x="1553" y="58"/>
                  <a:pt x="1562" y="52"/>
                </a:cubicBezTo>
                <a:cubicBezTo>
                  <a:pt x="1571" y="46"/>
                  <a:pt x="1582" y="43"/>
                  <a:pt x="1594" y="43"/>
                </a:cubicBezTo>
                <a:cubicBezTo>
                  <a:pt x="1601" y="43"/>
                  <a:pt x="1608" y="44"/>
                  <a:pt x="1615" y="46"/>
                </a:cubicBezTo>
                <a:cubicBezTo>
                  <a:pt x="1622" y="49"/>
                  <a:pt x="1628" y="53"/>
                  <a:pt x="1634" y="58"/>
                </a:cubicBezTo>
                <a:cubicBezTo>
                  <a:pt x="1639" y="63"/>
                  <a:pt x="1644" y="70"/>
                  <a:pt x="1647" y="79"/>
                </a:cubicBezTo>
                <a:cubicBezTo>
                  <a:pt x="1650" y="87"/>
                  <a:pt x="1652" y="98"/>
                  <a:pt x="1652" y="110"/>
                </a:cubicBezTo>
                <a:cubicBezTo>
                  <a:pt x="1652" y="119"/>
                  <a:pt x="1652" y="119"/>
                  <a:pt x="1652" y="119"/>
                </a:cubicBezTo>
                <a:cubicBezTo>
                  <a:pt x="1554" y="119"/>
                  <a:pt x="1554" y="119"/>
                  <a:pt x="1554" y="119"/>
                </a:cubicBezTo>
                <a:cubicBezTo>
                  <a:pt x="1554" y="128"/>
                  <a:pt x="1556" y="136"/>
                  <a:pt x="1559" y="142"/>
                </a:cubicBezTo>
                <a:cubicBezTo>
                  <a:pt x="1563" y="149"/>
                  <a:pt x="1568" y="155"/>
                  <a:pt x="1574" y="158"/>
                </a:cubicBezTo>
                <a:cubicBezTo>
                  <a:pt x="1580" y="162"/>
                  <a:pt x="1588" y="164"/>
                  <a:pt x="1596" y="164"/>
                </a:cubicBezTo>
                <a:cubicBezTo>
                  <a:pt x="1602" y="164"/>
                  <a:pt x="1606" y="163"/>
                  <a:pt x="1611" y="161"/>
                </a:cubicBezTo>
                <a:cubicBezTo>
                  <a:pt x="1615" y="160"/>
                  <a:pt x="1619" y="158"/>
                  <a:pt x="1622" y="154"/>
                </a:cubicBezTo>
                <a:cubicBezTo>
                  <a:pt x="1626" y="151"/>
                  <a:pt x="1628" y="147"/>
                  <a:pt x="1630" y="143"/>
                </a:cubicBezTo>
                <a:cubicBezTo>
                  <a:pt x="1650" y="148"/>
                  <a:pt x="1650" y="148"/>
                  <a:pt x="1650" y="148"/>
                </a:cubicBezTo>
                <a:cubicBezTo>
                  <a:pt x="1648" y="155"/>
                  <a:pt x="1644" y="161"/>
                  <a:pt x="1639" y="166"/>
                </a:cubicBezTo>
                <a:cubicBezTo>
                  <a:pt x="1634" y="171"/>
                  <a:pt x="1628" y="175"/>
                  <a:pt x="1621" y="178"/>
                </a:cubicBezTo>
                <a:cubicBezTo>
                  <a:pt x="1613" y="181"/>
                  <a:pt x="1605" y="182"/>
                  <a:pt x="1596" y="182"/>
                </a:cubicBezTo>
                <a:cubicBezTo>
                  <a:pt x="1583" y="182"/>
                  <a:pt x="1572" y="180"/>
                  <a:pt x="1562" y="174"/>
                </a:cubicBezTo>
                <a:cubicBezTo>
                  <a:pt x="1553" y="168"/>
                  <a:pt x="1546" y="160"/>
                  <a:pt x="1541" y="150"/>
                </a:cubicBezTo>
                <a:close/>
                <a:moveTo>
                  <a:pt x="1554" y="101"/>
                </a:moveTo>
                <a:cubicBezTo>
                  <a:pt x="1631" y="101"/>
                  <a:pt x="1631" y="101"/>
                  <a:pt x="1631" y="101"/>
                </a:cubicBezTo>
                <a:cubicBezTo>
                  <a:pt x="1631" y="94"/>
                  <a:pt x="1629" y="87"/>
                  <a:pt x="1626" y="81"/>
                </a:cubicBezTo>
                <a:cubicBezTo>
                  <a:pt x="1623" y="75"/>
                  <a:pt x="1619" y="70"/>
                  <a:pt x="1614" y="67"/>
                </a:cubicBezTo>
                <a:cubicBezTo>
                  <a:pt x="1608" y="63"/>
                  <a:pt x="1601" y="62"/>
                  <a:pt x="1594" y="62"/>
                </a:cubicBezTo>
                <a:cubicBezTo>
                  <a:pt x="1586" y="62"/>
                  <a:pt x="1579" y="64"/>
                  <a:pt x="1573" y="68"/>
                </a:cubicBezTo>
                <a:cubicBezTo>
                  <a:pt x="1567" y="72"/>
                  <a:pt x="1562" y="77"/>
                  <a:pt x="1559" y="84"/>
                </a:cubicBezTo>
                <a:cubicBezTo>
                  <a:pt x="1556" y="89"/>
                  <a:pt x="1554" y="95"/>
                  <a:pt x="1554" y="101"/>
                </a:cubicBezTo>
                <a:close/>
                <a:moveTo>
                  <a:pt x="460" y="348"/>
                </a:moveTo>
                <a:cubicBezTo>
                  <a:pt x="463" y="353"/>
                  <a:pt x="465" y="361"/>
                  <a:pt x="465" y="371"/>
                </a:cubicBezTo>
                <a:cubicBezTo>
                  <a:pt x="465" y="450"/>
                  <a:pt x="465" y="450"/>
                  <a:pt x="465" y="450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6" y="434"/>
                  <a:pt x="446" y="434"/>
                  <a:pt x="446" y="434"/>
                </a:cubicBezTo>
                <a:cubicBezTo>
                  <a:pt x="444" y="436"/>
                  <a:pt x="442" y="439"/>
                  <a:pt x="439" y="442"/>
                </a:cubicBezTo>
                <a:cubicBezTo>
                  <a:pt x="436" y="445"/>
                  <a:pt x="432" y="448"/>
                  <a:pt x="428" y="450"/>
                </a:cubicBezTo>
                <a:cubicBezTo>
                  <a:pt x="423" y="452"/>
                  <a:pt x="417" y="453"/>
                  <a:pt x="410" y="453"/>
                </a:cubicBezTo>
                <a:cubicBezTo>
                  <a:pt x="402" y="453"/>
                  <a:pt x="395" y="451"/>
                  <a:pt x="389" y="449"/>
                </a:cubicBezTo>
                <a:cubicBezTo>
                  <a:pt x="383" y="446"/>
                  <a:pt x="378" y="441"/>
                  <a:pt x="374" y="436"/>
                </a:cubicBezTo>
                <a:cubicBezTo>
                  <a:pt x="370" y="430"/>
                  <a:pt x="369" y="424"/>
                  <a:pt x="369" y="416"/>
                </a:cubicBezTo>
                <a:cubicBezTo>
                  <a:pt x="369" y="409"/>
                  <a:pt x="370" y="403"/>
                  <a:pt x="373" y="399"/>
                </a:cubicBezTo>
                <a:cubicBezTo>
                  <a:pt x="375" y="395"/>
                  <a:pt x="379" y="391"/>
                  <a:pt x="384" y="389"/>
                </a:cubicBezTo>
                <a:cubicBezTo>
                  <a:pt x="388" y="386"/>
                  <a:pt x="393" y="385"/>
                  <a:pt x="399" y="383"/>
                </a:cubicBezTo>
                <a:cubicBezTo>
                  <a:pt x="404" y="382"/>
                  <a:pt x="410" y="381"/>
                  <a:pt x="415" y="380"/>
                </a:cubicBezTo>
                <a:cubicBezTo>
                  <a:pt x="423" y="379"/>
                  <a:pt x="429" y="379"/>
                  <a:pt x="433" y="378"/>
                </a:cubicBezTo>
                <a:cubicBezTo>
                  <a:pt x="438" y="378"/>
                  <a:pt x="441" y="377"/>
                  <a:pt x="443" y="376"/>
                </a:cubicBezTo>
                <a:cubicBezTo>
                  <a:pt x="445" y="375"/>
                  <a:pt x="446" y="372"/>
                  <a:pt x="446" y="369"/>
                </a:cubicBezTo>
                <a:cubicBezTo>
                  <a:pt x="446" y="369"/>
                  <a:pt x="446" y="369"/>
                  <a:pt x="446" y="369"/>
                </a:cubicBezTo>
                <a:cubicBezTo>
                  <a:pt x="446" y="361"/>
                  <a:pt x="444" y="355"/>
                  <a:pt x="440" y="351"/>
                </a:cubicBezTo>
                <a:cubicBezTo>
                  <a:pt x="436" y="346"/>
                  <a:pt x="430" y="344"/>
                  <a:pt x="421" y="344"/>
                </a:cubicBezTo>
                <a:cubicBezTo>
                  <a:pt x="412" y="344"/>
                  <a:pt x="405" y="346"/>
                  <a:pt x="400" y="350"/>
                </a:cubicBezTo>
                <a:cubicBezTo>
                  <a:pt x="395" y="354"/>
                  <a:pt x="392" y="358"/>
                  <a:pt x="390" y="363"/>
                </a:cubicBezTo>
                <a:cubicBezTo>
                  <a:pt x="372" y="356"/>
                  <a:pt x="372" y="356"/>
                  <a:pt x="372" y="356"/>
                </a:cubicBezTo>
                <a:cubicBezTo>
                  <a:pt x="375" y="349"/>
                  <a:pt x="379" y="343"/>
                  <a:pt x="385" y="339"/>
                </a:cubicBezTo>
                <a:cubicBezTo>
                  <a:pt x="390" y="335"/>
                  <a:pt x="396" y="332"/>
                  <a:pt x="402" y="330"/>
                </a:cubicBezTo>
                <a:cubicBezTo>
                  <a:pt x="408" y="329"/>
                  <a:pt x="414" y="328"/>
                  <a:pt x="420" y="328"/>
                </a:cubicBezTo>
                <a:cubicBezTo>
                  <a:pt x="424" y="328"/>
                  <a:pt x="429" y="328"/>
                  <a:pt x="434" y="329"/>
                </a:cubicBezTo>
                <a:cubicBezTo>
                  <a:pt x="439" y="330"/>
                  <a:pt x="444" y="332"/>
                  <a:pt x="448" y="335"/>
                </a:cubicBezTo>
                <a:cubicBezTo>
                  <a:pt x="453" y="338"/>
                  <a:pt x="457" y="342"/>
                  <a:pt x="460" y="348"/>
                </a:cubicBezTo>
                <a:close/>
                <a:moveTo>
                  <a:pt x="446" y="390"/>
                </a:moveTo>
                <a:cubicBezTo>
                  <a:pt x="446" y="390"/>
                  <a:pt x="444" y="391"/>
                  <a:pt x="441" y="392"/>
                </a:cubicBezTo>
                <a:cubicBezTo>
                  <a:pt x="439" y="393"/>
                  <a:pt x="436" y="393"/>
                  <a:pt x="432" y="394"/>
                </a:cubicBezTo>
                <a:cubicBezTo>
                  <a:pt x="429" y="395"/>
                  <a:pt x="425" y="395"/>
                  <a:pt x="422" y="395"/>
                </a:cubicBezTo>
                <a:cubicBezTo>
                  <a:pt x="419" y="396"/>
                  <a:pt x="416" y="396"/>
                  <a:pt x="414" y="396"/>
                </a:cubicBezTo>
                <a:cubicBezTo>
                  <a:pt x="410" y="397"/>
                  <a:pt x="405" y="398"/>
                  <a:pt x="401" y="399"/>
                </a:cubicBezTo>
                <a:cubicBezTo>
                  <a:pt x="397" y="401"/>
                  <a:pt x="393" y="403"/>
                  <a:pt x="391" y="406"/>
                </a:cubicBezTo>
                <a:cubicBezTo>
                  <a:pt x="388" y="408"/>
                  <a:pt x="387" y="412"/>
                  <a:pt x="387" y="417"/>
                </a:cubicBezTo>
                <a:cubicBezTo>
                  <a:pt x="387" y="423"/>
                  <a:pt x="390" y="428"/>
                  <a:pt x="394" y="431"/>
                </a:cubicBezTo>
                <a:cubicBezTo>
                  <a:pt x="399" y="435"/>
                  <a:pt x="405" y="436"/>
                  <a:pt x="413" y="436"/>
                </a:cubicBezTo>
                <a:cubicBezTo>
                  <a:pt x="420" y="436"/>
                  <a:pt x="426" y="435"/>
                  <a:pt x="431" y="432"/>
                </a:cubicBezTo>
                <a:cubicBezTo>
                  <a:pt x="436" y="429"/>
                  <a:pt x="440" y="425"/>
                  <a:pt x="443" y="421"/>
                </a:cubicBezTo>
                <a:cubicBezTo>
                  <a:pt x="445" y="416"/>
                  <a:pt x="446" y="411"/>
                  <a:pt x="446" y="406"/>
                </a:cubicBezTo>
                <a:lnTo>
                  <a:pt x="446" y="390"/>
                </a:lnTo>
                <a:close/>
                <a:moveTo>
                  <a:pt x="273" y="328"/>
                </a:moveTo>
                <a:cubicBezTo>
                  <a:pt x="266" y="328"/>
                  <a:pt x="259" y="330"/>
                  <a:pt x="254" y="334"/>
                </a:cubicBezTo>
                <a:cubicBezTo>
                  <a:pt x="248" y="337"/>
                  <a:pt x="244" y="342"/>
                  <a:pt x="242" y="348"/>
                </a:cubicBezTo>
                <a:cubicBezTo>
                  <a:pt x="241" y="348"/>
                  <a:pt x="241" y="348"/>
                  <a:pt x="241" y="348"/>
                </a:cubicBezTo>
                <a:cubicBezTo>
                  <a:pt x="241" y="330"/>
                  <a:pt x="241" y="330"/>
                  <a:pt x="241" y="330"/>
                </a:cubicBezTo>
                <a:cubicBezTo>
                  <a:pt x="223" y="330"/>
                  <a:pt x="223" y="330"/>
                  <a:pt x="223" y="330"/>
                </a:cubicBezTo>
                <a:cubicBezTo>
                  <a:pt x="223" y="450"/>
                  <a:pt x="223" y="450"/>
                  <a:pt x="223" y="450"/>
                </a:cubicBezTo>
                <a:cubicBezTo>
                  <a:pt x="241" y="450"/>
                  <a:pt x="241" y="450"/>
                  <a:pt x="241" y="450"/>
                </a:cubicBezTo>
                <a:cubicBezTo>
                  <a:pt x="241" y="374"/>
                  <a:pt x="241" y="374"/>
                  <a:pt x="241" y="374"/>
                </a:cubicBezTo>
                <a:cubicBezTo>
                  <a:pt x="241" y="369"/>
                  <a:pt x="242" y="364"/>
                  <a:pt x="245" y="360"/>
                </a:cubicBezTo>
                <a:cubicBezTo>
                  <a:pt x="248" y="355"/>
                  <a:pt x="251" y="352"/>
                  <a:pt x="256" y="350"/>
                </a:cubicBezTo>
                <a:cubicBezTo>
                  <a:pt x="261" y="347"/>
                  <a:pt x="266" y="346"/>
                  <a:pt x="272" y="346"/>
                </a:cubicBezTo>
                <a:cubicBezTo>
                  <a:pt x="274" y="346"/>
                  <a:pt x="276" y="346"/>
                  <a:pt x="279" y="346"/>
                </a:cubicBezTo>
                <a:cubicBezTo>
                  <a:pt x="281" y="347"/>
                  <a:pt x="282" y="347"/>
                  <a:pt x="283" y="347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282" y="328"/>
                  <a:pt x="280" y="328"/>
                  <a:pt x="278" y="328"/>
                </a:cubicBezTo>
                <a:cubicBezTo>
                  <a:pt x="276" y="328"/>
                  <a:pt x="275" y="328"/>
                  <a:pt x="273" y="328"/>
                </a:cubicBezTo>
                <a:close/>
                <a:moveTo>
                  <a:pt x="53" y="282"/>
                </a:moveTo>
                <a:cubicBezTo>
                  <a:pt x="47" y="282"/>
                  <a:pt x="42" y="283"/>
                  <a:pt x="37" y="286"/>
                </a:cubicBezTo>
                <a:cubicBezTo>
                  <a:pt x="31" y="288"/>
                  <a:pt x="27" y="291"/>
                  <a:pt x="24" y="296"/>
                </a:cubicBezTo>
                <a:cubicBezTo>
                  <a:pt x="21" y="301"/>
                  <a:pt x="19" y="306"/>
                  <a:pt x="19" y="313"/>
                </a:cubicBezTo>
                <a:cubicBezTo>
                  <a:pt x="19" y="330"/>
                  <a:pt x="19" y="330"/>
                  <a:pt x="19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46"/>
                  <a:pt x="0" y="346"/>
                  <a:pt x="0" y="346"/>
                </a:cubicBezTo>
                <a:cubicBezTo>
                  <a:pt x="19" y="346"/>
                  <a:pt x="19" y="346"/>
                  <a:pt x="19" y="346"/>
                </a:cubicBezTo>
                <a:cubicBezTo>
                  <a:pt x="19" y="450"/>
                  <a:pt x="19" y="450"/>
                  <a:pt x="19" y="450"/>
                </a:cubicBezTo>
                <a:cubicBezTo>
                  <a:pt x="38" y="450"/>
                  <a:pt x="38" y="450"/>
                  <a:pt x="38" y="450"/>
                </a:cubicBezTo>
                <a:cubicBezTo>
                  <a:pt x="38" y="346"/>
                  <a:pt x="38" y="346"/>
                  <a:pt x="38" y="346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0"/>
                  <a:pt x="65" y="330"/>
                  <a:pt x="65" y="330"/>
                </a:cubicBezTo>
                <a:cubicBezTo>
                  <a:pt x="38" y="330"/>
                  <a:pt x="38" y="330"/>
                  <a:pt x="38" y="330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8" y="312"/>
                  <a:pt x="39" y="307"/>
                  <a:pt x="42" y="304"/>
                </a:cubicBezTo>
                <a:cubicBezTo>
                  <a:pt x="44" y="301"/>
                  <a:pt x="49" y="299"/>
                  <a:pt x="55" y="299"/>
                </a:cubicBezTo>
                <a:cubicBezTo>
                  <a:pt x="58" y="299"/>
                  <a:pt x="60" y="300"/>
                  <a:pt x="61" y="300"/>
                </a:cubicBezTo>
                <a:cubicBezTo>
                  <a:pt x="63" y="301"/>
                  <a:pt x="64" y="301"/>
                  <a:pt x="65" y="301"/>
                </a:cubicBezTo>
                <a:cubicBezTo>
                  <a:pt x="71" y="285"/>
                  <a:pt x="71" y="285"/>
                  <a:pt x="71" y="285"/>
                </a:cubicBezTo>
                <a:cubicBezTo>
                  <a:pt x="69" y="285"/>
                  <a:pt x="67" y="284"/>
                  <a:pt x="64" y="283"/>
                </a:cubicBezTo>
                <a:cubicBezTo>
                  <a:pt x="61" y="283"/>
                  <a:pt x="58" y="282"/>
                  <a:pt x="53" y="282"/>
                </a:cubicBezTo>
                <a:close/>
                <a:moveTo>
                  <a:pt x="187" y="355"/>
                </a:moveTo>
                <a:cubicBezTo>
                  <a:pt x="192" y="365"/>
                  <a:pt x="194" y="376"/>
                  <a:pt x="194" y="388"/>
                </a:cubicBezTo>
                <a:cubicBezTo>
                  <a:pt x="194" y="401"/>
                  <a:pt x="192" y="412"/>
                  <a:pt x="187" y="421"/>
                </a:cubicBezTo>
                <a:cubicBezTo>
                  <a:pt x="183" y="430"/>
                  <a:pt x="176" y="437"/>
                  <a:pt x="168" y="443"/>
                </a:cubicBezTo>
                <a:cubicBezTo>
                  <a:pt x="160" y="448"/>
                  <a:pt x="151" y="450"/>
                  <a:pt x="140" y="450"/>
                </a:cubicBezTo>
                <a:cubicBezTo>
                  <a:pt x="129" y="450"/>
                  <a:pt x="119" y="448"/>
                  <a:pt x="111" y="443"/>
                </a:cubicBezTo>
                <a:cubicBezTo>
                  <a:pt x="103" y="437"/>
                  <a:pt x="96" y="430"/>
                  <a:pt x="92" y="421"/>
                </a:cubicBezTo>
                <a:cubicBezTo>
                  <a:pt x="87" y="412"/>
                  <a:pt x="85" y="401"/>
                  <a:pt x="85" y="388"/>
                </a:cubicBezTo>
                <a:cubicBezTo>
                  <a:pt x="85" y="376"/>
                  <a:pt x="87" y="365"/>
                  <a:pt x="92" y="355"/>
                </a:cubicBezTo>
                <a:cubicBezTo>
                  <a:pt x="96" y="346"/>
                  <a:pt x="103" y="339"/>
                  <a:pt x="111" y="334"/>
                </a:cubicBezTo>
                <a:cubicBezTo>
                  <a:pt x="119" y="328"/>
                  <a:pt x="129" y="326"/>
                  <a:pt x="140" y="326"/>
                </a:cubicBezTo>
                <a:cubicBezTo>
                  <a:pt x="151" y="326"/>
                  <a:pt x="160" y="328"/>
                  <a:pt x="168" y="334"/>
                </a:cubicBezTo>
                <a:cubicBezTo>
                  <a:pt x="176" y="339"/>
                  <a:pt x="183" y="346"/>
                  <a:pt x="187" y="355"/>
                </a:cubicBezTo>
                <a:close/>
                <a:moveTo>
                  <a:pt x="176" y="388"/>
                </a:moveTo>
                <a:cubicBezTo>
                  <a:pt x="176" y="380"/>
                  <a:pt x="174" y="373"/>
                  <a:pt x="172" y="366"/>
                </a:cubicBezTo>
                <a:cubicBezTo>
                  <a:pt x="169" y="359"/>
                  <a:pt x="165" y="353"/>
                  <a:pt x="160" y="349"/>
                </a:cubicBezTo>
                <a:cubicBezTo>
                  <a:pt x="155" y="345"/>
                  <a:pt x="148" y="342"/>
                  <a:pt x="140" y="342"/>
                </a:cubicBezTo>
                <a:cubicBezTo>
                  <a:pt x="131" y="342"/>
                  <a:pt x="125" y="345"/>
                  <a:pt x="119" y="349"/>
                </a:cubicBezTo>
                <a:cubicBezTo>
                  <a:pt x="114" y="353"/>
                  <a:pt x="110" y="359"/>
                  <a:pt x="107" y="366"/>
                </a:cubicBezTo>
                <a:cubicBezTo>
                  <a:pt x="105" y="373"/>
                  <a:pt x="104" y="380"/>
                  <a:pt x="104" y="388"/>
                </a:cubicBezTo>
                <a:cubicBezTo>
                  <a:pt x="104" y="396"/>
                  <a:pt x="105" y="404"/>
                  <a:pt x="107" y="411"/>
                </a:cubicBezTo>
                <a:cubicBezTo>
                  <a:pt x="110" y="418"/>
                  <a:pt x="114" y="423"/>
                  <a:pt x="119" y="427"/>
                </a:cubicBezTo>
                <a:cubicBezTo>
                  <a:pt x="125" y="432"/>
                  <a:pt x="131" y="434"/>
                  <a:pt x="140" y="434"/>
                </a:cubicBezTo>
                <a:cubicBezTo>
                  <a:pt x="148" y="434"/>
                  <a:pt x="155" y="432"/>
                  <a:pt x="160" y="427"/>
                </a:cubicBezTo>
                <a:cubicBezTo>
                  <a:pt x="165" y="423"/>
                  <a:pt x="169" y="418"/>
                  <a:pt x="172" y="411"/>
                </a:cubicBezTo>
                <a:cubicBezTo>
                  <a:pt x="174" y="404"/>
                  <a:pt x="176" y="396"/>
                  <a:pt x="176" y="388"/>
                </a:cubicBezTo>
                <a:close/>
                <a:moveTo>
                  <a:pt x="547" y="296"/>
                </a:moveTo>
                <a:cubicBezTo>
                  <a:pt x="601" y="296"/>
                  <a:pt x="601" y="296"/>
                  <a:pt x="601" y="296"/>
                </a:cubicBezTo>
                <a:cubicBezTo>
                  <a:pt x="601" y="448"/>
                  <a:pt x="601" y="448"/>
                  <a:pt x="601" y="448"/>
                </a:cubicBezTo>
                <a:cubicBezTo>
                  <a:pt x="621" y="448"/>
                  <a:pt x="621" y="448"/>
                  <a:pt x="621" y="448"/>
                </a:cubicBezTo>
                <a:cubicBezTo>
                  <a:pt x="621" y="296"/>
                  <a:pt x="621" y="296"/>
                  <a:pt x="621" y="296"/>
                </a:cubicBezTo>
                <a:cubicBezTo>
                  <a:pt x="675" y="296"/>
                  <a:pt x="675" y="296"/>
                  <a:pt x="675" y="296"/>
                </a:cubicBezTo>
                <a:cubicBezTo>
                  <a:pt x="675" y="278"/>
                  <a:pt x="675" y="278"/>
                  <a:pt x="675" y="278"/>
                </a:cubicBezTo>
                <a:cubicBezTo>
                  <a:pt x="547" y="278"/>
                  <a:pt x="547" y="278"/>
                  <a:pt x="547" y="278"/>
                </a:cubicBezTo>
                <a:lnTo>
                  <a:pt x="547" y="296"/>
                </a:lnTo>
                <a:close/>
                <a:moveTo>
                  <a:pt x="1236" y="352"/>
                </a:moveTo>
                <a:cubicBezTo>
                  <a:pt x="1239" y="361"/>
                  <a:pt x="1240" y="371"/>
                  <a:pt x="1240" y="382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148" y="391"/>
                  <a:pt x="1148" y="391"/>
                  <a:pt x="1148" y="391"/>
                </a:cubicBezTo>
                <a:cubicBezTo>
                  <a:pt x="1149" y="399"/>
                  <a:pt x="1150" y="407"/>
                  <a:pt x="1153" y="412"/>
                </a:cubicBezTo>
                <a:cubicBezTo>
                  <a:pt x="1156" y="419"/>
                  <a:pt x="1161" y="424"/>
                  <a:pt x="1167" y="428"/>
                </a:cubicBezTo>
                <a:cubicBezTo>
                  <a:pt x="1173" y="431"/>
                  <a:pt x="1180" y="433"/>
                  <a:pt x="1188" y="433"/>
                </a:cubicBezTo>
                <a:cubicBezTo>
                  <a:pt x="1193" y="433"/>
                  <a:pt x="1197" y="432"/>
                  <a:pt x="1202" y="431"/>
                </a:cubicBezTo>
                <a:cubicBezTo>
                  <a:pt x="1206" y="429"/>
                  <a:pt x="1209" y="427"/>
                  <a:pt x="1212" y="424"/>
                </a:cubicBezTo>
                <a:cubicBezTo>
                  <a:pt x="1216" y="421"/>
                  <a:pt x="1218" y="417"/>
                  <a:pt x="1220" y="413"/>
                </a:cubicBezTo>
                <a:cubicBezTo>
                  <a:pt x="1238" y="418"/>
                  <a:pt x="1238" y="418"/>
                  <a:pt x="1238" y="418"/>
                </a:cubicBezTo>
                <a:cubicBezTo>
                  <a:pt x="1236" y="425"/>
                  <a:pt x="1233" y="430"/>
                  <a:pt x="1228" y="435"/>
                </a:cubicBezTo>
                <a:cubicBezTo>
                  <a:pt x="1224" y="440"/>
                  <a:pt x="1218" y="444"/>
                  <a:pt x="1211" y="446"/>
                </a:cubicBezTo>
                <a:cubicBezTo>
                  <a:pt x="1204" y="449"/>
                  <a:pt x="1196" y="450"/>
                  <a:pt x="1188" y="450"/>
                </a:cubicBezTo>
                <a:cubicBezTo>
                  <a:pt x="1175" y="450"/>
                  <a:pt x="1165" y="448"/>
                  <a:pt x="1156" y="442"/>
                </a:cubicBezTo>
                <a:cubicBezTo>
                  <a:pt x="1147" y="437"/>
                  <a:pt x="1140" y="429"/>
                  <a:pt x="1135" y="419"/>
                </a:cubicBezTo>
                <a:cubicBezTo>
                  <a:pt x="1131" y="410"/>
                  <a:pt x="1128" y="398"/>
                  <a:pt x="1128" y="385"/>
                </a:cubicBezTo>
                <a:cubicBezTo>
                  <a:pt x="1128" y="372"/>
                  <a:pt x="1131" y="361"/>
                  <a:pt x="1135" y="351"/>
                </a:cubicBezTo>
                <a:cubicBezTo>
                  <a:pt x="1140" y="341"/>
                  <a:pt x="1147" y="333"/>
                  <a:pt x="1156" y="327"/>
                </a:cubicBezTo>
                <a:cubicBezTo>
                  <a:pt x="1164" y="322"/>
                  <a:pt x="1174" y="319"/>
                  <a:pt x="1186" y="319"/>
                </a:cubicBezTo>
                <a:cubicBezTo>
                  <a:pt x="1192" y="319"/>
                  <a:pt x="1199" y="320"/>
                  <a:pt x="1205" y="322"/>
                </a:cubicBezTo>
                <a:cubicBezTo>
                  <a:pt x="1212" y="324"/>
                  <a:pt x="1218" y="328"/>
                  <a:pt x="1223" y="333"/>
                </a:cubicBezTo>
                <a:cubicBezTo>
                  <a:pt x="1228" y="338"/>
                  <a:pt x="1233" y="344"/>
                  <a:pt x="1236" y="352"/>
                </a:cubicBezTo>
                <a:close/>
                <a:moveTo>
                  <a:pt x="1221" y="374"/>
                </a:moveTo>
                <a:cubicBezTo>
                  <a:pt x="1221" y="367"/>
                  <a:pt x="1219" y="360"/>
                  <a:pt x="1216" y="355"/>
                </a:cubicBezTo>
                <a:cubicBezTo>
                  <a:pt x="1213" y="349"/>
                  <a:pt x="1209" y="344"/>
                  <a:pt x="1204" y="341"/>
                </a:cubicBezTo>
                <a:cubicBezTo>
                  <a:pt x="1199" y="338"/>
                  <a:pt x="1193" y="336"/>
                  <a:pt x="1186" y="336"/>
                </a:cubicBezTo>
                <a:cubicBezTo>
                  <a:pt x="1178" y="336"/>
                  <a:pt x="1171" y="338"/>
                  <a:pt x="1166" y="342"/>
                </a:cubicBezTo>
                <a:cubicBezTo>
                  <a:pt x="1160" y="346"/>
                  <a:pt x="1155" y="351"/>
                  <a:pt x="1152" y="357"/>
                </a:cubicBezTo>
                <a:cubicBezTo>
                  <a:pt x="1150" y="362"/>
                  <a:pt x="1149" y="368"/>
                  <a:pt x="1149" y="374"/>
                </a:cubicBezTo>
                <a:lnTo>
                  <a:pt x="1221" y="374"/>
                </a:lnTo>
                <a:close/>
                <a:moveTo>
                  <a:pt x="758" y="318"/>
                </a:moveTo>
                <a:cubicBezTo>
                  <a:pt x="750" y="318"/>
                  <a:pt x="744" y="320"/>
                  <a:pt x="737" y="324"/>
                </a:cubicBezTo>
                <a:cubicBezTo>
                  <a:pt x="731" y="328"/>
                  <a:pt x="727" y="333"/>
                  <a:pt x="725" y="340"/>
                </a:cubicBezTo>
                <a:cubicBezTo>
                  <a:pt x="724" y="340"/>
                  <a:pt x="724" y="340"/>
                  <a:pt x="724" y="340"/>
                </a:cubicBezTo>
                <a:cubicBezTo>
                  <a:pt x="724" y="320"/>
                  <a:pt x="724" y="320"/>
                  <a:pt x="724" y="320"/>
                </a:cubicBezTo>
                <a:cubicBezTo>
                  <a:pt x="705" y="320"/>
                  <a:pt x="705" y="320"/>
                  <a:pt x="705" y="320"/>
                </a:cubicBezTo>
                <a:cubicBezTo>
                  <a:pt x="705" y="448"/>
                  <a:pt x="705" y="448"/>
                  <a:pt x="705" y="448"/>
                </a:cubicBezTo>
                <a:cubicBezTo>
                  <a:pt x="724" y="448"/>
                  <a:pt x="724" y="448"/>
                  <a:pt x="724" y="448"/>
                </a:cubicBezTo>
                <a:cubicBezTo>
                  <a:pt x="724" y="367"/>
                  <a:pt x="724" y="367"/>
                  <a:pt x="724" y="367"/>
                </a:cubicBezTo>
                <a:cubicBezTo>
                  <a:pt x="724" y="361"/>
                  <a:pt x="726" y="356"/>
                  <a:pt x="728" y="352"/>
                </a:cubicBezTo>
                <a:cubicBezTo>
                  <a:pt x="731" y="347"/>
                  <a:pt x="735" y="344"/>
                  <a:pt x="740" y="341"/>
                </a:cubicBezTo>
                <a:cubicBezTo>
                  <a:pt x="745" y="339"/>
                  <a:pt x="750" y="337"/>
                  <a:pt x="756" y="337"/>
                </a:cubicBezTo>
                <a:cubicBezTo>
                  <a:pt x="759" y="337"/>
                  <a:pt x="761" y="337"/>
                  <a:pt x="764" y="338"/>
                </a:cubicBezTo>
                <a:cubicBezTo>
                  <a:pt x="766" y="338"/>
                  <a:pt x="768" y="338"/>
                  <a:pt x="768" y="339"/>
                </a:cubicBezTo>
                <a:cubicBezTo>
                  <a:pt x="768" y="319"/>
                  <a:pt x="768" y="319"/>
                  <a:pt x="768" y="319"/>
                </a:cubicBezTo>
                <a:cubicBezTo>
                  <a:pt x="767" y="319"/>
                  <a:pt x="766" y="319"/>
                  <a:pt x="763" y="318"/>
                </a:cubicBezTo>
                <a:cubicBezTo>
                  <a:pt x="761" y="318"/>
                  <a:pt x="759" y="318"/>
                  <a:pt x="758" y="318"/>
                </a:cubicBezTo>
                <a:close/>
                <a:moveTo>
                  <a:pt x="1357" y="278"/>
                </a:moveTo>
                <a:cubicBezTo>
                  <a:pt x="1377" y="278"/>
                  <a:pt x="1377" y="278"/>
                  <a:pt x="1377" y="278"/>
                </a:cubicBezTo>
                <a:cubicBezTo>
                  <a:pt x="1377" y="448"/>
                  <a:pt x="1377" y="448"/>
                  <a:pt x="1377" y="448"/>
                </a:cubicBezTo>
                <a:cubicBezTo>
                  <a:pt x="1358" y="448"/>
                  <a:pt x="1358" y="448"/>
                  <a:pt x="1358" y="448"/>
                </a:cubicBezTo>
                <a:cubicBezTo>
                  <a:pt x="1358" y="428"/>
                  <a:pt x="1358" y="428"/>
                  <a:pt x="1358" y="428"/>
                </a:cubicBezTo>
                <a:cubicBezTo>
                  <a:pt x="1355" y="428"/>
                  <a:pt x="1355" y="428"/>
                  <a:pt x="1355" y="428"/>
                </a:cubicBezTo>
                <a:cubicBezTo>
                  <a:pt x="1354" y="431"/>
                  <a:pt x="1352" y="433"/>
                  <a:pt x="1349" y="437"/>
                </a:cubicBezTo>
                <a:cubicBezTo>
                  <a:pt x="1347" y="440"/>
                  <a:pt x="1343" y="444"/>
                  <a:pt x="1338" y="446"/>
                </a:cubicBezTo>
                <a:cubicBezTo>
                  <a:pt x="1333" y="449"/>
                  <a:pt x="1326" y="450"/>
                  <a:pt x="1318" y="450"/>
                </a:cubicBezTo>
                <a:cubicBezTo>
                  <a:pt x="1308" y="450"/>
                  <a:pt x="1298" y="448"/>
                  <a:pt x="1290" y="442"/>
                </a:cubicBezTo>
                <a:cubicBezTo>
                  <a:pt x="1282" y="437"/>
                  <a:pt x="1276" y="429"/>
                  <a:pt x="1271" y="419"/>
                </a:cubicBezTo>
                <a:cubicBezTo>
                  <a:pt x="1267" y="410"/>
                  <a:pt x="1264" y="398"/>
                  <a:pt x="1264" y="384"/>
                </a:cubicBezTo>
                <a:cubicBezTo>
                  <a:pt x="1264" y="371"/>
                  <a:pt x="1267" y="359"/>
                  <a:pt x="1271" y="350"/>
                </a:cubicBezTo>
                <a:cubicBezTo>
                  <a:pt x="1276" y="340"/>
                  <a:pt x="1282" y="332"/>
                  <a:pt x="1290" y="327"/>
                </a:cubicBezTo>
                <a:cubicBezTo>
                  <a:pt x="1298" y="321"/>
                  <a:pt x="1308" y="319"/>
                  <a:pt x="1319" y="319"/>
                </a:cubicBezTo>
                <a:cubicBezTo>
                  <a:pt x="1327" y="319"/>
                  <a:pt x="1333" y="320"/>
                  <a:pt x="1338" y="323"/>
                </a:cubicBezTo>
                <a:cubicBezTo>
                  <a:pt x="1343" y="326"/>
                  <a:pt x="1347" y="329"/>
                  <a:pt x="1349" y="332"/>
                </a:cubicBezTo>
                <a:cubicBezTo>
                  <a:pt x="1352" y="336"/>
                  <a:pt x="1354" y="338"/>
                  <a:pt x="1355" y="341"/>
                </a:cubicBezTo>
                <a:cubicBezTo>
                  <a:pt x="1357" y="341"/>
                  <a:pt x="1357" y="341"/>
                  <a:pt x="1357" y="341"/>
                </a:cubicBezTo>
                <a:lnTo>
                  <a:pt x="1357" y="278"/>
                </a:lnTo>
                <a:close/>
                <a:moveTo>
                  <a:pt x="1357" y="384"/>
                </a:moveTo>
                <a:cubicBezTo>
                  <a:pt x="1357" y="375"/>
                  <a:pt x="1356" y="366"/>
                  <a:pt x="1353" y="359"/>
                </a:cubicBezTo>
                <a:cubicBezTo>
                  <a:pt x="1351" y="352"/>
                  <a:pt x="1346" y="346"/>
                  <a:pt x="1341" y="342"/>
                </a:cubicBezTo>
                <a:cubicBezTo>
                  <a:pt x="1336" y="338"/>
                  <a:pt x="1329" y="336"/>
                  <a:pt x="1321" y="336"/>
                </a:cubicBezTo>
                <a:cubicBezTo>
                  <a:pt x="1313" y="336"/>
                  <a:pt x="1306" y="338"/>
                  <a:pt x="1300" y="343"/>
                </a:cubicBezTo>
                <a:cubicBezTo>
                  <a:pt x="1295" y="347"/>
                  <a:pt x="1291" y="353"/>
                  <a:pt x="1288" y="360"/>
                </a:cubicBezTo>
                <a:cubicBezTo>
                  <a:pt x="1285" y="367"/>
                  <a:pt x="1284" y="375"/>
                  <a:pt x="1284" y="384"/>
                </a:cubicBezTo>
                <a:cubicBezTo>
                  <a:pt x="1284" y="393"/>
                  <a:pt x="1285" y="401"/>
                  <a:pt x="1288" y="409"/>
                </a:cubicBezTo>
                <a:cubicBezTo>
                  <a:pt x="1291" y="416"/>
                  <a:pt x="1295" y="422"/>
                  <a:pt x="1300" y="426"/>
                </a:cubicBezTo>
                <a:cubicBezTo>
                  <a:pt x="1306" y="431"/>
                  <a:pt x="1313" y="433"/>
                  <a:pt x="1321" y="433"/>
                </a:cubicBezTo>
                <a:cubicBezTo>
                  <a:pt x="1329" y="433"/>
                  <a:pt x="1335" y="431"/>
                  <a:pt x="1341" y="427"/>
                </a:cubicBezTo>
                <a:cubicBezTo>
                  <a:pt x="1346" y="423"/>
                  <a:pt x="1350" y="417"/>
                  <a:pt x="1353" y="409"/>
                </a:cubicBezTo>
                <a:cubicBezTo>
                  <a:pt x="1356" y="402"/>
                  <a:pt x="1357" y="394"/>
                  <a:pt x="1357" y="384"/>
                </a:cubicBezTo>
                <a:close/>
                <a:moveTo>
                  <a:pt x="1100" y="430"/>
                </a:moveTo>
                <a:cubicBezTo>
                  <a:pt x="1098" y="430"/>
                  <a:pt x="1097" y="431"/>
                  <a:pt x="1094" y="431"/>
                </a:cubicBezTo>
                <a:cubicBezTo>
                  <a:pt x="1092" y="431"/>
                  <a:pt x="1089" y="430"/>
                  <a:pt x="1086" y="429"/>
                </a:cubicBezTo>
                <a:cubicBezTo>
                  <a:pt x="1084" y="428"/>
                  <a:pt x="1082" y="426"/>
                  <a:pt x="1080" y="424"/>
                </a:cubicBezTo>
                <a:cubicBezTo>
                  <a:pt x="1078" y="421"/>
                  <a:pt x="1077" y="417"/>
                  <a:pt x="1077" y="411"/>
                </a:cubicBezTo>
                <a:cubicBezTo>
                  <a:pt x="1077" y="337"/>
                  <a:pt x="1077" y="337"/>
                  <a:pt x="1077" y="337"/>
                </a:cubicBezTo>
                <a:cubicBezTo>
                  <a:pt x="1105" y="337"/>
                  <a:pt x="1105" y="337"/>
                  <a:pt x="1105" y="337"/>
                </a:cubicBezTo>
                <a:cubicBezTo>
                  <a:pt x="1105" y="320"/>
                  <a:pt x="1105" y="320"/>
                  <a:pt x="1105" y="320"/>
                </a:cubicBezTo>
                <a:cubicBezTo>
                  <a:pt x="1077" y="320"/>
                  <a:pt x="1077" y="320"/>
                  <a:pt x="1077" y="320"/>
                </a:cubicBezTo>
                <a:cubicBezTo>
                  <a:pt x="1077" y="290"/>
                  <a:pt x="1077" y="290"/>
                  <a:pt x="1077" y="290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58" y="320"/>
                  <a:pt x="1058" y="320"/>
                  <a:pt x="1058" y="320"/>
                </a:cubicBezTo>
                <a:cubicBezTo>
                  <a:pt x="1039" y="320"/>
                  <a:pt x="1039" y="320"/>
                  <a:pt x="1039" y="320"/>
                </a:cubicBezTo>
                <a:cubicBezTo>
                  <a:pt x="1039" y="337"/>
                  <a:pt x="1039" y="337"/>
                  <a:pt x="1039" y="337"/>
                </a:cubicBezTo>
                <a:cubicBezTo>
                  <a:pt x="1058" y="337"/>
                  <a:pt x="1058" y="337"/>
                  <a:pt x="1058" y="337"/>
                </a:cubicBezTo>
                <a:cubicBezTo>
                  <a:pt x="1058" y="417"/>
                  <a:pt x="1058" y="417"/>
                  <a:pt x="1058" y="417"/>
                </a:cubicBezTo>
                <a:cubicBezTo>
                  <a:pt x="1058" y="424"/>
                  <a:pt x="1060" y="430"/>
                  <a:pt x="1063" y="435"/>
                </a:cubicBezTo>
                <a:cubicBezTo>
                  <a:pt x="1067" y="440"/>
                  <a:pt x="1071" y="443"/>
                  <a:pt x="1076" y="446"/>
                </a:cubicBezTo>
                <a:cubicBezTo>
                  <a:pt x="1081" y="448"/>
                  <a:pt x="1087" y="449"/>
                  <a:pt x="1092" y="449"/>
                </a:cubicBezTo>
                <a:cubicBezTo>
                  <a:pt x="1096" y="449"/>
                  <a:pt x="1099" y="449"/>
                  <a:pt x="1101" y="449"/>
                </a:cubicBezTo>
                <a:cubicBezTo>
                  <a:pt x="1104" y="448"/>
                  <a:pt x="1106" y="448"/>
                  <a:pt x="1107" y="447"/>
                </a:cubicBezTo>
                <a:cubicBezTo>
                  <a:pt x="1103" y="430"/>
                  <a:pt x="1103" y="430"/>
                  <a:pt x="1103" y="430"/>
                </a:cubicBezTo>
                <a:cubicBezTo>
                  <a:pt x="1102" y="430"/>
                  <a:pt x="1101" y="430"/>
                  <a:pt x="1100" y="430"/>
                </a:cubicBezTo>
                <a:close/>
                <a:moveTo>
                  <a:pt x="872" y="396"/>
                </a:moveTo>
                <a:cubicBezTo>
                  <a:pt x="872" y="404"/>
                  <a:pt x="870" y="410"/>
                  <a:pt x="867" y="415"/>
                </a:cubicBezTo>
                <a:cubicBezTo>
                  <a:pt x="863" y="420"/>
                  <a:pt x="859" y="424"/>
                  <a:pt x="854" y="427"/>
                </a:cubicBezTo>
                <a:cubicBezTo>
                  <a:pt x="849" y="429"/>
                  <a:pt x="844" y="431"/>
                  <a:pt x="839" y="431"/>
                </a:cubicBezTo>
                <a:cubicBezTo>
                  <a:pt x="831" y="431"/>
                  <a:pt x="824" y="428"/>
                  <a:pt x="819" y="422"/>
                </a:cubicBezTo>
                <a:cubicBezTo>
                  <a:pt x="814" y="417"/>
                  <a:pt x="811" y="409"/>
                  <a:pt x="811" y="400"/>
                </a:cubicBezTo>
                <a:cubicBezTo>
                  <a:pt x="811" y="320"/>
                  <a:pt x="811" y="320"/>
                  <a:pt x="811" y="320"/>
                </a:cubicBezTo>
                <a:cubicBezTo>
                  <a:pt x="791" y="320"/>
                  <a:pt x="791" y="320"/>
                  <a:pt x="791" y="320"/>
                </a:cubicBezTo>
                <a:cubicBezTo>
                  <a:pt x="791" y="401"/>
                  <a:pt x="791" y="401"/>
                  <a:pt x="791" y="401"/>
                </a:cubicBezTo>
                <a:cubicBezTo>
                  <a:pt x="791" y="412"/>
                  <a:pt x="793" y="421"/>
                  <a:pt x="797" y="428"/>
                </a:cubicBezTo>
                <a:cubicBezTo>
                  <a:pt x="800" y="435"/>
                  <a:pt x="805" y="441"/>
                  <a:pt x="811" y="444"/>
                </a:cubicBezTo>
                <a:cubicBezTo>
                  <a:pt x="818" y="448"/>
                  <a:pt x="825" y="449"/>
                  <a:pt x="833" y="449"/>
                </a:cubicBezTo>
                <a:cubicBezTo>
                  <a:pt x="842" y="449"/>
                  <a:pt x="850" y="447"/>
                  <a:pt x="857" y="443"/>
                </a:cubicBezTo>
                <a:cubicBezTo>
                  <a:pt x="863" y="438"/>
                  <a:pt x="867" y="433"/>
                  <a:pt x="870" y="426"/>
                </a:cubicBezTo>
                <a:cubicBezTo>
                  <a:pt x="872" y="426"/>
                  <a:pt x="872" y="426"/>
                  <a:pt x="872" y="426"/>
                </a:cubicBezTo>
                <a:cubicBezTo>
                  <a:pt x="872" y="448"/>
                  <a:pt x="872" y="448"/>
                  <a:pt x="872" y="448"/>
                </a:cubicBezTo>
                <a:cubicBezTo>
                  <a:pt x="891" y="448"/>
                  <a:pt x="891" y="448"/>
                  <a:pt x="891" y="448"/>
                </a:cubicBezTo>
                <a:cubicBezTo>
                  <a:pt x="891" y="320"/>
                  <a:pt x="891" y="320"/>
                  <a:pt x="891" y="320"/>
                </a:cubicBezTo>
                <a:cubicBezTo>
                  <a:pt x="872" y="320"/>
                  <a:pt x="872" y="320"/>
                  <a:pt x="872" y="320"/>
                </a:cubicBezTo>
                <a:lnTo>
                  <a:pt x="872" y="396"/>
                </a:lnTo>
                <a:close/>
                <a:moveTo>
                  <a:pt x="986" y="378"/>
                </a:moveTo>
                <a:cubicBezTo>
                  <a:pt x="967" y="373"/>
                  <a:pt x="967" y="373"/>
                  <a:pt x="967" y="373"/>
                </a:cubicBezTo>
                <a:cubicBezTo>
                  <a:pt x="959" y="371"/>
                  <a:pt x="954" y="369"/>
                  <a:pt x="950" y="366"/>
                </a:cubicBezTo>
                <a:cubicBezTo>
                  <a:pt x="947" y="363"/>
                  <a:pt x="945" y="359"/>
                  <a:pt x="945" y="355"/>
                </a:cubicBezTo>
                <a:cubicBezTo>
                  <a:pt x="945" y="349"/>
                  <a:pt x="948" y="345"/>
                  <a:pt x="953" y="341"/>
                </a:cubicBezTo>
                <a:cubicBezTo>
                  <a:pt x="958" y="337"/>
                  <a:pt x="964" y="336"/>
                  <a:pt x="972" y="336"/>
                </a:cubicBezTo>
                <a:cubicBezTo>
                  <a:pt x="978" y="336"/>
                  <a:pt x="983" y="337"/>
                  <a:pt x="986" y="338"/>
                </a:cubicBezTo>
                <a:cubicBezTo>
                  <a:pt x="990" y="340"/>
                  <a:pt x="993" y="343"/>
                  <a:pt x="995" y="345"/>
                </a:cubicBezTo>
                <a:cubicBezTo>
                  <a:pt x="997" y="348"/>
                  <a:pt x="999" y="351"/>
                  <a:pt x="1000" y="354"/>
                </a:cubicBezTo>
                <a:cubicBezTo>
                  <a:pt x="1017" y="349"/>
                  <a:pt x="1017" y="349"/>
                  <a:pt x="1017" y="349"/>
                </a:cubicBezTo>
                <a:cubicBezTo>
                  <a:pt x="1014" y="340"/>
                  <a:pt x="1009" y="333"/>
                  <a:pt x="1002" y="327"/>
                </a:cubicBezTo>
                <a:cubicBezTo>
                  <a:pt x="995" y="321"/>
                  <a:pt x="985" y="319"/>
                  <a:pt x="972" y="319"/>
                </a:cubicBezTo>
                <a:cubicBezTo>
                  <a:pt x="963" y="319"/>
                  <a:pt x="955" y="320"/>
                  <a:pt x="948" y="323"/>
                </a:cubicBezTo>
                <a:cubicBezTo>
                  <a:pt x="941" y="327"/>
                  <a:pt x="936" y="331"/>
                  <a:pt x="932" y="336"/>
                </a:cubicBezTo>
                <a:cubicBezTo>
                  <a:pt x="928" y="342"/>
                  <a:pt x="926" y="348"/>
                  <a:pt x="926" y="356"/>
                </a:cubicBezTo>
                <a:cubicBezTo>
                  <a:pt x="926" y="364"/>
                  <a:pt x="928" y="372"/>
                  <a:pt x="934" y="377"/>
                </a:cubicBezTo>
                <a:cubicBezTo>
                  <a:pt x="939" y="383"/>
                  <a:pt x="948" y="388"/>
                  <a:pt x="959" y="390"/>
                </a:cubicBezTo>
                <a:cubicBezTo>
                  <a:pt x="981" y="395"/>
                  <a:pt x="981" y="395"/>
                  <a:pt x="981" y="395"/>
                </a:cubicBezTo>
                <a:cubicBezTo>
                  <a:pt x="987" y="397"/>
                  <a:pt x="992" y="399"/>
                  <a:pt x="995" y="402"/>
                </a:cubicBezTo>
                <a:cubicBezTo>
                  <a:pt x="998" y="405"/>
                  <a:pt x="999" y="409"/>
                  <a:pt x="999" y="413"/>
                </a:cubicBezTo>
                <a:cubicBezTo>
                  <a:pt x="999" y="419"/>
                  <a:pt x="997" y="423"/>
                  <a:pt x="991" y="427"/>
                </a:cubicBezTo>
                <a:cubicBezTo>
                  <a:pt x="986" y="431"/>
                  <a:pt x="979" y="433"/>
                  <a:pt x="970" y="433"/>
                </a:cubicBezTo>
                <a:cubicBezTo>
                  <a:pt x="962" y="433"/>
                  <a:pt x="955" y="431"/>
                  <a:pt x="950" y="428"/>
                </a:cubicBezTo>
                <a:cubicBezTo>
                  <a:pt x="945" y="425"/>
                  <a:pt x="942" y="419"/>
                  <a:pt x="940" y="413"/>
                </a:cubicBezTo>
                <a:cubicBezTo>
                  <a:pt x="922" y="417"/>
                  <a:pt x="922" y="417"/>
                  <a:pt x="922" y="417"/>
                </a:cubicBezTo>
                <a:cubicBezTo>
                  <a:pt x="924" y="428"/>
                  <a:pt x="929" y="436"/>
                  <a:pt x="938" y="442"/>
                </a:cubicBezTo>
                <a:cubicBezTo>
                  <a:pt x="946" y="448"/>
                  <a:pt x="957" y="450"/>
                  <a:pt x="970" y="450"/>
                </a:cubicBezTo>
                <a:cubicBezTo>
                  <a:pt x="980" y="450"/>
                  <a:pt x="989" y="449"/>
                  <a:pt x="996" y="445"/>
                </a:cubicBezTo>
                <a:cubicBezTo>
                  <a:pt x="1003" y="442"/>
                  <a:pt x="1009" y="438"/>
                  <a:pt x="1013" y="432"/>
                </a:cubicBezTo>
                <a:cubicBezTo>
                  <a:pt x="1018" y="426"/>
                  <a:pt x="1020" y="420"/>
                  <a:pt x="1020" y="412"/>
                </a:cubicBezTo>
                <a:cubicBezTo>
                  <a:pt x="1020" y="403"/>
                  <a:pt x="1017" y="396"/>
                  <a:pt x="1011" y="390"/>
                </a:cubicBezTo>
                <a:cubicBezTo>
                  <a:pt x="1006" y="385"/>
                  <a:pt x="997" y="381"/>
                  <a:pt x="986" y="378"/>
                </a:cubicBezTo>
                <a:close/>
                <a:moveTo>
                  <a:pt x="1917" y="451"/>
                </a:moveTo>
                <a:cubicBezTo>
                  <a:pt x="1936" y="451"/>
                  <a:pt x="1936" y="451"/>
                  <a:pt x="1936" y="451"/>
                </a:cubicBezTo>
                <a:cubicBezTo>
                  <a:pt x="1936" y="281"/>
                  <a:pt x="1936" y="281"/>
                  <a:pt x="1936" y="281"/>
                </a:cubicBezTo>
                <a:cubicBezTo>
                  <a:pt x="1917" y="281"/>
                  <a:pt x="1917" y="281"/>
                  <a:pt x="1917" y="281"/>
                </a:cubicBezTo>
                <a:lnTo>
                  <a:pt x="1917" y="451"/>
                </a:lnTo>
                <a:close/>
                <a:moveTo>
                  <a:pt x="2078" y="281"/>
                </a:moveTo>
                <a:cubicBezTo>
                  <a:pt x="2078" y="451"/>
                  <a:pt x="2078" y="451"/>
                  <a:pt x="2078" y="451"/>
                </a:cubicBezTo>
                <a:cubicBezTo>
                  <a:pt x="2059" y="451"/>
                  <a:pt x="2059" y="451"/>
                  <a:pt x="2059" y="451"/>
                </a:cubicBezTo>
                <a:cubicBezTo>
                  <a:pt x="2059" y="431"/>
                  <a:pt x="2059" y="431"/>
                  <a:pt x="2059" y="431"/>
                </a:cubicBezTo>
                <a:cubicBezTo>
                  <a:pt x="2057" y="431"/>
                  <a:pt x="2057" y="431"/>
                  <a:pt x="2057" y="431"/>
                </a:cubicBezTo>
                <a:cubicBezTo>
                  <a:pt x="2055" y="433"/>
                  <a:pt x="2053" y="436"/>
                  <a:pt x="2051" y="440"/>
                </a:cubicBezTo>
                <a:cubicBezTo>
                  <a:pt x="2048" y="443"/>
                  <a:pt x="2044" y="446"/>
                  <a:pt x="2039" y="449"/>
                </a:cubicBezTo>
                <a:cubicBezTo>
                  <a:pt x="2034" y="452"/>
                  <a:pt x="2028" y="453"/>
                  <a:pt x="2020" y="453"/>
                </a:cubicBezTo>
                <a:cubicBezTo>
                  <a:pt x="2009" y="453"/>
                  <a:pt x="2000" y="451"/>
                  <a:pt x="1992" y="445"/>
                </a:cubicBezTo>
                <a:cubicBezTo>
                  <a:pt x="1984" y="440"/>
                  <a:pt x="1977" y="432"/>
                  <a:pt x="1973" y="422"/>
                </a:cubicBezTo>
                <a:cubicBezTo>
                  <a:pt x="1968" y="412"/>
                  <a:pt x="1966" y="401"/>
                  <a:pt x="1966" y="387"/>
                </a:cubicBezTo>
                <a:cubicBezTo>
                  <a:pt x="1966" y="374"/>
                  <a:pt x="1968" y="362"/>
                  <a:pt x="1973" y="353"/>
                </a:cubicBezTo>
                <a:cubicBezTo>
                  <a:pt x="1977" y="343"/>
                  <a:pt x="1984" y="335"/>
                  <a:pt x="1992" y="330"/>
                </a:cubicBezTo>
                <a:cubicBezTo>
                  <a:pt x="2000" y="324"/>
                  <a:pt x="2009" y="322"/>
                  <a:pt x="2020" y="322"/>
                </a:cubicBezTo>
                <a:cubicBezTo>
                  <a:pt x="2028" y="322"/>
                  <a:pt x="2035" y="323"/>
                  <a:pt x="2040" y="326"/>
                </a:cubicBezTo>
                <a:cubicBezTo>
                  <a:pt x="2045" y="329"/>
                  <a:pt x="2048" y="332"/>
                  <a:pt x="2051" y="335"/>
                </a:cubicBezTo>
                <a:cubicBezTo>
                  <a:pt x="2053" y="339"/>
                  <a:pt x="2055" y="341"/>
                  <a:pt x="2057" y="344"/>
                </a:cubicBezTo>
                <a:cubicBezTo>
                  <a:pt x="2059" y="344"/>
                  <a:pt x="2059" y="344"/>
                  <a:pt x="2059" y="344"/>
                </a:cubicBezTo>
                <a:cubicBezTo>
                  <a:pt x="2059" y="281"/>
                  <a:pt x="2059" y="281"/>
                  <a:pt x="2059" y="281"/>
                </a:cubicBezTo>
                <a:lnTo>
                  <a:pt x="2078" y="281"/>
                </a:lnTo>
                <a:close/>
                <a:moveTo>
                  <a:pt x="2059" y="387"/>
                </a:moveTo>
                <a:cubicBezTo>
                  <a:pt x="2059" y="378"/>
                  <a:pt x="2057" y="369"/>
                  <a:pt x="2055" y="362"/>
                </a:cubicBezTo>
                <a:cubicBezTo>
                  <a:pt x="2052" y="355"/>
                  <a:pt x="2048" y="349"/>
                  <a:pt x="2042" y="345"/>
                </a:cubicBezTo>
                <a:cubicBezTo>
                  <a:pt x="2037" y="341"/>
                  <a:pt x="2030" y="339"/>
                  <a:pt x="2022" y="339"/>
                </a:cubicBezTo>
                <a:cubicBezTo>
                  <a:pt x="2014" y="339"/>
                  <a:pt x="2007" y="341"/>
                  <a:pt x="2002" y="346"/>
                </a:cubicBezTo>
                <a:cubicBezTo>
                  <a:pt x="1996" y="350"/>
                  <a:pt x="1992" y="356"/>
                  <a:pt x="1989" y="363"/>
                </a:cubicBezTo>
                <a:cubicBezTo>
                  <a:pt x="1987" y="370"/>
                  <a:pt x="1985" y="378"/>
                  <a:pt x="1985" y="387"/>
                </a:cubicBezTo>
                <a:cubicBezTo>
                  <a:pt x="1985" y="396"/>
                  <a:pt x="1987" y="404"/>
                  <a:pt x="1990" y="412"/>
                </a:cubicBezTo>
                <a:cubicBezTo>
                  <a:pt x="1992" y="419"/>
                  <a:pt x="1996" y="425"/>
                  <a:pt x="2002" y="429"/>
                </a:cubicBezTo>
                <a:cubicBezTo>
                  <a:pt x="2007" y="434"/>
                  <a:pt x="2014" y="436"/>
                  <a:pt x="2022" y="436"/>
                </a:cubicBezTo>
                <a:cubicBezTo>
                  <a:pt x="2030" y="436"/>
                  <a:pt x="2037" y="434"/>
                  <a:pt x="2042" y="430"/>
                </a:cubicBezTo>
                <a:cubicBezTo>
                  <a:pt x="2048" y="425"/>
                  <a:pt x="2052" y="420"/>
                  <a:pt x="2055" y="412"/>
                </a:cubicBezTo>
                <a:cubicBezTo>
                  <a:pt x="2057" y="405"/>
                  <a:pt x="2059" y="397"/>
                  <a:pt x="2059" y="387"/>
                </a:cubicBezTo>
                <a:close/>
                <a:moveTo>
                  <a:pt x="1612" y="419"/>
                </a:moveTo>
                <a:cubicBezTo>
                  <a:pt x="1610" y="419"/>
                  <a:pt x="1610" y="419"/>
                  <a:pt x="1610" y="419"/>
                </a:cubicBezTo>
                <a:cubicBezTo>
                  <a:pt x="1574" y="281"/>
                  <a:pt x="1574" y="281"/>
                  <a:pt x="1574" y="281"/>
                </a:cubicBezTo>
                <a:cubicBezTo>
                  <a:pt x="1551" y="281"/>
                  <a:pt x="1551" y="281"/>
                  <a:pt x="1551" y="281"/>
                </a:cubicBezTo>
                <a:cubicBezTo>
                  <a:pt x="1515" y="419"/>
                  <a:pt x="1515" y="419"/>
                  <a:pt x="1515" y="419"/>
                </a:cubicBezTo>
                <a:cubicBezTo>
                  <a:pt x="1513" y="419"/>
                  <a:pt x="1513" y="419"/>
                  <a:pt x="1513" y="419"/>
                </a:cubicBezTo>
                <a:cubicBezTo>
                  <a:pt x="1478" y="281"/>
                  <a:pt x="1478" y="281"/>
                  <a:pt x="1478" y="281"/>
                </a:cubicBezTo>
                <a:cubicBezTo>
                  <a:pt x="1457" y="281"/>
                  <a:pt x="1457" y="281"/>
                  <a:pt x="1457" y="281"/>
                </a:cubicBezTo>
                <a:cubicBezTo>
                  <a:pt x="1503" y="451"/>
                  <a:pt x="1503" y="451"/>
                  <a:pt x="1503" y="451"/>
                </a:cubicBezTo>
                <a:cubicBezTo>
                  <a:pt x="1524" y="451"/>
                  <a:pt x="1524" y="451"/>
                  <a:pt x="1524" y="451"/>
                </a:cubicBezTo>
                <a:cubicBezTo>
                  <a:pt x="1562" y="316"/>
                  <a:pt x="1562" y="316"/>
                  <a:pt x="1562" y="316"/>
                </a:cubicBezTo>
                <a:cubicBezTo>
                  <a:pt x="1563" y="316"/>
                  <a:pt x="1563" y="316"/>
                  <a:pt x="1563" y="316"/>
                </a:cubicBezTo>
                <a:cubicBezTo>
                  <a:pt x="1600" y="451"/>
                  <a:pt x="1600" y="451"/>
                  <a:pt x="1600" y="451"/>
                </a:cubicBezTo>
                <a:cubicBezTo>
                  <a:pt x="1622" y="451"/>
                  <a:pt x="1622" y="451"/>
                  <a:pt x="1622" y="451"/>
                </a:cubicBezTo>
                <a:cubicBezTo>
                  <a:pt x="1668" y="281"/>
                  <a:pt x="1668" y="281"/>
                  <a:pt x="1668" y="281"/>
                </a:cubicBezTo>
                <a:cubicBezTo>
                  <a:pt x="1647" y="281"/>
                  <a:pt x="1647" y="281"/>
                  <a:pt x="1647" y="281"/>
                </a:cubicBezTo>
                <a:lnTo>
                  <a:pt x="1612" y="419"/>
                </a:lnTo>
                <a:close/>
                <a:moveTo>
                  <a:pt x="1883" y="321"/>
                </a:moveTo>
                <a:cubicBezTo>
                  <a:pt x="1876" y="321"/>
                  <a:pt x="1869" y="323"/>
                  <a:pt x="1863" y="327"/>
                </a:cubicBezTo>
                <a:cubicBezTo>
                  <a:pt x="1857" y="331"/>
                  <a:pt x="1852" y="336"/>
                  <a:pt x="1850" y="343"/>
                </a:cubicBezTo>
                <a:cubicBezTo>
                  <a:pt x="1849" y="343"/>
                  <a:pt x="1849" y="343"/>
                  <a:pt x="1849" y="343"/>
                </a:cubicBezTo>
                <a:cubicBezTo>
                  <a:pt x="1849" y="323"/>
                  <a:pt x="1849" y="323"/>
                  <a:pt x="1849" y="323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1830" y="451"/>
                  <a:pt x="1830" y="451"/>
                  <a:pt x="1830" y="451"/>
                </a:cubicBezTo>
                <a:cubicBezTo>
                  <a:pt x="1849" y="451"/>
                  <a:pt x="1849" y="451"/>
                  <a:pt x="1849" y="451"/>
                </a:cubicBezTo>
                <a:cubicBezTo>
                  <a:pt x="1849" y="370"/>
                  <a:pt x="1849" y="370"/>
                  <a:pt x="1849" y="370"/>
                </a:cubicBezTo>
                <a:cubicBezTo>
                  <a:pt x="1849" y="364"/>
                  <a:pt x="1851" y="359"/>
                  <a:pt x="1854" y="355"/>
                </a:cubicBezTo>
                <a:cubicBezTo>
                  <a:pt x="1856" y="350"/>
                  <a:pt x="1860" y="347"/>
                  <a:pt x="1865" y="344"/>
                </a:cubicBezTo>
                <a:cubicBezTo>
                  <a:pt x="1870" y="342"/>
                  <a:pt x="1875" y="340"/>
                  <a:pt x="1882" y="340"/>
                </a:cubicBezTo>
                <a:cubicBezTo>
                  <a:pt x="1884" y="340"/>
                  <a:pt x="1887" y="341"/>
                  <a:pt x="1889" y="341"/>
                </a:cubicBezTo>
                <a:cubicBezTo>
                  <a:pt x="1891" y="341"/>
                  <a:pt x="1893" y="342"/>
                  <a:pt x="1893" y="342"/>
                </a:cubicBezTo>
                <a:cubicBezTo>
                  <a:pt x="1893" y="322"/>
                  <a:pt x="1893" y="322"/>
                  <a:pt x="1893" y="322"/>
                </a:cubicBezTo>
                <a:cubicBezTo>
                  <a:pt x="1892" y="322"/>
                  <a:pt x="1891" y="322"/>
                  <a:pt x="1889" y="322"/>
                </a:cubicBezTo>
                <a:cubicBezTo>
                  <a:pt x="1886" y="322"/>
                  <a:pt x="1885" y="321"/>
                  <a:pt x="1883" y="321"/>
                </a:cubicBezTo>
                <a:close/>
                <a:moveTo>
                  <a:pt x="1793" y="353"/>
                </a:moveTo>
                <a:cubicBezTo>
                  <a:pt x="1798" y="363"/>
                  <a:pt x="1800" y="374"/>
                  <a:pt x="1800" y="388"/>
                </a:cubicBezTo>
                <a:cubicBezTo>
                  <a:pt x="1800" y="401"/>
                  <a:pt x="1798" y="412"/>
                  <a:pt x="1793" y="422"/>
                </a:cubicBezTo>
                <a:cubicBezTo>
                  <a:pt x="1788" y="432"/>
                  <a:pt x="1781" y="440"/>
                  <a:pt x="1773" y="445"/>
                </a:cubicBezTo>
                <a:cubicBezTo>
                  <a:pt x="1764" y="450"/>
                  <a:pt x="1754" y="453"/>
                  <a:pt x="1742" y="453"/>
                </a:cubicBezTo>
                <a:cubicBezTo>
                  <a:pt x="1731" y="453"/>
                  <a:pt x="1721" y="450"/>
                  <a:pt x="1712" y="445"/>
                </a:cubicBezTo>
                <a:cubicBezTo>
                  <a:pt x="1704" y="440"/>
                  <a:pt x="1697" y="432"/>
                  <a:pt x="1692" y="422"/>
                </a:cubicBezTo>
                <a:cubicBezTo>
                  <a:pt x="1687" y="412"/>
                  <a:pt x="1685" y="401"/>
                  <a:pt x="1685" y="388"/>
                </a:cubicBezTo>
                <a:cubicBezTo>
                  <a:pt x="1685" y="374"/>
                  <a:pt x="1687" y="363"/>
                  <a:pt x="1692" y="353"/>
                </a:cubicBezTo>
                <a:cubicBezTo>
                  <a:pt x="1697" y="343"/>
                  <a:pt x="1704" y="335"/>
                  <a:pt x="1712" y="330"/>
                </a:cubicBezTo>
                <a:cubicBezTo>
                  <a:pt x="1721" y="325"/>
                  <a:pt x="1731" y="322"/>
                  <a:pt x="1742" y="322"/>
                </a:cubicBezTo>
                <a:cubicBezTo>
                  <a:pt x="1754" y="322"/>
                  <a:pt x="1764" y="325"/>
                  <a:pt x="1773" y="330"/>
                </a:cubicBezTo>
                <a:cubicBezTo>
                  <a:pt x="1781" y="335"/>
                  <a:pt x="1788" y="343"/>
                  <a:pt x="1793" y="353"/>
                </a:cubicBezTo>
                <a:close/>
                <a:moveTo>
                  <a:pt x="1780" y="388"/>
                </a:moveTo>
                <a:cubicBezTo>
                  <a:pt x="1780" y="379"/>
                  <a:pt x="1779" y="371"/>
                  <a:pt x="1776" y="364"/>
                </a:cubicBezTo>
                <a:cubicBezTo>
                  <a:pt x="1774" y="357"/>
                  <a:pt x="1770" y="351"/>
                  <a:pt x="1764" y="346"/>
                </a:cubicBezTo>
                <a:cubicBezTo>
                  <a:pt x="1758" y="342"/>
                  <a:pt x="1751" y="339"/>
                  <a:pt x="1742" y="339"/>
                </a:cubicBezTo>
                <a:cubicBezTo>
                  <a:pt x="1734" y="339"/>
                  <a:pt x="1727" y="342"/>
                  <a:pt x="1721" y="346"/>
                </a:cubicBezTo>
                <a:cubicBezTo>
                  <a:pt x="1715" y="351"/>
                  <a:pt x="1711" y="357"/>
                  <a:pt x="1708" y="364"/>
                </a:cubicBezTo>
                <a:cubicBezTo>
                  <a:pt x="1706" y="371"/>
                  <a:pt x="1704" y="379"/>
                  <a:pt x="1704" y="388"/>
                </a:cubicBezTo>
                <a:cubicBezTo>
                  <a:pt x="1704" y="396"/>
                  <a:pt x="1706" y="404"/>
                  <a:pt x="1708" y="411"/>
                </a:cubicBezTo>
                <a:cubicBezTo>
                  <a:pt x="1711" y="419"/>
                  <a:pt x="1715" y="425"/>
                  <a:pt x="1721" y="429"/>
                </a:cubicBezTo>
                <a:cubicBezTo>
                  <a:pt x="1727" y="433"/>
                  <a:pt x="1734" y="436"/>
                  <a:pt x="1742" y="436"/>
                </a:cubicBezTo>
                <a:cubicBezTo>
                  <a:pt x="1751" y="436"/>
                  <a:pt x="1758" y="433"/>
                  <a:pt x="1764" y="429"/>
                </a:cubicBezTo>
                <a:cubicBezTo>
                  <a:pt x="1770" y="425"/>
                  <a:pt x="1774" y="419"/>
                  <a:pt x="1776" y="411"/>
                </a:cubicBezTo>
                <a:cubicBezTo>
                  <a:pt x="1779" y="404"/>
                  <a:pt x="1780" y="396"/>
                  <a:pt x="1780" y="3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4"/>
          </p:nvPr>
        </p:nvSpPr>
        <p:spPr bwMode="gray">
          <a:xfrm>
            <a:off x="4117823" y="4986466"/>
            <a:ext cx="334405" cy="828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lnSpc>
                <a:spcPct val="80000"/>
              </a:lnSpc>
              <a:defRPr sz="600">
                <a:solidFill>
                  <a:schemeClr val="tx1"/>
                </a:solidFill>
              </a:defRPr>
            </a:lvl1pPr>
          </a:lstStyle>
          <a:p>
            <a:fld id="{66C51462-7265-4FA4-8260-F4DA7CBC4A43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1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48" r:id="rId2"/>
    <p:sldLayoutId id="2147483961" r:id="rId3"/>
    <p:sldLayoutId id="2147483962" r:id="rId4"/>
    <p:sldLayoutId id="2147483963" r:id="rId5"/>
    <p:sldLayoutId id="2147483964" r:id="rId6"/>
    <p:sldLayoutId id="2147483933" r:id="rId7"/>
    <p:sldLayoutId id="2147483943" r:id="rId8"/>
    <p:sldLayoutId id="2147483936" r:id="rId9"/>
    <p:sldLayoutId id="2147483944" r:id="rId10"/>
    <p:sldLayoutId id="2147483791" r:id="rId11"/>
    <p:sldLayoutId id="2147483945" r:id="rId12"/>
    <p:sldLayoutId id="2147483959" r:id="rId13"/>
    <p:sldLayoutId id="2147483965" r:id="rId14"/>
    <p:sldLayoutId id="2147483966" r:id="rId15"/>
    <p:sldLayoutId id="2147483968" r:id="rId16"/>
    <p:sldLayoutId id="2147483967" r:id="rId17"/>
    <p:sldLayoutId id="2147483952" r:id="rId18"/>
    <p:sldLayoutId id="2147483946" r:id="rId19"/>
    <p:sldLayoutId id="2147483947" r:id="rId20"/>
    <p:sldLayoutId id="2147483953" r:id="rId21"/>
    <p:sldLayoutId id="2147483926" r:id="rId22"/>
    <p:sldLayoutId id="2147483969" r:id="rId23"/>
    <p:sldLayoutId id="2147483927" r:id="rId24"/>
    <p:sldLayoutId id="2147483928" r:id="rId25"/>
    <p:sldLayoutId id="2147483867" r:id="rId26"/>
    <p:sldLayoutId id="2147483868" r:id="rId27"/>
    <p:sldLayoutId id="2147483874" r:id="rId28"/>
    <p:sldLayoutId id="2147483929" r:id="rId29"/>
    <p:sldLayoutId id="2147483949" r:id="rId30"/>
    <p:sldLayoutId id="2147483950" r:id="rId31"/>
    <p:sldLayoutId id="2147483876" r:id="rId32"/>
    <p:sldLayoutId id="2147483938" r:id="rId33"/>
    <p:sldLayoutId id="2147483930" r:id="rId34"/>
    <p:sldLayoutId id="2147483941" r:id="rId35"/>
    <p:sldLayoutId id="2147483958" r:id="rId36"/>
    <p:sldLayoutId id="2147483902" r:id="rId37"/>
    <p:sldLayoutId id="2147483956" r:id="rId38"/>
    <p:sldLayoutId id="2147483970" r:id="rId39"/>
    <p:sldLayoutId id="2147483971" r:id="rId40"/>
    <p:sldLayoutId id="2147483972" r:id="rId41"/>
    <p:sldLayoutId id="2147483973" r:id="rId42"/>
  </p:sldLayoutIdLst>
  <p:hf sldNum="0" hdr="0"/>
  <p:txStyles>
    <p:titleStyle>
      <a:lvl1pPr algn="l" defTabSz="685800" rtl="0" eaLnBrk="1" latinLnBrk="0" hangingPunct="1">
        <a:lnSpc>
          <a:spcPct val="98000"/>
        </a:lnSpc>
        <a:spcBef>
          <a:spcPct val="0"/>
        </a:spcBef>
        <a:buNone/>
        <a:defRPr sz="2000" b="0" kern="1200" cap="none" baseline="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201600" indent="-201600" algn="l" defTabSz="68580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3200" indent="-201600" algn="l" defTabSz="68580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4800" indent="-201600" algn="l" defTabSz="68580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00" b="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1" kern="1200" cap="none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16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4032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6048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100" b="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b="0" kern="1200" cap="none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GB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1" userDrawn="1">
          <p15:clr>
            <a:srgbClr val="3C3C3C"/>
          </p15:clr>
        </p15:guide>
        <p15:guide id="2" orient="horz" pos="2967" userDrawn="1">
          <p15:clr>
            <a:srgbClr val="3C3C3C"/>
          </p15:clr>
        </p15:guide>
        <p15:guide id="3" orient="horz" pos="3094" userDrawn="1">
          <p15:clr>
            <a:srgbClr val="3C3C3C"/>
          </p15:clr>
        </p15:guide>
        <p15:guide id="4" pos="5488" userDrawn="1">
          <p15:clr>
            <a:srgbClr val="3C3C3C"/>
          </p15:clr>
        </p15:guide>
        <p15:guide id="5" pos="2880" userDrawn="1">
          <p15:clr>
            <a:srgbClr val="F26B43"/>
          </p15:clr>
        </p15:guide>
        <p15:guide id="6" orient="horz" pos="3012" userDrawn="1">
          <p15:clr>
            <a:srgbClr val="3C3C3C"/>
          </p15:clr>
        </p15:guide>
        <p15:guide id="7" orient="horz" pos="287" userDrawn="1">
          <p15:clr>
            <a:srgbClr val="3C3C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A31E77C-DA3B-40C4-822E-57A5360B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NOSQL</a:t>
            </a:r>
          </a:p>
        </p:txBody>
      </p:sp>
      <p:sp>
        <p:nvSpPr>
          <p:cNvPr id="28" name="Tijdelijke aanduiding voor tekst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TP MongoDB - #1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F7A5ED-B5C4-4116-8EAE-ECA9BB7542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934213-A71A-430B-A3E4-A23913EF75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  <p:sp>
        <p:nvSpPr>
          <p:cNvPr id="29" name="Tijdelijke aanduiding voor tekst 28"/>
          <p:cNvSpPr>
            <a:spLocks noGrp="1"/>
          </p:cNvSpPr>
          <p:nvPr>
            <p:ph type="body" idx="100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00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idx="100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37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1D9FFB-F56F-4A81-99C9-0E9DAA7B090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FR" dirty="0"/>
              <a:t>Installer MongoDB (https://www.mongodb.com/try/download/community) et lancer le serveur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Lancer un mongo Shell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Créer une </a:t>
            </a:r>
            <a:r>
              <a:rPr lang="fr-FR" dirty="0" err="1"/>
              <a:t>database</a:t>
            </a:r>
            <a:r>
              <a:rPr lang="fr-FR" dirty="0"/>
              <a:t> « TP1 »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Créer une collection dans cette </a:t>
            </a:r>
            <a:r>
              <a:rPr lang="fr-FR" dirty="0" err="1"/>
              <a:t>database</a:t>
            </a:r>
            <a:endParaRPr lang="fr-FR" dirty="0"/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Insérer un document représentant une personne (Nom, prénom, âge, date de naissance)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Insérer un document représentant une voiture dans la même collection avec</a:t>
            </a:r>
          </a:p>
          <a:p>
            <a:pPr lvl="1"/>
            <a:r>
              <a:rPr lang="fr-FR" dirty="0"/>
              <a:t>Marque : 1 valeur parmi : (SEAT, AUDI, MERCEDES)</a:t>
            </a:r>
          </a:p>
          <a:p>
            <a:pPr lvl="1"/>
            <a:r>
              <a:rPr lang="fr-FR" dirty="0"/>
              <a:t>Modèle</a:t>
            </a:r>
          </a:p>
          <a:p>
            <a:pPr lvl="1"/>
            <a:r>
              <a:rPr lang="fr-FR" dirty="0"/>
              <a:t>Année du modèle</a:t>
            </a:r>
          </a:p>
          <a:p>
            <a:pPr lvl="1"/>
            <a:r>
              <a:rPr lang="fr-FR" dirty="0"/>
              <a:t>couleurs disponibles (Rouge, blanc, noir, bleu) : </a:t>
            </a:r>
            <a:r>
              <a:rPr lang="fr-FR"/>
              <a:t>3 valeurs </a:t>
            </a:r>
            <a:r>
              <a:rPr lang="fr-FR" dirty="0"/>
              <a:t>parmi par voiture maximum</a:t>
            </a:r>
          </a:p>
          <a:p>
            <a:pPr lvl="1"/>
            <a:r>
              <a:rPr lang="fr-FR" dirty="0"/>
              <a:t>Energies disponible (Essence, Diesel, Electrique) : 2 par voiture maximum</a:t>
            </a:r>
          </a:p>
          <a:p>
            <a:pPr lvl="1"/>
            <a:r>
              <a:rPr lang="fr-FR" dirty="0"/>
              <a:t>Date d’insertion du document ( date courante)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Insérer 5 documents différents « voiture » en une seul requête.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Lister les documents de la collection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Compter le nombre de documents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Remplacer la date de naissance de la personne par la date de naissance et l’heure ( Le 21/11/2000 à 15h30)</a:t>
            </a: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MongoDB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A3B491-71DF-4419-A8E3-C800D690F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TP 1.1 : Installation et premier pas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428385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1D9FFB-F56F-4A81-99C9-0E9DAA7B090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FR" dirty="0"/>
              <a:t>Installer un client MongoDB : </a:t>
            </a:r>
            <a:r>
              <a:rPr lang="fr-FR" dirty="0">
                <a:hlinkClick r:id="rId3"/>
              </a:rPr>
              <a:t>https://robomongo.org/download</a:t>
            </a:r>
            <a:endParaRPr lang="fr-FR" dirty="0"/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Se connecter à votre instance locale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Lister les documents de votre collection TP1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Modifier le prénom de la personne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Supprimer le document correspondant à une personne à partir de son _id.</a:t>
            </a: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MongoDB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A3B491-71DF-4419-A8E3-C800D690F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TP 1.2 : Interface graphique 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99634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1D9FFB-F56F-4A81-99C9-0E9DAA7B090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FR" dirty="0"/>
              <a:t>Afficher toutes les voitures de la marque SEAT et le modèle associé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Afficher les 3 modèles les plus récent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Compter le nombre de modèles pour chaque marque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Calculer l’âge de chaque modèle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Lister toutes les « énergies » possible avec les modèles qui les proposes.</a:t>
            </a: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MongoDB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A3B491-71DF-4419-A8E3-C800D690F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TP 1.3 : </a:t>
            </a:r>
            <a:r>
              <a:rPr lang="fr-FR" dirty="0" err="1"/>
              <a:t>Aggregation</a:t>
            </a:r>
            <a:endParaRPr lang="fr-FR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04DD05-4251-43BC-B82A-FBE6C877A68C}" type="datetime1">
              <a:rPr lang="en-GB" noProof="1" smtClean="0"/>
              <a:pPr/>
              <a:t>30/11/2021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1"/>
              <a:t>Change via Insert, Header &amp; Footer. Author | Unit | Sub-unit | Team | Confidentiality | © Worldline</a:t>
            </a:r>
          </a:p>
        </p:txBody>
      </p:sp>
    </p:spTree>
    <p:extLst>
      <p:ext uri="{BB962C8B-B14F-4D97-AF65-F5344CB8AC3E}">
        <p14:creationId xmlns:p14="http://schemas.microsoft.com/office/powerpoint/2010/main" val="930279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UTAG_EINDMACROS_PRESERVEGUIDES" val="1"/>
</p:tagLst>
</file>

<file path=ppt/theme/theme1.xml><?xml version="1.0" encoding="utf-8"?>
<a:theme xmlns:a="http://schemas.openxmlformats.org/drawingml/2006/main" name="Worldline housestyle. Choose as much as possible different slides from each category. Check slides for opening, agenda, content, closure.">
  <a:themeElements>
    <a:clrScheme name="Colors Worldline PP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6BEAA"/>
      </a:accent1>
      <a:accent2>
        <a:srgbClr val="2D8282"/>
      </a:accent2>
      <a:accent3>
        <a:srgbClr val="41B4D2"/>
      </a:accent3>
      <a:accent4>
        <a:srgbClr val="F08791"/>
      </a:accent4>
      <a:accent5>
        <a:srgbClr val="FFEB78"/>
      </a:accent5>
      <a:accent6>
        <a:srgbClr val="005A8C"/>
      </a:accent6>
      <a:hlink>
        <a:srgbClr val="000000"/>
      </a:hlink>
      <a:folHlink>
        <a:srgbClr val="000000"/>
      </a:folHlink>
    </a:clrScheme>
    <a:fontScheme name="Fonts Worldline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custClrLst>
    <a:custClr name="1A aqua">
      <a:srgbClr val="41B4D2"/>
    </a:custClr>
    <a:custClr name="1B aqua light">
      <a:srgbClr val="8DD2E4"/>
    </a:custClr>
    <a:custClr name="2A blue gray">
      <a:srgbClr val="5F8CA0"/>
    </a:custClr>
    <a:custClr name="2B blue gray light">
      <a:srgbClr val="9FBAC6"/>
    </a:custClr>
    <a:custClr name="3A pink">
      <a:srgbClr val="D74B8C"/>
    </a:custClr>
    <a:custClr name="3B pink light">
      <a:srgbClr val="E793BA"/>
    </a:custClr>
    <a:custClr name="4A green">
      <a:srgbClr val="46B8A6"/>
    </a:custClr>
    <a:custClr name="4B green light">
      <a:srgbClr val="90D5CA"/>
    </a:custClr>
    <a:custClr name="5A salmon">
      <a:srgbClr val="F08791"/>
    </a:custClr>
    <a:custClr name="5B salmon light">
      <a:srgbClr val="F6B7BD"/>
    </a:custClr>
    <a:custClr name="6A gray">
      <a:srgbClr val="A1A1A1"/>
    </a:custClr>
    <a:custClr name="6B gray light">
      <a:srgbClr val="C7C7C7"/>
    </a:custClr>
    <a:custClr name="7A orange">
      <a:srgbClr val="F5AF82"/>
    </a:custClr>
    <a:custClr name="7B orange light">
      <a:srgbClr val="F9CFB4"/>
    </a:custClr>
  </a:custClrLst>
  <a:extLst>
    <a:ext uri="{05A4C25C-085E-4340-85A3-A5531E510DB2}">
      <thm15:themeFamily xmlns:thm15="http://schemas.microsoft.com/office/thememl/2012/main" name="Presentation1" id="{496801EA-23B2-4A86-95F2-57DFEBB3E29A}" vid="{6557D383-9E0A-4B7B-98D8-509B21A51875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6BEAA"/>
      </a:accent1>
      <a:accent2>
        <a:srgbClr val="2D8282"/>
      </a:accent2>
      <a:accent3>
        <a:srgbClr val="41B4D2"/>
      </a:accent3>
      <a:accent4>
        <a:srgbClr val="F08791"/>
      </a:accent4>
      <a:accent5>
        <a:srgbClr val="FFEB78"/>
      </a:accent5>
      <a:accent6>
        <a:srgbClr val="005A8C"/>
      </a:accent6>
      <a:hlink>
        <a:srgbClr val="000000"/>
      </a:hlink>
      <a:folHlink>
        <a:srgbClr val="000000"/>
      </a:folHlink>
    </a:clrScheme>
    <a:fontScheme name="Note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6BEAA"/>
      </a:accent1>
      <a:accent2>
        <a:srgbClr val="2D8282"/>
      </a:accent2>
      <a:accent3>
        <a:srgbClr val="41B4D2"/>
      </a:accent3>
      <a:accent4>
        <a:srgbClr val="F08791"/>
      </a:accent4>
      <a:accent5>
        <a:srgbClr val="FFEB78"/>
      </a:accent5>
      <a:accent6>
        <a:srgbClr val="005A8C"/>
      </a:accent6>
      <a:hlink>
        <a:srgbClr val="000000"/>
      </a:hlink>
      <a:folHlink>
        <a:srgbClr val="000000"/>
      </a:folHlink>
    </a:clrScheme>
    <a:fontScheme name="Handout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00.xml><?xml version="1.0" encoding="utf-8"?>
<juid xmlns="http://www.joulesunlimited.com/juid"/>
</file>

<file path=customXml/item101.xml><?xml version="1.0" encoding="utf-8"?>
<juid xmlns="http://www.joulesunlimited.com/juid"/>
</file>

<file path=customXml/item102.xml><?xml version="1.0" encoding="utf-8"?>
<juid xmlns="http://www.joulesunlimited.com/juid"/>
</file>

<file path=customXml/item103.xml><?xml version="1.0" encoding="utf-8"?>
<juid xmlns="http://www.joulesunlimited.com/juid"/>
</file>

<file path=customXml/item104.xml><?xml version="1.0" encoding="utf-8"?>
<juid xmlns="http://www.joulesunlimited.com/juid"/>
</file>

<file path=customXml/item105.xml><?xml version="1.0" encoding="utf-8"?>
<juid xmlns="http://www.joulesunlimited.com/juid"/>
</file>

<file path=customXml/item106.xml><?xml version="1.0" encoding="utf-8"?>
<juid xmlns="http://www.joulesunlimited.com/juid"/>
</file>

<file path=customXml/item107.xml><?xml version="1.0" encoding="utf-8"?>
<juid xmlns="http://www.joulesunlimited.com/juid"/>
</file>

<file path=customXml/item108.xml><?xml version="1.0" encoding="utf-8"?>
<juid xmlns="http://www.joulesunlimited.com/juid"/>
</file>

<file path=customXml/item109.xml><?xml version="1.0" encoding="utf-8"?>
<juid xmlns="http://www.joulesunlimited.com/juid"/>
</file>

<file path=customXml/item11.xml><?xml version="1.0" encoding="utf-8"?>
<juid xmlns="http://www.joulesunlimited.com/juid"/>
</file>

<file path=customXml/item110.xml><?xml version="1.0" encoding="utf-8"?>
<juid xmlns="http://www.joulesunlimited.com/juid"/>
</file>

<file path=customXml/item111.xml><?xml version="1.0" encoding="utf-8"?>
<juid xmlns="http://www.joulesunlimited.com/juid"/>
</file>

<file path=customXml/item112.xml><?xml version="1.0" encoding="utf-8"?>
<juid xmlns="http://www.joulesunlimited.com/juid"/>
</file>

<file path=customXml/item113.xml><?xml version="1.0" encoding="utf-8"?>
<juid xmlns="http://www.joulesunlimited.com/juid"/>
</file>

<file path=customXml/item114.xml><?xml version="1.0" encoding="utf-8"?>
<juid xmlns="http://www.joulesunlimited.com/juid"/>
</file>

<file path=customXml/item115.xml><?xml version="1.0" encoding="utf-8"?>
<juid xmlns="http://www.joulesunlimited.com/juid"/>
</file>

<file path=customXml/item116.xml><?xml version="1.0" encoding="utf-8"?>
<juid xmlns="http://www.joulesunlimited.com/juid"/>
</file>

<file path=customXml/item117.xml><?xml version="1.0" encoding="utf-8"?>
<juid xmlns="http://www.joulesunlimited.com/juid"/>
</file>

<file path=customXml/item118.xml><?xml version="1.0" encoding="utf-8"?>
<juid xmlns="http://www.joulesunlimited.com/juid"/>
</file>

<file path=customXml/item119.xml><?xml version="1.0" encoding="utf-8"?>
<juid xmlns="http://www.joulesunlimited.com/juid"/>
</file>

<file path=customXml/item12.xml><?xml version="1.0" encoding="utf-8"?>
<juid xmlns="http://www.joulesunlimited.com/juid"/>
</file>

<file path=customXml/item120.xml><?xml version="1.0" encoding="utf-8"?>
<juid xmlns="http://www.joulesunlimited.com/juid"/>
</file>

<file path=customXml/item121.xml><?xml version="1.0" encoding="utf-8"?>
<juid xmlns="http://www.joulesunlimited.com/juid"/>
</file>

<file path=customXml/item122.xml><?xml version="1.0" encoding="utf-8"?>
<juid xmlns="http://www.joulesunlimited.com/juid"/>
</file>

<file path=customXml/item123.xml><?xml version="1.0" encoding="utf-8"?>
<juid xmlns="http://www.joulesunlimited.com/juid"/>
</file>

<file path=customXml/item124.xml><?xml version="1.0" encoding="utf-8"?>
<juid xmlns="http://www.joulesunlimited.com/juid"/>
</file>

<file path=customXml/item125.xml><?xml version="1.0" encoding="utf-8"?>
<juid xmlns="http://www.joulesunlimited.com/juid"/>
</file>

<file path=customXml/item126.xml><?xml version="1.0" encoding="utf-8"?>
<juid xmlns="http://www.joulesunlimited.com/juid"/>
</file>

<file path=customXml/item127.xml><?xml version="1.0" encoding="utf-8"?>
<juid xmlns="http://www.joulesunlimited.com/juid"/>
</file>

<file path=customXml/item128.xml><?xml version="1.0" encoding="utf-8"?>
<juid xmlns="http://www.joulesunlimited.com/juid"/>
</file>

<file path=customXml/item129.xml><?xml version="1.0" encoding="utf-8"?>
<juid xmlns="http://www.joulesunlimited.com/juid"/>
</file>

<file path=customXml/item13.xml><?xml version="1.0" encoding="utf-8"?>
<juid xmlns="http://www.joulesunlimited.com/juid"/>
</file>

<file path=customXml/item130.xml><?xml version="1.0" encoding="utf-8"?>
<juid xmlns="http://www.joulesunlimited.com/juid"/>
</file>

<file path=customXml/item131.xml><?xml version="1.0" encoding="utf-8"?>
<juid xmlns="http://www.joulesunlimited.com/juid"/>
</file>

<file path=customXml/item132.xml><?xml version="1.0" encoding="utf-8"?>
<juid xmlns="http://www.joulesunlimited.com/juid"/>
</file>

<file path=customXml/item133.xml><?xml version="1.0" encoding="utf-8"?>
<juid xmlns="http://www.joulesunlimited.com/juid"/>
</file>

<file path=customXml/item134.xml><?xml version="1.0" encoding="utf-8"?>
<juid xmlns="http://www.joulesunlimited.com/juid"/>
</file>

<file path=customXml/item135.xml><?xml version="1.0" encoding="utf-8"?>
<juid xmlns="http://www.joulesunlimited.com/juid"/>
</file>

<file path=customXml/item136.xml><?xml version="1.0" encoding="utf-8"?>
<juid xmlns="http://www.joulesunlimited.com/juid"/>
</file>

<file path=customXml/item137.xml><?xml version="1.0" encoding="utf-8"?>
<juid xmlns="http://www.joulesunlimited.com/juid"/>
</file>

<file path=customXml/item138.xml><?xml version="1.0" encoding="utf-8"?>
<juid xmlns="http://www.joulesunlimited.com/juid"/>
</file>

<file path=customXml/item139.xml><?xml version="1.0" encoding="utf-8"?>
<juid xmlns="http://www.joulesunlimited.com/juid"/>
</file>

<file path=customXml/item14.xml><?xml version="1.0" encoding="utf-8"?>
<juid xmlns="http://www.joulesunlimited.com/juid"/>
</file>

<file path=customXml/item140.xml><?xml version="1.0" encoding="utf-8"?>
<juid xmlns="http://www.joulesunlimited.com/juid"/>
</file>

<file path=customXml/item141.xml><?xml version="1.0" encoding="utf-8"?>
<juid xmlns="http://www.joulesunlimited.com/juid"/>
</file>

<file path=customXml/item142.xml><?xml version="1.0" encoding="utf-8"?>
<juid xmlns="http://www.joulesunlimited.com/juid"/>
</file>

<file path=customXml/item143.xml><?xml version="1.0" encoding="utf-8"?>
<juid xmlns="http://www.joulesunlimited.com/juid"/>
</file>

<file path=customXml/item144.xml><?xml version="1.0" encoding="utf-8"?>
<juid xmlns="http://www.joulesunlimited.com/juid"/>
</file>

<file path=customXml/item145.xml><?xml version="1.0" encoding="utf-8"?>
<juid xmlns="http://www.joulesunlimited.com/juid"/>
</file>

<file path=customXml/item146.xml><?xml version="1.0" encoding="utf-8"?>
<juid xmlns="http://www.joulesunlimited.com/juid"/>
</file>

<file path=customXml/item147.xml><?xml version="1.0" encoding="utf-8"?>
<juid xmlns="http://www.joulesunlimited.com/juid"/>
</file>

<file path=customXml/item148.xml><?xml version="1.0" encoding="utf-8"?>
<juid xmlns="http://www.joulesunlimited.com/juid"/>
</file>

<file path=customXml/item149.xml><?xml version="1.0" encoding="utf-8"?>
<juid xmlns="http://www.joulesunlimited.com/juid"/>
</file>

<file path=customXml/item15.xml><?xml version="1.0" encoding="utf-8"?>
<juid xmlns="http://www.joulesunlimited.com/juid"/>
</file>

<file path=customXml/item150.xml><?xml version="1.0" encoding="utf-8"?>
<juid xmlns="http://www.joulesunlimited.com/juid"/>
</file>

<file path=customXml/item151.xml><?xml version="1.0" encoding="utf-8"?>
<juid xmlns="http://www.joulesunlimited.com/juid"/>
</file>

<file path=customXml/item152.xml><?xml version="1.0" encoding="utf-8"?>
<juid xmlns="http://www.joulesunlimited.com/juid"/>
</file>

<file path=customXml/item153.xml><?xml version="1.0" encoding="utf-8"?>
<juid xmlns="http://www.joulesunlimited.com/juid"/>
</file>

<file path=customXml/item154.xml><?xml version="1.0" encoding="utf-8"?>
<juid xmlns="http://www.joulesunlimited.com/juid"/>
</file>

<file path=customXml/item155.xml><?xml version="1.0" encoding="utf-8"?>
<juid xmlns="http://www.joulesunlimited.com/juid"/>
</file>

<file path=customXml/item156.xml><?xml version="1.0" encoding="utf-8"?>
<juid xmlns="http://www.joulesunlimited.com/juid"/>
</file>

<file path=customXml/item157.xml><?xml version="1.0" encoding="utf-8"?>
<juid xmlns="http://www.joulesunlimited.com/juid"/>
</file>

<file path=customXml/item158.xml><?xml version="1.0" encoding="utf-8"?>
<juid xmlns="http://www.joulesunlimited.com/juid"/>
</file>

<file path=customXml/item159.xml><?xml version="1.0" encoding="utf-8"?>
<juid xmlns="http://www.joulesunlimited.com/juid"/>
</file>

<file path=customXml/item16.xml><?xml version="1.0" encoding="utf-8"?>
<juid xmlns="http://www.joulesunlimited.com/juid"/>
</file>

<file path=customXml/item160.xml><?xml version="1.0" encoding="utf-8"?>
<juid xmlns="http://www.joulesunlimited.com/juid"/>
</file>

<file path=customXml/item161.xml><?xml version="1.0" encoding="utf-8"?>
<juid xmlns="http://www.joulesunlimited.com/juid"/>
</file>

<file path=customXml/item162.xml><?xml version="1.0" encoding="utf-8"?>
<juid xmlns="http://www.joulesunlimited.com/juid"/>
</file>

<file path=customXml/item163.xml><?xml version="1.0" encoding="utf-8"?>
<juid xmlns="http://www.joulesunlimited.com/juid"/>
</file>

<file path=customXml/item164.xml><?xml version="1.0" encoding="utf-8"?>
<juid xmlns="http://www.joulesunlimited.com/juid"/>
</file>

<file path=customXml/item165.xml><?xml version="1.0" encoding="utf-8"?>
<juid xmlns="http://www.joulesunlimited.com/juid"/>
</file>

<file path=customXml/item166.xml><?xml version="1.0" encoding="utf-8"?>
<juid xmlns="http://www.joulesunlimited.com/juid"/>
</file>

<file path=customXml/item167.xml><?xml version="1.0" encoding="utf-8"?>
<juid xmlns="http://www.joulesunlimited.com/juid"/>
</file>

<file path=customXml/item168.xml><?xml version="1.0" encoding="utf-8"?>
<juid xmlns="http://www.joulesunlimited.com/juid"/>
</file>

<file path=customXml/item169.xml><?xml version="1.0" encoding="utf-8"?>
<juid xmlns="http://www.joulesunlimited.com/juid"/>
</file>

<file path=customXml/item17.xml><?xml version="1.0" encoding="utf-8"?>
<juid xmlns="http://www.joulesunlimited.com/juid"/>
</file>

<file path=customXml/item170.xml><?xml version="1.0" encoding="utf-8"?>
<juid xmlns="http://www.joulesunlimited.com/juid"/>
</file>

<file path=customXml/item171.xml><?xml version="1.0" encoding="utf-8"?>
<juid xmlns="http://www.joulesunlimited.com/juid"/>
</file>

<file path=customXml/item172.xml><?xml version="1.0" encoding="utf-8"?>
<juid xmlns="http://www.joulesunlimited.com/juid"/>
</file>

<file path=customXml/item173.xml><?xml version="1.0" encoding="utf-8"?>
<juid xmlns="http://www.joulesunlimited.com/juid"/>
</file>

<file path=customXml/item174.xml><?xml version="1.0" encoding="utf-8"?>
<juid xmlns="http://www.joulesunlimited.com/juid"/>
</file>

<file path=customXml/item175.xml><?xml version="1.0" encoding="utf-8"?>
<juid xmlns="http://www.joulesunlimited.com/juid"/>
</file>

<file path=customXml/item176.xml><?xml version="1.0" encoding="utf-8"?>
<juid xmlns="http://www.joulesunlimited.com/juid"/>
</file>

<file path=customXml/item177.xml><?xml version="1.0" encoding="utf-8"?>
<juid xmlns="http://www.joulesunlimited.com/juid"/>
</file>

<file path=customXml/item178.xml><?xml version="1.0" encoding="utf-8"?>
<juid xmlns="http://www.joulesunlimited.com/juid"/>
</file>

<file path=customXml/item179.xml><?xml version="1.0" encoding="utf-8"?>
<juid xmlns="http://www.joulesunlimited.com/juid"/>
</file>

<file path=customXml/item18.xml><?xml version="1.0" encoding="utf-8"?>
<juid xmlns="http://www.joulesunlimited.com/juid"/>
</file>

<file path=customXml/item180.xml><?xml version="1.0" encoding="utf-8"?>
<juid xmlns="http://www.joulesunlimited.com/juid"/>
</file>

<file path=customXml/item181.xml><?xml version="1.0" encoding="utf-8"?>
<juid xmlns="http://www.joulesunlimited.com/juid"/>
</file>

<file path=customXml/item182.xml><?xml version="1.0" encoding="utf-8"?>
<juid xmlns="http://www.joulesunlimited.com/juid"/>
</file>

<file path=customXml/item183.xml><?xml version="1.0" encoding="utf-8"?>
<juid xmlns="http://www.joulesunlimited.com/juid"/>
</file>

<file path=customXml/item184.xml><?xml version="1.0" encoding="utf-8"?>
<juid xmlns="http://www.joulesunlimited.com/juid"/>
</file>

<file path=customXml/item185.xml><?xml version="1.0" encoding="utf-8"?>
<juid xmlns="http://www.joulesunlimited.com/juid"/>
</file>

<file path=customXml/item186.xml><?xml version="1.0" encoding="utf-8"?>
<juid xmlns="http://www.joulesunlimited.com/juid"/>
</file>

<file path=customXml/item187.xml><?xml version="1.0" encoding="utf-8"?>
<juid xmlns="http://www.joulesunlimited.com/juid"/>
</file>

<file path=customXml/item188.xml><?xml version="1.0" encoding="utf-8"?>
<juid xmlns="http://www.joulesunlimited.com/juid"/>
</file>

<file path=customXml/item189.xml><?xml version="1.0" encoding="utf-8"?>
<juid xmlns="http://www.joulesunlimited.com/juid"/>
</file>

<file path=customXml/item19.xml><?xml version="1.0" encoding="utf-8"?>
<juid xmlns="http://www.joulesunlimited.com/juid"/>
</file>

<file path=customXml/item190.xml><?xml version="1.0" encoding="utf-8"?>
<juid xmlns="http://www.joulesunlimited.com/juid"/>
</file>

<file path=customXml/item191.xml><?xml version="1.0" encoding="utf-8"?>
<juid xmlns="http://www.joulesunlimited.com/juid"/>
</file>

<file path=customXml/item192.xml><?xml version="1.0" encoding="utf-8"?>
<juid xmlns="http://www.joulesunlimited.com/juid"/>
</file>

<file path=customXml/item193.xml><?xml version="1.0" encoding="utf-8"?>
<juid xmlns="http://www.joulesunlimited.com/juid"/>
</file>

<file path=customXml/item194.xml><?xml version="1.0" encoding="utf-8"?>
<juid xmlns="http://www.joulesunlimited.com/juid"/>
</file>

<file path=customXml/item195.xml><?xml version="1.0" encoding="utf-8"?>
<juid xmlns="http://www.joulesunlimited.com/juid"/>
</file>

<file path=customXml/item196.xml><?xml version="1.0" encoding="utf-8"?>
<juid xmlns="http://www.joulesunlimited.com/juid"/>
</file>

<file path=customXml/item197.xml><?xml version="1.0" encoding="utf-8"?>
<juid xmlns="http://www.joulesunlimited.com/juid"/>
</file>

<file path=customXml/item198.xml><?xml version="1.0" encoding="utf-8"?>
<juid xmlns="http://www.joulesunlimited.com/juid"/>
</file>

<file path=customXml/item19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00.xml><?xml version="1.0" encoding="utf-8"?>
<juid xmlns="http://www.joulesunlimited.com/juid"/>
</file>

<file path=customXml/item201.xml><?xml version="1.0" encoding="utf-8"?>
<juid xmlns="http://www.joulesunlimited.com/juid"/>
</file>

<file path=customXml/item202.xml><?xml version="1.0" encoding="utf-8"?>
<juid xmlns="http://www.joulesunlimited.com/juid"/>
</file>

<file path=customXml/item203.xml><?xml version="1.0" encoding="utf-8"?>
<juid xmlns="http://www.joulesunlimited.com/juid"/>
</file>

<file path=customXml/item204.xml><?xml version="1.0" encoding="utf-8"?>
<juid xmlns="http://www.joulesunlimited.com/juid"/>
</file>

<file path=customXml/item205.xml><?xml version="1.0" encoding="utf-8"?>
<juid xmlns="http://www.joulesunlimited.com/juid"/>
</file>

<file path=customXml/item206.xml><?xml version="1.0" encoding="utf-8"?>
<juid xmlns="http://www.joulesunlimited.com/juid"/>
</file>

<file path=customXml/item207.xml><?xml version="1.0" encoding="utf-8"?>
<juid xmlns="http://www.joulesunlimited.com/juid"/>
</file>

<file path=customXml/item208.xml><?xml version="1.0" encoding="utf-8"?>
<juid xmlns="http://www.joulesunlimited.com/juid"/>
</file>

<file path=customXml/item209.xml><?xml version="1.0" encoding="utf-8"?>
<juid xmlns="http://www.joulesunlimited.com/juid"/>
</file>

<file path=customXml/item21.xml><?xml version="1.0" encoding="utf-8"?>
<juid xmlns="http://www.joulesunlimited.com/juid"/>
</file>

<file path=customXml/item210.xml><?xml version="1.0" encoding="utf-8"?>
<juid xmlns="http://www.joulesunlimited.com/juid"/>
</file>

<file path=customXml/item211.xml><?xml version="1.0" encoding="utf-8"?>
<juid xmlns="http://www.joulesunlimited.com/juid"/>
</file>

<file path=customXml/item212.xml><?xml version="1.0" encoding="utf-8"?>
<juid xmlns="http://www.joulesunlimited.com/juid"/>
</file>

<file path=customXml/item213.xml><?xml version="1.0" encoding="utf-8"?>
<juid xmlns="http://www.joulesunlimited.com/juid"/>
</file>

<file path=customXml/item214.xml><?xml version="1.0" encoding="utf-8"?>
<juid xmlns="http://www.joulesunlimited.com/juid"/>
</file>

<file path=customXml/item215.xml><?xml version="1.0" encoding="utf-8"?>
<juid xmlns="http://www.joulesunlimited.com/juid"/>
</file>

<file path=customXml/item216.xml><?xml version="1.0" encoding="utf-8"?>
<juid xmlns="http://www.joulesunlimited.com/juid"/>
</file>

<file path=customXml/item217.xml><?xml version="1.0" encoding="utf-8"?>
<juid xmlns="http://www.joulesunlimited.com/juid"/>
</file>

<file path=customXml/item218.xml><?xml version="1.0" encoding="utf-8"?>
<juid xmlns="http://www.joulesunlimited.com/juid"/>
</file>

<file path=customXml/item219.xml><?xml version="1.0" encoding="utf-8"?>
<juid xmlns="http://www.joulesunlimited.com/juid"/>
</file>

<file path=customXml/item22.xml><?xml version="1.0" encoding="utf-8"?>
<juid xmlns="http://www.joulesunlimited.com/juid"/>
</file>

<file path=customXml/item220.xml><?xml version="1.0" encoding="utf-8"?>
<juid xmlns="http://www.joulesunlimited.com/juid"/>
</file>

<file path=customXml/item221.xml><?xml version="1.0" encoding="utf-8"?>
<juid xmlns="http://www.joulesunlimited.com/juid"/>
</file>

<file path=customXml/item222.xml><?xml version="1.0" encoding="utf-8"?>
<juid xmlns="http://www.joulesunlimited.com/juid"/>
</file>

<file path=customXml/item223.xml><?xml version="1.0" encoding="utf-8"?>
<juid xmlns="http://www.joulesunlimited.com/juid"/>
</file>

<file path=customXml/item224.xml><?xml version="1.0" encoding="utf-8"?>
<juid xmlns="http://www.joulesunlimited.com/juid"/>
</file>

<file path=customXml/item225.xml><?xml version="1.0" encoding="utf-8"?>
<juid xmlns="http://www.joulesunlimited.com/juid"/>
</file>

<file path=customXml/item226.xml><?xml version="1.0" encoding="utf-8"?>
<juid xmlns="http://www.joulesunlimited.com/juid"/>
</file>

<file path=customXml/item227.xml><?xml version="1.0" encoding="utf-8"?>
<juid xmlns="http://www.joulesunlimited.com/juid"/>
</file>

<file path=customXml/item228.xml><?xml version="1.0" encoding="utf-8"?>
<juid xmlns="http://www.joulesunlimited.com/juid"/>
</file>

<file path=customXml/item229.xml><?xml version="1.0" encoding="utf-8"?>
<juid xmlns="http://www.joulesunlimited.com/juid"/>
</file>

<file path=customXml/item23.xml><?xml version="1.0" encoding="utf-8"?>
<juid xmlns="http://www.joulesunlimited.com/juid"/>
</file>

<file path=customXml/item230.xml><?xml version="1.0" encoding="utf-8"?>
<juid xmlns="http://www.joulesunlimited.com/juid"/>
</file>

<file path=customXml/item231.xml><?xml version="1.0" encoding="utf-8"?>
<juid xmlns="http://www.joulesunlimited.com/juid"/>
</file>

<file path=customXml/item232.xml><?xml version="1.0" encoding="utf-8"?>
<juid xmlns="http://www.joulesunlimited.com/juid"/>
</file>

<file path=customXml/item233.xml><?xml version="1.0" encoding="utf-8"?>
<juid xmlns="http://www.joulesunlimited.com/juid"/>
</file>

<file path=customXml/item234.xml><?xml version="1.0" encoding="utf-8"?>
<juid xmlns="http://www.joulesunlimited.com/juid"/>
</file>

<file path=customXml/item235.xml><?xml version="1.0" encoding="utf-8"?>
<juid xmlns="http://www.joulesunlimited.com/juid"/>
</file>

<file path=customXml/item236.xml><?xml version="1.0" encoding="utf-8"?>
<juid xmlns="http://www.joulesunlimited.com/juid"/>
</file>

<file path=customXml/item237.xml><?xml version="1.0" encoding="utf-8"?>
<juid xmlns="http://www.joulesunlimited.com/juid"/>
</file>

<file path=customXml/item238.xml><?xml version="1.0" encoding="utf-8"?>
<juid xmlns="http://www.joulesunlimited.com/juid"/>
</file>

<file path=customXml/item239.xml><?xml version="1.0" encoding="utf-8"?>
<juid xmlns="http://www.joulesunlimited.com/juid"/>
</file>

<file path=customXml/item24.xml><?xml version="1.0" encoding="utf-8"?>
<juid xmlns="http://www.joulesunlimited.com/juid"/>
</file>

<file path=customXml/item240.xml><?xml version="1.0" encoding="utf-8"?>
<juid xmlns="http://www.joulesunlimited.com/juid"/>
</file>

<file path=customXml/item241.xml><?xml version="1.0" encoding="utf-8"?>
<juid xmlns="http://www.joulesunlimited.com/juid"/>
</file>

<file path=customXml/item242.xml><?xml version="1.0" encoding="utf-8"?>
<juid xmlns="http://www.joulesunlimited.com/juid"/>
</file>

<file path=customXml/item243.xml><?xml version="1.0" encoding="utf-8"?>
<juid xmlns="http://www.joulesunlimited.com/juid"/>
</file>

<file path=customXml/item244.xml><?xml version="1.0" encoding="utf-8"?>
<juid xmlns="http://www.joulesunlimited.com/juid"/>
</file>

<file path=customXml/item245.xml><?xml version="1.0" encoding="utf-8"?>
<juid xmlns="http://www.joulesunlimited.com/juid"/>
</file>

<file path=customXml/item246.xml><?xml version="1.0" encoding="utf-8"?>
<juid xmlns="http://www.joulesunlimited.com/juid"/>
</file>

<file path=customXml/item247.xml><?xml version="1.0" encoding="utf-8"?>
<juid xmlns="http://www.joulesunlimited.com/juid"/>
</file>

<file path=customXml/item248.xml><?xml version="1.0" encoding="utf-8"?>
<juid xmlns="http://www.joulesunlimited.com/juid"/>
</file>

<file path=customXml/item249.xml><?xml version="1.0" encoding="utf-8"?>
<juid xmlns="http://www.joulesunlimited.com/juid"/>
</file>

<file path=customXml/item25.xml><?xml version="1.0" encoding="utf-8"?>
<juid xmlns="http://www.joulesunlimited.com/juid"/>
</file>

<file path=customXml/item250.xml><?xml version="1.0" encoding="utf-8"?>
<juid xmlns="http://www.joulesunlimited.com/juid"/>
</file>

<file path=customXml/item251.xml><?xml version="1.0" encoding="utf-8"?>
<juid xmlns="http://www.joulesunlimited.com/juid"/>
</file>

<file path=customXml/item252.xml><?xml version="1.0" encoding="utf-8"?>
<juid xmlns="http://www.joulesunlimited.com/juid"/>
</file>

<file path=customXml/item253.xml><?xml version="1.0" encoding="utf-8"?>
<juid xmlns="http://www.joulesunlimited.com/juid"/>
</file>

<file path=customXml/item254.xml><?xml version="1.0" encoding="utf-8"?>
<juid xmlns="http://www.joulesunlimited.com/juid"/>
</file>

<file path=customXml/item255.xml><?xml version="1.0" encoding="utf-8"?>
<juid xmlns="http://www.joulesunlimited.com/juid"/>
</file>

<file path=customXml/item256.xml><?xml version="1.0" encoding="utf-8"?>
<juid xmlns="http://www.joulesunlimited.com/juid"/>
</file>

<file path=customXml/item257.xml><?xml version="1.0" encoding="utf-8"?>
<juid xmlns="http://www.joulesunlimited.com/juid"/>
</file>

<file path=customXml/item258.xml><?xml version="1.0" encoding="utf-8"?>
<juid xmlns="http://www.joulesunlimited.com/juid"/>
</file>

<file path=customXml/item259.xml><?xml version="1.0" encoding="utf-8"?>
<juid xmlns="http://www.joulesunlimited.com/juid"/>
</file>

<file path=customXml/item26.xml><?xml version="1.0" encoding="utf-8"?>
<juid xmlns="http://www.joulesunlimited.com/juid"/>
</file>

<file path=customXml/item260.xml><?xml version="1.0" encoding="utf-8"?>
<juid xmlns="http://www.joulesunlimited.com/juid"/>
</file>

<file path=customXml/item261.xml><?xml version="1.0" encoding="utf-8"?>
<juid xmlns="http://www.joulesunlimited.com/juid"/>
</file>

<file path=customXml/item262.xml><?xml version="1.0" encoding="utf-8"?>
<juid xmlns="http://www.joulesunlimited.com/juid"/>
</file>

<file path=customXml/item263.xml><?xml version="1.0" encoding="utf-8"?>
<juid xmlns="http://www.joulesunlimited.com/juid"/>
</file>

<file path=customXml/item264.xml><?xml version="1.0" encoding="utf-8"?>
<juid xmlns="http://www.joulesunlimited.com/juid"/>
</file>

<file path=customXml/item265.xml><?xml version="1.0" encoding="utf-8"?>
<juid xmlns="http://www.joulesunlimited.com/juid"/>
</file>

<file path=customXml/item266.xml><?xml version="1.0" encoding="utf-8"?>
<juid xmlns="http://www.joulesunlimited.com/juid"/>
</file>

<file path=customXml/item267.xml><?xml version="1.0" encoding="utf-8"?>
<juid xmlns="http://www.joulesunlimited.com/juid"/>
</file>

<file path=customXml/item268.xml><?xml version="1.0" encoding="utf-8"?>
<juid xmlns="http://www.joulesunlimited.com/juid"/>
</file>

<file path=customXml/item269.xml><?xml version="1.0" encoding="utf-8"?>
<juid xmlns="http://www.joulesunlimited.com/juid"/>
</file>

<file path=customXml/item27.xml><?xml version="1.0" encoding="utf-8"?>
<juid xmlns="http://www.joulesunlimited.com/juid"/>
</file>

<file path=customXml/item270.xml><?xml version="1.0" encoding="utf-8"?>
<juid xmlns="http://www.joulesunlimited.com/juid"/>
</file>

<file path=customXml/item271.xml><?xml version="1.0" encoding="utf-8"?>
<juid xmlns="http://www.joulesunlimited.com/juid"/>
</file>

<file path=customXml/item272.xml><?xml version="1.0" encoding="utf-8"?>
<juid xmlns="http://www.joulesunlimited.com/juid"/>
</file>

<file path=customXml/item273.xml><?xml version="1.0" encoding="utf-8"?>
<juid xmlns="http://www.joulesunlimited.com/juid"/>
</file>

<file path=customXml/item274.xml><?xml version="1.0" encoding="utf-8"?>
<juid xmlns="http://www.joulesunlimited.com/juid"/>
</file>

<file path=customXml/item275.xml><?xml version="1.0" encoding="utf-8"?>
<juid xmlns="http://www.joulesunlimited.com/juid"/>
</file>

<file path=customXml/item276.xml><?xml version="1.0" encoding="utf-8"?>
<juid xmlns="http://www.joulesunlimited.com/juid"/>
</file>

<file path=customXml/item277.xml><?xml version="1.0" encoding="utf-8"?>
<juid xmlns="http://www.joulesunlimited.com/juid"/>
</file>

<file path=customXml/item278.xml><?xml version="1.0" encoding="utf-8"?>
<juid xmlns="http://www.joulesunlimited.com/juid"/>
</file>

<file path=customXml/item279.xml><?xml version="1.0" encoding="utf-8"?>
<juid xmlns="http://www.joulesunlimited.com/juid"/>
</file>

<file path=customXml/item28.xml><?xml version="1.0" encoding="utf-8"?>
<juid xmlns="http://www.joulesunlimited.com/juid"/>
</file>

<file path=customXml/item280.xml><?xml version="1.0" encoding="utf-8"?>
<juid xmlns="http://www.joulesunlimited.com/juid"/>
</file>

<file path=customXml/item281.xml><?xml version="1.0" encoding="utf-8"?>
<juid xmlns="http://www.joulesunlimited.com/juid"/>
</file>

<file path=customXml/item282.xml><?xml version="1.0" encoding="utf-8"?>
<juid xmlns="http://www.joulesunlimited.com/juid"/>
</file>

<file path=customXml/item283.xml><?xml version="1.0" encoding="utf-8"?>
<juid xmlns="http://www.joulesunlimited.com/juid"/>
</file>

<file path=customXml/item284.xml><?xml version="1.0" encoding="utf-8"?>
<juid xmlns="http://www.joulesunlimited.com/juid"/>
</file>

<file path=customXml/item285.xml><?xml version="1.0" encoding="utf-8"?>
<juid xmlns="http://www.joulesunlimited.com/juid"/>
</file>

<file path=customXml/item286.xml><?xml version="1.0" encoding="utf-8"?>
<juid xmlns="http://www.joulesunlimited.com/juid"/>
</file>

<file path=customXml/item287.xml><?xml version="1.0" encoding="utf-8"?>
<juid xmlns="http://www.joulesunlimited.com/juid"/>
</file>

<file path=customXml/item288.xml><?xml version="1.0" encoding="utf-8"?>
<juid xmlns="http://www.joulesunlimited.com/juid"/>
</file>

<file path=customXml/item289.xml><?xml version="1.0" encoding="utf-8"?>
<juid xmlns="http://www.joulesunlimited.com/juid"/>
</file>

<file path=customXml/item29.xml><?xml version="1.0" encoding="utf-8"?>
<juid xmlns="http://www.joulesunlimited.com/juid"/>
</file>

<file path=customXml/item290.xml><?xml version="1.0" encoding="utf-8"?>
<juid xmlns="http://www.joulesunlimited.com/juid"/>
</file>

<file path=customXml/item291.xml><?xml version="1.0" encoding="utf-8"?>
<juid xmlns="http://www.joulesunlimited.com/juid"/>
</file>

<file path=customXml/item292.xml><?xml version="1.0" encoding="utf-8"?>
<juid xmlns="http://www.joulesunlimited.com/juid"/>
</file>

<file path=customXml/item293.xml><?xml version="1.0" encoding="utf-8"?>
<juid xmlns="http://www.joulesunlimited.com/juid"/>
</file>

<file path=customXml/item294.xml><?xml version="1.0" encoding="utf-8"?>
<juid xmlns="http://www.joulesunlimited.com/juid"/>
</file>

<file path=customXml/item295.xml><?xml version="1.0" encoding="utf-8"?>
<juid xmlns="http://www.joulesunlimited.com/juid"/>
</file>

<file path=customXml/item296.xml><?xml version="1.0" encoding="utf-8"?>
<juid xmlns="http://www.joulesunlimited.com/juid"/>
</file>

<file path=customXml/item297.xml><?xml version="1.0" encoding="utf-8"?>
<juid xmlns="http://www.joulesunlimited.com/juid"/>
</file>

<file path=customXml/item298.xml><?xml version="1.0" encoding="utf-8"?>
<juid xmlns="http://www.joulesunlimited.com/juid"/>
</file>

<file path=customXml/item299.xml><?xml version="1.0" encoding="utf-8"?>
<juid xmlns="http://www.joulesunlimited.com/juid"/>
</file>

<file path=customXml/item3.xml><?xml version="1.0" encoding="utf-8"?>
<juid xmlns="http://www.joulesunlimited.com/juid"/>
</file>

<file path=customXml/item30.xml><?xml version="1.0" encoding="utf-8"?>
<juid xmlns="http://www.joulesunlimited.com/juid"/>
</file>

<file path=customXml/item300.xml><?xml version="1.0" encoding="utf-8"?>
<juid xmlns="http://www.joulesunlimited.com/juid"/>
</file>

<file path=customXml/item301.xml><?xml version="1.0" encoding="utf-8"?>
<juid xmlns="http://www.joulesunlimited.com/juid"/>
</file>

<file path=customXml/item302.xml><?xml version="1.0" encoding="utf-8"?>
<juid xmlns="http://www.joulesunlimited.com/juid"/>
</file>

<file path=customXml/item303.xml><?xml version="1.0" encoding="utf-8"?>
<juid xmlns="http://www.joulesunlimited.com/juid"/>
</file>

<file path=customXml/item304.xml><?xml version="1.0" encoding="utf-8"?>
<juid xmlns="http://www.joulesunlimited.com/juid"/>
</file>

<file path=customXml/item305.xml><?xml version="1.0" encoding="utf-8"?>
<juid xmlns="http://www.joulesunlimited.com/juid"/>
</file>

<file path=customXml/item306.xml><?xml version="1.0" encoding="utf-8"?>
<juid xmlns="http://www.joulesunlimited.com/juid"/>
</file>

<file path=customXml/item307.xml><?xml version="1.0" encoding="utf-8"?>
<juid xmlns="http://www.joulesunlimited.com/juid"/>
</file>

<file path=customXml/item308.xml><?xml version="1.0" encoding="utf-8"?>
<juid xmlns="http://www.joulesunlimited.com/juid"/>
</file>

<file path=customXml/item309.xml><?xml version="1.0" encoding="utf-8"?>
<juid xmlns="http://www.joulesunlimited.com/juid"/>
</file>

<file path=customXml/item31.xml><?xml version="1.0" encoding="utf-8"?>
<juid xmlns="http://www.joulesunlimited.com/juid"/>
</file>

<file path=customXml/item310.xml><?xml version="1.0" encoding="utf-8"?>
<juid xmlns="http://www.joulesunlimited.com/juid"/>
</file>

<file path=customXml/item311.xml><?xml version="1.0" encoding="utf-8"?>
<juid xmlns="http://www.joulesunlimited.com/juid"/>
</file>

<file path=customXml/item312.xml><?xml version="1.0" encoding="utf-8"?>
<juid xmlns="http://www.joulesunlimited.com/juid"/>
</file>

<file path=customXml/item313.xml><?xml version="1.0" encoding="utf-8"?>
<juid xmlns="http://www.joulesunlimited.com/juid"/>
</file>

<file path=customXml/item314.xml><?xml version="1.0" encoding="utf-8"?>
<juid xmlns="http://www.joulesunlimited.com/juid"/>
</file>

<file path=customXml/item315.xml><?xml version="1.0" encoding="utf-8"?>
<juid xmlns="http://www.joulesunlimited.com/juid"/>
</file>

<file path=customXml/item316.xml><?xml version="1.0" encoding="utf-8"?>
<juid xmlns="http://www.joulesunlimited.com/juid"/>
</file>

<file path=customXml/item317.xml><?xml version="1.0" encoding="utf-8"?>
<juid xmlns="http://www.joulesunlimited.com/juid"/>
</file>

<file path=customXml/item318.xml><?xml version="1.0" encoding="utf-8"?>
<juid xmlns="http://www.joulesunlimited.com/juid"/>
</file>

<file path=customXml/item319.xml><?xml version="1.0" encoding="utf-8"?>
<juid xmlns="http://www.joulesunlimited.com/juid"/>
</file>

<file path=customXml/item32.xml><?xml version="1.0" encoding="utf-8"?>
<juid xmlns="http://www.joulesunlimited.com/juid"/>
</file>

<file path=customXml/item320.xml><?xml version="1.0" encoding="utf-8"?>
<juid xmlns="http://www.joulesunlimited.com/juid"/>
</file>

<file path=customXml/item321.xml><?xml version="1.0" encoding="utf-8"?>
<juid xmlns="http://www.joulesunlimited.com/juid"/>
</file>

<file path=customXml/item322.xml><?xml version="1.0" encoding="utf-8"?>
<juid xmlns="http://www.joulesunlimited.com/juid"/>
</file>

<file path=customXml/item323.xml><?xml version="1.0" encoding="utf-8"?>
<juid xmlns="http://www.joulesunlimited.com/juid"/>
</file>

<file path=customXml/item324.xml><?xml version="1.0" encoding="utf-8"?>
<juid xmlns="http://www.joulesunlimited.com/juid"/>
</file>

<file path=customXml/item325.xml><?xml version="1.0" encoding="utf-8"?>
<juid xmlns="http://www.joulesunlimited.com/juid"/>
</file>

<file path=customXml/item326.xml><?xml version="1.0" encoding="utf-8"?>
<juid xmlns="http://www.joulesunlimited.com/juid"/>
</file>

<file path=customXml/item327.xml><?xml version="1.0" encoding="utf-8"?>
<juid xmlns="http://www.joulesunlimited.com/juid"/>
</file>

<file path=customXml/item328.xml><?xml version="1.0" encoding="utf-8"?>
<juid xmlns="http://www.joulesunlimited.com/juid"/>
</file>

<file path=customXml/item329.xml><?xml version="1.0" encoding="utf-8"?>
<juid xmlns="http://www.joulesunlimited.com/juid"/>
</file>

<file path=customXml/item33.xml><?xml version="1.0" encoding="utf-8"?>
<juid xmlns="http://www.joulesunlimited.com/juid"/>
</file>

<file path=customXml/item330.xml><?xml version="1.0" encoding="utf-8"?>
<juid xmlns="http://www.joulesunlimited.com/juid"/>
</file>

<file path=customXml/item331.xml><?xml version="1.0" encoding="utf-8"?>
<juid xmlns="http://www.joulesunlimited.com/juid"/>
</file>

<file path=customXml/item332.xml><?xml version="1.0" encoding="utf-8"?>
<juid xmlns="http://www.joulesunlimited.com/juid"/>
</file>

<file path=customXml/item333.xml><?xml version="1.0" encoding="utf-8"?>
<juid xmlns="http://www.joulesunlimited.com/juid"/>
</file>

<file path=customXml/item334.xml><?xml version="1.0" encoding="utf-8"?>
<juid xmlns="http://www.joulesunlimited.com/juid"/>
</file>

<file path=customXml/item335.xml><?xml version="1.0" encoding="utf-8"?>
<juid xmlns="http://www.joulesunlimited.com/juid"/>
</file>

<file path=customXml/item336.xml><?xml version="1.0" encoding="utf-8"?>
<juid xmlns="http://www.joulesunlimited.com/juid"/>
</file>

<file path=customXml/item337.xml><?xml version="1.0" encoding="utf-8"?>
<juid xmlns="http://www.joulesunlimited.com/juid"/>
</file>

<file path=customXml/item338.xml><?xml version="1.0" encoding="utf-8"?>
<juid xmlns="http://www.joulesunlimited.com/juid"/>
</file>

<file path=customXml/item339.xml><?xml version="1.0" encoding="utf-8"?>
<juid xmlns="http://www.joulesunlimited.com/juid"/>
</file>

<file path=customXml/item34.xml><?xml version="1.0" encoding="utf-8"?>
<juid xmlns="http://www.joulesunlimited.com/juid"/>
</file>

<file path=customXml/item340.xml><?xml version="1.0" encoding="utf-8"?>
<juid xmlns="http://www.joulesunlimited.com/juid"/>
</file>

<file path=customXml/item341.xml><?xml version="1.0" encoding="utf-8"?>
<juid xmlns="http://www.joulesunlimited.com/juid"/>
</file>

<file path=customXml/item342.xml><?xml version="1.0" encoding="utf-8"?>
<juid xmlns="http://www.joulesunlimited.com/juid"/>
</file>

<file path=customXml/item343.xml><?xml version="1.0" encoding="utf-8"?>
<juid xmlns="http://www.joulesunlimited.com/juid"/>
</file>

<file path=customXml/item344.xml><?xml version="1.0" encoding="utf-8"?>
<juid xmlns="http://www.joulesunlimited.com/juid"/>
</file>

<file path=customXml/item345.xml><?xml version="1.0" encoding="utf-8"?>
<juid xmlns="http://www.joulesunlimited.com/juid"/>
</file>

<file path=customXml/item346.xml><?xml version="1.0" encoding="utf-8"?>
<juid xmlns="http://www.joulesunlimited.com/juid"/>
</file>

<file path=customXml/item347.xml><?xml version="1.0" encoding="utf-8"?>
<juid xmlns="http://www.joulesunlimited.com/juid"/>
</file>

<file path=customXml/item348.xml><?xml version="1.0" encoding="utf-8"?>
<juid xmlns="http://www.joulesunlimited.com/juid"/>
</file>

<file path=customXml/item349.xml><?xml version="1.0" encoding="utf-8"?>
<juid xmlns="http://www.joulesunlimited.com/juid"/>
</file>

<file path=customXml/item35.xml><?xml version="1.0" encoding="utf-8"?>
<juid xmlns="http://www.joulesunlimited.com/juid"/>
</file>

<file path=customXml/item350.xml><?xml version="1.0" encoding="utf-8"?>
<juid xmlns="http://www.joulesunlimited.com/juid"/>
</file>

<file path=customXml/item351.xml><?xml version="1.0" encoding="utf-8"?>
<juid xmlns="http://www.joulesunlimited.com/juid"/>
</file>

<file path=customXml/item352.xml><?xml version="1.0" encoding="utf-8"?>
<juid xmlns="http://www.joulesunlimited.com/juid"/>
</file>

<file path=customXml/item353.xml><?xml version="1.0" encoding="utf-8"?>
<juid xmlns="http://www.joulesunlimited.com/juid"/>
</file>

<file path=customXml/item354.xml><?xml version="1.0" encoding="utf-8"?>
<juid xmlns="http://www.joulesunlimited.com/juid"/>
</file>

<file path=customXml/item355.xml><?xml version="1.0" encoding="utf-8"?>
<juid xmlns="http://www.joulesunlimited.com/juid"/>
</file>

<file path=customXml/item356.xml><?xml version="1.0" encoding="utf-8"?>
<juid xmlns="http://www.joulesunlimited.com/juid"/>
</file>

<file path=customXml/item357.xml><?xml version="1.0" encoding="utf-8"?>
<juid xmlns="http://www.joulesunlimited.com/juid"/>
</file>

<file path=customXml/item358.xml><?xml version="1.0" encoding="utf-8"?>
<juid xmlns="http://www.joulesunlimited.com/juid"/>
</file>

<file path=customXml/item359.xml><?xml version="1.0" encoding="utf-8"?>
<juid xmlns="http://www.joulesunlimited.com/juid"/>
</file>

<file path=customXml/item36.xml><?xml version="1.0" encoding="utf-8"?>
<juid xmlns="http://www.joulesunlimited.com/juid"/>
</file>

<file path=customXml/item360.xml><?xml version="1.0" encoding="utf-8"?>
<juid xmlns="http://www.joulesunlimited.com/juid"/>
</file>

<file path=customXml/item361.xml><?xml version="1.0" encoding="utf-8"?>
<juid xmlns="http://www.joulesunlimited.com/juid"/>
</file>

<file path=customXml/item362.xml><?xml version="1.0" encoding="utf-8"?>
<juid xmlns="http://www.joulesunlimited.com/juid"/>
</file>

<file path=customXml/item363.xml><?xml version="1.0" encoding="utf-8"?>
<juid xmlns="http://www.joulesunlimited.com/juid"/>
</file>

<file path=customXml/item364.xml><?xml version="1.0" encoding="utf-8"?>
<juid xmlns="http://www.joulesunlimited.com/juid"/>
</file>

<file path=customXml/item365.xml><?xml version="1.0" encoding="utf-8"?>
<juid xmlns="http://www.joulesunlimited.com/juid"/>
</file>

<file path=customXml/item366.xml><?xml version="1.0" encoding="utf-8"?>
<juid xmlns="http://www.joulesunlimited.com/juid"/>
</file>

<file path=customXml/item367.xml><?xml version="1.0" encoding="utf-8"?>
<juid xmlns="http://www.joulesunlimited.com/juid"/>
</file>

<file path=customXml/item368.xml><?xml version="1.0" encoding="utf-8"?>
<juid xmlns="http://www.joulesunlimited.com/juid"/>
</file>

<file path=customXml/item369.xml><?xml version="1.0" encoding="utf-8"?>
<juid xmlns="http://www.joulesunlimited.com/juid"/>
</file>

<file path=customXml/item37.xml><?xml version="1.0" encoding="utf-8"?>
<juid xmlns="http://www.joulesunlimited.com/juid"/>
</file>

<file path=customXml/item370.xml><?xml version="1.0" encoding="utf-8"?>
<juid xmlns="http://www.joulesunlimited.com/juid"/>
</file>

<file path=customXml/item371.xml><?xml version="1.0" encoding="utf-8"?>
<juid xmlns="http://www.joulesunlimited.com/juid"/>
</file>

<file path=customXml/item372.xml><?xml version="1.0" encoding="utf-8"?>
<juid xmlns="http://www.joulesunlimited.com/juid"/>
</file>

<file path=customXml/item373.xml><?xml version="1.0" encoding="utf-8"?>
<juid xmlns="http://www.joulesunlimited.com/juid"/>
</file>

<file path=customXml/item374.xml><?xml version="1.0" encoding="utf-8"?>
<juid xmlns="http://www.joulesunlimited.com/juid"/>
</file>

<file path=customXml/item375.xml><?xml version="1.0" encoding="utf-8"?>
<juid xmlns="http://www.joulesunlimited.com/juid"/>
</file>

<file path=customXml/item376.xml><?xml version="1.0" encoding="utf-8"?>
<juid xmlns="http://www.joulesunlimited.com/juid"/>
</file>

<file path=customXml/item377.xml><?xml version="1.0" encoding="utf-8"?>
<juid xmlns="http://www.joulesunlimited.com/juid"/>
</file>

<file path=customXml/item378.xml><?xml version="1.0" encoding="utf-8"?>
<juid xmlns="http://www.joulesunlimited.com/juid"/>
</file>

<file path=customXml/item379.xml><?xml version="1.0" encoding="utf-8"?>
<juid xmlns="http://www.joulesunlimited.com/juid"/>
</file>

<file path=customXml/item38.xml><?xml version="1.0" encoding="utf-8"?>
<juid xmlns="http://www.joulesunlimited.com/juid"/>
</file>

<file path=customXml/item380.xml><?xml version="1.0" encoding="utf-8"?>
<juid xmlns="http://www.joulesunlimited.com/juid"/>
</file>

<file path=customXml/item381.xml><?xml version="1.0" encoding="utf-8"?>
<juid xmlns="http://www.joulesunlimited.com/juid"/>
</file>

<file path=customXml/item382.xml><?xml version="1.0" encoding="utf-8"?>
<juid xmlns="http://www.joulesunlimited.com/juid"/>
</file>

<file path=customXml/item383.xml><?xml version="1.0" encoding="utf-8"?>
<juid xmlns="http://www.joulesunlimited.com/juid"/>
</file>

<file path=customXml/item384.xml><?xml version="1.0" encoding="utf-8"?>
<juid xmlns="http://www.joulesunlimited.com/juid"/>
</file>

<file path=customXml/item385.xml><?xml version="1.0" encoding="utf-8"?>
<juid xmlns="http://www.joulesunlimited.com/juid"/>
</file>

<file path=customXml/item386.xml><?xml version="1.0" encoding="utf-8"?>
<juid xmlns="http://www.joulesunlimited.com/juid"/>
</file>

<file path=customXml/item387.xml><?xml version="1.0" encoding="utf-8"?>
<juid xmlns="http://www.joulesunlimited.com/juid"/>
</file>

<file path=customXml/item388.xml><?xml version="1.0" encoding="utf-8"?>
<juid xmlns="http://www.joulesunlimited.com/juid"/>
</file>

<file path=customXml/item389.xml><?xml version="1.0" encoding="utf-8"?>
<juid xmlns="http://www.joulesunlimited.com/juid"/>
</file>

<file path=customXml/item39.xml><?xml version="1.0" encoding="utf-8"?>
<juid xmlns="http://www.joulesunlimited.com/juid"/>
</file>

<file path=customXml/item390.xml><?xml version="1.0" encoding="utf-8"?>
<juid xmlns="http://www.joulesunlimited.com/juid"/>
</file>

<file path=customXml/item391.xml><?xml version="1.0" encoding="utf-8"?>
<juid xmlns="http://www.joulesunlimited.com/juid"/>
</file>

<file path=customXml/item392.xml><?xml version="1.0" encoding="utf-8"?>
<juid xmlns="http://www.joulesunlimited.com/juid"/>
</file>

<file path=customXml/item393.xml><?xml version="1.0" encoding="utf-8"?>
<juid xmlns="http://www.joulesunlimited.com/juid"/>
</file>

<file path=customXml/item394.xml><?xml version="1.0" encoding="utf-8"?>
<juid xmlns="http://www.joulesunlimited.com/juid"/>
</file>

<file path=customXml/item395.xml><?xml version="1.0" encoding="utf-8"?>
<juid xmlns="http://www.joulesunlimited.com/juid"/>
</file>

<file path=customXml/item396.xml><?xml version="1.0" encoding="utf-8"?>
<juid xmlns="http://www.joulesunlimited.com/juid"/>
</file>

<file path=customXml/item397.xml><?xml version="1.0" encoding="utf-8"?>
<juid xmlns="http://www.joulesunlimited.com/juid"/>
</file>

<file path=customXml/item398.xml><?xml version="1.0" encoding="utf-8"?>
<juid xmlns="http://www.joulesunlimited.com/juid"/>
</file>

<file path=customXml/item399.xml><?xml version="1.0" encoding="utf-8"?>
<juid xmlns="http://www.joulesunlimited.com/juid"/>
</file>

<file path=customXml/item4.xml><?xml version="1.0" encoding="utf-8"?>
<juid xmlns="http://www.joulesunlimited.com/juid"/>
</file>

<file path=customXml/item40.xml><?xml version="1.0" encoding="utf-8"?>
<juid xmlns="http://www.joulesunlimited.com/juid"/>
</file>

<file path=customXml/item400.xml><?xml version="1.0" encoding="utf-8"?>
<juid xmlns="http://www.joulesunlimited.com/juid"/>
</file>

<file path=customXml/item401.xml><?xml version="1.0" encoding="utf-8"?>
<juid xmlns="http://www.joulesunlimited.com/juid"/>
</file>

<file path=customXml/item402.xml><?xml version="1.0" encoding="utf-8"?>
<juid xmlns="http://www.joulesunlimited.com/juid"/>
</file>

<file path=customXml/item403.xml><?xml version="1.0" encoding="utf-8"?>
<juid xmlns="http://www.joulesunlimited.com/juid"/>
</file>

<file path=customXml/item404.xml><?xml version="1.0" encoding="utf-8"?>
<juid xmlns="http://www.joulesunlimited.com/juid"/>
</file>

<file path=customXml/item405.xml><?xml version="1.0" encoding="utf-8"?>
<juid xmlns="http://www.joulesunlimited.com/juid"/>
</file>

<file path=customXml/item406.xml><?xml version="1.0" encoding="utf-8"?>
<juid xmlns="http://www.joulesunlimited.com/juid"/>
</file>

<file path=customXml/item407.xml><?xml version="1.0" encoding="utf-8"?>
<juid xmlns="http://www.joulesunlimited.com/juid"/>
</file>

<file path=customXml/item408.xml><?xml version="1.0" encoding="utf-8"?>
<juid xmlns="http://www.joulesunlimited.com/juid"/>
</file>

<file path=customXml/item409.xml><?xml version="1.0" encoding="utf-8"?>
<juid xmlns="http://www.joulesunlimited.com/juid"/>
</file>

<file path=customXml/item41.xml><?xml version="1.0" encoding="utf-8"?>
<juid xmlns="http://www.joulesunlimited.com/juid"/>
</file>

<file path=customXml/item410.xml><?xml version="1.0" encoding="utf-8"?>
<juid xmlns="http://www.joulesunlimited.com/juid"/>
</file>

<file path=customXml/item411.xml><?xml version="1.0" encoding="utf-8"?>
<juid xmlns="http://www.joulesunlimited.com/juid"/>
</file>

<file path=customXml/item412.xml><?xml version="1.0" encoding="utf-8"?>
<juid xmlns="http://www.joulesunlimited.com/juid"/>
</file>

<file path=customXml/item413.xml><?xml version="1.0" encoding="utf-8"?>
<juid xmlns="http://www.joulesunlimited.com/juid"/>
</file>

<file path=customXml/item414.xml><?xml version="1.0" encoding="utf-8"?>
<juid xmlns="http://www.joulesunlimited.com/juid"/>
</file>

<file path=customXml/item415.xml><?xml version="1.0" encoding="utf-8"?>
<juid xmlns="http://www.joulesunlimited.com/juid"/>
</file>

<file path=customXml/item416.xml><?xml version="1.0" encoding="utf-8"?>
<juid xmlns="http://www.joulesunlimited.com/juid"/>
</file>

<file path=customXml/item417.xml><?xml version="1.0" encoding="utf-8"?>
<juid xmlns="http://www.joulesunlimited.com/juid"/>
</file>

<file path=customXml/item418.xml><?xml version="1.0" encoding="utf-8"?>
<juid xmlns="http://www.joulesunlimited.com/juid"/>
</file>

<file path=customXml/item419.xml><?xml version="1.0" encoding="utf-8"?>
<juid xmlns="http://www.joulesunlimited.com/juid"/>
</file>

<file path=customXml/item42.xml><?xml version="1.0" encoding="utf-8"?>
<juid xmlns="http://www.joulesunlimited.com/juid"/>
</file>

<file path=customXml/item420.xml><?xml version="1.0" encoding="utf-8"?>
<juid xmlns="http://www.joulesunlimited.com/juid"/>
</file>

<file path=customXml/item421.xml><?xml version="1.0" encoding="utf-8"?>
<juid xmlns="http://www.joulesunlimited.com/juid"/>
</file>

<file path=customXml/item422.xml><?xml version="1.0" encoding="utf-8"?>
<juid xmlns="http://www.joulesunlimited.com/juid"/>
</file>

<file path=customXml/item423.xml><?xml version="1.0" encoding="utf-8"?>
<juid xmlns="http://www.joulesunlimited.com/juid"/>
</file>

<file path=customXml/item424.xml><?xml version="1.0" encoding="utf-8"?>
<juid xmlns="http://www.joulesunlimited.com/juid"/>
</file>

<file path=customXml/item425.xml><?xml version="1.0" encoding="utf-8"?>
<juid xmlns="http://www.joulesunlimited.com/juid"/>
</file>

<file path=customXml/item426.xml><?xml version="1.0" encoding="utf-8"?>
<juid xmlns="http://www.joulesunlimited.com/juid"/>
</file>

<file path=customXml/item427.xml><?xml version="1.0" encoding="utf-8"?>
<juid xmlns="http://www.joulesunlimited.com/juid"/>
</file>

<file path=customXml/item428.xml><?xml version="1.0" encoding="utf-8"?>
<juid xmlns="http://www.joulesunlimited.com/juid"/>
</file>

<file path=customXml/item429.xml><?xml version="1.0" encoding="utf-8"?>
<juid xmlns="http://www.joulesunlimited.com/juid"/>
</file>

<file path=customXml/item43.xml><?xml version="1.0" encoding="utf-8"?>
<juid xmlns="http://www.joulesunlimited.com/juid"/>
</file>

<file path=customXml/item430.xml><?xml version="1.0" encoding="utf-8"?>
<juid xmlns="http://www.joulesunlimited.com/juid"/>
</file>

<file path=customXml/item431.xml><?xml version="1.0" encoding="utf-8"?>
<juid xmlns="http://www.joulesunlimited.com/juid"/>
</file>

<file path=customXml/item432.xml><?xml version="1.0" encoding="utf-8"?>
<juid xmlns="http://www.joulesunlimited.com/juid"/>
</file>

<file path=customXml/item433.xml><?xml version="1.0" encoding="utf-8"?>
<juid xmlns="http://www.joulesunlimited.com/juid"/>
</file>

<file path=customXml/item434.xml><?xml version="1.0" encoding="utf-8"?>
<juid xmlns="http://www.joulesunlimited.com/juid"/>
</file>

<file path=customXml/item435.xml><?xml version="1.0" encoding="utf-8"?>
<juid xmlns="http://www.joulesunlimited.com/juid"/>
</file>

<file path=customXml/item436.xml><?xml version="1.0" encoding="utf-8"?>
<juid xmlns="http://www.joulesunlimited.com/juid"/>
</file>

<file path=customXml/item437.xml><?xml version="1.0" encoding="utf-8"?>
<juid xmlns="http://www.joulesunlimited.com/juid"/>
</file>

<file path=customXml/item438.xml><?xml version="1.0" encoding="utf-8"?>
<juid xmlns="http://www.joulesunlimited.com/juid"/>
</file>

<file path=customXml/item439.xml><?xml version="1.0" encoding="utf-8"?>
<juid xmlns="http://www.joulesunlimited.com/juid"/>
</file>

<file path=customXml/item44.xml><?xml version="1.0" encoding="utf-8"?>
<juid xmlns="http://www.joulesunlimited.com/juid"/>
</file>

<file path=customXml/item440.xml><?xml version="1.0" encoding="utf-8"?>
<juid xmlns="http://www.joulesunlimited.com/juid"/>
</file>

<file path=customXml/item441.xml><?xml version="1.0" encoding="utf-8"?>
<juid xmlns="http://www.joulesunlimited.com/juid"/>
</file>

<file path=customXml/item442.xml><?xml version="1.0" encoding="utf-8"?>
<juid xmlns="http://www.joulesunlimited.com/juid"/>
</file>

<file path=customXml/item443.xml><?xml version="1.0" encoding="utf-8"?>
<juid xmlns="http://www.joulesunlimited.com/juid"/>
</file>

<file path=customXml/item444.xml><?xml version="1.0" encoding="utf-8"?>
<juid xmlns="http://www.joulesunlimited.com/juid"/>
</file>

<file path=customXml/item445.xml><?xml version="1.0" encoding="utf-8"?>
<juid xmlns="http://www.joulesunlimited.com/juid"/>
</file>

<file path=customXml/item446.xml><?xml version="1.0" encoding="utf-8"?>
<juid xmlns="http://www.joulesunlimited.com/juid"/>
</file>

<file path=customXml/item447.xml><?xml version="1.0" encoding="utf-8"?>
<juid xmlns="http://www.joulesunlimited.com/juid"/>
</file>

<file path=customXml/item448.xml><?xml version="1.0" encoding="utf-8"?>
<juid xmlns="http://www.joulesunlimited.com/juid"/>
</file>

<file path=customXml/item449.xml><?xml version="1.0" encoding="utf-8"?>
<juid xmlns="http://www.joulesunlimited.com/juid"/>
</file>

<file path=customXml/item45.xml><?xml version="1.0" encoding="utf-8"?>
<juid xmlns="http://www.joulesunlimited.com/juid"/>
</file>

<file path=customXml/item450.xml><?xml version="1.0" encoding="utf-8"?>
<juid xmlns="http://www.joulesunlimited.com/juid"/>
</file>

<file path=customXml/item451.xml><?xml version="1.0" encoding="utf-8"?>
<juid xmlns="http://www.joulesunlimited.com/juid"/>
</file>

<file path=customXml/item452.xml><?xml version="1.0" encoding="utf-8"?>
<juid xmlns="http://www.joulesunlimited.com/juid"/>
</file>

<file path=customXml/item453.xml><?xml version="1.0" encoding="utf-8"?>
<juid xmlns="http://www.joulesunlimited.com/juid"/>
</file>

<file path=customXml/item454.xml><?xml version="1.0" encoding="utf-8"?>
<juid xmlns="http://www.joulesunlimited.com/juid"/>
</file>

<file path=customXml/item455.xml><?xml version="1.0" encoding="utf-8"?>
<juid xmlns="http://www.joulesunlimited.com/juid"/>
</file>

<file path=customXml/item456.xml><?xml version="1.0" encoding="utf-8"?>
<juid xmlns="http://www.joulesunlimited.com/juid"/>
</file>

<file path=customXml/item457.xml><?xml version="1.0" encoding="utf-8"?>
<juid xmlns="http://www.joulesunlimited.com/juid"/>
</file>

<file path=customXml/item458.xml><?xml version="1.0" encoding="utf-8"?>
<juid xmlns="http://www.joulesunlimited.com/juid"/>
</file>

<file path=customXml/item459.xml><?xml version="1.0" encoding="utf-8"?>
<juid xmlns="http://www.joulesunlimited.com/juid"/>
</file>

<file path=customXml/item46.xml><?xml version="1.0" encoding="utf-8"?>
<juid xmlns="http://www.joulesunlimited.com/juid"/>
</file>

<file path=customXml/item460.xml><?xml version="1.0" encoding="utf-8"?>
<juid xmlns="http://www.joulesunlimited.com/juid"/>
</file>

<file path=customXml/item461.xml><?xml version="1.0" encoding="utf-8"?>
<juid xmlns="http://www.joulesunlimited.com/juid"/>
</file>

<file path=customXml/item462.xml><?xml version="1.0" encoding="utf-8"?>
<juid xmlns="http://www.joulesunlimited.com/juid"/>
</file>

<file path=customXml/item463.xml><?xml version="1.0" encoding="utf-8"?>
<juid xmlns="http://www.joulesunlimited.com/juid"/>
</file>

<file path=customXml/item464.xml><?xml version="1.0" encoding="utf-8"?>
<juid xmlns="http://www.joulesunlimited.com/juid"/>
</file>

<file path=customXml/item465.xml><?xml version="1.0" encoding="utf-8"?>
<juid xmlns="http://www.joulesunlimited.com/juid"/>
</file>

<file path=customXml/item466.xml><?xml version="1.0" encoding="utf-8"?>
<juid xmlns="http://www.joulesunlimited.com/juid"/>
</file>

<file path=customXml/item467.xml><?xml version="1.0" encoding="utf-8"?>
<juid xmlns="http://www.joulesunlimited.com/juid"/>
</file>

<file path=customXml/item468.xml><?xml version="1.0" encoding="utf-8"?>
<juid xmlns="http://www.joulesunlimited.com/juid"/>
</file>

<file path=customXml/item469.xml><?xml version="1.0" encoding="utf-8"?>
<juid xmlns="http://www.joulesunlimited.com/juid"/>
</file>

<file path=customXml/item47.xml><?xml version="1.0" encoding="utf-8"?>
<juid xmlns="http://www.joulesunlimited.com/juid"/>
</file>

<file path=customXml/item470.xml><?xml version="1.0" encoding="utf-8"?>
<juid xmlns="http://www.joulesunlimited.com/juid"/>
</file>

<file path=customXml/item471.xml><?xml version="1.0" encoding="utf-8"?>
<juid xmlns="http://www.joulesunlimited.com/juid"/>
</file>

<file path=customXml/item472.xml><?xml version="1.0" encoding="utf-8"?>
<juid xmlns="http://www.joulesunlimited.com/juid"/>
</file>

<file path=customXml/item473.xml><?xml version="1.0" encoding="utf-8"?>
<juid xmlns="http://www.joulesunlimited.com/juid"/>
</file>

<file path=customXml/item474.xml><?xml version="1.0" encoding="utf-8"?>
<juid xmlns="http://www.joulesunlimited.com/juid"/>
</file>

<file path=customXml/item475.xml><?xml version="1.0" encoding="utf-8"?>
<juid xmlns="http://www.joulesunlimited.com/juid"/>
</file>

<file path=customXml/item476.xml><?xml version="1.0" encoding="utf-8"?>
<juid xmlns="http://www.joulesunlimited.com/juid"/>
</file>

<file path=customXml/item477.xml><?xml version="1.0" encoding="utf-8"?>
<juid xmlns="http://www.joulesunlimited.com/juid"/>
</file>

<file path=customXml/item478.xml><?xml version="1.0" encoding="utf-8"?>
<juid xmlns="http://www.joulesunlimited.com/juid"/>
</file>

<file path=customXml/item479.xml><?xml version="1.0" encoding="utf-8"?>
<juid xmlns="http://www.joulesunlimited.com/juid"/>
</file>

<file path=customXml/item48.xml><?xml version="1.0" encoding="utf-8"?>
<juid xmlns="http://www.joulesunlimited.com/juid"/>
</file>

<file path=customXml/item480.xml><?xml version="1.0" encoding="utf-8"?>
<juid xmlns="http://www.joulesunlimited.com/juid"/>
</file>

<file path=customXml/item481.xml><?xml version="1.0" encoding="utf-8"?>
<juid xmlns="http://www.joulesunlimited.com/juid"/>
</file>

<file path=customXml/item482.xml><?xml version="1.0" encoding="utf-8"?>
<juid xmlns="http://www.joulesunlimited.com/juid"/>
</file>

<file path=customXml/item483.xml><?xml version="1.0" encoding="utf-8"?>
<juid xmlns="http://www.joulesunlimited.com/juid"/>
</file>

<file path=customXml/item484.xml><?xml version="1.0" encoding="utf-8"?>
<juid xmlns="http://www.joulesunlimited.com/juid"/>
</file>

<file path=customXml/item485.xml><?xml version="1.0" encoding="utf-8"?>
<juid xmlns="http://www.joulesunlimited.com/juid"/>
</file>

<file path=customXml/item486.xml><?xml version="1.0" encoding="utf-8"?>
<juid xmlns="http://www.joulesunlimited.com/juid"/>
</file>

<file path=customXml/item487.xml><?xml version="1.0" encoding="utf-8"?>
<juid xmlns="http://www.joulesunlimited.com/juid"/>
</file>

<file path=customXml/item488.xml><?xml version="1.0" encoding="utf-8"?>
<juid xmlns="http://www.joulesunlimited.com/juid"/>
</file>

<file path=customXml/item489.xml><?xml version="1.0" encoding="utf-8"?>
<juid xmlns="http://www.joulesunlimited.com/juid"/>
</file>

<file path=customXml/item49.xml><?xml version="1.0" encoding="utf-8"?>
<juid xmlns="http://www.joulesunlimited.com/juid"/>
</file>

<file path=customXml/item490.xml><?xml version="1.0" encoding="utf-8"?>
<juid xmlns="http://www.joulesunlimited.com/juid"/>
</file>

<file path=customXml/item491.xml><?xml version="1.0" encoding="utf-8"?>
<juid xmlns="http://www.joulesunlimited.com/juid"/>
</file>

<file path=customXml/item492.xml><?xml version="1.0" encoding="utf-8"?>
<juid xmlns="http://www.joulesunlimited.com/juid"/>
</file>

<file path=customXml/item493.xml><?xml version="1.0" encoding="utf-8"?>
<juid xmlns="http://www.joulesunlimited.com/juid"/>
</file>

<file path=customXml/item494.xml><?xml version="1.0" encoding="utf-8"?>
<juid xmlns="http://www.joulesunlimited.com/juid"/>
</file>

<file path=customXml/item495.xml><?xml version="1.0" encoding="utf-8"?>
<juid xmlns="http://www.joulesunlimited.com/juid"/>
</file>

<file path=customXml/item496.xml><?xml version="1.0" encoding="utf-8"?>
<juid xmlns="http://www.joulesunlimited.com/juid"/>
</file>

<file path=customXml/item497.xml><?xml version="1.0" encoding="utf-8"?>
<juid xmlns="http://www.joulesunlimited.com/juid"/>
</file>

<file path=customXml/item498.xml><?xml version="1.0" encoding="utf-8"?>
<juid xmlns="http://www.joulesunlimited.com/juid"/>
</file>

<file path=customXml/item499.xml><?xml version="1.0" encoding="utf-8"?>
<juid xmlns="http://www.joulesunlimited.com/juid"/>
</file>

<file path=customXml/item5.xml><?xml version="1.0" encoding="utf-8"?>
<juid xmlns="http://www.joulesunlimited.com/juid"/>
</file>

<file path=customXml/item50.xml><?xml version="1.0" encoding="utf-8"?>
<juid xmlns="http://www.joulesunlimited.com/juid"/>
</file>

<file path=customXml/item500.xml><?xml version="1.0" encoding="utf-8"?>
<juid xmlns="http://www.joulesunlimited.com/juid"/>
</file>

<file path=customXml/item501.xml><?xml version="1.0" encoding="utf-8"?>
<juid xmlns="http://www.joulesunlimited.com/juid"/>
</file>

<file path=customXml/item502.xml><?xml version="1.0" encoding="utf-8"?>
<juid xmlns="http://www.joulesunlimited.com/juid"/>
</file>

<file path=customXml/item503.xml><?xml version="1.0" encoding="utf-8"?>
<juid xmlns="http://www.joulesunlimited.com/juid"/>
</file>

<file path=customXml/item504.xml><?xml version="1.0" encoding="utf-8"?>
<juid xmlns="http://www.joulesunlimited.com/juid"/>
</file>

<file path=customXml/item505.xml><?xml version="1.0" encoding="utf-8"?>
<juid xmlns="http://www.joulesunlimited.com/juid"/>
</file>

<file path=customXml/item506.xml><?xml version="1.0" encoding="utf-8"?>
<juid xmlns="http://www.joulesunlimited.com/juid"/>
</file>

<file path=customXml/item507.xml><?xml version="1.0" encoding="utf-8"?>
<juid xmlns="http://www.joulesunlimited.com/juid"/>
</file>

<file path=customXml/item508.xml><?xml version="1.0" encoding="utf-8"?>
<juid xmlns="http://www.joulesunlimited.com/juid"/>
</file>

<file path=customXml/item509.xml><?xml version="1.0" encoding="utf-8"?>
<juid xmlns="http://www.joulesunlimited.com/juid"/>
</file>

<file path=customXml/item51.xml><?xml version="1.0" encoding="utf-8"?>
<juid xmlns="http://www.joulesunlimited.com/juid"/>
</file>

<file path=customXml/item510.xml><?xml version="1.0" encoding="utf-8"?>
<juid xmlns="http://www.joulesunlimited.com/juid"/>
</file>

<file path=customXml/item511.xml><?xml version="1.0" encoding="utf-8"?>
<juid xmlns="http://www.joulesunlimited.com/juid"/>
</file>

<file path=customXml/item512.xml><?xml version="1.0" encoding="utf-8"?>
<juid xmlns="http://www.joulesunlimited.com/juid"/>
</file>

<file path=customXml/item513.xml><?xml version="1.0" encoding="utf-8"?>
<juid xmlns="http://www.joulesunlimited.com/juid"/>
</file>

<file path=customXml/item514.xml><?xml version="1.0" encoding="utf-8"?>
<juid xmlns="http://www.joulesunlimited.com/juid"/>
</file>

<file path=customXml/item515.xml><?xml version="1.0" encoding="utf-8"?>
<juid xmlns="http://www.joulesunlimited.com/juid"/>
</file>

<file path=customXml/item516.xml><?xml version="1.0" encoding="utf-8"?>
<juid xmlns="http://www.joulesunlimited.com/juid"/>
</file>

<file path=customXml/item517.xml><?xml version="1.0" encoding="utf-8"?>
<juid xmlns="http://www.joulesunlimited.com/juid"/>
</file>

<file path=customXml/item518.xml><?xml version="1.0" encoding="utf-8"?>
<juid xmlns="http://www.joulesunlimited.com/juid"/>
</file>

<file path=customXml/item519.xml><?xml version="1.0" encoding="utf-8"?>
<juid xmlns="http://www.joulesunlimited.com/juid"/>
</file>

<file path=customXml/item52.xml><?xml version="1.0" encoding="utf-8"?>
<juid xmlns="http://www.joulesunlimited.com/juid"/>
</file>

<file path=customXml/item520.xml><?xml version="1.0" encoding="utf-8"?>
<juid xmlns="http://www.joulesunlimited.com/juid"/>
</file>

<file path=customXml/item521.xml><?xml version="1.0" encoding="utf-8"?>
<juid xmlns="http://www.joulesunlimited.com/juid"/>
</file>

<file path=customXml/item522.xml><?xml version="1.0" encoding="utf-8"?>
<juid xmlns="http://www.joulesunlimited.com/juid"/>
</file>

<file path=customXml/item523.xml><?xml version="1.0" encoding="utf-8"?>
<juid xmlns="http://www.joulesunlimited.com/juid"/>
</file>

<file path=customXml/item524.xml><?xml version="1.0" encoding="utf-8"?>
<juid xmlns="http://www.joulesunlimited.com/juid"/>
</file>

<file path=customXml/item525.xml><?xml version="1.0" encoding="utf-8"?>
<juid xmlns="http://www.joulesunlimited.com/juid"/>
</file>

<file path=customXml/item526.xml><?xml version="1.0" encoding="utf-8"?>
<juid xmlns="http://www.joulesunlimited.com/juid"/>
</file>

<file path=customXml/item527.xml><?xml version="1.0" encoding="utf-8"?>
<juid xmlns="http://www.joulesunlimited.com/juid"/>
</file>

<file path=customXml/item528.xml><?xml version="1.0" encoding="utf-8"?>
<juid xmlns="http://www.joulesunlimited.com/juid"/>
</file>

<file path=customXml/item529.xml><?xml version="1.0" encoding="utf-8"?>
<juid xmlns="http://www.joulesunlimited.com/juid"/>
</file>

<file path=customXml/item53.xml><?xml version="1.0" encoding="utf-8"?>
<juid xmlns="http://www.joulesunlimited.com/juid"/>
</file>

<file path=customXml/item530.xml><?xml version="1.0" encoding="utf-8"?>
<juid xmlns="http://www.joulesunlimited.com/juid"/>
</file>

<file path=customXml/item531.xml><?xml version="1.0" encoding="utf-8"?>
<juid xmlns="http://www.joulesunlimited.com/juid"/>
</file>

<file path=customXml/item532.xml><?xml version="1.0" encoding="utf-8"?>
<juid xmlns="http://www.joulesunlimited.com/juid"/>
</file>

<file path=customXml/item533.xml><?xml version="1.0" encoding="utf-8"?>
<juid xmlns="http://www.joulesunlimited.com/juid"/>
</file>

<file path=customXml/item534.xml><?xml version="1.0" encoding="utf-8"?>
<juid xmlns="http://www.joulesunlimited.com/juid"/>
</file>

<file path=customXml/item535.xml><?xml version="1.0" encoding="utf-8"?>
<juid xmlns="http://www.joulesunlimited.com/juid"/>
</file>

<file path=customXml/item536.xml><?xml version="1.0" encoding="utf-8"?>
<juid xmlns="http://www.joulesunlimited.com/juid"/>
</file>

<file path=customXml/item537.xml><?xml version="1.0" encoding="utf-8"?>
<juid xmlns="http://www.joulesunlimited.com/juid"/>
</file>

<file path=customXml/item538.xml><?xml version="1.0" encoding="utf-8"?>
<juid xmlns="http://www.joulesunlimited.com/juid"/>
</file>

<file path=customXml/item53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A49FCD7D2F941A535463C60E86C28" ma:contentTypeVersion="2" ma:contentTypeDescription="Crée un document." ma:contentTypeScope="" ma:versionID="16c0bb4b384c2f0c9c28c42220dc2c8e">
  <xsd:schema xmlns:xsd="http://www.w3.org/2001/XMLSchema" xmlns:xs="http://www.w3.org/2001/XMLSchema" xmlns:p="http://schemas.microsoft.com/office/2006/metadata/properties" xmlns:ns2="8c0713bb-ae60-4d55-b3c0-ac008381ad13" targetNamespace="http://schemas.microsoft.com/office/2006/metadata/properties" ma:root="true" ma:fieldsID="1715a052bee70f8d44f7e7ccf86e7089" ns2:_="">
    <xsd:import namespace="8c0713bb-ae60-4d55-b3c0-ac008381a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13bb-ae60-4d55-b3c0-ac008381a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4.xml><?xml version="1.0" encoding="utf-8"?>
<juid xmlns="http://www.joulesunlimited.com/juid"/>
</file>

<file path=customXml/item54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4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5.xml><?xml version="1.0" encoding="utf-8"?>
<juid xmlns="http://www.joulesunlimited.com/juid"/>
</file>

<file path=customXml/item56.xml><?xml version="1.0" encoding="utf-8"?>
<juid xmlns="http://www.joulesunlimited.com/juid"/>
</file>

<file path=customXml/item57.xml><?xml version="1.0" encoding="utf-8"?>
<juid xmlns="http://www.joulesunlimited.com/juid"/>
</file>

<file path=customXml/item58.xml><?xml version="1.0" encoding="utf-8"?>
<juid xmlns="http://www.joulesunlimited.com/juid"/>
</file>

<file path=customXml/item59.xml><?xml version="1.0" encoding="utf-8"?>
<juid xmlns="http://www.joulesunlimited.com/juid"/>
</file>

<file path=customXml/item6.xml><?xml version="1.0" encoding="utf-8"?>
<juid xmlns="http://www.joulesunlimited.com/juid"/>
</file>

<file path=customXml/item60.xml><?xml version="1.0" encoding="utf-8"?>
<juid xmlns="http://www.joulesunlimited.com/juid"/>
</file>

<file path=customXml/item61.xml><?xml version="1.0" encoding="utf-8"?>
<juid xmlns="http://www.joulesunlimited.com/juid"/>
</file>

<file path=customXml/item62.xml><?xml version="1.0" encoding="utf-8"?>
<juid xmlns="http://www.joulesunlimited.com/juid"/>
</file>

<file path=customXml/item63.xml><?xml version="1.0" encoding="utf-8"?>
<juid xmlns="http://www.joulesunlimited.com/juid"/>
</file>

<file path=customXml/item64.xml><?xml version="1.0" encoding="utf-8"?>
<juid xmlns="http://www.joulesunlimited.com/juid"/>
</file>

<file path=customXml/item65.xml><?xml version="1.0" encoding="utf-8"?>
<juid xmlns="http://www.joulesunlimited.com/juid"/>
</file>

<file path=customXml/item66.xml><?xml version="1.0" encoding="utf-8"?>
<juid xmlns="http://www.joulesunlimited.com/juid"/>
</file>

<file path=customXml/item67.xml><?xml version="1.0" encoding="utf-8"?>
<juid xmlns="http://www.joulesunlimited.com/juid"/>
</file>

<file path=customXml/item68.xml><?xml version="1.0" encoding="utf-8"?>
<juid xmlns="http://www.joulesunlimited.com/juid"/>
</file>

<file path=customXml/item69.xml><?xml version="1.0" encoding="utf-8"?>
<juid xmlns="http://www.joulesunlimited.com/juid"/>
</file>

<file path=customXml/item7.xml><?xml version="1.0" encoding="utf-8"?>
<juid xmlns="http://www.joulesunlimited.com/juid"/>
</file>

<file path=customXml/item70.xml><?xml version="1.0" encoding="utf-8"?>
<juid xmlns="http://www.joulesunlimited.com/juid"/>
</file>

<file path=customXml/item71.xml><?xml version="1.0" encoding="utf-8"?>
<juid xmlns="http://www.joulesunlimited.com/juid"/>
</file>

<file path=customXml/item72.xml><?xml version="1.0" encoding="utf-8"?>
<juid xmlns="http://www.joulesunlimited.com/juid"/>
</file>

<file path=customXml/item73.xml><?xml version="1.0" encoding="utf-8"?>
<juid xmlns="http://www.joulesunlimited.com/juid"/>
</file>

<file path=customXml/item74.xml><?xml version="1.0" encoding="utf-8"?>
<juid xmlns="http://www.joulesunlimited.com/juid"/>
</file>

<file path=customXml/item75.xml><?xml version="1.0" encoding="utf-8"?>
<juid xmlns="http://www.joulesunlimited.com/juid"/>
</file>

<file path=customXml/item76.xml><?xml version="1.0" encoding="utf-8"?>
<juid xmlns="http://www.joulesunlimited.com/juid"/>
</file>

<file path=customXml/item77.xml><?xml version="1.0" encoding="utf-8"?>
<juid xmlns="http://www.joulesunlimited.com/juid"/>
</file>

<file path=customXml/item78.xml><?xml version="1.0" encoding="utf-8"?>
<juid xmlns="http://www.joulesunlimited.com/juid"/>
</file>

<file path=customXml/item79.xml><?xml version="1.0" encoding="utf-8"?>
<juid xmlns="http://www.joulesunlimited.com/juid"/>
</file>

<file path=customXml/item8.xml><?xml version="1.0" encoding="utf-8"?>
<juid xmlns="http://www.joulesunlimited.com/juid"/>
</file>

<file path=customXml/item80.xml><?xml version="1.0" encoding="utf-8"?>
<juid xmlns="http://www.joulesunlimited.com/juid"/>
</file>

<file path=customXml/item81.xml><?xml version="1.0" encoding="utf-8"?>
<juid xmlns="http://www.joulesunlimited.com/juid"/>
</file>

<file path=customXml/item82.xml><?xml version="1.0" encoding="utf-8"?>
<juid xmlns="http://www.joulesunlimited.com/juid"/>
</file>

<file path=customXml/item83.xml><?xml version="1.0" encoding="utf-8"?>
<juid xmlns="http://www.joulesunlimited.com/juid"/>
</file>

<file path=customXml/item84.xml><?xml version="1.0" encoding="utf-8"?>
<juid xmlns="http://www.joulesunlimited.com/juid"/>
</file>

<file path=customXml/item85.xml><?xml version="1.0" encoding="utf-8"?>
<juid xmlns="http://www.joulesunlimited.com/juid"/>
</file>

<file path=customXml/item86.xml><?xml version="1.0" encoding="utf-8"?>
<juid xmlns="http://www.joulesunlimited.com/juid"/>
</file>

<file path=customXml/item87.xml><?xml version="1.0" encoding="utf-8"?>
<juid xmlns="http://www.joulesunlimited.com/juid"/>
</file>

<file path=customXml/item88.xml><?xml version="1.0" encoding="utf-8"?>
<juid xmlns="http://www.joulesunlimited.com/juid"/>
</file>

<file path=customXml/item89.xml><?xml version="1.0" encoding="utf-8"?>
<juid xmlns="http://www.joulesunlimited.com/juid"/>
</file>

<file path=customXml/item9.xml><?xml version="1.0" encoding="utf-8"?>
<juid xmlns="http://www.joulesunlimited.com/juid"/>
</file>

<file path=customXml/item90.xml><?xml version="1.0" encoding="utf-8"?>
<juid xmlns="http://www.joulesunlimited.com/juid"/>
</file>

<file path=customXml/item91.xml><?xml version="1.0" encoding="utf-8"?>
<juid xmlns="http://www.joulesunlimited.com/juid"/>
</file>

<file path=customXml/item92.xml><?xml version="1.0" encoding="utf-8"?>
<juid xmlns="http://www.joulesunlimited.com/juid"/>
</file>

<file path=customXml/item93.xml><?xml version="1.0" encoding="utf-8"?>
<juid xmlns="http://www.joulesunlimited.com/juid"/>
</file>

<file path=customXml/item94.xml><?xml version="1.0" encoding="utf-8"?>
<juid xmlns="http://www.joulesunlimited.com/juid"/>
</file>

<file path=customXml/item95.xml><?xml version="1.0" encoding="utf-8"?>
<juid xmlns="http://www.joulesunlimited.com/juid"/>
</file>

<file path=customXml/item96.xml><?xml version="1.0" encoding="utf-8"?>
<juid xmlns="http://www.joulesunlimited.com/juid"/>
</file>

<file path=customXml/item97.xml><?xml version="1.0" encoding="utf-8"?>
<juid xmlns="http://www.joulesunlimited.com/juid"/>
</file>

<file path=customXml/item98.xml><?xml version="1.0" encoding="utf-8"?>
<juid xmlns="http://www.joulesunlimited.com/juid"/>
</file>

<file path=customXml/item9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4931422B-092D-4C2D-86D3-C1E1EB49BE10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B19B1550-D283-4278-A862-BC8FE20CDC29}">
  <ds:schemaRefs>
    <ds:schemaRef ds:uri="http://www.joulesunlimited.com/juid"/>
  </ds:schemaRefs>
</ds:datastoreItem>
</file>

<file path=customXml/itemProps100.xml><?xml version="1.0" encoding="utf-8"?>
<ds:datastoreItem xmlns:ds="http://schemas.openxmlformats.org/officeDocument/2006/customXml" ds:itemID="{DFBD4079-3AE4-4879-BE33-E427D2F9DE5B}">
  <ds:schemaRefs>
    <ds:schemaRef ds:uri="http://www.joulesunlimited.com/juid"/>
  </ds:schemaRefs>
</ds:datastoreItem>
</file>

<file path=customXml/itemProps101.xml><?xml version="1.0" encoding="utf-8"?>
<ds:datastoreItem xmlns:ds="http://schemas.openxmlformats.org/officeDocument/2006/customXml" ds:itemID="{0D0708A8-DE34-48FB-8CF6-78A56B5284E3}">
  <ds:schemaRefs>
    <ds:schemaRef ds:uri="http://www.joulesunlimited.com/juid"/>
  </ds:schemaRefs>
</ds:datastoreItem>
</file>

<file path=customXml/itemProps102.xml><?xml version="1.0" encoding="utf-8"?>
<ds:datastoreItem xmlns:ds="http://schemas.openxmlformats.org/officeDocument/2006/customXml" ds:itemID="{A0822547-3945-45F8-B513-889589119F5B}">
  <ds:schemaRefs>
    <ds:schemaRef ds:uri="http://www.joulesunlimited.com/juid"/>
  </ds:schemaRefs>
</ds:datastoreItem>
</file>

<file path=customXml/itemProps103.xml><?xml version="1.0" encoding="utf-8"?>
<ds:datastoreItem xmlns:ds="http://schemas.openxmlformats.org/officeDocument/2006/customXml" ds:itemID="{476EBBBF-873F-465D-A5BC-434302F90C1C}">
  <ds:schemaRefs>
    <ds:schemaRef ds:uri="http://www.joulesunlimited.com/juid"/>
  </ds:schemaRefs>
</ds:datastoreItem>
</file>

<file path=customXml/itemProps104.xml><?xml version="1.0" encoding="utf-8"?>
<ds:datastoreItem xmlns:ds="http://schemas.openxmlformats.org/officeDocument/2006/customXml" ds:itemID="{266C44D2-B882-41E2-B911-D76F59C54DE0}">
  <ds:schemaRefs>
    <ds:schemaRef ds:uri="http://www.joulesunlimited.com/juid"/>
  </ds:schemaRefs>
</ds:datastoreItem>
</file>

<file path=customXml/itemProps105.xml><?xml version="1.0" encoding="utf-8"?>
<ds:datastoreItem xmlns:ds="http://schemas.openxmlformats.org/officeDocument/2006/customXml" ds:itemID="{0A7DB33C-4B66-48C9-BA78-B26AD72F428C}">
  <ds:schemaRefs>
    <ds:schemaRef ds:uri="http://www.joulesunlimited.com/juid"/>
  </ds:schemaRefs>
</ds:datastoreItem>
</file>

<file path=customXml/itemProps106.xml><?xml version="1.0" encoding="utf-8"?>
<ds:datastoreItem xmlns:ds="http://schemas.openxmlformats.org/officeDocument/2006/customXml" ds:itemID="{925860B9-97AB-470F-8316-F9352F43A6E3}">
  <ds:schemaRefs>
    <ds:schemaRef ds:uri="http://www.joulesunlimited.com/juid"/>
  </ds:schemaRefs>
</ds:datastoreItem>
</file>

<file path=customXml/itemProps107.xml><?xml version="1.0" encoding="utf-8"?>
<ds:datastoreItem xmlns:ds="http://schemas.openxmlformats.org/officeDocument/2006/customXml" ds:itemID="{4B36BCBD-AAD7-45FB-A384-6F9B19D98E94}">
  <ds:schemaRefs>
    <ds:schemaRef ds:uri="http://www.joulesunlimited.com/juid"/>
  </ds:schemaRefs>
</ds:datastoreItem>
</file>

<file path=customXml/itemProps108.xml><?xml version="1.0" encoding="utf-8"?>
<ds:datastoreItem xmlns:ds="http://schemas.openxmlformats.org/officeDocument/2006/customXml" ds:itemID="{6F756926-9AF3-4BA2-B2B7-12432D8890EF}">
  <ds:schemaRefs>
    <ds:schemaRef ds:uri="http://www.joulesunlimited.com/juid"/>
  </ds:schemaRefs>
</ds:datastoreItem>
</file>

<file path=customXml/itemProps109.xml><?xml version="1.0" encoding="utf-8"?>
<ds:datastoreItem xmlns:ds="http://schemas.openxmlformats.org/officeDocument/2006/customXml" ds:itemID="{B1836009-D1F0-4B98-B0E9-09F1A19EAB40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E86BDE60-5616-4BA7-9F2C-47276B283EFD}">
  <ds:schemaRefs>
    <ds:schemaRef ds:uri="http://www.joulesunlimited.com/juid"/>
  </ds:schemaRefs>
</ds:datastoreItem>
</file>

<file path=customXml/itemProps110.xml><?xml version="1.0" encoding="utf-8"?>
<ds:datastoreItem xmlns:ds="http://schemas.openxmlformats.org/officeDocument/2006/customXml" ds:itemID="{F8481EB6-469C-450C-886B-35A31F68A76C}">
  <ds:schemaRefs>
    <ds:schemaRef ds:uri="http://www.joulesunlimited.com/juid"/>
  </ds:schemaRefs>
</ds:datastoreItem>
</file>

<file path=customXml/itemProps111.xml><?xml version="1.0" encoding="utf-8"?>
<ds:datastoreItem xmlns:ds="http://schemas.openxmlformats.org/officeDocument/2006/customXml" ds:itemID="{A1AE1EC4-2A51-4F53-BEBB-4EC9DE6FFE97}">
  <ds:schemaRefs>
    <ds:schemaRef ds:uri="http://www.joulesunlimited.com/juid"/>
  </ds:schemaRefs>
</ds:datastoreItem>
</file>

<file path=customXml/itemProps112.xml><?xml version="1.0" encoding="utf-8"?>
<ds:datastoreItem xmlns:ds="http://schemas.openxmlformats.org/officeDocument/2006/customXml" ds:itemID="{3F2302FC-C032-4F66-8F95-834AD23AF223}">
  <ds:schemaRefs>
    <ds:schemaRef ds:uri="http://www.joulesunlimited.com/juid"/>
  </ds:schemaRefs>
</ds:datastoreItem>
</file>

<file path=customXml/itemProps113.xml><?xml version="1.0" encoding="utf-8"?>
<ds:datastoreItem xmlns:ds="http://schemas.openxmlformats.org/officeDocument/2006/customXml" ds:itemID="{B1359DCA-818F-45A6-AC9F-B3922F7CA47D}">
  <ds:schemaRefs>
    <ds:schemaRef ds:uri="http://www.joulesunlimited.com/juid"/>
  </ds:schemaRefs>
</ds:datastoreItem>
</file>

<file path=customXml/itemProps114.xml><?xml version="1.0" encoding="utf-8"?>
<ds:datastoreItem xmlns:ds="http://schemas.openxmlformats.org/officeDocument/2006/customXml" ds:itemID="{C98A8371-9C90-4C41-A404-0DE284A50EBF}">
  <ds:schemaRefs>
    <ds:schemaRef ds:uri="http://www.joulesunlimited.com/juid"/>
  </ds:schemaRefs>
</ds:datastoreItem>
</file>

<file path=customXml/itemProps115.xml><?xml version="1.0" encoding="utf-8"?>
<ds:datastoreItem xmlns:ds="http://schemas.openxmlformats.org/officeDocument/2006/customXml" ds:itemID="{14C3AED6-FAC8-4D79-A8EF-E598D9F809DE}">
  <ds:schemaRefs>
    <ds:schemaRef ds:uri="http://www.joulesunlimited.com/juid"/>
  </ds:schemaRefs>
</ds:datastoreItem>
</file>

<file path=customXml/itemProps116.xml><?xml version="1.0" encoding="utf-8"?>
<ds:datastoreItem xmlns:ds="http://schemas.openxmlformats.org/officeDocument/2006/customXml" ds:itemID="{AC734EBF-A02E-4F9D-91A7-49519901B71C}">
  <ds:schemaRefs>
    <ds:schemaRef ds:uri="http://www.joulesunlimited.com/juid"/>
  </ds:schemaRefs>
</ds:datastoreItem>
</file>

<file path=customXml/itemProps117.xml><?xml version="1.0" encoding="utf-8"?>
<ds:datastoreItem xmlns:ds="http://schemas.openxmlformats.org/officeDocument/2006/customXml" ds:itemID="{7319A050-5905-4AA3-A006-6E728DA5F741}">
  <ds:schemaRefs>
    <ds:schemaRef ds:uri="http://www.joulesunlimited.com/juid"/>
  </ds:schemaRefs>
</ds:datastoreItem>
</file>

<file path=customXml/itemProps118.xml><?xml version="1.0" encoding="utf-8"?>
<ds:datastoreItem xmlns:ds="http://schemas.openxmlformats.org/officeDocument/2006/customXml" ds:itemID="{10CEC8B6-499E-48D3-A748-A84DC49458A4}">
  <ds:schemaRefs>
    <ds:schemaRef ds:uri="http://www.joulesunlimited.com/juid"/>
  </ds:schemaRefs>
</ds:datastoreItem>
</file>

<file path=customXml/itemProps119.xml><?xml version="1.0" encoding="utf-8"?>
<ds:datastoreItem xmlns:ds="http://schemas.openxmlformats.org/officeDocument/2006/customXml" ds:itemID="{CAAB88A6-E75C-41DB-9FD7-4E08BC2C8AD7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07D099B6-AC46-4058-86D2-EE9D1B9E21B1}">
  <ds:schemaRefs>
    <ds:schemaRef ds:uri="http://www.joulesunlimited.com/juid"/>
  </ds:schemaRefs>
</ds:datastoreItem>
</file>

<file path=customXml/itemProps120.xml><?xml version="1.0" encoding="utf-8"?>
<ds:datastoreItem xmlns:ds="http://schemas.openxmlformats.org/officeDocument/2006/customXml" ds:itemID="{2255CA29-2002-454B-8F72-4EB38D8EE59E}">
  <ds:schemaRefs>
    <ds:schemaRef ds:uri="http://www.joulesunlimited.com/juid"/>
  </ds:schemaRefs>
</ds:datastoreItem>
</file>

<file path=customXml/itemProps121.xml><?xml version="1.0" encoding="utf-8"?>
<ds:datastoreItem xmlns:ds="http://schemas.openxmlformats.org/officeDocument/2006/customXml" ds:itemID="{7E40FB99-5DED-4BA6-80C9-C1ABF243A4C5}">
  <ds:schemaRefs>
    <ds:schemaRef ds:uri="http://www.joulesunlimited.com/juid"/>
  </ds:schemaRefs>
</ds:datastoreItem>
</file>

<file path=customXml/itemProps122.xml><?xml version="1.0" encoding="utf-8"?>
<ds:datastoreItem xmlns:ds="http://schemas.openxmlformats.org/officeDocument/2006/customXml" ds:itemID="{5AACC9F7-41DC-4026-82FE-C0FB71CFC93D}">
  <ds:schemaRefs>
    <ds:schemaRef ds:uri="http://www.joulesunlimited.com/juid"/>
  </ds:schemaRefs>
</ds:datastoreItem>
</file>

<file path=customXml/itemProps123.xml><?xml version="1.0" encoding="utf-8"?>
<ds:datastoreItem xmlns:ds="http://schemas.openxmlformats.org/officeDocument/2006/customXml" ds:itemID="{A67A2CFB-C614-43B8-8CAB-C98C4A47D7C9}">
  <ds:schemaRefs>
    <ds:schemaRef ds:uri="http://www.joulesunlimited.com/juid"/>
  </ds:schemaRefs>
</ds:datastoreItem>
</file>

<file path=customXml/itemProps124.xml><?xml version="1.0" encoding="utf-8"?>
<ds:datastoreItem xmlns:ds="http://schemas.openxmlformats.org/officeDocument/2006/customXml" ds:itemID="{C111F397-8819-4B8C-B514-1FA1762CA7E1}">
  <ds:schemaRefs>
    <ds:schemaRef ds:uri="http://www.joulesunlimited.com/juid"/>
  </ds:schemaRefs>
</ds:datastoreItem>
</file>

<file path=customXml/itemProps125.xml><?xml version="1.0" encoding="utf-8"?>
<ds:datastoreItem xmlns:ds="http://schemas.openxmlformats.org/officeDocument/2006/customXml" ds:itemID="{FF94DB06-80B9-4EAD-8B24-342020D34FE5}">
  <ds:schemaRefs>
    <ds:schemaRef ds:uri="http://www.joulesunlimited.com/juid"/>
  </ds:schemaRefs>
</ds:datastoreItem>
</file>

<file path=customXml/itemProps126.xml><?xml version="1.0" encoding="utf-8"?>
<ds:datastoreItem xmlns:ds="http://schemas.openxmlformats.org/officeDocument/2006/customXml" ds:itemID="{501A71DE-239A-4918-A633-6A663D2069A1}">
  <ds:schemaRefs>
    <ds:schemaRef ds:uri="http://www.joulesunlimited.com/juid"/>
  </ds:schemaRefs>
</ds:datastoreItem>
</file>

<file path=customXml/itemProps127.xml><?xml version="1.0" encoding="utf-8"?>
<ds:datastoreItem xmlns:ds="http://schemas.openxmlformats.org/officeDocument/2006/customXml" ds:itemID="{0A6B2758-54A2-448F-BFA9-3DCEA00D5BD3}">
  <ds:schemaRefs>
    <ds:schemaRef ds:uri="http://www.joulesunlimited.com/juid"/>
  </ds:schemaRefs>
</ds:datastoreItem>
</file>

<file path=customXml/itemProps128.xml><?xml version="1.0" encoding="utf-8"?>
<ds:datastoreItem xmlns:ds="http://schemas.openxmlformats.org/officeDocument/2006/customXml" ds:itemID="{74F423BC-BAB4-4127-8E1A-29E75A5A69F6}">
  <ds:schemaRefs>
    <ds:schemaRef ds:uri="http://www.joulesunlimited.com/juid"/>
  </ds:schemaRefs>
</ds:datastoreItem>
</file>

<file path=customXml/itemProps129.xml><?xml version="1.0" encoding="utf-8"?>
<ds:datastoreItem xmlns:ds="http://schemas.openxmlformats.org/officeDocument/2006/customXml" ds:itemID="{0AC73B07-1B31-4BE1-95B2-08571B5CEE85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D401B60C-26C5-401C-B51B-F188867A3D0F}">
  <ds:schemaRefs>
    <ds:schemaRef ds:uri="http://www.joulesunlimited.com/juid"/>
  </ds:schemaRefs>
</ds:datastoreItem>
</file>

<file path=customXml/itemProps130.xml><?xml version="1.0" encoding="utf-8"?>
<ds:datastoreItem xmlns:ds="http://schemas.openxmlformats.org/officeDocument/2006/customXml" ds:itemID="{0BABE4BF-639E-4645-9BCC-B230187228F2}">
  <ds:schemaRefs>
    <ds:schemaRef ds:uri="http://www.joulesunlimited.com/juid"/>
  </ds:schemaRefs>
</ds:datastoreItem>
</file>

<file path=customXml/itemProps131.xml><?xml version="1.0" encoding="utf-8"?>
<ds:datastoreItem xmlns:ds="http://schemas.openxmlformats.org/officeDocument/2006/customXml" ds:itemID="{32D02A20-9E38-4335-8F3C-63706D6612E6}">
  <ds:schemaRefs>
    <ds:schemaRef ds:uri="http://www.joulesunlimited.com/juid"/>
  </ds:schemaRefs>
</ds:datastoreItem>
</file>

<file path=customXml/itemProps132.xml><?xml version="1.0" encoding="utf-8"?>
<ds:datastoreItem xmlns:ds="http://schemas.openxmlformats.org/officeDocument/2006/customXml" ds:itemID="{C6136525-6AAF-4EF1-843B-74C6BC643848}">
  <ds:schemaRefs>
    <ds:schemaRef ds:uri="http://www.joulesunlimited.com/juid"/>
  </ds:schemaRefs>
</ds:datastoreItem>
</file>

<file path=customXml/itemProps133.xml><?xml version="1.0" encoding="utf-8"?>
<ds:datastoreItem xmlns:ds="http://schemas.openxmlformats.org/officeDocument/2006/customXml" ds:itemID="{6DA90250-1E95-46F7-AC10-8706196A8B1F}">
  <ds:schemaRefs>
    <ds:schemaRef ds:uri="http://www.joulesunlimited.com/juid"/>
  </ds:schemaRefs>
</ds:datastoreItem>
</file>

<file path=customXml/itemProps134.xml><?xml version="1.0" encoding="utf-8"?>
<ds:datastoreItem xmlns:ds="http://schemas.openxmlformats.org/officeDocument/2006/customXml" ds:itemID="{86058D39-AA1B-4FFD-BE59-A1F72BD35029}">
  <ds:schemaRefs>
    <ds:schemaRef ds:uri="http://www.joulesunlimited.com/juid"/>
  </ds:schemaRefs>
</ds:datastoreItem>
</file>

<file path=customXml/itemProps135.xml><?xml version="1.0" encoding="utf-8"?>
<ds:datastoreItem xmlns:ds="http://schemas.openxmlformats.org/officeDocument/2006/customXml" ds:itemID="{6A27682C-8DF4-4822-8AAC-AB9FEE66CA95}">
  <ds:schemaRefs>
    <ds:schemaRef ds:uri="http://www.joulesunlimited.com/juid"/>
  </ds:schemaRefs>
</ds:datastoreItem>
</file>

<file path=customXml/itemProps136.xml><?xml version="1.0" encoding="utf-8"?>
<ds:datastoreItem xmlns:ds="http://schemas.openxmlformats.org/officeDocument/2006/customXml" ds:itemID="{C27782A8-AFB4-4792-B014-9A26700F28A7}">
  <ds:schemaRefs>
    <ds:schemaRef ds:uri="http://www.joulesunlimited.com/juid"/>
  </ds:schemaRefs>
</ds:datastoreItem>
</file>

<file path=customXml/itemProps137.xml><?xml version="1.0" encoding="utf-8"?>
<ds:datastoreItem xmlns:ds="http://schemas.openxmlformats.org/officeDocument/2006/customXml" ds:itemID="{FC683600-8169-4631-85B2-01A19DC7ABC3}">
  <ds:schemaRefs>
    <ds:schemaRef ds:uri="http://www.joulesunlimited.com/juid"/>
  </ds:schemaRefs>
</ds:datastoreItem>
</file>

<file path=customXml/itemProps138.xml><?xml version="1.0" encoding="utf-8"?>
<ds:datastoreItem xmlns:ds="http://schemas.openxmlformats.org/officeDocument/2006/customXml" ds:itemID="{434FF90D-AAF0-4617-A981-AF087AB3ACD4}">
  <ds:schemaRefs>
    <ds:schemaRef ds:uri="http://www.joulesunlimited.com/juid"/>
  </ds:schemaRefs>
</ds:datastoreItem>
</file>

<file path=customXml/itemProps139.xml><?xml version="1.0" encoding="utf-8"?>
<ds:datastoreItem xmlns:ds="http://schemas.openxmlformats.org/officeDocument/2006/customXml" ds:itemID="{23C325F6-246E-4E0C-B3B1-D4E80D79F797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F9FEE04F-36A2-4398-AB0B-7FB53797DA6C}">
  <ds:schemaRefs>
    <ds:schemaRef ds:uri="http://www.joulesunlimited.com/juid"/>
  </ds:schemaRefs>
</ds:datastoreItem>
</file>

<file path=customXml/itemProps140.xml><?xml version="1.0" encoding="utf-8"?>
<ds:datastoreItem xmlns:ds="http://schemas.openxmlformats.org/officeDocument/2006/customXml" ds:itemID="{3A964E51-9ABD-482A-931E-56EE583381E7}">
  <ds:schemaRefs>
    <ds:schemaRef ds:uri="http://www.joulesunlimited.com/juid"/>
  </ds:schemaRefs>
</ds:datastoreItem>
</file>

<file path=customXml/itemProps141.xml><?xml version="1.0" encoding="utf-8"?>
<ds:datastoreItem xmlns:ds="http://schemas.openxmlformats.org/officeDocument/2006/customXml" ds:itemID="{0553E0E7-1207-467A-862E-153EF903819B}">
  <ds:schemaRefs>
    <ds:schemaRef ds:uri="http://www.joulesunlimited.com/juid"/>
  </ds:schemaRefs>
</ds:datastoreItem>
</file>

<file path=customXml/itemProps142.xml><?xml version="1.0" encoding="utf-8"?>
<ds:datastoreItem xmlns:ds="http://schemas.openxmlformats.org/officeDocument/2006/customXml" ds:itemID="{854E099F-C9C4-4D69-866E-3DA38C2E1E98}">
  <ds:schemaRefs>
    <ds:schemaRef ds:uri="http://www.joulesunlimited.com/juid"/>
  </ds:schemaRefs>
</ds:datastoreItem>
</file>

<file path=customXml/itemProps143.xml><?xml version="1.0" encoding="utf-8"?>
<ds:datastoreItem xmlns:ds="http://schemas.openxmlformats.org/officeDocument/2006/customXml" ds:itemID="{E5CC49FB-5F0A-4484-9C72-E8D6039D36CA}">
  <ds:schemaRefs>
    <ds:schemaRef ds:uri="http://www.joulesunlimited.com/juid"/>
  </ds:schemaRefs>
</ds:datastoreItem>
</file>

<file path=customXml/itemProps144.xml><?xml version="1.0" encoding="utf-8"?>
<ds:datastoreItem xmlns:ds="http://schemas.openxmlformats.org/officeDocument/2006/customXml" ds:itemID="{6CC35B89-45CD-496D-91F8-6CD7E3659751}">
  <ds:schemaRefs>
    <ds:schemaRef ds:uri="http://www.joulesunlimited.com/juid"/>
  </ds:schemaRefs>
</ds:datastoreItem>
</file>

<file path=customXml/itemProps145.xml><?xml version="1.0" encoding="utf-8"?>
<ds:datastoreItem xmlns:ds="http://schemas.openxmlformats.org/officeDocument/2006/customXml" ds:itemID="{D8B4A1D2-E6CD-4E4B-B207-8F10F9F8994B}">
  <ds:schemaRefs>
    <ds:schemaRef ds:uri="http://www.joulesunlimited.com/juid"/>
  </ds:schemaRefs>
</ds:datastoreItem>
</file>

<file path=customXml/itemProps146.xml><?xml version="1.0" encoding="utf-8"?>
<ds:datastoreItem xmlns:ds="http://schemas.openxmlformats.org/officeDocument/2006/customXml" ds:itemID="{20821676-8C7F-49FA-A1D5-FAD33C7722A1}">
  <ds:schemaRefs>
    <ds:schemaRef ds:uri="http://www.joulesunlimited.com/juid"/>
  </ds:schemaRefs>
</ds:datastoreItem>
</file>

<file path=customXml/itemProps147.xml><?xml version="1.0" encoding="utf-8"?>
<ds:datastoreItem xmlns:ds="http://schemas.openxmlformats.org/officeDocument/2006/customXml" ds:itemID="{42F57FCD-4A6C-4581-9DC6-6F9E74ABB307}">
  <ds:schemaRefs>
    <ds:schemaRef ds:uri="http://www.joulesunlimited.com/juid"/>
  </ds:schemaRefs>
</ds:datastoreItem>
</file>

<file path=customXml/itemProps148.xml><?xml version="1.0" encoding="utf-8"?>
<ds:datastoreItem xmlns:ds="http://schemas.openxmlformats.org/officeDocument/2006/customXml" ds:itemID="{23C5CA40-4C53-44FF-A649-856E25E4E94A}">
  <ds:schemaRefs>
    <ds:schemaRef ds:uri="http://www.joulesunlimited.com/juid"/>
  </ds:schemaRefs>
</ds:datastoreItem>
</file>

<file path=customXml/itemProps149.xml><?xml version="1.0" encoding="utf-8"?>
<ds:datastoreItem xmlns:ds="http://schemas.openxmlformats.org/officeDocument/2006/customXml" ds:itemID="{9B0A87C3-6AE0-4EA1-B2B4-8C5DFF64E43D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2DCFFA29-7E97-4C34-A63D-4B51DA8CF793}">
  <ds:schemaRefs>
    <ds:schemaRef ds:uri="http://www.joulesunlimited.com/juid"/>
  </ds:schemaRefs>
</ds:datastoreItem>
</file>

<file path=customXml/itemProps150.xml><?xml version="1.0" encoding="utf-8"?>
<ds:datastoreItem xmlns:ds="http://schemas.openxmlformats.org/officeDocument/2006/customXml" ds:itemID="{A8052BF6-9F5D-43E4-B208-2119C0682FA4}">
  <ds:schemaRefs>
    <ds:schemaRef ds:uri="http://www.joulesunlimited.com/juid"/>
  </ds:schemaRefs>
</ds:datastoreItem>
</file>

<file path=customXml/itemProps151.xml><?xml version="1.0" encoding="utf-8"?>
<ds:datastoreItem xmlns:ds="http://schemas.openxmlformats.org/officeDocument/2006/customXml" ds:itemID="{65C39AEF-DDBF-4B73-B057-C8E6A21F671C}">
  <ds:schemaRefs>
    <ds:schemaRef ds:uri="http://www.joulesunlimited.com/juid"/>
  </ds:schemaRefs>
</ds:datastoreItem>
</file>

<file path=customXml/itemProps152.xml><?xml version="1.0" encoding="utf-8"?>
<ds:datastoreItem xmlns:ds="http://schemas.openxmlformats.org/officeDocument/2006/customXml" ds:itemID="{7BFF5BFB-9680-4D87-B961-5D2FC7774641}">
  <ds:schemaRefs>
    <ds:schemaRef ds:uri="http://www.joulesunlimited.com/juid"/>
  </ds:schemaRefs>
</ds:datastoreItem>
</file>

<file path=customXml/itemProps153.xml><?xml version="1.0" encoding="utf-8"?>
<ds:datastoreItem xmlns:ds="http://schemas.openxmlformats.org/officeDocument/2006/customXml" ds:itemID="{82C2BCC8-C4A2-4AA9-8930-FCD3EC09F56C}">
  <ds:schemaRefs>
    <ds:schemaRef ds:uri="http://www.joulesunlimited.com/juid"/>
  </ds:schemaRefs>
</ds:datastoreItem>
</file>

<file path=customXml/itemProps154.xml><?xml version="1.0" encoding="utf-8"?>
<ds:datastoreItem xmlns:ds="http://schemas.openxmlformats.org/officeDocument/2006/customXml" ds:itemID="{66FCF841-BF97-4213-8C92-01653E4112E5}">
  <ds:schemaRefs>
    <ds:schemaRef ds:uri="http://www.joulesunlimited.com/juid"/>
  </ds:schemaRefs>
</ds:datastoreItem>
</file>

<file path=customXml/itemProps155.xml><?xml version="1.0" encoding="utf-8"?>
<ds:datastoreItem xmlns:ds="http://schemas.openxmlformats.org/officeDocument/2006/customXml" ds:itemID="{86571AB9-E56E-446A-958A-3E028DE6177A}">
  <ds:schemaRefs>
    <ds:schemaRef ds:uri="http://www.joulesunlimited.com/juid"/>
  </ds:schemaRefs>
</ds:datastoreItem>
</file>

<file path=customXml/itemProps156.xml><?xml version="1.0" encoding="utf-8"?>
<ds:datastoreItem xmlns:ds="http://schemas.openxmlformats.org/officeDocument/2006/customXml" ds:itemID="{3225EBA9-1B45-43E3-A015-E810F85E628C}">
  <ds:schemaRefs>
    <ds:schemaRef ds:uri="http://www.joulesunlimited.com/juid"/>
  </ds:schemaRefs>
</ds:datastoreItem>
</file>

<file path=customXml/itemProps157.xml><?xml version="1.0" encoding="utf-8"?>
<ds:datastoreItem xmlns:ds="http://schemas.openxmlformats.org/officeDocument/2006/customXml" ds:itemID="{B412FE33-4C96-48EA-BE48-13DEF41B6317}">
  <ds:schemaRefs>
    <ds:schemaRef ds:uri="http://www.joulesunlimited.com/juid"/>
  </ds:schemaRefs>
</ds:datastoreItem>
</file>

<file path=customXml/itemProps158.xml><?xml version="1.0" encoding="utf-8"?>
<ds:datastoreItem xmlns:ds="http://schemas.openxmlformats.org/officeDocument/2006/customXml" ds:itemID="{EFEA2228-671C-47E9-8ACB-A24A159C157D}">
  <ds:schemaRefs>
    <ds:schemaRef ds:uri="http://www.joulesunlimited.com/juid"/>
  </ds:schemaRefs>
</ds:datastoreItem>
</file>

<file path=customXml/itemProps159.xml><?xml version="1.0" encoding="utf-8"?>
<ds:datastoreItem xmlns:ds="http://schemas.openxmlformats.org/officeDocument/2006/customXml" ds:itemID="{E7D07EDB-7185-47EC-939E-37FBBEC6A474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05627AE4-76C2-4D42-932E-E2BD3E0D5D22}">
  <ds:schemaRefs>
    <ds:schemaRef ds:uri="http://www.joulesunlimited.com/juid"/>
  </ds:schemaRefs>
</ds:datastoreItem>
</file>

<file path=customXml/itemProps160.xml><?xml version="1.0" encoding="utf-8"?>
<ds:datastoreItem xmlns:ds="http://schemas.openxmlformats.org/officeDocument/2006/customXml" ds:itemID="{4A602AE2-C421-49AA-A620-FC4F38415B84}">
  <ds:schemaRefs>
    <ds:schemaRef ds:uri="http://www.joulesunlimited.com/juid"/>
  </ds:schemaRefs>
</ds:datastoreItem>
</file>

<file path=customXml/itemProps161.xml><?xml version="1.0" encoding="utf-8"?>
<ds:datastoreItem xmlns:ds="http://schemas.openxmlformats.org/officeDocument/2006/customXml" ds:itemID="{E054DAB6-E53F-443A-960C-60E3F4798E88}">
  <ds:schemaRefs>
    <ds:schemaRef ds:uri="http://www.joulesunlimited.com/juid"/>
  </ds:schemaRefs>
</ds:datastoreItem>
</file>

<file path=customXml/itemProps162.xml><?xml version="1.0" encoding="utf-8"?>
<ds:datastoreItem xmlns:ds="http://schemas.openxmlformats.org/officeDocument/2006/customXml" ds:itemID="{53E2C296-6E03-4863-B6EB-B71F626CA824}">
  <ds:schemaRefs>
    <ds:schemaRef ds:uri="http://www.joulesunlimited.com/juid"/>
  </ds:schemaRefs>
</ds:datastoreItem>
</file>

<file path=customXml/itemProps163.xml><?xml version="1.0" encoding="utf-8"?>
<ds:datastoreItem xmlns:ds="http://schemas.openxmlformats.org/officeDocument/2006/customXml" ds:itemID="{4468C034-B24E-4C56-BCAE-102DAB1E160D}">
  <ds:schemaRefs>
    <ds:schemaRef ds:uri="http://www.joulesunlimited.com/juid"/>
  </ds:schemaRefs>
</ds:datastoreItem>
</file>

<file path=customXml/itemProps164.xml><?xml version="1.0" encoding="utf-8"?>
<ds:datastoreItem xmlns:ds="http://schemas.openxmlformats.org/officeDocument/2006/customXml" ds:itemID="{C7FEE216-F85D-4C91-B8F8-56B054A42F74}">
  <ds:schemaRefs>
    <ds:schemaRef ds:uri="http://www.joulesunlimited.com/juid"/>
  </ds:schemaRefs>
</ds:datastoreItem>
</file>

<file path=customXml/itemProps165.xml><?xml version="1.0" encoding="utf-8"?>
<ds:datastoreItem xmlns:ds="http://schemas.openxmlformats.org/officeDocument/2006/customXml" ds:itemID="{05108CB9-601D-4FD5-B851-23F5FECD446A}">
  <ds:schemaRefs>
    <ds:schemaRef ds:uri="http://www.joulesunlimited.com/juid"/>
  </ds:schemaRefs>
</ds:datastoreItem>
</file>

<file path=customXml/itemProps166.xml><?xml version="1.0" encoding="utf-8"?>
<ds:datastoreItem xmlns:ds="http://schemas.openxmlformats.org/officeDocument/2006/customXml" ds:itemID="{14822298-B9D8-4DDA-9A59-C2A813037319}">
  <ds:schemaRefs>
    <ds:schemaRef ds:uri="http://www.joulesunlimited.com/juid"/>
  </ds:schemaRefs>
</ds:datastoreItem>
</file>

<file path=customXml/itemProps167.xml><?xml version="1.0" encoding="utf-8"?>
<ds:datastoreItem xmlns:ds="http://schemas.openxmlformats.org/officeDocument/2006/customXml" ds:itemID="{FF55615C-26C9-4D35-8895-DA67F0D962B3}">
  <ds:schemaRefs>
    <ds:schemaRef ds:uri="http://www.joulesunlimited.com/juid"/>
  </ds:schemaRefs>
</ds:datastoreItem>
</file>

<file path=customXml/itemProps168.xml><?xml version="1.0" encoding="utf-8"?>
<ds:datastoreItem xmlns:ds="http://schemas.openxmlformats.org/officeDocument/2006/customXml" ds:itemID="{7E3F86AB-D8F5-4334-8C60-B007C59EBA56}">
  <ds:schemaRefs>
    <ds:schemaRef ds:uri="http://www.joulesunlimited.com/juid"/>
  </ds:schemaRefs>
</ds:datastoreItem>
</file>

<file path=customXml/itemProps169.xml><?xml version="1.0" encoding="utf-8"?>
<ds:datastoreItem xmlns:ds="http://schemas.openxmlformats.org/officeDocument/2006/customXml" ds:itemID="{3573D929-D34F-455F-9960-ADED2326EF1B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78A4F2E1-11CF-4687-BCBA-126D6A924BD7}">
  <ds:schemaRefs>
    <ds:schemaRef ds:uri="http://www.joulesunlimited.com/juid"/>
  </ds:schemaRefs>
</ds:datastoreItem>
</file>

<file path=customXml/itemProps170.xml><?xml version="1.0" encoding="utf-8"?>
<ds:datastoreItem xmlns:ds="http://schemas.openxmlformats.org/officeDocument/2006/customXml" ds:itemID="{714612C2-D2A9-408D-B013-3C9B37F53D0C}">
  <ds:schemaRefs>
    <ds:schemaRef ds:uri="http://www.joulesunlimited.com/juid"/>
  </ds:schemaRefs>
</ds:datastoreItem>
</file>

<file path=customXml/itemProps171.xml><?xml version="1.0" encoding="utf-8"?>
<ds:datastoreItem xmlns:ds="http://schemas.openxmlformats.org/officeDocument/2006/customXml" ds:itemID="{6DC44600-FF7C-458A-AADE-06F51A6D89D8}">
  <ds:schemaRefs>
    <ds:schemaRef ds:uri="http://www.joulesunlimited.com/juid"/>
  </ds:schemaRefs>
</ds:datastoreItem>
</file>

<file path=customXml/itemProps172.xml><?xml version="1.0" encoding="utf-8"?>
<ds:datastoreItem xmlns:ds="http://schemas.openxmlformats.org/officeDocument/2006/customXml" ds:itemID="{365D0148-12F0-478B-A755-985DA728D1A5}">
  <ds:schemaRefs>
    <ds:schemaRef ds:uri="http://www.joulesunlimited.com/juid"/>
  </ds:schemaRefs>
</ds:datastoreItem>
</file>

<file path=customXml/itemProps173.xml><?xml version="1.0" encoding="utf-8"?>
<ds:datastoreItem xmlns:ds="http://schemas.openxmlformats.org/officeDocument/2006/customXml" ds:itemID="{FA3B51BF-1A64-4352-A277-274CEA44F03E}">
  <ds:schemaRefs>
    <ds:schemaRef ds:uri="http://www.joulesunlimited.com/juid"/>
  </ds:schemaRefs>
</ds:datastoreItem>
</file>

<file path=customXml/itemProps174.xml><?xml version="1.0" encoding="utf-8"?>
<ds:datastoreItem xmlns:ds="http://schemas.openxmlformats.org/officeDocument/2006/customXml" ds:itemID="{93EFAF50-2FF6-4005-9306-45769F6FD5E8}">
  <ds:schemaRefs>
    <ds:schemaRef ds:uri="http://www.joulesunlimited.com/juid"/>
  </ds:schemaRefs>
</ds:datastoreItem>
</file>

<file path=customXml/itemProps175.xml><?xml version="1.0" encoding="utf-8"?>
<ds:datastoreItem xmlns:ds="http://schemas.openxmlformats.org/officeDocument/2006/customXml" ds:itemID="{65F463F1-89E5-42A8-8652-E055981AD4DB}">
  <ds:schemaRefs>
    <ds:schemaRef ds:uri="http://www.joulesunlimited.com/juid"/>
  </ds:schemaRefs>
</ds:datastoreItem>
</file>

<file path=customXml/itemProps176.xml><?xml version="1.0" encoding="utf-8"?>
<ds:datastoreItem xmlns:ds="http://schemas.openxmlformats.org/officeDocument/2006/customXml" ds:itemID="{49366707-1719-40B9-9E34-74A796BD7A95}">
  <ds:schemaRefs>
    <ds:schemaRef ds:uri="http://www.joulesunlimited.com/juid"/>
  </ds:schemaRefs>
</ds:datastoreItem>
</file>

<file path=customXml/itemProps177.xml><?xml version="1.0" encoding="utf-8"?>
<ds:datastoreItem xmlns:ds="http://schemas.openxmlformats.org/officeDocument/2006/customXml" ds:itemID="{636BBD9B-9844-40B8-8966-0135ADF28768}">
  <ds:schemaRefs>
    <ds:schemaRef ds:uri="http://www.joulesunlimited.com/juid"/>
  </ds:schemaRefs>
</ds:datastoreItem>
</file>

<file path=customXml/itemProps178.xml><?xml version="1.0" encoding="utf-8"?>
<ds:datastoreItem xmlns:ds="http://schemas.openxmlformats.org/officeDocument/2006/customXml" ds:itemID="{ED240EBF-D1A0-472A-AA84-627E2CE91682}">
  <ds:schemaRefs>
    <ds:schemaRef ds:uri="http://www.joulesunlimited.com/juid"/>
  </ds:schemaRefs>
</ds:datastoreItem>
</file>

<file path=customXml/itemProps179.xml><?xml version="1.0" encoding="utf-8"?>
<ds:datastoreItem xmlns:ds="http://schemas.openxmlformats.org/officeDocument/2006/customXml" ds:itemID="{DEC5238D-800F-4B4B-8F16-DE1F87364596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E6CD0070-34A8-40B7-8E3C-05476E715F1D}">
  <ds:schemaRefs>
    <ds:schemaRef ds:uri="http://www.joulesunlimited.com/juid"/>
  </ds:schemaRefs>
</ds:datastoreItem>
</file>

<file path=customXml/itemProps180.xml><?xml version="1.0" encoding="utf-8"?>
<ds:datastoreItem xmlns:ds="http://schemas.openxmlformats.org/officeDocument/2006/customXml" ds:itemID="{ECBC34B8-D761-4E59-A70D-E9EF13435B6E}">
  <ds:schemaRefs>
    <ds:schemaRef ds:uri="http://www.joulesunlimited.com/juid"/>
  </ds:schemaRefs>
</ds:datastoreItem>
</file>

<file path=customXml/itemProps181.xml><?xml version="1.0" encoding="utf-8"?>
<ds:datastoreItem xmlns:ds="http://schemas.openxmlformats.org/officeDocument/2006/customXml" ds:itemID="{9F269346-696F-45D9-845F-78F85EADDA32}">
  <ds:schemaRefs>
    <ds:schemaRef ds:uri="http://www.joulesunlimited.com/juid"/>
  </ds:schemaRefs>
</ds:datastoreItem>
</file>

<file path=customXml/itemProps182.xml><?xml version="1.0" encoding="utf-8"?>
<ds:datastoreItem xmlns:ds="http://schemas.openxmlformats.org/officeDocument/2006/customXml" ds:itemID="{55F717D5-36D8-4558-A2D9-F37EDF2940B1}">
  <ds:schemaRefs>
    <ds:schemaRef ds:uri="http://www.joulesunlimited.com/juid"/>
  </ds:schemaRefs>
</ds:datastoreItem>
</file>

<file path=customXml/itemProps183.xml><?xml version="1.0" encoding="utf-8"?>
<ds:datastoreItem xmlns:ds="http://schemas.openxmlformats.org/officeDocument/2006/customXml" ds:itemID="{31C71E65-17C1-4473-A594-E86EB6E8D573}">
  <ds:schemaRefs>
    <ds:schemaRef ds:uri="http://www.joulesunlimited.com/juid"/>
  </ds:schemaRefs>
</ds:datastoreItem>
</file>

<file path=customXml/itemProps184.xml><?xml version="1.0" encoding="utf-8"?>
<ds:datastoreItem xmlns:ds="http://schemas.openxmlformats.org/officeDocument/2006/customXml" ds:itemID="{43248F50-F439-4070-A5A4-45DDA66F55E5}">
  <ds:schemaRefs>
    <ds:schemaRef ds:uri="http://www.joulesunlimited.com/juid"/>
  </ds:schemaRefs>
</ds:datastoreItem>
</file>

<file path=customXml/itemProps185.xml><?xml version="1.0" encoding="utf-8"?>
<ds:datastoreItem xmlns:ds="http://schemas.openxmlformats.org/officeDocument/2006/customXml" ds:itemID="{A3DBDDD0-3FEF-49FA-B8EB-D37E8FE88A22}">
  <ds:schemaRefs>
    <ds:schemaRef ds:uri="http://www.joulesunlimited.com/juid"/>
  </ds:schemaRefs>
</ds:datastoreItem>
</file>

<file path=customXml/itemProps186.xml><?xml version="1.0" encoding="utf-8"?>
<ds:datastoreItem xmlns:ds="http://schemas.openxmlformats.org/officeDocument/2006/customXml" ds:itemID="{D52BE6FA-02D4-475E-867C-90610AD1F92E}">
  <ds:schemaRefs>
    <ds:schemaRef ds:uri="http://www.joulesunlimited.com/juid"/>
  </ds:schemaRefs>
</ds:datastoreItem>
</file>

<file path=customXml/itemProps187.xml><?xml version="1.0" encoding="utf-8"?>
<ds:datastoreItem xmlns:ds="http://schemas.openxmlformats.org/officeDocument/2006/customXml" ds:itemID="{AE026744-0D6F-4DE7-992F-657D7FF6EF9A}">
  <ds:schemaRefs>
    <ds:schemaRef ds:uri="http://www.joulesunlimited.com/juid"/>
  </ds:schemaRefs>
</ds:datastoreItem>
</file>

<file path=customXml/itemProps188.xml><?xml version="1.0" encoding="utf-8"?>
<ds:datastoreItem xmlns:ds="http://schemas.openxmlformats.org/officeDocument/2006/customXml" ds:itemID="{82FC8D16-B774-4F75-BA01-ED583576A9D5}">
  <ds:schemaRefs>
    <ds:schemaRef ds:uri="http://www.joulesunlimited.com/juid"/>
  </ds:schemaRefs>
</ds:datastoreItem>
</file>

<file path=customXml/itemProps189.xml><?xml version="1.0" encoding="utf-8"?>
<ds:datastoreItem xmlns:ds="http://schemas.openxmlformats.org/officeDocument/2006/customXml" ds:itemID="{3821DE87-A801-4D5B-8D28-BC115881AF35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348A52EA-F1F7-450F-8D68-0AF82F61388C}">
  <ds:schemaRefs>
    <ds:schemaRef ds:uri="http://www.joulesunlimited.com/juid"/>
  </ds:schemaRefs>
</ds:datastoreItem>
</file>

<file path=customXml/itemProps190.xml><?xml version="1.0" encoding="utf-8"?>
<ds:datastoreItem xmlns:ds="http://schemas.openxmlformats.org/officeDocument/2006/customXml" ds:itemID="{8F612D25-BF86-4996-95E6-8A2E609DE5C4}">
  <ds:schemaRefs>
    <ds:schemaRef ds:uri="http://www.joulesunlimited.com/juid"/>
  </ds:schemaRefs>
</ds:datastoreItem>
</file>

<file path=customXml/itemProps191.xml><?xml version="1.0" encoding="utf-8"?>
<ds:datastoreItem xmlns:ds="http://schemas.openxmlformats.org/officeDocument/2006/customXml" ds:itemID="{DADAB84C-9E34-4E3F-BEA4-EC2F1AE90E99}">
  <ds:schemaRefs>
    <ds:schemaRef ds:uri="http://www.joulesunlimited.com/juid"/>
  </ds:schemaRefs>
</ds:datastoreItem>
</file>

<file path=customXml/itemProps192.xml><?xml version="1.0" encoding="utf-8"?>
<ds:datastoreItem xmlns:ds="http://schemas.openxmlformats.org/officeDocument/2006/customXml" ds:itemID="{98FE4961-C37B-42D8-9B34-3B02B8DBA165}">
  <ds:schemaRefs>
    <ds:schemaRef ds:uri="http://www.joulesunlimited.com/juid"/>
  </ds:schemaRefs>
</ds:datastoreItem>
</file>

<file path=customXml/itemProps193.xml><?xml version="1.0" encoding="utf-8"?>
<ds:datastoreItem xmlns:ds="http://schemas.openxmlformats.org/officeDocument/2006/customXml" ds:itemID="{173AACCC-8EAB-4140-82A9-E400AAA18E81}">
  <ds:schemaRefs>
    <ds:schemaRef ds:uri="http://www.joulesunlimited.com/juid"/>
  </ds:schemaRefs>
</ds:datastoreItem>
</file>

<file path=customXml/itemProps194.xml><?xml version="1.0" encoding="utf-8"?>
<ds:datastoreItem xmlns:ds="http://schemas.openxmlformats.org/officeDocument/2006/customXml" ds:itemID="{F161B740-4938-4347-8E4F-9F696319973D}">
  <ds:schemaRefs>
    <ds:schemaRef ds:uri="http://www.joulesunlimited.com/juid"/>
  </ds:schemaRefs>
</ds:datastoreItem>
</file>

<file path=customXml/itemProps195.xml><?xml version="1.0" encoding="utf-8"?>
<ds:datastoreItem xmlns:ds="http://schemas.openxmlformats.org/officeDocument/2006/customXml" ds:itemID="{8219D27B-0729-468E-A28C-A7210FEA957D}">
  <ds:schemaRefs>
    <ds:schemaRef ds:uri="http://www.joulesunlimited.com/juid"/>
  </ds:schemaRefs>
</ds:datastoreItem>
</file>

<file path=customXml/itemProps196.xml><?xml version="1.0" encoding="utf-8"?>
<ds:datastoreItem xmlns:ds="http://schemas.openxmlformats.org/officeDocument/2006/customXml" ds:itemID="{CCA0872F-EEA5-4C6E-A258-F33411EB23C5}">
  <ds:schemaRefs>
    <ds:schemaRef ds:uri="http://www.joulesunlimited.com/juid"/>
  </ds:schemaRefs>
</ds:datastoreItem>
</file>

<file path=customXml/itemProps197.xml><?xml version="1.0" encoding="utf-8"?>
<ds:datastoreItem xmlns:ds="http://schemas.openxmlformats.org/officeDocument/2006/customXml" ds:itemID="{502EB8FD-E619-49C0-BE61-8E43A0536CF2}">
  <ds:schemaRefs>
    <ds:schemaRef ds:uri="http://www.joulesunlimited.com/juid"/>
  </ds:schemaRefs>
</ds:datastoreItem>
</file>

<file path=customXml/itemProps198.xml><?xml version="1.0" encoding="utf-8"?>
<ds:datastoreItem xmlns:ds="http://schemas.openxmlformats.org/officeDocument/2006/customXml" ds:itemID="{36633044-FA73-4839-B724-EFEEE378A824}">
  <ds:schemaRefs>
    <ds:schemaRef ds:uri="http://www.joulesunlimited.com/juid"/>
  </ds:schemaRefs>
</ds:datastoreItem>
</file>

<file path=customXml/itemProps199.xml><?xml version="1.0" encoding="utf-8"?>
<ds:datastoreItem xmlns:ds="http://schemas.openxmlformats.org/officeDocument/2006/customXml" ds:itemID="{53444D76-486C-400B-AE7C-F68B01184A2F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74E0603F-9C0A-4A8E-A975-3A6354063AEE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BEC1CA8D-3500-42CE-8BDD-B1F536573EAF}">
  <ds:schemaRefs>
    <ds:schemaRef ds:uri="http://www.joulesunlimited.com/juid"/>
  </ds:schemaRefs>
</ds:datastoreItem>
</file>

<file path=customXml/itemProps200.xml><?xml version="1.0" encoding="utf-8"?>
<ds:datastoreItem xmlns:ds="http://schemas.openxmlformats.org/officeDocument/2006/customXml" ds:itemID="{20FE763A-9BCA-44F6-8F2F-1DD1096BB723}">
  <ds:schemaRefs>
    <ds:schemaRef ds:uri="http://www.joulesunlimited.com/juid"/>
  </ds:schemaRefs>
</ds:datastoreItem>
</file>

<file path=customXml/itemProps201.xml><?xml version="1.0" encoding="utf-8"?>
<ds:datastoreItem xmlns:ds="http://schemas.openxmlformats.org/officeDocument/2006/customXml" ds:itemID="{35466898-2DC1-4ED8-A4B9-9E21FBE0FFD4}">
  <ds:schemaRefs>
    <ds:schemaRef ds:uri="http://www.joulesunlimited.com/juid"/>
  </ds:schemaRefs>
</ds:datastoreItem>
</file>

<file path=customXml/itemProps202.xml><?xml version="1.0" encoding="utf-8"?>
<ds:datastoreItem xmlns:ds="http://schemas.openxmlformats.org/officeDocument/2006/customXml" ds:itemID="{D3F9245C-9E5C-4AB6-B1F4-DFB2D909C105}">
  <ds:schemaRefs>
    <ds:schemaRef ds:uri="http://www.joulesunlimited.com/juid"/>
  </ds:schemaRefs>
</ds:datastoreItem>
</file>

<file path=customXml/itemProps203.xml><?xml version="1.0" encoding="utf-8"?>
<ds:datastoreItem xmlns:ds="http://schemas.openxmlformats.org/officeDocument/2006/customXml" ds:itemID="{B3660DAE-C581-4BFE-AF6A-15EA8603A2D9}">
  <ds:schemaRefs>
    <ds:schemaRef ds:uri="http://www.joulesunlimited.com/juid"/>
  </ds:schemaRefs>
</ds:datastoreItem>
</file>

<file path=customXml/itemProps204.xml><?xml version="1.0" encoding="utf-8"?>
<ds:datastoreItem xmlns:ds="http://schemas.openxmlformats.org/officeDocument/2006/customXml" ds:itemID="{3C3C84C2-FA9C-49AC-8720-DDEB443F8953}">
  <ds:schemaRefs>
    <ds:schemaRef ds:uri="http://www.joulesunlimited.com/juid"/>
  </ds:schemaRefs>
</ds:datastoreItem>
</file>

<file path=customXml/itemProps205.xml><?xml version="1.0" encoding="utf-8"?>
<ds:datastoreItem xmlns:ds="http://schemas.openxmlformats.org/officeDocument/2006/customXml" ds:itemID="{6B41B2EB-38BA-413E-B245-CC0D800BC7D2}">
  <ds:schemaRefs>
    <ds:schemaRef ds:uri="http://www.joulesunlimited.com/juid"/>
  </ds:schemaRefs>
</ds:datastoreItem>
</file>

<file path=customXml/itemProps206.xml><?xml version="1.0" encoding="utf-8"?>
<ds:datastoreItem xmlns:ds="http://schemas.openxmlformats.org/officeDocument/2006/customXml" ds:itemID="{60B82C49-268E-4B78-B8B6-7364D83BC63C}">
  <ds:schemaRefs>
    <ds:schemaRef ds:uri="http://www.joulesunlimited.com/juid"/>
  </ds:schemaRefs>
</ds:datastoreItem>
</file>

<file path=customXml/itemProps207.xml><?xml version="1.0" encoding="utf-8"?>
<ds:datastoreItem xmlns:ds="http://schemas.openxmlformats.org/officeDocument/2006/customXml" ds:itemID="{5A90A7DC-4239-4A0C-B6B3-5303CAB8CF23}">
  <ds:schemaRefs>
    <ds:schemaRef ds:uri="http://www.joulesunlimited.com/juid"/>
  </ds:schemaRefs>
</ds:datastoreItem>
</file>

<file path=customXml/itemProps208.xml><?xml version="1.0" encoding="utf-8"?>
<ds:datastoreItem xmlns:ds="http://schemas.openxmlformats.org/officeDocument/2006/customXml" ds:itemID="{096228B3-D2A7-4F2D-B297-69575E98FDB1}">
  <ds:schemaRefs>
    <ds:schemaRef ds:uri="http://www.joulesunlimited.com/juid"/>
  </ds:schemaRefs>
</ds:datastoreItem>
</file>

<file path=customXml/itemProps209.xml><?xml version="1.0" encoding="utf-8"?>
<ds:datastoreItem xmlns:ds="http://schemas.openxmlformats.org/officeDocument/2006/customXml" ds:itemID="{F95D1DFB-E20E-4FD8-B303-6A9DF8EE4ECF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90441FAD-2269-4795-8189-6AF0D117D645}">
  <ds:schemaRefs>
    <ds:schemaRef ds:uri="http://www.joulesunlimited.com/juid"/>
  </ds:schemaRefs>
</ds:datastoreItem>
</file>

<file path=customXml/itemProps210.xml><?xml version="1.0" encoding="utf-8"?>
<ds:datastoreItem xmlns:ds="http://schemas.openxmlformats.org/officeDocument/2006/customXml" ds:itemID="{EBC1174D-D714-4AD0-BBE4-90456EF74485}">
  <ds:schemaRefs>
    <ds:schemaRef ds:uri="http://www.joulesunlimited.com/juid"/>
  </ds:schemaRefs>
</ds:datastoreItem>
</file>

<file path=customXml/itemProps211.xml><?xml version="1.0" encoding="utf-8"?>
<ds:datastoreItem xmlns:ds="http://schemas.openxmlformats.org/officeDocument/2006/customXml" ds:itemID="{28890FB6-2988-42B3-A519-69E3E1AE62B2}">
  <ds:schemaRefs>
    <ds:schemaRef ds:uri="http://www.joulesunlimited.com/juid"/>
  </ds:schemaRefs>
</ds:datastoreItem>
</file>

<file path=customXml/itemProps212.xml><?xml version="1.0" encoding="utf-8"?>
<ds:datastoreItem xmlns:ds="http://schemas.openxmlformats.org/officeDocument/2006/customXml" ds:itemID="{EC21FD60-10C1-4AA2-9AAD-D0B378633C2B}">
  <ds:schemaRefs>
    <ds:schemaRef ds:uri="http://www.joulesunlimited.com/juid"/>
  </ds:schemaRefs>
</ds:datastoreItem>
</file>

<file path=customXml/itemProps213.xml><?xml version="1.0" encoding="utf-8"?>
<ds:datastoreItem xmlns:ds="http://schemas.openxmlformats.org/officeDocument/2006/customXml" ds:itemID="{39EBD6AC-D869-4641-BBA5-C2C6CF5C58EF}">
  <ds:schemaRefs>
    <ds:schemaRef ds:uri="http://www.joulesunlimited.com/juid"/>
  </ds:schemaRefs>
</ds:datastoreItem>
</file>

<file path=customXml/itemProps214.xml><?xml version="1.0" encoding="utf-8"?>
<ds:datastoreItem xmlns:ds="http://schemas.openxmlformats.org/officeDocument/2006/customXml" ds:itemID="{3812BF99-E7D7-4C7D-83F9-84992C7AFFAA}">
  <ds:schemaRefs>
    <ds:schemaRef ds:uri="http://www.joulesunlimited.com/juid"/>
  </ds:schemaRefs>
</ds:datastoreItem>
</file>

<file path=customXml/itemProps215.xml><?xml version="1.0" encoding="utf-8"?>
<ds:datastoreItem xmlns:ds="http://schemas.openxmlformats.org/officeDocument/2006/customXml" ds:itemID="{9C1E912A-24AC-403E-9632-FBACDE2F1E4C}">
  <ds:schemaRefs>
    <ds:schemaRef ds:uri="http://www.joulesunlimited.com/juid"/>
  </ds:schemaRefs>
</ds:datastoreItem>
</file>

<file path=customXml/itemProps216.xml><?xml version="1.0" encoding="utf-8"?>
<ds:datastoreItem xmlns:ds="http://schemas.openxmlformats.org/officeDocument/2006/customXml" ds:itemID="{5211BA7A-995F-4966-ADEE-20903C05C84B}">
  <ds:schemaRefs>
    <ds:schemaRef ds:uri="http://www.joulesunlimited.com/juid"/>
  </ds:schemaRefs>
</ds:datastoreItem>
</file>

<file path=customXml/itemProps217.xml><?xml version="1.0" encoding="utf-8"?>
<ds:datastoreItem xmlns:ds="http://schemas.openxmlformats.org/officeDocument/2006/customXml" ds:itemID="{DFE7FF8F-9AFD-4C5F-A79D-8F2EEE9A160E}">
  <ds:schemaRefs>
    <ds:schemaRef ds:uri="http://www.joulesunlimited.com/juid"/>
  </ds:schemaRefs>
</ds:datastoreItem>
</file>

<file path=customXml/itemProps218.xml><?xml version="1.0" encoding="utf-8"?>
<ds:datastoreItem xmlns:ds="http://schemas.openxmlformats.org/officeDocument/2006/customXml" ds:itemID="{BD4CD282-195A-48B5-99EC-78CA95E2F151}">
  <ds:schemaRefs>
    <ds:schemaRef ds:uri="http://www.joulesunlimited.com/juid"/>
  </ds:schemaRefs>
</ds:datastoreItem>
</file>

<file path=customXml/itemProps219.xml><?xml version="1.0" encoding="utf-8"?>
<ds:datastoreItem xmlns:ds="http://schemas.openxmlformats.org/officeDocument/2006/customXml" ds:itemID="{9D118E8F-0881-4A63-8205-9C4A482286A1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19568B84-E2BB-49E6-97EF-17C9ECBF2DE5}">
  <ds:schemaRefs>
    <ds:schemaRef ds:uri="http://www.joulesunlimited.com/juid"/>
  </ds:schemaRefs>
</ds:datastoreItem>
</file>

<file path=customXml/itemProps220.xml><?xml version="1.0" encoding="utf-8"?>
<ds:datastoreItem xmlns:ds="http://schemas.openxmlformats.org/officeDocument/2006/customXml" ds:itemID="{B5A3B977-1A01-4D9D-9537-A908311FB942}">
  <ds:schemaRefs>
    <ds:schemaRef ds:uri="http://www.joulesunlimited.com/juid"/>
  </ds:schemaRefs>
</ds:datastoreItem>
</file>

<file path=customXml/itemProps221.xml><?xml version="1.0" encoding="utf-8"?>
<ds:datastoreItem xmlns:ds="http://schemas.openxmlformats.org/officeDocument/2006/customXml" ds:itemID="{6F60D352-7A46-4374-A63B-6B83972856FB}">
  <ds:schemaRefs>
    <ds:schemaRef ds:uri="http://www.joulesunlimited.com/juid"/>
  </ds:schemaRefs>
</ds:datastoreItem>
</file>

<file path=customXml/itemProps222.xml><?xml version="1.0" encoding="utf-8"?>
<ds:datastoreItem xmlns:ds="http://schemas.openxmlformats.org/officeDocument/2006/customXml" ds:itemID="{06D3FA5D-F0CF-41F1-866F-A6158122E533}">
  <ds:schemaRefs>
    <ds:schemaRef ds:uri="http://www.joulesunlimited.com/juid"/>
  </ds:schemaRefs>
</ds:datastoreItem>
</file>

<file path=customXml/itemProps223.xml><?xml version="1.0" encoding="utf-8"?>
<ds:datastoreItem xmlns:ds="http://schemas.openxmlformats.org/officeDocument/2006/customXml" ds:itemID="{7662C610-285A-4A8E-B925-BA3A05BD2CA8}">
  <ds:schemaRefs>
    <ds:schemaRef ds:uri="http://www.joulesunlimited.com/juid"/>
  </ds:schemaRefs>
</ds:datastoreItem>
</file>

<file path=customXml/itemProps224.xml><?xml version="1.0" encoding="utf-8"?>
<ds:datastoreItem xmlns:ds="http://schemas.openxmlformats.org/officeDocument/2006/customXml" ds:itemID="{FC6359F8-F8B3-43D3-8471-051907D433C3}">
  <ds:schemaRefs>
    <ds:schemaRef ds:uri="http://www.joulesunlimited.com/juid"/>
  </ds:schemaRefs>
</ds:datastoreItem>
</file>

<file path=customXml/itemProps225.xml><?xml version="1.0" encoding="utf-8"?>
<ds:datastoreItem xmlns:ds="http://schemas.openxmlformats.org/officeDocument/2006/customXml" ds:itemID="{E87A875C-B8C4-4B06-AA57-F693E03424BE}">
  <ds:schemaRefs>
    <ds:schemaRef ds:uri="http://www.joulesunlimited.com/juid"/>
  </ds:schemaRefs>
</ds:datastoreItem>
</file>

<file path=customXml/itemProps226.xml><?xml version="1.0" encoding="utf-8"?>
<ds:datastoreItem xmlns:ds="http://schemas.openxmlformats.org/officeDocument/2006/customXml" ds:itemID="{9F52047A-70A5-4C04-93D2-237D17492161}">
  <ds:schemaRefs>
    <ds:schemaRef ds:uri="http://www.joulesunlimited.com/juid"/>
  </ds:schemaRefs>
</ds:datastoreItem>
</file>

<file path=customXml/itemProps227.xml><?xml version="1.0" encoding="utf-8"?>
<ds:datastoreItem xmlns:ds="http://schemas.openxmlformats.org/officeDocument/2006/customXml" ds:itemID="{B98CE4CE-3401-4246-A4D0-6BBAA22B3671}">
  <ds:schemaRefs>
    <ds:schemaRef ds:uri="http://www.joulesunlimited.com/juid"/>
  </ds:schemaRefs>
</ds:datastoreItem>
</file>

<file path=customXml/itemProps228.xml><?xml version="1.0" encoding="utf-8"?>
<ds:datastoreItem xmlns:ds="http://schemas.openxmlformats.org/officeDocument/2006/customXml" ds:itemID="{27CB4376-A34D-40BF-9A32-572A096E2A4D}">
  <ds:schemaRefs>
    <ds:schemaRef ds:uri="http://www.joulesunlimited.com/juid"/>
  </ds:schemaRefs>
</ds:datastoreItem>
</file>

<file path=customXml/itemProps229.xml><?xml version="1.0" encoding="utf-8"?>
<ds:datastoreItem xmlns:ds="http://schemas.openxmlformats.org/officeDocument/2006/customXml" ds:itemID="{D0E6791E-12E0-4753-BEDD-5CC52351E9EF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3E3D1CE4-D16B-4B34-BD40-79CFD6256536}">
  <ds:schemaRefs>
    <ds:schemaRef ds:uri="http://www.joulesunlimited.com/juid"/>
  </ds:schemaRefs>
</ds:datastoreItem>
</file>

<file path=customXml/itemProps230.xml><?xml version="1.0" encoding="utf-8"?>
<ds:datastoreItem xmlns:ds="http://schemas.openxmlformats.org/officeDocument/2006/customXml" ds:itemID="{F3D87AD3-1DF5-4C75-AB7C-6559B3832D57}">
  <ds:schemaRefs>
    <ds:schemaRef ds:uri="http://www.joulesunlimited.com/juid"/>
  </ds:schemaRefs>
</ds:datastoreItem>
</file>

<file path=customXml/itemProps231.xml><?xml version="1.0" encoding="utf-8"?>
<ds:datastoreItem xmlns:ds="http://schemas.openxmlformats.org/officeDocument/2006/customXml" ds:itemID="{7DE24643-33DF-4DEF-9035-CA260BBF0577}">
  <ds:schemaRefs>
    <ds:schemaRef ds:uri="http://www.joulesunlimited.com/juid"/>
  </ds:schemaRefs>
</ds:datastoreItem>
</file>

<file path=customXml/itemProps232.xml><?xml version="1.0" encoding="utf-8"?>
<ds:datastoreItem xmlns:ds="http://schemas.openxmlformats.org/officeDocument/2006/customXml" ds:itemID="{18E52907-382A-4697-AB0E-E6506CA10DAE}">
  <ds:schemaRefs>
    <ds:schemaRef ds:uri="http://www.joulesunlimited.com/juid"/>
  </ds:schemaRefs>
</ds:datastoreItem>
</file>

<file path=customXml/itemProps233.xml><?xml version="1.0" encoding="utf-8"?>
<ds:datastoreItem xmlns:ds="http://schemas.openxmlformats.org/officeDocument/2006/customXml" ds:itemID="{FEA3AF25-35C2-4343-A87F-AEF721C04FBC}">
  <ds:schemaRefs>
    <ds:schemaRef ds:uri="http://www.joulesunlimited.com/juid"/>
  </ds:schemaRefs>
</ds:datastoreItem>
</file>

<file path=customXml/itemProps234.xml><?xml version="1.0" encoding="utf-8"?>
<ds:datastoreItem xmlns:ds="http://schemas.openxmlformats.org/officeDocument/2006/customXml" ds:itemID="{7A2CDD34-B732-4156-ABDF-D9E66ECC0FEF}">
  <ds:schemaRefs>
    <ds:schemaRef ds:uri="http://www.joulesunlimited.com/juid"/>
  </ds:schemaRefs>
</ds:datastoreItem>
</file>

<file path=customXml/itemProps235.xml><?xml version="1.0" encoding="utf-8"?>
<ds:datastoreItem xmlns:ds="http://schemas.openxmlformats.org/officeDocument/2006/customXml" ds:itemID="{3041FD5D-8F90-40FD-BD0B-27082E3A5EAF}">
  <ds:schemaRefs>
    <ds:schemaRef ds:uri="http://www.joulesunlimited.com/juid"/>
  </ds:schemaRefs>
</ds:datastoreItem>
</file>

<file path=customXml/itemProps236.xml><?xml version="1.0" encoding="utf-8"?>
<ds:datastoreItem xmlns:ds="http://schemas.openxmlformats.org/officeDocument/2006/customXml" ds:itemID="{294941D0-654B-47C4-8E2D-55FCBBD2558A}">
  <ds:schemaRefs>
    <ds:schemaRef ds:uri="http://www.joulesunlimited.com/juid"/>
  </ds:schemaRefs>
</ds:datastoreItem>
</file>

<file path=customXml/itemProps237.xml><?xml version="1.0" encoding="utf-8"?>
<ds:datastoreItem xmlns:ds="http://schemas.openxmlformats.org/officeDocument/2006/customXml" ds:itemID="{F4DAB885-C6CB-4F60-B556-F50C79748086}">
  <ds:schemaRefs>
    <ds:schemaRef ds:uri="http://www.joulesunlimited.com/juid"/>
  </ds:schemaRefs>
</ds:datastoreItem>
</file>

<file path=customXml/itemProps238.xml><?xml version="1.0" encoding="utf-8"?>
<ds:datastoreItem xmlns:ds="http://schemas.openxmlformats.org/officeDocument/2006/customXml" ds:itemID="{164DF3CA-71D5-4040-A58F-E065C2BD6196}">
  <ds:schemaRefs>
    <ds:schemaRef ds:uri="http://www.joulesunlimited.com/juid"/>
  </ds:schemaRefs>
</ds:datastoreItem>
</file>

<file path=customXml/itemProps239.xml><?xml version="1.0" encoding="utf-8"?>
<ds:datastoreItem xmlns:ds="http://schemas.openxmlformats.org/officeDocument/2006/customXml" ds:itemID="{1E3A168F-D36F-43B6-A7D7-739DFE9CF425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5DDE8A51-67D5-4360-B7AF-D7DD7EDC54F9}">
  <ds:schemaRefs>
    <ds:schemaRef ds:uri="http://www.joulesunlimited.com/juid"/>
  </ds:schemaRefs>
</ds:datastoreItem>
</file>

<file path=customXml/itemProps240.xml><?xml version="1.0" encoding="utf-8"?>
<ds:datastoreItem xmlns:ds="http://schemas.openxmlformats.org/officeDocument/2006/customXml" ds:itemID="{A76966B0-0758-4B65-8F30-8396F26082D8}">
  <ds:schemaRefs>
    <ds:schemaRef ds:uri="http://www.joulesunlimited.com/juid"/>
  </ds:schemaRefs>
</ds:datastoreItem>
</file>

<file path=customXml/itemProps241.xml><?xml version="1.0" encoding="utf-8"?>
<ds:datastoreItem xmlns:ds="http://schemas.openxmlformats.org/officeDocument/2006/customXml" ds:itemID="{CB04FE3F-FE84-4654-9835-D3A62D35C3D4}">
  <ds:schemaRefs>
    <ds:schemaRef ds:uri="http://www.joulesunlimited.com/juid"/>
  </ds:schemaRefs>
</ds:datastoreItem>
</file>

<file path=customXml/itemProps242.xml><?xml version="1.0" encoding="utf-8"?>
<ds:datastoreItem xmlns:ds="http://schemas.openxmlformats.org/officeDocument/2006/customXml" ds:itemID="{184EA729-C911-4D17-8339-2A848A48EF3A}">
  <ds:schemaRefs>
    <ds:schemaRef ds:uri="http://www.joulesunlimited.com/juid"/>
  </ds:schemaRefs>
</ds:datastoreItem>
</file>

<file path=customXml/itemProps243.xml><?xml version="1.0" encoding="utf-8"?>
<ds:datastoreItem xmlns:ds="http://schemas.openxmlformats.org/officeDocument/2006/customXml" ds:itemID="{959E6B87-7207-4CEC-8F11-FC7A166AB128}">
  <ds:schemaRefs>
    <ds:schemaRef ds:uri="http://www.joulesunlimited.com/juid"/>
  </ds:schemaRefs>
</ds:datastoreItem>
</file>

<file path=customXml/itemProps244.xml><?xml version="1.0" encoding="utf-8"?>
<ds:datastoreItem xmlns:ds="http://schemas.openxmlformats.org/officeDocument/2006/customXml" ds:itemID="{7BB09290-3589-4182-ADD1-CA2E3C0F771D}">
  <ds:schemaRefs>
    <ds:schemaRef ds:uri="http://www.joulesunlimited.com/juid"/>
  </ds:schemaRefs>
</ds:datastoreItem>
</file>

<file path=customXml/itemProps245.xml><?xml version="1.0" encoding="utf-8"?>
<ds:datastoreItem xmlns:ds="http://schemas.openxmlformats.org/officeDocument/2006/customXml" ds:itemID="{125660C1-A98C-47E3-A5E7-25E4A63E38EC}">
  <ds:schemaRefs>
    <ds:schemaRef ds:uri="http://www.joulesunlimited.com/juid"/>
  </ds:schemaRefs>
</ds:datastoreItem>
</file>

<file path=customXml/itemProps246.xml><?xml version="1.0" encoding="utf-8"?>
<ds:datastoreItem xmlns:ds="http://schemas.openxmlformats.org/officeDocument/2006/customXml" ds:itemID="{23CE5707-47EC-471D-9D88-B6099CF11D99}">
  <ds:schemaRefs>
    <ds:schemaRef ds:uri="http://www.joulesunlimited.com/juid"/>
  </ds:schemaRefs>
</ds:datastoreItem>
</file>

<file path=customXml/itemProps247.xml><?xml version="1.0" encoding="utf-8"?>
<ds:datastoreItem xmlns:ds="http://schemas.openxmlformats.org/officeDocument/2006/customXml" ds:itemID="{8ED47037-17C2-4B14-9004-562BB22569AE}">
  <ds:schemaRefs>
    <ds:schemaRef ds:uri="http://www.joulesunlimited.com/juid"/>
  </ds:schemaRefs>
</ds:datastoreItem>
</file>

<file path=customXml/itemProps248.xml><?xml version="1.0" encoding="utf-8"?>
<ds:datastoreItem xmlns:ds="http://schemas.openxmlformats.org/officeDocument/2006/customXml" ds:itemID="{FE19E252-9A12-418D-87CD-DCA6B7584E5A}">
  <ds:schemaRefs>
    <ds:schemaRef ds:uri="http://www.joulesunlimited.com/juid"/>
  </ds:schemaRefs>
</ds:datastoreItem>
</file>

<file path=customXml/itemProps249.xml><?xml version="1.0" encoding="utf-8"?>
<ds:datastoreItem xmlns:ds="http://schemas.openxmlformats.org/officeDocument/2006/customXml" ds:itemID="{7186FA41-FE10-4A36-9355-EB923D13C4F8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88770208-C54F-4B2B-8E63-17B7281057CE}">
  <ds:schemaRefs>
    <ds:schemaRef ds:uri="http://www.joulesunlimited.com/juid"/>
  </ds:schemaRefs>
</ds:datastoreItem>
</file>

<file path=customXml/itemProps250.xml><?xml version="1.0" encoding="utf-8"?>
<ds:datastoreItem xmlns:ds="http://schemas.openxmlformats.org/officeDocument/2006/customXml" ds:itemID="{48BDE164-BA7E-4AEF-AA9A-2ABA59400261}">
  <ds:schemaRefs>
    <ds:schemaRef ds:uri="http://www.joulesunlimited.com/juid"/>
  </ds:schemaRefs>
</ds:datastoreItem>
</file>

<file path=customXml/itemProps251.xml><?xml version="1.0" encoding="utf-8"?>
<ds:datastoreItem xmlns:ds="http://schemas.openxmlformats.org/officeDocument/2006/customXml" ds:itemID="{6AF93661-E9CC-4E2B-A6D9-C0217C1921A9}">
  <ds:schemaRefs>
    <ds:schemaRef ds:uri="http://www.joulesunlimited.com/juid"/>
  </ds:schemaRefs>
</ds:datastoreItem>
</file>

<file path=customXml/itemProps252.xml><?xml version="1.0" encoding="utf-8"?>
<ds:datastoreItem xmlns:ds="http://schemas.openxmlformats.org/officeDocument/2006/customXml" ds:itemID="{0A115DA9-AC8B-4F96-9012-1997184897B9}">
  <ds:schemaRefs>
    <ds:schemaRef ds:uri="http://www.joulesunlimited.com/juid"/>
  </ds:schemaRefs>
</ds:datastoreItem>
</file>

<file path=customXml/itemProps253.xml><?xml version="1.0" encoding="utf-8"?>
<ds:datastoreItem xmlns:ds="http://schemas.openxmlformats.org/officeDocument/2006/customXml" ds:itemID="{3986721C-0CEF-4EF8-B4BF-1881AE87356F}">
  <ds:schemaRefs>
    <ds:schemaRef ds:uri="http://www.joulesunlimited.com/juid"/>
  </ds:schemaRefs>
</ds:datastoreItem>
</file>

<file path=customXml/itemProps254.xml><?xml version="1.0" encoding="utf-8"?>
<ds:datastoreItem xmlns:ds="http://schemas.openxmlformats.org/officeDocument/2006/customXml" ds:itemID="{7DD9FA48-8B00-407D-ACBC-4CB9D071D7CA}">
  <ds:schemaRefs>
    <ds:schemaRef ds:uri="http://www.joulesunlimited.com/juid"/>
  </ds:schemaRefs>
</ds:datastoreItem>
</file>

<file path=customXml/itemProps255.xml><?xml version="1.0" encoding="utf-8"?>
<ds:datastoreItem xmlns:ds="http://schemas.openxmlformats.org/officeDocument/2006/customXml" ds:itemID="{1A308E16-2C2A-4738-9E15-F327B547A244}">
  <ds:schemaRefs>
    <ds:schemaRef ds:uri="http://www.joulesunlimited.com/juid"/>
  </ds:schemaRefs>
</ds:datastoreItem>
</file>

<file path=customXml/itemProps256.xml><?xml version="1.0" encoding="utf-8"?>
<ds:datastoreItem xmlns:ds="http://schemas.openxmlformats.org/officeDocument/2006/customXml" ds:itemID="{7E4C46E5-99FF-44A2-913B-0539761CE3F5}">
  <ds:schemaRefs>
    <ds:schemaRef ds:uri="http://www.joulesunlimited.com/juid"/>
  </ds:schemaRefs>
</ds:datastoreItem>
</file>

<file path=customXml/itemProps257.xml><?xml version="1.0" encoding="utf-8"?>
<ds:datastoreItem xmlns:ds="http://schemas.openxmlformats.org/officeDocument/2006/customXml" ds:itemID="{B3FB6326-8C58-4CCA-BA8E-DEA2D98CE8AC}">
  <ds:schemaRefs>
    <ds:schemaRef ds:uri="http://www.joulesunlimited.com/juid"/>
  </ds:schemaRefs>
</ds:datastoreItem>
</file>

<file path=customXml/itemProps258.xml><?xml version="1.0" encoding="utf-8"?>
<ds:datastoreItem xmlns:ds="http://schemas.openxmlformats.org/officeDocument/2006/customXml" ds:itemID="{EA048BC6-7CD0-41F2-9099-2371B107825D}">
  <ds:schemaRefs>
    <ds:schemaRef ds:uri="http://www.joulesunlimited.com/juid"/>
  </ds:schemaRefs>
</ds:datastoreItem>
</file>

<file path=customXml/itemProps259.xml><?xml version="1.0" encoding="utf-8"?>
<ds:datastoreItem xmlns:ds="http://schemas.openxmlformats.org/officeDocument/2006/customXml" ds:itemID="{A1C65A54-58E4-4CF2-8EA8-DAD0FAE11EC1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27EED698-0DA7-4FA3-86FE-B300A4BFC6A3}">
  <ds:schemaRefs>
    <ds:schemaRef ds:uri="http://www.joulesunlimited.com/juid"/>
  </ds:schemaRefs>
</ds:datastoreItem>
</file>

<file path=customXml/itemProps260.xml><?xml version="1.0" encoding="utf-8"?>
<ds:datastoreItem xmlns:ds="http://schemas.openxmlformats.org/officeDocument/2006/customXml" ds:itemID="{622E4F81-3920-43AD-9F1F-C830B46D0600}">
  <ds:schemaRefs>
    <ds:schemaRef ds:uri="http://www.joulesunlimited.com/juid"/>
  </ds:schemaRefs>
</ds:datastoreItem>
</file>

<file path=customXml/itemProps261.xml><?xml version="1.0" encoding="utf-8"?>
<ds:datastoreItem xmlns:ds="http://schemas.openxmlformats.org/officeDocument/2006/customXml" ds:itemID="{FB74A173-820D-4163-8F5E-4E79D6686D8D}">
  <ds:schemaRefs>
    <ds:schemaRef ds:uri="http://www.joulesunlimited.com/juid"/>
  </ds:schemaRefs>
</ds:datastoreItem>
</file>

<file path=customXml/itemProps262.xml><?xml version="1.0" encoding="utf-8"?>
<ds:datastoreItem xmlns:ds="http://schemas.openxmlformats.org/officeDocument/2006/customXml" ds:itemID="{5C615037-50D9-49BD-997F-D2F986019E56}">
  <ds:schemaRefs>
    <ds:schemaRef ds:uri="http://www.joulesunlimited.com/juid"/>
  </ds:schemaRefs>
</ds:datastoreItem>
</file>

<file path=customXml/itemProps263.xml><?xml version="1.0" encoding="utf-8"?>
<ds:datastoreItem xmlns:ds="http://schemas.openxmlformats.org/officeDocument/2006/customXml" ds:itemID="{1BDF6264-DE5F-463D-9E8A-091A5A0D44AC}">
  <ds:schemaRefs>
    <ds:schemaRef ds:uri="http://www.joulesunlimited.com/juid"/>
  </ds:schemaRefs>
</ds:datastoreItem>
</file>

<file path=customXml/itemProps264.xml><?xml version="1.0" encoding="utf-8"?>
<ds:datastoreItem xmlns:ds="http://schemas.openxmlformats.org/officeDocument/2006/customXml" ds:itemID="{C2DC1371-8735-451A-8E34-4C4360AA53C8}">
  <ds:schemaRefs>
    <ds:schemaRef ds:uri="http://www.joulesunlimited.com/juid"/>
  </ds:schemaRefs>
</ds:datastoreItem>
</file>

<file path=customXml/itemProps265.xml><?xml version="1.0" encoding="utf-8"?>
<ds:datastoreItem xmlns:ds="http://schemas.openxmlformats.org/officeDocument/2006/customXml" ds:itemID="{F1A9D28B-E9B6-43E1-B316-AB8BD5C8C279}">
  <ds:schemaRefs>
    <ds:schemaRef ds:uri="http://www.joulesunlimited.com/juid"/>
  </ds:schemaRefs>
</ds:datastoreItem>
</file>

<file path=customXml/itemProps266.xml><?xml version="1.0" encoding="utf-8"?>
<ds:datastoreItem xmlns:ds="http://schemas.openxmlformats.org/officeDocument/2006/customXml" ds:itemID="{03ED3735-BB94-4E14-ABBB-7F8E039E17B5}">
  <ds:schemaRefs>
    <ds:schemaRef ds:uri="http://www.joulesunlimited.com/juid"/>
  </ds:schemaRefs>
</ds:datastoreItem>
</file>

<file path=customXml/itemProps267.xml><?xml version="1.0" encoding="utf-8"?>
<ds:datastoreItem xmlns:ds="http://schemas.openxmlformats.org/officeDocument/2006/customXml" ds:itemID="{87ECEA0A-1763-488C-B5FE-7B3FD44F92BF}">
  <ds:schemaRefs>
    <ds:schemaRef ds:uri="http://www.joulesunlimited.com/juid"/>
  </ds:schemaRefs>
</ds:datastoreItem>
</file>

<file path=customXml/itemProps268.xml><?xml version="1.0" encoding="utf-8"?>
<ds:datastoreItem xmlns:ds="http://schemas.openxmlformats.org/officeDocument/2006/customXml" ds:itemID="{72082392-7953-44AA-A2AD-4CF92AAA7368}">
  <ds:schemaRefs>
    <ds:schemaRef ds:uri="http://www.joulesunlimited.com/juid"/>
  </ds:schemaRefs>
</ds:datastoreItem>
</file>

<file path=customXml/itemProps269.xml><?xml version="1.0" encoding="utf-8"?>
<ds:datastoreItem xmlns:ds="http://schemas.openxmlformats.org/officeDocument/2006/customXml" ds:itemID="{3CE1D640-2F77-420D-9E76-DBD2B8BD2758}">
  <ds:schemaRefs>
    <ds:schemaRef ds:uri="http://www.joulesunlimited.com/juid"/>
  </ds:schemaRefs>
</ds:datastoreItem>
</file>

<file path=customXml/itemProps27.xml><?xml version="1.0" encoding="utf-8"?>
<ds:datastoreItem xmlns:ds="http://schemas.openxmlformats.org/officeDocument/2006/customXml" ds:itemID="{F4327A40-8B56-41D7-A9D5-34D44739C155}">
  <ds:schemaRefs>
    <ds:schemaRef ds:uri="http://www.joulesunlimited.com/juid"/>
  </ds:schemaRefs>
</ds:datastoreItem>
</file>

<file path=customXml/itemProps270.xml><?xml version="1.0" encoding="utf-8"?>
<ds:datastoreItem xmlns:ds="http://schemas.openxmlformats.org/officeDocument/2006/customXml" ds:itemID="{E069DC5F-38F1-4AD2-80B0-B2E482DD8840}">
  <ds:schemaRefs>
    <ds:schemaRef ds:uri="http://www.joulesunlimited.com/juid"/>
  </ds:schemaRefs>
</ds:datastoreItem>
</file>

<file path=customXml/itemProps271.xml><?xml version="1.0" encoding="utf-8"?>
<ds:datastoreItem xmlns:ds="http://schemas.openxmlformats.org/officeDocument/2006/customXml" ds:itemID="{92C6FACE-AEE1-4E41-831F-E2BE6F59D865}">
  <ds:schemaRefs>
    <ds:schemaRef ds:uri="http://www.joulesunlimited.com/juid"/>
  </ds:schemaRefs>
</ds:datastoreItem>
</file>

<file path=customXml/itemProps272.xml><?xml version="1.0" encoding="utf-8"?>
<ds:datastoreItem xmlns:ds="http://schemas.openxmlformats.org/officeDocument/2006/customXml" ds:itemID="{D5652C61-ECE6-4D93-8B7C-5F756FEBC312}">
  <ds:schemaRefs>
    <ds:schemaRef ds:uri="http://www.joulesunlimited.com/juid"/>
  </ds:schemaRefs>
</ds:datastoreItem>
</file>

<file path=customXml/itemProps273.xml><?xml version="1.0" encoding="utf-8"?>
<ds:datastoreItem xmlns:ds="http://schemas.openxmlformats.org/officeDocument/2006/customXml" ds:itemID="{40E87726-F8B5-4FAA-8FD8-79A9CCC83A0C}">
  <ds:schemaRefs>
    <ds:schemaRef ds:uri="http://www.joulesunlimited.com/juid"/>
  </ds:schemaRefs>
</ds:datastoreItem>
</file>

<file path=customXml/itemProps274.xml><?xml version="1.0" encoding="utf-8"?>
<ds:datastoreItem xmlns:ds="http://schemas.openxmlformats.org/officeDocument/2006/customXml" ds:itemID="{5E03433C-D8D2-475E-BE2B-E531B9888FC9}">
  <ds:schemaRefs>
    <ds:schemaRef ds:uri="http://www.joulesunlimited.com/juid"/>
  </ds:schemaRefs>
</ds:datastoreItem>
</file>

<file path=customXml/itemProps275.xml><?xml version="1.0" encoding="utf-8"?>
<ds:datastoreItem xmlns:ds="http://schemas.openxmlformats.org/officeDocument/2006/customXml" ds:itemID="{12A90D42-96F5-4AA3-8B57-0B593BA25485}">
  <ds:schemaRefs>
    <ds:schemaRef ds:uri="http://www.joulesunlimited.com/juid"/>
  </ds:schemaRefs>
</ds:datastoreItem>
</file>

<file path=customXml/itemProps276.xml><?xml version="1.0" encoding="utf-8"?>
<ds:datastoreItem xmlns:ds="http://schemas.openxmlformats.org/officeDocument/2006/customXml" ds:itemID="{974377A5-97AD-4BB7-A7C4-3DB957306878}">
  <ds:schemaRefs>
    <ds:schemaRef ds:uri="http://www.joulesunlimited.com/juid"/>
  </ds:schemaRefs>
</ds:datastoreItem>
</file>

<file path=customXml/itemProps277.xml><?xml version="1.0" encoding="utf-8"?>
<ds:datastoreItem xmlns:ds="http://schemas.openxmlformats.org/officeDocument/2006/customXml" ds:itemID="{CCA4847D-D71C-40B3-9683-D78D759BF28B}">
  <ds:schemaRefs>
    <ds:schemaRef ds:uri="http://www.joulesunlimited.com/juid"/>
  </ds:schemaRefs>
</ds:datastoreItem>
</file>

<file path=customXml/itemProps278.xml><?xml version="1.0" encoding="utf-8"?>
<ds:datastoreItem xmlns:ds="http://schemas.openxmlformats.org/officeDocument/2006/customXml" ds:itemID="{37F60E36-7AD5-4D48-9A44-24D31DBAC602}">
  <ds:schemaRefs>
    <ds:schemaRef ds:uri="http://www.joulesunlimited.com/juid"/>
  </ds:schemaRefs>
</ds:datastoreItem>
</file>

<file path=customXml/itemProps279.xml><?xml version="1.0" encoding="utf-8"?>
<ds:datastoreItem xmlns:ds="http://schemas.openxmlformats.org/officeDocument/2006/customXml" ds:itemID="{20FA5CF6-4665-4A68-A085-2084920CFEB6}">
  <ds:schemaRefs>
    <ds:schemaRef ds:uri="http://www.joulesunlimited.com/juid"/>
  </ds:schemaRefs>
</ds:datastoreItem>
</file>

<file path=customXml/itemProps28.xml><?xml version="1.0" encoding="utf-8"?>
<ds:datastoreItem xmlns:ds="http://schemas.openxmlformats.org/officeDocument/2006/customXml" ds:itemID="{23554909-42A1-4285-81D9-FDC6A59C4347}">
  <ds:schemaRefs>
    <ds:schemaRef ds:uri="http://www.joulesunlimited.com/juid"/>
  </ds:schemaRefs>
</ds:datastoreItem>
</file>

<file path=customXml/itemProps280.xml><?xml version="1.0" encoding="utf-8"?>
<ds:datastoreItem xmlns:ds="http://schemas.openxmlformats.org/officeDocument/2006/customXml" ds:itemID="{A67C07CE-17CE-44A3-810F-4FD0C46DC0A3}">
  <ds:schemaRefs>
    <ds:schemaRef ds:uri="http://www.joulesunlimited.com/juid"/>
  </ds:schemaRefs>
</ds:datastoreItem>
</file>

<file path=customXml/itemProps281.xml><?xml version="1.0" encoding="utf-8"?>
<ds:datastoreItem xmlns:ds="http://schemas.openxmlformats.org/officeDocument/2006/customXml" ds:itemID="{F576E668-A66C-4B8D-AEC6-FDB1365505C3}">
  <ds:schemaRefs>
    <ds:schemaRef ds:uri="http://www.joulesunlimited.com/juid"/>
  </ds:schemaRefs>
</ds:datastoreItem>
</file>

<file path=customXml/itemProps282.xml><?xml version="1.0" encoding="utf-8"?>
<ds:datastoreItem xmlns:ds="http://schemas.openxmlformats.org/officeDocument/2006/customXml" ds:itemID="{479F52C5-B404-4607-97F1-3C3470A0ABA5}">
  <ds:schemaRefs>
    <ds:schemaRef ds:uri="http://www.joulesunlimited.com/juid"/>
  </ds:schemaRefs>
</ds:datastoreItem>
</file>

<file path=customXml/itemProps283.xml><?xml version="1.0" encoding="utf-8"?>
<ds:datastoreItem xmlns:ds="http://schemas.openxmlformats.org/officeDocument/2006/customXml" ds:itemID="{880BBABB-2D8F-46D3-B609-B01C7C4ACD18}">
  <ds:schemaRefs>
    <ds:schemaRef ds:uri="http://www.joulesunlimited.com/juid"/>
  </ds:schemaRefs>
</ds:datastoreItem>
</file>

<file path=customXml/itemProps284.xml><?xml version="1.0" encoding="utf-8"?>
<ds:datastoreItem xmlns:ds="http://schemas.openxmlformats.org/officeDocument/2006/customXml" ds:itemID="{EA9582D2-59E8-48DC-938F-32AE86FA323D}">
  <ds:schemaRefs>
    <ds:schemaRef ds:uri="http://www.joulesunlimited.com/juid"/>
  </ds:schemaRefs>
</ds:datastoreItem>
</file>

<file path=customXml/itemProps285.xml><?xml version="1.0" encoding="utf-8"?>
<ds:datastoreItem xmlns:ds="http://schemas.openxmlformats.org/officeDocument/2006/customXml" ds:itemID="{8A4EA2C6-F1B3-46F2-AAAB-E290DC5E7B91}">
  <ds:schemaRefs>
    <ds:schemaRef ds:uri="http://www.joulesunlimited.com/juid"/>
  </ds:schemaRefs>
</ds:datastoreItem>
</file>

<file path=customXml/itemProps286.xml><?xml version="1.0" encoding="utf-8"?>
<ds:datastoreItem xmlns:ds="http://schemas.openxmlformats.org/officeDocument/2006/customXml" ds:itemID="{3E6551BC-58A3-4A68-A386-92C4F8128381}">
  <ds:schemaRefs>
    <ds:schemaRef ds:uri="http://www.joulesunlimited.com/juid"/>
  </ds:schemaRefs>
</ds:datastoreItem>
</file>

<file path=customXml/itemProps287.xml><?xml version="1.0" encoding="utf-8"?>
<ds:datastoreItem xmlns:ds="http://schemas.openxmlformats.org/officeDocument/2006/customXml" ds:itemID="{B5F53B07-77F5-4E45-AF5A-EFBB1F90E29D}">
  <ds:schemaRefs>
    <ds:schemaRef ds:uri="http://www.joulesunlimited.com/juid"/>
  </ds:schemaRefs>
</ds:datastoreItem>
</file>

<file path=customXml/itemProps288.xml><?xml version="1.0" encoding="utf-8"?>
<ds:datastoreItem xmlns:ds="http://schemas.openxmlformats.org/officeDocument/2006/customXml" ds:itemID="{5B311D68-831C-4879-8321-A1482D63527D}">
  <ds:schemaRefs>
    <ds:schemaRef ds:uri="http://www.joulesunlimited.com/juid"/>
  </ds:schemaRefs>
</ds:datastoreItem>
</file>

<file path=customXml/itemProps289.xml><?xml version="1.0" encoding="utf-8"?>
<ds:datastoreItem xmlns:ds="http://schemas.openxmlformats.org/officeDocument/2006/customXml" ds:itemID="{BDDC52D6-1DAB-48F7-8632-44742D199792}">
  <ds:schemaRefs>
    <ds:schemaRef ds:uri="http://www.joulesunlimited.com/juid"/>
  </ds:schemaRefs>
</ds:datastoreItem>
</file>

<file path=customXml/itemProps29.xml><?xml version="1.0" encoding="utf-8"?>
<ds:datastoreItem xmlns:ds="http://schemas.openxmlformats.org/officeDocument/2006/customXml" ds:itemID="{D166AE6C-605F-4FF9-87A0-B4A40A18BEA4}">
  <ds:schemaRefs>
    <ds:schemaRef ds:uri="http://www.joulesunlimited.com/juid"/>
  </ds:schemaRefs>
</ds:datastoreItem>
</file>

<file path=customXml/itemProps290.xml><?xml version="1.0" encoding="utf-8"?>
<ds:datastoreItem xmlns:ds="http://schemas.openxmlformats.org/officeDocument/2006/customXml" ds:itemID="{291B78F1-A351-4552-BCB4-39B14A4C843C}">
  <ds:schemaRefs>
    <ds:schemaRef ds:uri="http://www.joulesunlimited.com/juid"/>
  </ds:schemaRefs>
</ds:datastoreItem>
</file>

<file path=customXml/itemProps291.xml><?xml version="1.0" encoding="utf-8"?>
<ds:datastoreItem xmlns:ds="http://schemas.openxmlformats.org/officeDocument/2006/customXml" ds:itemID="{5AF2FB65-C05E-4160-B8CC-507684395742}">
  <ds:schemaRefs>
    <ds:schemaRef ds:uri="http://www.joulesunlimited.com/juid"/>
  </ds:schemaRefs>
</ds:datastoreItem>
</file>

<file path=customXml/itemProps292.xml><?xml version="1.0" encoding="utf-8"?>
<ds:datastoreItem xmlns:ds="http://schemas.openxmlformats.org/officeDocument/2006/customXml" ds:itemID="{081F9D2A-8E6A-4110-83BB-7754E5E920BF}">
  <ds:schemaRefs>
    <ds:schemaRef ds:uri="http://www.joulesunlimited.com/juid"/>
  </ds:schemaRefs>
</ds:datastoreItem>
</file>

<file path=customXml/itemProps293.xml><?xml version="1.0" encoding="utf-8"?>
<ds:datastoreItem xmlns:ds="http://schemas.openxmlformats.org/officeDocument/2006/customXml" ds:itemID="{1930B752-53CD-4BAD-8A88-26EA4259FC77}">
  <ds:schemaRefs>
    <ds:schemaRef ds:uri="http://www.joulesunlimited.com/juid"/>
  </ds:schemaRefs>
</ds:datastoreItem>
</file>

<file path=customXml/itemProps294.xml><?xml version="1.0" encoding="utf-8"?>
<ds:datastoreItem xmlns:ds="http://schemas.openxmlformats.org/officeDocument/2006/customXml" ds:itemID="{55E72CAC-75EE-4866-9B75-0B7DD0C29658}">
  <ds:schemaRefs>
    <ds:schemaRef ds:uri="http://www.joulesunlimited.com/juid"/>
  </ds:schemaRefs>
</ds:datastoreItem>
</file>

<file path=customXml/itemProps295.xml><?xml version="1.0" encoding="utf-8"?>
<ds:datastoreItem xmlns:ds="http://schemas.openxmlformats.org/officeDocument/2006/customXml" ds:itemID="{46AA41A7-E9EF-4E10-BEF8-D56B4B0B409C}">
  <ds:schemaRefs>
    <ds:schemaRef ds:uri="http://www.joulesunlimited.com/juid"/>
  </ds:schemaRefs>
</ds:datastoreItem>
</file>

<file path=customXml/itemProps296.xml><?xml version="1.0" encoding="utf-8"?>
<ds:datastoreItem xmlns:ds="http://schemas.openxmlformats.org/officeDocument/2006/customXml" ds:itemID="{9F8BB42C-FB2A-4C53-8D25-A8FDF14487BF}">
  <ds:schemaRefs>
    <ds:schemaRef ds:uri="http://www.joulesunlimited.com/juid"/>
  </ds:schemaRefs>
</ds:datastoreItem>
</file>

<file path=customXml/itemProps297.xml><?xml version="1.0" encoding="utf-8"?>
<ds:datastoreItem xmlns:ds="http://schemas.openxmlformats.org/officeDocument/2006/customXml" ds:itemID="{4893F702-7D2F-4BEC-8FF7-018428F64B97}">
  <ds:schemaRefs>
    <ds:schemaRef ds:uri="http://www.joulesunlimited.com/juid"/>
  </ds:schemaRefs>
</ds:datastoreItem>
</file>

<file path=customXml/itemProps298.xml><?xml version="1.0" encoding="utf-8"?>
<ds:datastoreItem xmlns:ds="http://schemas.openxmlformats.org/officeDocument/2006/customXml" ds:itemID="{F7786598-D0B4-4BD1-A0A0-A89098F7B1F2}">
  <ds:schemaRefs>
    <ds:schemaRef ds:uri="http://www.joulesunlimited.com/juid"/>
  </ds:schemaRefs>
</ds:datastoreItem>
</file>

<file path=customXml/itemProps299.xml><?xml version="1.0" encoding="utf-8"?>
<ds:datastoreItem xmlns:ds="http://schemas.openxmlformats.org/officeDocument/2006/customXml" ds:itemID="{28CC9E21-277E-4269-9832-FF6983621192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66B75566-FAB0-45AB-9D05-98BB04F94002}">
  <ds:schemaRefs>
    <ds:schemaRef ds:uri="http://www.joulesunlimited.com/juid"/>
  </ds:schemaRefs>
</ds:datastoreItem>
</file>

<file path=customXml/itemProps30.xml><?xml version="1.0" encoding="utf-8"?>
<ds:datastoreItem xmlns:ds="http://schemas.openxmlformats.org/officeDocument/2006/customXml" ds:itemID="{254B6773-3EF4-4D98-B6E2-09C056D894CF}">
  <ds:schemaRefs>
    <ds:schemaRef ds:uri="http://www.joulesunlimited.com/juid"/>
  </ds:schemaRefs>
</ds:datastoreItem>
</file>

<file path=customXml/itemProps300.xml><?xml version="1.0" encoding="utf-8"?>
<ds:datastoreItem xmlns:ds="http://schemas.openxmlformats.org/officeDocument/2006/customXml" ds:itemID="{BA388501-9B54-4C94-A6D2-E2FCF940976D}">
  <ds:schemaRefs>
    <ds:schemaRef ds:uri="http://www.joulesunlimited.com/juid"/>
  </ds:schemaRefs>
</ds:datastoreItem>
</file>

<file path=customXml/itemProps301.xml><?xml version="1.0" encoding="utf-8"?>
<ds:datastoreItem xmlns:ds="http://schemas.openxmlformats.org/officeDocument/2006/customXml" ds:itemID="{5FA85E9C-490F-4B8F-B50A-9DBF8145A93B}">
  <ds:schemaRefs>
    <ds:schemaRef ds:uri="http://www.joulesunlimited.com/juid"/>
  </ds:schemaRefs>
</ds:datastoreItem>
</file>

<file path=customXml/itemProps302.xml><?xml version="1.0" encoding="utf-8"?>
<ds:datastoreItem xmlns:ds="http://schemas.openxmlformats.org/officeDocument/2006/customXml" ds:itemID="{26021C8F-8332-4FC4-BE91-DFD805BF4F8E}">
  <ds:schemaRefs>
    <ds:schemaRef ds:uri="http://www.joulesunlimited.com/juid"/>
  </ds:schemaRefs>
</ds:datastoreItem>
</file>

<file path=customXml/itemProps303.xml><?xml version="1.0" encoding="utf-8"?>
<ds:datastoreItem xmlns:ds="http://schemas.openxmlformats.org/officeDocument/2006/customXml" ds:itemID="{45B6DF1A-3E2E-4114-A353-5903E2D3FA2D}">
  <ds:schemaRefs>
    <ds:schemaRef ds:uri="http://www.joulesunlimited.com/juid"/>
  </ds:schemaRefs>
</ds:datastoreItem>
</file>

<file path=customXml/itemProps304.xml><?xml version="1.0" encoding="utf-8"?>
<ds:datastoreItem xmlns:ds="http://schemas.openxmlformats.org/officeDocument/2006/customXml" ds:itemID="{ABE64207-C1D6-4EE1-981C-935F767F53DD}">
  <ds:schemaRefs>
    <ds:schemaRef ds:uri="http://www.joulesunlimited.com/juid"/>
  </ds:schemaRefs>
</ds:datastoreItem>
</file>

<file path=customXml/itemProps305.xml><?xml version="1.0" encoding="utf-8"?>
<ds:datastoreItem xmlns:ds="http://schemas.openxmlformats.org/officeDocument/2006/customXml" ds:itemID="{D7C13905-4254-4A4C-BC7D-63701AA531D8}">
  <ds:schemaRefs>
    <ds:schemaRef ds:uri="http://www.joulesunlimited.com/juid"/>
  </ds:schemaRefs>
</ds:datastoreItem>
</file>

<file path=customXml/itemProps306.xml><?xml version="1.0" encoding="utf-8"?>
<ds:datastoreItem xmlns:ds="http://schemas.openxmlformats.org/officeDocument/2006/customXml" ds:itemID="{C97A1326-AF27-4EC1-B763-DE650699E691}">
  <ds:schemaRefs>
    <ds:schemaRef ds:uri="http://www.joulesunlimited.com/juid"/>
  </ds:schemaRefs>
</ds:datastoreItem>
</file>

<file path=customXml/itemProps307.xml><?xml version="1.0" encoding="utf-8"?>
<ds:datastoreItem xmlns:ds="http://schemas.openxmlformats.org/officeDocument/2006/customXml" ds:itemID="{04413C0A-00B5-4E96-B77F-C95032646D75}">
  <ds:schemaRefs>
    <ds:schemaRef ds:uri="http://www.joulesunlimited.com/juid"/>
  </ds:schemaRefs>
</ds:datastoreItem>
</file>

<file path=customXml/itemProps308.xml><?xml version="1.0" encoding="utf-8"?>
<ds:datastoreItem xmlns:ds="http://schemas.openxmlformats.org/officeDocument/2006/customXml" ds:itemID="{B60A0C27-0D20-4ADC-976C-25102D38179D}">
  <ds:schemaRefs>
    <ds:schemaRef ds:uri="http://www.joulesunlimited.com/juid"/>
  </ds:schemaRefs>
</ds:datastoreItem>
</file>

<file path=customXml/itemProps309.xml><?xml version="1.0" encoding="utf-8"?>
<ds:datastoreItem xmlns:ds="http://schemas.openxmlformats.org/officeDocument/2006/customXml" ds:itemID="{46B14453-CE94-4980-91FE-C419A2B9687A}">
  <ds:schemaRefs>
    <ds:schemaRef ds:uri="http://www.joulesunlimited.com/juid"/>
  </ds:schemaRefs>
</ds:datastoreItem>
</file>

<file path=customXml/itemProps31.xml><?xml version="1.0" encoding="utf-8"?>
<ds:datastoreItem xmlns:ds="http://schemas.openxmlformats.org/officeDocument/2006/customXml" ds:itemID="{D7F98F0D-889F-425C-985B-945B48CB623A}">
  <ds:schemaRefs>
    <ds:schemaRef ds:uri="http://www.joulesunlimited.com/juid"/>
  </ds:schemaRefs>
</ds:datastoreItem>
</file>

<file path=customXml/itemProps310.xml><?xml version="1.0" encoding="utf-8"?>
<ds:datastoreItem xmlns:ds="http://schemas.openxmlformats.org/officeDocument/2006/customXml" ds:itemID="{EB4C4CD1-ABD9-48E9-9E69-815A9A096DE0}">
  <ds:schemaRefs>
    <ds:schemaRef ds:uri="http://www.joulesunlimited.com/juid"/>
  </ds:schemaRefs>
</ds:datastoreItem>
</file>

<file path=customXml/itemProps311.xml><?xml version="1.0" encoding="utf-8"?>
<ds:datastoreItem xmlns:ds="http://schemas.openxmlformats.org/officeDocument/2006/customXml" ds:itemID="{C1AD6AC2-B36E-4A8B-8C05-EC93DE0FE4C6}">
  <ds:schemaRefs>
    <ds:schemaRef ds:uri="http://www.joulesunlimited.com/juid"/>
  </ds:schemaRefs>
</ds:datastoreItem>
</file>

<file path=customXml/itemProps312.xml><?xml version="1.0" encoding="utf-8"?>
<ds:datastoreItem xmlns:ds="http://schemas.openxmlformats.org/officeDocument/2006/customXml" ds:itemID="{913EABB3-F60D-472B-9846-11BB7A45D8D5}">
  <ds:schemaRefs>
    <ds:schemaRef ds:uri="http://www.joulesunlimited.com/juid"/>
  </ds:schemaRefs>
</ds:datastoreItem>
</file>

<file path=customXml/itemProps313.xml><?xml version="1.0" encoding="utf-8"?>
<ds:datastoreItem xmlns:ds="http://schemas.openxmlformats.org/officeDocument/2006/customXml" ds:itemID="{1C0B1E57-9A78-44E4-92CD-0ED07A26110C}">
  <ds:schemaRefs>
    <ds:schemaRef ds:uri="http://www.joulesunlimited.com/juid"/>
  </ds:schemaRefs>
</ds:datastoreItem>
</file>

<file path=customXml/itemProps314.xml><?xml version="1.0" encoding="utf-8"?>
<ds:datastoreItem xmlns:ds="http://schemas.openxmlformats.org/officeDocument/2006/customXml" ds:itemID="{FA2AB699-F4A2-40E8-8B89-BBDC55C4A320}">
  <ds:schemaRefs>
    <ds:schemaRef ds:uri="http://www.joulesunlimited.com/juid"/>
  </ds:schemaRefs>
</ds:datastoreItem>
</file>

<file path=customXml/itemProps315.xml><?xml version="1.0" encoding="utf-8"?>
<ds:datastoreItem xmlns:ds="http://schemas.openxmlformats.org/officeDocument/2006/customXml" ds:itemID="{454694AA-9B2F-40D1-B236-9BB5383B968F}">
  <ds:schemaRefs>
    <ds:schemaRef ds:uri="http://www.joulesunlimited.com/juid"/>
  </ds:schemaRefs>
</ds:datastoreItem>
</file>

<file path=customXml/itemProps316.xml><?xml version="1.0" encoding="utf-8"?>
<ds:datastoreItem xmlns:ds="http://schemas.openxmlformats.org/officeDocument/2006/customXml" ds:itemID="{745CBB7B-DDEF-44F6-AA55-48DD398F0626}">
  <ds:schemaRefs>
    <ds:schemaRef ds:uri="http://www.joulesunlimited.com/juid"/>
  </ds:schemaRefs>
</ds:datastoreItem>
</file>

<file path=customXml/itemProps317.xml><?xml version="1.0" encoding="utf-8"?>
<ds:datastoreItem xmlns:ds="http://schemas.openxmlformats.org/officeDocument/2006/customXml" ds:itemID="{C3213A4E-AEC1-4ED5-8471-21F989CACE2F}">
  <ds:schemaRefs>
    <ds:schemaRef ds:uri="http://www.joulesunlimited.com/juid"/>
  </ds:schemaRefs>
</ds:datastoreItem>
</file>

<file path=customXml/itemProps318.xml><?xml version="1.0" encoding="utf-8"?>
<ds:datastoreItem xmlns:ds="http://schemas.openxmlformats.org/officeDocument/2006/customXml" ds:itemID="{C464FA86-156A-49A6-AB6A-A746C062D4FD}">
  <ds:schemaRefs>
    <ds:schemaRef ds:uri="http://www.joulesunlimited.com/juid"/>
  </ds:schemaRefs>
</ds:datastoreItem>
</file>

<file path=customXml/itemProps319.xml><?xml version="1.0" encoding="utf-8"?>
<ds:datastoreItem xmlns:ds="http://schemas.openxmlformats.org/officeDocument/2006/customXml" ds:itemID="{FF444BF6-5EE3-4F60-99BB-3C46D7BD920A}">
  <ds:schemaRefs>
    <ds:schemaRef ds:uri="http://www.joulesunlimited.com/juid"/>
  </ds:schemaRefs>
</ds:datastoreItem>
</file>

<file path=customXml/itemProps32.xml><?xml version="1.0" encoding="utf-8"?>
<ds:datastoreItem xmlns:ds="http://schemas.openxmlformats.org/officeDocument/2006/customXml" ds:itemID="{899EB375-99DD-4DB0-B4EA-8E77CFAE2174}">
  <ds:schemaRefs>
    <ds:schemaRef ds:uri="http://www.joulesunlimited.com/juid"/>
  </ds:schemaRefs>
</ds:datastoreItem>
</file>

<file path=customXml/itemProps320.xml><?xml version="1.0" encoding="utf-8"?>
<ds:datastoreItem xmlns:ds="http://schemas.openxmlformats.org/officeDocument/2006/customXml" ds:itemID="{FD7323DE-0AA6-4144-9953-1B7D6EBC0F7B}">
  <ds:schemaRefs>
    <ds:schemaRef ds:uri="http://www.joulesunlimited.com/juid"/>
  </ds:schemaRefs>
</ds:datastoreItem>
</file>

<file path=customXml/itemProps321.xml><?xml version="1.0" encoding="utf-8"?>
<ds:datastoreItem xmlns:ds="http://schemas.openxmlformats.org/officeDocument/2006/customXml" ds:itemID="{6FF2E795-C0F7-4A0C-BE92-A060C7F71D0A}">
  <ds:schemaRefs>
    <ds:schemaRef ds:uri="http://www.joulesunlimited.com/juid"/>
  </ds:schemaRefs>
</ds:datastoreItem>
</file>

<file path=customXml/itemProps322.xml><?xml version="1.0" encoding="utf-8"?>
<ds:datastoreItem xmlns:ds="http://schemas.openxmlformats.org/officeDocument/2006/customXml" ds:itemID="{345E0097-8156-4583-842F-D2F09B05616F}">
  <ds:schemaRefs>
    <ds:schemaRef ds:uri="http://www.joulesunlimited.com/juid"/>
  </ds:schemaRefs>
</ds:datastoreItem>
</file>

<file path=customXml/itemProps323.xml><?xml version="1.0" encoding="utf-8"?>
<ds:datastoreItem xmlns:ds="http://schemas.openxmlformats.org/officeDocument/2006/customXml" ds:itemID="{DB048453-F4DA-4209-B099-19684C39F0DB}">
  <ds:schemaRefs>
    <ds:schemaRef ds:uri="http://www.joulesunlimited.com/juid"/>
  </ds:schemaRefs>
</ds:datastoreItem>
</file>

<file path=customXml/itemProps324.xml><?xml version="1.0" encoding="utf-8"?>
<ds:datastoreItem xmlns:ds="http://schemas.openxmlformats.org/officeDocument/2006/customXml" ds:itemID="{6BC2E8E8-21EC-49E6-A35B-79B4F0807547}">
  <ds:schemaRefs>
    <ds:schemaRef ds:uri="http://www.joulesunlimited.com/juid"/>
  </ds:schemaRefs>
</ds:datastoreItem>
</file>

<file path=customXml/itemProps325.xml><?xml version="1.0" encoding="utf-8"?>
<ds:datastoreItem xmlns:ds="http://schemas.openxmlformats.org/officeDocument/2006/customXml" ds:itemID="{EDA19A49-DF3B-4487-89BC-7BF3D09B921B}">
  <ds:schemaRefs>
    <ds:schemaRef ds:uri="http://www.joulesunlimited.com/juid"/>
  </ds:schemaRefs>
</ds:datastoreItem>
</file>

<file path=customXml/itemProps326.xml><?xml version="1.0" encoding="utf-8"?>
<ds:datastoreItem xmlns:ds="http://schemas.openxmlformats.org/officeDocument/2006/customXml" ds:itemID="{B536AB4D-F56C-4F1A-98CD-8D17FB451908}">
  <ds:schemaRefs>
    <ds:schemaRef ds:uri="http://www.joulesunlimited.com/juid"/>
  </ds:schemaRefs>
</ds:datastoreItem>
</file>

<file path=customXml/itemProps327.xml><?xml version="1.0" encoding="utf-8"?>
<ds:datastoreItem xmlns:ds="http://schemas.openxmlformats.org/officeDocument/2006/customXml" ds:itemID="{D5309B54-C500-4B15-A99B-96606216673F}">
  <ds:schemaRefs>
    <ds:schemaRef ds:uri="http://www.joulesunlimited.com/juid"/>
  </ds:schemaRefs>
</ds:datastoreItem>
</file>

<file path=customXml/itemProps328.xml><?xml version="1.0" encoding="utf-8"?>
<ds:datastoreItem xmlns:ds="http://schemas.openxmlformats.org/officeDocument/2006/customXml" ds:itemID="{82542684-2F14-4828-9338-1895402676BB}">
  <ds:schemaRefs>
    <ds:schemaRef ds:uri="http://www.joulesunlimited.com/juid"/>
  </ds:schemaRefs>
</ds:datastoreItem>
</file>

<file path=customXml/itemProps329.xml><?xml version="1.0" encoding="utf-8"?>
<ds:datastoreItem xmlns:ds="http://schemas.openxmlformats.org/officeDocument/2006/customXml" ds:itemID="{751E2454-B1AA-4E1C-AAEA-8DC2DC67BC46}">
  <ds:schemaRefs>
    <ds:schemaRef ds:uri="http://www.joulesunlimited.com/juid"/>
  </ds:schemaRefs>
</ds:datastoreItem>
</file>

<file path=customXml/itemProps33.xml><?xml version="1.0" encoding="utf-8"?>
<ds:datastoreItem xmlns:ds="http://schemas.openxmlformats.org/officeDocument/2006/customXml" ds:itemID="{5B29E837-3112-424B-9F24-0C7A2DFCC88B}">
  <ds:schemaRefs>
    <ds:schemaRef ds:uri="http://www.joulesunlimited.com/juid"/>
  </ds:schemaRefs>
</ds:datastoreItem>
</file>

<file path=customXml/itemProps330.xml><?xml version="1.0" encoding="utf-8"?>
<ds:datastoreItem xmlns:ds="http://schemas.openxmlformats.org/officeDocument/2006/customXml" ds:itemID="{48F3AB51-1144-41F2-A8AD-540D3AA25C0D}">
  <ds:schemaRefs>
    <ds:schemaRef ds:uri="http://www.joulesunlimited.com/juid"/>
  </ds:schemaRefs>
</ds:datastoreItem>
</file>

<file path=customXml/itemProps331.xml><?xml version="1.0" encoding="utf-8"?>
<ds:datastoreItem xmlns:ds="http://schemas.openxmlformats.org/officeDocument/2006/customXml" ds:itemID="{C258EA87-D765-4E5E-97D8-E0CBE5A3A505}">
  <ds:schemaRefs>
    <ds:schemaRef ds:uri="http://www.joulesunlimited.com/juid"/>
  </ds:schemaRefs>
</ds:datastoreItem>
</file>

<file path=customXml/itemProps332.xml><?xml version="1.0" encoding="utf-8"?>
<ds:datastoreItem xmlns:ds="http://schemas.openxmlformats.org/officeDocument/2006/customXml" ds:itemID="{35BD9FDE-AB4B-4BE2-BAD8-D353951BB8C8}">
  <ds:schemaRefs>
    <ds:schemaRef ds:uri="http://www.joulesunlimited.com/juid"/>
  </ds:schemaRefs>
</ds:datastoreItem>
</file>

<file path=customXml/itemProps333.xml><?xml version="1.0" encoding="utf-8"?>
<ds:datastoreItem xmlns:ds="http://schemas.openxmlformats.org/officeDocument/2006/customXml" ds:itemID="{0A116FEA-2A43-4A18-8ADE-FE586D59B1F4}">
  <ds:schemaRefs>
    <ds:schemaRef ds:uri="http://www.joulesunlimited.com/juid"/>
  </ds:schemaRefs>
</ds:datastoreItem>
</file>

<file path=customXml/itemProps334.xml><?xml version="1.0" encoding="utf-8"?>
<ds:datastoreItem xmlns:ds="http://schemas.openxmlformats.org/officeDocument/2006/customXml" ds:itemID="{418E1B71-2C93-4288-B138-AAC9C3A42D9D}">
  <ds:schemaRefs>
    <ds:schemaRef ds:uri="http://www.joulesunlimited.com/juid"/>
  </ds:schemaRefs>
</ds:datastoreItem>
</file>

<file path=customXml/itemProps335.xml><?xml version="1.0" encoding="utf-8"?>
<ds:datastoreItem xmlns:ds="http://schemas.openxmlformats.org/officeDocument/2006/customXml" ds:itemID="{E58A43D8-EB3A-4EDB-AA77-F83903ECBE9C}">
  <ds:schemaRefs>
    <ds:schemaRef ds:uri="http://www.joulesunlimited.com/juid"/>
  </ds:schemaRefs>
</ds:datastoreItem>
</file>

<file path=customXml/itemProps336.xml><?xml version="1.0" encoding="utf-8"?>
<ds:datastoreItem xmlns:ds="http://schemas.openxmlformats.org/officeDocument/2006/customXml" ds:itemID="{896ABE18-ECAE-4C61-8DE8-F770DB271C5E}">
  <ds:schemaRefs>
    <ds:schemaRef ds:uri="http://www.joulesunlimited.com/juid"/>
  </ds:schemaRefs>
</ds:datastoreItem>
</file>

<file path=customXml/itemProps337.xml><?xml version="1.0" encoding="utf-8"?>
<ds:datastoreItem xmlns:ds="http://schemas.openxmlformats.org/officeDocument/2006/customXml" ds:itemID="{6B8FA7B4-8E12-472F-AAF9-9931E63779F4}">
  <ds:schemaRefs>
    <ds:schemaRef ds:uri="http://www.joulesunlimited.com/juid"/>
  </ds:schemaRefs>
</ds:datastoreItem>
</file>

<file path=customXml/itemProps338.xml><?xml version="1.0" encoding="utf-8"?>
<ds:datastoreItem xmlns:ds="http://schemas.openxmlformats.org/officeDocument/2006/customXml" ds:itemID="{6F56C2EC-A823-49B4-8521-20AB406A09E1}">
  <ds:schemaRefs>
    <ds:schemaRef ds:uri="http://www.joulesunlimited.com/juid"/>
  </ds:schemaRefs>
</ds:datastoreItem>
</file>

<file path=customXml/itemProps339.xml><?xml version="1.0" encoding="utf-8"?>
<ds:datastoreItem xmlns:ds="http://schemas.openxmlformats.org/officeDocument/2006/customXml" ds:itemID="{EBB1688D-A1E5-49A0-BF80-1C02337A1529}">
  <ds:schemaRefs>
    <ds:schemaRef ds:uri="http://www.joulesunlimited.com/juid"/>
  </ds:schemaRefs>
</ds:datastoreItem>
</file>

<file path=customXml/itemProps34.xml><?xml version="1.0" encoding="utf-8"?>
<ds:datastoreItem xmlns:ds="http://schemas.openxmlformats.org/officeDocument/2006/customXml" ds:itemID="{A5E69AF3-66D3-47AA-94B6-5F3419D55EFD}">
  <ds:schemaRefs>
    <ds:schemaRef ds:uri="http://www.joulesunlimited.com/juid"/>
  </ds:schemaRefs>
</ds:datastoreItem>
</file>

<file path=customXml/itemProps340.xml><?xml version="1.0" encoding="utf-8"?>
<ds:datastoreItem xmlns:ds="http://schemas.openxmlformats.org/officeDocument/2006/customXml" ds:itemID="{6296E9C1-DF77-46F7-B857-FAB07C738863}">
  <ds:schemaRefs>
    <ds:schemaRef ds:uri="http://www.joulesunlimited.com/juid"/>
  </ds:schemaRefs>
</ds:datastoreItem>
</file>

<file path=customXml/itemProps341.xml><?xml version="1.0" encoding="utf-8"?>
<ds:datastoreItem xmlns:ds="http://schemas.openxmlformats.org/officeDocument/2006/customXml" ds:itemID="{C5E1F30F-83C4-4611-9532-0F5A9B092C8D}">
  <ds:schemaRefs>
    <ds:schemaRef ds:uri="http://www.joulesunlimited.com/juid"/>
  </ds:schemaRefs>
</ds:datastoreItem>
</file>

<file path=customXml/itemProps342.xml><?xml version="1.0" encoding="utf-8"?>
<ds:datastoreItem xmlns:ds="http://schemas.openxmlformats.org/officeDocument/2006/customXml" ds:itemID="{2F92726B-EB87-400D-9F63-4407E7485A44}">
  <ds:schemaRefs>
    <ds:schemaRef ds:uri="http://www.joulesunlimited.com/juid"/>
  </ds:schemaRefs>
</ds:datastoreItem>
</file>

<file path=customXml/itemProps343.xml><?xml version="1.0" encoding="utf-8"?>
<ds:datastoreItem xmlns:ds="http://schemas.openxmlformats.org/officeDocument/2006/customXml" ds:itemID="{B519AC00-46B4-40D7-B5B8-B4578A8FB173}">
  <ds:schemaRefs>
    <ds:schemaRef ds:uri="http://www.joulesunlimited.com/juid"/>
  </ds:schemaRefs>
</ds:datastoreItem>
</file>

<file path=customXml/itemProps344.xml><?xml version="1.0" encoding="utf-8"?>
<ds:datastoreItem xmlns:ds="http://schemas.openxmlformats.org/officeDocument/2006/customXml" ds:itemID="{7A62EBFA-564D-49DA-840C-887418AF4BFB}">
  <ds:schemaRefs>
    <ds:schemaRef ds:uri="http://www.joulesunlimited.com/juid"/>
  </ds:schemaRefs>
</ds:datastoreItem>
</file>

<file path=customXml/itemProps345.xml><?xml version="1.0" encoding="utf-8"?>
<ds:datastoreItem xmlns:ds="http://schemas.openxmlformats.org/officeDocument/2006/customXml" ds:itemID="{96A81E84-C677-4BA1-B677-55871546F3BB}">
  <ds:schemaRefs>
    <ds:schemaRef ds:uri="http://www.joulesunlimited.com/juid"/>
  </ds:schemaRefs>
</ds:datastoreItem>
</file>

<file path=customXml/itemProps346.xml><?xml version="1.0" encoding="utf-8"?>
<ds:datastoreItem xmlns:ds="http://schemas.openxmlformats.org/officeDocument/2006/customXml" ds:itemID="{0A898860-2F25-4446-B3F0-7890B66C0B7F}">
  <ds:schemaRefs>
    <ds:schemaRef ds:uri="http://www.joulesunlimited.com/juid"/>
  </ds:schemaRefs>
</ds:datastoreItem>
</file>

<file path=customXml/itemProps347.xml><?xml version="1.0" encoding="utf-8"?>
<ds:datastoreItem xmlns:ds="http://schemas.openxmlformats.org/officeDocument/2006/customXml" ds:itemID="{7F32DD0B-F59E-457B-A526-D466FB6704A2}">
  <ds:schemaRefs>
    <ds:schemaRef ds:uri="http://www.joulesunlimited.com/juid"/>
  </ds:schemaRefs>
</ds:datastoreItem>
</file>

<file path=customXml/itemProps348.xml><?xml version="1.0" encoding="utf-8"?>
<ds:datastoreItem xmlns:ds="http://schemas.openxmlformats.org/officeDocument/2006/customXml" ds:itemID="{10C571E4-5B59-40FC-BF8D-F7ABCFCC6061}">
  <ds:schemaRefs>
    <ds:schemaRef ds:uri="http://www.joulesunlimited.com/juid"/>
  </ds:schemaRefs>
</ds:datastoreItem>
</file>

<file path=customXml/itemProps349.xml><?xml version="1.0" encoding="utf-8"?>
<ds:datastoreItem xmlns:ds="http://schemas.openxmlformats.org/officeDocument/2006/customXml" ds:itemID="{BC108C7E-3ACB-4019-AF07-93DEFA4F766F}">
  <ds:schemaRefs>
    <ds:schemaRef ds:uri="http://www.joulesunlimited.com/juid"/>
  </ds:schemaRefs>
</ds:datastoreItem>
</file>

<file path=customXml/itemProps35.xml><?xml version="1.0" encoding="utf-8"?>
<ds:datastoreItem xmlns:ds="http://schemas.openxmlformats.org/officeDocument/2006/customXml" ds:itemID="{5D8D01F1-EC17-4A1D-AE7F-ADDB26C3A4B3}">
  <ds:schemaRefs>
    <ds:schemaRef ds:uri="http://www.joulesunlimited.com/juid"/>
  </ds:schemaRefs>
</ds:datastoreItem>
</file>

<file path=customXml/itemProps350.xml><?xml version="1.0" encoding="utf-8"?>
<ds:datastoreItem xmlns:ds="http://schemas.openxmlformats.org/officeDocument/2006/customXml" ds:itemID="{09AE028C-8B60-4F19-8DC6-B00133DCFED4}">
  <ds:schemaRefs>
    <ds:schemaRef ds:uri="http://www.joulesunlimited.com/juid"/>
  </ds:schemaRefs>
</ds:datastoreItem>
</file>

<file path=customXml/itemProps351.xml><?xml version="1.0" encoding="utf-8"?>
<ds:datastoreItem xmlns:ds="http://schemas.openxmlformats.org/officeDocument/2006/customXml" ds:itemID="{B69A8C2D-F383-4B76-86D4-8D73B99636AB}">
  <ds:schemaRefs>
    <ds:schemaRef ds:uri="http://www.joulesunlimited.com/juid"/>
  </ds:schemaRefs>
</ds:datastoreItem>
</file>

<file path=customXml/itemProps352.xml><?xml version="1.0" encoding="utf-8"?>
<ds:datastoreItem xmlns:ds="http://schemas.openxmlformats.org/officeDocument/2006/customXml" ds:itemID="{75F31325-A4F8-41EC-A425-3C4C646522E0}">
  <ds:schemaRefs>
    <ds:schemaRef ds:uri="http://www.joulesunlimited.com/juid"/>
  </ds:schemaRefs>
</ds:datastoreItem>
</file>

<file path=customXml/itemProps353.xml><?xml version="1.0" encoding="utf-8"?>
<ds:datastoreItem xmlns:ds="http://schemas.openxmlformats.org/officeDocument/2006/customXml" ds:itemID="{8FF2AFC9-AD22-499E-892E-CA79DAD10812}">
  <ds:schemaRefs>
    <ds:schemaRef ds:uri="http://www.joulesunlimited.com/juid"/>
  </ds:schemaRefs>
</ds:datastoreItem>
</file>

<file path=customXml/itemProps354.xml><?xml version="1.0" encoding="utf-8"?>
<ds:datastoreItem xmlns:ds="http://schemas.openxmlformats.org/officeDocument/2006/customXml" ds:itemID="{266809B8-632E-45C3-94C2-DC7B41FDFABC}">
  <ds:schemaRefs>
    <ds:schemaRef ds:uri="http://www.joulesunlimited.com/juid"/>
  </ds:schemaRefs>
</ds:datastoreItem>
</file>

<file path=customXml/itemProps355.xml><?xml version="1.0" encoding="utf-8"?>
<ds:datastoreItem xmlns:ds="http://schemas.openxmlformats.org/officeDocument/2006/customXml" ds:itemID="{64EA4EAF-70F4-4DDD-AAD8-E8C47CF27794}">
  <ds:schemaRefs>
    <ds:schemaRef ds:uri="http://www.joulesunlimited.com/juid"/>
  </ds:schemaRefs>
</ds:datastoreItem>
</file>

<file path=customXml/itemProps356.xml><?xml version="1.0" encoding="utf-8"?>
<ds:datastoreItem xmlns:ds="http://schemas.openxmlformats.org/officeDocument/2006/customXml" ds:itemID="{DD36992A-0530-49A1-AD43-8D291B4AF517}">
  <ds:schemaRefs>
    <ds:schemaRef ds:uri="http://www.joulesunlimited.com/juid"/>
  </ds:schemaRefs>
</ds:datastoreItem>
</file>

<file path=customXml/itemProps357.xml><?xml version="1.0" encoding="utf-8"?>
<ds:datastoreItem xmlns:ds="http://schemas.openxmlformats.org/officeDocument/2006/customXml" ds:itemID="{A1EFA8BC-3B11-42BA-83FB-C7A0675ECA96}">
  <ds:schemaRefs>
    <ds:schemaRef ds:uri="http://www.joulesunlimited.com/juid"/>
  </ds:schemaRefs>
</ds:datastoreItem>
</file>

<file path=customXml/itemProps358.xml><?xml version="1.0" encoding="utf-8"?>
<ds:datastoreItem xmlns:ds="http://schemas.openxmlformats.org/officeDocument/2006/customXml" ds:itemID="{CDF9A3E7-5887-4A88-8F61-E55BE4A16923}">
  <ds:schemaRefs>
    <ds:schemaRef ds:uri="http://www.joulesunlimited.com/juid"/>
  </ds:schemaRefs>
</ds:datastoreItem>
</file>

<file path=customXml/itemProps359.xml><?xml version="1.0" encoding="utf-8"?>
<ds:datastoreItem xmlns:ds="http://schemas.openxmlformats.org/officeDocument/2006/customXml" ds:itemID="{CF7C904D-C616-450B-AD01-6C7DF01B5A82}">
  <ds:schemaRefs>
    <ds:schemaRef ds:uri="http://www.joulesunlimited.com/juid"/>
  </ds:schemaRefs>
</ds:datastoreItem>
</file>

<file path=customXml/itemProps36.xml><?xml version="1.0" encoding="utf-8"?>
<ds:datastoreItem xmlns:ds="http://schemas.openxmlformats.org/officeDocument/2006/customXml" ds:itemID="{47440754-AC5E-4CB0-8FFB-1602CDCC0859}">
  <ds:schemaRefs>
    <ds:schemaRef ds:uri="http://www.joulesunlimited.com/juid"/>
  </ds:schemaRefs>
</ds:datastoreItem>
</file>

<file path=customXml/itemProps360.xml><?xml version="1.0" encoding="utf-8"?>
<ds:datastoreItem xmlns:ds="http://schemas.openxmlformats.org/officeDocument/2006/customXml" ds:itemID="{5D04486E-4C92-45B9-A846-8986AC2CE467}">
  <ds:schemaRefs>
    <ds:schemaRef ds:uri="http://www.joulesunlimited.com/juid"/>
  </ds:schemaRefs>
</ds:datastoreItem>
</file>

<file path=customXml/itemProps361.xml><?xml version="1.0" encoding="utf-8"?>
<ds:datastoreItem xmlns:ds="http://schemas.openxmlformats.org/officeDocument/2006/customXml" ds:itemID="{BF8CBE15-079F-4675-BF63-5D820EEC8C03}">
  <ds:schemaRefs>
    <ds:schemaRef ds:uri="http://www.joulesunlimited.com/juid"/>
  </ds:schemaRefs>
</ds:datastoreItem>
</file>

<file path=customXml/itemProps362.xml><?xml version="1.0" encoding="utf-8"?>
<ds:datastoreItem xmlns:ds="http://schemas.openxmlformats.org/officeDocument/2006/customXml" ds:itemID="{91164478-AA11-48A6-AD09-E0F7A8CEA335}">
  <ds:schemaRefs>
    <ds:schemaRef ds:uri="http://www.joulesunlimited.com/juid"/>
  </ds:schemaRefs>
</ds:datastoreItem>
</file>

<file path=customXml/itemProps363.xml><?xml version="1.0" encoding="utf-8"?>
<ds:datastoreItem xmlns:ds="http://schemas.openxmlformats.org/officeDocument/2006/customXml" ds:itemID="{748019C5-85BA-450E-97BE-A3224442D7AF}">
  <ds:schemaRefs>
    <ds:schemaRef ds:uri="http://www.joulesunlimited.com/juid"/>
  </ds:schemaRefs>
</ds:datastoreItem>
</file>

<file path=customXml/itemProps364.xml><?xml version="1.0" encoding="utf-8"?>
<ds:datastoreItem xmlns:ds="http://schemas.openxmlformats.org/officeDocument/2006/customXml" ds:itemID="{3FBE4834-5BF8-4B8C-8B98-3A44266DCEAA}">
  <ds:schemaRefs>
    <ds:schemaRef ds:uri="http://www.joulesunlimited.com/juid"/>
  </ds:schemaRefs>
</ds:datastoreItem>
</file>

<file path=customXml/itemProps365.xml><?xml version="1.0" encoding="utf-8"?>
<ds:datastoreItem xmlns:ds="http://schemas.openxmlformats.org/officeDocument/2006/customXml" ds:itemID="{1F0478E1-DD03-45C5-8807-2775D581FF01}">
  <ds:schemaRefs>
    <ds:schemaRef ds:uri="http://www.joulesunlimited.com/juid"/>
  </ds:schemaRefs>
</ds:datastoreItem>
</file>

<file path=customXml/itemProps366.xml><?xml version="1.0" encoding="utf-8"?>
<ds:datastoreItem xmlns:ds="http://schemas.openxmlformats.org/officeDocument/2006/customXml" ds:itemID="{F301E223-FB0C-4BAE-A2D0-0E73296B6AFB}">
  <ds:schemaRefs>
    <ds:schemaRef ds:uri="http://www.joulesunlimited.com/juid"/>
  </ds:schemaRefs>
</ds:datastoreItem>
</file>

<file path=customXml/itemProps367.xml><?xml version="1.0" encoding="utf-8"?>
<ds:datastoreItem xmlns:ds="http://schemas.openxmlformats.org/officeDocument/2006/customXml" ds:itemID="{7BC98DD3-FA34-4935-809C-1C6763727B7D}">
  <ds:schemaRefs>
    <ds:schemaRef ds:uri="http://www.joulesunlimited.com/juid"/>
  </ds:schemaRefs>
</ds:datastoreItem>
</file>

<file path=customXml/itemProps368.xml><?xml version="1.0" encoding="utf-8"?>
<ds:datastoreItem xmlns:ds="http://schemas.openxmlformats.org/officeDocument/2006/customXml" ds:itemID="{C4EE59FC-5421-48FE-9CF2-D5A2E3E2D8D0}">
  <ds:schemaRefs>
    <ds:schemaRef ds:uri="http://www.joulesunlimited.com/juid"/>
  </ds:schemaRefs>
</ds:datastoreItem>
</file>

<file path=customXml/itemProps369.xml><?xml version="1.0" encoding="utf-8"?>
<ds:datastoreItem xmlns:ds="http://schemas.openxmlformats.org/officeDocument/2006/customXml" ds:itemID="{FBA6D986-DF9C-4A2B-9562-C9FAD1818430}">
  <ds:schemaRefs>
    <ds:schemaRef ds:uri="http://www.joulesunlimited.com/juid"/>
  </ds:schemaRefs>
</ds:datastoreItem>
</file>

<file path=customXml/itemProps37.xml><?xml version="1.0" encoding="utf-8"?>
<ds:datastoreItem xmlns:ds="http://schemas.openxmlformats.org/officeDocument/2006/customXml" ds:itemID="{936C1294-0F80-47D8-85B6-78A570B06E61}">
  <ds:schemaRefs>
    <ds:schemaRef ds:uri="http://www.joulesunlimited.com/juid"/>
  </ds:schemaRefs>
</ds:datastoreItem>
</file>

<file path=customXml/itemProps370.xml><?xml version="1.0" encoding="utf-8"?>
<ds:datastoreItem xmlns:ds="http://schemas.openxmlformats.org/officeDocument/2006/customXml" ds:itemID="{9F21DDD7-5A63-469D-8516-DE254E2EEB03}">
  <ds:schemaRefs>
    <ds:schemaRef ds:uri="http://www.joulesunlimited.com/juid"/>
  </ds:schemaRefs>
</ds:datastoreItem>
</file>

<file path=customXml/itemProps371.xml><?xml version="1.0" encoding="utf-8"?>
<ds:datastoreItem xmlns:ds="http://schemas.openxmlformats.org/officeDocument/2006/customXml" ds:itemID="{FD302C2A-18C6-4500-9B29-A7A72A97B86F}">
  <ds:schemaRefs>
    <ds:schemaRef ds:uri="http://www.joulesunlimited.com/juid"/>
  </ds:schemaRefs>
</ds:datastoreItem>
</file>

<file path=customXml/itemProps372.xml><?xml version="1.0" encoding="utf-8"?>
<ds:datastoreItem xmlns:ds="http://schemas.openxmlformats.org/officeDocument/2006/customXml" ds:itemID="{823314D3-DEC3-44BE-BC11-053D9E884BBB}">
  <ds:schemaRefs>
    <ds:schemaRef ds:uri="http://www.joulesunlimited.com/juid"/>
  </ds:schemaRefs>
</ds:datastoreItem>
</file>

<file path=customXml/itemProps373.xml><?xml version="1.0" encoding="utf-8"?>
<ds:datastoreItem xmlns:ds="http://schemas.openxmlformats.org/officeDocument/2006/customXml" ds:itemID="{EEE560C9-A4FE-4E75-BD24-D5D25E811741}">
  <ds:schemaRefs>
    <ds:schemaRef ds:uri="http://www.joulesunlimited.com/juid"/>
  </ds:schemaRefs>
</ds:datastoreItem>
</file>

<file path=customXml/itemProps374.xml><?xml version="1.0" encoding="utf-8"?>
<ds:datastoreItem xmlns:ds="http://schemas.openxmlformats.org/officeDocument/2006/customXml" ds:itemID="{E7A62220-9B53-46BF-B722-4BBADF575E79}">
  <ds:schemaRefs>
    <ds:schemaRef ds:uri="http://www.joulesunlimited.com/juid"/>
  </ds:schemaRefs>
</ds:datastoreItem>
</file>

<file path=customXml/itemProps375.xml><?xml version="1.0" encoding="utf-8"?>
<ds:datastoreItem xmlns:ds="http://schemas.openxmlformats.org/officeDocument/2006/customXml" ds:itemID="{FB7050F8-891C-4603-9155-50A66BAB9F17}">
  <ds:schemaRefs>
    <ds:schemaRef ds:uri="http://www.joulesunlimited.com/juid"/>
  </ds:schemaRefs>
</ds:datastoreItem>
</file>

<file path=customXml/itemProps376.xml><?xml version="1.0" encoding="utf-8"?>
<ds:datastoreItem xmlns:ds="http://schemas.openxmlformats.org/officeDocument/2006/customXml" ds:itemID="{560C4788-365D-4AB8-A3F0-72E230CFA819}">
  <ds:schemaRefs>
    <ds:schemaRef ds:uri="http://www.joulesunlimited.com/juid"/>
  </ds:schemaRefs>
</ds:datastoreItem>
</file>

<file path=customXml/itemProps377.xml><?xml version="1.0" encoding="utf-8"?>
<ds:datastoreItem xmlns:ds="http://schemas.openxmlformats.org/officeDocument/2006/customXml" ds:itemID="{8E9E5FAA-4F1B-431B-B810-62D694049ADD}">
  <ds:schemaRefs>
    <ds:schemaRef ds:uri="http://www.joulesunlimited.com/juid"/>
  </ds:schemaRefs>
</ds:datastoreItem>
</file>

<file path=customXml/itemProps378.xml><?xml version="1.0" encoding="utf-8"?>
<ds:datastoreItem xmlns:ds="http://schemas.openxmlformats.org/officeDocument/2006/customXml" ds:itemID="{2D96AC61-927E-44EA-92A1-27E84FD23CE8}">
  <ds:schemaRefs>
    <ds:schemaRef ds:uri="http://www.joulesunlimited.com/juid"/>
  </ds:schemaRefs>
</ds:datastoreItem>
</file>

<file path=customXml/itemProps379.xml><?xml version="1.0" encoding="utf-8"?>
<ds:datastoreItem xmlns:ds="http://schemas.openxmlformats.org/officeDocument/2006/customXml" ds:itemID="{8845A09A-5C42-4FA6-914F-5531F85B71A1}">
  <ds:schemaRefs>
    <ds:schemaRef ds:uri="http://www.joulesunlimited.com/juid"/>
  </ds:schemaRefs>
</ds:datastoreItem>
</file>

<file path=customXml/itemProps38.xml><?xml version="1.0" encoding="utf-8"?>
<ds:datastoreItem xmlns:ds="http://schemas.openxmlformats.org/officeDocument/2006/customXml" ds:itemID="{05BD50D1-2011-4AF4-AE94-981962F8FB4E}">
  <ds:schemaRefs>
    <ds:schemaRef ds:uri="http://www.joulesunlimited.com/juid"/>
  </ds:schemaRefs>
</ds:datastoreItem>
</file>

<file path=customXml/itemProps380.xml><?xml version="1.0" encoding="utf-8"?>
<ds:datastoreItem xmlns:ds="http://schemas.openxmlformats.org/officeDocument/2006/customXml" ds:itemID="{96FDAD24-74DF-4269-B4AE-2EC8508D6E37}">
  <ds:schemaRefs>
    <ds:schemaRef ds:uri="http://www.joulesunlimited.com/juid"/>
  </ds:schemaRefs>
</ds:datastoreItem>
</file>

<file path=customXml/itemProps381.xml><?xml version="1.0" encoding="utf-8"?>
<ds:datastoreItem xmlns:ds="http://schemas.openxmlformats.org/officeDocument/2006/customXml" ds:itemID="{C7B8BC06-9012-423C-9D32-637C22C0A667}">
  <ds:schemaRefs>
    <ds:schemaRef ds:uri="http://www.joulesunlimited.com/juid"/>
  </ds:schemaRefs>
</ds:datastoreItem>
</file>

<file path=customXml/itemProps382.xml><?xml version="1.0" encoding="utf-8"?>
<ds:datastoreItem xmlns:ds="http://schemas.openxmlformats.org/officeDocument/2006/customXml" ds:itemID="{9B15E824-46DE-455F-A3BB-AE221CF30F63}">
  <ds:schemaRefs>
    <ds:schemaRef ds:uri="http://www.joulesunlimited.com/juid"/>
  </ds:schemaRefs>
</ds:datastoreItem>
</file>

<file path=customXml/itemProps383.xml><?xml version="1.0" encoding="utf-8"?>
<ds:datastoreItem xmlns:ds="http://schemas.openxmlformats.org/officeDocument/2006/customXml" ds:itemID="{6357CF43-A8D6-4AB7-8688-F0F8BD0E182E}">
  <ds:schemaRefs>
    <ds:schemaRef ds:uri="http://www.joulesunlimited.com/juid"/>
  </ds:schemaRefs>
</ds:datastoreItem>
</file>

<file path=customXml/itemProps384.xml><?xml version="1.0" encoding="utf-8"?>
<ds:datastoreItem xmlns:ds="http://schemas.openxmlformats.org/officeDocument/2006/customXml" ds:itemID="{891D6CBD-9A20-42D9-A2C0-3D7F46AB0EAF}">
  <ds:schemaRefs>
    <ds:schemaRef ds:uri="http://www.joulesunlimited.com/juid"/>
  </ds:schemaRefs>
</ds:datastoreItem>
</file>

<file path=customXml/itemProps385.xml><?xml version="1.0" encoding="utf-8"?>
<ds:datastoreItem xmlns:ds="http://schemas.openxmlformats.org/officeDocument/2006/customXml" ds:itemID="{C235E607-5BEF-40E3-96E6-7568F18D6BFC}">
  <ds:schemaRefs>
    <ds:schemaRef ds:uri="http://www.joulesunlimited.com/juid"/>
  </ds:schemaRefs>
</ds:datastoreItem>
</file>

<file path=customXml/itemProps386.xml><?xml version="1.0" encoding="utf-8"?>
<ds:datastoreItem xmlns:ds="http://schemas.openxmlformats.org/officeDocument/2006/customXml" ds:itemID="{EBF2C254-31C3-4EE7-9D79-08C34100F8A5}">
  <ds:schemaRefs>
    <ds:schemaRef ds:uri="http://www.joulesunlimited.com/juid"/>
  </ds:schemaRefs>
</ds:datastoreItem>
</file>

<file path=customXml/itemProps387.xml><?xml version="1.0" encoding="utf-8"?>
<ds:datastoreItem xmlns:ds="http://schemas.openxmlformats.org/officeDocument/2006/customXml" ds:itemID="{97575D0F-F65E-4E76-A162-31B6FD5C87F2}">
  <ds:schemaRefs>
    <ds:schemaRef ds:uri="http://www.joulesunlimited.com/juid"/>
  </ds:schemaRefs>
</ds:datastoreItem>
</file>

<file path=customXml/itemProps388.xml><?xml version="1.0" encoding="utf-8"?>
<ds:datastoreItem xmlns:ds="http://schemas.openxmlformats.org/officeDocument/2006/customXml" ds:itemID="{CF540AA9-3C01-4665-A174-8E9D85C2E802}">
  <ds:schemaRefs>
    <ds:schemaRef ds:uri="http://www.joulesunlimited.com/juid"/>
  </ds:schemaRefs>
</ds:datastoreItem>
</file>

<file path=customXml/itemProps389.xml><?xml version="1.0" encoding="utf-8"?>
<ds:datastoreItem xmlns:ds="http://schemas.openxmlformats.org/officeDocument/2006/customXml" ds:itemID="{38B13AE3-FADE-4681-AE73-7D07810461E6}">
  <ds:schemaRefs>
    <ds:schemaRef ds:uri="http://www.joulesunlimited.com/juid"/>
  </ds:schemaRefs>
</ds:datastoreItem>
</file>

<file path=customXml/itemProps39.xml><?xml version="1.0" encoding="utf-8"?>
<ds:datastoreItem xmlns:ds="http://schemas.openxmlformats.org/officeDocument/2006/customXml" ds:itemID="{423BA618-810B-4AEC-9AD4-2D7C50DCAF3F}">
  <ds:schemaRefs>
    <ds:schemaRef ds:uri="http://www.joulesunlimited.com/juid"/>
  </ds:schemaRefs>
</ds:datastoreItem>
</file>

<file path=customXml/itemProps390.xml><?xml version="1.0" encoding="utf-8"?>
<ds:datastoreItem xmlns:ds="http://schemas.openxmlformats.org/officeDocument/2006/customXml" ds:itemID="{7F38787B-4957-4270-A7D6-96CEF17EB284}">
  <ds:schemaRefs>
    <ds:schemaRef ds:uri="http://www.joulesunlimited.com/juid"/>
  </ds:schemaRefs>
</ds:datastoreItem>
</file>

<file path=customXml/itemProps391.xml><?xml version="1.0" encoding="utf-8"?>
<ds:datastoreItem xmlns:ds="http://schemas.openxmlformats.org/officeDocument/2006/customXml" ds:itemID="{8D75D6B6-5A60-4D23-969F-A223D1F71E73}">
  <ds:schemaRefs>
    <ds:schemaRef ds:uri="http://www.joulesunlimited.com/juid"/>
  </ds:schemaRefs>
</ds:datastoreItem>
</file>

<file path=customXml/itemProps392.xml><?xml version="1.0" encoding="utf-8"?>
<ds:datastoreItem xmlns:ds="http://schemas.openxmlformats.org/officeDocument/2006/customXml" ds:itemID="{77F1EC09-4B98-4501-A1D8-8B0BCD979099}">
  <ds:schemaRefs>
    <ds:schemaRef ds:uri="http://www.joulesunlimited.com/juid"/>
  </ds:schemaRefs>
</ds:datastoreItem>
</file>

<file path=customXml/itemProps393.xml><?xml version="1.0" encoding="utf-8"?>
<ds:datastoreItem xmlns:ds="http://schemas.openxmlformats.org/officeDocument/2006/customXml" ds:itemID="{89E7EDAC-9304-4985-BBB4-55FE6BEA946C}">
  <ds:schemaRefs>
    <ds:schemaRef ds:uri="http://www.joulesunlimited.com/juid"/>
  </ds:schemaRefs>
</ds:datastoreItem>
</file>

<file path=customXml/itemProps394.xml><?xml version="1.0" encoding="utf-8"?>
<ds:datastoreItem xmlns:ds="http://schemas.openxmlformats.org/officeDocument/2006/customXml" ds:itemID="{CC00444D-8BF5-4FF7-BB7F-82D1C5F862B7}">
  <ds:schemaRefs>
    <ds:schemaRef ds:uri="http://www.joulesunlimited.com/juid"/>
  </ds:schemaRefs>
</ds:datastoreItem>
</file>

<file path=customXml/itemProps395.xml><?xml version="1.0" encoding="utf-8"?>
<ds:datastoreItem xmlns:ds="http://schemas.openxmlformats.org/officeDocument/2006/customXml" ds:itemID="{76A3526D-0967-467E-9D25-FB9E0DAF9804}">
  <ds:schemaRefs>
    <ds:schemaRef ds:uri="http://www.joulesunlimited.com/juid"/>
  </ds:schemaRefs>
</ds:datastoreItem>
</file>

<file path=customXml/itemProps396.xml><?xml version="1.0" encoding="utf-8"?>
<ds:datastoreItem xmlns:ds="http://schemas.openxmlformats.org/officeDocument/2006/customXml" ds:itemID="{D437A25B-DAFF-46D6-B10F-36D63C9D50E2}">
  <ds:schemaRefs>
    <ds:schemaRef ds:uri="http://www.joulesunlimited.com/juid"/>
  </ds:schemaRefs>
</ds:datastoreItem>
</file>

<file path=customXml/itemProps397.xml><?xml version="1.0" encoding="utf-8"?>
<ds:datastoreItem xmlns:ds="http://schemas.openxmlformats.org/officeDocument/2006/customXml" ds:itemID="{5C71A6EE-89E5-41C6-8C3A-6AC657D4BB49}">
  <ds:schemaRefs>
    <ds:schemaRef ds:uri="http://www.joulesunlimited.com/juid"/>
  </ds:schemaRefs>
</ds:datastoreItem>
</file>

<file path=customXml/itemProps398.xml><?xml version="1.0" encoding="utf-8"?>
<ds:datastoreItem xmlns:ds="http://schemas.openxmlformats.org/officeDocument/2006/customXml" ds:itemID="{6F9F3F13-4916-4C3E-9C5A-30ECD36B9B9A}">
  <ds:schemaRefs>
    <ds:schemaRef ds:uri="http://www.joulesunlimited.com/juid"/>
  </ds:schemaRefs>
</ds:datastoreItem>
</file>

<file path=customXml/itemProps399.xml><?xml version="1.0" encoding="utf-8"?>
<ds:datastoreItem xmlns:ds="http://schemas.openxmlformats.org/officeDocument/2006/customXml" ds:itemID="{1371732C-77C3-47EE-BF45-4B66918F92B9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424FCC76-EB72-4837-BFC8-F2ED29C397B3}">
  <ds:schemaRefs>
    <ds:schemaRef ds:uri="http://www.joulesunlimited.com/juid"/>
  </ds:schemaRefs>
</ds:datastoreItem>
</file>

<file path=customXml/itemProps40.xml><?xml version="1.0" encoding="utf-8"?>
<ds:datastoreItem xmlns:ds="http://schemas.openxmlformats.org/officeDocument/2006/customXml" ds:itemID="{890E8321-36A7-459F-A96D-20B2562E05ED}">
  <ds:schemaRefs>
    <ds:schemaRef ds:uri="http://www.joulesunlimited.com/juid"/>
  </ds:schemaRefs>
</ds:datastoreItem>
</file>

<file path=customXml/itemProps400.xml><?xml version="1.0" encoding="utf-8"?>
<ds:datastoreItem xmlns:ds="http://schemas.openxmlformats.org/officeDocument/2006/customXml" ds:itemID="{094C4595-0C82-49BF-921A-3338243729F9}">
  <ds:schemaRefs>
    <ds:schemaRef ds:uri="http://www.joulesunlimited.com/juid"/>
  </ds:schemaRefs>
</ds:datastoreItem>
</file>

<file path=customXml/itemProps401.xml><?xml version="1.0" encoding="utf-8"?>
<ds:datastoreItem xmlns:ds="http://schemas.openxmlformats.org/officeDocument/2006/customXml" ds:itemID="{7EFF7079-78BB-4346-9C19-0D8B55B7F8CA}">
  <ds:schemaRefs>
    <ds:schemaRef ds:uri="http://www.joulesunlimited.com/juid"/>
  </ds:schemaRefs>
</ds:datastoreItem>
</file>

<file path=customXml/itemProps402.xml><?xml version="1.0" encoding="utf-8"?>
<ds:datastoreItem xmlns:ds="http://schemas.openxmlformats.org/officeDocument/2006/customXml" ds:itemID="{7334E612-2A46-4214-983B-D5197237151E}">
  <ds:schemaRefs>
    <ds:schemaRef ds:uri="http://www.joulesunlimited.com/juid"/>
  </ds:schemaRefs>
</ds:datastoreItem>
</file>

<file path=customXml/itemProps403.xml><?xml version="1.0" encoding="utf-8"?>
<ds:datastoreItem xmlns:ds="http://schemas.openxmlformats.org/officeDocument/2006/customXml" ds:itemID="{E5A43A96-145C-4051-B26F-63E30B16E14A}">
  <ds:schemaRefs>
    <ds:schemaRef ds:uri="http://www.joulesunlimited.com/juid"/>
  </ds:schemaRefs>
</ds:datastoreItem>
</file>

<file path=customXml/itemProps404.xml><?xml version="1.0" encoding="utf-8"?>
<ds:datastoreItem xmlns:ds="http://schemas.openxmlformats.org/officeDocument/2006/customXml" ds:itemID="{43DE3F72-DBE9-4F30-A44A-EE179CD7D0C7}">
  <ds:schemaRefs>
    <ds:schemaRef ds:uri="http://www.joulesunlimited.com/juid"/>
  </ds:schemaRefs>
</ds:datastoreItem>
</file>

<file path=customXml/itemProps405.xml><?xml version="1.0" encoding="utf-8"?>
<ds:datastoreItem xmlns:ds="http://schemas.openxmlformats.org/officeDocument/2006/customXml" ds:itemID="{13100955-99DD-4F1D-B284-562F25173232}">
  <ds:schemaRefs>
    <ds:schemaRef ds:uri="http://www.joulesunlimited.com/juid"/>
  </ds:schemaRefs>
</ds:datastoreItem>
</file>

<file path=customXml/itemProps406.xml><?xml version="1.0" encoding="utf-8"?>
<ds:datastoreItem xmlns:ds="http://schemas.openxmlformats.org/officeDocument/2006/customXml" ds:itemID="{A71D6082-C828-4582-921E-3B84802E4B2E}">
  <ds:schemaRefs>
    <ds:schemaRef ds:uri="http://www.joulesunlimited.com/juid"/>
  </ds:schemaRefs>
</ds:datastoreItem>
</file>

<file path=customXml/itemProps407.xml><?xml version="1.0" encoding="utf-8"?>
<ds:datastoreItem xmlns:ds="http://schemas.openxmlformats.org/officeDocument/2006/customXml" ds:itemID="{D92C18B4-AAB2-4B73-9727-0382CFE729E8}">
  <ds:schemaRefs>
    <ds:schemaRef ds:uri="http://www.joulesunlimited.com/juid"/>
  </ds:schemaRefs>
</ds:datastoreItem>
</file>

<file path=customXml/itemProps408.xml><?xml version="1.0" encoding="utf-8"?>
<ds:datastoreItem xmlns:ds="http://schemas.openxmlformats.org/officeDocument/2006/customXml" ds:itemID="{D2FAF9F7-F6DD-419C-AB41-526C2B15A47D}">
  <ds:schemaRefs>
    <ds:schemaRef ds:uri="http://www.joulesunlimited.com/juid"/>
  </ds:schemaRefs>
</ds:datastoreItem>
</file>

<file path=customXml/itemProps409.xml><?xml version="1.0" encoding="utf-8"?>
<ds:datastoreItem xmlns:ds="http://schemas.openxmlformats.org/officeDocument/2006/customXml" ds:itemID="{E1C07DB9-A65D-436F-98BD-31913993BC0C}">
  <ds:schemaRefs>
    <ds:schemaRef ds:uri="http://www.joulesunlimited.com/juid"/>
  </ds:schemaRefs>
</ds:datastoreItem>
</file>

<file path=customXml/itemProps41.xml><?xml version="1.0" encoding="utf-8"?>
<ds:datastoreItem xmlns:ds="http://schemas.openxmlformats.org/officeDocument/2006/customXml" ds:itemID="{0D529F8B-62F8-499B-B648-B32E1C1F75BA}">
  <ds:schemaRefs>
    <ds:schemaRef ds:uri="http://www.joulesunlimited.com/juid"/>
  </ds:schemaRefs>
</ds:datastoreItem>
</file>

<file path=customXml/itemProps410.xml><?xml version="1.0" encoding="utf-8"?>
<ds:datastoreItem xmlns:ds="http://schemas.openxmlformats.org/officeDocument/2006/customXml" ds:itemID="{995831DD-345A-4CEC-8400-0AA593B3ABC8}">
  <ds:schemaRefs>
    <ds:schemaRef ds:uri="http://www.joulesunlimited.com/juid"/>
  </ds:schemaRefs>
</ds:datastoreItem>
</file>

<file path=customXml/itemProps411.xml><?xml version="1.0" encoding="utf-8"?>
<ds:datastoreItem xmlns:ds="http://schemas.openxmlformats.org/officeDocument/2006/customXml" ds:itemID="{C1699E6A-38C6-446F-9665-D4128549273D}">
  <ds:schemaRefs>
    <ds:schemaRef ds:uri="http://www.joulesunlimited.com/juid"/>
  </ds:schemaRefs>
</ds:datastoreItem>
</file>

<file path=customXml/itemProps412.xml><?xml version="1.0" encoding="utf-8"?>
<ds:datastoreItem xmlns:ds="http://schemas.openxmlformats.org/officeDocument/2006/customXml" ds:itemID="{133BC906-7F88-4A93-A82E-547C5526D41E}">
  <ds:schemaRefs>
    <ds:schemaRef ds:uri="http://www.joulesunlimited.com/juid"/>
  </ds:schemaRefs>
</ds:datastoreItem>
</file>

<file path=customXml/itemProps413.xml><?xml version="1.0" encoding="utf-8"?>
<ds:datastoreItem xmlns:ds="http://schemas.openxmlformats.org/officeDocument/2006/customXml" ds:itemID="{009BBBC8-3E6F-4D05-B4DB-F3299567FE97}">
  <ds:schemaRefs>
    <ds:schemaRef ds:uri="http://www.joulesunlimited.com/juid"/>
  </ds:schemaRefs>
</ds:datastoreItem>
</file>

<file path=customXml/itemProps414.xml><?xml version="1.0" encoding="utf-8"?>
<ds:datastoreItem xmlns:ds="http://schemas.openxmlformats.org/officeDocument/2006/customXml" ds:itemID="{6FD8C025-29A3-41B0-B3D4-4298A1EB4F11}">
  <ds:schemaRefs>
    <ds:schemaRef ds:uri="http://www.joulesunlimited.com/juid"/>
  </ds:schemaRefs>
</ds:datastoreItem>
</file>

<file path=customXml/itemProps415.xml><?xml version="1.0" encoding="utf-8"?>
<ds:datastoreItem xmlns:ds="http://schemas.openxmlformats.org/officeDocument/2006/customXml" ds:itemID="{3349CDDA-4B40-487E-8962-AF76D1CFE0AE}">
  <ds:schemaRefs>
    <ds:schemaRef ds:uri="http://www.joulesunlimited.com/juid"/>
  </ds:schemaRefs>
</ds:datastoreItem>
</file>

<file path=customXml/itemProps416.xml><?xml version="1.0" encoding="utf-8"?>
<ds:datastoreItem xmlns:ds="http://schemas.openxmlformats.org/officeDocument/2006/customXml" ds:itemID="{504B4554-4D23-486A-BE26-96316A56C3C0}">
  <ds:schemaRefs>
    <ds:schemaRef ds:uri="http://www.joulesunlimited.com/juid"/>
  </ds:schemaRefs>
</ds:datastoreItem>
</file>

<file path=customXml/itemProps417.xml><?xml version="1.0" encoding="utf-8"?>
<ds:datastoreItem xmlns:ds="http://schemas.openxmlformats.org/officeDocument/2006/customXml" ds:itemID="{B70C3332-913D-4622-BC44-9D9395B191DC}">
  <ds:schemaRefs>
    <ds:schemaRef ds:uri="http://www.joulesunlimited.com/juid"/>
  </ds:schemaRefs>
</ds:datastoreItem>
</file>

<file path=customXml/itemProps418.xml><?xml version="1.0" encoding="utf-8"?>
<ds:datastoreItem xmlns:ds="http://schemas.openxmlformats.org/officeDocument/2006/customXml" ds:itemID="{8A1532C1-6B8F-43E7-BD33-FE89D445655C}">
  <ds:schemaRefs>
    <ds:schemaRef ds:uri="http://www.joulesunlimited.com/juid"/>
  </ds:schemaRefs>
</ds:datastoreItem>
</file>

<file path=customXml/itemProps419.xml><?xml version="1.0" encoding="utf-8"?>
<ds:datastoreItem xmlns:ds="http://schemas.openxmlformats.org/officeDocument/2006/customXml" ds:itemID="{13BB153B-DB91-4869-A1E6-143FF927666E}">
  <ds:schemaRefs>
    <ds:schemaRef ds:uri="http://www.joulesunlimited.com/juid"/>
  </ds:schemaRefs>
</ds:datastoreItem>
</file>

<file path=customXml/itemProps42.xml><?xml version="1.0" encoding="utf-8"?>
<ds:datastoreItem xmlns:ds="http://schemas.openxmlformats.org/officeDocument/2006/customXml" ds:itemID="{3D3EEC19-198B-4DBF-968B-617470FE52A3}">
  <ds:schemaRefs>
    <ds:schemaRef ds:uri="http://www.joulesunlimited.com/juid"/>
  </ds:schemaRefs>
</ds:datastoreItem>
</file>

<file path=customXml/itemProps420.xml><?xml version="1.0" encoding="utf-8"?>
<ds:datastoreItem xmlns:ds="http://schemas.openxmlformats.org/officeDocument/2006/customXml" ds:itemID="{8F4869F2-DDE8-416D-A09F-01030CE19357}">
  <ds:schemaRefs>
    <ds:schemaRef ds:uri="http://www.joulesunlimited.com/juid"/>
  </ds:schemaRefs>
</ds:datastoreItem>
</file>

<file path=customXml/itemProps421.xml><?xml version="1.0" encoding="utf-8"?>
<ds:datastoreItem xmlns:ds="http://schemas.openxmlformats.org/officeDocument/2006/customXml" ds:itemID="{1057B573-E1D7-45F8-BE21-7AD15ABE4742}">
  <ds:schemaRefs>
    <ds:schemaRef ds:uri="http://www.joulesunlimited.com/juid"/>
  </ds:schemaRefs>
</ds:datastoreItem>
</file>

<file path=customXml/itemProps422.xml><?xml version="1.0" encoding="utf-8"?>
<ds:datastoreItem xmlns:ds="http://schemas.openxmlformats.org/officeDocument/2006/customXml" ds:itemID="{07956A09-BFFA-43F4-9D11-998520315E0D}">
  <ds:schemaRefs>
    <ds:schemaRef ds:uri="http://www.joulesunlimited.com/juid"/>
  </ds:schemaRefs>
</ds:datastoreItem>
</file>

<file path=customXml/itemProps423.xml><?xml version="1.0" encoding="utf-8"?>
<ds:datastoreItem xmlns:ds="http://schemas.openxmlformats.org/officeDocument/2006/customXml" ds:itemID="{143790C1-0440-40BC-8458-6941963629B6}">
  <ds:schemaRefs>
    <ds:schemaRef ds:uri="http://www.joulesunlimited.com/juid"/>
  </ds:schemaRefs>
</ds:datastoreItem>
</file>

<file path=customXml/itemProps424.xml><?xml version="1.0" encoding="utf-8"?>
<ds:datastoreItem xmlns:ds="http://schemas.openxmlformats.org/officeDocument/2006/customXml" ds:itemID="{A4BB1F9A-C88B-4630-8F16-2CC4124B6FAA}">
  <ds:schemaRefs>
    <ds:schemaRef ds:uri="http://www.joulesunlimited.com/juid"/>
  </ds:schemaRefs>
</ds:datastoreItem>
</file>

<file path=customXml/itemProps425.xml><?xml version="1.0" encoding="utf-8"?>
<ds:datastoreItem xmlns:ds="http://schemas.openxmlformats.org/officeDocument/2006/customXml" ds:itemID="{F9CC7539-1E5D-4587-9C26-3B0F51817AB7}">
  <ds:schemaRefs>
    <ds:schemaRef ds:uri="http://www.joulesunlimited.com/juid"/>
  </ds:schemaRefs>
</ds:datastoreItem>
</file>

<file path=customXml/itemProps426.xml><?xml version="1.0" encoding="utf-8"?>
<ds:datastoreItem xmlns:ds="http://schemas.openxmlformats.org/officeDocument/2006/customXml" ds:itemID="{AFD370A7-8306-4A99-BDB6-7A98BB0920AC}">
  <ds:schemaRefs>
    <ds:schemaRef ds:uri="http://www.joulesunlimited.com/juid"/>
  </ds:schemaRefs>
</ds:datastoreItem>
</file>

<file path=customXml/itemProps427.xml><?xml version="1.0" encoding="utf-8"?>
<ds:datastoreItem xmlns:ds="http://schemas.openxmlformats.org/officeDocument/2006/customXml" ds:itemID="{8C7AD491-691E-4EE0-B087-C7B1D7BAA0B9}">
  <ds:schemaRefs>
    <ds:schemaRef ds:uri="http://www.joulesunlimited.com/juid"/>
  </ds:schemaRefs>
</ds:datastoreItem>
</file>

<file path=customXml/itemProps428.xml><?xml version="1.0" encoding="utf-8"?>
<ds:datastoreItem xmlns:ds="http://schemas.openxmlformats.org/officeDocument/2006/customXml" ds:itemID="{5E6F8019-E47E-4A8F-9DD2-76323C71728E}">
  <ds:schemaRefs>
    <ds:schemaRef ds:uri="http://www.joulesunlimited.com/juid"/>
  </ds:schemaRefs>
</ds:datastoreItem>
</file>

<file path=customXml/itemProps429.xml><?xml version="1.0" encoding="utf-8"?>
<ds:datastoreItem xmlns:ds="http://schemas.openxmlformats.org/officeDocument/2006/customXml" ds:itemID="{2C574934-11F0-48F6-9C97-F3A31454EAE7}">
  <ds:schemaRefs>
    <ds:schemaRef ds:uri="http://www.joulesunlimited.com/juid"/>
  </ds:schemaRefs>
</ds:datastoreItem>
</file>

<file path=customXml/itemProps43.xml><?xml version="1.0" encoding="utf-8"?>
<ds:datastoreItem xmlns:ds="http://schemas.openxmlformats.org/officeDocument/2006/customXml" ds:itemID="{42C37B4B-84E7-4A32-9300-B23DDEBB0E56}">
  <ds:schemaRefs>
    <ds:schemaRef ds:uri="http://www.joulesunlimited.com/juid"/>
  </ds:schemaRefs>
</ds:datastoreItem>
</file>

<file path=customXml/itemProps430.xml><?xml version="1.0" encoding="utf-8"?>
<ds:datastoreItem xmlns:ds="http://schemas.openxmlformats.org/officeDocument/2006/customXml" ds:itemID="{E320652B-BA9B-4954-BCF5-6C3C52207AAC}">
  <ds:schemaRefs>
    <ds:schemaRef ds:uri="http://www.joulesunlimited.com/juid"/>
  </ds:schemaRefs>
</ds:datastoreItem>
</file>

<file path=customXml/itemProps431.xml><?xml version="1.0" encoding="utf-8"?>
<ds:datastoreItem xmlns:ds="http://schemas.openxmlformats.org/officeDocument/2006/customXml" ds:itemID="{D0E25FB1-5A86-4C54-866A-2C05701DE539}">
  <ds:schemaRefs>
    <ds:schemaRef ds:uri="http://www.joulesunlimited.com/juid"/>
  </ds:schemaRefs>
</ds:datastoreItem>
</file>

<file path=customXml/itemProps432.xml><?xml version="1.0" encoding="utf-8"?>
<ds:datastoreItem xmlns:ds="http://schemas.openxmlformats.org/officeDocument/2006/customXml" ds:itemID="{DD2E9A09-14CC-44F9-A977-3CE6683896C7}">
  <ds:schemaRefs>
    <ds:schemaRef ds:uri="http://www.joulesunlimited.com/juid"/>
  </ds:schemaRefs>
</ds:datastoreItem>
</file>

<file path=customXml/itemProps433.xml><?xml version="1.0" encoding="utf-8"?>
<ds:datastoreItem xmlns:ds="http://schemas.openxmlformats.org/officeDocument/2006/customXml" ds:itemID="{DE051264-FD2D-404E-9B19-5F3B6498A0D0}">
  <ds:schemaRefs>
    <ds:schemaRef ds:uri="http://www.joulesunlimited.com/juid"/>
  </ds:schemaRefs>
</ds:datastoreItem>
</file>

<file path=customXml/itemProps434.xml><?xml version="1.0" encoding="utf-8"?>
<ds:datastoreItem xmlns:ds="http://schemas.openxmlformats.org/officeDocument/2006/customXml" ds:itemID="{B37ADABC-00DD-484D-A5BD-32A190FDB456}">
  <ds:schemaRefs>
    <ds:schemaRef ds:uri="http://www.joulesunlimited.com/juid"/>
  </ds:schemaRefs>
</ds:datastoreItem>
</file>

<file path=customXml/itemProps435.xml><?xml version="1.0" encoding="utf-8"?>
<ds:datastoreItem xmlns:ds="http://schemas.openxmlformats.org/officeDocument/2006/customXml" ds:itemID="{E97BBE5A-E0E4-4538-8A3E-EA01A602B285}">
  <ds:schemaRefs>
    <ds:schemaRef ds:uri="http://www.joulesunlimited.com/juid"/>
  </ds:schemaRefs>
</ds:datastoreItem>
</file>

<file path=customXml/itemProps436.xml><?xml version="1.0" encoding="utf-8"?>
<ds:datastoreItem xmlns:ds="http://schemas.openxmlformats.org/officeDocument/2006/customXml" ds:itemID="{97898CA8-6F79-4B1B-8994-FC0062AF92C2}">
  <ds:schemaRefs>
    <ds:schemaRef ds:uri="http://www.joulesunlimited.com/juid"/>
  </ds:schemaRefs>
</ds:datastoreItem>
</file>

<file path=customXml/itemProps437.xml><?xml version="1.0" encoding="utf-8"?>
<ds:datastoreItem xmlns:ds="http://schemas.openxmlformats.org/officeDocument/2006/customXml" ds:itemID="{77D7A3D5-8E2E-4DC5-9D24-651B7A787A70}">
  <ds:schemaRefs>
    <ds:schemaRef ds:uri="http://www.joulesunlimited.com/juid"/>
  </ds:schemaRefs>
</ds:datastoreItem>
</file>

<file path=customXml/itemProps438.xml><?xml version="1.0" encoding="utf-8"?>
<ds:datastoreItem xmlns:ds="http://schemas.openxmlformats.org/officeDocument/2006/customXml" ds:itemID="{923AF539-8AA2-426A-BC62-F85E89D13DC9}">
  <ds:schemaRefs>
    <ds:schemaRef ds:uri="http://www.joulesunlimited.com/juid"/>
  </ds:schemaRefs>
</ds:datastoreItem>
</file>

<file path=customXml/itemProps439.xml><?xml version="1.0" encoding="utf-8"?>
<ds:datastoreItem xmlns:ds="http://schemas.openxmlformats.org/officeDocument/2006/customXml" ds:itemID="{DBBBFE0A-C0A8-4779-B401-FC73F3E3474B}">
  <ds:schemaRefs>
    <ds:schemaRef ds:uri="http://www.joulesunlimited.com/juid"/>
  </ds:schemaRefs>
</ds:datastoreItem>
</file>

<file path=customXml/itemProps44.xml><?xml version="1.0" encoding="utf-8"?>
<ds:datastoreItem xmlns:ds="http://schemas.openxmlformats.org/officeDocument/2006/customXml" ds:itemID="{1831DEA5-E06A-4A97-B770-70D30CB825FB}">
  <ds:schemaRefs>
    <ds:schemaRef ds:uri="http://www.joulesunlimited.com/juid"/>
  </ds:schemaRefs>
</ds:datastoreItem>
</file>

<file path=customXml/itemProps440.xml><?xml version="1.0" encoding="utf-8"?>
<ds:datastoreItem xmlns:ds="http://schemas.openxmlformats.org/officeDocument/2006/customXml" ds:itemID="{2D2EF5C3-850E-4EE4-923E-28D8243F1B1C}">
  <ds:schemaRefs>
    <ds:schemaRef ds:uri="http://www.joulesunlimited.com/juid"/>
  </ds:schemaRefs>
</ds:datastoreItem>
</file>

<file path=customXml/itemProps441.xml><?xml version="1.0" encoding="utf-8"?>
<ds:datastoreItem xmlns:ds="http://schemas.openxmlformats.org/officeDocument/2006/customXml" ds:itemID="{B7F10D13-98AC-4D2B-9FFB-CAA4DF0445B8}">
  <ds:schemaRefs>
    <ds:schemaRef ds:uri="http://www.joulesunlimited.com/juid"/>
  </ds:schemaRefs>
</ds:datastoreItem>
</file>

<file path=customXml/itemProps442.xml><?xml version="1.0" encoding="utf-8"?>
<ds:datastoreItem xmlns:ds="http://schemas.openxmlformats.org/officeDocument/2006/customXml" ds:itemID="{27A5834B-19F9-44BF-A7A3-3CBF7990D526}">
  <ds:schemaRefs>
    <ds:schemaRef ds:uri="http://www.joulesunlimited.com/juid"/>
  </ds:schemaRefs>
</ds:datastoreItem>
</file>

<file path=customXml/itemProps443.xml><?xml version="1.0" encoding="utf-8"?>
<ds:datastoreItem xmlns:ds="http://schemas.openxmlformats.org/officeDocument/2006/customXml" ds:itemID="{21B56ADA-EAA5-4575-ADE9-DE594485FA0E}">
  <ds:schemaRefs>
    <ds:schemaRef ds:uri="http://www.joulesunlimited.com/juid"/>
  </ds:schemaRefs>
</ds:datastoreItem>
</file>

<file path=customXml/itemProps444.xml><?xml version="1.0" encoding="utf-8"?>
<ds:datastoreItem xmlns:ds="http://schemas.openxmlformats.org/officeDocument/2006/customXml" ds:itemID="{61D46EFD-B10A-410A-A82C-9E3B2773CE3F}">
  <ds:schemaRefs>
    <ds:schemaRef ds:uri="http://www.joulesunlimited.com/juid"/>
  </ds:schemaRefs>
</ds:datastoreItem>
</file>

<file path=customXml/itemProps445.xml><?xml version="1.0" encoding="utf-8"?>
<ds:datastoreItem xmlns:ds="http://schemas.openxmlformats.org/officeDocument/2006/customXml" ds:itemID="{7FFB0592-BE29-41E9-B07C-3E9066368DA2}">
  <ds:schemaRefs>
    <ds:schemaRef ds:uri="http://www.joulesunlimited.com/juid"/>
  </ds:schemaRefs>
</ds:datastoreItem>
</file>

<file path=customXml/itemProps446.xml><?xml version="1.0" encoding="utf-8"?>
<ds:datastoreItem xmlns:ds="http://schemas.openxmlformats.org/officeDocument/2006/customXml" ds:itemID="{0407DC00-3AD9-4765-9ECD-EC27EC34C724}">
  <ds:schemaRefs>
    <ds:schemaRef ds:uri="http://www.joulesunlimited.com/juid"/>
  </ds:schemaRefs>
</ds:datastoreItem>
</file>

<file path=customXml/itemProps447.xml><?xml version="1.0" encoding="utf-8"?>
<ds:datastoreItem xmlns:ds="http://schemas.openxmlformats.org/officeDocument/2006/customXml" ds:itemID="{81722545-30D2-4AF6-9363-861292CADDCD}">
  <ds:schemaRefs>
    <ds:schemaRef ds:uri="http://www.joulesunlimited.com/juid"/>
  </ds:schemaRefs>
</ds:datastoreItem>
</file>

<file path=customXml/itemProps448.xml><?xml version="1.0" encoding="utf-8"?>
<ds:datastoreItem xmlns:ds="http://schemas.openxmlformats.org/officeDocument/2006/customXml" ds:itemID="{81E3FF52-6B5B-495F-B8A7-9EC528F394C6}">
  <ds:schemaRefs>
    <ds:schemaRef ds:uri="http://www.joulesunlimited.com/juid"/>
  </ds:schemaRefs>
</ds:datastoreItem>
</file>

<file path=customXml/itemProps449.xml><?xml version="1.0" encoding="utf-8"?>
<ds:datastoreItem xmlns:ds="http://schemas.openxmlformats.org/officeDocument/2006/customXml" ds:itemID="{7ECAB4EB-8485-42FC-A2A8-603E498F70C5}">
  <ds:schemaRefs>
    <ds:schemaRef ds:uri="http://www.joulesunlimited.com/juid"/>
  </ds:schemaRefs>
</ds:datastoreItem>
</file>

<file path=customXml/itemProps45.xml><?xml version="1.0" encoding="utf-8"?>
<ds:datastoreItem xmlns:ds="http://schemas.openxmlformats.org/officeDocument/2006/customXml" ds:itemID="{61DE6FEF-6DBA-4762-BFC8-96516B30C62A}">
  <ds:schemaRefs>
    <ds:schemaRef ds:uri="http://www.joulesunlimited.com/juid"/>
  </ds:schemaRefs>
</ds:datastoreItem>
</file>

<file path=customXml/itemProps450.xml><?xml version="1.0" encoding="utf-8"?>
<ds:datastoreItem xmlns:ds="http://schemas.openxmlformats.org/officeDocument/2006/customXml" ds:itemID="{66BED5E7-88C8-4185-86D0-968A5AB88FCF}">
  <ds:schemaRefs>
    <ds:schemaRef ds:uri="http://www.joulesunlimited.com/juid"/>
  </ds:schemaRefs>
</ds:datastoreItem>
</file>

<file path=customXml/itemProps451.xml><?xml version="1.0" encoding="utf-8"?>
<ds:datastoreItem xmlns:ds="http://schemas.openxmlformats.org/officeDocument/2006/customXml" ds:itemID="{2F481120-0FA4-4CC3-BEE1-C611E6E70488}">
  <ds:schemaRefs>
    <ds:schemaRef ds:uri="http://www.joulesunlimited.com/juid"/>
  </ds:schemaRefs>
</ds:datastoreItem>
</file>

<file path=customXml/itemProps452.xml><?xml version="1.0" encoding="utf-8"?>
<ds:datastoreItem xmlns:ds="http://schemas.openxmlformats.org/officeDocument/2006/customXml" ds:itemID="{F4B68845-5310-46AE-8925-2D76AA0108AD}">
  <ds:schemaRefs>
    <ds:schemaRef ds:uri="http://www.joulesunlimited.com/juid"/>
  </ds:schemaRefs>
</ds:datastoreItem>
</file>

<file path=customXml/itemProps453.xml><?xml version="1.0" encoding="utf-8"?>
<ds:datastoreItem xmlns:ds="http://schemas.openxmlformats.org/officeDocument/2006/customXml" ds:itemID="{9C438EAF-C990-497B-9629-E9B08E397638}">
  <ds:schemaRefs>
    <ds:schemaRef ds:uri="http://www.joulesunlimited.com/juid"/>
  </ds:schemaRefs>
</ds:datastoreItem>
</file>

<file path=customXml/itemProps454.xml><?xml version="1.0" encoding="utf-8"?>
<ds:datastoreItem xmlns:ds="http://schemas.openxmlformats.org/officeDocument/2006/customXml" ds:itemID="{7CF2771F-6E71-4618-A31F-050DDD73A1A4}">
  <ds:schemaRefs>
    <ds:schemaRef ds:uri="http://www.joulesunlimited.com/juid"/>
  </ds:schemaRefs>
</ds:datastoreItem>
</file>

<file path=customXml/itemProps455.xml><?xml version="1.0" encoding="utf-8"?>
<ds:datastoreItem xmlns:ds="http://schemas.openxmlformats.org/officeDocument/2006/customXml" ds:itemID="{4C9FF7C3-065A-49CC-B9AA-6FBBAD523801}">
  <ds:schemaRefs>
    <ds:schemaRef ds:uri="http://www.joulesunlimited.com/juid"/>
  </ds:schemaRefs>
</ds:datastoreItem>
</file>

<file path=customXml/itemProps456.xml><?xml version="1.0" encoding="utf-8"?>
<ds:datastoreItem xmlns:ds="http://schemas.openxmlformats.org/officeDocument/2006/customXml" ds:itemID="{64C1BF5D-C964-4CAD-8612-D967A481A9B4}">
  <ds:schemaRefs>
    <ds:schemaRef ds:uri="http://www.joulesunlimited.com/juid"/>
  </ds:schemaRefs>
</ds:datastoreItem>
</file>

<file path=customXml/itemProps457.xml><?xml version="1.0" encoding="utf-8"?>
<ds:datastoreItem xmlns:ds="http://schemas.openxmlformats.org/officeDocument/2006/customXml" ds:itemID="{CB5A8D2F-302A-4A15-8AE7-914DACCC539F}">
  <ds:schemaRefs>
    <ds:schemaRef ds:uri="http://www.joulesunlimited.com/juid"/>
  </ds:schemaRefs>
</ds:datastoreItem>
</file>

<file path=customXml/itemProps458.xml><?xml version="1.0" encoding="utf-8"?>
<ds:datastoreItem xmlns:ds="http://schemas.openxmlformats.org/officeDocument/2006/customXml" ds:itemID="{3A976830-9699-47D3-A647-EB0BC45047B6}">
  <ds:schemaRefs>
    <ds:schemaRef ds:uri="http://www.joulesunlimited.com/juid"/>
  </ds:schemaRefs>
</ds:datastoreItem>
</file>

<file path=customXml/itemProps459.xml><?xml version="1.0" encoding="utf-8"?>
<ds:datastoreItem xmlns:ds="http://schemas.openxmlformats.org/officeDocument/2006/customXml" ds:itemID="{B0EF7645-5204-425E-9FBC-E8DF1ED226E9}">
  <ds:schemaRefs>
    <ds:schemaRef ds:uri="http://www.joulesunlimited.com/juid"/>
  </ds:schemaRefs>
</ds:datastoreItem>
</file>

<file path=customXml/itemProps46.xml><?xml version="1.0" encoding="utf-8"?>
<ds:datastoreItem xmlns:ds="http://schemas.openxmlformats.org/officeDocument/2006/customXml" ds:itemID="{423F0487-AF69-41CB-99EA-135E8412B8A3}">
  <ds:schemaRefs>
    <ds:schemaRef ds:uri="http://www.joulesunlimited.com/juid"/>
  </ds:schemaRefs>
</ds:datastoreItem>
</file>

<file path=customXml/itemProps460.xml><?xml version="1.0" encoding="utf-8"?>
<ds:datastoreItem xmlns:ds="http://schemas.openxmlformats.org/officeDocument/2006/customXml" ds:itemID="{3F6D51CC-21D2-4F2C-9883-B55C6FC41C86}">
  <ds:schemaRefs>
    <ds:schemaRef ds:uri="http://www.joulesunlimited.com/juid"/>
  </ds:schemaRefs>
</ds:datastoreItem>
</file>

<file path=customXml/itemProps461.xml><?xml version="1.0" encoding="utf-8"?>
<ds:datastoreItem xmlns:ds="http://schemas.openxmlformats.org/officeDocument/2006/customXml" ds:itemID="{D84F3CF3-B8A8-4745-8014-503440145E9E}">
  <ds:schemaRefs>
    <ds:schemaRef ds:uri="http://www.joulesunlimited.com/juid"/>
  </ds:schemaRefs>
</ds:datastoreItem>
</file>

<file path=customXml/itemProps462.xml><?xml version="1.0" encoding="utf-8"?>
<ds:datastoreItem xmlns:ds="http://schemas.openxmlformats.org/officeDocument/2006/customXml" ds:itemID="{D4A881F0-6591-4C59-84A8-0B6D37E4E863}">
  <ds:schemaRefs>
    <ds:schemaRef ds:uri="http://www.joulesunlimited.com/juid"/>
  </ds:schemaRefs>
</ds:datastoreItem>
</file>

<file path=customXml/itemProps463.xml><?xml version="1.0" encoding="utf-8"?>
<ds:datastoreItem xmlns:ds="http://schemas.openxmlformats.org/officeDocument/2006/customXml" ds:itemID="{4E2D680E-FC7E-4EF1-A99D-FF5FDE36EF70}">
  <ds:schemaRefs>
    <ds:schemaRef ds:uri="http://www.joulesunlimited.com/juid"/>
  </ds:schemaRefs>
</ds:datastoreItem>
</file>

<file path=customXml/itemProps464.xml><?xml version="1.0" encoding="utf-8"?>
<ds:datastoreItem xmlns:ds="http://schemas.openxmlformats.org/officeDocument/2006/customXml" ds:itemID="{9FD3EC56-C995-4358-AAC8-8C1393ECA33D}">
  <ds:schemaRefs>
    <ds:schemaRef ds:uri="http://www.joulesunlimited.com/juid"/>
  </ds:schemaRefs>
</ds:datastoreItem>
</file>

<file path=customXml/itemProps465.xml><?xml version="1.0" encoding="utf-8"?>
<ds:datastoreItem xmlns:ds="http://schemas.openxmlformats.org/officeDocument/2006/customXml" ds:itemID="{7B68D3B7-70C1-47C7-8A7D-80370C943F62}">
  <ds:schemaRefs>
    <ds:schemaRef ds:uri="http://www.joulesunlimited.com/juid"/>
  </ds:schemaRefs>
</ds:datastoreItem>
</file>

<file path=customXml/itemProps466.xml><?xml version="1.0" encoding="utf-8"?>
<ds:datastoreItem xmlns:ds="http://schemas.openxmlformats.org/officeDocument/2006/customXml" ds:itemID="{CE4813E6-7843-4126-A32C-61026BC8031C}">
  <ds:schemaRefs>
    <ds:schemaRef ds:uri="http://www.joulesunlimited.com/juid"/>
  </ds:schemaRefs>
</ds:datastoreItem>
</file>

<file path=customXml/itemProps467.xml><?xml version="1.0" encoding="utf-8"?>
<ds:datastoreItem xmlns:ds="http://schemas.openxmlformats.org/officeDocument/2006/customXml" ds:itemID="{212EB61C-6F5D-4303-8408-512F73667B4E}">
  <ds:schemaRefs>
    <ds:schemaRef ds:uri="http://www.joulesunlimited.com/juid"/>
  </ds:schemaRefs>
</ds:datastoreItem>
</file>

<file path=customXml/itemProps468.xml><?xml version="1.0" encoding="utf-8"?>
<ds:datastoreItem xmlns:ds="http://schemas.openxmlformats.org/officeDocument/2006/customXml" ds:itemID="{4F8C86B5-C104-4B19-B061-ABA58DB32595}">
  <ds:schemaRefs>
    <ds:schemaRef ds:uri="http://www.joulesunlimited.com/juid"/>
  </ds:schemaRefs>
</ds:datastoreItem>
</file>

<file path=customXml/itemProps469.xml><?xml version="1.0" encoding="utf-8"?>
<ds:datastoreItem xmlns:ds="http://schemas.openxmlformats.org/officeDocument/2006/customXml" ds:itemID="{CCE0475F-E6AF-423A-BC3B-DB42FF672A28}">
  <ds:schemaRefs>
    <ds:schemaRef ds:uri="http://www.joulesunlimited.com/juid"/>
  </ds:schemaRefs>
</ds:datastoreItem>
</file>

<file path=customXml/itemProps47.xml><?xml version="1.0" encoding="utf-8"?>
<ds:datastoreItem xmlns:ds="http://schemas.openxmlformats.org/officeDocument/2006/customXml" ds:itemID="{5F282EED-A2D7-4CBB-B577-61C42B9DC336}">
  <ds:schemaRefs>
    <ds:schemaRef ds:uri="http://www.joulesunlimited.com/juid"/>
  </ds:schemaRefs>
</ds:datastoreItem>
</file>

<file path=customXml/itemProps470.xml><?xml version="1.0" encoding="utf-8"?>
<ds:datastoreItem xmlns:ds="http://schemas.openxmlformats.org/officeDocument/2006/customXml" ds:itemID="{A3F2BF60-A270-4A0A-BFE5-DBF820A36955}">
  <ds:schemaRefs>
    <ds:schemaRef ds:uri="http://www.joulesunlimited.com/juid"/>
  </ds:schemaRefs>
</ds:datastoreItem>
</file>

<file path=customXml/itemProps471.xml><?xml version="1.0" encoding="utf-8"?>
<ds:datastoreItem xmlns:ds="http://schemas.openxmlformats.org/officeDocument/2006/customXml" ds:itemID="{AF188C35-7DFF-43CC-BA08-855080E608D1}">
  <ds:schemaRefs>
    <ds:schemaRef ds:uri="http://www.joulesunlimited.com/juid"/>
  </ds:schemaRefs>
</ds:datastoreItem>
</file>

<file path=customXml/itemProps472.xml><?xml version="1.0" encoding="utf-8"?>
<ds:datastoreItem xmlns:ds="http://schemas.openxmlformats.org/officeDocument/2006/customXml" ds:itemID="{5091DC78-767D-4C95-AFAE-D25595300AE8}">
  <ds:schemaRefs>
    <ds:schemaRef ds:uri="http://www.joulesunlimited.com/juid"/>
  </ds:schemaRefs>
</ds:datastoreItem>
</file>

<file path=customXml/itemProps473.xml><?xml version="1.0" encoding="utf-8"?>
<ds:datastoreItem xmlns:ds="http://schemas.openxmlformats.org/officeDocument/2006/customXml" ds:itemID="{7BC46ACA-08B1-4151-8370-480C3AEAA3E0}">
  <ds:schemaRefs>
    <ds:schemaRef ds:uri="http://www.joulesunlimited.com/juid"/>
  </ds:schemaRefs>
</ds:datastoreItem>
</file>

<file path=customXml/itemProps474.xml><?xml version="1.0" encoding="utf-8"?>
<ds:datastoreItem xmlns:ds="http://schemas.openxmlformats.org/officeDocument/2006/customXml" ds:itemID="{A206045B-9DB8-4D68-B0F5-5305FB588510}">
  <ds:schemaRefs>
    <ds:schemaRef ds:uri="http://www.joulesunlimited.com/juid"/>
  </ds:schemaRefs>
</ds:datastoreItem>
</file>

<file path=customXml/itemProps475.xml><?xml version="1.0" encoding="utf-8"?>
<ds:datastoreItem xmlns:ds="http://schemas.openxmlformats.org/officeDocument/2006/customXml" ds:itemID="{0AB729C1-E215-4147-98B3-2BE8401DCD1D}">
  <ds:schemaRefs>
    <ds:schemaRef ds:uri="http://www.joulesunlimited.com/juid"/>
  </ds:schemaRefs>
</ds:datastoreItem>
</file>

<file path=customXml/itemProps476.xml><?xml version="1.0" encoding="utf-8"?>
<ds:datastoreItem xmlns:ds="http://schemas.openxmlformats.org/officeDocument/2006/customXml" ds:itemID="{5806D558-AB1A-4190-9273-24A9A45B9EA3}">
  <ds:schemaRefs>
    <ds:schemaRef ds:uri="http://www.joulesunlimited.com/juid"/>
  </ds:schemaRefs>
</ds:datastoreItem>
</file>

<file path=customXml/itemProps477.xml><?xml version="1.0" encoding="utf-8"?>
<ds:datastoreItem xmlns:ds="http://schemas.openxmlformats.org/officeDocument/2006/customXml" ds:itemID="{7CCF52D2-CF88-4840-B87A-28113F63DC1D}">
  <ds:schemaRefs>
    <ds:schemaRef ds:uri="http://www.joulesunlimited.com/juid"/>
  </ds:schemaRefs>
</ds:datastoreItem>
</file>

<file path=customXml/itemProps478.xml><?xml version="1.0" encoding="utf-8"?>
<ds:datastoreItem xmlns:ds="http://schemas.openxmlformats.org/officeDocument/2006/customXml" ds:itemID="{0022EE4D-CD41-469F-ABBC-9815D2ECC687}">
  <ds:schemaRefs>
    <ds:schemaRef ds:uri="http://www.joulesunlimited.com/juid"/>
  </ds:schemaRefs>
</ds:datastoreItem>
</file>

<file path=customXml/itemProps479.xml><?xml version="1.0" encoding="utf-8"?>
<ds:datastoreItem xmlns:ds="http://schemas.openxmlformats.org/officeDocument/2006/customXml" ds:itemID="{F0EBC861-0F02-4EC0-AF10-D4CFD3C3DC39}">
  <ds:schemaRefs>
    <ds:schemaRef ds:uri="http://www.joulesunlimited.com/juid"/>
  </ds:schemaRefs>
</ds:datastoreItem>
</file>

<file path=customXml/itemProps48.xml><?xml version="1.0" encoding="utf-8"?>
<ds:datastoreItem xmlns:ds="http://schemas.openxmlformats.org/officeDocument/2006/customXml" ds:itemID="{EE2BB989-B4C0-4534-AE58-62754D95BD29}">
  <ds:schemaRefs>
    <ds:schemaRef ds:uri="http://www.joulesunlimited.com/juid"/>
  </ds:schemaRefs>
</ds:datastoreItem>
</file>

<file path=customXml/itemProps480.xml><?xml version="1.0" encoding="utf-8"?>
<ds:datastoreItem xmlns:ds="http://schemas.openxmlformats.org/officeDocument/2006/customXml" ds:itemID="{C7FE148E-B4F6-4535-8563-4B27606161C4}">
  <ds:schemaRefs>
    <ds:schemaRef ds:uri="http://www.joulesunlimited.com/juid"/>
  </ds:schemaRefs>
</ds:datastoreItem>
</file>

<file path=customXml/itemProps481.xml><?xml version="1.0" encoding="utf-8"?>
<ds:datastoreItem xmlns:ds="http://schemas.openxmlformats.org/officeDocument/2006/customXml" ds:itemID="{CC441187-8718-49D4-85CA-1F61F17A6A79}">
  <ds:schemaRefs>
    <ds:schemaRef ds:uri="http://www.joulesunlimited.com/juid"/>
  </ds:schemaRefs>
</ds:datastoreItem>
</file>

<file path=customXml/itemProps482.xml><?xml version="1.0" encoding="utf-8"?>
<ds:datastoreItem xmlns:ds="http://schemas.openxmlformats.org/officeDocument/2006/customXml" ds:itemID="{5EEDB4CA-852A-4861-A6FC-CCF1F81EEAC1}">
  <ds:schemaRefs>
    <ds:schemaRef ds:uri="http://www.joulesunlimited.com/juid"/>
  </ds:schemaRefs>
</ds:datastoreItem>
</file>

<file path=customXml/itemProps483.xml><?xml version="1.0" encoding="utf-8"?>
<ds:datastoreItem xmlns:ds="http://schemas.openxmlformats.org/officeDocument/2006/customXml" ds:itemID="{7D167130-3453-4C48-9B1B-6AC0ECB9815F}">
  <ds:schemaRefs>
    <ds:schemaRef ds:uri="http://www.joulesunlimited.com/juid"/>
  </ds:schemaRefs>
</ds:datastoreItem>
</file>

<file path=customXml/itemProps484.xml><?xml version="1.0" encoding="utf-8"?>
<ds:datastoreItem xmlns:ds="http://schemas.openxmlformats.org/officeDocument/2006/customXml" ds:itemID="{4B90F58C-1A27-4621-82EF-FF7818C6A811}">
  <ds:schemaRefs>
    <ds:schemaRef ds:uri="http://www.joulesunlimited.com/juid"/>
  </ds:schemaRefs>
</ds:datastoreItem>
</file>

<file path=customXml/itemProps485.xml><?xml version="1.0" encoding="utf-8"?>
<ds:datastoreItem xmlns:ds="http://schemas.openxmlformats.org/officeDocument/2006/customXml" ds:itemID="{3161CBF6-F819-4F3D-B139-CD1AB481A5F7}">
  <ds:schemaRefs>
    <ds:schemaRef ds:uri="http://www.joulesunlimited.com/juid"/>
  </ds:schemaRefs>
</ds:datastoreItem>
</file>

<file path=customXml/itemProps486.xml><?xml version="1.0" encoding="utf-8"?>
<ds:datastoreItem xmlns:ds="http://schemas.openxmlformats.org/officeDocument/2006/customXml" ds:itemID="{C2A4FEAF-0C40-4FAD-9EB5-0C26183C2CC5}">
  <ds:schemaRefs>
    <ds:schemaRef ds:uri="http://www.joulesunlimited.com/juid"/>
  </ds:schemaRefs>
</ds:datastoreItem>
</file>

<file path=customXml/itemProps487.xml><?xml version="1.0" encoding="utf-8"?>
<ds:datastoreItem xmlns:ds="http://schemas.openxmlformats.org/officeDocument/2006/customXml" ds:itemID="{2977E0D4-E93C-4BBB-89F1-8CCA701787FE}">
  <ds:schemaRefs>
    <ds:schemaRef ds:uri="http://www.joulesunlimited.com/juid"/>
  </ds:schemaRefs>
</ds:datastoreItem>
</file>

<file path=customXml/itemProps488.xml><?xml version="1.0" encoding="utf-8"?>
<ds:datastoreItem xmlns:ds="http://schemas.openxmlformats.org/officeDocument/2006/customXml" ds:itemID="{57260737-23C6-4F16-9196-45C08D82271C}">
  <ds:schemaRefs>
    <ds:schemaRef ds:uri="http://www.joulesunlimited.com/juid"/>
  </ds:schemaRefs>
</ds:datastoreItem>
</file>

<file path=customXml/itemProps489.xml><?xml version="1.0" encoding="utf-8"?>
<ds:datastoreItem xmlns:ds="http://schemas.openxmlformats.org/officeDocument/2006/customXml" ds:itemID="{C47CEA6C-B7DB-482D-AD44-F5CDBA94D4D5}">
  <ds:schemaRefs>
    <ds:schemaRef ds:uri="http://www.joulesunlimited.com/juid"/>
  </ds:schemaRefs>
</ds:datastoreItem>
</file>

<file path=customXml/itemProps49.xml><?xml version="1.0" encoding="utf-8"?>
<ds:datastoreItem xmlns:ds="http://schemas.openxmlformats.org/officeDocument/2006/customXml" ds:itemID="{A954D1A6-74C6-4969-9ED4-96C8AEF9B341}">
  <ds:schemaRefs>
    <ds:schemaRef ds:uri="http://www.joulesunlimited.com/juid"/>
  </ds:schemaRefs>
</ds:datastoreItem>
</file>

<file path=customXml/itemProps490.xml><?xml version="1.0" encoding="utf-8"?>
<ds:datastoreItem xmlns:ds="http://schemas.openxmlformats.org/officeDocument/2006/customXml" ds:itemID="{D6BA9DC2-2E0F-4D9C-A9B5-7614A5996115}">
  <ds:schemaRefs>
    <ds:schemaRef ds:uri="http://www.joulesunlimited.com/juid"/>
  </ds:schemaRefs>
</ds:datastoreItem>
</file>

<file path=customXml/itemProps491.xml><?xml version="1.0" encoding="utf-8"?>
<ds:datastoreItem xmlns:ds="http://schemas.openxmlformats.org/officeDocument/2006/customXml" ds:itemID="{BAC28AF8-031E-4714-B11A-450C0AD4BC75}">
  <ds:schemaRefs>
    <ds:schemaRef ds:uri="http://www.joulesunlimited.com/juid"/>
  </ds:schemaRefs>
</ds:datastoreItem>
</file>

<file path=customXml/itemProps492.xml><?xml version="1.0" encoding="utf-8"?>
<ds:datastoreItem xmlns:ds="http://schemas.openxmlformats.org/officeDocument/2006/customXml" ds:itemID="{8B6D617A-0FB1-4CA1-BA4C-BE06DE77381F}">
  <ds:schemaRefs>
    <ds:schemaRef ds:uri="http://www.joulesunlimited.com/juid"/>
  </ds:schemaRefs>
</ds:datastoreItem>
</file>

<file path=customXml/itemProps493.xml><?xml version="1.0" encoding="utf-8"?>
<ds:datastoreItem xmlns:ds="http://schemas.openxmlformats.org/officeDocument/2006/customXml" ds:itemID="{D9C4243A-E552-4970-AF30-2208C7DEC96F}">
  <ds:schemaRefs>
    <ds:schemaRef ds:uri="http://www.joulesunlimited.com/juid"/>
  </ds:schemaRefs>
</ds:datastoreItem>
</file>

<file path=customXml/itemProps494.xml><?xml version="1.0" encoding="utf-8"?>
<ds:datastoreItem xmlns:ds="http://schemas.openxmlformats.org/officeDocument/2006/customXml" ds:itemID="{9034B8F7-C6E7-439B-899F-AE1EA3FE70E3}">
  <ds:schemaRefs>
    <ds:schemaRef ds:uri="http://www.joulesunlimited.com/juid"/>
  </ds:schemaRefs>
</ds:datastoreItem>
</file>

<file path=customXml/itemProps495.xml><?xml version="1.0" encoding="utf-8"?>
<ds:datastoreItem xmlns:ds="http://schemas.openxmlformats.org/officeDocument/2006/customXml" ds:itemID="{0BA1D47E-1B9D-4F87-B868-89100D5BFD5A}">
  <ds:schemaRefs>
    <ds:schemaRef ds:uri="http://www.joulesunlimited.com/juid"/>
  </ds:schemaRefs>
</ds:datastoreItem>
</file>

<file path=customXml/itemProps496.xml><?xml version="1.0" encoding="utf-8"?>
<ds:datastoreItem xmlns:ds="http://schemas.openxmlformats.org/officeDocument/2006/customXml" ds:itemID="{652D085D-C451-48EE-8D3C-F56EC75BC581}">
  <ds:schemaRefs>
    <ds:schemaRef ds:uri="http://www.joulesunlimited.com/juid"/>
  </ds:schemaRefs>
</ds:datastoreItem>
</file>

<file path=customXml/itemProps497.xml><?xml version="1.0" encoding="utf-8"?>
<ds:datastoreItem xmlns:ds="http://schemas.openxmlformats.org/officeDocument/2006/customXml" ds:itemID="{E09236BF-8EAC-4791-B20A-4C24881A8C78}">
  <ds:schemaRefs>
    <ds:schemaRef ds:uri="http://www.joulesunlimited.com/juid"/>
  </ds:schemaRefs>
</ds:datastoreItem>
</file>

<file path=customXml/itemProps498.xml><?xml version="1.0" encoding="utf-8"?>
<ds:datastoreItem xmlns:ds="http://schemas.openxmlformats.org/officeDocument/2006/customXml" ds:itemID="{438CF9AD-539F-42ED-A270-6CF5F0F338E9}">
  <ds:schemaRefs>
    <ds:schemaRef ds:uri="http://www.joulesunlimited.com/juid"/>
  </ds:schemaRefs>
</ds:datastoreItem>
</file>

<file path=customXml/itemProps499.xml><?xml version="1.0" encoding="utf-8"?>
<ds:datastoreItem xmlns:ds="http://schemas.openxmlformats.org/officeDocument/2006/customXml" ds:itemID="{00D6C5D6-36AA-4711-9CBD-7D5E9FB0C26A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CDAA7F1D-BF90-4A4E-8476-CD1456239092}">
  <ds:schemaRefs>
    <ds:schemaRef ds:uri="http://www.joulesunlimited.com/juid"/>
  </ds:schemaRefs>
</ds:datastoreItem>
</file>

<file path=customXml/itemProps50.xml><?xml version="1.0" encoding="utf-8"?>
<ds:datastoreItem xmlns:ds="http://schemas.openxmlformats.org/officeDocument/2006/customXml" ds:itemID="{FE6CF8E4-95A6-4D53-870F-F455F0700B8E}">
  <ds:schemaRefs>
    <ds:schemaRef ds:uri="http://www.joulesunlimited.com/juid"/>
  </ds:schemaRefs>
</ds:datastoreItem>
</file>

<file path=customXml/itemProps500.xml><?xml version="1.0" encoding="utf-8"?>
<ds:datastoreItem xmlns:ds="http://schemas.openxmlformats.org/officeDocument/2006/customXml" ds:itemID="{A0E5A7C9-CA21-4BD3-9209-EC79B8F8FCA9}">
  <ds:schemaRefs>
    <ds:schemaRef ds:uri="http://www.joulesunlimited.com/juid"/>
  </ds:schemaRefs>
</ds:datastoreItem>
</file>

<file path=customXml/itemProps501.xml><?xml version="1.0" encoding="utf-8"?>
<ds:datastoreItem xmlns:ds="http://schemas.openxmlformats.org/officeDocument/2006/customXml" ds:itemID="{A4D1C1D2-5789-428A-AAF4-E3F914261EEE}">
  <ds:schemaRefs>
    <ds:schemaRef ds:uri="http://www.joulesunlimited.com/juid"/>
  </ds:schemaRefs>
</ds:datastoreItem>
</file>

<file path=customXml/itemProps502.xml><?xml version="1.0" encoding="utf-8"?>
<ds:datastoreItem xmlns:ds="http://schemas.openxmlformats.org/officeDocument/2006/customXml" ds:itemID="{0DDEE7DD-4CBE-4C9D-AFE8-1B98AB1CF15C}">
  <ds:schemaRefs>
    <ds:schemaRef ds:uri="http://www.joulesunlimited.com/juid"/>
  </ds:schemaRefs>
</ds:datastoreItem>
</file>

<file path=customXml/itemProps503.xml><?xml version="1.0" encoding="utf-8"?>
<ds:datastoreItem xmlns:ds="http://schemas.openxmlformats.org/officeDocument/2006/customXml" ds:itemID="{55AD9B7F-3303-4741-B6AB-2B0BBB47D3FA}">
  <ds:schemaRefs>
    <ds:schemaRef ds:uri="http://www.joulesunlimited.com/juid"/>
  </ds:schemaRefs>
</ds:datastoreItem>
</file>

<file path=customXml/itemProps504.xml><?xml version="1.0" encoding="utf-8"?>
<ds:datastoreItem xmlns:ds="http://schemas.openxmlformats.org/officeDocument/2006/customXml" ds:itemID="{57189571-B47D-4CC9-B8E6-5A8F76FFECEE}">
  <ds:schemaRefs>
    <ds:schemaRef ds:uri="http://www.joulesunlimited.com/juid"/>
  </ds:schemaRefs>
</ds:datastoreItem>
</file>

<file path=customXml/itemProps505.xml><?xml version="1.0" encoding="utf-8"?>
<ds:datastoreItem xmlns:ds="http://schemas.openxmlformats.org/officeDocument/2006/customXml" ds:itemID="{0DC5AEA2-F8C0-441C-8924-3BC212991F30}">
  <ds:schemaRefs>
    <ds:schemaRef ds:uri="http://www.joulesunlimited.com/juid"/>
  </ds:schemaRefs>
</ds:datastoreItem>
</file>

<file path=customXml/itemProps506.xml><?xml version="1.0" encoding="utf-8"?>
<ds:datastoreItem xmlns:ds="http://schemas.openxmlformats.org/officeDocument/2006/customXml" ds:itemID="{7289530C-252F-4D4F-B1D2-4E4329371A28}">
  <ds:schemaRefs>
    <ds:schemaRef ds:uri="http://www.joulesunlimited.com/juid"/>
  </ds:schemaRefs>
</ds:datastoreItem>
</file>

<file path=customXml/itemProps507.xml><?xml version="1.0" encoding="utf-8"?>
<ds:datastoreItem xmlns:ds="http://schemas.openxmlformats.org/officeDocument/2006/customXml" ds:itemID="{CDDF9F1C-3288-4420-B498-9BABD6531A64}">
  <ds:schemaRefs>
    <ds:schemaRef ds:uri="http://www.joulesunlimited.com/juid"/>
  </ds:schemaRefs>
</ds:datastoreItem>
</file>

<file path=customXml/itemProps508.xml><?xml version="1.0" encoding="utf-8"?>
<ds:datastoreItem xmlns:ds="http://schemas.openxmlformats.org/officeDocument/2006/customXml" ds:itemID="{F2C8F361-F952-4994-BF67-573B93B4B74F}">
  <ds:schemaRefs>
    <ds:schemaRef ds:uri="http://www.joulesunlimited.com/juid"/>
  </ds:schemaRefs>
</ds:datastoreItem>
</file>

<file path=customXml/itemProps509.xml><?xml version="1.0" encoding="utf-8"?>
<ds:datastoreItem xmlns:ds="http://schemas.openxmlformats.org/officeDocument/2006/customXml" ds:itemID="{2FF8A56A-F7DD-403A-A5E2-B401F4A6672D}">
  <ds:schemaRefs>
    <ds:schemaRef ds:uri="http://www.joulesunlimited.com/juid"/>
  </ds:schemaRefs>
</ds:datastoreItem>
</file>

<file path=customXml/itemProps51.xml><?xml version="1.0" encoding="utf-8"?>
<ds:datastoreItem xmlns:ds="http://schemas.openxmlformats.org/officeDocument/2006/customXml" ds:itemID="{7C592469-BB05-4BEB-918C-56D9526C4753}">
  <ds:schemaRefs>
    <ds:schemaRef ds:uri="http://www.joulesunlimited.com/juid"/>
  </ds:schemaRefs>
</ds:datastoreItem>
</file>

<file path=customXml/itemProps510.xml><?xml version="1.0" encoding="utf-8"?>
<ds:datastoreItem xmlns:ds="http://schemas.openxmlformats.org/officeDocument/2006/customXml" ds:itemID="{8382F7CE-B05A-4988-9916-0BE6BBE93E1E}">
  <ds:schemaRefs>
    <ds:schemaRef ds:uri="http://www.joulesunlimited.com/juid"/>
  </ds:schemaRefs>
</ds:datastoreItem>
</file>

<file path=customXml/itemProps511.xml><?xml version="1.0" encoding="utf-8"?>
<ds:datastoreItem xmlns:ds="http://schemas.openxmlformats.org/officeDocument/2006/customXml" ds:itemID="{864D6026-805F-438B-B4AC-6E5B80274A6C}">
  <ds:schemaRefs>
    <ds:schemaRef ds:uri="http://www.joulesunlimited.com/juid"/>
  </ds:schemaRefs>
</ds:datastoreItem>
</file>

<file path=customXml/itemProps512.xml><?xml version="1.0" encoding="utf-8"?>
<ds:datastoreItem xmlns:ds="http://schemas.openxmlformats.org/officeDocument/2006/customXml" ds:itemID="{2F2010BF-C897-40DB-B84E-7820090042F5}">
  <ds:schemaRefs>
    <ds:schemaRef ds:uri="http://www.joulesunlimited.com/juid"/>
  </ds:schemaRefs>
</ds:datastoreItem>
</file>

<file path=customXml/itemProps513.xml><?xml version="1.0" encoding="utf-8"?>
<ds:datastoreItem xmlns:ds="http://schemas.openxmlformats.org/officeDocument/2006/customXml" ds:itemID="{D661A19A-B188-4B10-89A4-E95B179F3856}">
  <ds:schemaRefs>
    <ds:schemaRef ds:uri="http://www.joulesunlimited.com/juid"/>
  </ds:schemaRefs>
</ds:datastoreItem>
</file>

<file path=customXml/itemProps514.xml><?xml version="1.0" encoding="utf-8"?>
<ds:datastoreItem xmlns:ds="http://schemas.openxmlformats.org/officeDocument/2006/customXml" ds:itemID="{F5E9E65B-8569-45E3-A632-D959987FFE17}">
  <ds:schemaRefs>
    <ds:schemaRef ds:uri="http://www.joulesunlimited.com/juid"/>
  </ds:schemaRefs>
</ds:datastoreItem>
</file>

<file path=customXml/itemProps515.xml><?xml version="1.0" encoding="utf-8"?>
<ds:datastoreItem xmlns:ds="http://schemas.openxmlformats.org/officeDocument/2006/customXml" ds:itemID="{962AA2A0-B230-40C6-9894-178FA38A54E2}">
  <ds:schemaRefs>
    <ds:schemaRef ds:uri="http://www.joulesunlimited.com/juid"/>
  </ds:schemaRefs>
</ds:datastoreItem>
</file>

<file path=customXml/itemProps516.xml><?xml version="1.0" encoding="utf-8"?>
<ds:datastoreItem xmlns:ds="http://schemas.openxmlformats.org/officeDocument/2006/customXml" ds:itemID="{E81E247E-89B0-4F6F-BFFC-98F5945978A9}">
  <ds:schemaRefs>
    <ds:schemaRef ds:uri="http://www.joulesunlimited.com/juid"/>
  </ds:schemaRefs>
</ds:datastoreItem>
</file>

<file path=customXml/itemProps517.xml><?xml version="1.0" encoding="utf-8"?>
<ds:datastoreItem xmlns:ds="http://schemas.openxmlformats.org/officeDocument/2006/customXml" ds:itemID="{9B7CB3DC-9F53-4A65-B668-A6B9981E1A77}">
  <ds:schemaRefs>
    <ds:schemaRef ds:uri="http://www.joulesunlimited.com/juid"/>
  </ds:schemaRefs>
</ds:datastoreItem>
</file>

<file path=customXml/itemProps518.xml><?xml version="1.0" encoding="utf-8"?>
<ds:datastoreItem xmlns:ds="http://schemas.openxmlformats.org/officeDocument/2006/customXml" ds:itemID="{AA44C36C-5B10-4EA5-843B-1037CF313C94}">
  <ds:schemaRefs>
    <ds:schemaRef ds:uri="http://www.joulesunlimited.com/juid"/>
  </ds:schemaRefs>
</ds:datastoreItem>
</file>

<file path=customXml/itemProps519.xml><?xml version="1.0" encoding="utf-8"?>
<ds:datastoreItem xmlns:ds="http://schemas.openxmlformats.org/officeDocument/2006/customXml" ds:itemID="{4C9A124B-6A97-4A28-8E91-335E3F4F0488}">
  <ds:schemaRefs>
    <ds:schemaRef ds:uri="http://www.joulesunlimited.com/juid"/>
  </ds:schemaRefs>
</ds:datastoreItem>
</file>

<file path=customXml/itemProps52.xml><?xml version="1.0" encoding="utf-8"?>
<ds:datastoreItem xmlns:ds="http://schemas.openxmlformats.org/officeDocument/2006/customXml" ds:itemID="{96080C9F-F704-4A42-9E57-E20065FC0365}">
  <ds:schemaRefs>
    <ds:schemaRef ds:uri="http://www.joulesunlimited.com/juid"/>
  </ds:schemaRefs>
</ds:datastoreItem>
</file>

<file path=customXml/itemProps520.xml><?xml version="1.0" encoding="utf-8"?>
<ds:datastoreItem xmlns:ds="http://schemas.openxmlformats.org/officeDocument/2006/customXml" ds:itemID="{1918CCE5-0232-41D9-8335-75B634DA1460}">
  <ds:schemaRefs>
    <ds:schemaRef ds:uri="http://www.joulesunlimited.com/juid"/>
  </ds:schemaRefs>
</ds:datastoreItem>
</file>

<file path=customXml/itemProps521.xml><?xml version="1.0" encoding="utf-8"?>
<ds:datastoreItem xmlns:ds="http://schemas.openxmlformats.org/officeDocument/2006/customXml" ds:itemID="{D27D0454-78B9-499C-8D5F-9B5B47A15A37}">
  <ds:schemaRefs>
    <ds:schemaRef ds:uri="http://www.joulesunlimited.com/juid"/>
  </ds:schemaRefs>
</ds:datastoreItem>
</file>

<file path=customXml/itemProps522.xml><?xml version="1.0" encoding="utf-8"?>
<ds:datastoreItem xmlns:ds="http://schemas.openxmlformats.org/officeDocument/2006/customXml" ds:itemID="{94F7F084-33F3-42DA-9FD2-DF2ED7207A13}">
  <ds:schemaRefs>
    <ds:schemaRef ds:uri="http://www.joulesunlimited.com/juid"/>
  </ds:schemaRefs>
</ds:datastoreItem>
</file>

<file path=customXml/itemProps523.xml><?xml version="1.0" encoding="utf-8"?>
<ds:datastoreItem xmlns:ds="http://schemas.openxmlformats.org/officeDocument/2006/customXml" ds:itemID="{26676332-D013-400F-81E5-B3D37E657074}">
  <ds:schemaRefs>
    <ds:schemaRef ds:uri="http://www.joulesunlimited.com/juid"/>
  </ds:schemaRefs>
</ds:datastoreItem>
</file>

<file path=customXml/itemProps524.xml><?xml version="1.0" encoding="utf-8"?>
<ds:datastoreItem xmlns:ds="http://schemas.openxmlformats.org/officeDocument/2006/customXml" ds:itemID="{C8FDACBF-2FF0-4E4B-83EE-EA8FD2079439}">
  <ds:schemaRefs>
    <ds:schemaRef ds:uri="http://www.joulesunlimited.com/juid"/>
  </ds:schemaRefs>
</ds:datastoreItem>
</file>

<file path=customXml/itemProps525.xml><?xml version="1.0" encoding="utf-8"?>
<ds:datastoreItem xmlns:ds="http://schemas.openxmlformats.org/officeDocument/2006/customXml" ds:itemID="{A8EE4BCC-3B6A-4076-B52A-E4C363BF209C}">
  <ds:schemaRefs>
    <ds:schemaRef ds:uri="http://www.joulesunlimited.com/juid"/>
  </ds:schemaRefs>
</ds:datastoreItem>
</file>

<file path=customXml/itemProps526.xml><?xml version="1.0" encoding="utf-8"?>
<ds:datastoreItem xmlns:ds="http://schemas.openxmlformats.org/officeDocument/2006/customXml" ds:itemID="{7286AF0D-BABD-4594-B85A-657FC3A6A44D}">
  <ds:schemaRefs>
    <ds:schemaRef ds:uri="http://www.joulesunlimited.com/juid"/>
  </ds:schemaRefs>
</ds:datastoreItem>
</file>

<file path=customXml/itemProps527.xml><?xml version="1.0" encoding="utf-8"?>
<ds:datastoreItem xmlns:ds="http://schemas.openxmlformats.org/officeDocument/2006/customXml" ds:itemID="{E521F2D8-0F91-4B72-9247-0ED89220E5B0}">
  <ds:schemaRefs>
    <ds:schemaRef ds:uri="http://www.joulesunlimited.com/juid"/>
  </ds:schemaRefs>
</ds:datastoreItem>
</file>

<file path=customXml/itemProps528.xml><?xml version="1.0" encoding="utf-8"?>
<ds:datastoreItem xmlns:ds="http://schemas.openxmlformats.org/officeDocument/2006/customXml" ds:itemID="{6825A134-1EF3-407F-8F7E-637236D5622D}">
  <ds:schemaRefs>
    <ds:schemaRef ds:uri="http://www.joulesunlimited.com/juid"/>
  </ds:schemaRefs>
</ds:datastoreItem>
</file>

<file path=customXml/itemProps529.xml><?xml version="1.0" encoding="utf-8"?>
<ds:datastoreItem xmlns:ds="http://schemas.openxmlformats.org/officeDocument/2006/customXml" ds:itemID="{AAA4883A-EC41-4098-B84F-16451BB4191F}">
  <ds:schemaRefs>
    <ds:schemaRef ds:uri="http://www.joulesunlimited.com/juid"/>
  </ds:schemaRefs>
</ds:datastoreItem>
</file>

<file path=customXml/itemProps53.xml><?xml version="1.0" encoding="utf-8"?>
<ds:datastoreItem xmlns:ds="http://schemas.openxmlformats.org/officeDocument/2006/customXml" ds:itemID="{6A900602-4AA5-4175-B192-210836D17189}">
  <ds:schemaRefs>
    <ds:schemaRef ds:uri="http://www.joulesunlimited.com/juid"/>
  </ds:schemaRefs>
</ds:datastoreItem>
</file>

<file path=customXml/itemProps530.xml><?xml version="1.0" encoding="utf-8"?>
<ds:datastoreItem xmlns:ds="http://schemas.openxmlformats.org/officeDocument/2006/customXml" ds:itemID="{167B1772-75FA-42F4-B264-7F8ED2A2A817}">
  <ds:schemaRefs>
    <ds:schemaRef ds:uri="http://www.joulesunlimited.com/juid"/>
  </ds:schemaRefs>
</ds:datastoreItem>
</file>

<file path=customXml/itemProps531.xml><?xml version="1.0" encoding="utf-8"?>
<ds:datastoreItem xmlns:ds="http://schemas.openxmlformats.org/officeDocument/2006/customXml" ds:itemID="{EF671EFC-35DB-49FD-9004-AB30AEEBC52F}">
  <ds:schemaRefs>
    <ds:schemaRef ds:uri="http://www.joulesunlimited.com/juid"/>
  </ds:schemaRefs>
</ds:datastoreItem>
</file>

<file path=customXml/itemProps532.xml><?xml version="1.0" encoding="utf-8"?>
<ds:datastoreItem xmlns:ds="http://schemas.openxmlformats.org/officeDocument/2006/customXml" ds:itemID="{AE548F27-8612-4CC7-9E1A-1127CDA377DC}">
  <ds:schemaRefs>
    <ds:schemaRef ds:uri="http://www.joulesunlimited.com/juid"/>
  </ds:schemaRefs>
</ds:datastoreItem>
</file>

<file path=customXml/itemProps533.xml><?xml version="1.0" encoding="utf-8"?>
<ds:datastoreItem xmlns:ds="http://schemas.openxmlformats.org/officeDocument/2006/customXml" ds:itemID="{D4E02C19-A867-4A35-8E3D-E40A35A84693}">
  <ds:schemaRefs>
    <ds:schemaRef ds:uri="http://www.joulesunlimited.com/juid"/>
  </ds:schemaRefs>
</ds:datastoreItem>
</file>

<file path=customXml/itemProps534.xml><?xml version="1.0" encoding="utf-8"?>
<ds:datastoreItem xmlns:ds="http://schemas.openxmlformats.org/officeDocument/2006/customXml" ds:itemID="{4187ADEA-0425-479C-8E55-08DF2247B469}">
  <ds:schemaRefs>
    <ds:schemaRef ds:uri="http://www.joulesunlimited.com/juid"/>
  </ds:schemaRefs>
</ds:datastoreItem>
</file>

<file path=customXml/itemProps535.xml><?xml version="1.0" encoding="utf-8"?>
<ds:datastoreItem xmlns:ds="http://schemas.openxmlformats.org/officeDocument/2006/customXml" ds:itemID="{D8949202-058D-4D19-A577-0591054C42EA}">
  <ds:schemaRefs>
    <ds:schemaRef ds:uri="http://www.joulesunlimited.com/juid"/>
  </ds:schemaRefs>
</ds:datastoreItem>
</file>

<file path=customXml/itemProps536.xml><?xml version="1.0" encoding="utf-8"?>
<ds:datastoreItem xmlns:ds="http://schemas.openxmlformats.org/officeDocument/2006/customXml" ds:itemID="{F896335D-0F35-449E-A789-3A9D5542DA6D}">
  <ds:schemaRefs>
    <ds:schemaRef ds:uri="http://www.joulesunlimited.com/juid"/>
  </ds:schemaRefs>
</ds:datastoreItem>
</file>

<file path=customXml/itemProps537.xml><?xml version="1.0" encoding="utf-8"?>
<ds:datastoreItem xmlns:ds="http://schemas.openxmlformats.org/officeDocument/2006/customXml" ds:itemID="{463F7004-9ECC-4345-BE8D-D6A79878CDE2}">
  <ds:schemaRefs>
    <ds:schemaRef ds:uri="http://www.joulesunlimited.com/juid"/>
  </ds:schemaRefs>
</ds:datastoreItem>
</file>

<file path=customXml/itemProps538.xml><?xml version="1.0" encoding="utf-8"?>
<ds:datastoreItem xmlns:ds="http://schemas.openxmlformats.org/officeDocument/2006/customXml" ds:itemID="{94FA53B3-5997-4E63-969E-B877428DAF65}">
  <ds:schemaRefs>
    <ds:schemaRef ds:uri="http://www.joulesunlimited.com/juid"/>
  </ds:schemaRefs>
</ds:datastoreItem>
</file>

<file path=customXml/itemProps539.xml><?xml version="1.0" encoding="utf-8"?>
<ds:datastoreItem xmlns:ds="http://schemas.openxmlformats.org/officeDocument/2006/customXml" ds:itemID="{51F5C878-9BDC-4E74-BAAB-2F2A5040A159}"/>
</file>

<file path=customXml/itemProps54.xml><?xml version="1.0" encoding="utf-8"?>
<ds:datastoreItem xmlns:ds="http://schemas.openxmlformats.org/officeDocument/2006/customXml" ds:itemID="{5DD05093-ACC2-4E00-8897-E75470524548}">
  <ds:schemaRefs>
    <ds:schemaRef ds:uri="http://www.joulesunlimited.com/juid"/>
  </ds:schemaRefs>
</ds:datastoreItem>
</file>

<file path=customXml/itemProps540.xml><?xml version="1.0" encoding="utf-8"?>
<ds:datastoreItem xmlns:ds="http://schemas.openxmlformats.org/officeDocument/2006/customXml" ds:itemID="{F22F393A-3DF8-49F4-A288-1CD752EAE342}"/>
</file>

<file path=customXml/itemProps541.xml><?xml version="1.0" encoding="utf-8"?>
<ds:datastoreItem xmlns:ds="http://schemas.openxmlformats.org/officeDocument/2006/customXml" ds:itemID="{FD86DF1A-C8C6-4940-B8D0-3807B8B61AF3}"/>
</file>

<file path=customXml/itemProps55.xml><?xml version="1.0" encoding="utf-8"?>
<ds:datastoreItem xmlns:ds="http://schemas.openxmlformats.org/officeDocument/2006/customXml" ds:itemID="{1F7D5515-53D5-4123-86DC-7311F7F29833}">
  <ds:schemaRefs>
    <ds:schemaRef ds:uri="http://www.joulesunlimited.com/juid"/>
  </ds:schemaRefs>
</ds:datastoreItem>
</file>

<file path=customXml/itemProps56.xml><?xml version="1.0" encoding="utf-8"?>
<ds:datastoreItem xmlns:ds="http://schemas.openxmlformats.org/officeDocument/2006/customXml" ds:itemID="{9093A95B-CB4E-4247-AF6D-D9C37A3909D1}">
  <ds:schemaRefs>
    <ds:schemaRef ds:uri="http://www.joulesunlimited.com/juid"/>
  </ds:schemaRefs>
</ds:datastoreItem>
</file>

<file path=customXml/itemProps57.xml><?xml version="1.0" encoding="utf-8"?>
<ds:datastoreItem xmlns:ds="http://schemas.openxmlformats.org/officeDocument/2006/customXml" ds:itemID="{BA94CF3B-F5DB-4CFC-846C-47607B3953AD}">
  <ds:schemaRefs>
    <ds:schemaRef ds:uri="http://www.joulesunlimited.com/juid"/>
  </ds:schemaRefs>
</ds:datastoreItem>
</file>

<file path=customXml/itemProps58.xml><?xml version="1.0" encoding="utf-8"?>
<ds:datastoreItem xmlns:ds="http://schemas.openxmlformats.org/officeDocument/2006/customXml" ds:itemID="{6459BEB7-27EC-484B-A078-255B9F65DCC2}">
  <ds:schemaRefs>
    <ds:schemaRef ds:uri="http://www.joulesunlimited.com/juid"/>
  </ds:schemaRefs>
</ds:datastoreItem>
</file>

<file path=customXml/itemProps59.xml><?xml version="1.0" encoding="utf-8"?>
<ds:datastoreItem xmlns:ds="http://schemas.openxmlformats.org/officeDocument/2006/customXml" ds:itemID="{8F165E3B-086A-43E9-8D38-290C5093B6AE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D2FA04D0-B3FE-47A8-9C87-49B01E066088}">
  <ds:schemaRefs>
    <ds:schemaRef ds:uri="http://www.joulesunlimited.com/juid"/>
  </ds:schemaRefs>
</ds:datastoreItem>
</file>

<file path=customXml/itemProps60.xml><?xml version="1.0" encoding="utf-8"?>
<ds:datastoreItem xmlns:ds="http://schemas.openxmlformats.org/officeDocument/2006/customXml" ds:itemID="{99006C67-21B8-4735-8264-BC054A87944C}">
  <ds:schemaRefs>
    <ds:schemaRef ds:uri="http://www.joulesunlimited.com/juid"/>
  </ds:schemaRefs>
</ds:datastoreItem>
</file>

<file path=customXml/itemProps61.xml><?xml version="1.0" encoding="utf-8"?>
<ds:datastoreItem xmlns:ds="http://schemas.openxmlformats.org/officeDocument/2006/customXml" ds:itemID="{272EBBDC-D360-4348-913A-50BDC586F769}">
  <ds:schemaRefs>
    <ds:schemaRef ds:uri="http://www.joulesunlimited.com/juid"/>
  </ds:schemaRefs>
</ds:datastoreItem>
</file>

<file path=customXml/itemProps62.xml><?xml version="1.0" encoding="utf-8"?>
<ds:datastoreItem xmlns:ds="http://schemas.openxmlformats.org/officeDocument/2006/customXml" ds:itemID="{9B93E982-274D-401E-A06D-D3A186985478}">
  <ds:schemaRefs>
    <ds:schemaRef ds:uri="http://www.joulesunlimited.com/juid"/>
  </ds:schemaRefs>
</ds:datastoreItem>
</file>

<file path=customXml/itemProps63.xml><?xml version="1.0" encoding="utf-8"?>
<ds:datastoreItem xmlns:ds="http://schemas.openxmlformats.org/officeDocument/2006/customXml" ds:itemID="{72A3091F-DB54-464A-A35F-1C1C684C28A3}">
  <ds:schemaRefs>
    <ds:schemaRef ds:uri="http://www.joulesunlimited.com/juid"/>
  </ds:schemaRefs>
</ds:datastoreItem>
</file>

<file path=customXml/itemProps64.xml><?xml version="1.0" encoding="utf-8"?>
<ds:datastoreItem xmlns:ds="http://schemas.openxmlformats.org/officeDocument/2006/customXml" ds:itemID="{99FC6EAD-9968-4E51-94DD-E3FA75AE8DEB}">
  <ds:schemaRefs>
    <ds:schemaRef ds:uri="http://www.joulesunlimited.com/juid"/>
  </ds:schemaRefs>
</ds:datastoreItem>
</file>

<file path=customXml/itemProps65.xml><?xml version="1.0" encoding="utf-8"?>
<ds:datastoreItem xmlns:ds="http://schemas.openxmlformats.org/officeDocument/2006/customXml" ds:itemID="{E1DCE240-31EE-4B25-AD42-86BF96BC23D2}">
  <ds:schemaRefs>
    <ds:schemaRef ds:uri="http://www.joulesunlimited.com/juid"/>
  </ds:schemaRefs>
</ds:datastoreItem>
</file>

<file path=customXml/itemProps66.xml><?xml version="1.0" encoding="utf-8"?>
<ds:datastoreItem xmlns:ds="http://schemas.openxmlformats.org/officeDocument/2006/customXml" ds:itemID="{D6CB95FF-33F1-436D-A70D-4752CB2BD823}">
  <ds:schemaRefs>
    <ds:schemaRef ds:uri="http://www.joulesunlimited.com/juid"/>
  </ds:schemaRefs>
</ds:datastoreItem>
</file>

<file path=customXml/itemProps67.xml><?xml version="1.0" encoding="utf-8"?>
<ds:datastoreItem xmlns:ds="http://schemas.openxmlformats.org/officeDocument/2006/customXml" ds:itemID="{F8376C06-22C9-452E-8F09-9A2591EF3165}">
  <ds:schemaRefs>
    <ds:schemaRef ds:uri="http://www.joulesunlimited.com/juid"/>
  </ds:schemaRefs>
</ds:datastoreItem>
</file>

<file path=customXml/itemProps68.xml><?xml version="1.0" encoding="utf-8"?>
<ds:datastoreItem xmlns:ds="http://schemas.openxmlformats.org/officeDocument/2006/customXml" ds:itemID="{DDA56E16-155F-46C7-A8C9-B5066F6A2CAE}">
  <ds:schemaRefs>
    <ds:schemaRef ds:uri="http://www.joulesunlimited.com/juid"/>
  </ds:schemaRefs>
</ds:datastoreItem>
</file>

<file path=customXml/itemProps69.xml><?xml version="1.0" encoding="utf-8"?>
<ds:datastoreItem xmlns:ds="http://schemas.openxmlformats.org/officeDocument/2006/customXml" ds:itemID="{4FCC20A6-1F8E-4FD8-A432-F84132A3DB86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88A5E9A7-4E97-4611-9A56-F5A2C019D819}">
  <ds:schemaRefs>
    <ds:schemaRef ds:uri="http://www.joulesunlimited.com/juid"/>
  </ds:schemaRefs>
</ds:datastoreItem>
</file>

<file path=customXml/itemProps70.xml><?xml version="1.0" encoding="utf-8"?>
<ds:datastoreItem xmlns:ds="http://schemas.openxmlformats.org/officeDocument/2006/customXml" ds:itemID="{7AB8C431-82F7-4495-9402-9D5736F47226}">
  <ds:schemaRefs>
    <ds:schemaRef ds:uri="http://www.joulesunlimited.com/juid"/>
  </ds:schemaRefs>
</ds:datastoreItem>
</file>

<file path=customXml/itemProps71.xml><?xml version="1.0" encoding="utf-8"?>
<ds:datastoreItem xmlns:ds="http://schemas.openxmlformats.org/officeDocument/2006/customXml" ds:itemID="{20E9E250-C3D5-4510-A305-42E5CDFAC4F3}">
  <ds:schemaRefs>
    <ds:schemaRef ds:uri="http://www.joulesunlimited.com/juid"/>
  </ds:schemaRefs>
</ds:datastoreItem>
</file>

<file path=customXml/itemProps72.xml><?xml version="1.0" encoding="utf-8"?>
<ds:datastoreItem xmlns:ds="http://schemas.openxmlformats.org/officeDocument/2006/customXml" ds:itemID="{75238296-861F-4EDA-9313-6C4E8CC02C69}">
  <ds:schemaRefs>
    <ds:schemaRef ds:uri="http://www.joulesunlimited.com/juid"/>
  </ds:schemaRefs>
</ds:datastoreItem>
</file>

<file path=customXml/itemProps73.xml><?xml version="1.0" encoding="utf-8"?>
<ds:datastoreItem xmlns:ds="http://schemas.openxmlformats.org/officeDocument/2006/customXml" ds:itemID="{081AA61A-D9A1-409B-97DE-09B59CD5DE82}">
  <ds:schemaRefs>
    <ds:schemaRef ds:uri="http://www.joulesunlimited.com/juid"/>
  </ds:schemaRefs>
</ds:datastoreItem>
</file>

<file path=customXml/itemProps74.xml><?xml version="1.0" encoding="utf-8"?>
<ds:datastoreItem xmlns:ds="http://schemas.openxmlformats.org/officeDocument/2006/customXml" ds:itemID="{8A76C82A-2510-4CF0-914E-D5CCDC20EF35}">
  <ds:schemaRefs>
    <ds:schemaRef ds:uri="http://www.joulesunlimited.com/juid"/>
  </ds:schemaRefs>
</ds:datastoreItem>
</file>

<file path=customXml/itemProps75.xml><?xml version="1.0" encoding="utf-8"?>
<ds:datastoreItem xmlns:ds="http://schemas.openxmlformats.org/officeDocument/2006/customXml" ds:itemID="{5D3D2C11-EA2E-4BF1-BB2E-841CCD86FE8D}">
  <ds:schemaRefs>
    <ds:schemaRef ds:uri="http://www.joulesunlimited.com/juid"/>
  </ds:schemaRefs>
</ds:datastoreItem>
</file>

<file path=customXml/itemProps76.xml><?xml version="1.0" encoding="utf-8"?>
<ds:datastoreItem xmlns:ds="http://schemas.openxmlformats.org/officeDocument/2006/customXml" ds:itemID="{1A414562-5645-476C-BCD9-DA557F2EEFC2}">
  <ds:schemaRefs>
    <ds:schemaRef ds:uri="http://www.joulesunlimited.com/juid"/>
  </ds:schemaRefs>
</ds:datastoreItem>
</file>

<file path=customXml/itemProps77.xml><?xml version="1.0" encoding="utf-8"?>
<ds:datastoreItem xmlns:ds="http://schemas.openxmlformats.org/officeDocument/2006/customXml" ds:itemID="{53E498A1-9270-4A40-91B9-EF42AFA93EDC}">
  <ds:schemaRefs>
    <ds:schemaRef ds:uri="http://www.joulesunlimited.com/juid"/>
  </ds:schemaRefs>
</ds:datastoreItem>
</file>

<file path=customXml/itemProps78.xml><?xml version="1.0" encoding="utf-8"?>
<ds:datastoreItem xmlns:ds="http://schemas.openxmlformats.org/officeDocument/2006/customXml" ds:itemID="{81DEAF53-98FC-45A1-BA32-AC6AEFF26782}">
  <ds:schemaRefs>
    <ds:schemaRef ds:uri="http://www.joulesunlimited.com/juid"/>
  </ds:schemaRefs>
</ds:datastoreItem>
</file>

<file path=customXml/itemProps79.xml><?xml version="1.0" encoding="utf-8"?>
<ds:datastoreItem xmlns:ds="http://schemas.openxmlformats.org/officeDocument/2006/customXml" ds:itemID="{595ABA3B-EBBC-47D4-9B53-E6692B482EC2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DD17B768-672E-4AB2-8AF8-A0B43087592B}">
  <ds:schemaRefs>
    <ds:schemaRef ds:uri="http://www.joulesunlimited.com/juid"/>
  </ds:schemaRefs>
</ds:datastoreItem>
</file>

<file path=customXml/itemProps80.xml><?xml version="1.0" encoding="utf-8"?>
<ds:datastoreItem xmlns:ds="http://schemas.openxmlformats.org/officeDocument/2006/customXml" ds:itemID="{9C11B7E0-85FF-47E9-827C-B10E97BD7A2E}">
  <ds:schemaRefs>
    <ds:schemaRef ds:uri="http://www.joulesunlimited.com/juid"/>
  </ds:schemaRefs>
</ds:datastoreItem>
</file>

<file path=customXml/itemProps81.xml><?xml version="1.0" encoding="utf-8"?>
<ds:datastoreItem xmlns:ds="http://schemas.openxmlformats.org/officeDocument/2006/customXml" ds:itemID="{F9284690-BA61-4A72-8C0C-6B2316999B23}">
  <ds:schemaRefs>
    <ds:schemaRef ds:uri="http://www.joulesunlimited.com/juid"/>
  </ds:schemaRefs>
</ds:datastoreItem>
</file>

<file path=customXml/itemProps82.xml><?xml version="1.0" encoding="utf-8"?>
<ds:datastoreItem xmlns:ds="http://schemas.openxmlformats.org/officeDocument/2006/customXml" ds:itemID="{31E88CC8-D389-4DAD-AC94-0644BDF60CA1}">
  <ds:schemaRefs>
    <ds:schemaRef ds:uri="http://www.joulesunlimited.com/juid"/>
  </ds:schemaRefs>
</ds:datastoreItem>
</file>

<file path=customXml/itemProps83.xml><?xml version="1.0" encoding="utf-8"?>
<ds:datastoreItem xmlns:ds="http://schemas.openxmlformats.org/officeDocument/2006/customXml" ds:itemID="{B0462341-ABB4-4A63-863D-23F6B96C4BC5}">
  <ds:schemaRefs>
    <ds:schemaRef ds:uri="http://www.joulesunlimited.com/juid"/>
  </ds:schemaRefs>
</ds:datastoreItem>
</file>

<file path=customXml/itemProps84.xml><?xml version="1.0" encoding="utf-8"?>
<ds:datastoreItem xmlns:ds="http://schemas.openxmlformats.org/officeDocument/2006/customXml" ds:itemID="{2F686903-B774-4786-AD8B-7B9943FDD0FE}">
  <ds:schemaRefs>
    <ds:schemaRef ds:uri="http://www.joulesunlimited.com/juid"/>
  </ds:schemaRefs>
</ds:datastoreItem>
</file>

<file path=customXml/itemProps85.xml><?xml version="1.0" encoding="utf-8"?>
<ds:datastoreItem xmlns:ds="http://schemas.openxmlformats.org/officeDocument/2006/customXml" ds:itemID="{BDD1C627-8B5D-4730-81D4-B6AE581E1A48}">
  <ds:schemaRefs>
    <ds:schemaRef ds:uri="http://www.joulesunlimited.com/juid"/>
  </ds:schemaRefs>
</ds:datastoreItem>
</file>

<file path=customXml/itemProps86.xml><?xml version="1.0" encoding="utf-8"?>
<ds:datastoreItem xmlns:ds="http://schemas.openxmlformats.org/officeDocument/2006/customXml" ds:itemID="{53C73C4E-8BBD-48EC-85F4-A2BB5A82EC88}">
  <ds:schemaRefs>
    <ds:schemaRef ds:uri="http://www.joulesunlimited.com/juid"/>
  </ds:schemaRefs>
</ds:datastoreItem>
</file>

<file path=customXml/itemProps87.xml><?xml version="1.0" encoding="utf-8"?>
<ds:datastoreItem xmlns:ds="http://schemas.openxmlformats.org/officeDocument/2006/customXml" ds:itemID="{AB3D22FD-707B-4090-8DA2-4138E9DB6233}">
  <ds:schemaRefs>
    <ds:schemaRef ds:uri="http://www.joulesunlimited.com/juid"/>
  </ds:schemaRefs>
</ds:datastoreItem>
</file>

<file path=customXml/itemProps88.xml><?xml version="1.0" encoding="utf-8"?>
<ds:datastoreItem xmlns:ds="http://schemas.openxmlformats.org/officeDocument/2006/customXml" ds:itemID="{389C8031-1CF9-479D-815B-6619ABAA0901}">
  <ds:schemaRefs>
    <ds:schemaRef ds:uri="http://www.joulesunlimited.com/juid"/>
  </ds:schemaRefs>
</ds:datastoreItem>
</file>

<file path=customXml/itemProps89.xml><?xml version="1.0" encoding="utf-8"?>
<ds:datastoreItem xmlns:ds="http://schemas.openxmlformats.org/officeDocument/2006/customXml" ds:itemID="{00141214-6ECA-4501-A4CB-C79E66C4D1DB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3BCF932F-6758-4755-9B6F-DDCE22E763E7}">
  <ds:schemaRefs>
    <ds:schemaRef ds:uri="http://www.joulesunlimited.com/juid"/>
  </ds:schemaRefs>
</ds:datastoreItem>
</file>

<file path=customXml/itemProps90.xml><?xml version="1.0" encoding="utf-8"?>
<ds:datastoreItem xmlns:ds="http://schemas.openxmlformats.org/officeDocument/2006/customXml" ds:itemID="{73F9E073-EE7D-48F7-A301-60B8C0C865C0}">
  <ds:schemaRefs>
    <ds:schemaRef ds:uri="http://www.joulesunlimited.com/juid"/>
  </ds:schemaRefs>
</ds:datastoreItem>
</file>

<file path=customXml/itemProps91.xml><?xml version="1.0" encoding="utf-8"?>
<ds:datastoreItem xmlns:ds="http://schemas.openxmlformats.org/officeDocument/2006/customXml" ds:itemID="{8BED65C5-EAF4-43D8-8CAB-1AF522639D7D}">
  <ds:schemaRefs>
    <ds:schemaRef ds:uri="http://www.joulesunlimited.com/juid"/>
  </ds:schemaRefs>
</ds:datastoreItem>
</file>

<file path=customXml/itemProps92.xml><?xml version="1.0" encoding="utf-8"?>
<ds:datastoreItem xmlns:ds="http://schemas.openxmlformats.org/officeDocument/2006/customXml" ds:itemID="{36583E9F-E132-4B15-ADB7-06607556E4E3}">
  <ds:schemaRefs>
    <ds:schemaRef ds:uri="http://www.joulesunlimited.com/juid"/>
  </ds:schemaRefs>
</ds:datastoreItem>
</file>

<file path=customXml/itemProps93.xml><?xml version="1.0" encoding="utf-8"?>
<ds:datastoreItem xmlns:ds="http://schemas.openxmlformats.org/officeDocument/2006/customXml" ds:itemID="{B43545AF-E532-44DE-9763-8E755461FADA}">
  <ds:schemaRefs>
    <ds:schemaRef ds:uri="http://www.joulesunlimited.com/juid"/>
  </ds:schemaRefs>
</ds:datastoreItem>
</file>

<file path=customXml/itemProps94.xml><?xml version="1.0" encoding="utf-8"?>
<ds:datastoreItem xmlns:ds="http://schemas.openxmlformats.org/officeDocument/2006/customXml" ds:itemID="{5F3AEE9D-E572-493D-931D-D9EC80B0458B}">
  <ds:schemaRefs>
    <ds:schemaRef ds:uri="http://www.joulesunlimited.com/juid"/>
  </ds:schemaRefs>
</ds:datastoreItem>
</file>

<file path=customXml/itemProps95.xml><?xml version="1.0" encoding="utf-8"?>
<ds:datastoreItem xmlns:ds="http://schemas.openxmlformats.org/officeDocument/2006/customXml" ds:itemID="{1DA0DCCA-48DC-4E79-B111-06EBB61D8566}">
  <ds:schemaRefs>
    <ds:schemaRef ds:uri="http://www.joulesunlimited.com/juid"/>
  </ds:schemaRefs>
</ds:datastoreItem>
</file>

<file path=customXml/itemProps96.xml><?xml version="1.0" encoding="utf-8"?>
<ds:datastoreItem xmlns:ds="http://schemas.openxmlformats.org/officeDocument/2006/customXml" ds:itemID="{9F7EFBBA-A3D8-43C9-8F7C-2C0C9223B8D1}">
  <ds:schemaRefs>
    <ds:schemaRef ds:uri="http://www.joulesunlimited.com/juid"/>
  </ds:schemaRefs>
</ds:datastoreItem>
</file>

<file path=customXml/itemProps97.xml><?xml version="1.0" encoding="utf-8"?>
<ds:datastoreItem xmlns:ds="http://schemas.openxmlformats.org/officeDocument/2006/customXml" ds:itemID="{0F93894A-8DCB-4D3A-98CA-A0445A7B131D}">
  <ds:schemaRefs>
    <ds:schemaRef ds:uri="http://www.joulesunlimited.com/juid"/>
  </ds:schemaRefs>
</ds:datastoreItem>
</file>

<file path=customXml/itemProps98.xml><?xml version="1.0" encoding="utf-8"?>
<ds:datastoreItem xmlns:ds="http://schemas.openxmlformats.org/officeDocument/2006/customXml" ds:itemID="{D60ED024-792B-4FD1-8DDD-4FFF7807D109}">
  <ds:schemaRefs>
    <ds:schemaRef ds:uri="http://www.joulesunlimited.com/juid"/>
  </ds:schemaRefs>
</ds:datastoreItem>
</file>

<file path=customXml/itemProps99.xml><?xml version="1.0" encoding="utf-8"?>
<ds:datastoreItem xmlns:ds="http://schemas.openxmlformats.org/officeDocument/2006/customXml" ds:itemID="{5EC6DF6D-8819-4EFB-8BAA-4A88322B3E96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Worldline Presentation</Template>
  <TotalTime>0</TotalTime>
  <Words>373</Words>
  <Application>Microsoft Office PowerPoint</Application>
  <PresentationFormat>Affichage à l'écran (16:9)</PresentationFormat>
  <Paragraphs>46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Wingdings</vt:lpstr>
      <vt:lpstr>Worldline housestyle. Choose as much as possible different slides from each category. Check slides for opening, agenda, content, closure.</vt:lpstr>
      <vt:lpstr>NOSQL</vt:lpstr>
      <vt:lpstr>TP MongoDB</vt:lpstr>
      <vt:lpstr>TP MongoDB</vt:lpstr>
      <vt:lpstr>TP MongoDB</vt:lpstr>
    </vt:vector>
  </TitlesOfParts>
  <Manager/>
  <Company>Worldline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cover slide</dc:title>
  <dc:subject/>
  <dc:creator>LESIAK, REMY</dc:creator>
  <cp:keywords/>
  <dc:description>Template version 4.5b - 21 September 2021</dc:description>
  <cp:lastModifiedBy>LESIAK, REMY</cp:lastModifiedBy>
  <cp:revision>1</cp:revision>
  <dcterms:created xsi:type="dcterms:W3CDTF">2021-10-09T05:48:42Z</dcterms:created>
  <dcterms:modified xsi:type="dcterms:W3CDTF">2021-11-30T07:16:21Z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ofing">
    <vt:lpwstr>2057</vt:lpwstr>
  </property>
  <property fmtid="{D5CDD505-2E9C-101B-9397-08002B2CF9AE}" pid="3" name="ContentTypeId">
    <vt:lpwstr>0x010100A6DA49FCD7D2F941A535463C60E86C28</vt:lpwstr>
  </property>
</Properties>
</file>