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7" r:id="rId5"/>
    <p:sldId id="259" r:id="rId6"/>
    <p:sldId id="267" r:id="rId7"/>
    <p:sldId id="268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4660"/>
  </p:normalViewPr>
  <p:slideViewPr>
    <p:cSldViewPr snapToGrid="0">
      <p:cViewPr>
        <p:scale>
          <a:sx n="50" d="100"/>
          <a:sy n="50" d="100"/>
        </p:scale>
        <p:origin x="92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2D859-B886-4FDF-B0F6-658D69004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290" y="181922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D02C4-3B95-48F5-A40F-5BE85243D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290" y="4371409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165BA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803BC4-CF21-4473-9491-5D3CC469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D1F14-990D-4DE0-B3DF-0C860A46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DE9B0-5441-4908-BD15-261E7CBC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B80ECC5-6C4B-4667-8BD9-331EA0EC88EF}"/>
              </a:ext>
            </a:extLst>
          </p:cNvPr>
          <p:cNvGrpSpPr/>
          <p:nvPr/>
        </p:nvGrpSpPr>
        <p:grpSpPr>
          <a:xfrm>
            <a:off x="-61058" y="2504847"/>
            <a:ext cx="3988625" cy="4353153"/>
            <a:chOff x="-52729" y="2518098"/>
            <a:chExt cx="3988625" cy="4353153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EA5E1435-0503-4C1B-A9D8-6F74F4EB4C58}"/>
                </a:ext>
              </a:extLst>
            </p:cNvPr>
            <p:cNvSpPr/>
            <p:nvPr/>
          </p:nvSpPr>
          <p:spPr>
            <a:xfrm rot="10800000">
              <a:off x="0" y="2518098"/>
              <a:ext cx="3935896" cy="4353153"/>
            </a:xfrm>
            <a:custGeom>
              <a:avLst/>
              <a:gdLst>
                <a:gd name="connsiteX0" fmla="*/ 0 w 4933950"/>
                <a:gd name="connsiteY0" fmla="*/ 0 h 7143750"/>
                <a:gd name="connsiteX1" fmla="*/ 4933950 w 4933950"/>
                <a:gd name="connsiteY1" fmla="*/ 57150 h 7143750"/>
                <a:gd name="connsiteX2" fmla="*/ 4914900 w 4933950"/>
                <a:gd name="connsiteY2" fmla="*/ 7143750 h 7143750"/>
                <a:gd name="connsiteX3" fmla="*/ 4152900 w 4933950"/>
                <a:gd name="connsiteY3" fmla="*/ 7143750 h 7143750"/>
                <a:gd name="connsiteX4" fmla="*/ 0 w 4933950"/>
                <a:gd name="connsiteY4" fmla="*/ 0 h 7143750"/>
                <a:gd name="connsiteX0" fmla="*/ 0 w 4933950"/>
                <a:gd name="connsiteY0" fmla="*/ 95250 h 7086600"/>
                <a:gd name="connsiteX1" fmla="*/ 4933950 w 4933950"/>
                <a:gd name="connsiteY1" fmla="*/ 0 h 7086600"/>
                <a:gd name="connsiteX2" fmla="*/ 4914900 w 4933950"/>
                <a:gd name="connsiteY2" fmla="*/ 7086600 h 7086600"/>
                <a:gd name="connsiteX3" fmla="*/ 4152900 w 4933950"/>
                <a:gd name="connsiteY3" fmla="*/ 7086600 h 7086600"/>
                <a:gd name="connsiteX4" fmla="*/ 0 w 4933950"/>
                <a:gd name="connsiteY4" fmla="*/ 95250 h 7086600"/>
                <a:gd name="connsiteX0" fmla="*/ 0 w 4943475"/>
                <a:gd name="connsiteY0" fmla="*/ 0 h 6991350"/>
                <a:gd name="connsiteX1" fmla="*/ 4943475 w 4943475"/>
                <a:gd name="connsiteY1" fmla="*/ 1905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27500 w 4943475"/>
                <a:gd name="connsiteY3" fmla="*/ 6851650 h 6991350"/>
                <a:gd name="connsiteX4" fmla="*/ 0 w 4943475"/>
                <a:gd name="connsiteY4" fmla="*/ 0 h 6991350"/>
                <a:gd name="connsiteX0" fmla="*/ 0 w 4943475"/>
                <a:gd name="connsiteY0" fmla="*/ 0 h 6877050"/>
                <a:gd name="connsiteX1" fmla="*/ 4943475 w 4943475"/>
                <a:gd name="connsiteY1" fmla="*/ 0 h 6877050"/>
                <a:gd name="connsiteX2" fmla="*/ 4902200 w 4943475"/>
                <a:gd name="connsiteY2" fmla="*/ 6877050 h 6877050"/>
                <a:gd name="connsiteX3" fmla="*/ 4127500 w 4943475"/>
                <a:gd name="connsiteY3" fmla="*/ 6851650 h 6877050"/>
                <a:gd name="connsiteX4" fmla="*/ 0 w 4943475"/>
                <a:gd name="connsiteY4" fmla="*/ 0 h 68770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262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498561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53617"/>
                <a:gd name="connsiteY0" fmla="*/ 0 h 5062607"/>
                <a:gd name="connsiteX1" fmla="*/ 4943475 w 4953617"/>
                <a:gd name="connsiteY1" fmla="*/ 0 h 5062607"/>
                <a:gd name="connsiteX2" fmla="*/ 4953552 w 4953617"/>
                <a:gd name="connsiteY2" fmla="*/ 5062607 h 5062607"/>
                <a:gd name="connsiteX3" fmla="*/ 0 w 4953617"/>
                <a:gd name="connsiteY3" fmla="*/ 0 h 5062607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617" h="5460172">
                  <a:moveTo>
                    <a:pt x="0" y="0"/>
                  </a:moveTo>
                  <a:lnTo>
                    <a:pt x="4943475" y="0"/>
                  </a:lnTo>
                  <a:cubicBezTo>
                    <a:pt x="4942417" y="2283883"/>
                    <a:pt x="4954610" y="3176289"/>
                    <a:pt x="4953552" y="5460172"/>
                  </a:cubicBezTo>
                  <a:cubicBezTo>
                    <a:pt x="4088664" y="2712463"/>
                    <a:pt x="2971984" y="105143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4000">
                  <a:srgbClr val="368CE2"/>
                </a:gs>
                <a:gs pos="65000">
                  <a:srgbClr val="175BA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60032707-8501-4433-9473-51AC86349C98}"/>
                </a:ext>
              </a:extLst>
            </p:cNvPr>
            <p:cNvSpPr/>
            <p:nvPr/>
          </p:nvSpPr>
          <p:spPr>
            <a:xfrm rot="15935121">
              <a:off x="-129120" y="5264780"/>
              <a:ext cx="1659349" cy="150656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  <a:gd name="connsiteX0" fmla="*/ 0 w 2813057"/>
                <a:gd name="connsiteY0" fmla="*/ 282358 h 2805472"/>
                <a:gd name="connsiteX1" fmla="*/ 904583 w 2813057"/>
                <a:gd name="connsiteY1" fmla="*/ 0 h 2805472"/>
                <a:gd name="connsiteX2" fmla="*/ 2377882 w 2813057"/>
                <a:gd name="connsiteY2" fmla="*/ 1947997 h 2805472"/>
                <a:gd name="connsiteX3" fmla="*/ 2639977 w 2813057"/>
                <a:gd name="connsiteY3" fmla="*/ 2735638 h 2805472"/>
                <a:gd name="connsiteX4" fmla="*/ 0 w 2813057"/>
                <a:gd name="connsiteY4" fmla="*/ 282358 h 2805472"/>
                <a:gd name="connsiteX0" fmla="*/ 0 w 2651798"/>
                <a:gd name="connsiteY0" fmla="*/ 282358 h 2735759"/>
                <a:gd name="connsiteX1" fmla="*/ 904583 w 2651798"/>
                <a:gd name="connsiteY1" fmla="*/ 0 h 2735759"/>
                <a:gd name="connsiteX2" fmla="*/ 2377882 w 2651798"/>
                <a:gd name="connsiteY2" fmla="*/ 1947997 h 2735759"/>
                <a:gd name="connsiteX3" fmla="*/ 2639977 w 2651798"/>
                <a:gd name="connsiteY3" fmla="*/ 2735638 h 2735759"/>
                <a:gd name="connsiteX4" fmla="*/ 2206529 w 2651798"/>
                <a:gd name="connsiteY4" fmla="*/ 1993045 h 2735759"/>
                <a:gd name="connsiteX5" fmla="*/ 0 w 2651798"/>
                <a:gd name="connsiteY5" fmla="*/ 282358 h 2735759"/>
                <a:gd name="connsiteX0" fmla="*/ 0 w 2526334"/>
                <a:gd name="connsiteY0" fmla="*/ 282358 h 2199382"/>
                <a:gd name="connsiteX1" fmla="*/ 904583 w 2526334"/>
                <a:gd name="connsiteY1" fmla="*/ 0 h 2199382"/>
                <a:gd name="connsiteX2" fmla="*/ 2377882 w 2526334"/>
                <a:gd name="connsiteY2" fmla="*/ 1947997 h 2199382"/>
                <a:gd name="connsiteX3" fmla="*/ 2206529 w 2526334"/>
                <a:gd name="connsiteY3" fmla="*/ 1993045 h 2199382"/>
                <a:gd name="connsiteX4" fmla="*/ 0 w 2526334"/>
                <a:gd name="connsiteY4" fmla="*/ 282358 h 219938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964874"/>
                <a:gd name="connsiteY0" fmla="*/ 799792 h 1993045"/>
                <a:gd name="connsiteX1" fmla="*/ 491575 w 1964874"/>
                <a:gd name="connsiteY1" fmla="*/ 0 h 1993045"/>
                <a:gd name="connsiteX2" fmla="*/ 1964874 w 1964874"/>
                <a:gd name="connsiteY2" fmla="*/ 1947997 h 1993045"/>
                <a:gd name="connsiteX3" fmla="*/ 1793521 w 1964874"/>
                <a:gd name="connsiteY3" fmla="*/ 1993045 h 1993045"/>
                <a:gd name="connsiteX4" fmla="*/ 0 w 1964874"/>
                <a:gd name="connsiteY4" fmla="*/ 799792 h 1993045"/>
                <a:gd name="connsiteX0" fmla="*/ 0 w 1964874"/>
                <a:gd name="connsiteY0" fmla="*/ 806817 h 2000070"/>
                <a:gd name="connsiteX1" fmla="*/ 491575 w 1964874"/>
                <a:gd name="connsiteY1" fmla="*/ 7025 h 2000070"/>
                <a:gd name="connsiteX2" fmla="*/ 682800 w 1964874"/>
                <a:gd name="connsiteY2" fmla="*/ 505678 h 2000070"/>
                <a:gd name="connsiteX3" fmla="*/ 1964874 w 1964874"/>
                <a:gd name="connsiteY3" fmla="*/ 1955022 h 2000070"/>
                <a:gd name="connsiteX4" fmla="*/ 1793521 w 1964874"/>
                <a:gd name="connsiteY4" fmla="*/ 2000070 h 2000070"/>
                <a:gd name="connsiteX5" fmla="*/ 0 w 1964874"/>
                <a:gd name="connsiteY5" fmla="*/ 806817 h 2000070"/>
                <a:gd name="connsiteX0" fmla="*/ 49113 w 2013987"/>
                <a:gd name="connsiteY0" fmla="*/ 806817 h 2000070"/>
                <a:gd name="connsiteX1" fmla="*/ 540688 w 2013987"/>
                <a:gd name="connsiteY1" fmla="*/ 7025 h 2000070"/>
                <a:gd name="connsiteX2" fmla="*/ 731913 w 2013987"/>
                <a:gd name="connsiteY2" fmla="*/ 505678 h 2000070"/>
                <a:gd name="connsiteX3" fmla="*/ 2013987 w 2013987"/>
                <a:gd name="connsiteY3" fmla="*/ 1955022 h 2000070"/>
                <a:gd name="connsiteX4" fmla="*/ 1842634 w 2013987"/>
                <a:gd name="connsiteY4" fmla="*/ 2000070 h 2000070"/>
                <a:gd name="connsiteX5" fmla="*/ 220418 w 2013987"/>
                <a:gd name="connsiteY5" fmla="*/ 943856 h 2000070"/>
                <a:gd name="connsiteX6" fmla="*/ 49113 w 2013987"/>
                <a:gd name="connsiteY6" fmla="*/ 806817 h 2000070"/>
                <a:gd name="connsiteX0" fmla="*/ 49113 w 2013987"/>
                <a:gd name="connsiteY0" fmla="*/ 301139 h 1494392"/>
                <a:gd name="connsiteX1" fmla="*/ 731913 w 2013987"/>
                <a:gd name="connsiteY1" fmla="*/ 0 h 1494392"/>
                <a:gd name="connsiteX2" fmla="*/ 2013987 w 2013987"/>
                <a:gd name="connsiteY2" fmla="*/ 1449344 h 1494392"/>
                <a:gd name="connsiteX3" fmla="*/ 1842634 w 2013987"/>
                <a:gd name="connsiteY3" fmla="*/ 1494392 h 1494392"/>
                <a:gd name="connsiteX4" fmla="*/ 220418 w 2013987"/>
                <a:gd name="connsiteY4" fmla="*/ 438178 h 1494392"/>
                <a:gd name="connsiteX5" fmla="*/ 49113 w 2013987"/>
                <a:gd name="connsiteY5" fmla="*/ 301139 h 1494392"/>
                <a:gd name="connsiteX0" fmla="*/ 178078 w 1926623"/>
                <a:gd name="connsiteY0" fmla="*/ 0 h 1520472"/>
                <a:gd name="connsiteX1" fmla="*/ 644549 w 1926623"/>
                <a:gd name="connsiteY1" fmla="*/ 26080 h 1520472"/>
                <a:gd name="connsiteX2" fmla="*/ 1926623 w 1926623"/>
                <a:gd name="connsiteY2" fmla="*/ 1475424 h 1520472"/>
                <a:gd name="connsiteX3" fmla="*/ 1755270 w 1926623"/>
                <a:gd name="connsiteY3" fmla="*/ 1520472 h 1520472"/>
                <a:gd name="connsiteX4" fmla="*/ 133054 w 1926623"/>
                <a:gd name="connsiteY4" fmla="*/ 464258 h 1520472"/>
                <a:gd name="connsiteX5" fmla="*/ 178078 w 1926623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06568"/>
                <a:gd name="connsiteX1" fmla="*/ 511495 w 1793569"/>
                <a:gd name="connsiteY1" fmla="*/ 26080 h 1506568"/>
                <a:gd name="connsiteX2" fmla="*/ 1793569 w 1793569"/>
                <a:gd name="connsiteY2" fmla="*/ 1475424 h 1506568"/>
                <a:gd name="connsiteX3" fmla="*/ 1534920 w 1793569"/>
                <a:gd name="connsiteY3" fmla="*/ 1506568 h 1506568"/>
                <a:gd name="connsiteX4" fmla="*/ 0 w 1793569"/>
                <a:gd name="connsiteY4" fmla="*/ 464258 h 1506568"/>
                <a:gd name="connsiteX5" fmla="*/ 45024 w 179356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9349" h="1506568">
                  <a:moveTo>
                    <a:pt x="45024" y="0"/>
                  </a:moveTo>
                  <a:lnTo>
                    <a:pt x="511495" y="26080"/>
                  </a:lnTo>
                  <a:cubicBezTo>
                    <a:pt x="491835" y="444911"/>
                    <a:pt x="632020" y="818997"/>
                    <a:pt x="1659349" y="1419683"/>
                  </a:cubicBezTo>
                  <a:cubicBezTo>
                    <a:pt x="1524021" y="1507714"/>
                    <a:pt x="1651616" y="1417965"/>
                    <a:pt x="1534920" y="1506568"/>
                  </a:cubicBezTo>
                  <a:cubicBezTo>
                    <a:pt x="1161825" y="1401576"/>
                    <a:pt x="231640" y="915880"/>
                    <a:pt x="0" y="464258"/>
                  </a:cubicBezTo>
                  <a:cubicBezTo>
                    <a:pt x="35735" y="14172"/>
                    <a:pt x="-8354" y="156139"/>
                    <a:pt x="45024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5553A76-1AC4-4099-A91D-3BECED716304}"/>
                </a:ext>
              </a:extLst>
            </p:cNvPr>
            <p:cNvSpPr/>
            <p:nvPr/>
          </p:nvSpPr>
          <p:spPr>
            <a:xfrm rot="11721485">
              <a:off x="96771" y="4097994"/>
              <a:ext cx="2639977" cy="273563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9977" h="2735638">
                  <a:moveTo>
                    <a:pt x="0" y="282358"/>
                  </a:moveTo>
                  <a:lnTo>
                    <a:pt x="904583" y="0"/>
                  </a:lnTo>
                  <a:cubicBezTo>
                    <a:pt x="1871295" y="579513"/>
                    <a:pt x="2301915" y="1603675"/>
                    <a:pt x="2639977" y="2735638"/>
                  </a:cubicBezTo>
                  <a:cubicBezTo>
                    <a:pt x="2000290" y="1708450"/>
                    <a:pt x="1763637" y="823771"/>
                    <a:pt x="0" y="28235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963AFC2-C03F-4498-AC17-7815F0271930}"/>
              </a:ext>
            </a:extLst>
          </p:cNvPr>
          <p:cNvGrpSpPr/>
          <p:nvPr/>
        </p:nvGrpSpPr>
        <p:grpSpPr>
          <a:xfrm rot="10800000">
            <a:off x="8270861" y="0"/>
            <a:ext cx="3988625" cy="4353153"/>
            <a:chOff x="-52729" y="2518098"/>
            <a:chExt cx="3988625" cy="4353153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29BEFA1D-D4CB-461D-B2F1-35D9A311AB0B}"/>
                </a:ext>
              </a:extLst>
            </p:cNvPr>
            <p:cNvSpPr/>
            <p:nvPr/>
          </p:nvSpPr>
          <p:spPr>
            <a:xfrm rot="10800000">
              <a:off x="0" y="2518098"/>
              <a:ext cx="3935896" cy="4353153"/>
            </a:xfrm>
            <a:custGeom>
              <a:avLst/>
              <a:gdLst>
                <a:gd name="connsiteX0" fmla="*/ 0 w 4933950"/>
                <a:gd name="connsiteY0" fmla="*/ 0 h 7143750"/>
                <a:gd name="connsiteX1" fmla="*/ 4933950 w 4933950"/>
                <a:gd name="connsiteY1" fmla="*/ 57150 h 7143750"/>
                <a:gd name="connsiteX2" fmla="*/ 4914900 w 4933950"/>
                <a:gd name="connsiteY2" fmla="*/ 7143750 h 7143750"/>
                <a:gd name="connsiteX3" fmla="*/ 4152900 w 4933950"/>
                <a:gd name="connsiteY3" fmla="*/ 7143750 h 7143750"/>
                <a:gd name="connsiteX4" fmla="*/ 0 w 4933950"/>
                <a:gd name="connsiteY4" fmla="*/ 0 h 7143750"/>
                <a:gd name="connsiteX0" fmla="*/ 0 w 4933950"/>
                <a:gd name="connsiteY0" fmla="*/ 95250 h 7086600"/>
                <a:gd name="connsiteX1" fmla="*/ 4933950 w 4933950"/>
                <a:gd name="connsiteY1" fmla="*/ 0 h 7086600"/>
                <a:gd name="connsiteX2" fmla="*/ 4914900 w 4933950"/>
                <a:gd name="connsiteY2" fmla="*/ 7086600 h 7086600"/>
                <a:gd name="connsiteX3" fmla="*/ 4152900 w 4933950"/>
                <a:gd name="connsiteY3" fmla="*/ 7086600 h 7086600"/>
                <a:gd name="connsiteX4" fmla="*/ 0 w 4933950"/>
                <a:gd name="connsiteY4" fmla="*/ 95250 h 7086600"/>
                <a:gd name="connsiteX0" fmla="*/ 0 w 4943475"/>
                <a:gd name="connsiteY0" fmla="*/ 0 h 6991350"/>
                <a:gd name="connsiteX1" fmla="*/ 4943475 w 4943475"/>
                <a:gd name="connsiteY1" fmla="*/ 1905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27500 w 4943475"/>
                <a:gd name="connsiteY3" fmla="*/ 6851650 h 6991350"/>
                <a:gd name="connsiteX4" fmla="*/ 0 w 4943475"/>
                <a:gd name="connsiteY4" fmla="*/ 0 h 6991350"/>
                <a:gd name="connsiteX0" fmla="*/ 0 w 4943475"/>
                <a:gd name="connsiteY0" fmla="*/ 0 h 6877050"/>
                <a:gd name="connsiteX1" fmla="*/ 4943475 w 4943475"/>
                <a:gd name="connsiteY1" fmla="*/ 0 h 6877050"/>
                <a:gd name="connsiteX2" fmla="*/ 4902200 w 4943475"/>
                <a:gd name="connsiteY2" fmla="*/ 6877050 h 6877050"/>
                <a:gd name="connsiteX3" fmla="*/ 4127500 w 4943475"/>
                <a:gd name="connsiteY3" fmla="*/ 6851650 h 6877050"/>
                <a:gd name="connsiteX4" fmla="*/ 0 w 4943475"/>
                <a:gd name="connsiteY4" fmla="*/ 0 h 68770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262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498561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53617"/>
                <a:gd name="connsiteY0" fmla="*/ 0 h 5062607"/>
                <a:gd name="connsiteX1" fmla="*/ 4943475 w 4953617"/>
                <a:gd name="connsiteY1" fmla="*/ 0 h 5062607"/>
                <a:gd name="connsiteX2" fmla="*/ 4953552 w 4953617"/>
                <a:gd name="connsiteY2" fmla="*/ 5062607 h 5062607"/>
                <a:gd name="connsiteX3" fmla="*/ 0 w 4953617"/>
                <a:gd name="connsiteY3" fmla="*/ 0 h 5062607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617" h="5460172">
                  <a:moveTo>
                    <a:pt x="0" y="0"/>
                  </a:moveTo>
                  <a:lnTo>
                    <a:pt x="4943475" y="0"/>
                  </a:lnTo>
                  <a:cubicBezTo>
                    <a:pt x="4942417" y="2283883"/>
                    <a:pt x="4954610" y="3176289"/>
                    <a:pt x="4953552" y="5460172"/>
                  </a:cubicBezTo>
                  <a:cubicBezTo>
                    <a:pt x="4088664" y="2712463"/>
                    <a:pt x="2971984" y="105143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4000">
                  <a:srgbClr val="368CE2"/>
                </a:gs>
                <a:gs pos="65000">
                  <a:srgbClr val="175BA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F61ADFAF-E784-499E-A48E-6A0B95A2C1EA}"/>
                </a:ext>
              </a:extLst>
            </p:cNvPr>
            <p:cNvSpPr/>
            <p:nvPr/>
          </p:nvSpPr>
          <p:spPr>
            <a:xfrm rot="15935121">
              <a:off x="-129120" y="5264780"/>
              <a:ext cx="1659349" cy="150656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  <a:gd name="connsiteX0" fmla="*/ 0 w 2813057"/>
                <a:gd name="connsiteY0" fmla="*/ 282358 h 2805472"/>
                <a:gd name="connsiteX1" fmla="*/ 904583 w 2813057"/>
                <a:gd name="connsiteY1" fmla="*/ 0 h 2805472"/>
                <a:gd name="connsiteX2" fmla="*/ 2377882 w 2813057"/>
                <a:gd name="connsiteY2" fmla="*/ 1947997 h 2805472"/>
                <a:gd name="connsiteX3" fmla="*/ 2639977 w 2813057"/>
                <a:gd name="connsiteY3" fmla="*/ 2735638 h 2805472"/>
                <a:gd name="connsiteX4" fmla="*/ 0 w 2813057"/>
                <a:gd name="connsiteY4" fmla="*/ 282358 h 2805472"/>
                <a:gd name="connsiteX0" fmla="*/ 0 w 2651798"/>
                <a:gd name="connsiteY0" fmla="*/ 282358 h 2735759"/>
                <a:gd name="connsiteX1" fmla="*/ 904583 w 2651798"/>
                <a:gd name="connsiteY1" fmla="*/ 0 h 2735759"/>
                <a:gd name="connsiteX2" fmla="*/ 2377882 w 2651798"/>
                <a:gd name="connsiteY2" fmla="*/ 1947997 h 2735759"/>
                <a:gd name="connsiteX3" fmla="*/ 2639977 w 2651798"/>
                <a:gd name="connsiteY3" fmla="*/ 2735638 h 2735759"/>
                <a:gd name="connsiteX4" fmla="*/ 2206529 w 2651798"/>
                <a:gd name="connsiteY4" fmla="*/ 1993045 h 2735759"/>
                <a:gd name="connsiteX5" fmla="*/ 0 w 2651798"/>
                <a:gd name="connsiteY5" fmla="*/ 282358 h 2735759"/>
                <a:gd name="connsiteX0" fmla="*/ 0 w 2526334"/>
                <a:gd name="connsiteY0" fmla="*/ 282358 h 2199382"/>
                <a:gd name="connsiteX1" fmla="*/ 904583 w 2526334"/>
                <a:gd name="connsiteY1" fmla="*/ 0 h 2199382"/>
                <a:gd name="connsiteX2" fmla="*/ 2377882 w 2526334"/>
                <a:gd name="connsiteY2" fmla="*/ 1947997 h 2199382"/>
                <a:gd name="connsiteX3" fmla="*/ 2206529 w 2526334"/>
                <a:gd name="connsiteY3" fmla="*/ 1993045 h 2199382"/>
                <a:gd name="connsiteX4" fmla="*/ 0 w 2526334"/>
                <a:gd name="connsiteY4" fmla="*/ 282358 h 219938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964874"/>
                <a:gd name="connsiteY0" fmla="*/ 799792 h 1993045"/>
                <a:gd name="connsiteX1" fmla="*/ 491575 w 1964874"/>
                <a:gd name="connsiteY1" fmla="*/ 0 h 1993045"/>
                <a:gd name="connsiteX2" fmla="*/ 1964874 w 1964874"/>
                <a:gd name="connsiteY2" fmla="*/ 1947997 h 1993045"/>
                <a:gd name="connsiteX3" fmla="*/ 1793521 w 1964874"/>
                <a:gd name="connsiteY3" fmla="*/ 1993045 h 1993045"/>
                <a:gd name="connsiteX4" fmla="*/ 0 w 1964874"/>
                <a:gd name="connsiteY4" fmla="*/ 799792 h 1993045"/>
                <a:gd name="connsiteX0" fmla="*/ 0 w 1964874"/>
                <a:gd name="connsiteY0" fmla="*/ 806817 h 2000070"/>
                <a:gd name="connsiteX1" fmla="*/ 491575 w 1964874"/>
                <a:gd name="connsiteY1" fmla="*/ 7025 h 2000070"/>
                <a:gd name="connsiteX2" fmla="*/ 682800 w 1964874"/>
                <a:gd name="connsiteY2" fmla="*/ 505678 h 2000070"/>
                <a:gd name="connsiteX3" fmla="*/ 1964874 w 1964874"/>
                <a:gd name="connsiteY3" fmla="*/ 1955022 h 2000070"/>
                <a:gd name="connsiteX4" fmla="*/ 1793521 w 1964874"/>
                <a:gd name="connsiteY4" fmla="*/ 2000070 h 2000070"/>
                <a:gd name="connsiteX5" fmla="*/ 0 w 1964874"/>
                <a:gd name="connsiteY5" fmla="*/ 806817 h 2000070"/>
                <a:gd name="connsiteX0" fmla="*/ 49113 w 2013987"/>
                <a:gd name="connsiteY0" fmla="*/ 806817 h 2000070"/>
                <a:gd name="connsiteX1" fmla="*/ 540688 w 2013987"/>
                <a:gd name="connsiteY1" fmla="*/ 7025 h 2000070"/>
                <a:gd name="connsiteX2" fmla="*/ 731913 w 2013987"/>
                <a:gd name="connsiteY2" fmla="*/ 505678 h 2000070"/>
                <a:gd name="connsiteX3" fmla="*/ 2013987 w 2013987"/>
                <a:gd name="connsiteY3" fmla="*/ 1955022 h 2000070"/>
                <a:gd name="connsiteX4" fmla="*/ 1842634 w 2013987"/>
                <a:gd name="connsiteY4" fmla="*/ 2000070 h 2000070"/>
                <a:gd name="connsiteX5" fmla="*/ 220418 w 2013987"/>
                <a:gd name="connsiteY5" fmla="*/ 943856 h 2000070"/>
                <a:gd name="connsiteX6" fmla="*/ 49113 w 2013987"/>
                <a:gd name="connsiteY6" fmla="*/ 806817 h 2000070"/>
                <a:gd name="connsiteX0" fmla="*/ 49113 w 2013987"/>
                <a:gd name="connsiteY0" fmla="*/ 301139 h 1494392"/>
                <a:gd name="connsiteX1" fmla="*/ 731913 w 2013987"/>
                <a:gd name="connsiteY1" fmla="*/ 0 h 1494392"/>
                <a:gd name="connsiteX2" fmla="*/ 2013987 w 2013987"/>
                <a:gd name="connsiteY2" fmla="*/ 1449344 h 1494392"/>
                <a:gd name="connsiteX3" fmla="*/ 1842634 w 2013987"/>
                <a:gd name="connsiteY3" fmla="*/ 1494392 h 1494392"/>
                <a:gd name="connsiteX4" fmla="*/ 220418 w 2013987"/>
                <a:gd name="connsiteY4" fmla="*/ 438178 h 1494392"/>
                <a:gd name="connsiteX5" fmla="*/ 49113 w 2013987"/>
                <a:gd name="connsiteY5" fmla="*/ 301139 h 1494392"/>
                <a:gd name="connsiteX0" fmla="*/ 178078 w 1926623"/>
                <a:gd name="connsiteY0" fmla="*/ 0 h 1520472"/>
                <a:gd name="connsiteX1" fmla="*/ 644549 w 1926623"/>
                <a:gd name="connsiteY1" fmla="*/ 26080 h 1520472"/>
                <a:gd name="connsiteX2" fmla="*/ 1926623 w 1926623"/>
                <a:gd name="connsiteY2" fmla="*/ 1475424 h 1520472"/>
                <a:gd name="connsiteX3" fmla="*/ 1755270 w 1926623"/>
                <a:gd name="connsiteY3" fmla="*/ 1520472 h 1520472"/>
                <a:gd name="connsiteX4" fmla="*/ 133054 w 1926623"/>
                <a:gd name="connsiteY4" fmla="*/ 464258 h 1520472"/>
                <a:gd name="connsiteX5" fmla="*/ 178078 w 1926623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06568"/>
                <a:gd name="connsiteX1" fmla="*/ 511495 w 1793569"/>
                <a:gd name="connsiteY1" fmla="*/ 26080 h 1506568"/>
                <a:gd name="connsiteX2" fmla="*/ 1793569 w 1793569"/>
                <a:gd name="connsiteY2" fmla="*/ 1475424 h 1506568"/>
                <a:gd name="connsiteX3" fmla="*/ 1534920 w 1793569"/>
                <a:gd name="connsiteY3" fmla="*/ 1506568 h 1506568"/>
                <a:gd name="connsiteX4" fmla="*/ 0 w 1793569"/>
                <a:gd name="connsiteY4" fmla="*/ 464258 h 1506568"/>
                <a:gd name="connsiteX5" fmla="*/ 45024 w 179356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9349" h="1506568">
                  <a:moveTo>
                    <a:pt x="45024" y="0"/>
                  </a:moveTo>
                  <a:lnTo>
                    <a:pt x="511495" y="26080"/>
                  </a:lnTo>
                  <a:cubicBezTo>
                    <a:pt x="491835" y="444911"/>
                    <a:pt x="632020" y="818997"/>
                    <a:pt x="1659349" y="1419683"/>
                  </a:cubicBezTo>
                  <a:cubicBezTo>
                    <a:pt x="1524021" y="1507714"/>
                    <a:pt x="1651616" y="1417965"/>
                    <a:pt x="1534920" y="1506568"/>
                  </a:cubicBezTo>
                  <a:cubicBezTo>
                    <a:pt x="1161825" y="1401576"/>
                    <a:pt x="231640" y="915880"/>
                    <a:pt x="0" y="464258"/>
                  </a:cubicBezTo>
                  <a:cubicBezTo>
                    <a:pt x="35735" y="14172"/>
                    <a:pt x="-8354" y="156139"/>
                    <a:pt x="45024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062ABC2-7535-4818-8AC5-35223E16F543}"/>
                </a:ext>
              </a:extLst>
            </p:cNvPr>
            <p:cNvSpPr/>
            <p:nvPr/>
          </p:nvSpPr>
          <p:spPr>
            <a:xfrm rot="11721485">
              <a:off x="96771" y="4097994"/>
              <a:ext cx="2639977" cy="273563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9977" h="2735638">
                  <a:moveTo>
                    <a:pt x="0" y="282358"/>
                  </a:moveTo>
                  <a:lnTo>
                    <a:pt x="904583" y="0"/>
                  </a:lnTo>
                  <a:cubicBezTo>
                    <a:pt x="1871295" y="579513"/>
                    <a:pt x="2301915" y="1603675"/>
                    <a:pt x="2639977" y="2735638"/>
                  </a:cubicBezTo>
                  <a:cubicBezTo>
                    <a:pt x="2000290" y="1708450"/>
                    <a:pt x="1763637" y="823771"/>
                    <a:pt x="0" y="28235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437BCCEE-CF5D-4CC9-9F1B-07FE05CEB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4" y="396537"/>
            <a:ext cx="3810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4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8A598-6B3D-4FCD-86E1-00DE2538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83C471-F6F1-41A2-B404-8457201CE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8B755A-EECF-4A10-B210-3E316BE7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813CB6-F9CC-4CAF-A13C-5DE7A98F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4AA7C5-AFB6-4A97-916E-0B841A0D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6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8FB3D3-1446-40E4-9BCA-4886492EC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EF02CB-0254-454F-9D48-02E75CE05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865832-49AE-4D4B-B569-674C719E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9710F-7D22-4FE6-AA7C-193DEAFF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A52AA48-902C-4BA3-8027-05D5BBA4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79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92C78-D25B-4076-A8A5-44E5F5BF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B1DEC-1038-4CE0-ACF5-C1278345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52B351-C53B-42BC-872D-EC62540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22DBA-62DF-45A0-B632-88F28991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34B263-BAFC-4204-9E30-FBEF2C84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FCA0C02-2C57-4784-9D7B-D8F5BAECC213}"/>
              </a:ext>
            </a:extLst>
          </p:cNvPr>
          <p:cNvSpPr/>
          <p:nvPr/>
        </p:nvSpPr>
        <p:spPr>
          <a:xfrm rot="10800000" flipH="1">
            <a:off x="9461863" y="4402182"/>
            <a:ext cx="2743200" cy="2481943"/>
          </a:xfrm>
          <a:custGeom>
            <a:avLst/>
            <a:gdLst>
              <a:gd name="connsiteX0" fmla="*/ 0 w 4933950"/>
              <a:gd name="connsiteY0" fmla="*/ 0 h 7143750"/>
              <a:gd name="connsiteX1" fmla="*/ 4933950 w 4933950"/>
              <a:gd name="connsiteY1" fmla="*/ 57150 h 7143750"/>
              <a:gd name="connsiteX2" fmla="*/ 4914900 w 4933950"/>
              <a:gd name="connsiteY2" fmla="*/ 7143750 h 7143750"/>
              <a:gd name="connsiteX3" fmla="*/ 4152900 w 4933950"/>
              <a:gd name="connsiteY3" fmla="*/ 7143750 h 7143750"/>
              <a:gd name="connsiteX4" fmla="*/ 0 w 4933950"/>
              <a:gd name="connsiteY4" fmla="*/ 0 h 7143750"/>
              <a:gd name="connsiteX0" fmla="*/ 0 w 4933950"/>
              <a:gd name="connsiteY0" fmla="*/ 95250 h 7086600"/>
              <a:gd name="connsiteX1" fmla="*/ 4933950 w 4933950"/>
              <a:gd name="connsiteY1" fmla="*/ 0 h 7086600"/>
              <a:gd name="connsiteX2" fmla="*/ 4914900 w 4933950"/>
              <a:gd name="connsiteY2" fmla="*/ 7086600 h 7086600"/>
              <a:gd name="connsiteX3" fmla="*/ 4152900 w 4933950"/>
              <a:gd name="connsiteY3" fmla="*/ 7086600 h 7086600"/>
              <a:gd name="connsiteX4" fmla="*/ 0 w 4933950"/>
              <a:gd name="connsiteY4" fmla="*/ 95250 h 7086600"/>
              <a:gd name="connsiteX0" fmla="*/ 0 w 4943475"/>
              <a:gd name="connsiteY0" fmla="*/ 0 h 6991350"/>
              <a:gd name="connsiteX1" fmla="*/ 4943475 w 4943475"/>
              <a:gd name="connsiteY1" fmla="*/ 1905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27500 w 4943475"/>
              <a:gd name="connsiteY3" fmla="*/ 6851650 h 6991350"/>
              <a:gd name="connsiteX4" fmla="*/ 0 w 4943475"/>
              <a:gd name="connsiteY4" fmla="*/ 0 h 6991350"/>
              <a:gd name="connsiteX0" fmla="*/ 0 w 4943475"/>
              <a:gd name="connsiteY0" fmla="*/ 0 h 6877050"/>
              <a:gd name="connsiteX1" fmla="*/ 4943475 w 4943475"/>
              <a:gd name="connsiteY1" fmla="*/ 0 h 6877050"/>
              <a:gd name="connsiteX2" fmla="*/ 4902200 w 4943475"/>
              <a:gd name="connsiteY2" fmla="*/ 6877050 h 6877050"/>
              <a:gd name="connsiteX3" fmla="*/ 4127500 w 4943475"/>
              <a:gd name="connsiteY3" fmla="*/ 6851650 h 6877050"/>
              <a:gd name="connsiteX4" fmla="*/ 0 w 4943475"/>
              <a:gd name="connsiteY4" fmla="*/ 0 h 68770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262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498561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53617"/>
              <a:gd name="connsiteY0" fmla="*/ 0 h 5062607"/>
              <a:gd name="connsiteX1" fmla="*/ 4943475 w 4953617"/>
              <a:gd name="connsiteY1" fmla="*/ 0 h 5062607"/>
              <a:gd name="connsiteX2" fmla="*/ 4953552 w 4953617"/>
              <a:gd name="connsiteY2" fmla="*/ 5062607 h 5062607"/>
              <a:gd name="connsiteX3" fmla="*/ 0 w 4953617"/>
              <a:gd name="connsiteY3" fmla="*/ 0 h 5062607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617" h="5460172">
                <a:moveTo>
                  <a:pt x="0" y="0"/>
                </a:moveTo>
                <a:lnTo>
                  <a:pt x="4943475" y="0"/>
                </a:lnTo>
                <a:cubicBezTo>
                  <a:pt x="4942417" y="2283883"/>
                  <a:pt x="4954610" y="3176289"/>
                  <a:pt x="4953552" y="5460172"/>
                </a:cubicBezTo>
                <a:cubicBezTo>
                  <a:pt x="4088664" y="2712463"/>
                  <a:pt x="2971984" y="1051431"/>
                  <a:pt x="0" y="0"/>
                </a:cubicBezTo>
                <a:close/>
              </a:path>
            </a:pathLst>
          </a:custGeom>
          <a:gradFill flip="none" rotWithShape="1">
            <a:gsLst>
              <a:gs pos="14000">
                <a:srgbClr val="368CE2"/>
              </a:gs>
              <a:gs pos="65000">
                <a:srgbClr val="175BA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61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95AAB-9321-43E3-9F67-4525A6D9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1633A-E8E5-40C4-A2DE-F805AAFBC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65BA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BB12F-D6A7-47BA-8248-804732F2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9E8002-ED60-40DE-AB8C-83103B01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D8C358-DDC1-4AC2-B2D8-66201B41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C239674-66DE-4CF3-AEB7-047C05CC26E7}"/>
              </a:ext>
            </a:extLst>
          </p:cNvPr>
          <p:cNvGrpSpPr/>
          <p:nvPr/>
        </p:nvGrpSpPr>
        <p:grpSpPr>
          <a:xfrm rot="10800000">
            <a:off x="6135189" y="-1"/>
            <a:ext cx="6163486" cy="4353153"/>
            <a:chOff x="-52729" y="2518098"/>
            <a:chExt cx="3988625" cy="4353153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ABAF35E-34B8-4823-80DB-6681D735889E}"/>
                </a:ext>
              </a:extLst>
            </p:cNvPr>
            <p:cNvSpPr/>
            <p:nvPr/>
          </p:nvSpPr>
          <p:spPr>
            <a:xfrm rot="10800000">
              <a:off x="0" y="2518098"/>
              <a:ext cx="3935896" cy="4353153"/>
            </a:xfrm>
            <a:custGeom>
              <a:avLst/>
              <a:gdLst>
                <a:gd name="connsiteX0" fmla="*/ 0 w 4933950"/>
                <a:gd name="connsiteY0" fmla="*/ 0 h 7143750"/>
                <a:gd name="connsiteX1" fmla="*/ 4933950 w 4933950"/>
                <a:gd name="connsiteY1" fmla="*/ 57150 h 7143750"/>
                <a:gd name="connsiteX2" fmla="*/ 4914900 w 4933950"/>
                <a:gd name="connsiteY2" fmla="*/ 7143750 h 7143750"/>
                <a:gd name="connsiteX3" fmla="*/ 4152900 w 4933950"/>
                <a:gd name="connsiteY3" fmla="*/ 7143750 h 7143750"/>
                <a:gd name="connsiteX4" fmla="*/ 0 w 4933950"/>
                <a:gd name="connsiteY4" fmla="*/ 0 h 7143750"/>
                <a:gd name="connsiteX0" fmla="*/ 0 w 4933950"/>
                <a:gd name="connsiteY0" fmla="*/ 95250 h 7086600"/>
                <a:gd name="connsiteX1" fmla="*/ 4933950 w 4933950"/>
                <a:gd name="connsiteY1" fmla="*/ 0 h 7086600"/>
                <a:gd name="connsiteX2" fmla="*/ 4914900 w 4933950"/>
                <a:gd name="connsiteY2" fmla="*/ 7086600 h 7086600"/>
                <a:gd name="connsiteX3" fmla="*/ 4152900 w 4933950"/>
                <a:gd name="connsiteY3" fmla="*/ 7086600 h 7086600"/>
                <a:gd name="connsiteX4" fmla="*/ 0 w 4933950"/>
                <a:gd name="connsiteY4" fmla="*/ 95250 h 7086600"/>
                <a:gd name="connsiteX0" fmla="*/ 0 w 4943475"/>
                <a:gd name="connsiteY0" fmla="*/ 0 h 6991350"/>
                <a:gd name="connsiteX1" fmla="*/ 4943475 w 4943475"/>
                <a:gd name="connsiteY1" fmla="*/ 1905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27500 w 4943475"/>
                <a:gd name="connsiteY3" fmla="*/ 6851650 h 6991350"/>
                <a:gd name="connsiteX4" fmla="*/ 0 w 4943475"/>
                <a:gd name="connsiteY4" fmla="*/ 0 h 6991350"/>
                <a:gd name="connsiteX0" fmla="*/ 0 w 4943475"/>
                <a:gd name="connsiteY0" fmla="*/ 0 h 6877050"/>
                <a:gd name="connsiteX1" fmla="*/ 4943475 w 4943475"/>
                <a:gd name="connsiteY1" fmla="*/ 0 h 6877050"/>
                <a:gd name="connsiteX2" fmla="*/ 4902200 w 4943475"/>
                <a:gd name="connsiteY2" fmla="*/ 6877050 h 6877050"/>
                <a:gd name="connsiteX3" fmla="*/ 4127500 w 4943475"/>
                <a:gd name="connsiteY3" fmla="*/ 6851650 h 6877050"/>
                <a:gd name="connsiteX4" fmla="*/ 0 w 4943475"/>
                <a:gd name="connsiteY4" fmla="*/ 0 h 68770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262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498561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53617"/>
                <a:gd name="connsiteY0" fmla="*/ 0 h 5062607"/>
                <a:gd name="connsiteX1" fmla="*/ 4943475 w 4953617"/>
                <a:gd name="connsiteY1" fmla="*/ 0 h 5062607"/>
                <a:gd name="connsiteX2" fmla="*/ 4953552 w 4953617"/>
                <a:gd name="connsiteY2" fmla="*/ 5062607 h 5062607"/>
                <a:gd name="connsiteX3" fmla="*/ 0 w 4953617"/>
                <a:gd name="connsiteY3" fmla="*/ 0 h 5062607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617" h="5460172">
                  <a:moveTo>
                    <a:pt x="0" y="0"/>
                  </a:moveTo>
                  <a:lnTo>
                    <a:pt x="4943475" y="0"/>
                  </a:lnTo>
                  <a:cubicBezTo>
                    <a:pt x="4942417" y="2283883"/>
                    <a:pt x="4954610" y="3176289"/>
                    <a:pt x="4953552" y="5460172"/>
                  </a:cubicBezTo>
                  <a:cubicBezTo>
                    <a:pt x="4088664" y="2712463"/>
                    <a:pt x="2971984" y="105143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4000">
                  <a:srgbClr val="368CE2"/>
                </a:gs>
                <a:gs pos="65000">
                  <a:srgbClr val="175BA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796657BB-0DB7-4D7F-B7E7-A4CFB52811F0}"/>
                </a:ext>
              </a:extLst>
            </p:cNvPr>
            <p:cNvSpPr/>
            <p:nvPr/>
          </p:nvSpPr>
          <p:spPr>
            <a:xfrm rot="15935121">
              <a:off x="-129120" y="5264780"/>
              <a:ext cx="1659349" cy="150656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  <a:gd name="connsiteX0" fmla="*/ 0 w 2813057"/>
                <a:gd name="connsiteY0" fmla="*/ 282358 h 2805472"/>
                <a:gd name="connsiteX1" fmla="*/ 904583 w 2813057"/>
                <a:gd name="connsiteY1" fmla="*/ 0 h 2805472"/>
                <a:gd name="connsiteX2" fmla="*/ 2377882 w 2813057"/>
                <a:gd name="connsiteY2" fmla="*/ 1947997 h 2805472"/>
                <a:gd name="connsiteX3" fmla="*/ 2639977 w 2813057"/>
                <a:gd name="connsiteY3" fmla="*/ 2735638 h 2805472"/>
                <a:gd name="connsiteX4" fmla="*/ 0 w 2813057"/>
                <a:gd name="connsiteY4" fmla="*/ 282358 h 2805472"/>
                <a:gd name="connsiteX0" fmla="*/ 0 w 2651798"/>
                <a:gd name="connsiteY0" fmla="*/ 282358 h 2735759"/>
                <a:gd name="connsiteX1" fmla="*/ 904583 w 2651798"/>
                <a:gd name="connsiteY1" fmla="*/ 0 h 2735759"/>
                <a:gd name="connsiteX2" fmla="*/ 2377882 w 2651798"/>
                <a:gd name="connsiteY2" fmla="*/ 1947997 h 2735759"/>
                <a:gd name="connsiteX3" fmla="*/ 2639977 w 2651798"/>
                <a:gd name="connsiteY3" fmla="*/ 2735638 h 2735759"/>
                <a:gd name="connsiteX4" fmla="*/ 2206529 w 2651798"/>
                <a:gd name="connsiteY4" fmla="*/ 1993045 h 2735759"/>
                <a:gd name="connsiteX5" fmla="*/ 0 w 2651798"/>
                <a:gd name="connsiteY5" fmla="*/ 282358 h 2735759"/>
                <a:gd name="connsiteX0" fmla="*/ 0 w 2526334"/>
                <a:gd name="connsiteY0" fmla="*/ 282358 h 2199382"/>
                <a:gd name="connsiteX1" fmla="*/ 904583 w 2526334"/>
                <a:gd name="connsiteY1" fmla="*/ 0 h 2199382"/>
                <a:gd name="connsiteX2" fmla="*/ 2377882 w 2526334"/>
                <a:gd name="connsiteY2" fmla="*/ 1947997 h 2199382"/>
                <a:gd name="connsiteX3" fmla="*/ 2206529 w 2526334"/>
                <a:gd name="connsiteY3" fmla="*/ 1993045 h 2199382"/>
                <a:gd name="connsiteX4" fmla="*/ 0 w 2526334"/>
                <a:gd name="connsiteY4" fmla="*/ 282358 h 219938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964874"/>
                <a:gd name="connsiteY0" fmla="*/ 799792 h 1993045"/>
                <a:gd name="connsiteX1" fmla="*/ 491575 w 1964874"/>
                <a:gd name="connsiteY1" fmla="*/ 0 h 1993045"/>
                <a:gd name="connsiteX2" fmla="*/ 1964874 w 1964874"/>
                <a:gd name="connsiteY2" fmla="*/ 1947997 h 1993045"/>
                <a:gd name="connsiteX3" fmla="*/ 1793521 w 1964874"/>
                <a:gd name="connsiteY3" fmla="*/ 1993045 h 1993045"/>
                <a:gd name="connsiteX4" fmla="*/ 0 w 1964874"/>
                <a:gd name="connsiteY4" fmla="*/ 799792 h 1993045"/>
                <a:gd name="connsiteX0" fmla="*/ 0 w 1964874"/>
                <a:gd name="connsiteY0" fmla="*/ 806817 h 2000070"/>
                <a:gd name="connsiteX1" fmla="*/ 491575 w 1964874"/>
                <a:gd name="connsiteY1" fmla="*/ 7025 h 2000070"/>
                <a:gd name="connsiteX2" fmla="*/ 682800 w 1964874"/>
                <a:gd name="connsiteY2" fmla="*/ 505678 h 2000070"/>
                <a:gd name="connsiteX3" fmla="*/ 1964874 w 1964874"/>
                <a:gd name="connsiteY3" fmla="*/ 1955022 h 2000070"/>
                <a:gd name="connsiteX4" fmla="*/ 1793521 w 1964874"/>
                <a:gd name="connsiteY4" fmla="*/ 2000070 h 2000070"/>
                <a:gd name="connsiteX5" fmla="*/ 0 w 1964874"/>
                <a:gd name="connsiteY5" fmla="*/ 806817 h 2000070"/>
                <a:gd name="connsiteX0" fmla="*/ 49113 w 2013987"/>
                <a:gd name="connsiteY0" fmla="*/ 806817 h 2000070"/>
                <a:gd name="connsiteX1" fmla="*/ 540688 w 2013987"/>
                <a:gd name="connsiteY1" fmla="*/ 7025 h 2000070"/>
                <a:gd name="connsiteX2" fmla="*/ 731913 w 2013987"/>
                <a:gd name="connsiteY2" fmla="*/ 505678 h 2000070"/>
                <a:gd name="connsiteX3" fmla="*/ 2013987 w 2013987"/>
                <a:gd name="connsiteY3" fmla="*/ 1955022 h 2000070"/>
                <a:gd name="connsiteX4" fmla="*/ 1842634 w 2013987"/>
                <a:gd name="connsiteY4" fmla="*/ 2000070 h 2000070"/>
                <a:gd name="connsiteX5" fmla="*/ 220418 w 2013987"/>
                <a:gd name="connsiteY5" fmla="*/ 943856 h 2000070"/>
                <a:gd name="connsiteX6" fmla="*/ 49113 w 2013987"/>
                <a:gd name="connsiteY6" fmla="*/ 806817 h 2000070"/>
                <a:gd name="connsiteX0" fmla="*/ 49113 w 2013987"/>
                <a:gd name="connsiteY0" fmla="*/ 301139 h 1494392"/>
                <a:gd name="connsiteX1" fmla="*/ 731913 w 2013987"/>
                <a:gd name="connsiteY1" fmla="*/ 0 h 1494392"/>
                <a:gd name="connsiteX2" fmla="*/ 2013987 w 2013987"/>
                <a:gd name="connsiteY2" fmla="*/ 1449344 h 1494392"/>
                <a:gd name="connsiteX3" fmla="*/ 1842634 w 2013987"/>
                <a:gd name="connsiteY3" fmla="*/ 1494392 h 1494392"/>
                <a:gd name="connsiteX4" fmla="*/ 220418 w 2013987"/>
                <a:gd name="connsiteY4" fmla="*/ 438178 h 1494392"/>
                <a:gd name="connsiteX5" fmla="*/ 49113 w 2013987"/>
                <a:gd name="connsiteY5" fmla="*/ 301139 h 1494392"/>
                <a:gd name="connsiteX0" fmla="*/ 178078 w 1926623"/>
                <a:gd name="connsiteY0" fmla="*/ 0 h 1520472"/>
                <a:gd name="connsiteX1" fmla="*/ 644549 w 1926623"/>
                <a:gd name="connsiteY1" fmla="*/ 26080 h 1520472"/>
                <a:gd name="connsiteX2" fmla="*/ 1926623 w 1926623"/>
                <a:gd name="connsiteY2" fmla="*/ 1475424 h 1520472"/>
                <a:gd name="connsiteX3" fmla="*/ 1755270 w 1926623"/>
                <a:gd name="connsiteY3" fmla="*/ 1520472 h 1520472"/>
                <a:gd name="connsiteX4" fmla="*/ 133054 w 1926623"/>
                <a:gd name="connsiteY4" fmla="*/ 464258 h 1520472"/>
                <a:gd name="connsiteX5" fmla="*/ 178078 w 1926623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06568"/>
                <a:gd name="connsiteX1" fmla="*/ 511495 w 1793569"/>
                <a:gd name="connsiteY1" fmla="*/ 26080 h 1506568"/>
                <a:gd name="connsiteX2" fmla="*/ 1793569 w 1793569"/>
                <a:gd name="connsiteY2" fmla="*/ 1475424 h 1506568"/>
                <a:gd name="connsiteX3" fmla="*/ 1534920 w 1793569"/>
                <a:gd name="connsiteY3" fmla="*/ 1506568 h 1506568"/>
                <a:gd name="connsiteX4" fmla="*/ 0 w 1793569"/>
                <a:gd name="connsiteY4" fmla="*/ 464258 h 1506568"/>
                <a:gd name="connsiteX5" fmla="*/ 45024 w 179356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9349" h="1506568">
                  <a:moveTo>
                    <a:pt x="45024" y="0"/>
                  </a:moveTo>
                  <a:lnTo>
                    <a:pt x="511495" y="26080"/>
                  </a:lnTo>
                  <a:cubicBezTo>
                    <a:pt x="491835" y="444911"/>
                    <a:pt x="632020" y="818997"/>
                    <a:pt x="1659349" y="1419683"/>
                  </a:cubicBezTo>
                  <a:cubicBezTo>
                    <a:pt x="1524021" y="1507714"/>
                    <a:pt x="1651616" y="1417965"/>
                    <a:pt x="1534920" y="1506568"/>
                  </a:cubicBezTo>
                  <a:cubicBezTo>
                    <a:pt x="1161825" y="1401576"/>
                    <a:pt x="231640" y="915880"/>
                    <a:pt x="0" y="464258"/>
                  </a:cubicBezTo>
                  <a:cubicBezTo>
                    <a:pt x="35735" y="14172"/>
                    <a:pt x="-8354" y="156139"/>
                    <a:pt x="45024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C7CDB10-0BEF-401E-B86C-6BC51CC56DB6}"/>
                </a:ext>
              </a:extLst>
            </p:cNvPr>
            <p:cNvSpPr/>
            <p:nvPr/>
          </p:nvSpPr>
          <p:spPr>
            <a:xfrm rot="11721485">
              <a:off x="130587" y="4097994"/>
              <a:ext cx="2639977" cy="273563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9977" h="2735638">
                  <a:moveTo>
                    <a:pt x="0" y="282358"/>
                  </a:moveTo>
                  <a:lnTo>
                    <a:pt x="904583" y="0"/>
                  </a:lnTo>
                  <a:cubicBezTo>
                    <a:pt x="1871295" y="579513"/>
                    <a:pt x="2301915" y="1603675"/>
                    <a:pt x="2639977" y="2735638"/>
                  </a:cubicBezTo>
                  <a:cubicBezTo>
                    <a:pt x="2000290" y="1708450"/>
                    <a:pt x="1763637" y="823771"/>
                    <a:pt x="0" y="28235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0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5D712-E010-491D-9370-C6FF40BB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37D91-ACE0-4BF0-BD0D-0EF5FCF6D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19AB60-51F0-4A26-96A3-626C796B2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F98F7B-E138-4279-AFBA-63A604A6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5B8387-E921-4EDA-98BB-9374AB93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CA4F117-3F1F-476C-90E5-595168D5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95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3BF13-4A26-4C8B-942E-8EE2A92F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A50CC-0352-4860-BE31-3A57E31AF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65B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C0125C-B6C7-4BBF-9F74-EB4A4B54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652283-F512-4815-B5CF-452A9AE45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65B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9AE14E-01C4-45EA-B086-FEE0E453D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A80B06-8DD7-4AEC-934C-67DB4FF4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F20F8D-EE21-43F0-BF93-C8B2FFB1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F8B24C47-D3DE-4C56-901D-D54C98E9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47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80D9D-B3BF-436E-9345-859923DD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6C16FB-9D06-4C3E-A3AC-535443BE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D50B44-E0D8-4B27-BAA7-2E838B82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7693B-7263-455D-BA4B-B35F0EB9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2E596D6-AB8B-446A-AE31-2DB7408FFCF7}"/>
              </a:ext>
            </a:extLst>
          </p:cNvPr>
          <p:cNvSpPr/>
          <p:nvPr/>
        </p:nvSpPr>
        <p:spPr>
          <a:xfrm rot="10800000" flipH="1">
            <a:off x="9461863" y="4402182"/>
            <a:ext cx="2743200" cy="2481943"/>
          </a:xfrm>
          <a:custGeom>
            <a:avLst/>
            <a:gdLst>
              <a:gd name="connsiteX0" fmla="*/ 0 w 4933950"/>
              <a:gd name="connsiteY0" fmla="*/ 0 h 7143750"/>
              <a:gd name="connsiteX1" fmla="*/ 4933950 w 4933950"/>
              <a:gd name="connsiteY1" fmla="*/ 57150 h 7143750"/>
              <a:gd name="connsiteX2" fmla="*/ 4914900 w 4933950"/>
              <a:gd name="connsiteY2" fmla="*/ 7143750 h 7143750"/>
              <a:gd name="connsiteX3" fmla="*/ 4152900 w 4933950"/>
              <a:gd name="connsiteY3" fmla="*/ 7143750 h 7143750"/>
              <a:gd name="connsiteX4" fmla="*/ 0 w 4933950"/>
              <a:gd name="connsiteY4" fmla="*/ 0 h 7143750"/>
              <a:gd name="connsiteX0" fmla="*/ 0 w 4933950"/>
              <a:gd name="connsiteY0" fmla="*/ 95250 h 7086600"/>
              <a:gd name="connsiteX1" fmla="*/ 4933950 w 4933950"/>
              <a:gd name="connsiteY1" fmla="*/ 0 h 7086600"/>
              <a:gd name="connsiteX2" fmla="*/ 4914900 w 4933950"/>
              <a:gd name="connsiteY2" fmla="*/ 7086600 h 7086600"/>
              <a:gd name="connsiteX3" fmla="*/ 4152900 w 4933950"/>
              <a:gd name="connsiteY3" fmla="*/ 7086600 h 7086600"/>
              <a:gd name="connsiteX4" fmla="*/ 0 w 4933950"/>
              <a:gd name="connsiteY4" fmla="*/ 95250 h 7086600"/>
              <a:gd name="connsiteX0" fmla="*/ 0 w 4943475"/>
              <a:gd name="connsiteY0" fmla="*/ 0 h 6991350"/>
              <a:gd name="connsiteX1" fmla="*/ 4943475 w 4943475"/>
              <a:gd name="connsiteY1" fmla="*/ 1905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27500 w 4943475"/>
              <a:gd name="connsiteY3" fmla="*/ 6851650 h 6991350"/>
              <a:gd name="connsiteX4" fmla="*/ 0 w 4943475"/>
              <a:gd name="connsiteY4" fmla="*/ 0 h 6991350"/>
              <a:gd name="connsiteX0" fmla="*/ 0 w 4943475"/>
              <a:gd name="connsiteY0" fmla="*/ 0 h 6877050"/>
              <a:gd name="connsiteX1" fmla="*/ 4943475 w 4943475"/>
              <a:gd name="connsiteY1" fmla="*/ 0 h 6877050"/>
              <a:gd name="connsiteX2" fmla="*/ 4902200 w 4943475"/>
              <a:gd name="connsiteY2" fmla="*/ 6877050 h 6877050"/>
              <a:gd name="connsiteX3" fmla="*/ 4127500 w 4943475"/>
              <a:gd name="connsiteY3" fmla="*/ 6851650 h 6877050"/>
              <a:gd name="connsiteX4" fmla="*/ 0 w 4943475"/>
              <a:gd name="connsiteY4" fmla="*/ 0 h 68770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262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498561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53617"/>
              <a:gd name="connsiteY0" fmla="*/ 0 h 5062607"/>
              <a:gd name="connsiteX1" fmla="*/ 4943475 w 4953617"/>
              <a:gd name="connsiteY1" fmla="*/ 0 h 5062607"/>
              <a:gd name="connsiteX2" fmla="*/ 4953552 w 4953617"/>
              <a:gd name="connsiteY2" fmla="*/ 5062607 h 5062607"/>
              <a:gd name="connsiteX3" fmla="*/ 0 w 4953617"/>
              <a:gd name="connsiteY3" fmla="*/ 0 h 5062607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617" h="5460172">
                <a:moveTo>
                  <a:pt x="0" y="0"/>
                </a:moveTo>
                <a:lnTo>
                  <a:pt x="4943475" y="0"/>
                </a:lnTo>
                <a:cubicBezTo>
                  <a:pt x="4942417" y="2283883"/>
                  <a:pt x="4954610" y="3176289"/>
                  <a:pt x="4953552" y="5460172"/>
                </a:cubicBezTo>
                <a:cubicBezTo>
                  <a:pt x="4088664" y="2712463"/>
                  <a:pt x="2971984" y="1051431"/>
                  <a:pt x="0" y="0"/>
                </a:cubicBezTo>
                <a:close/>
              </a:path>
            </a:pathLst>
          </a:custGeom>
          <a:gradFill flip="none" rotWithShape="1">
            <a:gsLst>
              <a:gs pos="14000">
                <a:srgbClr val="368CE2"/>
              </a:gs>
              <a:gs pos="65000">
                <a:srgbClr val="175BA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62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7EE351-AF85-4D35-8763-F7A96074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3FE3A-3181-4C01-AD7C-3E194B14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A15F0B0-BE48-401E-A624-CFBB740E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5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A1A79-1F64-410C-AC1E-2F5416EF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65BA0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C4CFA-B007-4BFB-A6C6-B1831D971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34FB9-678E-40A9-963E-1D52BD7CA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solidFill>
            <a:srgbClr val="64A7EA"/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50CE3E-B1BB-4ADE-B442-9694174A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8DD219-69E7-43FB-8F62-5E52AF03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920E8EF8-0691-4A95-9878-CABABA77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7215310-D665-478C-949F-A0F19632ECE1}"/>
              </a:ext>
            </a:extLst>
          </p:cNvPr>
          <p:cNvSpPr/>
          <p:nvPr/>
        </p:nvSpPr>
        <p:spPr>
          <a:xfrm rot="10800000" flipH="1">
            <a:off x="9461863" y="4402182"/>
            <a:ext cx="2743200" cy="2481943"/>
          </a:xfrm>
          <a:custGeom>
            <a:avLst/>
            <a:gdLst>
              <a:gd name="connsiteX0" fmla="*/ 0 w 4933950"/>
              <a:gd name="connsiteY0" fmla="*/ 0 h 7143750"/>
              <a:gd name="connsiteX1" fmla="*/ 4933950 w 4933950"/>
              <a:gd name="connsiteY1" fmla="*/ 57150 h 7143750"/>
              <a:gd name="connsiteX2" fmla="*/ 4914900 w 4933950"/>
              <a:gd name="connsiteY2" fmla="*/ 7143750 h 7143750"/>
              <a:gd name="connsiteX3" fmla="*/ 4152900 w 4933950"/>
              <a:gd name="connsiteY3" fmla="*/ 7143750 h 7143750"/>
              <a:gd name="connsiteX4" fmla="*/ 0 w 4933950"/>
              <a:gd name="connsiteY4" fmla="*/ 0 h 7143750"/>
              <a:gd name="connsiteX0" fmla="*/ 0 w 4933950"/>
              <a:gd name="connsiteY0" fmla="*/ 95250 h 7086600"/>
              <a:gd name="connsiteX1" fmla="*/ 4933950 w 4933950"/>
              <a:gd name="connsiteY1" fmla="*/ 0 h 7086600"/>
              <a:gd name="connsiteX2" fmla="*/ 4914900 w 4933950"/>
              <a:gd name="connsiteY2" fmla="*/ 7086600 h 7086600"/>
              <a:gd name="connsiteX3" fmla="*/ 4152900 w 4933950"/>
              <a:gd name="connsiteY3" fmla="*/ 7086600 h 7086600"/>
              <a:gd name="connsiteX4" fmla="*/ 0 w 4933950"/>
              <a:gd name="connsiteY4" fmla="*/ 95250 h 7086600"/>
              <a:gd name="connsiteX0" fmla="*/ 0 w 4943475"/>
              <a:gd name="connsiteY0" fmla="*/ 0 h 6991350"/>
              <a:gd name="connsiteX1" fmla="*/ 4943475 w 4943475"/>
              <a:gd name="connsiteY1" fmla="*/ 1905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27500 w 4943475"/>
              <a:gd name="connsiteY3" fmla="*/ 6851650 h 6991350"/>
              <a:gd name="connsiteX4" fmla="*/ 0 w 4943475"/>
              <a:gd name="connsiteY4" fmla="*/ 0 h 6991350"/>
              <a:gd name="connsiteX0" fmla="*/ 0 w 4943475"/>
              <a:gd name="connsiteY0" fmla="*/ 0 h 6877050"/>
              <a:gd name="connsiteX1" fmla="*/ 4943475 w 4943475"/>
              <a:gd name="connsiteY1" fmla="*/ 0 h 6877050"/>
              <a:gd name="connsiteX2" fmla="*/ 4902200 w 4943475"/>
              <a:gd name="connsiteY2" fmla="*/ 6877050 h 6877050"/>
              <a:gd name="connsiteX3" fmla="*/ 4127500 w 4943475"/>
              <a:gd name="connsiteY3" fmla="*/ 6851650 h 6877050"/>
              <a:gd name="connsiteX4" fmla="*/ 0 w 4943475"/>
              <a:gd name="connsiteY4" fmla="*/ 0 h 68770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262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498561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53617"/>
              <a:gd name="connsiteY0" fmla="*/ 0 h 5062607"/>
              <a:gd name="connsiteX1" fmla="*/ 4943475 w 4953617"/>
              <a:gd name="connsiteY1" fmla="*/ 0 h 5062607"/>
              <a:gd name="connsiteX2" fmla="*/ 4953552 w 4953617"/>
              <a:gd name="connsiteY2" fmla="*/ 5062607 h 5062607"/>
              <a:gd name="connsiteX3" fmla="*/ 0 w 4953617"/>
              <a:gd name="connsiteY3" fmla="*/ 0 h 5062607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617" h="5460172">
                <a:moveTo>
                  <a:pt x="0" y="0"/>
                </a:moveTo>
                <a:lnTo>
                  <a:pt x="4943475" y="0"/>
                </a:lnTo>
                <a:cubicBezTo>
                  <a:pt x="4942417" y="2283883"/>
                  <a:pt x="4954610" y="3176289"/>
                  <a:pt x="4953552" y="5460172"/>
                </a:cubicBezTo>
                <a:cubicBezTo>
                  <a:pt x="4088664" y="2712463"/>
                  <a:pt x="2971984" y="1051431"/>
                  <a:pt x="0" y="0"/>
                </a:cubicBezTo>
                <a:close/>
              </a:path>
            </a:pathLst>
          </a:custGeom>
          <a:gradFill flip="none" rotWithShape="1">
            <a:gsLst>
              <a:gs pos="14000">
                <a:srgbClr val="368CE2"/>
              </a:gs>
              <a:gs pos="65000">
                <a:srgbClr val="175BA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49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C983E-C6E4-4907-B576-E2AC573E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429166-A82F-4CA0-AD3E-94C0864F5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A8036E-7A42-4447-AE59-543302518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A0D324-91C1-426D-B78E-763D5296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8629B2-F2C1-4069-A6F2-EB1CE5F1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FB5E164-5AEA-4A6E-9E9B-6A54281A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67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993130-FB24-4781-9D9E-E79A5A4E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38B038-7D17-4F5B-AB0B-19911EEB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4982E-BF50-4AB6-823A-92DDB1EE7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C55C0-B862-4A70-B766-AB45B886F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B1A4A-BF7B-4CCE-AA1E-B0DA04878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5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irxemic.github.io/Interstellar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32D87-430B-41A4-93A6-226736719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682" y="17662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informatique : simulation de trou noir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0AA23E-6E2D-4FC1-803C-49A2DC069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6761" y="4397911"/>
            <a:ext cx="7863841" cy="932416"/>
          </a:xfrm>
        </p:spPr>
        <p:txBody>
          <a:bodyPr/>
          <a:lstStyle/>
          <a:p>
            <a:r>
              <a:rPr lang="fr-FR" dirty="0"/>
              <a:t>Florent Dupont, Marie-Clémentine </a:t>
            </a:r>
            <a:r>
              <a:rPr lang="fr-FR" dirty="0" err="1"/>
              <a:t>Quilleriet</a:t>
            </a:r>
            <a:r>
              <a:rPr lang="fr-FR" dirty="0"/>
              <a:t>, Camille Srecki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E49D327E-C9F4-4AAF-8EFD-FCCC94F5C564}"/>
              </a:ext>
            </a:extLst>
          </p:cNvPr>
          <p:cNvSpPr txBox="1">
            <a:spLocks/>
          </p:cNvSpPr>
          <p:nvPr/>
        </p:nvSpPr>
        <p:spPr>
          <a:xfrm>
            <a:off x="2236761" y="5326656"/>
            <a:ext cx="7863841" cy="932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165BA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0" dirty="0">
                <a:solidFill>
                  <a:schemeClr val="bg1">
                    <a:lumMod val="50000"/>
                  </a:schemeClr>
                </a:solidFill>
              </a:rPr>
              <a:t>Tuteur : </a:t>
            </a:r>
            <a:r>
              <a:rPr lang="fr-FR" i="0" dirty="0" err="1">
                <a:solidFill>
                  <a:schemeClr val="bg1">
                    <a:lumMod val="50000"/>
                  </a:schemeClr>
                </a:solidFill>
              </a:rPr>
              <a:t>Nikolas</a:t>
            </a:r>
            <a:r>
              <a:rPr lang="fr-FR" i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bg1">
                    <a:lumMod val="50000"/>
                  </a:schemeClr>
                </a:solidFill>
              </a:rPr>
              <a:t>Stott</a:t>
            </a:r>
            <a:endParaRPr lang="fr-FR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8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2ABA-DC36-4875-876C-5553AC78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</a:t>
            </a:r>
          </a:p>
        </p:txBody>
      </p:sp>
    </p:spTree>
    <p:extLst>
      <p:ext uri="{BB962C8B-B14F-4D97-AF65-F5344CB8AC3E}">
        <p14:creationId xmlns:p14="http://schemas.microsoft.com/office/powerpoint/2010/main" val="82954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93A29-7B55-4F2C-92DC-2F67332B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kern="1200" dirty="0">
                <a:latin typeface="+mj-lt"/>
                <a:ea typeface="+mj-ea"/>
                <a:cs typeface="+mj-cs"/>
              </a:rPr>
              <a:t>Qu’est-ce qu’un trou noir ? </a:t>
            </a:r>
          </a:p>
        </p:txBody>
      </p:sp>
      <p:pic>
        <p:nvPicPr>
          <p:cNvPr id="1026" name="Picture 2" descr="Voici la première véritable photo d'un trou noir, diffusée mercredi 10 avril 2019. Il s'agit de M87*, un mastodonte situé à 55 millions d'années-lumière de nous. Sa masse est équivalente à 6 milliards de Soleil, son diamètre est de 36 milliards (!) de kilomètres.">
            <a:extLst>
              <a:ext uri="{FF2B5EF4-FFF2-40B4-BE49-F238E27FC236}">
                <a16:creationId xmlns:a16="http://schemas.microsoft.com/office/drawing/2014/main" id="{DB8E093F-7288-4AE8-A9A6-96899A432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6" r="16780" b="-1"/>
          <a:stretch/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3442DDE-7C42-48BC-9F45-AA4EF5105133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fr-FR" sz="2800" dirty="0"/>
              <a:t>- Décrit par les équations d’Einstein de la relativité générale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fr-FR" sz="2800" dirty="0"/>
              <a:t>- Plusieurs outils à disposition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Métrique de </a:t>
            </a:r>
            <a:r>
              <a:rPr lang="fr-FR" sz="2800" dirty="0" err="1"/>
              <a:t>Schwarzschild</a:t>
            </a:r>
            <a:endParaRPr lang="fr-FR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Métrique de Kerr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Coordonnées de Boyer-</a:t>
            </a:r>
            <a:r>
              <a:rPr lang="fr-FR" sz="2800" dirty="0" err="1"/>
              <a:t>Lindquist</a:t>
            </a:r>
            <a:r>
              <a:rPr lang="fr-FR" sz="2800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9618E2-4FE0-4442-A838-4975D5A69EC2}"/>
              </a:ext>
            </a:extLst>
          </p:cNvPr>
          <p:cNvSpPr txBox="1"/>
          <p:nvPr/>
        </p:nvSpPr>
        <p:spPr>
          <a:xfrm>
            <a:off x="952500" y="561975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Event horizon </a:t>
            </a:r>
            <a:r>
              <a:rPr lang="fr-FR" dirty="0" err="1">
                <a:solidFill>
                  <a:schemeClr val="bg1"/>
                </a:solidFill>
              </a:rPr>
              <a:t>telescope</a:t>
            </a:r>
            <a:r>
              <a:rPr lang="fr-FR" dirty="0">
                <a:solidFill>
                  <a:schemeClr val="bg1"/>
                </a:solidFill>
              </a:rPr>
              <a:t>, 10 avril 2019</a:t>
            </a:r>
          </a:p>
        </p:txBody>
      </p:sp>
    </p:spTree>
    <p:extLst>
      <p:ext uri="{BB962C8B-B14F-4D97-AF65-F5344CB8AC3E}">
        <p14:creationId xmlns:p14="http://schemas.microsoft.com/office/powerpoint/2010/main" val="400721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93A29-7B55-4F2C-92DC-2F67332B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C0A71A-0DBA-496F-AC60-03D4509D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4" y="1512703"/>
            <a:ext cx="4540028" cy="27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F98D01D-25AF-4E02-982A-794A6C563A0E}"/>
              </a:ext>
            </a:extLst>
          </p:cNvPr>
          <p:cNvSpPr txBox="1"/>
          <p:nvPr/>
        </p:nvSpPr>
        <p:spPr>
          <a:xfrm>
            <a:off x="488094" y="4238566"/>
            <a:ext cx="471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“Image of a spherical black hole with thin accretion disk”, J.-P. </a:t>
            </a:r>
            <a:r>
              <a:rPr lang="en-US" sz="1200" dirty="0" err="1"/>
              <a:t>Luminet</a:t>
            </a:r>
            <a:r>
              <a:rPr lang="en-US" sz="1200" dirty="0"/>
              <a:t>, </a:t>
            </a:r>
            <a:r>
              <a:rPr lang="fr-FR" sz="1200" i="1" dirty="0" err="1"/>
              <a:t>Astronomy</a:t>
            </a:r>
            <a:r>
              <a:rPr lang="fr-FR" sz="1200" i="1" dirty="0"/>
              <a:t> and </a:t>
            </a:r>
            <a:r>
              <a:rPr lang="fr-FR" sz="1200" i="1" dirty="0" err="1"/>
              <a:t>Astrophysics</a:t>
            </a:r>
            <a:r>
              <a:rPr lang="fr-FR" sz="1200" dirty="0"/>
              <a:t>,</a:t>
            </a:r>
            <a:r>
              <a:rPr lang="en-US" sz="1200" dirty="0"/>
              <a:t> Mai 1979</a:t>
            </a:r>
            <a:endParaRPr lang="fr-FR" sz="1200" dirty="0"/>
          </a:p>
        </p:txBody>
      </p:sp>
      <p:pic>
        <p:nvPicPr>
          <p:cNvPr id="4100" name="Picture 4" descr="La simulation de trou noir entouré d'un disque d'accrétion montrée dans &quot;Interstellar&quot; ">
            <a:extLst>
              <a:ext uri="{FF2B5EF4-FFF2-40B4-BE49-F238E27FC236}">
                <a16:creationId xmlns:a16="http://schemas.microsoft.com/office/drawing/2014/main" id="{3DD9163F-C99E-42D7-BF32-607179439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5" b="8806"/>
          <a:stretch/>
        </p:blipFill>
        <p:spPr bwMode="auto">
          <a:xfrm>
            <a:off x="5874355" y="570374"/>
            <a:ext cx="4540028" cy="252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F178F1-8BD3-43A8-9722-1B138C27F89A}"/>
              </a:ext>
            </a:extLst>
          </p:cNvPr>
          <p:cNvSpPr txBox="1"/>
          <p:nvPr/>
        </p:nvSpPr>
        <p:spPr>
          <a:xfrm>
            <a:off x="6355274" y="3126493"/>
            <a:ext cx="357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/>
              <a:t>Interstellar</a:t>
            </a:r>
            <a:endParaRPr lang="fr-FR" sz="1200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F617A6-072A-4422-A229-5632F60C56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21" r="12928" b="26486"/>
          <a:stretch/>
        </p:blipFill>
        <p:spPr>
          <a:xfrm>
            <a:off x="5874355" y="3657672"/>
            <a:ext cx="4540029" cy="246611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9182E75-4979-4335-AADF-95524242A254}"/>
              </a:ext>
            </a:extLst>
          </p:cNvPr>
          <p:cNvSpPr txBox="1"/>
          <p:nvPr/>
        </p:nvSpPr>
        <p:spPr>
          <a:xfrm>
            <a:off x="6355274" y="6123790"/>
            <a:ext cx="357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hlinkClick r:id="rId5"/>
              </a:rPr>
              <a:t>https://sirxemic.github.io/Interstellar/</a:t>
            </a:r>
            <a:endParaRPr lang="fr-FR" sz="12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146EB3-1B88-45F4-BC05-4965FE8CB4C2}"/>
              </a:ext>
            </a:extLst>
          </p:cNvPr>
          <p:cNvSpPr txBox="1"/>
          <p:nvPr/>
        </p:nvSpPr>
        <p:spPr>
          <a:xfrm>
            <a:off x="488094" y="4986603"/>
            <a:ext cx="4714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- Effet de lentille gravitationnelle</a:t>
            </a:r>
          </a:p>
        </p:txBody>
      </p:sp>
    </p:spTree>
    <p:extLst>
      <p:ext uri="{BB962C8B-B14F-4D97-AF65-F5344CB8AC3E}">
        <p14:creationId xmlns:p14="http://schemas.microsoft.com/office/powerpoint/2010/main" val="223695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7B419-23CD-4187-9D1B-AE73CDE3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utilisateurs :</a:t>
            </a:r>
          </a:p>
        </p:txBody>
      </p:sp>
      <p:pic>
        <p:nvPicPr>
          <p:cNvPr id="1026" name="Picture 2" descr="Python Concepts - Wikiversity">
            <a:extLst>
              <a:ext uri="{FF2B5EF4-FFF2-40B4-BE49-F238E27FC236}">
                <a16:creationId xmlns:a16="http://schemas.microsoft.com/office/drawing/2014/main" id="{2A132169-3CA7-4101-843B-ABF98AFC1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125" y="365125"/>
            <a:ext cx="1147349" cy="114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816A3-E202-4CFE-B12A-38E5C009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du trou noir :</a:t>
            </a:r>
          </a:p>
        </p:txBody>
      </p:sp>
      <p:pic>
        <p:nvPicPr>
          <p:cNvPr id="2050" name="Picture 2" descr="Programmare in C++ lezione 1 - Millennium Technology">
            <a:extLst>
              <a:ext uri="{FF2B5EF4-FFF2-40B4-BE49-F238E27FC236}">
                <a16:creationId xmlns:a16="http://schemas.microsoft.com/office/drawing/2014/main" id="{B3D3A4BC-17CD-4DE2-949C-1C3B91E6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8" y="19878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Groupe 2062">
            <a:extLst>
              <a:ext uri="{FF2B5EF4-FFF2-40B4-BE49-F238E27FC236}">
                <a16:creationId xmlns:a16="http://schemas.microsoft.com/office/drawing/2014/main" id="{159D1AAF-0692-43DF-B004-B9AC9EEA0EBF}"/>
              </a:ext>
            </a:extLst>
          </p:cNvPr>
          <p:cNvGrpSpPr/>
          <p:nvPr/>
        </p:nvGrpSpPr>
        <p:grpSpPr>
          <a:xfrm>
            <a:off x="2319135" y="1577139"/>
            <a:ext cx="7019066" cy="4915736"/>
            <a:chOff x="2319135" y="1577139"/>
            <a:chExt cx="7019066" cy="4915736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FB9CAF83-B294-4391-9E33-B943DF605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3002" y="1992949"/>
              <a:ext cx="2769252" cy="447905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85411692-773E-47D7-AAE8-ED0D888C6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148" y="2649388"/>
              <a:ext cx="444323" cy="72098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30818C40-473E-4F2F-9208-CE66A7A188C9}"/>
                </a:ext>
              </a:extLst>
            </p:cNvPr>
            <p:cNvGrpSpPr/>
            <p:nvPr/>
          </p:nvGrpSpPr>
          <p:grpSpPr>
            <a:xfrm>
              <a:off x="2319135" y="1577139"/>
              <a:ext cx="7019066" cy="4915736"/>
              <a:chOff x="3458816" y="131373"/>
              <a:chExt cx="5923047" cy="585861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DCB6FD-6782-4D3C-833B-7DCFFE252BC3}"/>
                  </a:ext>
                </a:extLst>
              </p:cNvPr>
              <p:cNvSpPr/>
              <p:nvPr/>
            </p:nvSpPr>
            <p:spPr>
              <a:xfrm>
                <a:off x="3458817" y="569844"/>
                <a:ext cx="5883966" cy="397565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BBD21D5E-B731-4111-B757-E7F8E68FF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922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8342D194-0E52-4398-AE11-92BAD554E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4157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6ED29C1-538C-4D56-9D0A-920D42BC4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4348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28C111A4-7FB4-4024-AFE9-EC8AA33EF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6956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E805F02E-CB7B-4470-A833-BDD68FF3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6435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4BFBD874-E0E7-47C3-A722-E85BA8F3FC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818" y="3200400"/>
                <a:ext cx="58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29811532-BBE6-499F-87DB-EB70C99C82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818" y="3879574"/>
                <a:ext cx="58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E1BE1068-6B88-4235-B929-C03B8C7852C4}"/>
                  </a:ext>
                </a:extLst>
              </p:cNvPr>
              <p:cNvCxnSpPr/>
              <p:nvPr/>
            </p:nvCxnSpPr>
            <p:spPr>
              <a:xfrm>
                <a:off x="3458817" y="569844"/>
                <a:ext cx="636105" cy="542013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47F03828-542C-44DF-ABED-3F8EEBA7716E}"/>
                  </a:ext>
                </a:extLst>
              </p:cNvPr>
              <p:cNvCxnSpPr/>
              <p:nvPr/>
            </p:nvCxnSpPr>
            <p:spPr>
              <a:xfrm flipH="1">
                <a:off x="4094922" y="4545496"/>
                <a:ext cx="5247861" cy="143123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DAAD799-FA22-4B01-9705-F20377FBD5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4921" y="569844"/>
                <a:ext cx="5227983" cy="540688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3BDD8845-8C9E-4C5F-B283-D84A33A6B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816" y="4545496"/>
                <a:ext cx="636104" cy="143123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4605604-0F72-4415-AD43-B7E204DC0F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801" y="131373"/>
                <a:ext cx="2399114" cy="579235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FF475504-8C1F-4BF4-967A-CACB511607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801" y="569844"/>
                <a:ext cx="2829337" cy="5420139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CFFECC5C-F2DF-43AE-A6BE-499486C2F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5043" y="1012525"/>
                <a:ext cx="2438872" cy="4977458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FB5C9A7B-427B-4FA0-A1C6-6D4420EB78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4741" y="569844"/>
                <a:ext cx="1883767" cy="5406886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8139E433-F22A-4838-8E09-3FF0A231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0558" y="930970"/>
                <a:ext cx="405847" cy="960785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avec flèche 24">
                <a:extLst>
                  <a:ext uri="{FF2B5EF4-FFF2-40B4-BE49-F238E27FC236}">
                    <a16:creationId xmlns:a16="http://schemas.microsoft.com/office/drawing/2014/main" id="{48F0D7DA-75D9-41CB-9EA9-CE336BC92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2351" y="1709909"/>
                <a:ext cx="406151" cy="85457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E85EB4AD-C79C-4650-BF62-4696B9597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8553" y="1368138"/>
                <a:ext cx="453411" cy="883197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DC77F775-2814-4C09-86C3-F0B0997A2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1922" y="1330185"/>
                <a:ext cx="354496" cy="946213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F4BB9D1-CC38-4CDB-8B60-7413A9AA7B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818" y="2560983"/>
                <a:ext cx="58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7802124F-FE1D-4EA0-99F8-D3F9CF9C7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765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E34BD182-80C1-446B-82AC-4779799F8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8E4BF4F7-46E2-485B-BC0D-C123A0677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5113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4BF1C5C3-AA5B-40FA-B057-5A721EC15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7898" y="1211195"/>
                <a:ext cx="58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33EF4A58-6BD3-41D9-BF15-B7556AEBC2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818" y="1890866"/>
                <a:ext cx="58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B48E4A21-E622-40FA-8A21-558F74B041C9}"/>
                </a:ext>
              </a:extLst>
            </p:cNvPr>
            <p:cNvSpPr/>
            <p:nvPr/>
          </p:nvSpPr>
          <p:spPr>
            <a:xfrm>
              <a:off x="4649665" y="3053259"/>
              <a:ext cx="793073" cy="570280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9" name="Ellipse 2058">
              <a:extLst>
                <a:ext uri="{FF2B5EF4-FFF2-40B4-BE49-F238E27FC236}">
                  <a16:creationId xmlns:a16="http://schemas.microsoft.com/office/drawing/2014/main" id="{851E04ED-3E37-4A33-9CE6-9D43BA58304A}"/>
                </a:ext>
              </a:extLst>
            </p:cNvPr>
            <p:cNvSpPr/>
            <p:nvPr/>
          </p:nvSpPr>
          <p:spPr>
            <a:xfrm>
              <a:off x="4592632" y="3282232"/>
              <a:ext cx="101515" cy="10714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1AAD09B1-EBF3-48C9-980E-9B0354CE8399}"/>
                </a:ext>
              </a:extLst>
            </p:cNvPr>
            <p:cNvSpPr/>
            <p:nvPr/>
          </p:nvSpPr>
          <p:spPr>
            <a:xfrm>
              <a:off x="5019831" y="3002496"/>
              <a:ext cx="101515" cy="10714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5E12B68-1FC8-4D1B-B6D4-D21B05F9A31C}"/>
                </a:ext>
              </a:extLst>
            </p:cNvPr>
            <p:cNvSpPr/>
            <p:nvPr/>
          </p:nvSpPr>
          <p:spPr>
            <a:xfrm>
              <a:off x="5386798" y="3302150"/>
              <a:ext cx="101515" cy="10714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BC3617A-4794-49D0-BE76-4E12E892DA9E}"/>
                </a:ext>
              </a:extLst>
            </p:cNvPr>
            <p:cNvSpPr/>
            <p:nvPr/>
          </p:nvSpPr>
          <p:spPr>
            <a:xfrm>
              <a:off x="4994635" y="3565693"/>
              <a:ext cx="101515" cy="10714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983173E-BCB9-433A-8E31-E6AC06E12B19}"/>
                </a:ext>
              </a:extLst>
            </p:cNvPr>
            <p:cNvSpPr/>
            <p:nvPr/>
          </p:nvSpPr>
          <p:spPr>
            <a:xfrm>
              <a:off x="5004118" y="3307314"/>
              <a:ext cx="101515" cy="107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7109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7F031-BC1D-4D51-9981-B3F4E020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Rotation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70A5674-D5FA-49D5-92A7-E9CC02E54350}"/>
              </a:ext>
            </a:extLst>
          </p:cNvPr>
          <p:cNvGrpSpPr/>
          <p:nvPr/>
        </p:nvGrpSpPr>
        <p:grpSpPr>
          <a:xfrm>
            <a:off x="662609" y="1911228"/>
            <a:ext cx="5777948" cy="4410059"/>
            <a:chOff x="3268366" y="887895"/>
            <a:chExt cx="5655268" cy="481053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13C24728-C3FB-42E4-BC62-FA1FA927C661}"/>
                </a:ext>
              </a:extLst>
            </p:cNvPr>
            <p:cNvGrpSpPr/>
            <p:nvPr/>
          </p:nvGrpSpPr>
          <p:grpSpPr>
            <a:xfrm>
              <a:off x="3268366" y="887895"/>
              <a:ext cx="5655268" cy="4810539"/>
              <a:chOff x="6281536" y="357809"/>
              <a:chExt cx="5655268" cy="4810539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C9706B63-2436-42BB-81DF-74DCB7ED64F5}"/>
                  </a:ext>
                </a:extLst>
              </p:cNvPr>
              <p:cNvSpPr/>
              <p:nvPr/>
            </p:nvSpPr>
            <p:spPr>
              <a:xfrm>
                <a:off x="6281536" y="357809"/>
                <a:ext cx="5655268" cy="4810539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2F92351-3024-4868-A39C-A4CE16493E5B}"/>
                  </a:ext>
                </a:extLst>
              </p:cNvPr>
              <p:cNvSpPr/>
              <p:nvPr/>
            </p:nvSpPr>
            <p:spPr>
              <a:xfrm>
                <a:off x="7605938" y="1363265"/>
                <a:ext cx="3154020" cy="2821677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7EF0819-8BD2-4B31-AF3E-20C049CE0A7F}"/>
                  </a:ext>
                </a:extLst>
              </p:cNvPr>
              <p:cNvSpPr/>
              <p:nvPr/>
            </p:nvSpPr>
            <p:spPr>
              <a:xfrm>
                <a:off x="8252717" y="1827532"/>
                <a:ext cx="1860461" cy="1846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B9A6A3C9-3506-4ACC-9036-25AE8E6310A1}"/>
                  </a:ext>
                </a:extLst>
              </p:cNvPr>
              <p:cNvCxnSpPr>
                <a:cxnSpLocks/>
                <a:endCxn id="6" idx="6"/>
              </p:cNvCxnSpPr>
              <p:nvPr/>
            </p:nvCxnSpPr>
            <p:spPr>
              <a:xfrm>
                <a:off x="9181872" y="2747600"/>
                <a:ext cx="2754932" cy="15479"/>
              </a:xfrm>
              <a:prstGeom prst="straightConnector1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D66A4696-DBAC-4B86-A660-732E08578E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59957" y="1875714"/>
                <a:ext cx="4164" cy="818622"/>
              </a:xfrm>
              <a:prstGeom prst="straightConnector1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F8B2130B-D27D-4529-BDAC-A9D02F025F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67534" y="1468297"/>
                <a:ext cx="631765" cy="129261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C2A668EC-20DD-4C8A-ADE7-1D5923A2DFCF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5743" y="2721114"/>
                    <a:ext cx="111303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fr-F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sz="2000" b="1" i="1" dirty="0">
                      <a:solidFill>
                        <a:srgbClr val="0070C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𝒅𝒊𝒔𝒒𝒖𝒆</m:t>
                          </m:r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639644CD-C83C-40FE-854E-57D07724C9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5743" y="2721114"/>
                    <a:ext cx="111303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25" r="-8750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F4A05355-65F7-4C2C-BE0F-DB2CB049E3AB}"/>
                      </a:ext>
                    </a:extLst>
                  </p:cNvPr>
                  <p:cNvSpPr txBox="1"/>
                  <p:nvPr/>
                </p:nvSpPr>
                <p:spPr>
                  <a:xfrm>
                    <a:off x="10427995" y="2086779"/>
                    <a:ext cx="140573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66BAAE23-C89E-4C2F-8E3D-6300BDEF7F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7995" y="2086779"/>
                    <a:ext cx="140573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692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5CAD6147-F85D-4C26-A7DD-A9AE82753B77}"/>
                      </a:ext>
                    </a:extLst>
                  </p:cNvPr>
                  <p:cNvSpPr txBox="1"/>
                  <p:nvPr/>
                </p:nvSpPr>
                <p:spPr>
                  <a:xfrm>
                    <a:off x="8040718" y="2236454"/>
                    <a:ext cx="1405738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𝒊𝒔𝒄</m:t>
                              </m:r>
                            </m:sub>
                            <m:sup>
                              <m:r>
                                <a:rPr lang="fr-F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</m:oMath>
                      </m:oMathPara>
                    </a14:m>
                    <a:endParaRPr lang="fr-FR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3CFB435F-D625-4F1B-82C8-07E71B4B6E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0718" y="2236454"/>
                    <a:ext cx="1405738" cy="4238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Flèche : en arc 4">
              <a:extLst>
                <a:ext uri="{FF2B5EF4-FFF2-40B4-BE49-F238E27FC236}">
                  <a16:creationId xmlns:a16="http://schemas.microsoft.com/office/drawing/2014/main" id="{B5ADAA97-8F6F-4452-9C6E-73DAFAAEA7E7}"/>
                </a:ext>
              </a:extLst>
            </p:cNvPr>
            <p:cNvSpPr/>
            <p:nvPr/>
          </p:nvSpPr>
          <p:spPr>
            <a:xfrm rot="12290081" flipH="1">
              <a:off x="5108218" y="3064300"/>
              <a:ext cx="2400938" cy="1960703"/>
            </a:xfrm>
            <a:prstGeom prst="circularArrow">
              <a:avLst>
                <a:gd name="adj1" fmla="val 1825"/>
                <a:gd name="adj2" fmla="val 1142319"/>
                <a:gd name="adj3" fmla="val 20457680"/>
                <a:gd name="adj4" fmla="val 17422173"/>
                <a:gd name="adj5" fmla="val 713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4DCEB99-0937-4523-9562-495D8092DC14}"/>
              </a:ext>
            </a:extLst>
          </p:cNvPr>
          <p:cNvGrpSpPr/>
          <p:nvPr/>
        </p:nvGrpSpPr>
        <p:grpSpPr>
          <a:xfrm>
            <a:off x="5205036" y="2049949"/>
            <a:ext cx="6042990" cy="4808051"/>
            <a:chOff x="1351722" y="244333"/>
            <a:chExt cx="8685395" cy="7147892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9236DD-FA31-47F3-A9A7-C2A3B95AA17D}"/>
                </a:ext>
              </a:extLst>
            </p:cNvPr>
            <p:cNvSpPr/>
            <p:nvPr/>
          </p:nvSpPr>
          <p:spPr>
            <a:xfrm>
              <a:off x="4890052" y="2584172"/>
              <a:ext cx="2411896" cy="2375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1B3C6745-E47E-4106-89FE-CE891A947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964714"/>
              <a:ext cx="1" cy="161945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9720489B-0E86-4160-B429-7A0B87747B94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818279"/>
              <a:ext cx="3326297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76AA0E79-44E4-47E5-BBD9-CB3C6908AAF3}"/>
                    </a:ext>
                  </a:extLst>
                </p:cNvPr>
                <p:cNvSpPr txBox="1"/>
                <p:nvPr/>
              </p:nvSpPr>
              <p:spPr>
                <a:xfrm>
                  <a:off x="7301948" y="3818279"/>
                  <a:ext cx="140573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𝒊𝒏𝒕</m:t>
                            </m:r>
                          </m:sub>
                        </m:sSub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14F2FC9E-8E9E-4AB2-842D-09071020D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948" y="3818279"/>
                  <a:ext cx="1405738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549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EEBA44E-D171-4A65-A9C6-8F1F142734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455221"/>
              <a:ext cx="0" cy="1363058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8261BBBB-62E0-4CA0-83CC-605B394BE979}"/>
                    </a:ext>
                  </a:extLst>
                </p:cNvPr>
                <p:cNvSpPr txBox="1"/>
                <p:nvPr/>
              </p:nvSpPr>
              <p:spPr>
                <a:xfrm>
                  <a:off x="5174973" y="1638330"/>
                  <a:ext cx="1405738" cy="506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E1C142A-2E12-4297-B86F-83A668EB9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973" y="1638330"/>
                  <a:ext cx="1405738" cy="506421"/>
                </a:xfrm>
                <a:prstGeom prst="rect">
                  <a:avLst/>
                </a:prstGeom>
                <a:blipFill>
                  <a:blip r:embed="rId3"/>
                  <a:stretch>
                    <a:fillRect b="-32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F4875C9-A10A-4DD3-87B4-6C24E4CECBC5}"/>
                </a:ext>
              </a:extLst>
            </p:cNvPr>
            <p:cNvSpPr/>
            <p:nvPr/>
          </p:nvSpPr>
          <p:spPr>
            <a:xfrm>
              <a:off x="1351722" y="244333"/>
              <a:ext cx="8070574" cy="7147892"/>
            </a:xfrm>
            <a:prstGeom prst="arc">
              <a:avLst>
                <a:gd name="adj1" fmla="val 18055036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B9B9001D-F64C-474B-977D-F2ECE3EDF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4034" y="964714"/>
              <a:ext cx="775253" cy="64117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01B34E6E-00B2-4701-98C5-566B4AAEE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9398" y="1516134"/>
              <a:ext cx="890706" cy="57889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11022A34-A822-4339-A770-FE393DE4C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8681" y="475572"/>
              <a:ext cx="392344" cy="71295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0302E169-AF05-4C49-9671-613B95306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0903" y="2095031"/>
              <a:ext cx="766214" cy="71051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22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1845C-BF9F-4D74-9BF3-6B08CD84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phénomènes physiques :</a:t>
            </a:r>
          </a:p>
        </p:txBody>
      </p:sp>
    </p:spTree>
    <p:extLst>
      <p:ext uri="{BB962C8B-B14F-4D97-AF65-F5344CB8AC3E}">
        <p14:creationId xmlns:p14="http://schemas.microsoft.com/office/powerpoint/2010/main" val="133010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EC96A-05E5-47B1-BE36-8D15C368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 :</a:t>
            </a:r>
          </a:p>
        </p:txBody>
      </p:sp>
      <p:pic>
        <p:nvPicPr>
          <p:cNvPr id="3" name="Picture 2" descr="Python Concepts - Wikiversity">
            <a:extLst>
              <a:ext uri="{FF2B5EF4-FFF2-40B4-BE49-F238E27FC236}">
                <a16:creationId xmlns:a16="http://schemas.microsoft.com/office/drawing/2014/main" id="{4188B54A-6CAB-4692-B862-3E7A4061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125" y="365125"/>
            <a:ext cx="1147349" cy="114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0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E62EA-3CED-4724-A1A5-0E704388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entre langages :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740A496-5EBC-460F-8B2C-5B31E93EDC84}"/>
              </a:ext>
            </a:extLst>
          </p:cNvPr>
          <p:cNvSpPr/>
          <p:nvPr/>
        </p:nvSpPr>
        <p:spPr>
          <a:xfrm>
            <a:off x="576471" y="1921565"/>
            <a:ext cx="4167807" cy="45713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F6F2EFE-38F9-438E-B89B-B4D9E3AAD91C}"/>
              </a:ext>
            </a:extLst>
          </p:cNvPr>
          <p:cNvSpPr/>
          <p:nvPr/>
        </p:nvSpPr>
        <p:spPr>
          <a:xfrm>
            <a:off x="6447183" y="1921565"/>
            <a:ext cx="4167808" cy="45713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Python Concepts - Wikiversity">
            <a:extLst>
              <a:ext uri="{FF2B5EF4-FFF2-40B4-BE49-F238E27FC236}">
                <a16:creationId xmlns:a16="http://schemas.microsoft.com/office/drawing/2014/main" id="{59DEBD6F-48ED-4036-A8CA-B74BB0B89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69" y="2114412"/>
            <a:ext cx="1147349" cy="114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ogrammare in C++ lezione 1 - Millennium Technology">
            <a:extLst>
              <a:ext uri="{FF2B5EF4-FFF2-40B4-BE49-F238E27FC236}">
                <a16:creationId xmlns:a16="http://schemas.microsoft.com/office/drawing/2014/main" id="{CDE94567-5042-4F0D-98E5-F5A044E6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79" y="2025304"/>
            <a:ext cx="1236457" cy="12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B2A979C-3CC3-4DE1-9B8F-96ABB1BFAB41}"/>
              </a:ext>
            </a:extLst>
          </p:cNvPr>
          <p:cNvSpPr txBox="1"/>
          <p:nvPr/>
        </p:nvSpPr>
        <p:spPr>
          <a:xfrm>
            <a:off x="6728172" y="2228033"/>
            <a:ext cx="253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Simulation du trou noir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884AD3-2B87-47B9-9E43-594CA6B857DC}"/>
              </a:ext>
            </a:extLst>
          </p:cNvPr>
          <p:cNvSpPr txBox="1"/>
          <p:nvPr/>
        </p:nvSpPr>
        <p:spPr>
          <a:xfrm>
            <a:off x="997398" y="2412698"/>
            <a:ext cx="253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Main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03191D-1EDC-48A2-9F68-6552C81AFC37}"/>
              </a:ext>
            </a:extLst>
          </p:cNvPr>
          <p:cNvSpPr txBox="1"/>
          <p:nvPr/>
        </p:nvSpPr>
        <p:spPr>
          <a:xfrm>
            <a:off x="997398" y="3419188"/>
            <a:ext cx="34820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Interface utilisateur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Choix des paramètres de simulation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Filtre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9D59848-290F-45DC-A6D9-953CB7A77DDB}"/>
              </a:ext>
            </a:extLst>
          </p:cNvPr>
          <p:cNvSpPr txBox="1"/>
          <p:nvPr/>
        </p:nvSpPr>
        <p:spPr>
          <a:xfrm>
            <a:off x="6728172" y="3568229"/>
            <a:ext cx="3482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Récupération des pixels dans l’image de fond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Calcul des trajectoires et des valeurs de pixel</a:t>
            </a:r>
          </a:p>
          <a:p>
            <a:r>
              <a:rPr lang="fr-FR" sz="2000" dirty="0"/>
              <a:t>- Constitution de l’image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658D8A-2B92-41FC-B642-317FF274DDE1}"/>
              </a:ext>
            </a:extLst>
          </p:cNvPr>
          <p:cNvCxnSpPr/>
          <p:nvPr/>
        </p:nvCxnSpPr>
        <p:spPr>
          <a:xfrm>
            <a:off x="4572518" y="4041912"/>
            <a:ext cx="19677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3951F59-4EA4-4263-BC0A-889595DE9156}"/>
              </a:ext>
            </a:extLst>
          </p:cNvPr>
          <p:cNvCxnSpPr>
            <a:cxnSpLocks/>
          </p:cNvCxnSpPr>
          <p:nvPr/>
        </p:nvCxnSpPr>
        <p:spPr>
          <a:xfrm flipH="1">
            <a:off x="4572518" y="5294243"/>
            <a:ext cx="19677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DC50743-9EA9-4721-B974-04D8A3FE46AA}"/>
              </a:ext>
            </a:extLst>
          </p:cNvPr>
          <p:cNvSpPr txBox="1"/>
          <p:nvPr/>
        </p:nvSpPr>
        <p:spPr>
          <a:xfrm>
            <a:off x="4836425" y="3615503"/>
            <a:ext cx="157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Fichier txt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2113F5-6C36-476B-BC7A-15241D7E1670}"/>
              </a:ext>
            </a:extLst>
          </p:cNvPr>
          <p:cNvSpPr txBox="1"/>
          <p:nvPr/>
        </p:nvSpPr>
        <p:spPr>
          <a:xfrm>
            <a:off x="4841595" y="5340455"/>
            <a:ext cx="167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Fichier png</a:t>
            </a:r>
          </a:p>
        </p:txBody>
      </p:sp>
    </p:spTree>
    <p:extLst>
      <p:ext uri="{BB962C8B-B14F-4D97-AF65-F5344CB8AC3E}">
        <p14:creationId xmlns:p14="http://schemas.microsoft.com/office/powerpoint/2010/main" val="2463436045"/>
      </p:ext>
    </p:extLst>
  </p:cSld>
  <p:clrMapOvr>
    <a:masterClrMapping/>
  </p:clrMapOvr>
</p:sld>
</file>

<file path=ppt/theme/theme1.xml><?xml version="1.0" encoding="utf-8"?>
<a:theme xmlns:a="http://schemas.openxmlformats.org/drawingml/2006/main" name="mines_pariste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4">
      <a:majorFont>
        <a:latin typeface="Verdana Pro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es_paristech" id="{B72B3FB2-9C0E-4544-BA69-582EAB11BCA7}" vid="{20DE0ACE-D560-4820-ABE2-C770904F1A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162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Verdana Pro</vt:lpstr>
      <vt:lpstr>Verdana Pro SemiBold</vt:lpstr>
      <vt:lpstr>mines_paristech</vt:lpstr>
      <vt:lpstr>Projet informatique : simulation de trou noir</vt:lpstr>
      <vt:lpstr>Qu’est-ce qu’un trou noir ? </vt:lpstr>
      <vt:lpstr>Contexte </vt:lpstr>
      <vt:lpstr>Paramètres utilisateurs :</vt:lpstr>
      <vt:lpstr>Modélisation du trou noir :</vt:lpstr>
      <vt:lpstr>Rotation</vt:lpstr>
      <vt:lpstr>Autres phénomènes physiques :</vt:lpstr>
      <vt:lpstr>Filtres :</vt:lpstr>
      <vt:lpstr>Communication entre langages 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 : simulation de trou noir</dc:title>
  <dc:creator>Camille Srecki</dc:creator>
  <cp:lastModifiedBy>Camille Srecki</cp:lastModifiedBy>
  <cp:revision>5</cp:revision>
  <dcterms:created xsi:type="dcterms:W3CDTF">2020-06-25T15:34:37Z</dcterms:created>
  <dcterms:modified xsi:type="dcterms:W3CDTF">2020-06-25T15:37:44Z</dcterms:modified>
</cp:coreProperties>
</file>