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"/>
  </p:notesMasterIdLst>
  <p:sldIdLst>
    <p:sldId id="256" r:id="rId2"/>
    <p:sldId id="261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Itim" panose="020B0604020202020204" charset="-34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FAF14A-F6D1-450F-B963-45B2513813E6}">
  <a:tblStyle styleId="{FCFAF14A-F6D1-450F-B963-45B2513813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23" autoAdjust="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CFE2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8740343" y="1780347"/>
            <a:ext cx="20479" cy="58449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" name="Google Shape;56;p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82" name="Google Shape;82;p5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" name="Google Shape;84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6" name="Google Shape;116;p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5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6"/>
          </p:nvPr>
        </p:nvSpPr>
        <p:spPr>
          <a:xfrm>
            <a:off x="567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62" name="Google Shape;362;p1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73" name="Google Shape;473;p1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17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6" name="Google Shape;496;p17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 idx="2" hasCustomPrompt="1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98" name="Google Shape;498;p17"/>
          <p:cNvGrpSpPr/>
          <p:nvPr/>
        </p:nvGrpSpPr>
        <p:grpSpPr>
          <a:xfrm rot="-697126" flipH="1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499" name="Google Shape;499;p17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9" r:id="rId5"/>
    <p:sldLayoutId id="2147483663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1972129" y="1549615"/>
            <a:ext cx="5199741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SAE 15 </a:t>
            </a:r>
            <a:br>
              <a:rPr lang="en" dirty="0" smtClean="0"/>
            </a:br>
            <a:r>
              <a:rPr lang="en" dirty="0" smtClean="0"/>
              <a:t>GOTTI Florent</a:t>
            </a:r>
            <a:endParaRPr dirty="0"/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5" name="Google Shape;795;p29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796" name="Google Shape;796;p29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34"/>
          <p:cNvGrpSpPr/>
          <p:nvPr/>
        </p:nvGrpSpPr>
        <p:grpSpPr>
          <a:xfrm>
            <a:off x="2883085" y="3523739"/>
            <a:ext cx="3377828" cy="1079750"/>
            <a:chOff x="4319250" y="3137000"/>
            <a:chExt cx="885825" cy="524125"/>
          </a:xfrm>
        </p:grpSpPr>
        <p:sp>
          <p:nvSpPr>
            <p:cNvPr id="990" name="Google Shape;990;p34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Instructions for use</a:t>
            </a:r>
            <a:endParaRPr dirty="0"/>
          </a:p>
        </p:txBody>
      </p:sp>
      <p:sp>
        <p:nvSpPr>
          <p:cNvPr id="1003" name="Google Shape;1003;p34"/>
          <p:cNvSpPr txBox="1">
            <a:spLocks noGrp="1"/>
          </p:cNvSpPr>
          <p:nvPr>
            <p:ph type="title" idx="2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004" name="Google Shape;1004;p34"/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005" name="Google Shape;1005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018" name="Google Shape;1018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3928443" y="1223150"/>
            <a:ext cx="1287126" cy="176025"/>
            <a:chOff x="4345425" y="2175475"/>
            <a:chExt cx="800750" cy="176025"/>
          </a:xfrm>
        </p:grpSpPr>
        <p:sp>
          <p:nvSpPr>
            <p:cNvPr id="1037" name="Google Shape;1037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4"/>
          <p:cNvGrpSpPr/>
          <p:nvPr/>
        </p:nvGrpSpPr>
        <p:grpSpPr>
          <a:xfrm>
            <a:off x="2225081" y="2232150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020244" y="3043925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823;p30"/>
          <p:cNvSpPr txBox="1">
            <a:spLocks/>
          </p:cNvSpPr>
          <p:nvPr/>
        </p:nvSpPr>
        <p:spPr>
          <a:xfrm>
            <a:off x="3863589" y="3866734"/>
            <a:ext cx="4751749" cy="974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tim"/>
              <a:buNone/>
              <a:defRPr sz="6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tim"/>
              <a:buNone/>
              <a:defRPr sz="4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tim"/>
              <a:buNone/>
              <a:defRPr sz="4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tim"/>
              <a:buNone/>
              <a:defRPr sz="4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tim"/>
              <a:buNone/>
              <a:defRPr sz="4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tim"/>
              <a:buNone/>
              <a:defRPr sz="4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tim"/>
              <a:buNone/>
              <a:defRPr sz="4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tim"/>
              <a:buNone/>
              <a:defRPr sz="4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tim"/>
              <a:buNone/>
              <a:defRPr sz="4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l"/>
            <a:r>
              <a:rPr lang="fr-FR" sz="2800" dirty="0" smtClean="0"/>
              <a:t>Sort file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30"/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824" y="573321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/>
              <a:t>First, rename the file you want to process “file.txt” </a:t>
            </a:r>
            <a:br>
              <a:rPr lang="en" sz="2200" dirty="0" smtClean="0"/>
            </a:br>
            <a:r>
              <a:rPr lang="en" sz="900" dirty="0" smtClean="0"/>
              <a:t/>
            </a:r>
            <a:br>
              <a:rPr lang="en" sz="900" dirty="0" smtClean="0"/>
            </a:br>
            <a:r>
              <a:rPr lang="en" sz="2200" dirty="0" smtClean="0"/>
              <a:t>and put it in “SAE15”</a:t>
            </a:r>
            <a:endParaRPr sz="2200" dirty="0"/>
          </a:p>
        </p:txBody>
      </p:sp>
      <p:grpSp>
        <p:nvGrpSpPr>
          <p:cNvPr id="825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823;p30"/>
          <p:cNvSpPr txBox="1">
            <a:spLocks/>
          </p:cNvSpPr>
          <p:nvPr/>
        </p:nvSpPr>
        <p:spPr>
          <a:xfrm>
            <a:off x="660342" y="1794294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r>
              <a:rPr lang="en-US" sz="2200" dirty="0" smtClean="0"/>
              <a:t>Then, you can right click on             and open it with </a:t>
            </a:r>
            <a:r>
              <a:rPr lang="en-US" sz="2200" dirty="0" err="1" smtClean="0"/>
              <a:t>Spyder</a:t>
            </a:r>
            <a:endParaRPr lang="en-US" sz="2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115" y="1874281"/>
            <a:ext cx="647700" cy="2000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706" y="1670605"/>
            <a:ext cx="438800" cy="444354"/>
          </a:xfrm>
          <a:prstGeom prst="rect">
            <a:avLst/>
          </a:prstGeom>
        </p:spPr>
      </p:pic>
      <p:sp>
        <p:nvSpPr>
          <p:cNvPr id="32" name="Google Shape;823;p30"/>
          <p:cNvSpPr txBox="1">
            <a:spLocks/>
          </p:cNvSpPr>
          <p:nvPr/>
        </p:nvSpPr>
        <p:spPr>
          <a:xfrm>
            <a:off x="582448" y="2283703"/>
            <a:ext cx="820210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r>
              <a:rPr lang="en-US" sz="2200" dirty="0" smtClean="0"/>
              <a:t>If you do it correctly, you will be able to see this window in </a:t>
            </a:r>
            <a:r>
              <a:rPr lang="en-US" sz="2200" dirty="0" err="1" smtClean="0"/>
              <a:t>Spyder</a:t>
            </a:r>
            <a:r>
              <a:rPr lang="en-US" sz="2200" dirty="0" smtClean="0"/>
              <a:t> :</a:t>
            </a:r>
            <a:endParaRPr lang="en-US" sz="2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2060" y="1104834"/>
            <a:ext cx="2340564" cy="58244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74" y="2724003"/>
            <a:ext cx="4080013" cy="2157352"/>
          </a:xfrm>
          <a:prstGeom prst="rect">
            <a:avLst/>
          </a:prstGeom>
        </p:spPr>
      </p:pic>
      <p:sp>
        <p:nvSpPr>
          <p:cNvPr id="36" name="Google Shape;823;p30"/>
          <p:cNvSpPr txBox="1">
            <a:spLocks/>
          </p:cNvSpPr>
          <p:nvPr/>
        </p:nvSpPr>
        <p:spPr>
          <a:xfrm>
            <a:off x="5042947" y="3284697"/>
            <a:ext cx="8202105" cy="79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r>
              <a:rPr lang="en-US" sz="2200" dirty="0" smtClean="0"/>
              <a:t>Now, you just have to press f5 </a:t>
            </a:r>
          </a:p>
          <a:p>
            <a:r>
              <a:rPr lang="en-US" sz="2200" dirty="0" smtClean="0"/>
              <a:t>to start the sort </a:t>
            </a:r>
            <a:endParaRPr lang="en-US" sz="2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4164" y="3645516"/>
            <a:ext cx="352425" cy="31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513294" y="517757"/>
            <a:ext cx="3481268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A</a:t>
            </a:r>
            <a:r>
              <a:rPr lang="en" dirty="0" smtClean="0"/>
              <a:t> CSV file appeared !</a:t>
            </a:r>
            <a:endParaRPr dirty="0"/>
          </a:p>
        </p:txBody>
      </p:sp>
      <p:grpSp>
        <p:nvGrpSpPr>
          <p:cNvPr id="851" name="Google Shape;851;p31"/>
          <p:cNvGrpSpPr/>
          <p:nvPr/>
        </p:nvGrpSpPr>
        <p:grpSpPr>
          <a:xfrm>
            <a:off x="719990" y="925800"/>
            <a:ext cx="2960453" cy="176025"/>
            <a:chOff x="4345425" y="2175475"/>
            <a:chExt cx="800750" cy="176025"/>
          </a:xfrm>
        </p:grpSpPr>
        <p:sp>
          <p:nvSpPr>
            <p:cNvPr id="852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31"/>
          <p:cNvGrpSpPr/>
          <p:nvPr/>
        </p:nvGrpSpPr>
        <p:grpSpPr>
          <a:xfrm>
            <a:off x="-315510" y="4512611"/>
            <a:ext cx="1745583" cy="230173"/>
            <a:chOff x="1394800" y="3522000"/>
            <a:chExt cx="1048650" cy="138275"/>
          </a:xfrm>
        </p:grpSpPr>
        <p:sp>
          <p:nvSpPr>
            <p:cNvPr id="884" name="Google Shape;884;p31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8" y="1253815"/>
            <a:ext cx="3717034" cy="694256"/>
          </a:xfrm>
          <a:prstGeom prst="rect">
            <a:avLst/>
          </a:prstGeom>
        </p:spPr>
      </p:pic>
      <p:sp>
        <p:nvSpPr>
          <p:cNvPr id="55" name="Google Shape;849;p31"/>
          <p:cNvSpPr txBox="1">
            <a:spLocks/>
          </p:cNvSpPr>
          <p:nvPr/>
        </p:nvSpPr>
        <p:spPr>
          <a:xfrm>
            <a:off x="349111" y="2086376"/>
            <a:ext cx="3481268" cy="981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open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</a:p>
          <a:p>
            <a:r>
              <a:rPr lang="fr-FR" dirty="0" smtClean="0"/>
              <a:t>And </a:t>
            </a:r>
            <a:r>
              <a:rPr lang="fr-FR" dirty="0" err="1" smtClean="0"/>
              <a:t>see</a:t>
            </a:r>
            <a:r>
              <a:rPr lang="fr-FR" dirty="0" smtClean="0"/>
              <a:t> 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worked</a:t>
            </a:r>
            <a:endParaRPr lang="fr-FR" dirty="0"/>
          </a:p>
        </p:txBody>
      </p:sp>
      <p:sp>
        <p:nvSpPr>
          <p:cNvPr id="58" name="Google Shape;849;p31"/>
          <p:cNvSpPr txBox="1">
            <a:spLocks/>
          </p:cNvSpPr>
          <p:nvPr/>
        </p:nvSpPr>
        <p:spPr>
          <a:xfrm>
            <a:off x="1699114" y="4216909"/>
            <a:ext cx="3481268" cy="981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r>
              <a:rPr lang="fr-FR" sz="1400" i="1" dirty="0" smtClean="0"/>
              <a:t>(If </a:t>
            </a:r>
            <a:r>
              <a:rPr lang="fr-FR" sz="1400" i="1" dirty="0" err="1" smtClean="0"/>
              <a:t>you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see</a:t>
            </a:r>
            <a:r>
              <a:rPr lang="fr-FR" sz="1400" i="1" dirty="0" smtClean="0"/>
              <a:t> the message</a:t>
            </a:r>
          </a:p>
          <a:p>
            <a:r>
              <a:rPr lang="fr-FR" sz="1400" i="1" dirty="0" smtClean="0"/>
              <a:t>in the line </a:t>
            </a:r>
            <a:r>
              <a:rPr lang="fr-FR" sz="1400" i="1" dirty="0" err="1" smtClean="0"/>
              <a:t>number</a:t>
            </a:r>
            <a:r>
              <a:rPr lang="fr-FR" sz="1400" i="1" dirty="0" smtClean="0"/>
              <a:t> 5,</a:t>
            </a:r>
          </a:p>
          <a:p>
            <a:r>
              <a:rPr lang="fr-FR" sz="1400" i="1" dirty="0" smtClean="0"/>
              <a:t> </a:t>
            </a:r>
            <a:r>
              <a:rPr lang="fr-FR" sz="1400" i="1" dirty="0" err="1" smtClean="0"/>
              <a:t>everything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worked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properly</a:t>
            </a:r>
            <a:r>
              <a:rPr lang="fr-FR" sz="1400" i="1" dirty="0"/>
              <a:t>)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11" y="3170412"/>
            <a:ext cx="2259653" cy="847370"/>
          </a:xfrm>
          <a:prstGeom prst="rect">
            <a:avLst/>
          </a:prstGeom>
        </p:spPr>
      </p:pic>
      <p:sp>
        <p:nvSpPr>
          <p:cNvPr id="60" name="Google Shape;849;p31"/>
          <p:cNvSpPr txBox="1">
            <a:spLocks/>
          </p:cNvSpPr>
          <p:nvPr/>
        </p:nvSpPr>
        <p:spPr>
          <a:xfrm>
            <a:off x="5122867" y="444782"/>
            <a:ext cx="3481268" cy="1851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r>
              <a:rPr lang="fr-FR" dirty="0" err="1" smtClean="0"/>
              <a:t>Now</a:t>
            </a:r>
            <a:r>
              <a:rPr lang="fr-FR" dirty="0" smtClean="0"/>
              <a:t>, if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show </a:t>
            </a:r>
            <a:r>
              <a:rPr lang="fr-FR" dirty="0" err="1" smtClean="0"/>
              <a:t>it</a:t>
            </a:r>
            <a:r>
              <a:rPr lang="fr-FR" dirty="0" smtClean="0"/>
              <a:t> on a </a:t>
            </a:r>
            <a:r>
              <a:rPr lang="fr-FR" dirty="0" err="1" smtClean="0"/>
              <a:t>website</a:t>
            </a:r>
            <a:r>
              <a:rPr lang="fr-FR" dirty="0" smtClean="0"/>
              <a:t>,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have to open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Spyder</a:t>
            </a:r>
            <a:r>
              <a:rPr lang="fr-FR" dirty="0" smtClean="0"/>
              <a:t> : 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597" y="1962551"/>
            <a:ext cx="941070" cy="226554"/>
          </a:xfrm>
          <a:prstGeom prst="rect">
            <a:avLst/>
          </a:prstGeom>
        </p:spPr>
      </p:pic>
      <p:sp>
        <p:nvSpPr>
          <p:cNvPr id="66" name="Google Shape;849;p31"/>
          <p:cNvSpPr txBox="1">
            <a:spLocks/>
          </p:cNvSpPr>
          <p:nvPr/>
        </p:nvSpPr>
        <p:spPr>
          <a:xfrm>
            <a:off x="5180382" y="3220289"/>
            <a:ext cx="3481268" cy="1851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press</a:t>
            </a:r>
            <a:r>
              <a:rPr lang="fr-FR" dirty="0" smtClean="0"/>
              <a:t> F5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! </a:t>
            </a:r>
            <a:endParaRPr lang="fr-FR" dirty="0"/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1172" y="3335374"/>
            <a:ext cx="352425" cy="31432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2867" y="2438110"/>
            <a:ext cx="3641525" cy="702124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1016" y="4215881"/>
            <a:ext cx="878205" cy="818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807122">
            <a:off x="5649475" y="860577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606313" y="1645969"/>
            <a:ext cx="3743131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Open it and enjoy !</a:t>
            </a:r>
            <a:endParaRPr dirty="0"/>
          </a:p>
        </p:txBody>
      </p:sp>
      <p:grpSp>
        <p:nvGrpSpPr>
          <p:cNvPr id="906" name="Google Shape;906;p32"/>
          <p:cNvGrpSpPr/>
          <p:nvPr/>
        </p:nvGrpSpPr>
        <p:grpSpPr>
          <a:xfrm rot="2556023">
            <a:off x="6280455" y="1142182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2"/>
          <p:cNvGrpSpPr/>
          <p:nvPr/>
        </p:nvGrpSpPr>
        <p:grpSpPr>
          <a:xfrm flipH="1">
            <a:off x="1273862" y="2089950"/>
            <a:ext cx="2383432" cy="176025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32"/>
          <p:cNvGrpSpPr/>
          <p:nvPr/>
        </p:nvGrpSpPr>
        <p:grpSpPr>
          <a:xfrm rot="674490">
            <a:off x="4321689" y="4071103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823;p30"/>
          <p:cNvSpPr txBox="1">
            <a:spLocks/>
          </p:cNvSpPr>
          <p:nvPr/>
        </p:nvSpPr>
        <p:spPr>
          <a:xfrm>
            <a:off x="606313" y="4482644"/>
            <a:ext cx="8202105" cy="79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r>
              <a:rPr lang="en-US" sz="1400" i="1" dirty="0" smtClean="0"/>
              <a:t>(If it doesn’t work, use the command in the </a:t>
            </a:r>
          </a:p>
          <a:p>
            <a:r>
              <a:rPr lang="en-US" sz="1400" i="1" dirty="0" smtClean="0"/>
              <a:t>terminal which is in the text file “command.txt” ) 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EEEEEE"/>
      </a:lt2>
      <a:accent1>
        <a:srgbClr val="FFF8D3"/>
      </a:accent1>
      <a:accent2>
        <a:srgbClr val="CAFFCA"/>
      </a:accent2>
      <a:accent3>
        <a:srgbClr val="FFBBAA"/>
      </a:accent3>
      <a:accent4>
        <a:srgbClr val="B0D5F7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152</Words>
  <Application>Microsoft Office PowerPoint</Application>
  <PresentationFormat>Affichage à l'écran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Muli</vt:lpstr>
      <vt:lpstr>Arial</vt:lpstr>
      <vt:lpstr>Itim</vt:lpstr>
      <vt:lpstr>Online Notebook by Slidesgo</vt:lpstr>
      <vt:lpstr>SAE 15  GOTTI Florent</vt:lpstr>
      <vt:lpstr>Instructions for use</vt:lpstr>
      <vt:lpstr>First, rename the file you want to process “file.txt”   and put it in “SAE15”</vt:lpstr>
      <vt:lpstr>A CSV file appeared !</vt:lpstr>
      <vt:lpstr>Open it and enjoy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 15  GOTTI Florent</dc:title>
  <dc:creator>Jean-Luc Gotti</dc:creator>
  <cp:lastModifiedBy>Jean-Luc Gotti</cp:lastModifiedBy>
  <cp:revision>5</cp:revision>
  <dcterms:modified xsi:type="dcterms:W3CDTF">2022-01-18T23:28:51Z</dcterms:modified>
</cp:coreProperties>
</file>