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42" autoAdjust="0"/>
  </p:normalViewPr>
  <p:slideViewPr>
    <p:cSldViewPr snapToGrid="0">
      <p:cViewPr>
        <p:scale>
          <a:sx n="66" d="100"/>
          <a:sy n="66" d="100"/>
        </p:scale>
        <p:origin x="225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510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49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163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34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15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5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1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35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0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18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78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6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4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28867F-E8C0-4BA5-817E-394DA95917AD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E66CA3-DA03-4880-8C1B-D40DBBFB64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592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0AA55A-4C79-9933-7856-2F050E5B8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35" y="1066800"/>
            <a:ext cx="7429500" cy="4724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1783816-E089-2A0C-172A-965D0B166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Feelears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D81AF1-DC53-4C06-D664-59B42709B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12" y="6305890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Florent Hureaux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7F616-C7BA-3F2B-C220-E2CB1A2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F3E537-2C30-AA4E-028C-66F2F327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812" y="359834"/>
            <a:ext cx="8534400" cy="3615267"/>
          </a:xfrm>
        </p:spPr>
        <p:txBody>
          <a:bodyPr>
            <a:normAutofit/>
          </a:bodyPr>
          <a:lstStyle/>
          <a:p>
            <a:r>
              <a:rPr lang="fr-FR" sz="5400" dirty="0" err="1"/>
              <a:t>Research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32065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2EDDB-834A-1D6E-FC47-29DEEC7F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70699-5D5E-7814-76AE-D00E2B9AB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869" y="563034"/>
            <a:ext cx="8534400" cy="3615267"/>
          </a:xfrm>
        </p:spPr>
        <p:txBody>
          <a:bodyPr/>
          <a:lstStyle/>
          <a:p>
            <a:r>
              <a:rPr lang="fr-FR" dirty="0" err="1"/>
              <a:t>Improvements</a:t>
            </a:r>
            <a:r>
              <a:rPr lang="fr-FR" dirty="0"/>
              <a:t> and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91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DEE6C-B207-FA37-99C0-3C364A4B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27AD22-9A34-080C-E4AC-E1E1DB68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Conclusion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93139757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846</TotalTime>
  <Words>10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Secteur</vt:lpstr>
      <vt:lpstr>Feelears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Hureaux</dc:creator>
  <cp:lastModifiedBy>Florent Hureaux</cp:lastModifiedBy>
  <cp:revision>2</cp:revision>
  <dcterms:created xsi:type="dcterms:W3CDTF">2023-08-15T12:51:36Z</dcterms:created>
  <dcterms:modified xsi:type="dcterms:W3CDTF">2023-08-20T01:49:58Z</dcterms:modified>
</cp:coreProperties>
</file>