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 smtClean="0"/>
              <a:t>Clic pentru editare stil titlu</a:t>
            </a:r>
            <a:endParaRPr lang="en-GB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 smtClean="0"/>
              <a:t>Clic pentru a edita stilul de subtitlu</a:t>
            </a:r>
            <a:endParaRPr lang="en-GB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04C0-A6D4-49DC-83B7-299B8FAA30DE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8C82-BDE1-403B-AA7C-CAFC9AEC6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95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GB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GB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04C0-A6D4-49DC-83B7-299B8FAA30DE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8C82-BDE1-403B-AA7C-CAFC9AEC6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64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GB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GB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04C0-A6D4-49DC-83B7-299B8FAA30DE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8C82-BDE1-403B-AA7C-CAFC9AEC6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85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GB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GB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04C0-A6D4-49DC-83B7-299B8FAA30DE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8C82-BDE1-403B-AA7C-CAFC9AEC6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11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 smtClean="0"/>
              <a:t>Clic pentru editare stil titlu</a:t>
            </a:r>
            <a:endParaRPr lang="en-GB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04C0-A6D4-49DC-83B7-299B8FAA30DE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8C82-BDE1-403B-AA7C-CAFC9AEC6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27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GB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GB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GB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04C0-A6D4-49DC-83B7-299B8FAA30DE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8C82-BDE1-403B-AA7C-CAFC9AEC6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4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GB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GB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GB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04C0-A6D4-49DC-83B7-299B8FAA30DE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8C82-BDE1-403B-AA7C-CAFC9AEC6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3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GB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04C0-A6D4-49DC-83B7-299B8FAA30DE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8C82-BDE1-403B-AA7C-CAFC9AEC6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98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04C0-A6D4-49DC-83B7-299B8FAA30DE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8C82-BDE1-403B-AA7C-CAFC9AEC6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08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en-GB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GB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04C0-A6D4-49DC-83B7-299B8FAA30DE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8C82-BDE1-403B-AA7C-CAFC9AEC6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92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en-GB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04C0-A6D4-49DC-83B7-299B8FAA30DE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8C82-BDE1-403B-AA7C-CAFC9AEC6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9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GB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GB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04C0-A6D4-49DC-83B7-299B8FAA30DE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78C82-BDE1-403B-AA7C-CAFC9AEC6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02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hgfdssdfghjk</a:t>
            </a:r>
            <a:endParaRPr lang="en-GB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776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Ecran lat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Temă Office</vt:lpstr>
      <vt:lpstr>hgfdssdfghjk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hgfdssdfghjk</dc:title>
  <dc:creator>Florentina Burlacu</dc:creator>
  <cp:lastModifiedBy>Florentina Burlacu</cp:lastModifiedBy>
  <cp:revision>1</cp:revision>
  <dcterms:created xsi:type="dcterms:W3CDTF">2020-06-23T19:07:44Z</dcterms:created>
  <dcterms:modified xsi:type="dcterms:W3CDTF">2020-06-23T19:07:58Z</dcterms:modified>
</cp:coreProperties>
</file>