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sldIdLst>
    <p:sldId id="256" r:id="rId5"/>
    <p:sldId id="257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6357" autoAdjust="0"/>
  </p:normalViewPr>
  <p:slideViewPr>
    <p:cSldViewPr snapToGrid="0">
      <p:cViewPr varScale="1">
        <p:scale>
          <a:sx n="79" d="100"/>
          <a:sy n="79" d="100"/>
        </p:scale>
        <p:origin x="70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6A66-22BA-40E9-8FC6-A55FC6D7FE6B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ABECD-7BC1-482D-8CC9-C19DA81CFF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BECD-7BC1-482D-8CC9-C19DA81CFF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2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8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1F6306-569F-4A92-9705-2574AFE554B5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DD20B6-ACB9-4B50-B585-47591C6F69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5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C133-23E4-4347-A482-724DAB227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994" y="1245436"/>
            <a:ext cx="978200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5400" b="1" cap="none" noProof="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Stație de vreme inteligentă cu conexiune</a:t>
            </a:r>
            <a:r>
              <a:rPr lang="ro-RO" sz="5400" b="1" cap="none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 IOT</a:t>
            </a:r>
            <a:endParaRPr lang="ro-RO" sz="5400" b="1" cap="none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22977-47C1-4327-AA54-E586FF99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17" y="3555369"/>
            <a:ext cx="11242765" cy="590321"/>
          </a:xfrm>
        </p:spPr>
        <p:txBody>
          <a:bodyPr>
            <a:noAutofit/>
          </a:bodyPr>
          <a:lstStyle/>
          <a:p>
            <a:pPr algn="ctr"/>
            <a:r>
              <a:rPr lang="ro-RO" sz="2800" noProof="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Proiect semestrial</a:t>
            </a:r>
            <a:br>
              <a:rPr lang="ro-RO" sz="2800" noProof="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ro-RO" sz="280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computer networks</a:t>
            </a:r>
            <a:r>
              <a:rPr lang="ro-RO" sz="2800" noProof="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 2021-2022</a:t>
            </a:r>
            <a:endParaRPr lang="ro-RO" sz="2800" b="1" cap="none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D6B1E-E9CC-4CCB-B7D6-AAA0F8972F09}"/>
              </a:ext>
            </a:extLst>
          </p:cNvPr>
          <p:cNvSpPr txBox="1"/>
          <p:nvPr/>
        </p:nvSpPr>
        <p:spPr>
          <a:xfrm>
            <a:off x="7603879" y="4621956"/>
            <a:ext cx="47461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ro-RO" dirty="0">
                <a:solidFill>
                  <a:schemeClr val="accent3">
                    <a:lumMod val="50000"/>
                  </a:schemeClr>
                </a:solidFill>
              </a:rPr>
              <a:t>Studenții din grupa 30342: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Pietrar Florentin-Mircea</a:t>
            </a:r>
            <a:endParaRPr lang="ro-RO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3">
                    <a:lumMod val="50000"/>
                  </a:schemeClr>
                </a:solidFill>
              </a:rPr>
              <a:t>Stupinean Larisa-Cristina</a:t>
            </a:r>
          </a:p>
        </p:txBody>
      </p:sp>
    </p:spTree>
    <p:extLst>
      <p:ext uri="{BB962C8B-B14F-4D97-AF65-F5344CB8AC3E}">
        <p14:creationId xmlns:p14="http://schemas.microsoft.com/office/powerpoint/2010/main" val="35831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Implementarea software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6" cy="4364822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Aplicația web – 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implementată folosind React pentru client și un REST API pentru server</a:t>
            </a: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Clientul –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arhitectură single-page application care îi permite să fie fluid în utilizare</a:t>
            </a: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autentificarea utilizatorului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vizualizarea datelor primite de la senzori</a:t>
            </a:r>
            <a:endParaRPr lang="ro-MD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modificarea intervalului la care se afișează noi date</a:t>
            </a:r>
            <a:endParaRPr lang="ro-MD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actualizarea contului de utilizator</a:t>
            </a:r>
          </a:p>
        </p:txBody>
      </p:sp>
    </p:spTree>
    <p:extLst>
      <p:ext uri="{BB962C8B-B14F-4D97-AF65-F5344CB8AC3E}">
        <p14:creationId xmlns:p14="http://schemas.microsoft.com/office/powerpoint/2010/main" val="325975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Implementarea software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5423"/>
            <a:ext cx="11029616" cy="4364822"/>
          </a:xfrm>
        </p:spPr>
        <p:txBody>
          <a:bodyPr>
            <a:normAutofit/>
          </a:bodyPr>
          <a:lstStyle/>
          <a:p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Serverul – scris utilizând limbajul de programare C</a:t>
            </a:r>
          </a:p>
          <a:p>
            <a:pPr marL="0" indent="0">
              <a:buNone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– </a:t>
            </a:r>
            <a:r>
              <a:rPr lang="ro-RO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librăriile folosite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o-RO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aWOT și ArduinoJson</a:t>
            </a:r>
            <a:endParaRPr lang="ro-RO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Indicatorul luminos funcționează astfel: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detecția precipitațiilor va fi activ LED-</a:t>
            </a:r>
            <a:r>
              <a:rPr lang="ro-RO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roșu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LED-</a:t>
            </a:r>
            <a:r>
              <a:rPr lang="ro-RO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galben se va activa atunci când este detectată o temperatură de peste 35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sau o umiditate de peste 70%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LED-</a:t>
            </a:r>
            <a:r>
              <a:rPr lang="ro-RO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verde va fi activ când temperatura detectată este sub 35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sau umiditatea este sub 70%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2000" t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2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2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2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12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28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0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32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EAD4B-8F37-461C-A939-025B679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3" y="3083998"/>
            <a:ext cx="3703319" cy="6812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Testare și validare</a:t>
            </a:r>
          </a:p>
        </p:txBody>
      </p:sp>
    </p:spTree>
    <p:extLst>
      <p:ext uri="{BB962C8B-B14F-4D97-AF65-F5344CB8AC3E}">
        <p14:creationId xmlns:p14="http://schemas.microsoft.com/office/powerpoint/2010/main" val="164730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Testare și validare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3582"/>
            <a:ext cx="11029616" cy="2836588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M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Aplicația a fost testată în diferite scenarii: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creșterea temperaturii a fost simulată prin încălzirea senzorului DHT11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apariția precipitațiilor a fost simulată prin stropirea cu apă a senzorului de ploaie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 constatat că datele afișate în client corespund cu cele reale, iar indicatorul luminos funcționează în concordanță cu valorile citite</a:t>
            </a:r>
            <a:endParaRPr lang="ro-RO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BB4DB-B526-4FB3-B18E-AC7351FA0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25976" y="3525650"/>
            <a:ext cx="2654987" cy="353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22178-3ABF-4F37-B51D-D9ABA65D76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6"/>
          <a:stretch/>
        </p:blipFill>
        <p:spPr bwMode="auto">
          <a:xfrm>
            <a:off x="4725747" y="4232186"/>
            <a:ext cx="6983130" cy="2124554"/>
          </a:xfrm>
          <a:prstGeom prst="rect">
            <a:avLst/>
          </a:prstGeom>
          <a:noFill/>
          <a:ln w="3175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299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2000" t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2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2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2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12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28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0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32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EAD4B-8F37-461C-A939-025B679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3" y="3083998"/>
            <a:ext cx="3703319" cy="6812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146130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concluzii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5879"/>
            <a:ext cx="11029616" cy="4193535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 obținute – o soluție simplă și eficientă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monitorizarea vremii în timp real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–  </a:t>
            </a: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obiectivele propuse au fost îndeplinite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– </a:t>
            </a: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 final </a:t>
            </a: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aplicație ușor de utilizat care oferă informații relevante legate de                 					  temperatură, umiditate și apariția precipitațiilor</a:t>
            </a:r>
          </a:p>
          <a:p>
            <a:pPr marL="0" marR="0" indent="360045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Direcții de dezvoltare </a:t>
            </a: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adăugarea mai multor senzori pentru colectarea mai multor tipuri de date relevante 					        pentru starea vremii</a:t>
            </a:r>
            <a:endParaRPr lang="ro-RO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 – </a:t>
            </a: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adăugarea unui ecran LCD pentru afișarea informațiilor colectate de la senzori</a:t>
            </a:r>
            <a:endParaRPr lang="ro-RO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4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EAD4B-8F37-461C-A939-025B679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6432313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600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Vă mulțumim pentru atenție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!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54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6A9-4CAB-4B60-AF2F-A211EFB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32AD-6910-4399-B2E1-429180CA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2" y="2506926"/>
            <a:ext cx="10705116" cy="299367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noProof="0" dirty="0">
                <a:latin typeface="Constantia" panose="02030602050306030303" pitchFamily="18" charset="0"/>
              </a:rPr>
              <a:t>Introducere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noProof="0" dirty="0">
                <a:latin typeface="Constantia" panose="02030602050306030303" pitchFamily="18" charset="0"/>
              </a:rPr>
              <a:t>Configurația hardware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Implementarea software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Testare și validare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dirty="0">
                <a:latin typeface="Constantia" panose="02030602050306030303" pitchFamily="18" charset="0"/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40373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2000" t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2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2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2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12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28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0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32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EAD4B-8F37-461C-A939-025B679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88398"/>
            <a:ext cx="3412067" cy="6812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introducere</a:t>
            </a:r>
          </a:p>
        </p:txBody>
      </p:sp>
    </p:spTree>
    <p:extLst>
      <p:ext uri="{BB962C8B-B14F-4D97-AF65-F5344CB8AC3E}">
        <p14:creationId xmlns:p14="http://schemas.microsoft.com/office/powerpoint/2010/main" val="314705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noProof="0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Motivație și obiective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66709"/>
            <a:ext cx="11029615" cy="4506465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Monitorizarea vremii – una dintre principalele preocupări ale oamenilor în zilele moderne</a:t>
            </a:r>
          </a:p>
          <a:p>
            <a:pPr marL="0" marR="0" indent="360045"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Informații legate de temperatură, umiditate și precipitații – necesare oricărei persoane în viața de zi cu zi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Motivația proiectului – dezvoltarea unei soluții de monitorizare meteo care să fie ușor de folosit </a:t>
            </a:r>
          </a:p>
          <a:p>
            <a:pPr>
              <a:lnSpc>
                <a:spcPct val="125000"/>
              </a:lnSpc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 ales să dezvoltăm această aplicație pentru a aborda o problemă reală</a:t>
            </a:r>
          </a:p>
          <a:p>
            <a:pPr>
              <a:lnSpc>
                <a:spcPct val="125000"/>
              </a:lnSpc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Obiective</a:t>
            </a:r>
          </a:p>
          <a:p>
            <a:pPr lvl="1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afișarea temperaturii în timp real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afișarea umidității curente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afișarea unui status legat de apariția precipitațiilor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folosirea unui indicator luminos pentru vizualizarea rapidă a parametrilor monitorizați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o-RO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2000" t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2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2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2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12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28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0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32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EAD4B-8F37-461C-A939-025B679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88398"/>
            <a:ext cx="3412067" cy="6812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Configurația hardware</a:t>
            </a:r>
          </a:p>
        </p:txBody>
      </p:sp>
    </p:spTree>
    <p:extLst>
      <p:ext uri="{BB962C8B-B14F-4D97-AF65-F5344CB8AC3E}">
        <p14:creationId xmlns:p14="http://schemas.microsoft.com/office/powerpoint/2010/main" val="26900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Componentele utilizate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5" y="2364995"/>
            <a:ext cx="2988858" cy="566763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Mega 2560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o-RO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62683-805B-4001-B7AC-2DD1DB1D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5" b="28321"/>
          <a:stretch/>
        </p:blipFill>
        <p:spPr bwMode="auto">
          <a:xfrm>
            <a:off x="447049" y="3025302"/>
            <a:ext cx="5648951" cy="27868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E4C8D-D4DE-4285-87ED-250F5D325536}"/>
              </a:ext>
            </a:extLst>
          </p:cNvPr>
          <p:cNvSpPr txBox="1">
            <a:spLocks/>
          </p:cNvSpPr>
          <p:nvPr/>
        </p:nvSpPr>
        <p:spPr>
          <a:xfrm>
            <a:off x="6648008" y="2364996"/>
            <a:ext cx="2988858" cy="56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45" algn="just">
              <a:lnSpc>
                <a:spcPct val="110000"/>
              </a:lnSpc>
              <a:spcBef>
                <a:spcPts val="0"/>
              </a:spcBef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Shield Ethernet W5100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o-RO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B6A9A-B045-4FEE-81A1-97A5CEEB0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3" b="21911"/>
          <a:stretch/>
        </p:blipFill>
        <p:spPr bwMode="auto">
          <a:xfrm>
            <a:off x="6300283" y="2931758"/>
            <a:ext cx="5715000" cy="2880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021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801FDF-8BD9-4C9D-8698-ADA5550B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38" y="2453409"/>
            <a:ext cx="2597866" cy="1951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D0DAF-F66E-415B-B110-352EEFD2D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50" b="10039"/>
          <a:stretch/>
        </p:blipFill>
        <p:spPr>
          <a:xfrm>
            <a:off x="1763100" y="4847087"/>
            <a:ext cx="3308253" cy="1638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Componentele utilizate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08" y="2098133"/>
            <a:ext cx="5162992" cy="727964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Senzor de temperatură și umiditate DHT11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o-RO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E4C8D-D4DE-4285-87ED-250F5D325536}"/>
              </a:ext>
            </a:extLst>
          </p:cNvPr>
          <p:cNvSpPr txBox="1">
            <a:spLocks/>
          </p:cNvSpPr>
          <p:nvPr/>
        </p:nvSpPr>
        <p:spPr>
          <a:xfrm>
            <a:off x="7037113" y="2098133"/>
            <a:ext cx="3215839" cy="727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45" algn="just">
              <a:lnSpc>
                <a:spcPct val="110000"/>
              </a:lnSpc>
              <a:spcBef>
                <a:spcPts val="0"/>
              </a:spcBef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 cu senzor de ploaie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o-RO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484A20-1F44-45EA-A61F-605696EB3B93}"/>
              </a:ext>
            </a:extLst>
          </p:cNvPr>
          <p:cNvSpPr txBox="1">
            <a:spLocks/>
          </p:cNvSpPr>
          <p:nvPr/>
        </p:nvSpPr>
        <p:spPr>
          <a:xfrm>
            <a:off x="933008" y="4255310"/>
            <a:ext cx="3215839" cy="727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45" algn="just">
              <a:lnSpc>
                <a:spcPct val="110000"/>
              </a:lnSpc>
              <a:spcBef>
                <a:spcPts val="0"/>
              </a:spcBef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 cu 3 LED-uri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o-RO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BEE45-AEA6-4DAC-A3E5-42FAB2E597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7344"/>
          <a:stretch/>
        </p:blipFill>
        <p:spPr bwMode="auto">
          <a:xfrm>
            <a:off x="7350786" y="2926311"/>
            <a:ext cx="3528060" cy="29565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65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3A6-B7F0-49A5-BB3A-8FBA84F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Implementarea hardware</a:t>
            </a:r>
            <a:endParaRPr lang="ro-RO" sz="3200" b="1" noProof="0" dirty="0">
              <a:solidFill>
                <a:schemeClr val="accent3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B94-04F4-4A2E-B46D-49FE7E31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93178"/>
            <a:ext cx="5605600" cy="4364822"/>
          </a:xfrm>
        </p:spPr>
        <p:txBody>
          <a:bodyPr>
            <a:normAutofit/>
          </a:bodyPr>
          <a:lstStyle/>
          <a:p>
            <a:pPr marL="0" marR="0" indent="360045"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ro-MD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Mega 2560 – alimentat prin cablul USB</a:t>
            </a:r>
          </a:p>
          <a:p>
            <a:pPr marL="0" marR="0" indent="360045"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ro-M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Shield-ul Ethernet – conectat direct la placa Arduino</a:t>
            </a:r>
            <a:endParaRPr lang="ro-RO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mufa RJ45 din Shield – conectat un cablu Ethernet</a:t>
            </a:r>
          </a:p>
          <a:p>
            <a:pPr marL="0" marR="0" indent="360045"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Pinul de semnal al senzorului DHT11 – conectat la pinul digital 2 al plăcii Arduino</a:t>
            </a:r>
          </a:p>
          <a:p>
            <a:pPr marL="0" indent="360045" algn="just">
              <a:lnSpc>
                <a:spcPct val="125000"/>
              </a:lnSpc>
              <a:spcBef>
                <a:spcPts val="0"/>
              </a:spcBef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Ieșirea digitală a senzorului de ploaie – conectată la pinul digital 8 al plăcii Arduino</a:t>
            </a:r>
          </a:p>
          <a:p>
            <a:pPr marL="0" indent="360045" algn="just">
              <a:lnSpc>
                <a:spcPct val="125000"/>
              </a:lnSpc>
              <a:spcBef>
                <a:spcPts val="0"/>
              </a:spcBef>
            </a:pPr>
            <a:r>
              <a:rPr lang="ro-RO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Modulul cu cele 3 LED-uri – conectat la pinii 3, 4, 5 ai plăcii Arduino</a:t>
            </a:r>
            <a:endParaRPr lang="ro-RO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ro-RO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ro-MD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CEB728-15C8-48DD-BA32-B30A3C8D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b="5070"/>
          <a:stretch/>
        </p:blipFill>
        <p:spPr bwMode="auto">
          <a:xfrm rot="5400000">
            <a:off x="6852578" y="1568536"/>
            <a:ext cx="4364821" cy="5424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56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2000" t="-5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2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2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2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12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28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0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32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EAD4B-8F37-461C-A939-025B679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3" y="3083998"/>
            <a:ext cx="3703319" cy="6812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o-RO" sz="3200" b="1" dirty="0">
                <a:solidFill>
                  <a:schemeClr val="accent3">
                    <a:lumMod val="50000"/>
                  </a:schemeClr>
                </a:solidFill>
                <a:latin typeface="Constantia" panose="02030602050306030303" pitchFamily="18" charset="0"/>
              </a:rPr>
              <a:t>Implementarea software</a:t>
            </a:r>
          </a:p>
        </p:txBody>
      </p:sp>
    </p:spTree>
    <p:extLst>
      <p:ext uri="{BB962C8B-B14F-4D97-AF65-F5344CB8AC3E}">
        <p14:creationId xmlns:p14="http://schemas.microsoft.com/office/powerpoint/2010/main" val="855865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1E12FDB7026C4A98FCDC80DFA5BDEC" ma:contentTypeVersion="0" ma:contentTypeDescription="Create a new document." ma:contentTypeScope="" ma:versionID="4c68a65edd12c22aec0e434d57e5ec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80E43-BD56-44C2-B88D-0DD3CF68E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46E2E3-807D-4BCF-964B-064B855B06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97C233-B4B2-4AE5-8D35-49BEB9B2A34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1317</TotalTime>
  <Words>503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Constantia</vt:lpstr>
      <vt:lpstr>Gill Sans MT</vt:lpstr>
      <vt:lpstr>Wingdings</vt:lpstr>
      <vt:lpstr>Wingdings 2</vt:lpstr>
      <vt:lpstr>Dividend</vt:lpstr>
      <vt:lpstr>Stație de vreme inteligentă cu conexiune IOT</vt:lpstr>
      <vt:lpstr>cuprins</vt:lpstr>
      <vt:lpstr>introducere</vt:lpstr>
      <vt:lpstr>Motivație și obiective</vt:lpstr>
      <vt:lpstr>Configurația hardware</vt:lpstr>
      <vt:lpstr>Componentele utilizate</vt:lpstr>
      <vt:lpstr>Componentele utilizate</vt:lpstr>
      <vt:lpstr>Implementarea hardware</vt:lpstr>
      <vt:lpstr>Implementarea software</vt:lpstr>
      <vt:lpstr>Implementarea software</vt:lpstr>
      <vt:lpstr>Implementarea software</vt:lpstr>
      <vt:lpstr>Testare și validare</vt:lpstr>
      <vt:lpstr>Testare și validare</vt:lpstr>
      <vt:lpstr>concluzii</vt:lpstr>
      <vt:lpstr>concluzii</vt:lpstr>
      <vt:lpstr>Vă mulțumim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system identification 2020-2021</dc:title>
  <dc:creator/>
  <cp:lastModifiedBy>Larisa Cristina Stupinean</cp:lastModifiedBy>
  <cp:revision>65</cp:revision>
  <dcterms:created xsi:type="dcterms:W3CDTF">2020-12-16T11:29:02Z</dcterms:created>
  <dcterms:modified xsi:type="dcterms:W3CDTF">2021-12-05T19:50:11Z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0x010100C21E12FDB7026C4A98FCDC80DFA5BDEC</vt:lpwstr>
  </property>
</Properties>
</file>