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2" r:id="rId4"/>
    <p:sldId id="274" r:id="rId5"/>
    <p:sldId id="275" r:id="rId6"/>
    <p:sldId id="276" r:id="rId7"/>
    <p:sldId id="277" r:id="rId8"/>
    <p:sldId id="286" r:id="rId9"/>
    <p:sldId id="280" r:id="rId10"/>
    <p:sldId id="281" r:id="rId11"/>
    <p:sldId id="282" r:id="rId12"/>
    <p:sldId id="283" r:id="rId13"/>
    <p:sldId id="284" r:id="rId14"/>
    <p:sldId id="285" r:id="rId15"/>
    <p:sldId id="288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-3" initials="1" lastIdx="1" clrIdx="0">
    <p:extLst>
      <p:ext uri="{19B8F6BF-5375-455C-9EA6-DF929625EA0E}">
        <p15:presenceInfo xmlns:p15="http://schemas.microsoft.com/office/powerpoint/2012/main" userId="1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049" autoAdjust="0"/>
  </p:normalViewPr>
  <p:slideViewPr>
    <p:cSldViewPr snapToGrid="0">
      <p:cViewPr varScale="1">
        <p:scale>
          <a:sx n="88" d="100"/>
          <a:sy n="88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43518-BA65-41FE-96ED-7D81C7D08CB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A273-F853-44CD-A796-DFB26784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e.co.kr/product/ProductMeta.d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페이지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전반적인 구조</a:t>
            </a:r>
            <a:r>
              <a:rPr lang="en-US" altLang="ko-KR" dirty="0"/>
              <a:t>(Front, Back, Link 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  <a:r>
              <a:rPr lang="ko-KR" altLang="en-US" dirty="0"/>
              <a:t>프로젝트의 전반적인 구조</a:t>
            </a:r>
            <a:endParaRPr lang="en-US" altLang="ko-KR" dirty="0"/>
          </a:p>
          <a:p>
            <a:r>
              <a:rPr lang="en-US" dirty="0"/>
              <a:t>                      - </a:t>
            </a:r>
            <a:r>
              <a:rPr lang="ko-KR" altLang="en-US" dirty="0"/>
              <a:t>전반적인 플로우 그림 </a:t>
            </a:r>
            <a:r>
              <a:rPr lang="en-US" altLang="ko-KR" dirty="0"/>
              <a:t>(Front, Back, Link)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9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Front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</a:p>
          <a:p>
            <a:r>
              <a:rPr lang="en-US" altLang="ko-KR" dirty="0"/>
              <a:t>  . Spring boot</a:t>
            </a:r>
          </a:p>
          <a:p>
            <a:r>
              <a:rPr lang="en-US" altLang="ko-KR" dirty="0"/>
              <a:t>  . Tomcat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r>
              <a:rPr lang="en-US" altLang="ko-KR" dirty="0"/>
              <a:t>  . </a:t>
            </a:r>
            <a:r>
              <a:rPr lang="en-US" altLang="ko-KR" dirty="0" err="1"/>
              <a:t>Jsp</a:t>
            </a:r>
            <a:r>
              <a:rPr lang="en-US" altLang="ko-KR" dirty="0"/>
              <a:t>(Java server page)</a:t>
            </a:r>
          </a:p>
          <a:p>
            <a:r>
              <a:rPr lang="en-US" altLang="ko-KR" dirty="0"/>
              <a:t>  . Ajax</a:t>
            </a:r>
          </a:p>
          <a:p>
            <a:r>
              <a:rPr lang="en-US" altLang="ko-KR" dirty="0"/>
              <a:t>  . </a:t>
            </a:r>
            <a:r>
              <a:rPr lang="en-US" altLang="ko-KR" dirty="0" err="1"/>
              <a:t>Jquery</a:t>
            </a:r>
            <a:endParaRPr lang="en-US" altLang="ko-KR" dirty="0"/>
          </a:p>
          <a:p>
            <a:r>
              <a:rPr lang="en-US" altLang="ko-KR" dirty="0"/>
              <a:t>  . </a:t>
            </a:r>
            <a:r>
              <a:rPr lang="en-US" altLang="ko-KR" dirty="0" err="1"/>
              <a:t>css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Back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</a:p>
          <a:p>
            <a:r>
              <a:rPr lang="en-US" altLang="ko-KR" dirty="0"/>
              <a:t>  . Python </a:t>
            </a:r>
          </a:p>
          <a:p>
            <a:r>
              <a:rPr lang="en-US" altLang="ko-KR" dirty="0"/>
              <a:t>  . Deep Learning : </a:t>
            </a:r>
            <a:r>
              <a:rPr lang="en-US" altLang="ko-KR" dirty="0" err="1"/>
              <a:t>Mxnet</a:t>
            </a:r>
            <a:endParaRPr lang="en-US" altLang="ko-KR" dirty="0"/>
          </a:p>
          <a:p>
            <a:r>
              <a:rPr lang="en-US" altLang="ko-KR" dirty="0"/>
              <a:t>  . Crawling : Selenium /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/>
              <a:t>  . Pandas : </a:t>
            </a:r>
            <a:r>
              <a:rPr lang="en-US" altLang="ko-KR" dirty="0" err="1"/>
              <a:t>Read&amp;Write</a:t>
            </a:r>
            <a:r>
              <a:rPr lang="en-US" altLang="ko-KR" dirty="0"/>
              <a:t> Excel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8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Back </a:t>
            </a:r>
            <a:r>
              <a:rPr lang="ko-KR" altLang="en-US" dirty="0"/>
              <a:t>구조</a:t>
            </a:r>
            <a:r>
              <a:rPr lang="en-US" altLang="ko-KR" dirty="0"/>
              <a:t> / DL algorithm</a:t>
            </a:r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</a:p>
          <a:p>
            <a:r>
              <a:rPr lang="en-US" altLang="ko-KR" dirty="0"/>
              <a:t>  . Python </a:t>
            </a:r>
          </a:p>
          <a:p>
            <a:r>
              <a:rPr lang="en-US" altLang="ko-KR" dirty="0"/>
              <a:t>  . Deep Learning Algorithm – Spacing Model</a:t>
            </a:r>
          </a:p>
          <a:p>
            <a:r>
              <a:rPr lang="en-US" dirty="0"/>
              <a:t>  . Embedding-expand_dim-conv2D*5-concat-reshape-bidirectional GRU-Dense-Dense(sigmoid)</a:t>
            </a:r>
          </a:p>
          <a:p>
            <a:r>
              <a:rPr lang="en-US" dirty="0"/>
              <a:t>  . </a:t>
            </a:r>
            <a:r>
              <a:rPr lang="ko-KR" altLang="en-US" dirty="0"/>
              <a:t>실제로 이 글자다음에 띄어쓰기가 들어가냐 체크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Link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</a:p>
          <a:p>
            <a:r>
              <a:rPr lang="en-US" altLang="ko-KR" dirty="0"/>
              <a:t>  . TCP/IP Socket</a:t>
            </a:r>
          </a:p>
          <a:p>
            <a:r>
              <a:rPr lang="en-US" dirty="0"/>
              <a:t>  . Data : </a:t>
            </a:r>
            <a:r>
              <a:rPr lang="en-US" dirty="0" err="1"/>
              <a:t>JsonObject</a:t>
            </a:r>
            <a:endParaRPr lang="en-US" dirty="0"/>
          </a:p>
          <a:p>
            <a:r>
              <a:rPr lang="en-US" dirty="0"/>
              <a:t>  . TCP/IP Server = Python</a:t>
            </a:r>
          </a:p>
          <a:p>
            <a:r>
              <a:rPr lang="en-US" dirty="0"/>
              <a:t>  . TCP/IP Client = 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1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</a:p>
          <a:p>
            <a:r>
              <a:rPr lang="en-US" altLang="ko-KR" dirty="0"/>
              <a:t>  . </a:t>
            </a:r>
            <a:r>
              <a:rPr lang="ko-KR" altLang="en-US" dirty="0"/>
              <a:t>웹사이트 서버 </a:t>
            </a:r>
            <a:r>
              <a:rPr lang="en-US" altLang="ko-KR" dirty="0"/>
              <a:t>(192.168.0.7 </a:t>
            </a:r>
            <a:r>
              <a:rPr lang="ko-KR" altLang="en-US"/>
              <a:t>현재자리 사이트</a:t>
            </a:r>
            <a:r>
              <a:rPr lang="en-US" altLang="ko-KR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팀원소개 페이지</a:t>
            </a:r>
            <a:endParaRPr lang="en-US" altLang="ko-KR" dirty="0"/>
          </a:p>
          <a:p>
            <a:r>
              <a:rPr lang="en-US" dirty="0"/>
              <a:t> - 2</a:t>
            </a:r>
            <a:r>
              <a:rPr lang="ko-KR" altLang="en-US" dirty="0"/>
              <a:t>인 버전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인 버전 둘다 세팅</a:t>
            </a:r>
            <a:r>
              <a:rPr lang="en-US" altLang="ko-KR" dirty="0"/>
              <a:t>? Display on/off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목차페이지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프로젝트 소개 페이지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  <a:r>
              <a:rPr lang="ko-KR" altLang="en-US" dirty="0"/>
              <a:t>전반적인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프로젝트 선정배경 </a:t>
            </a:r>
            <a:r>
              <a:rPr lang="en-US" altLang="ko-KR" dirty="0"/>
              <a:t>- </a:t>
            </a:r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  <a:r>
              <a:rPr lang="ko-KR" altLang="en-US" dirty="0"/>
              <a:t>필요성</a:t>
            </a:r>
            <a:r>
              <a:rPr lang="en-US" altLang="ko-KR" dirty="0"/>
              <a:t>/</a:t>
            </a:r>
            <a:r>
              <a:rPr lang="ko-KR" altLang="en-US" dirty="0"/>
              <a:t>당위성</a:t>
            </a:r>
            <a:endParaRPr lang="en-US" altLang="ko-KR" dirty="0"/>
          </a:p>
          <a:p>
            <a:r>
              <a:rPr lang="ko-KR" altLang="en-US" dirty="0"/>
              <a:t>키워드              </a:t>
            </a:r>
            <a:r>
              <a:rPr lang="en-US" altLang="ko-KR" dirty="0"/>
              <a:t>- </a:t>
            </a:r>
            <a:r>
              <a:rPr lang="ko-KR" altLang="en-US" dirty="0"/>
              <a:t>일반적으로 프로젝트를 진행할 때 매우 많은 수의 공통적으로 사용하는 변수가 필요하고 이는 데이터사전 기반으로 만들게 됨</a:t>
            </a:r>
            <a:endParaRPr lang="en-US" altLang="ko-KR" dirty="0"/>
          </a:p>
          <a:p>
            <a:r>
              <a:rPr lang="en-US" altLang="ko-KR" dirty="0"/>
              <a:t>                      - </a:t>
            </a:r>
            <a:r>
              <a:rPr lang="ko-KR" altLang="en-US" dirty="0"/>
              <a:t>이는 실제 </a:t>
            </a:r>
            <a:r>
              <a:rPr lang="en-US" altLang="ko-KR" dirty="0"/>
              <a:t>DA</a:t>
            </a:r>
            <a:r>
              <a:rPr lang="ko-KR" altLang="en-US" dirty="0"/>
              <a:t>가 직접 하거나 간단한 프로그램으로 돌려서 해결하는 경우가 많으며</a:t>
            </a:r>
            <a:r>
              <a:rPr lang="en-US" altLang="ko-KR" dirty="0"/>
              <a:t>, </a:t>
            </a:r>
            <a:r>
              <a:rPr lang="ko-KR" altLang="en-US" dirty="0"/>
              <a:t>실제 복합명사에 대해서는 처리하기가 매우 까다로움</a:t>
            </a:r>
            <a:endParaRPr lang="en-US" altLang="ko-KR" dirty="0"/>
          </a:p>
          <a:p>
            <a:r>
              <a:rPr lang="en-US" altLang="ko-KR" dirty="0"/>
              <a:t>                      - </a:t>
            </a:r>
            <a:r>
              <a:rPr lang="ko-KR" altLang="en-US" dirty="0" err="1"/>
              <a:t>딥러닝</a:t>
            </a:r>
            <a:r>
              <a:rPr lang="ko-KR" altLang="en-US" dirty="0"/>
              <a:t> 기반으로 복합명사를 분리하고 단어사전에서 검색 및 없으면 자동 </a:t>
            </a:r>
            <a:r>
              <a:rPr lang="ko-KR" altLang="en-US" dirty="0" err="1"/>
              <a:t>추가등을</a:t>
            </a:r>
            <a:r>
              <a:rPr lang="ko-KR" altLang="en-US" dirty="0"/>
              <a:t> 이용해서 자동화함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프로젝트 선정배경 </a:t>
            </a:r>
            <a:r>
              <a:rPr lang="en-US" altLang="ko-KR" dirty="0"/>
              <a:t>– </a:t>
            </a:r>
            <a:r>
              <a:rPr lang="ko-KR" altLang="en-US" dirty="0"/>
              <a:t>과거자료 분석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  <a:r>
              <a:rPr lang="ko-KR" altLang="en-US" dirty="0"/>
              <a:t>현재 사용하고 있는 방법과 프로그램 분석</a:t>
            </a:r>
            <a:endParaRPr lang="en-US" altLang="ko-KR" dirty="0"/>
          </a:p>
          <a:p>
            <a:r>
              <a:rPr lang="ko-KR" altLang="en-US" dirty="0"/>
              <a:t>키워드             </a:t>
            </a:r>
            <a:r>
              <a:rPr lang="en-US" altLang="ko-KR" dirty="0"/>
              <a:t> - </a:t>
            </a:r>
            <a:r>
              <a:rPr lang="ko-KR" altLang="en-US" dirty="0"/>
              <a:t>현재 사용하는 방법은 </a:t>
            </a:r>
            <a:r>
              <a:rPr lang="en-US" altLang="ko-KR" dirty="0"/>
              <a:t>Data Architecture</a:t>
            </a:r>
            <a:r>
              <a:rPr lang="ko-KR" altLang="en-US" dirty="0"/>
              <a:t>가 직접 돌리거나</a:t>
            </a:r>
            <a:r>
              <a:rPr lang="en-US" altLang="ko-KR" dirty="0"/>
              <a:t>, </a:t>
            </a:r>
            <a:r>
              <a:rPr lang="ko-KR" altLang="en-US" dirty="0"/>
              <a:t>받을 때 띄어쓰기를 함</a:t>
            </a:r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아니면 돌리는 모듈자체가 글자단위로 단어집에 있는지에 대해 확인함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프로젝트 선정배경 </a:t>
            </a:r>
            <a:r>
              <a:rPr lang="en-US" altLang="ko-KR" dirty="0"/>
              <a:t>– </a:t>
            </a:r>
            <a:r>
              <a:rPr lang="ko-KR" altLang="en-US" dirty="0"/>
              <a:t>유사 사이트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  <a:r>
              <a:rPr lang="ko-KR" altLang="en-US" dirty="0"/>
              <a:t>유사사이트 </a:t>
            </a:r>
            <a:r>
              <a:rPr lang="en-US" altLang="ko-KR" dirty="0"/>
              <a:t>(WISE meta) </a:t>
            </a:r>
          </a:p>
          <a:p>
            <a:r>
              <a:rPr lang="ko-KR" altLang="en-US" dirty="0"/>
              <a:t>관련 사이트       </a:t>
            </a:r>
            <a:r>
              <a:rPr lang="en-US" altLang="ko-KR" dirty="0"/>
              <a:t>- </a:t>
            </a:r>
            <a:r>
              <a:rPr lang="en-US" dirty="0">
                <a:hlinkClick r:id="rId3"/>
              </a:rPr>
              <a:t>http://www.wise.co.kr/product/ProductMeta.do</a:t>
            </a:r>
            <a:endParaRPr lang="en-US" dirty="0"/>
          </a:p>
          <a:p>
            <a:r>
              <a:rPr lang="ko-KR" altLang="en-US" dirty="0"/>
              <a:t>키워드              </a:t>
            </a:r>
            <a:r>
              <a:rPr lang="en-US" altLang="ko-KR" dirty="0"/>
              <a:t>-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데이터표준관리 프로그램</a:t>
            </a:r>
            <a:endParaRPr lang="en-US" altLang="ko-KR" dirty="0"/>
          </a:p>
          <a:p>
            <a:r>
              <a:rPr lang="en-US" dirty="0"/>
              <a:t>                      - </a:t>
            </a:r>
            <a:r>
              <a:rPr lang="ko-KR" altLang="en-US" dirty="0"/>
              <a:t>각각의 내용을 </a:t>
            </a:r>
            <a:r>
              <a:rPr lang="en-US" altLang="ko-KR" dirty="0"/>
              <a:t>DB</a:t>
            </a:r>
            <a:r>
              <a:rPr lang="ko-KR" altLang="en-US" dirty="0"/>
              <a:t>에 저장 및 관리함</a:t>
            </a:r>
            <a:endParaRPr lang="en-US" altLang="ko-KR" dirty="0"/>
          </a:p>
          <a:p>
            <a:r>
              <a:rPr lang="en-US" dirty="0"/>
              <a:t>                      - </a:t>
            </a:r>
            <a:r>
              <a:rPr lang="ko-KR" altLang="en-US" dirty="0"/>
              <a:t>위의 내용을 일반적인 </a:t>
            </a:r>
            <a:r>
              <a:rPr lang="en-US" altLang="ko-KR" dirty="0"/>
              <a:t>CRUD </a:t>
            </a:r>
            <a:r>
              <a:rPr lang="ko-KR" altLang="en-US" dirty="0"/>
              <a:t>형식의 게시판</a:t>
            </a:r>
            <a:r>
              <a:rPr lang="en-US" altLang="ko-KR" dirty="0"/>
              <a:t>(DB </a:t>
            </a:r>
            <a:r>
              <a:rPr lang="ko-KR" altLang="en-US" dirty="0"/>
              <a:t>접근</a:t>
            </a:r>
            <a:r>
              <a:rPr lang="en-US" altLang="ko-KR" dirty="0"/>
              <a:t>)</a:t>
            </a:r>
            <a:r>
              <a:rPr lang="ko-KR" altLang="en-US" dirty="0"/>
              <a:t>으로 제작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기대효과</a:t>
            </a:r>
            <a:endParaRPr lang="en-US" altLang="ko-KR" dirty="0"/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</a:t>
            </a:r>
          </a:p>
          <a:p>
            <a:r>
              <a:rPr lang="en-US" dirty="0"/>
              <a:t>  . </a:t>
            </a:r>
            <a:r>
              <a:rPr lang="ko-KR" altLang="en-US" dirty="0"/>
              <a:t>데이터 사전 생성시 빠른 작업속도</a:t>
            </a:r>
            <a:endParaRPr lang="en-US" altLang="ko-KR" dirty="0"/>
          </a:p>
          <a:p>
            <a:r>
              <a:rPr lang="en-US" dirty="0"/>
              <a:t>  . </a:t>
            </a:r>
            <a:r>
              <a:rPr lang="ko-KR" altLang="en-US" dirty="0"/>
              <a:t>데이터 용어</a:t>
            </a:r>
            <a:r>
              <a:rPr lang="en-US" altLang="ko-KR" dirty="0"/>
              <a:t>/</a:t>
            </a:r>
            <a:r>
              <a:rPr lang="ko-KR" altLang="en-US" dirty="0"/>
              <a:t>단어 생성의 자동화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요약    </a:t>
            </a:r>
            <a:r>
              <a:rPr lang="en-US" altLang="ko-KR" dirty="0"/>
              <a:t>- </a:t>
            </a:r>
            <a:r>
              <a:rPr lang="ko-KR" altLang="en-US" dirty="0"/>
              <a:t>일정관리</a:t>
            </a:r>
            <a:r>
              <a:rPr lang="en-US" altLang="ko-KR" dirty="0"/>
              <a:t>(WBS)</a:t>
            </a:r>
          </a:p>
          <a:p>
            <a:r>
              <a:rPr lang="ko-KR" altLang="en-US" dirty="0"/>
              <a:t>들어가야할 내용 </a:t>
            </a:r>
            <a:r>
              <a:rPr lang="en-US" altLang="ko-KR" dirty="0"/>
              <a:t>-  </a:t>
            </a:r>
          </a:p>
          <a:p>
            <a:r>
              <a:rPr lang="ko-KR" altLang="en-US" dirty="0"/>
              <a:t>일정관리 </a:t>
            </a:r>
            <a:r>
              <a:rPr lang="en-US" altLang="ko-KR" dirty="0"/>
              <a:t>WBS </a:t>
            </a:r>
            <a:r>
              <a:rPr lang="ko-KR" altLang="en-US" dirty="0"/>
              <a:t>표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A273-F853-44CD-A796-DFB26784D0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DA9F5-67B7-4B9D-8D5A-9E5F0731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0542C-7B0D-4FAD-BA34-A9773F95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F00BA-3821-4D42-9F79-8D5EC50A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3CBD9-88FC-488E-8916-9826E6B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C8B3-9716-468B-B02F-8514B25A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9E6D-BD5F-4A38-8F82-BF91326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52065-2DF9-4B95-BB1D-3A19292C1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A623A-9E74-4C1C-A7B4-50652C0A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9CC8-4C33-493C-90D8-5FBBC9B5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45C55-4954-4A65-9890-DDE9C950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88ECF-6BF5-4041-9046-6490A68B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9CEAE-96A5-4172-BF20-6A9193D1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8FD0D-00DE-418F-B18A-7312072C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9122A-92F6-44B0-89EF-6D682322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6BEDB-F716-4278-ABFD-67CB0501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01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6232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86499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86765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86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7ECE-D350-4CF2-9444-901DD303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A46F3-0317-4934-8EC0-29D2385F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075EB-D022-4681-99DE-58BC3C9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1B6AB-B109-44B5-9D15-3B595B38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1624B-0CE3-4AF0-B399-81E682F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82B3-C5FD-4B05-8917-6FDB7053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98CAF-9033-479A-8A90-635FF8F1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87C52-87A9-4BDF-B584-89A42CE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6D6E5-E8A5-44AD-86CB-D4E40A52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E7FA6-9A72-4656-8AE3-4511C358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A51F-3BC2-4B6B-9DE9-02491406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0B612-DCA7-447C-8E91-4C323B0C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07A4D-2B28-4465-8CF4-507717F2E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3E4A8-E5C0-481D-B61C-1499288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FCE05-F4B8-4B26-82A1-AA06D4A6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D863C-522F-4CE2-8863-AF5AD4C1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ADBA2-76DF-4207-806D-331C0AB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5D525-CA38-4759-B36D-CDCFB362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98AAC-8D73-4EAF-BBAE-789C58CD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16D67-9A46-4A2D-8661-D31FE3788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DD22BF-B8AC-4DC8-A7FD-E1802F830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41BDC8-85E4-466E-B7B8-F8E804F2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2C59D-D466-4C66-9B35-C2BF5CA5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9ECA9-9AA8-407C-8899-CCF19C2E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25D2-3618-44AA-8537-61D6CEA0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01E15-DD94-4B3F-89F4-45C4DF0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626B1-352E-4AF2-8733-F2185FE2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441B48-7E01-4258-ABAD-BA0238F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E6B95-7F5E-4977-B36B-EC9EE948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A8819B-E0A3-44AA-BC98-B0E48CAF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4EED0-1AEA-4A95-A44B-13772463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318B8-0F8F-49A1-B7F3-38A293FD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4E955-440A-4911-972B-D19E7C36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26C80-9869-4ECA-894D-147BD3D0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AE198-2421-4B29-8AB7-1FA90DF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5BB89-1303-4404-8F87-66E718F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28B62-880B-447D-B706-11BC8E49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305A6-AB82-4C74-BC3D-151D30A0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E2EAAA-C817-4137-9176-07ECE1C08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CDE89-5B4A-4FD0-9754-6AF75D30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ED0BB-79F2-4B78-8DC2-7843D8D4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851F9-6A47-4403-90DE-C9626228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ADF82-7BBC-4EFD-954D-7FEFA91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925E96-9BDB-4665-AEBD-CB1F037C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8482A-DF08-49A1-A68B-A481F085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D6EDD-EF16-474E-9FEE-27398CD5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3EAB-315C-4BF2-A843-57970AF7D7C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5DC6B-69F0-4B39-9EDF-CDF85881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F8D75-390F-445E-8D9A-1C0645FB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7DA-65A8-4505-A3B5-AE7ABD16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399541" y="1953462"/>
            <a:ext cx="5610577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딥 러닝을 기반한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데이터사전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993096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Team : FA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539392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Explain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Explain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5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Explain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1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Explain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Explain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3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8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6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536628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472C4"/>
                </a:solidFill>
              </a:rPr>
              <a:t>Our Team Layout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4472C4"/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8254" y="4463592"/>
            <a:ext cx="1920213" cy="1790995"/>
            <a:chOff x="251520" y="3350185"/>
            <a:chExt cx="1656184" cy="1343246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 err="1">
                    <a:solidFill>
                      <a:srgbClr val="4472C4"/>
                    </a:solidFill>
                    <a:cs typeface="Arial" pitchFamily="34" charset="0"/>
                  </a:rPr>
                  <a:t>Florentious</a:t>
                </a:r>
                <a:endParaRPr lang="en-US" sz="1867" b="1" dirty="0">
                  <a:solidFill>
                    <a:srgbClr val="4472C4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rgbClr val="4472C4"/>
                    </a:solidFill>
                    <a:cs typeface="Arial" pitchFamily="34" charset="0"/>
                  </a:rPr>
                  <a:t>Project manager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3885518"/>
              <a:ext cx="1656183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472C4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rgbClr val="4472C4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78520" y="4463592"/>
            <a:ext cx="1920213" cy="1790995"/>
            <a:chOff x="251520" y="3350185"/>
            <a:chExt cx="1656184" cy="1343246"/>
          </a:xfrm>
        </p:grpSpPr>
        <p:grpSp>
          <p:nvGrpSpPr>
            <p:cNvPr id="14" name="Group 13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67" b="1" dirty="0">
                    <a:solidFill>
                      <a:srgbClr val="4472C4"/>
                    </a:solidFill>
                    <a:cs typeface="Arial" pitchFamily="34" charset="0"/>
                  </a:rPr>
                  <a:t>Name</a:t>
                </a:r>
                <a:endParaRPr lang="en-US" sz="1867" b="1" dirty="0">
                  <a:solidFill>
                    <a:srgbClr val="4472C4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rgbClr val="4472C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472C4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rgbClr val="4472C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78787" y="4463592"/>
            <a:ext cx="1920213" cy="1790995"/>
            <a:chOff x="251520" y="3350185"/>
            <a:chExt cx="1656184" cy="1343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67" b="1" dirty="0">
                    <a:solidFill>
                      <a:srgbClr val="4472C4"/>
                    </a:solidFill>
                    <a:cs typeface="Arial" pitchFamily="34" charset="0"/>
                  </a:rPr>
                  <a:t>Name</a:t>
                </a:r>
                <a:endParaRPr lang="en-US" sz="1867" b="1" dirty="0">
                  <a:solidFill>
                    <a:srgbClr val="4472C4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rgbClr val="4472C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51520" y="3885518"/>
              <a:ext cx="1656183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472C4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rgbClr val="4472C4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88288" y="1540592"/>
            <a:ext cx="24962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4472C4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99A387-0A66-43B1-8DEC-CCC236794D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FAC46B1-E82D-472F-8913-70CC6EDE5C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F6A29985-DC15-4A0C-BC18-1892C68271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99644"/>
            <a:chOff x="1848112" y="1575921"/>
            <a:chExt cx="5383988" cy="10996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099644"/>
            <a:chOff x="1848112" y="1575921"/>
            <a:chExt cx="5383988" cy="10996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QnA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rgbClr val="4472C4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CA1B-040D-4CC6-AEFA-DFE62A5C3DB4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91622-1B6F-4A5F-9576-771294901E57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5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59159-3522-4898-A7CC-48D91DB8E4DB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5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7EC42-396A-4C4A-8AF1-3C5F219AC6E7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8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59159-3522-4898-A7CC-48D91DB8E4DB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8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9EF0-24EF-4F7F-A18F-47D28E6B2FF5}"/>
              </a:ext>
            </a:extLst>
          </p:cNvPr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Explain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7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684</Words>
  <Application>Microsoft Office PowerPoint</Application>
  <PresentationFormat>와이드스크린</PresentationFormat>
  <Paragraphs>117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FZShuTi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1-3</dc:creator>
  <cp:lastModifiedBy>1-3</cp:lastModifiedBy>
  <cp:revision>14</cp:revision>
  <dcterms:created xsi:type="dcterms:W3CDTF">2020-05-21T02:46:52Z</dcterms:created>
  <dcterms:modified xsi:type="dcterms:W3CDTF">2020-05-21T08:59:18Z</dcterms:modified>
</cp:coreProperties>
</file>