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70" autoAdjust="0"/>
    <p:restoredTop sz="94660"/>
  </p:normalViewPr>
  <p:slideViewPr>
    <p:cSldViewPr snapToGrid="0">
      <p:cViewPr>
        <p:scale>
          <a:sx n="75" d="100"/>
          <a:sy n="75" d="100"/>
        </p:scale>
        <p:origin x="27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38</c:v>
                </c:pt>
                <c:pt idx="1">
                  <c:v>53</c:v>
                </c:pt>
                <c:pt idx="2">
                  <c:v>54</c:v>
                </c:pt>
                <c:pt idx="3">
                  <c:v>88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</c:v>
                </c:pt>
                <c:pt idx="1">
                  <c:v>27</c:v>
                </c:pt>
                <c:pt idx="2">
                  <c:v>16</c:v>
                </c:pt>
                <c:pt idx="3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202903152"/>
        <c:axId val="202902592"/>
      </c:barChart>
      <c:valAx>
        <c:axId val="2029025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2903152"/>
        <c:crosses val="autoZero"/>
        <c:crossBetween val="between"/>
      </c:valAx>
      <c:catAx>
        <c:axId val="20290315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029025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40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05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3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7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45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7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07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14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04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10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95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2020-01-08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3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3510341" y="1971098"/>
            <a:ext cx="5218335" cy="2918402"/>
            <a:chOff x="-2231235" y="6660317"/>
            <a:chExt cx="10810131" cy="2918402"/>
          </a:xfrm>
          <a:solidFill>
            <a:schemeClr val="bg1"/>
          </a:solidFill>
          <a:effectLst>
            <a:outerShdw blurRad="3556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39" name="양쪽 모서리가 둥근 사각형 38"/>
            <p:cNvSpPr/>
            <p:nvPr/>
          </p:nvSpPr>
          <p:spPr>
            <a:xfrm>
              <a:off x="-2231235" y="7043990"/>
              <a:ext cx="10810131" cy="2534729"/>
            </a:xfrm>
            <a:prstGeom prst="round2SameRect">
              <a:avLst>
                <a:gd name="adj1" fmla="val 1135"/>
                <a:gd name="adj2" fmla="val 8017"/>
              </a:avLst>
            </a:prstGeom>
            <a:grpFill/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000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POWER POINT </a:t>
              </a:r>
              <a:r>
                <a:rPr lang="en-US" altLang="ko-KR" sz="28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PRESENTATION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BIZCAM</a:t>
              </a:r>
              <a:endParaRPr lang="ko-KR" altLang="en-US" sz="44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grpFill/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경영학과 </a:t>
              </a:r>
              <a:r>
                <a:rPr lang="en-US" altLang="ko-KR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201234567 </a:t>
              </a:r>
              <a:r>
                <a:rPr lang="ko-KR" alt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까칠한 조땡</a:t>
              </a: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510342" y="1430372"/>
            <a:ext cx="5218334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b="1" kern="0" dirty="0">
                <a:solidFill>
                  <a:prstClr val="black">
                    <a:lumMod val="85000"/>
                    <a:lumOff val="15000"/>
                  </a:prstClr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</a:rPr>
              <a:t>경영학원론</a:t>
            </a:r>
            <a:endParaRPr lang="en-US" altLang="ko-KR" b="1" kern="0" dirty="0">
              <a:solidFill>
                <a:prstClr val="black">
                  <a:lumMod val="85000"/>
                  <a:lumOff val="15000"/>
                </a:prstClr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3798811" y="1576009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4179811" y="157987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4560811" y="158374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3875011" y="1649086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17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PPT PRESENTATION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/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4" name="한쪽 모서리가 잘린 사각형 113"/>
          <p:cNvSpPr/>
          <p:nvPr/>
        </p:nvSpPr>
        <p:spPr>
          <a:xfrm>
            <a:off x="2332356" y="2273111"/>
            <a:ext cx="1310718" cy="1539468"/>
          </a:xfrm>
          <a:prstGeom prst="snip1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1143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5" name="직각 삼각형 114"/>
          <p:cNvSpPr/>
          <p:nvPr/>
        </p:nvSpPr>
        <p:spPr>
          <a:xfrm>
            <a:off x="3413287" y="2287398"/>
            <a:ext cx="208357" cy="211751"/>
          </a:xfrm>
          <a:prstGeom prst="rtTriangl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4" name="Freeform 36"/>
          <p:cNvSpPr>
            <a:spLocks noEditPoints="1"/>
          </p:cNvSpPr>
          <p:nvPr/>
        </p:nvSpPr>
        <p:spPr bwMode="auto">
          <a:xfrm>
            <a:off x="2755256" y="2662755"/>
            <a:ext cx="456018" cy="76698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666525" y="4193260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26" name="한쪽 모서리가 잘린 사각형 125"/>
          <p:cNvSpPr/>
          <p:nvPr/>
        </p:nvSpPr>
        <p:spPr>
          <a:xfrm>
            <a:off x="5300346" y="2287398"/>
            <a:ext cx="1310718" cy="1539468"/>
          </a:xfrm>
          <a:prstGeom prst="snip1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1143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7" name="직각 삼각형 126"/>
          <p:cNvSpPr/>
          <p:nvPr/>
        </p:nvSpPr>
        <p:spPr>
          <a:xfrm>
            <a:off x="6381277" y="2301685"/>
            <a:ext cx="208357" cy="211751"/>
          </a:xfrm>
          <a:prstGeom prst="rtTriangl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634515" y="4207547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30" name="한쪽 모서리가 잘린 사각형 129"/>
          <p:cNvSpPr/>
          <p:nvPr/>
        </p:nvSpPr>
        <p:spPr>
          <a:xfrm>
            <a:off x="8268336" y="2301685"/>
            <a:ext cx="1310718" cy="1539468"/>
          </a:xfrm>
          <a:prstGeom prst="snip1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1143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1" name="직각 삼각형 130"/>
          <p:cNvSpPr/>
          <p:nvPr/>
        </p:nvSpPr>
        <p:spPr>
          <a:xfrm>
            <a:off x="9349267" y="2315972"/>
            <a:ext cx="208357" cy="211751"/>
          </a:xfrm>
          <a:prstGeom prst="rtTriangl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7602505" y="4221834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22" name="Freeform 6"/>
          <p:cNvSpPr>
            <a:spLocks/>
          </p:cNvSpPr>
          <p:nvPr/>
        </p:nvSpPr>
        <p:spPr bwMode="auto">
          <a:xfrm>
            <a:off x="8615171" y="2807727"/>
            <a:ext cx="617048" cy="547073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3" name="Freeform 11"/>
          <p:cNvSpPr>
            <a:spLocks noEditPoints="1"/>
          </p:cNvSpPr>
          <p:nvPr/>
        </p:nvSpPr>
        <p:spPr bwMode="auto">
          <a:xfrm>
            <a:off x="5679287" y="2694741"/>
            <a:ext cx="607487" cy="74582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40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PPT PRESENTATION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/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5" name="Group 9"/>
          <p:cNvGrpSpPr>
            <a:grpSpLocks noChangeAspect="1"/>
          </p:cNvGrpSpPr>
          <p:nvPr/>
        </p:nvGrpSpPr>
        <p:grpSpPr bwMode="auto">
          <a:xfrm>
            <a:off x="2116703" y="3786526"/>
            <a:ext cx="189735" cy="221511"/>
            <a:chOff x="4789" y="306"/>
            <a:chExt cx="2675" cy="312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6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Group 4"/>
          <p:cNvGrpSpPr>
            <a:grpSpLocks noChangeAspect="1"/>
          </p:cNvGrpSpPr>
          <p:nvPr/>
        </p:nvGrpSpPr>
        <p:grpSpPr bwMode="auto">
          <a:xfrm>
            <a:off x="2116703" y="3298524"/>
            <a:ext cx="184983" cy="219241"/>
            <a:chOff x="1227" y="337"/>
            <a:chExt cx="2608" cy="309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9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1" name="Group 9"/>
          <p:cNvGrpSpPr>
            <a:grpSpLocks noChangeAspect="1"/>
          </p:cNvGrpSpPr>
          <p:nvPr/>
        </p:nvGrpSpPr>
        <p:grpSpPr bwMode="auto">
          <a:xfrm>
            <a:off x="2398065" y="3786526"/>
            <a:ext cx="189735" cy="221511"/>
            <a:chOff x="4789" y="306"/>
            <a:chExt cx="2675" cy="312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2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4" name="Group 4"/>
          <p:cNvGrpSpPr>
            <a:grpSpLocks noChangeAspect="1"/>
          </p:cNvGrpSpPr>
          <p:nvPr/>
        </p:nvGrpSpPr>
        <p:grpSpPr bwMode="auto">
          <a:xfrm>
            <a:off x="2398065" y="3298524"/>
            <a:ext cx="184983" cy="219241"/>
            <a:chOff x="1227" y="337"/>
            <a:chExt cx="2608" cy="309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5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Group 9"/>
          <p:cNvGrpSpPr>
            <a:grpSpLocks noChangeAspect="1"/>
          </p:cNvGrpSpPr>
          <p:nvPr/>
        </p:nvGrpSpPr>
        <p:grpSpPr bwMode="auto">
          <a:xfrm>
            <a:off x="2679428" y="3786526"/>
            <a:ext cx="189735" cy="221511"/>
            <a:chOff x="4789" y="306"/>
            <a:chExt cx="2675" cy="312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1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Group 4"/>
          <p:cNvGrpSpPr>
            <a:grpSpLocks noChangeAspect="1"/>
          </p:cNvGrpSpPr>
          <p:nvPr/>
        </p:nvGrpSpPr>
        <p:grpSpPr bwMode="auto">
          <a:xfrm>
            <a:off x="2679428" y="3298524"/>
            <a:ext cx="184983" cy="219241"/>
            <a:chOff x="1227" y="337"/>
            <a:chExt cx="2608" cy="309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7" name="Group 9"/>
          <p:cNvGrpSpPr>
            <a:grpSpLocks noChangeAspect="1"/>
          </p:cNvGrpSpPr>
          <p:nvPr/>
        </p:nvGrpSpPr>
        <p:grpSpPr bwMode="auto">
          <a:xfrm>
            <a:off x="2960790" y="3786526"/>
            <a:ext cx="189735" cy="221511"/>
            <a:chOff x="4789" y="306"/>
            <a:chExt cx="2675" cy="3123"/>
          </a:xfrm>
          <a:solidFill>
            <a:schemeClr val="bg1">
              <a:lumMod val="85000"/>
            </a:schemeClr>
          </a:solidFill>
        </p:grpSpPr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Group 4"/>
          <p:cNvGrpSpPr>
            <a:grpSpLocks noChangeAspect="1"/>
          </p:cNvGrpSpPr>
          <p:nvPr/>
        </p:nvGrpSpPr>
        <p:grpSpPr bwMode="auto">
          <a:xfrm>
            <a:off x="2960790" y="3298524"/>
            <a:ext cx="184983" cy="219241"/>
            <a:chOff x="1227" y="337"/>
            <a:chExt cx="2608" cy="309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1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3" name="Group 9"/>
          <p:cNvGrpSpPr>
            <a:grpSpLocks noChangeAspect="1"/>
          </p:cNvGrpSpPr>
          <p:nvPr/>
        </p:nvGrpSpPr>
        <p:grpSpPr bwMode="auto">
          <a:xfrm>
            <a:off x="3242153" y="3786526"/>
            <a:ext cx="189735" cy="221511"/>
            <a:chOff x="4789" y="306"/>
            <a:chExt cx="2675" cy="3123"/>
          </a:xfrm>
          <a:solidFill>
            <a:schemeClr val="bg1">
              <a:lumMod val="85000"/>
            </a:schemeClr>
          </a:solidFill>
        </p:grpSpPr>
        <p:sp>
          <p:nvSpPr>
            <p:cNvPr id="54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6" name="Group 4"/>
          <p:cNvGrpSpPr>
            <a:grpSpLocks noChangeAspect="1"/>
          </p:cNvGrpSpPr>
          <p:nvPr/>
        </p:nvGrpSpPr>
        <p:grpSpPr bwMode="auto">
          <a:xfrm>
            <a:off x="3242153" y="3298524"/>
            <a:ext cx="184983" cy="219241"/>
            <a:chOff x="1227" y="337"/>
            <a:chExt cx="2608" cy="309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7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9" name="Group 9"/>
          <p:cNvGrpSpPr>
            <a:grpSpLocks noChangeAspect="1"/>
          </p:cNvGrpSpPr>
          <p:nvPr/>
        </p:nvGrpSpPr>
        <p:grpSpPr bwMode="auto">
          <a:xfrm>
            <a:off x="3523515" y="3786526"/>
            <a:ext cx="189735" cy="221511"/>
            <a:chOff x="4789" y="306"/>
            <a:chExt cx="2675" cy="3123"/>
          </a:xfrm>
          <a:solidFill>
            <a:schemeClr val="bg1">
              <a:lumMod val="85000"/>
            </a:schemeClr>
          </a:solidFill>
        </p:grpSpPr>
        <p:sp>
          <p:nvSpPr>
            <p:cNvPr id="60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2" name="Group 4"/>
          <p:cNvGrpSpPr>
            <a:grpSpLocks noChangeAspect="1"/>
          </p:cNvGrpSpPr>
          <p:nvPr/>
        </p:nvGrpSpPr>
        <p:grpSpPr bwMode="auto">
          <a:xfrm>
            <a:off x="3523515" y="3298524"/>
            <a:ext cx="184983" cy="219241"/>
            <a:chOff x="1227" y="337"/>
            <a:chExt cx="2608" cy="309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5" name="Group 9"/>
          <p:cNvGrpSpPr>
            <a:grpSpLocks noChangeAspect="1"/>
          </p:cNvGrpSpPr>
          <p:nvPr/>
        </p:nvGrpSpPr>
        <p:grpSpPr bwMode="auto">
          <a:xfrm>
            <a:off x="3804878" y="3786526"/>
            <a:ext cx="189735" cy="221511"/>
            <a:chOff x="4789" y="306"/>
            <a:chExt cx="2675" cy="3123"/>
          </a:xfrm>
          <a:solidFill>
            <a:schemeClr val="bg1">
              <a:lumMod val="85000"/>
            </a:schemeClr>
          </a:solidFill>
        </p:grpSpPr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8" name="Group 4"/>
          <p:cNvGrpSpPr>
            <a:grpSpLocks noChangeAspect="1"/>
          </p:cNvGrpSpPr>
          <p:nvPr/>
        </p:nvGrpSpPr>
        <p:grpSpPr bwMode="auto">
          <a:xfrm>
            <a:off x="3804878" y="3298524"/>
            <a:ext cx="184983" cy="219241"/>
            <a:chOff x="1227" y="337"/>
            <a:chExt cx="2608" cy="309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9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1" name="Group 9"/>
          <p:cNvGrpSpPr>
            <a:grpSpLocks noChangeAspect="1"/>
          </p:cNvGrpSpPr>
          <p:nvPr/>
        </p:nvGrpSpPr>
        <p:grpSpPr bwMode="auto">
          <a:xfrm>
            <a:off x="4086240" y="3786526"/>
            <a:ext cx="189735" cy="221511"/>
            <a:chOff x="4789" y="306"/>
            <a:chExt cx="2675" cy="3123"/>
          </a:xfrm>
          <a:solidFill>
            <a:schemeClr val="bg1">
              <a:lumMod val="85000"/>
            </a:schemeClr>
          </a:solidFill>
        </p:grpSpPr>
        <p:sp>
          <p:nvSpPr>
            <p:cNvPr id="72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4" name="Group 4"/>
          <p:cNvGrpSpPr>
            <a:grpSpLocks noChangeAspect="1"/>
          </p:cNvGrpSpPr>
          <p:nvPr/>
        </p:nvGrpSpPr>
        <p:grpSpPr bwMode="auto">
          <a:xfrm>
            <a:off x="4086240" y="3298524"/>
            <a:ext cx="184983" cy="219241"/>
            <a:chOff x="1227" y="337"/>
            <a:chExt cx="2608" cy="3091"/>
          </a:xfrm>
          <a:solidFill>
            <a:schemeClr val="bg1">
              <a:lumMod val="85000"/>
            </a:schemeClr>
          </a:solidFill>
        </p:grpSpPr>
        <p:sp>
          <p:nvSpPr>
            <p:cNvPr id="75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7" name="Group 9"/>
          <p:cNvGrpSpPr>
            <a:grpSpLocks noChangeAspect="1"/>
          </p:cNvGrpSpPr>
          <p:nvPr/>
        </p:nvGrpSpPr>
        <p:grpSpPr bwMode="auto">
          <a:xfrm>
            <a:off x="4367603" y="3786526"/>
            <a:ext cx="189735" cy="221511"/>
            <a:chOff x="4789" y="306"/>
            <a:chExt cx="2675" cy="3123"/>
          </a:xfrm>
          <a:solidFill>
            <a:schemeClr val="bg1">
              <a:lumMod val="85000"/>
            </a:schemeClr>
          </a:solidFill>
        </p:grpSpPr>
        <p:sp>
          <p:nvSpPr>
            <p:cNvPr id="78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0" name="Group 4"/>
          <p:cNvGrpSpPr>
            <a:grpSpLocks noChangeAspect="1"/>
          </p:cNvGrpSpPr>
          <p:nvPr/>
        </p:nvGrpSpPr>
        <p:grpSpPr bwMode="auto">
          <a:xfrm>
            <a:off x="4367603" y="3298524"/>
            <a:ext cx="184983" cy="219241"/>
            <a:chOff x="1227" y="337"/>
            <a:chExt cx="2608" cy="3091"/>
          </a:xfrm>
          <a:solidFill>
            <a:schemeClr val="bg1">
              <a:lumMod val="85000"/>
            </a:schemeClr>
          </a:solidFill>
        </p:grpSpPr>
        <p:sp>
          <p:nvSpPr>
            <p:cNvPr id="81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3" name="Group 9"/>
          <p:cNvGrpSpPr>
            <a:grpSpLocks noChangeAspect="1"/>
          </p:cNvGrpSpPr>
          <p:nvPr/>
        </p:nvGrpSpPr>
        <p:grpSpPr bwMode="auto">
          <a:xfrm>
            <a:off x="4648965" y="3786526"/>
            <a:ext cx="189735" cy="221511"/>
            <a:chOff x="4789" y="306"/>
            <a:chExt cx="2675" cy="3123"/>
          </a:xfrm>
          <a:solidFill>
            <a:schemeClr val="bg1">
              <a:lumMod val="85000"/>
            </a:schemeClr>
          </a:solidFill>
        </p:grpSpPr>
        <p:sp>
          <p:nvSpPr>
            <p:cNvPr id="84" name="Freeform 10"/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11"/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6" name="Group 4"/>
          <p:cNvGrpSpPr>
            <a:grpSpLocks noChangeAspect="1"/>
          </p:cNvGrpSpPr>
          <p:nvPr/>
        </p:nvGrpSpPr>
        <p:grpSpPr bwMode="auto">
          <a:xfrm>
            <a:off x="4648965" y="3298524"/>
            <a:ext cx="184983" cy="219241"/>
            <a:chOff x="1227" y="337"/>
            <a:chExt cx="2608" cy="3091"/>
          </a:xfrm>
          <a:solidFill>
            <a:schemeClr val="bg1">
              <a:lumMod val="85000"/>
            </a:schemeClr>
          </a:solidFill>
        </p:grpSpPr>
        <p:sp>
          <p:nvSpPr>
            <p:cNvPr id="87" name="Freeform 5"/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6"/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89" name="차트 88"/>
          <p:cNvGraphicFramePr/>
          <p:nvPr>
            <p:extLst/>
          </p:nvPr>
        </p:nvGraphicFramePr>
        <p:xfrm>
          <a:off x="6606138" y="1727200"/>
          <a:ext cx="4515776" cy="4481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0" name="직사각형 89"/>
          <p:cNvSpPr/>
          <p:nvPr/>
        </p:nvSpPr>
        <p:spPr>
          <a:xfrm>
            <a:off x="2020370" y="4641615"/>
            <a:ext cx="36385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644393" y="1945539"/>
            <a:ext cx="144805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30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020370" y="1951483"/>
            <a:ext cx="144805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70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</p:spTree>
    <p:extLst>
      <p:ext uri="{BB962C8B-B14F-4D97-AF65-F5344CB8AC3E}">
        <p14:creationId xmlns:p14="http://schemas.microsoft.com/office/powerpoint/2010/main" val="35354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PPT PRESENTATION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/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3" name="TextBox 92"/>
          <p:cNvSpPr txBox="1"/>
          <p:nvPr/>
        </p:nvSpPr>
        <p:spPr>
          <a:xfrm>
            <a:off x="4248734" y="2774602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94" name="타원 93"/>
          <p:cNvSpPr/>
          <p:nvPr/>
        </p:nvSpPr>
        <p:spPr>
          <a:xfrm>
            <a:off x="3942311" y="1938325"/>
            <a:ext cx="1780542" cy="1780542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95" name="원호 94"/>
          <p:cNvSpPr/>
          <p:nvPr/>
        </p:nvSpPr>
        <p:spPr>
          <a:xfrm>
            <a:off x="3942312" y="1941414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96" name="Group 28"/>
          <p:cNvGrpSpPr>
            <a:grpSpLocks noChangeAspect="1"/>
          </p:cNvGrpSpPr>
          <p:nvPr/>
        </p:nvGrpSpPr>
        <p:grpSpPr bwMode="auto">
          <a:xfrm>
            <a:off x="4635802" y="2294294"/>
            <a:ext cx="393559" cy="344441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97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9" name="Freeform 11"/>
          <p:cNvSpPr>
            <a:spLocks noEditPoints="1"/>
          </p:cNvSpPr>
          <p:nvPr/>
        </p:nvSpPr>
        <p:spPr bwMode="auto">
          <a:xfrm>
            <a:off x="7157734" y="2294294"/>
            <a:ext cx="316272" cy="38829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709813" y="2794735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101" name="타원 100"/>
          <p:cNvSpPr/>
          <p:nvPr/>
        </p:nvSpPr>
        <p:spPr>
          <a:xfrm>
            <a:off x="6403390" y="1958458"/>
            <a:ext cx="1780542" cy="1780542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02" name="원호 101"/>
          <p:cNvSpPr/>
          <p:nvPr/>
        </p:nvSpPr>
        <p:spPr>
          <a:xfrm>
            <a:off x="6403391" y="1961547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248733" y="4916611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136" name="타원 135"/>
          <p:cNvSpPr/>
          <p:nvPr/>
        </p:nvSpPr>
        <p:spPr>
          <a:xfrm>
            <a:off x="3942310" y="4080334"/>
            <a:ext cx="1780542" cy="1780542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37" name="원호 136"/>
          <p:cNvSpPr/>
          <p:nvPr/>
        </p:nvSpPr>
        <p:spPr>
          <a:xfrm>
            <a:off x="3942311" y="4083423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grpSp>
        <p:nvGrpSpPr>
          <p:cNvPr id="138" name="Group 28"/>
          <p:cNvGrpSpPr>
            <a:grpSpLocks noChangeAspect="1"/>
          </p:cNvGrpSpPr>
          <p:nvPr/>
        </p:nvGrpSpPr>
        <p:grpSpPr bwMode="auto">
          <a:xfrm>
            <a:off x="4635801" y="4436303"/>
            <a:ext cx="393559" cy="344441"/>
            <a:chOff x="496" y="4251"/>
            <a:chExt cx="641" cy="56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39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1" name="Freeform 11"/>
          <p:cNvSpPr>
            <a:spLocks noEditPoints="1"/>
          </p:cNvSpPr>
          <p:nvPr/>
        </p:nvSpPr>
        <p:spPr bwMode="auto">
          <a:xfrm>
            <a:off x="7157733" y="4436303"/>
            <a:ext cx="316272" cy="38829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709812" y="4936744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143" name="타원 142"/>
          <p:cNvSpPr/>
          <p:nvPr/>
        </p:nvSpPr>
        <p:spPr>
          <a:xfrm>
            <a:off x="6403389" y="4100467"/>
            <a:ext cx="1780542" cy="1780542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44" name="원호 143"/>
          <p:cNvSpPr/>
          <p:nvPr/>
        </p:nvSpPr>
        <p:spPr>
          <a:xfrm>
            <a:off x="6403390" y="4103556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76200" cap="rnd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071044" y="2151354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071044" y="4293363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615967" y="2151354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615967" y="4293363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70004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55709" y="161402"/>
            <a:ext cx="11318296" cy="6166826"/>
            <a:chOff x="-2231235" y="6119591"/>
            <a:chExt cx="10810132" cy="6166826"/>
          </a:xfrm>
        </p:grpSpPr>
        <p:sp>
          <p:nvSpPr>
            <p:cNvPr id="38" name="양쪽 모서리가 둥근 사각형 37"/>
            <p:cNvSpPr/>
            <p:nvPr/>
          </p:nvSpPr>
          <p:spPr>
            <a:xfrm>
              <a:off x="-2231234" y="6119591"/>
              <a:ext cx="10810131" cy="540726"/>
            </a:xfrm>
            <a:prstGeom prst="round2SameRect">
              <a:avLst>
                <a:gd name="adj1" fmla="val 38141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-2231235" y="7043990"/>
              <a:ext cx="10810131" cy="5242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-2231235" y="6660317"/>
              <a:ext cx="10810131" cy="3836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6" name="양쪽 모서리가 둥근 사각형 105"/>
          <p:cNvSpPr/>
          <p:nvPr/>
        </p:nvSpPr>
        <p:spPr>
          <a:xfrm>
            <a:off x="364055" y="292031"/>
            <a:ext cx="11436059" cy="540726"/>
          </a:xfrm>
          <a:prstGeom prst="round2SameRect">
            <a:avLst>
              <a:gd name="adj1" fmla="val 38141"/>
              <a:gd name="adj2" fmla="val 0"/>
            </a:avLst>
          </a:prstGeom>
          <a:pattFill prst="divot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PPT PRESENTATION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364054" y="1203730"/>
            <a:ext cx="11436058" cy="532769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652525" y="437668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033525" y="441537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1414525" y="445406"/>
            <a:ext cx="252000" cy="2520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28725" y="510745"/>
            <a:ext cx="99600" cy="99600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/>
          </p:nvPr>
        </p:nvGraphicFramePr>
        <p:xfrm>
          <a:off x="364056" y="839174"/>
          <a:ext cx="11436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  <a:gridCol w="14295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ko-KR" altLang="en-US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704366" y="4707211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1952005" y="1915967"/>
            <a:ext cx="1940017" cy="2487304"/>
            <a:chOff x="1952005" y="1915967"/>
            <a:chExt cx="1940017" cy="2487304"/>
          </a:xfrm>
        </p:grpSpPr>
        <p:sp>
          <p:nvSpPr>
            <p:cNvPr id="9" name="직사각형 8"/>
            <p:cNvSpPr/>
            <p:nvPr/>
          </p:nvSpPr>
          <p:spPr>
            <a:xfrm>
              <a:off x="2000080" y="2052638"/>
              <a:ext cx="1782763" cy="538162"/>
            </a:xfrm>
            <a:custGeom>
              <a:avLst/>
              <a:gdLst>
                <a:gd name="connsiteX0" fmla="*/ 0 w 1490663"/>
                <a:gd name="connsiteY0" fmla="*/ 0 h 538162"/>
                <a:gd name="connsiteX1" fmla="*/ 1490663 w 1490663"/>
                <a:gd name="connsiteY1" fmla="*/ 0 h 538162"/>
                <a:gd name="connsiteX2" fmla="*/ 1490663 w 1490663"/>
                <a:gd name="connsiteY2" fmla="*/ 538162 h 538162"/>
                <a:gd name="connsiteX3" fmla="*/ 0 w 1490663"/>
                <a:gd name="connsiteY3" fmla="*/ 538162 h 538162"/>
                <a:gd name="connsiteX4" fmla="*/ 0 w 1490663"/>
                <a:gd name="connsiteY4" fmla="*/ 0 h 538162"/>
                <a:gd name="connsiteX0" fmla="*/ 292100 w 1782763"/>
                <a:gd name="connsiteY0" fmla="*/ 0 h 538162"/>
                <a:gd name="connsiteX1" fmla="*/ 1782763 w 1782763"/>
                <a:gd name="connsiteY1" fmla="*/ 0 h 538162"/>
                <a:gd name="connsiteX2" fmla="*/ 1782763 w 1782763"/>
                <a:gd name="connsiteY2" fmla="*/ 538162 h 538162"/>
                <a:gd name="connsiteX3" fmla="*/ 0 w 1782763"/>
                <a:gd name="connsiteY3" fmla="*/ 538162 h 538162"/>
                <a:gd name="connsiteX4" fmla="*/ 292100 w 1782763"/>
                <a:gd name="connsiteY4" fmla="*/ 0 h 538162"/>
                <a:gd name="connsiteX0" fmla="*/ 190500 w 1782763"/>
                <a:gd name="connsiteY0" fmla="*/ 19050 h 538162"/>
                <a:gd name="connsiteX1" fmla="*/ 1782763 w 1782763"/>
                <a:gd name="connsiteY1" fmla="*/ 0 h 538162"/>
                <a:gd name="connsiteX2" fmla="*/ 1782763 w 1782763"/>
                <a:gd name="connsiteY2" fmla="*/ 538162 h 538162"/>
                <a:gd name="connsiteX3" fmla="*/ 0 w 1782763"/>
                <a:gd name="connsiteY3" fmla="*/ 538162 h 538162"/>
                <a:gd name="connsiteX4" fmla="*/ 190500 w 1782763"/>
                <a:gd name="connsiteY4" fmla="*/ 19050 h 53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2763" h="538162">
                  <a:moveTo>
                    <a:pt x="190500" y="19050"/>
                  </a:moveTo>
                  <a:lnTo>
                    <a:pt x="1782763" y="0"/>
                  </a:lnTo>
                  <a:lnTo>
                    <a:pt x="1782763" y="538162"/>
                  </a:lnTo>
                  <a:lnTo>
                    <a:pt x="0" y="538162"/>
                  </a:lnTo>
                  <a:lnTo>
                    <a:pt x="190500" y="1905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1952005" y="1915967"/>
              <a:ext cx="1940017" cy="2487304"/>
            </a:xfrm>
            <a:custGeom>
              <a:avLst/>
              <a:gdLst>
                <a:gd name="T0" fmla="*/ 919 w 989"/>
                <a:gd name="T1" fmla="*/ 0 h 1268"/>
                <a:gd name="T2" fmla="*/ 174 w 989"/>
                <a:gd name="T3" fmla="*/ 0 h 1268"/>
                <a:gd name="T4" fmla="*/ 163 w 989"/>
                <a:gd name="T5" fmla="*/ 1 h 1268"/>
                <a:gd name="T6" fmla="*/ 157 w 989"/>
                <a:gd name="T7" fmla="*/ 8 h 1268"/>
                <a:gd name="T8" fmla="*/ 5 w 989"/>
                <a:gd name="T9" fmla="*/ 182 h 1268"/>
                <a:gd name="T10" fmla="*/ 1 w 989"/>
                <a:gd name="T11" fmla="*/ 189 h 1268"/>
                <a:gd name="T12" fmla="*/ 0 w 989"/>
                <a:gd name="T13" fmla="*/ 198 h 1268"/>
                <a:gd name="T14" fmla="*/ 0 w 989"/>
                <a:gd name="T15" fmla="*/ 1198 h 1268"/>
                <a:gd name="T16" fmla="*/ 1 w 989"/>
                <a:gd name="T17" fmla="*/ 1213 h 1268"/>
                <a:gd name="T18" fmla="*/ 12 w 989"/>
                <a:gd name="T19" fmla="*/ 1237 h 1268"/>
                <a:gd name="T20" fmla="*/ 31 w 989"/>
                <a:gd name="T21" fmla="*/ 1256 h 1268"/>
                <a:gd name="T22" fmla="*/ 55 w 989"/>
                <a:gd name="T23" fmla="*/ 1266 h 1268"/>
                <a:gd name="T24" fmla="*/ 70 w 989"/>
                <a:gd name="T25" fmla="*/ 1268 h 1268"/>
                <a:gd name="T26" fmla="*/ 919 w 989"/>
                <a:gd name="T27" fmla="*/ 1268 h 1268"/>
                <a:gd name="T28" fmla="*/ 932 w 989"/>
                <a:gd name="T29" fmla="*/ 1266 h 1268"/>
                <a:gd name="T30" fmla="*/ 958 w 989"/>
                <a:gd name="T31" fmla="*/ 1256 h 1268"/>
                <a:gd name="T32" fmla="*/ 977 w 989"/>
                <a:gd name="T33" fmla="*/ 1237 h 1268"/>
                <a:gd name="T34" fmla="*/ 987 w 989"/>
                <a:gd name="T35" fmla="*/ 1213 h 1268"/>
                <a:gd name="T36" fmla="*/ 989 w 989"/>
                <a:gd name="T37" fmla="*/ 1198 h 1268"/>
                <a:gd name="T38" fmla="*/ 989 w 989"/>
                <a:gd name="T39" fmla="*/ 70 h 1268"/>
                <a:gd name="T40" fmla="*/ 987 w 989"/>
                <a:gd name="T41" fmla="*/ 56 h 1268"/>
                <a:gd name="T42" fmla="*/ 977 w 989"/>
                <a:gd name="T43" fmla="*/ 31 h 1268"/>
                <a:gd name="T44" fmla="*/ 958 w 989"/>
                <a:gd name="T45" fmla="*/ 12 h 1268"/>
                <a:gd name="T46" fmla="*/ 932 w 989"/>
                <a:gd name="T47" fmla="*/ 1 h 1268"/>
                <a:gd name="T48" fmla="*/ 919 w 989"/>
                <a:gd name="T49" fmla="*/ 0 h 1268"/>
                <a:gd name="T50" fmla="*/ 284 w 989"/>
                <a:gd name="T51" fmla="*/ 294 h 1268"/>
                <a:gd name="T52" fmla="*/ 206 w 989"/>
                <a:gd name="T53" fmla="*/ 294 h 1268"/>
                <a:gd name="T54" fmla="*/ 206 w 989"/>
                <a:gd name="T55" fmla="*/ 90 h 1268"/>
                <a:gd name="T56" fmla="*/ 284 w 989"/>
                <a:gd name="T57" fmla="*/ 90 h 1268"/>
                <a:gd name="T58" fmla="*/ 284 w 989"/>
                <a:gd name="T59" fmla="*/ 294 h 1268"/>
                <a:gd name="T60" fmla="*/ 158 w 989"/>
                <a:gd name="T61" fmla="*/ 297 h 1268"/>
                <a:gd name="T62" fmla="*/ 80 w 989"/>
                <a:gd name="T63" fmla="*/ 297 h 1268"/>
                <a:gd name="T64" fmla="*/ 80 w 989"/>
                <a:gd name="T65" fmla="*/ 236 h 1268"/>
                <a:gd name="T66" fmla="*/ 158 w 989"/>
                <a:gd name="T67" fmla="*/ 236 h 1268"/>
                <a:gd name="T68" fmla="*/ 158 w 989"/>
                <a:gd name="T69" fmla="*/ 297 h 1268"/>
                <a:gd name="T70" fmla="*/ 408 w 989"/>
                <a:gd name="T71" fmla="*/ 294 h 1268"/>
                <a:gd name="T72" fmla="*/ 330 w 989"/>
                <a:gd name="T73" fmla="*/ 294 h 1268"/>
                <a:gd name="T74" fmla="*/ 330 w 989"/>
                <a:gd name="T75" fmla="*/ 90 h 1268"/>
                <a:gd name="T76" fmla="*/ 408 w 989"/>
                <a:gd name="T77" fmla="*/ 90 h 1268"/>
                <a:gd name="T78" fmla="*/ 408 w 989"/>
                <a:gd name="T79" fmla="*/ 294 h 1268"/>
                <a:gd name="T80" fmla="*/ 532 w 989"/>
                <a:gd name="T81" fmla="*/ 294 h 1268"/>
                <a:gd name="T82" fmla="*/ 454 w 989"/>
                <a:gd name="T83" fmla="*/ 294 h 1268"/>
                <a:gd name="T84" fmla="*/ 454 w 989"/>
                <a:gd name="T85" fmla="*/ 90 h 1268"/>
                <a:gd name="T86" fmla="*/ 532 w 989"/>
                <a:gd name="T87" fmla="*/ 90 h 1268"/>
                <a:gd name="T88" fmla="*/ 532 w 989"/>
                <a:gd name="T89" fmla="*/ 294 h 1268"/>
                <a:gd name="T90" fmla="*/ 657 w 989"/>
                <a:gd name="T91" fmla="*/ 294 h 1268"/>
                <a:gd name="T92" fmla="*/ 579 w 989"/>
                <a:gd name="T93" fmla="*/ 294 h 1268"/>
                <a:gd name="T94" fmla="*/ 579 w 989"/>
                <a:gd name="T95" fmla="*/ 90 h 1268"/>
                <a:gd name="T96" fmla="*/ 657 w 989"/>
                <a:gd name="T97" fmla="*/ 90 h 1268"/>
                <a:gd name="T98" fmla="*/ 657 w 989"/>
                <a:gd name="T99" fmla="*/ 294 h 1268"/>
                <a:gd name="T100" fmla="*/ 781 w 989"/>
                <a:gd name="T101" fmla="*/ 294 h 1268"/>
                <a:gd name="T102" fmla="*/ 702 w 989"/>
                <a:gd name="T103" fmla="*/ 294 h 1268"/>
                <a:gd name="T104" fmla="*/ 702 w 989"/>
                <a:gd name="T105" fmla="*/ 90 h 1268"/>
                <a:gd name="T106" fmla="*/ 781 w 989"/>
                <a:gd name="T107" fmla="*/ 90 h 1268"/>
                <a:gd name="T108" fmla="*/ 781 w 989"/>
                <a:gd name="T109" fmla="*/ 294 h 1268"/>
                <a:gd name="T110" fmla="*/ 900 w 989"/>
                <a:gd name="T111" fmla="*/ 294 h 1268"/>
                <a:gd name="T112" fmla="*/ 823 w 989"/>
                <a:gd name="T113" fmla="*/ 294 h 1268"/>
                <a:gd name="T114" fmla="*/ 823 w 989"/>
                <a:gd name="T115" fmla="*/ 90 h 1268"/>
                <a:gd name="T116" fmla="*/ 900 w 989"/>
                <a:gd name="T117" fmla="*/ 90 h 1268"/>
                <a:gd name="T118" fmla="*/ 900 w 989"/>
                <a:gd name="T119" fmla="*/ 294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89" h="1268">
                  <a:moveTo>
                    <a:pt x="919" y="0"/>
                  </a:moveTo>
                  <a:lnTo>
                    <a:pt x="174" y="0"/>
                  </a:lnTo>
                  <a:lnTo>
                    <a:pt x="163" y="1"/>
                  </a:lnTo>
                  <a:lnTo>
                    <a:pt x="157" y="8"/>
                  </a:lnTo>
                  <a:lnTo>
                    <a:pt x="5" y="182"/>
                  </a:lnTo>
                  <a:lnTo>
                    <a:pt x="1" y="189"/>
                  </a:lnTo>
                  <a:lnTo>
                    <a:pt x="0" y="198"/>
                  </a:lnTo>
                  <a:lnTo>
                    <a:pt x="0" y="1198"/>
                  </a:lnTo>
                  <a:lnTo>
                    <a:pt x="1" y="1213"/>
                  </a:lnTo>
                  <a:lnTo>
                    <a:pt x="12" y="1237"/>
                  </a:lnTo>
                  <a:lnTo>
                    <a:pt x="31" y="1256"/>
                  </a:lnTo>
                  <a:lnTo>
                    <a:pt x="55" y="1266"/>
                  </a:lnTo>
                  <a:lnTo>
                    <a:pt x="70" y="1268"/>
                  </a:lnTo>
                  <a:lnTo>
                    <a:pt x="919" y="1268"/>
                  </a:lnTo>
                  <a:lnTo>
                    <a:pt x="932" y="1266"/>
                  </a:lnTo>
                  <a:lnTo>
                    <a:pt x="958" y="1256"/>
                  </a:lnTo>
                  <a:lnTo>
                    <a:pt x="977" y="1237"/>
                  </a:lnTo>
                  <a:lnTo>
                    <a:pt x="987" y="1213"/>
                  </a:lnTo>
                  <a:lnTo>
                    <a:pt x="989" y="1198"/>
                  </a:lnTo>
                  <a:lnTo>
                    <a:pt x="989" y="70"/>
                  </a:lnTo>
                  <a:lnTo>
                    <a:pt x="987" y="56"/>
                  </a:lnTo>
                  <a:lnTo>
                    <a:pt x="977" y="31"/>
                  </a:lnTo>
                  <a:lnTo>
                    <a:pt x="958" y="12"/>
                  </a:lnTo>
                  <a:lnTo>
                    <a:pt x="932" y="1"/>
                  </a:lnTo>
                  <a:lnTo>
                    <a:pt x="919" y="0"/>
                  </a:lnTo>
                  <a:close/>
                  <a:moveTo>
                    <a:pt x="284" y="294"/>
                  </a:moveTo>
                  <a:lnTo>
                    <a:pt x="206" y="294"/>
                  </a:lnTo>
                  <a:lnTo>
                    <a:pt x="206" y="90"/>
                  </a:lnTo>
                  <a:lnTo>
                    <a:pt x="284" y="90"/>
                  </a:lnTo>
                  <a:lnTo>
                    <a:pt x="284" y="294"/>
                  </a:lnTo>
                  <a:close/>
                  <a:moveTo>
                    <a:pt x="158" y="297"/>
                  </a:moveTo>
                  <a:lnTo>
                    <a:pt x="80" y="297"/>
                  </a:lnTo>
                  <a:lnTo>
                    <a:pt x="80" y="236"/>
                  </a:lnTo>
                  <a:lnTo>
                    <a:pt x="158" y="236"/>
                  </a:lnTo>
                  <a:lnTo>
                    <a:pt x="158" y="297"/>
                  </a:lnTo>
                  <a:close/>
                  <a:moveTo>
                    <a:pt x="408" y="294"/>
                  </a:moveTo>
                  <a:lnTo>
                    <a:pt x="330" y="294"/>
                  </a:lnTo>
                  <a:lnTo>
                    <a:pt x="330" y="90"/>
                  </a:lnTo>
                  <a:lnTo>
                    <a:pt x="408" y="90"/>
                  </a:lnTo>
                  <a:lnTo>
                    <a:pt x="408" y="294"/>
                  </a:lnTo>
                  <a:close/>
                  <a:moveTo>
                    <a:pt x="532" y="294"/>
                  </a:moveTo>
                  <a:lnTo>
                    <a:pt x="454" y="294"/>
                  </a:lnTo>
                  <a:lnTo>
                    <a:pt x="454" y="90"/>
                  </a:lnTo>
                  <a:lnTo>
                    <a:pt x="532" y="90"/>
                  </a:lnTo>
                  <a:lnTo>
                    <a:pt x="532" y="294"/>
                  </a:lnTo>
                  <a:close/>
                  <a:moveTo>
                    <a:pt x="657" y="294"/>
                  </a:moveTo>
                  <a:lnTo>
                    <a:pt x="579" y="294"/>
                  </a:lnTo>
                  <a:lnTo>
                    <a:pt x="579" y="90"/>
                  </a:lnTo>
                  <a:lnTo>
                    <a:pt x="657" y="90"/>
                  </a:lnTo>
                  <a:lnTo>
                    <a:pt x="657" y="294"/>
                  </a:lnTo>
                  <a:close/>
                  <a:moveTo>
                    <a:pt x="781" y="294"/>
                  </a:moveTo>
                  <a:lnTo>
                    <a:pt x="702" y="294"/>
                  </a:lnTo>
                  <a:lnTo>
                    <a:pt x="702" y="90"/>
                  </a:lnTo>
                  <a:lnTo>
                    <a:pt x="781" y="90"/>
                  </a:lnTo>
                  <a:lnTo>
                    <a:pt x="781" y="294"/>
                  </a:lnTo>
                  <a:close/>
                  <a:moveTo>
                    <a:pt x="900" y="294"/>
                  </a:moveTo>
                  <a:lnTo>
                    <a:pt x="823" y="294"/>
                  </a:lnTo>
                  <a:lnTo>
                    <a:pt x="823" y="90"/>
                  </a:lnTo>
                  <a:lnTo>
                    <a:pt x="900" y="90"/>
                  </a:lnTo>
                  <a:lnTo>
                    <a:pt x="900" y="294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741867" y="4707211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4989506" y="1915967"/>
            <a:ext cx="1940017" cy="2487304"/>
            <a:chOff x="4989506" y="1915967"/>
            <a:chExt cx="1940017" cy="2487304"/>
          </a:xfrm>
        </p:grpSpPr>
        <p:sp>
          <p:nvSpPr>
            <p:cNvPr id="61" name="직사각형 8"/>
            <p:cNvSpPr/>
            <p:nvPr/>
          </p:nvSpPr>
          <p:spPr>
            <a:xfrm>
              <a:off x="5037581" y="2052638"/>
              <a:ext cx="1782763" cy="538162"/>
            </a:xfrm>
            <a:custGeom>
              <a:avLst/>
              <a:gdLst>
                <a:gd name="connsiteX0" fmla="*/ 0 w 1490663"/>
                <a:gd name="connsiteY0" fmla="*/ 0 h 538162"/>
                <a:gd name="connsiteX1" fmla="*/ 1490663 w 1490663"/>
                <a:gd name="connsiteY1" fmla="*/ 0 h 538162"/>
                <a:gd name="connsiteX2" fmla="*/ 1490663 w 1490663"/>
                <a:gd name="connsiteY2" fmla="*/ 538162 h 538162"/>
                <a:gd name="connsiteX3" fmla="*/ 0 w 1490663"/>
                <a:gd name="connsiteY3" fmla="*/ 538162 h 538162"/>
                <a:gd name="connsiteX4" fmla="*/ 0 w 1490663"/>
                <a:gd name="connsiteY4" fmla="*/ 0 h 538162"/>
                <a:gd name="connsiteX0" fmla="*/ 292100 w 1782763"/>
                <a:gd name="connsiteY0" fmla="*/ 0 h 538162"/>
                <a:gd name="connsiteX1" fmla="*/ 1782763 w 1782763"/>
                <a:gd name="connsiteY1" fmla="*/ 0 h 538162"/>
                <a:gd name="connsiteX2" fmla="*/ 1782763 w 1782763"/>
                <a:gd name="connsiteY2" fmla="*/ 538162 h 538162"/>
                <a:gd name="connsiteX3" fmla="*/ 0 w 1782763"/>
                <a:gd name="connsiteY3" fmla="*/ 538162 h 538162"/>
                <a:gd name="connsiteX4" fmla="*/ 292100 w 1782763"/>
                <a:gd name="connsiteY4" fmla="*/ 0 h 538162"/>
                <a:gd name="connsiteX0" fmla="*/ 190500 w 1782763"/>
                <a:gd name="connsiteY0" fmla="*/ 19050 h 538162"/>
                <a:gd name="connsiteX1" fmla="*/ 1782763 w 1782763"/>
                <a:gd name="connsiteY1" fmla="*/ 0 h 538162"/>
                <a:gd name="connsiteX2" fmla="*/ 1782763 w 1782763"/>
                <a:gd name="connsiteY2" fmla="*/ 538162 h 538162"/>
                <a:gd name="connsiteX3" fmla="*/ 0 w 1782763"/>
                <a:gd name="connsiteY3" fmla="*/ 538162 h 538162"/>
                <a:gd name="connsiteX4" fmla="*/ 190500 w 1782763"/>
                <a:gd name="connsiteY4" fmla="*/ 19050 h 53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2763" h="538162">
                  <a:moveTo>
                    <a:pt x="190500" y="19050"/>
                  </a:moveTo>
                  <a:lnTo>
                    <a:pt x="1782763" y="0"/>
                  </a:lnTo>
                  <a:lnTo>
                    <a:pt x="1782763" y="538162"/>
                  </a:lnTo>
                  <a:lnTo>
                    <a:pt x="0" y="538162"/>
                  </a:lnTo>
                  <a:lnTo>
                    <a:pt x="190500" y="1905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4989506" y="1915967"/>
              <a:ext cx="1940017" cy="2487304"/>
            </a:xfrm>
            <a:custGeom>
              <a:avLst/>
              <a:gdLst>
                <a:gd name="T0" fmla="*/ 919 w 989"/>
                <a:gd name="T1" fmla="*/ 0 h 1268"/>
                <a:gd name="T2" fmla="*/ 174 w 989"/>
                <a:gd name="T3" fmla="*/ 0 h 1268"/>
                <a:gd name="T4" fmla="*/ 163 w 989"/>
                <a:gd name="T5" fmla="*/ 1 h 1268"/>
                <a:gd name="T6" fmla="*/ 157 w 989"/>
                <a:gd name="T7" fmla="*/ 8 h 1268"/>
                <a:gd name="T8" fmla="*/ 5 w 989"/>
                <a:gd name="T9" fmla="*/ 182 h 1268"/>
                <a:gd name="T10" fmla="*/ 1 w 989"/>
                <a:gd name="T11" fmla="*/ 189 h 1268"/>
                <a:gd name="T12" fmla="*/ 0 w 989"/>
                <a:gd name="T13" fmla="*/ 198 h 1268"/>
                <a:gd name="T14" fmla="*/ 0 w 989"/>
                <a:gd name="T15" fmla="*/ 1198 h 1268"/>
                <a:gd name="T16" fmla="*/ 1 w 989"/>
                <a:gd name="T17" fmla="*/ 1213 h 1268"/>
                <a:gd name="T18" fmla="*/ 12 w 989"/>
                <a:gd name="T19" fmla="*/ 1237 h 1268"/>
                <a:gd name="T20" fmla="*/ 31 w 989"/>
                <a:gd name="T21" fmla="*/ 1256 h 1268"/>
                <a:gd name="T22" fmla="*/ 55 w 989"/>
                <a:gd name="T23" fmla="*/ 1266 h 1268"/>
                <a:gd name="T24" fmla="*/ 70 w 989"/>
                <a:gd name="T25" fmla="*/ 1268 h 1268"/>
                <a:gd name="T26" fmla="*/ 919 w 989"/>
                <a:gd name="T27" fmla="*/ 1268 h 1268"/>
                <a:gd name="T28" fmla="*/ 932 w 989"/>
                <a:gd name="T29" fmla="*/ 1266 h 1268"/>
                <a:gd name="T30" fmla="*/ 958 w 989"/>
                <a:gd name="T31" fmla="*/ 1256 h 1268"/>
                <a:gd name="T32" fmla="*/ 977 w 989"/>
                <a:gd name="T33" fmla="*/ 1237 h 1268"/>
                <a:gd name="T34" fmla="*/ 987 w 989"/>
                <a:gd name="T35" fmla="*/ 1213 h 1268"/>
                <a:gd name="T36" fmla="*/ 989 w 989"/>
                <a:gd name="T37" fmla="*/ 1198 h 1268"/>
                <a:gd name="T38" fmla="*/ 989 w 989"/>
                <a:gd name="T39" fmla="*/ 70 h 1268"/>
                <a:gd name="T40" fmla="*/ 987 w 989"/>
                <a:gd name="T41" fmla="*/ 56 h 1268"/>
                <a:gd name="T42" fmla="*/ 977 w 989"/>
                <a:gd name="T43" fmla="*/ 31 h 1268"/>
                <a:gd name="T44" fmla="*/ 958 w 989"/>
                <a:gd name="T45" fmla="*/ 12 h 1268"/>
                <a:gd name="T46" fmla="*/ 932 w 989"/>
                <a:gd name="T47" fmla="*/ 1 h 1268"/>
                <a:gd name="T48" fmla="*/ 919 w 989"/>
                <a:gd name="T49" fmla="*/ 0 h 1268"/>
                <a:gd name="T50" fmla="*/ 284 w 989"/>
                <a:gd name="T51" fmla="*/ 294 h 1268"/>
                <a:gd name="T52" fmla="*/ 206 w 989"/>
                <a:gd name="T53" fmla="*/ 294 h 1268"/>
                <a:gd name="T54" fmla="*/ 206 w 989"/>
                <a:gd name="T55" fmla="*/ 90 h 1268"/>
                <a:gd name="T56" fmla="*/ 284 w 989"/>
                <a:gd name="T57" fmla="*/ 90 h 1268"/>
                <a:gd name="T58" fmla="*/ 284 w 989"/>
                <a:gd name="T59" fmla="*/ 294 h 1268"/>
                <a:gd name="T60" fmla="*/ 158 w 989"/>
                <a:gd name="T61" fmla="*/ 297 h 1268"/>
                <a:gd name="T62" fmla="*/ 80 w 989"/>
                <a:gd name="T63" fmla="*/ 297 h 1268"/>
                <a:gd name="T64" fmla="*/ 80 w 989"/>
                <a:gd name="T65" fmla="*/ 236 h 1268"/>
                <a:gd name="T66" fmla="*/ 158 w 989"/>
                <a:gd name="T67" fmla="*/ 236 h 1268"/>
                <a:gd name="T68" fmla="*/ 158 w 989"/>
                <a:gd name="T69" fmla="*/ 297 h 1268"/>
                <a:gd name="T70" fmla="*/ 408 w 989"/>
                <a:gd name="T71" fmla="*/ 294 h 1268"/>
                <a:gd name="T72" fmla="*/ 330 w 989"/>
                <a:gd name="T73" fmla="*/ 294 h 1268"/>
                <a:gd name="T74" fmla="*/ 330 w 989"/>
                <a:gd name="T75" fmla="*/ 90 h 1268"/>
                <a:gd name="T76" fmla="*/ 408 w 989"/>
                <a:gd name="T77" fmla="*/ 90 h 1268"/>
                <a:gd name="T78" fmla="*/ 408 w 989"/>
                <a:gd name="T79" fmla="*/ 294 h 1268"/>
                <a:gd name="T80" fmla="*/ 532 w 989"/>
                <a:gd name="T81" fmla="*/ 294 h 1268"/>
                <a:gd name="T82" fmla="*/ 454 w 989"/>
                <a:gd name="T83" fmla="*/ 294 h 1268"/>
                <a:gd name="T84" fmla="*/ 454 w 989"/>
                <a:gd name="T85" fmla="*/ 90 h 1268"/>
                <a:gd name="T86" fmla="*/ 532 w 989"/>
                <a:gd name="T87" fmla="*/ 90 h 1268"/>
                <a:gd name="T88" fmla="*/ 532 w 989"/>
                <a:gd name="T89" fmla="*/ 294 h 1268"/>
                <a:gd name="T90" fmla="*/ 657 w 989"/>
                <a:gd name="T91" fmla="*/ 294 h 1268"/>
                <a:gd name="T92" fmla="*/ 579 w 989"/>
                <a:gd name="T93" fmla="*/ 294 h 1268"/>
                <a:gd name="T94" fmla="*/ 579 w 989"/>
                <a:gd name="T95" fmla="*/ 90 h 1268"/>
                <a:gd name="T96" fmla="*/ 657 w 989"/>
                <a:gd name="T97" fmla="*/ 90 h 1268"/>
                <a:gd name="T98" fmla="*/ 657 w 989"/>
                <a:gd name="T99" fmla="*/ 294 h 1268"/>
                <a:gd name="T100" fmla="*/ 781 w 989"/>
                <a:gd name="T101" fmla="*/ 294 h 1268"/>
                <a:gd name="T102" fmla="*/ 702 w 989"/>
                <a:gd name="T103" fmla="*/ 294 h 1268"/>
                <a:gd name="T104" fmla="*/ 702 w 989"/>
                <a:gd name="T105" fmla="*/ 90 h 1268"/>
                <a:gd name="T106" fmla="*/ 781 w 989"/>
                <a:gd name="T107" fmla="*/ 90 h 1268"/>
                <a:gd name="T108" fmla="*/ 781 w 989"/>
                <a:gd name="T109" fmla="*/ 294 h 1268"/>
                <a:gd name="T110" fmla="*/ 900 w 989"/>
                <a:gd name="T111" fmla="*/ 294 h 1268"/>
                <a:gd name="T112" fmla="*/ 823 w 989"/>
                <a:gd name="T113" fmla="*/ 294 h 1268"/>
                <a:gd name="T114" fmla="*/ 823 w 989"/>
                <a:gd name="T115" fmla="*/ 90 h 1268"/>
                <a:gd name="T116" fmla="*/ 900 w 989"/>
                <a:gd name="T117" fmla="*/ 90 h 1268"/>
                <a:gd name="T118" fmla="*/ 900 w 989"/>
                <a:gd name="T119" fmla="*/ 294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89" h="1268">
                  <a:moveTo>
                    <a:pt x="919" y="0"/>
                  </a:moveTo>
                  <a:lnTo>
                    <a:pt x="174" y="0"/>
                  </a:lnTo>
                  <a:lnTo>
                    <a:pt x="163" y="1"/>
                  </a:lnTo>
                  <a:lnTo>
                    <a:pt x="157" y="8"/>
                  </a:lnTo>
                  <a:lnTo>
                    <a:pt x="5" y="182"/>
                  </a:lnTo>
                  <a:lnTo>
                    <a:pt x="1" y="189"/>
                  </a:lnTo>
                  <a:lnTo>
                    <a:pt x="0" y="198"/>
                  </a:lnTo>
                  <a:lnTo>
                    <a:pt x="0" y="1198"/>
                  </a:lnTo>
                  <a:lnTo>
                    <a:pt x="1" y="1213"/>
                  </a:lnTo>
                  <a:lnTo>
                    <a:pt x="12" y="1237"/>
                  </a:lnTo>
                  <a:lnTo>
                    <a:pt x="31" y="1256"/>
                  </a:lnTo>
                  <a:lnTo>
                    <a:pt x="55" y="1266"/>
                  </a:lnTo>
                  <a:lnTo>
                    <a:pt x="70" y="1268"/>
                  </a:lnTo>
                  <a:lnTo>
                    <a:pt x="919" y="1268"/>
                  </a:lnTo>
                  <a:lnTo>
                    <a:pt x="932" y="1266"/>
                  </a:lnTo>
                  <a:lnTo>
                    <a:pt x="958" y="1256"/>
                  </a:lnTo>
                  <a:lnTo>
                    <a:pt x="977" y="1237"/>
                  </a:lnTo>
                  <a:lnTo>
                    <a:pt x="987" y="1213"/>
                  </a:lnTo>
                  <a:lnTo>
                    <a:pt x="989" y="1198"/>
                  </a:lnTo>
                  <a:lnTo>
                    <a:pt x="989" y="70"/>
                  </a:lnTo>
                  <a:lnTo>
                    <a:pt x="987" y="56"/>
                  </a:lnTo>
                  <a:lnTo>
                    <a:pt x="977" y="31"/>
                  </a:lnTo>
                  <a:lnTo>
                    <a:pt x="958" y="12"/>
                  </a:lnTo>
                  <a:lnTo>
                    <a:pt x="932" y="1"/>
                  </a:lnTo>
                  <a:lnTo>
                    <a:pt x="919" y="0"/>
                  </a:lnTo>
                  <a:close/>
                  <a:moveTo>
                    <a:pt x="284" y="294"/>
                  </a:moveTo>
                  <a:lnTo>
                    <a:pt x="206" y="294"/>
                  </a:lnTo>
                  <a:lnTo>
                    <a:pt x="206" y="90"/>
                  </a:lnTo>
                  <a:lnTo>
                    <a:pt x="284" y="90"/>
                  </a:lnTo>
                  <a:lnTo>
                    <a:pt x="284" y="294"/>
                  </a:lnTo>
                  <a:close/>
                  <a:moveTo>
                    <a:pt x="158" y="297"/>
                  </a:moveTo>
                  <a:lnTo>
                    <a:pt x="80" y="297"/>
                  </a:lnTo>
                  <a:lnTo>
                    <a:pt x="80" y="236"/>
                  </a:lnTo>
                  <a:lnTo>
                    <a:pt x="158" y="236"/>
                  </a:lnTo>
                  <a:lnTo>
                    <a:pt x="158" y="297"/>
                  </a:lnTo>
                  <a:close/>
                  <a:moveTo>
                    <a:pt x="408" y="294"/>
                  </a:moveTo>
                  <a:lnTo>
                    <a:pt x="330" y="294"/>
                  </a:lnTo>
                  <a:lnTo>
                    <a:pt x="330" y="90"/>
                  </a:lnTo>
                  <a:lnTo>
                    <a:pt x="408" y="90"/>
                  </a:lnTo>
                  <a:lnTo>
                    <a:pt x="408" y="294"/>
                  </a:lnTo>
                  <a:close/>
                  <a:moveTo>
                    <a:pt x="532" y="294"/>
                  </a:moveTo>
                  <a:lnTo>
                    <a:pt x="454" y="294"/>
                  </a:lnTo>
                  <a:lnTo>
                    <a:pt x="454" y="90"/>
                  </a:lnTo>
                  <a:lnTo>
                    <a:pt x="532" y="90"/>
                  </a:lnTo>
                  <a:lnTo>
                    <a:pt x="532" y="294"/>
                  </a:lnTo>
                  <a:close/>
                  <a:moveTo>
                    <a:pt x="657" y="294"/>
                  </a:moveTo>
                  <a:lnTo>
                    <a:pt x="579" y="294"/>
                  </a:lnTo>
                  <a:lnTo>
                    <a:pt x="579" y="90"/>
                  </a:lnTo>
                  <a:lnTo>
                    <a:pt x="657" y="90"/>
                  </a:lnTo>
                  <a:lnTo>
                    <a:pt x="657" y="294"/>
                  </a:lnTo>
                  <a:close/>
                  <a:moveTo>
                    <a:pt x="781" y="294"/>
                  </a:moveTo>
                  <a:lnTo>
                    <a:pt x="702" y="294"/>
                  </a:lnTo>
                  <a:lnTo>
                    <a:pt x="702" y="90"/>
                  </a:lnTo>
                  <a:lnTo>
                    <a:pt x="781" y="90"/>
                  </a:lnTo>
                  <a:lnTo>
                    <a:pt x="781" y="294"/>
                  </a:lnTo>
                  <a:close/>
                  <a:moveTo>
                    <a:pt x="900" y="294"/>
                  </a:moveTo>
                  <a:lnTo>
                    <a:pt x="823" y="294"/>
                  </a:lnTo>
                  <a:lnTo>
                    <a:pt x="823" y="90"/>
                  </a:lnTo>
                  <a:lnTo>
                    <a:pt x="900" y="90"/>
                  </a:lnTo>
                  <a:lnTo>
                    <a:pt x="900" y="294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3" name="양쪽 모서리가 둥근 사각형 62"/>
          <p:cNvSpPr/>
          <p:nvPr/>
        </p:nvSpPr>
        <p:spPr>
          <a:xfrm>
            <a:off x="5168062" y="2744800"/>
            <a:ext cx="1613227" cy="1488556"/>
          </a:xfrm>
          <a:prstGeom prst="round2SameRect">
            <a:avLst>
              <a:gd name="adj1" fmla="val 0"/>
              <a:gd name="adj2" fmla="val 5373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7779368" y="4707211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8027007" y="1915967"/>
            <a:ext cx="1940017" cy="2487304"/>
            <a:chOff x="8027007" y="1915967"/>
            <a:chExt cx="1940017" cy="2487304"/>
          </a:xfrm>
        </p:grpSpPr>
        <p:sp>
          <p:nvSpPr>
            <p:cNvPr id="65" name="직사각형 8"/>
            <p:cNvSpPr/>
            <p:nvPr/>
          </p:nvSpPr>
          <p:spPr>
            <a:xfrm>
              <a:off x="8075082" y="2052638"/>
              <a:ext cx="1782763" cy="538162"/>
            </a:xfrm>
            <a:custGeom>
              <a:avLst/>
              <a:gdLst>
                <a:gd name="connsiteX0" fmla="*/ 0 w 1490663"/>
                <a:gd name="connsiteY0" fmla="*/ 0 h 538162"/>
                <a:gd name="connsiteX1" fmla="*/ 1490663 w 1490663"/>
                <a:gd name="connsiteY1" fmla="*/ 0 h 538162"/>
                <a:gd name="connsiteX2" fmla="*/ 1490663 w 1490663"/>
                <a:gd name="connsiteY2" fmla="*/ 538162 h 538162"/>
                <a:gd name="connsiteX3" fmla="*/ 0 w 1490663"/>
                <a:gd name="connsiteY3" fmla="*/ 538162 h 538162"/>
                <a:gd name="connsiteX4" fmla="*/ 0 w 1490663"/>
                <a:gd name="connsiteY4" fmla="*/ 0 h 538162"/>
                <a:gd name="connsiteX0" fmla="*/ 292100 w 1782763"/>
                <a:gd name="connsiteY0" fmla="*/ 0 h 538162"/>
                <a:gd name="connsiteX1" fmla="*/ 1782763 w 1782763"/>
                <a:gd name="connsiteY1" fmla="*/ 0 h 538162"/>
                <a:gd name="connsiteX2" fmla="*/ 1782763 w 1782763"/>
                <a:gd name="connsiteY2" fmla="*/ 538162 h 538162"/>
                <a:gd name="connsiteX3" fmla="*/ 0 w 1782763"/>
                <a:gd name="connsiteY3" fmla="*/ 538162 h 538162"/>
                <a:gd name="connsiteX4" fmla="*/ 292100 w 1782763"/>
                <a:gd name="connsiteY4" fmla="*/ 0 h 538162"/>
                <a:gd name="connsiteX0" fmla="*/ 190500 w 1782763"/>
                <a:gd name="connsiteY0" fmla="*/ 19050 h 538162"/>
                <a:gd name="connsiteX1" fmla="*/ 1782763 w 1782763"/>
                <a:gd name="connsiteY1" fmla="*/ 0 h 538162"/>
                <a:gd name="connsiteX2" fmla="*/ 1782763 w 1782763"/>
                <a:gd name="connsiteY2" fmla="*/ 538162 h 538162"/>
                <a:gd name="connsiteX3" fmla="*/ 0 w 1782763"/>
                <a:gd name="connsiteY3" fmla="*/ 538162 h 538162"/>
                <a:gd name="connsiteX4" fmla="*/ 190500 w 1782763"/>
                <a:gd name="connsiteY4" fmla="*/ 19050 h 53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2763" h="538162">
                  <a:moveTo>
                    <a:pt x="190500" y="19050"/>
                  </a:moveTo>
                  <a:lnTo>
                    <a:pt x="1782763" y="0"/>
                  </a:lnTo>
                  <a:lnTo>
                    <a:pt x="1782763" y="538162"/>
                  </a:lnTo>
                  <a:lnTo>
                    <a:pt x="0" y="538162"/>
                  </a:lnTo>
                  <a:lnTo>
                    <a:pt x="190500" y="1905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Freeform 5"/>
            <p:cNvSpPr>
              <a:spLocks noEditPoints="1"/>
            </p:cNvSpPr>
            <p:nvPr/>
          </p:nvSpPr>
          <p:spPr bwMode="auto">
            <a:xfrm>
              <a:off x="8027007" y="1915967"/>
              <a:ext cx="1940017" cy="2487304"/>
            </a:xfrm>
            <a:custGeom>
              <a:avLst/>
              <a:gdLst>
                <a:gd name="T0" fmla="*/ 919 w 989"/>
                <a:gd name="T1" fmla="*/ 0 h 1268"/>
                <a:gd name="T2" fmla="*/ 174 w 989"/>
                <a:gd name="T3" fmla="*/ 0 h 1268"/>
                <a:gd name="T4" fmla="*/ 163 w 989"/>
                <a:gd name="T5" fmla="*/ 1 h 1268"/>
                <a:gd name="T6" fmla="*/ 157 w 989"/>
                <a:gd name="T7" fmla="*/ 8 h 1268"/>
                <a:gd name="T8" fmla="*/ 5 w 989"/>
                <a:gd name="T9" fmla="*/ 182 h 1268"/>
                <a:gd name="T10" fmla="*/ 1 w 989"/>
                <a:gd name="T11" fmla="*/ 189 h 1268"/>
                <a:gd name="T12" fmla="*/ 0 w 989"/>
                <a:gd name="T13" fmla="*/ 198 h 1268"/>
                <a:gd name="T14" fmla="*/ 0 w 989"/>
                <a:gd name="T15" fmla="*/ 1198 h 1268"/>
                <a:gd name="T16" fmla="*/ 1 w 989"/>
                <a:gd name="T17" fmla="*/ 1213 h 1268"/>
                <a:gd name="T18" fmla="*/ 12 w 989"/>
                <a:gd name="T19" fmla="*/ 1237 h 1268"/>
                <a:gd name="T20" fmla="*/ 31 w 989"/>
                <a:gd name="T21" fmla="*/ 1256 h 1268"/>
                <a:gd name="T22" fmla="*/ 55 w 989"/>
                <a:gd name="T23" fmla="*/ 1266 h 1268"/>
                <a:gd name="T24" fmla="*/ 70 w 989"/>
                <a:gd name="T25" fmla="*/ 1268 h 1268"/>
                <a:gd name="T26" fmla="*/ 919 w 989"/>
                <a:gd name="T27" fmla="*/ 1268 h 1268"/>
                <a:gd name="T28" fmla="*/ 932 w 989"/>
                <a:gd name="T29" fmla="*/ 1266 h 1268"/>
                <a:gd name="T30" fmla="*/ 958 w 989"/>
                <a:gd name="T31" fmla="*/ 1256 h 1268"/>
                <a:gd name="T32" fmla="*/ 977 w 989"/>
                <a:gd name="T33" fmla="*/ 1237 h 1268"/>
                <a:gd name="T34" fmla="*/ 987 w 989"/>
                <a:gd name="T35" fmla="*/ 1213 h 1268"/>
                <a:gd name="T36" fmla="*/ 989 w 989"/>
                <a:gd name="T37" fmla="*/ 1198 h 1268"/>
                <a:gd name="T38" fmla="*/ 989 w 989"/>
                <a:gd name="T39" fmla="*/ 70 h 1268"/>
                <a:gd name="T40" fmla="*/ 987 w 989"/>
                <a:gd name="T41" fmla="*/ 56 h 1268"/>
                <a:gd name="T42" fmla="*/ 977 w 989"/>
                <a:gd name="T43" fmla="*/ 31 h 1268"/>
                <a:gd name="T44" fmla="*/ 958 w 989"/>
                <a:gd name="T45" fmla="*/ 12 h 1268"/>
                <a:gd name="T46" fmla="*/ 932 w 989"/>
                <a:gd name="T47" fmla="*/ 1 h 1268"/>
                <a:gd name="T48" fmla="*/ 919 w 989"/>
                <a:gd name="T49" fmla="*/ 0 h 1268"/>
                <a:gd name="T50" fmla="*/ 284 w 989"/>
                <a:gd name="T51" fmla="*/ 294 h 1268"/>
                <a:gd name="T52" fmla="*/ 206 w 989"/>
                <a:gd name="T53" fmla="*/ 294 h 1268"/>
                <a:gd name="T54" fmla="*/ 206 w 989"/>
                <a:gd name="T55" fmla="*/ 90 h 1268"/>
                <a:gd name="T56" fmla="*/ 284 w 989"/>
                <a:gd name="T57" fmla="*/ 90 h 1268"/>
                <a:gd name="T58" fmla="*/ 284 w 989"/>
                <a:gd name="T59" fmla="*/ 294 h 1268"/>
                <a:gd name="T60" fmla="*/ 158 w 989"/>
                <a:gd name="T61" fmla="*/ 297 h 1268"/>
                <a:gd name="T62" fmla="*/ 80 w 989"/>
                <a:gd name="T63" fmla="*/ 297 h 1268"/>
                <a:gd name="T64" fmla="*/ 80 w 989"/>
                <a:gd name="T65" fmla="*/ 236 h 1268"/>
                <a:gd name="T66" fmla="*/ 158 w 989"/>
                <a:gd name="T67" fmla="*/ 236 h 1268"/>
                <a:gd name="T68" fmla="*/ 158 w 989"/>
                <a:gd name="T69" fmla="*/ 297 h 1268"/>
                <a:gd name="T70" fmla="*/ 408 w 989"/>
                <a:gd name="T71" fmla="*/ 294 h 1268"/>
                <a:gd name="T72" fmla="*/ 330 w 989"/>
                <a:gd name="T73" fmla="*/ 294 h 1268"/>
                <a:gd name="T74" fmla="*/ 330 w 989"/>
                <a:gd name="T75" fmla="*/ 90 h 1268"/>
                <a:gd name="T76" fmla="*/ 408 w 989"/>
                <a:gd name="T77" fmla="*/ 90 h 1268"/>
                <a:gd name="T78" fmla="*/ 408 w 989"/>
                <a:gd name="T79" fmla="*/ 294 h 1268"/>
                <a:gd name="T80" fmla="*/ 532 w 989"/>
                <a:gd name="T81" fmla="*/ 294 h 1268"/>
                <a:gd name="T82" fmla="*/ 454 w 989"/>
                <a:gd name="T83" fmla="*/ 294 h 1268"/>
                <a:gd name="T84" fmla="*/ 454 w 989"/>
                <a:gd name="T85" fmla="*/ 90 h 1268"/>
                <a:gd name="T86" fmla="*/ 532 w 989"/>
                <a:gd name="T87" fmla="*/ 90 h 1268"/>
                <a:gd name="T88" fmla="*/ 532 w 989"/>
                <a:gd name="T89" fmla="*/ 294 h 1268"/>
                <a:gd name="T90" fmla="*/ 657 w 989"/>
                <a:gd name="T91" fmla="*/ 294 h 1268"/>
                <a:gd name="T92" fmla="*/ 579 w 989"/>
                <a:gd name="T93" fmla="*/ 294 h 1268"/>
                <a:gd name="T94" fmla="*/ 579 w 989"/>
                <a:gd name="T95" fmla="*/ 90 h 1268"/>
                <a:gd name="T96" fmla="*/ 657 w 989"/>
                <a:gd name="T97" fmla="*/ 90 h 1268"/>
                <a:gd name="T98" fmla="*/ 657 w 989"/>
                <a:gd name="T99" fmla="*/ 294 h 1268"/>
                <a:gd name="T100" fmla="*/ 781 w 989"/>
                <a:gd name="T101" fmla="*/ 294 h 1268"/>
                <a:gd name="T102" fmla="*/ 702 w 989"/>
                <a:gd name="T103" fmla="*/ 294 h 1268"/>
                <a:gd name="T104" fmla="*/ 702 w 989"/>
                <a:gd name="T105" fmla="*/ 90 h 1268"/>
                <a:gd name="T106" fmla="*/ 781 w 989"/>
                <a:gd name="T107" fmla="*/ 90 h 1268"/>
                <a:gd name="T108" fmla="*/ 781 w 989"/>
                <a:gd name="T109" fmla="*/ 294 h 1268"/>
                <a:gd name="T110" fmla="*/ 900 w 989"/>
                <a:gd name="T111" fmla="*/ 294 h 1268"/>
                <a:gd name="T112" fmla="*/ 823 w 989"/>
                <a:gd name="T113" fmla="*/ 294 h 1268"/>
                <a:gd name="T114" fmla="*/ 823 w 989"/>
                <a:gd name="T115" fmla="*/ 90 h 1268"/>
                <a:gd name="T116" fmla="*/ 900 w 989"/>
                <a:gd name="T117" fmla="*/ 90 h 1268"/>
                <a:gd name="T118" fmla="*/ 900 w 989"/>
                <a:gd name="T119" fmla="*/ 294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89" h="1268">
                  <a:moveTo>
                    <a:pt x="919" y="0"/>
                  </a:moveTo>
                  <a:lnTo>
                    <a:pt x="174" y="0"/>
                  </a:lnTo>
                  <a:lnTo>
                    <a:pt x="163" y="1"/>
                  </a:lnTo>
                  <a:lnTo>
                    <a:pt x="157" y="8"/>
                  </a:lnTo>
                  <a:lnTo>
                    <a:pt x="5" y="182"/>
                  </a:lnTo>
                  <a:lnTo>
                    <a:pt x="1" y="189"/>
                  </a:lnTo>
                  <a:lnTo>
                    <a:pt x="0" y="198"/>
                  </a:lnTo>
                  <a:lnTo>
                    <a:pt x="0" y="1198"/>
                  </a:lnTo>
                  <a:lnTo>
                    <a:pt x="1" y="1213"/>
                  </a:lnTo>
                  <a:lnTo>
                    <a:pt x="12" y="1237"/>
                  </a:lnTo>
                  <a:lnTo>
                    <a:pt x="31" y="1256"/>
                  </a:lnTo>
                  <a:lnTo>
                    <a:pt x="55" y="1266"/>
                  </a:lnTo>
                  <a:lnTo>
                    <a:pt x="70" y="1268"/>
                  </a:lnTo>
                  <a:lnTo>
                    <a:pt x="919" y="1268"/>
                  </a:lnTo>
                  <a:lnTo>
                    <a:pt x="932" y="1266"/>
                  </a:lnTo>
                  <a:lnTo>
                    <a:pt x="958" y="1256"/>
                  </a:lnTo>
                  <a:lnTo>
                    <a:pt x="977" y="1237"/>
                  </a:lnTo>
                  <a:lnTo>
                    <a:pt x="987" y="1213"/>
                  </a:lnTo>
                  <a:lnTo>
                    <a:pt x="989" y="1198"/>
                  </a:lnTo>
                  <a:lnTo>
                    <a:pt x="989" y="70"/>
                  </a:lnTo>
                  <a:lnTo>
                    <a:pt x="987" y="56"/>
                  </a:lnTo>
                  <a:lnTo>
                    <a:pt x="977" y="31"/>
                  </a:lnTo>
                  <a:lnTo>
                    <a:pt x="958" y="12"/>
                  </a:lnTo>
                  <a:lnTo>
                    <a:pt x="932" y="1"/>
                  </a:lnTo>
                  <a:lnTo>
                    <a:pt x="919" y="0"/>
                  </a:lnTo>
                  <a:close/>
                  <a:moveTo>
                    <a:pt x="284" y="294"/>
                  </a:moveTo>
                  <a:lnTo>
                    <a:pt x="206" y="294"/>
                  </a:lnTo>
                  <a:lnTo>
                    <a:pt x="206" y="90"/>
                  </a:lnTo>
                  <a:lnTo>
                    <a:pt x="284" y="90"/>
                  </a:lnTo>
                  <a:lnTo>
                    <a:pt x="284" y="294"/>
                  </a:lnTo>
                  <a:close/>
                  <a:moveTo>
                    <a:pt x="158" y="297"/>
                  </a:moveTo>
                  <a:lnTo>
                    <a:pt x="80" y="297"/>
                  </a:lnTo>
                  <a:lnTo>
                    <a:pt x="80" y="236"/>
                  </a:lnTo>
                  <a:lnTo>
                    <a:pt x="158" y="236"/>
                  </a:lnTo>
                  <a:lnTo>
                    <a:pt x="158" y="297"/>
                  </a:lnTo>
                  <a:close/>
                  <a:moveTo>
                    <a:pt x="408" y="294"/>
                  </a:moveTo>
                  <a:lnTo>
                    <a:pt x="330" y="294"/>
                  </a:lnTo>
                  <a:lnTo>
                    <a:pt x="330" y="90"/>
                  </a:lnTo>
                  <a:lnTo>
                    <a:pt x="408" y="90"/>
                  </a:lnTo>
                  <a:lnTo>
                    <a:pt x="408" y="294"/>
                  </a:lnTo>
                  <a:close/>
                  <a:moveTo>
                    <a:pt x="532" y="294"/>
                  </a:moveTo>
                  <a:lnTo>
                    <a:pt x="454" y="294"/>
                  </a:lnTo>
                  <a:lnTo>
                    <a:pt x="454" y="90"/>
                  </a:lnTo>
                  <a:lnTo>
                    <a:pt x="532" y="90"/>
                  </a:lnTo>
                  <a:lnTo>
                    <a:pt x="532" y="294"/>
                  </a:lnTo>
                  <a:close/>
                  <a:moveTo>
                    <a:pt x="657" y="294"/>
                  </a:moveTo>
                  <a:lnTo>
                    <a:pt x="579" y="294"/>
                  </a:lnTo>
                  <a:lnTo>
                    <a:pt x="579" y="90"/>
                  </a:lnTo>
                  <a:lnTo>
                    <a:pt x="657" y="90"/>
                  </a:lnTo>
                  <a:lnTo>
                    <a:pt x="657" y="294"/>
                  </a:lnTo>
                  <a:close/>
                  <a:moveTo>
                    <a:pt x="781" y="294"/>
                  </a:moveTo>
                  <a:lnTo>
                    <a:pt x="702" y="294"/>
                  </a:lnTo>
                  <a:lnTo>
                    <a:pt x="702" y="90"/>
                  </a:lnTo>
                  <a:lnTo>
                    <a:pt x="781" y="90"/>
                  </a:lnTo>
                  <a:lnTo>
                    <a:pt x="781" y="294"/>
                  </a:lnTo>
                  <a:close/>
                  <a:moveTo>
                    <a:pt x="900" y="294"/>
                  </a:moveTo>
                  <a:lnTo>
                    <a:pt x="823" y="294"/>
                  </a:lnTo>
                  <a:lnTo>
                    <a:pt x="823" y="90"/>
                  </a:lnTo>
                  <a:lnTo>
                    <a:pt x="900" y="90"/>
                  </a:lnTo>
                  <a:lnTo>
                    <a:pt x="900" y="294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7" name="양쪽 모서리가 둥근 사각형 66"/>
          <p:cNvSpPr/>
          <p:nvPr/>
        </p:nvSpPr>
        <p:spPr>
          <a:xfrm>
            <a:off x="8205563" y="2744800"/>
            <a:ext cx="1613227" cy="1488556"/>
          </a:xfrm>
          <a:prstGeom prst="round2SameRect">
            <a:avLst>
              <a:gd name="adj1" fmla="val 0"/>
              <a:gd name="adj2" fmla="val 5373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양쪽 모서리가 둥근 사각형 27"/>
          <p:cNvSpPr/>
          <p:nvPr/>
        </p:nvSpPr>
        <p:spPr>
          <a:xfrm>
            <a:off x="2115399" y="2744800"/>
            <a:ext cx="1613227" cy="1488556"/>
          </a:xfrm>
          <a:prstGeom prst="round2SameRect">
            <a:avLst>
              <a:gd name="adj1" fmla="val 0"/>
              <a:gd name="adj2" fmla="val 5373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39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736600"/>
            <a:ext cx="11811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922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327</Words>
  <Application>Microsoft Office PowerPoint</Application>
  <PresentationFormat>와이드스크린</PresentationFormat>
  <Paragraphs>104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조땡</cp:lastModifiedBy>
  <cp:revision>2</cp:revision>
  <dcterms:created xsi:type="dcterms:W3CDTF">2020-01-08T05:13:28Z</dcterms:created>
  <dcterms:modified xsi:type="dcterms:W3CDTF">2020-01-08T06:52:00Z</dcterms:modified>
</cp:coreProperties>
</file>