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srgbClr val="1A73DE">
                  <a:alpha val="33000"/>
                </a:srgbClr>
              </a:outerShdw>
            </a:effectLst>
          </c:spPr>
          <c:marker>
            <c:symbol val="none"/>
          </c:marker>
          <c:dPt>
            <c:idx val="0"/>
            <c:bubble3D val="0"/>
          </c:dPt>
          <c:dPt>
            <c:idx val="2"/>
            <c:bubble3D val="0"/>
          </c:dPt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>
              <a:solidFill>
                <a:srgbClr val="1A73DE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76956608"/>
        <c:axId val="-1276969120"/>
      </c:lineChart>
      <c:catAx>
        <c:axId val="-12769566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1276969120"/>
        <c:crosses val="autoZero"/>
        <c:auto val="1"/>
        <c:lblAlgn val="ctr"/>
        <c:lblOffset val="100"/>
        <c:noMultiLvlLbl val="0"/>
      </c:catAx>
      <c:valAx>
        <c:axId val="-1276969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1276956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7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0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7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4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6108248" y="1955129"/>
            <a:ext cx="597160" cy="3169295"/>
          </a:xfrm>
          <a:prstGeom prst="round2SameRect">
            <a:avLst>
              <a:gd name="adj1" fmla="val 15153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6200000">
            <a:off x="4257675" y="3273854"/>
            <a:ext cx="597161" cy="531845"/>
          </a:xfrm>
          <a:prstGeom prst="round2Same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702903" y="3452138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Group 12"/>
          <p:cNvGrpSpPr>
            <a:grpSpLocks noChangeAspect="1"/>
          </p:cNvGrpSpPr>
          <p:nvPr/>
        </p:nvGrpSpPr>
        <p:grpSpPr bwMode="auto">
          <a:xfrm>
            <a:off x="5019691" y="3454403"/>
            <a:ext cx="229344" cy="182438"/>
            <a:chOff x="6124" y="305"/>
            <a:chExt cx="841" cy="669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rgbClr val="1A73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7549399" y="3450254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6924815" y="3470917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 rot="10800000" flipH="1" flipV="1">
            <a:off x="6298447" y="3469153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448255" y="3466492"/>
            <a:ext cx="216000" cy="157689"/>
            <a:chOff x="444218" y="523875"/>
            <a:chExt cx="216000" cy="157689"/>
          </a:xfrm>
          <a:solidFill>
            <a:schemeClr val="bg1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444218" y="523875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44218" y="593719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44218" y="663564"/>
              <a:ext cx="216000" cy="1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352801" y="1640671"/>
            <a:ext cx="559117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4825191" y="3240868"/>
          <a:ext cx="639799" cy="59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99"/>
              </a:tblGrid>
              <a:tr h="597010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44546A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307935" y="3990385"/>
            <a:ext cx="1794913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1A73DE"/>
                </a:solidFill>
              </a:rPr>
              <a:t>CONTENTS</a:t>
            </a:r>
            <a:endParaRPr lang="ko-KR" altLang="en-US" sz="1400" b="1" dirty="0">
              <a:solidFill>
                <a:srgbClr val="1A73D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07935" y="2611513"/>
            <a:ext cx="1794913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aphicFrame>
        <p:nvGraphicFramePr>
          <p:cNvPr id="36" name="차트 35"/>
          <p:cNvGraphicFramePr/>
          <p:nvPr>
            <p:extLst/>
          </p:nvPr>
        </p:nvGraphicFramePr>
        <p:xfrm>
          <a:off x="1210281" y="2405231"/>
          <a:ext cx="6908194" cy="258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8286996" y="3105547"/>
            <a:ext cx="36317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632147" y="5235986"/>
            <a:ext cx="493213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used the most in the world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36656" y="4568162"/>
            <a:ext cx="36317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/>
          <p:cNvSpPr/>
          <p:nvPr/>
        </p:nvSpPr>
        <p:spPr>
          <a:xfrm>
            <a:off x="4366469" y="2375695"/>
            <a:ext cx="595818" cy="595818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1A73DE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1A73DE"/>
                </a:solidFill>
              </a:rPr>
              <a:t>A</a:t>
            </a:r>
            <a:endParaRPr lang="ko-KR" altLang="en-US" sz="1600" dirty="0">
              <a:solidFill>
                <a:srgbClr val="1A73D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6926" y="1759432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1A73DE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srgbClr val="1A73D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1A73DE"/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327153" y="1101499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4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 rot="16200000" flipV="1">
            <a:off x="3225786" y="-2096199"/>
            <a:ext cx="6344819" cy="11078390"/>
          </a:xfrm>
          <a:prstGeom prst="round2SameRect">
            <a:avLst>
              <a:gd name="adj1" fmla="val 2856"/>
              <a:gd name="adj2" fmla="val 0"/>
            </a:avLst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27154" y="270587"/>
            <a:ext cx="531845" cy="6344819"/>
            <a:chOff x="298579" y="270587"/>
            <a:chExt cx="531845" cy="6344819"/>
          </a:xfrm>
        </p:grpSpPr>
        <p:sp>
          <p:nvSpPr>
            <p:cNvPr id="6" name="양쪽 모서리가 둥근 사각형 5"/>
            <p:cNvSpPr/>
            <p:nvPr/>
          </p:nvSpPr>
          <p:spPr>
            <a:xfrm rot="16200000">
              <a:off x="-2607908" y="3177074"/>
              <a:ext cx="6344819" cy="531845"/>
            </a:xfrm>
            <a:prstGeom prst="round2Same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dist="38100" algn="l" rotWithShape="0">
                <a:srgbClr val="1A73DE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493663" y="1945636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8" name="Group 12"/>
            <p:cNvGrpSpPr>
              <a:grpSpLocks noChangeAspect="1"/>
            </p:cNvGrpSpPr>
            <p:nvPr/>
          </p:nvGrpSpPr>
          <p:grpSpPr bwMode="auto">
            <a:xfrm>
              <a:off x="449829" y="1284289"/>
              <a:ext cx="229344" cy="182438"/>
              <a:chOff x="6124" y="305"/>
              <a:chExt cx="841" cy="669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0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507799" y="3871677"/>
              <a:ext cx="113404" cy="190736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auto">
            <a:xfrm>
              <a:off x="479143" y="3243360"/>
              <a:ext cx="170716" cy="14941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 flipH="1" flipV="1">
              <a:off x="478251" y="2611513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456501" y="523875"/>
              <a:ext cx="216000" cy="157689"/>
              <a:chOff x="444218" y="523875"/>
              <a:chExt cx="216000" cy="15768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직사각형 30"/>
          <p:cNvSpPr/>
          <p:nvPr/>
        </p:nvSpPr>
        <p:spPr>
          <a:xfrm>
            <a:off x="1527989" y="3758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44546A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44546A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srgbClr val="44546A"/>
              </a:solidFill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 rot="16200000">
            <a:off x="6134799" y="812810"/>
            <a:ext cx="6344819" cy="5260365"/>
          </a:xfrm>
          <a:prstGeom prst="round2SameRect">
            <a:avLst>
              <a:gd name="adj1" fmla="val 0"/>
              <a:gd name="adj2" fmla="val 3172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1476164" y="2080808"/>
          <a:ext cx="4588724" cy="37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532"/>
                <a:gridCol w="655532"/>
                <a:gridCol w="655532"/>
                <a:gridCol w="655532"/>
                <a:gridCol w="655532"/>
                <a:gridCol w="655532"/>
                <a:gridCol w="655532"/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February          &gt;</a:t>
                      </a:r>
                      <a:endParaRPr lang="ko-KR" altLang="en-US" sz="1800" b="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7072877" y="977289"/>
            <a:ext cx="1250621" cy="360000"/>
          </a:xfrm>
          <a:prstGeom prst="roundRect">
            <a:avLst/>
          </a:prstGeom>
          <a:solidFill>
            <a:srgbClr val="1A73D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</a:t>
            </a:r>
            <a:r>
              <a:rPr lang="en-US" altLang="ko-KR" sz="1600" b="1" dirty="0">
                <a:solidFill>
                  <a:prstClr val="white"/>
                </a:solidFill>
              </a:rPr>
              <a:t>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H="1">
            <a:off x="7108541" y="1724799"/>
            <a:ext cx="567" cy="742533"/>
          </a:xfrm>
          <a:prstGeom prst="line">
            <a:avLst/>
          </a:prstGeom>
          <a:ln w="28575">
            <a:solidFill>
              <a:srgbClr val="1A73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159341" y="1651954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48" name="직선 연결선 47"/>
          <p:cNvCxnSpPr/>
          <p:nvPr/>
        </p:nvCxnSpPr>
        <p:spPr>
          <a:xfrm flipH="1">
            <a:off x="7106649" y="3218580"/>
            <a:ext cx="567" cy="74253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157449" y="3145735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104757" y="4712361"/>
            <a:ext cx="567" cy="742533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155557" y="4639516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4733236" y="5272646"/>
          <a:ext cx="1244119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119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/>
          </p:nvPr>
        </p:nvGraphicFramePr>
        <p:xfrm>
          <a:off x="2236329" y="3676726"/>
          <a:ext cx="3105291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291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/>
          </p:nvPr>
        </p:nvGraphicFramePr>
        <p:xfrm>
          <a:off x="2847623" y="4210282"/>
          <a:ext cx="1885614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614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327153" y="177330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/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A73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A73DE">
                        <a:alpha val="17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03453" y="1892806"/>
            <a:ext cx="2854910" cy="2854910"/>
          </a:xfrm>
          <a:prstGeom prst="ellipse">
            <a:avLst/>
          </a:prstGeom>
          <a:solidFill>
            <a:srgbClr val="F1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241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247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255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656734" y="1892806"/>
            <a:ext cx="2854910" cy="2854910"/>
          </a:xfrm>
          <a:prstGeom prst="ellipse">
            <a:avLst/>
          </a:prstGeom>
          <a:solidFill>
            <a:srgbClr val="1A7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26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115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222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50172" y="1892806"/>
            <a:ext cx="2854910" cy="2854910"/>
          </a:xfrm>
          <a:prstGeom prst="ellipse">
            <a:avLst/>
          </a:prstGeom>
          <a:solidFill>
            <a:srgbClr val="C9D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201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208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222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1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와이드스크린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2020-02-17T06:02:03Z</dcterms:created>
  <dcterms:modified xsi:type="dcterms:W3CDTF">2020-02-17T06:02:44Z</dcterms:modified>
</cp:coreProperties>
</file>