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c:spPr>
          <c:marker>
            <c:symbol val="none"/>
          </c:marker>
          <c:dPt>
            <c:idx val="0"/>
            <c:bubble3D val="0"/>
          </c:dPt>
          <c:dPt>
            <c:idx val="2"/>
            <c:bubble3D val="0"/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137856"/>
        <c:axId val="506130784"/>
      </c:lineChart>
      <c:catAx>
        <c:axId val="506137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506130784"/>
        <c:crosses val="autoZero"/>
        <c:auto val="1"/>
        <c:lblAlgn val="ctr"/>
        <c:lblOffset val="100"/>
        <c:noMultiLvlLbl val="0"/>
      </c:catAx>
      <c:valAx>
        <c:axId val="50613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506137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01477" y="1661135"/>
            <a:ext cx="4310185" cy="2365274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경영 </a:t>
              </a: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201234567 </a:t>
              </a:r>
              <a:r>
                <a:rPr lang="ko-KR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까칠한 </a:t>
              </a:r>
              <a:r>
                <a:rPr lang="ko-KR" altLang="en-US" sz="105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조땡</a:t>
              </a:r>
              <a:endPara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</a:t>
              </a:r>
              <a:r>
                <a:rPr lang="en-US" altLang="ko-KR" sz="7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4608633" y="3617654"/>
            <a:ext cx="3272207" cy="1354290"/>
            <a:chOff x="5173461" y="4826838"/>
            <a:chExt cx="3272207" cy="1354290"/>
          </a:xfrm>
        </p:grpSpPr>
        <p:sp>
          <p:nvSpPr>
            <p:cNvPr id="33" name="직사각형 32"/>
            <p:cNvSpPr/>
            <p:nvPr/>
          </p:nvSpPr>
          <p:spPr>
            <a:xfrm>
              <a:off x="5173461" y="4826838"/>
              <a:ext cx="3272207" cy="1354290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PT</a:t>
              </a:r>
              <a:r>
                <a:rPr lang="ko-KR" alt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를 시작하시겠습니까</a:t>
              </a:r>
              <a:r>
                <a: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?</a:t>
              </a: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715372" y="5522295"/>
              <a:ext cx="963043" cy="407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START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90122" y="5522294"/>
              <a:ext cx="963043" cy="407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PAUSE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87601" y="3698703"/>
            <a:ext cx="3272207" cy="1354290"/>
            <a:chOff x="5173461" y="4826838"/>
            <a:chExt cx="3272207" cy="1354290"/>
          </a:xfrm>
        </p:grpSpPr>
        <p:sp>
          <p:nvSpPr>
            <p:cNvPr id="29" name="직사각형 28"/>
            <p:cNvSpPr/>
            <p:nvPr/>
          </p:nvSpPr>
          <p:spPr>
            <a:xfrm>
              <a:off x="5173461" y="4826838"/>
              <a:ext cx="3272207" cy="1354290"/>
            </a:xfrm>
            <a:prstGeom prst="rect">
              <a:avLst/>
            </a:prstGeom>
            <a:solidFill>
              <a:srgbClr val="EBEAE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PT</a:t>
              </a:r>
              <a:r>
                <a:rPr lang="ko-KR" alt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를 시작하시겠습니까</a:t>
              </a:r>
              <a:r>
                <a: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?</a:t>
              </a:r>
              <a:endPara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15372" y="5522295"/>
              <a:ext cx="963043" cy="407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START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890122" y="5522294"/>
              <a:ext cx="963043" cy="407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PAUSE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762643" y="3787794"/>
            <a:ext cx="3272207" cy="1354290"/>
          </a:xfrm>
          <a:prstGeom prst="rect">
            <a:avLst/>
          </a:prstGeom>
          <a:solidFill>
            <a:srgbClr val="EBEAE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PT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시작하시겠습니까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554" y="4483251"/>
            <a:ext cx="963043" cy="407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79304" y="4483250"/>
            <a:ext cx="963043" cy="407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PAUSE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411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7" grpId="1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DFDCD3"/>
          </a:fgClr>
          <a:bgClr>
            <a:srgbClr val="E9E7D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08000" y="377457"/>
            <a:ext cx="11248571" cy="6172811"/>
            <a:chOff x="304800" y="377457"/>
            <a:chExt cx="11248571" cy="6172811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직사각형 5"/>
            <p:cNvSpPr/>
            <p:nvPr/>
          </p:nvSpPr>
          <p:spPr>
            <a:xfrm>
              <a:off x="304800" y="377457"/>
              <a:ext cx="11248571" cy="682032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</a:t>
              </a:r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800" y="1059489"/>
              <a:ext cx="11248571" cy="54907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603016" y="830761"/>
              <a:ext cx="288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05471" y="5406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56050" y="593561"/>
              <a:ext cx="288000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715634" y="494636"/>
              <a:ext cx="447675" cy="447675"/>
              <a:chOff x="10714248" y="597490"/>
              <a:chExt cx="288000" cy="288000"/>
            </a:xfrm>
          </p:grpSpPr>
          <p:sp>
            <p:nvSpPr>
              <p:cNvPr id="12" name="직사각형 11"/>
              <p:cNvSpPr/>
              <p:nvPr/>
            </p:nvSpPr>
            <p:spPr>
              <a:xfrm rot="2700000">
                <a:off x="10714247" y="732490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8900000">
                <a:off x="10714248" y="732489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7677396" y="2595598"/>
            <a:ext cx="1231113" cy="407361"/>
          </a:xfrm>
          <a:prstGeom prst="rect">
            <a:avLst/>
          </a:prstGeom>
          <a:solidFill>
            <a:srgbClr val="CC041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aphicFrame>
        <p:nvGraphicFramePr>
          <p:cNvPr id="19" name="차트 18"/>
          <p:cNvGraphicFramePr/>
          <p:nvPr>
            <p:extLst/>
          </p:nvPr>
        </p:nvGraphicFramePr>
        <p:xfrm>
          <a:off x="1184881" y="2405231"/>
          <a:ext cx="6908194" cy="25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098217" y="2510737"/>
            <a:ext cx="22809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85458" y="5284892"/>
            <a:ext cx="493213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used the most in the world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341069" y="2375695"/>
            <a:ext cx="595818" cy="595818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51526" y="1759432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77396" y="4027556"/>
            <a:ext cx="1231113" cy="40736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77748" y="3897577"/>
            <a:ext cx="22809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488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10901" y="1892806"/>
            <a:ext cx="2854910" cy="2854910"/>
          </a:xfrm>
          <a:prstGeom prst="ellipse">
            <a:avLst/>
          </a:prstGeom>
          <a:solidFill>
            <a:srgbClr val="DFD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223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220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211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6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Aharoni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2020-03-16T05:47:02Z</dcterms:created>
  <dcterms:modified xsi:type="dcterms:W3CDTF">2020-03-16T05:47:48Z</dcterms:modified>
</cp:coreProperties>
</file>