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539E5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539E5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5630C3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1415440"/>
        <c:axId val="921419248"/>
      </c:lineChart>
      <c:catAx>
        <c:axId val="92141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1419248"/>
        <c:crosses val="autoZero"/>
        <c:auto val="1"/>
        <c:lblAlgn val="ctr"/>
        <c:lblOffset val="100"/>
        <c:noMultiLvlLbl val="0"/>
      </c:catAx>
      <c:valAx>
        <c:axId val="9214192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2141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539E5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539E5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630C3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921420336"/>
        <c:axId val="921416528"/>
      </c:barChart>
      <c:catAx>
        <c:axId val="92142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21416528"/>
        <c:crosses val="autoZero"/>
        <c:auto val="1"/>
        <c:lblAlgn val="ctr"/>
        <c:lblOffset val="100"/>
        <c:noMultiLvlLbl val="0"/>
      </c:catAx>
      <c:valAx>
        <c:axId val="9214165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2142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7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-12700" y="114300"/>
            <a:ext cx="12192000" cy="4889500"/>
          </a:xfrm>
          <a:custGeom>
            <a:avLst/>
            <a:gdLst>
              <a:gd name="connsiteX0" fmla="*/ 0 w 12192000"/>
              <a:gd name="connsiteY0" fmla="*/ 0 h 4889500"/>
              <a:gd name="connsiteX1" fmla="*/ 1727200 w 12192000"/>
              <a:gd name="connsiteY1" fmla="*/ 1028700 h 4889500"/>
              <a:gd name="connsiteX2" fmla="*/ 3213100 w 12192000"/>
              <a:gd name="connsiteY2" fmla="*/ 838200 h 4889500"/>
              <a:gd name="connsiteX3" fmla="*/ 3759200 w 12192000"/>
              <a:gd name="connsiteY3" fmla="*/ 1447800 h 4889500"/>
              <a:gd name="connsiteX4" fmla="*/ 5080000 w 12192000"/>
              <a:gd name="connsiteY4" fmla="*/ 1600200 h 4889500"/>
              <a:gd name="connsiteX5" fmla="*/ 6375400 w 12192000"/>
              <a:gd name="connsiteY5" fmla="*/ 2743200 h 4889500"/>
              <a:gd name="connsiteX6" fmla="*/ 8597900 w 12192000"/>
              <a:gd name="connsiteY6" fmla="*/ 3251200 h 4889500"/>
              <a:gd name="connsiteX7" fmla="*/ 8839200 w 12192000"/>
              <a:gd name="connsiteY7" fmla="*/ 3822700 h 4889500"/>
              <a:gd name="connsiteX8" fmla="*/ 10363200 w 12192000"/>
              <a:gd name="connsiteY8" fmla="*/ 4267200 h 4889500"/>
              <a:gd name="connsiteX9" fmla="*/ 11518900 w 12192000"/>
              <a:gd name="connsiteY9" fmla="*/ 4813300 h 4889500"/>
              <a:gd name="connsiteX10" fmla="*/ 12192000 w 12192000"/>
              <a:gd name="connsiteY10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89500">
                <a:moveTo>
                  <a:pt x="0" y="0"/>
                </a:moveTo>
                <a:lnTo>
                  <a:pt x="1727200" y="1028700"/>
                </a:lnTo>
                <a:lnTo>
                  <a:pt x="3213100" y="838200"/>
                </a:lnTo>
                <a:lnTo>
                  <a:pt x="3759200" y="1447800"/>
                </a:lnTo>
                <a:lnTo>
                  <a:pt x="5080000" y="1600200"/>
                </a:lnTo>
                <a:lnTo>
                  <a:pt x="6375400" y="2743200"/>
                </a:lnTo>
                <a:lnTo>
                  <a:pt x="8597900" y="3251200"/>
                </a:lnTo>
                <a:lnTo>
                  <a:pt x="8839200" y="3822700"/>
                </a:lnTo>
                <a:lnTo>
                  <a:pt x="10363200" y="4267200"/>
                </a:lnTo>
                <a:lnTo>
                  <a:pt x="11518900" y="4813300"/>
                </a:lnTo>
                <a:lnTo>
                  <a:pt x="12192000" y="4889500"/>
                </a:lnTo>
              </a:path>
            </a:pathLst>
          </a:custGeom>
          <a:noFill/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-25400" y="1460500"/>
            <a:ext cx="10668000" cy="5410200"/>
          </a:xfrm>
          <a:custGeom>
            <a:avLst/>
            <a:gdLst>
              <a:gd name="connsiteX0" fmla="*/ 0 w 10668000"/>
              <a:gd name="connsiteY0" fmla="*/ 76200 h 5410200"/>
              <a:gd name="connsiteX1" fmla="*/ 1879600 w 10668000"/>
              <a:gd name="connsiteY1" fmla="*/ 165100 h 5410200"/>
              <a:gd name="connsiteX2" fmla="*/ 2895600 w 10668000"/>
              <a:gd name="connsiteY2" fmla="*/ 0 h 5410200"/>
              <a:gd name="connsiteX3" fmla="*/ 3746500 w 10668000"/>
              <a:gd name="connsiteY3" fmla="*/ 736600 h 5410200"/>
              <a:gd name="connsiteX4" fmla="*/ 5092700 w 10668000"/>
              <a:gd name="connsiteY4" fmla="*/ 1320800 h 5410200"/>
              <a:gd name="connsiteX5" fmla="*/ 6375400 w 10668000"/>
              <a:gd name="connsiteY5" fmla="*/ 3314700 h 5410200"/>
              <a:gd name="connsiteX6" fmla="*/ 8623300 w 10668000"/>
              <a:gd name="connsiteY6" fmla="*/ 4508500 h 5410200"/>
              <a:gd name="connsiteX7" fmla="*/ 9969500 w 10668000"/>
              <a:gd name="connsiteY7" fmla="*/ 5092700 h 5410200"/>
              <a:gd name="connsiteX8" fmla="*/ 10668000 w 10668000"/>
              <a:gd name="connsiteY8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0" h="5410200">
                <a:moveTo>
                  <a:pt x="0" y="76200"/>
                </a:moveTo>
                <a:lnTo>
                  <a:pt x="1879600" y="165100"/>
                </a:lnTo>
                <a:lnTo>
                  <a:pt x="2895600" y="0"/>
                </a:lnTo>
                <a:lnTo>
                  <a:pt x="3746500" y="736600"/>
                </a:lnTo>
                <a:lnTo>
                  <a:pt x="5092700" y="1320800"/>
                </a:lnTo>
                <a:lnTo>
                  <a:pt x="6375400" y="3314700"/>
                </a:lnTo>
                <a:lnTo>
                  <a:pt x="8623300" y="4508500"/>
                </a:lnTo>
                <a:lnTo>
                  <a:pt x="9969500" y="5092700"/>
                </a:lnTo>
                <a:lnTo>
                  <a:pt x="10668000" y="5410200"/>
                </a:lnTo>
              </a:path>
            </a:pathLst>
          </a:custGeom>
          <a:noFill/>
          <a:ln>
            <a:solidFill>
              <a:srgbClr val="F53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83844" y="1488473"/>
            <a:ext cx="157437" cy="157437"/>
          </a:xfrm>
          <a:prstGeom prst="ellipse">
            <a:avLst/>
          </a:prstGeom>
          <a:noFill/>
          <a:ln w="28575">
            <a:solidFill>
              <a:srgbClr val="5630C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0282" y="1436386"/>
            <a:ext cx="1540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경영학과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69644" y="4709182"/>
            <a:ext cx="157437" cy="157437"/>
          </a:xfrm>
          <a:prstGeom prst="ellipse">
            <a:avLst/>
          </a:prstGeom>
          <a:noFill/>
          <a:ln w="28575">
            <a:solidFill>
              <a:srgbClr val="F539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6882" y="4657095"/>
            <a:ext cx="989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조땡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616200"/>
            <a:ext cx="12192000" cy="139700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gradFill flip="none" rotWithShape="1">
                  <a:gsLst>
                    <a:gs pos="0">
                      <a:srgbClr val="5630C3"/>
                    </a:gs>
                    <a:gs pos="100000">
                      <a:srgbClr val="F539E5"/>
                    </a:gs>
                  </a:gsLst>
                  <a:lin ang="2700000" scaled="1"/>
                  <a:tileRect/>
                </a:gra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908957" y="1828800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 28"/>
          <p:cNvSpPr/>
          <p:nvPr/>
        </p:nvSpPr>
        <p:spPr>
          <a:xfrm>
            <a:off x="10883870" y="5172529"/>
            <a:ext cx="157437" cy="157437"/>
          </a:xfrm>
          <a:prstGeom prst="ellipse">
            <a:avLst/>
          </a:prstGeom>
          <a:noFill/>
          <a:ln w="28575">
            <a:solidFill>
              <a:srgbClr val="5630C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70308" y="51100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854869" y="4272643"/>
            <a:ext cx="157437" cy="157437"/>
          </a:xfrm>
          <a:prstGeom prst="ellipse">
            <a:avLst/>
          </a:prstGeom>
          <a:noFill/>
          <a:ln w="28575">
            <a:solidFill>
              <a:srgbClr val="F539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041307" y="4210172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3144" y="2637971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148939" y="2558464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574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039586" y="1843314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타원 25"/>
          <p:cNvSpPr/>
          <p:nvPr/>
        </p:nvSpPr>
        <p:spPr>
          <a:xfrm>
            <a:off x="6340898" y="6290129"/>
            <a:ext cx="157437" cy="157437"/>
          </a:xfrm>
          <a:prstGeom prst="ellipse">
            <a:avLst/>
          </a:prstGeom>
          <a:noFill/>
          <a:ln w="28575">
            <a:solidFill>
              <a:srgbClr val="5630C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27336" y="62276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63144" y="6290129"/>
            <a:ext cx="157437" cy="157437"/>
          </a:xfrm>
          <a:prstGeom prst="ellipse">
            <a:avLst/>
          </a:prstGeom>
          <a:noFill/>
          <a:ln w="28575">
            <a:solidFill>
              <a:srgbClr val="F539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49582" y="62276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94513" y="2623457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07827" y="4241800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F539E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24829" y="2372128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333500" y="1754046"/>
            <a:ext cx="1273289" cy="3674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3500" y="276860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333500" y="2768600"/>
            <a:ext cx="1790700" cy="393700"/>
          </a:xfrm>
          <a:prstGeom prst="rect">
            <a:avLst/>
          </a:prstGeom>
          <a:solidFill>
            <a:srgbClr val="EF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333500" y="3306327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33500" y="3306327"/>
            <a:ext cx="2120900" cy="393700"/>
          </a:xfrm>
          <a:prstGeom prst="rect">
            <a:avLst/>
          </a:prstGeom>
          <a:solidFill>
            <a:srgbClr val="C2B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33500" y="4658128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342171" y="505460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342171" y="5054600"/>
            <a:ext cx="1790700" cy="393700"/>
          </a:xfrm>
          <a:prstGeom prst="rect">
            <a:avLst/>
          </a:prstGeom>
          <a:solidFill>
            <a:srgbClr val="EF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342171" y="5592327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42171" y="5592327"/>
            <a:ext cx="2120900" cy="393700"/>
          </a:xfrm>
          <a:prstGeom prst="rect">
            <a:avLst/>
          </a:prstGeom>
          <a:solidFill>
            <a:srgbClr val="C2B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582629" y="2372128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591300" y="1754046"/>
            <a:ext cx="1273289" cy="3674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591300" y="276860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591300" y="2768600"/>
            <a:ext cx="1790700" cy="393700"/>
          </a:xfrm>
          <a:prstGeom prst="rect">
            <a:avLst/>
          </a:prstGeom>
          <a:solidFill>
            <a:srgbClr val="EF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591300" y="3306327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591300" y="3306327"/>
            <a:ext cx="2120900" cy="393700"/>
          </a:xfrm>
          <a:prstGeom prst="rect">
            <a:avLst/>
          </a:prstGeom>
          <a:solidFill>
            <a:srgbClr val="C2B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591300" y="4658128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599971" y="505460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599971" y="5054600"/>
            <a:ext cx="1790700" cy="393700"/>
          </a:xfrm>
          <a:prstGeom prst="rect">
            <a:avLst/>
          </a:prstGeom>
          <a:solidFill>
            <a:srgbClr val="EF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599971" y="5592327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99971" y="5592327"/>
            <a:ext cx="2120900" cy="393700"/>
          </a:xfrm>
          <a:prstGeom prst="rect">
            <a:avLst/>
          </a:prstGeom>
          <a:solidFill>
            <a:srgbClr val="C2B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5178" y="491085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5178" y="1845268"/>
            <a:ext cx="2558562" cy="3065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7178" y="491085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47178" y="1845268"/>
            <a:ext cx="2558562" cy="3065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49178" y="4910852"/>
            <a:ext cx="2558562" cy="116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5400000" algn="t" rotWithShape="0">
              <a:srgbClr val="5630C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149178" y="1845268"/>
            <a:ext cx="2558562" cy="3065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69667" y="3413786"/>
            <a:ext cx="2325687" cy="2325687"/>
          </a:xfrm>
          <a:prstGeom prst="ellipse">
            <a:avLst/>
          </a:prstGeom>
          <a:noFill/>
          <a:ln w="9525">
            <a:solidFill>
              <a:srgbClr val="5630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22913" y="3961841"/>
            <a:ext cx="1229579" cy="1229579"/>
          </a:xfrm>
          <a:prstGeom prst="ellipse">
            <a:avLst/>
          </a:prstGeom>
          <a:noFill/>
          <a:ln w="12700"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5630C3"/>
                </a:solidFill>
              </a:rPr>
              <a:t>PPT</a:t>
            </a:r>
          </a:p>
        </p:txBody>
      </p:sp>
      <p:sp>
        <p:nvSpPr>
          <p:cNvPr id="13" name="타원 12"/>
          <p:cNvSpPr/>
          <p:nvPr/>
        </p:nvSpPr>
        <p:spPr>
          <a:xfrm>
            <a:off x="4755051" y="3199169"/>
            <a:ext cx="2754922" cy="2754922"/>
          </a:xfrm>
          <a:prstGeom prst="ellipse">
            <a:avLst/>
          </a:prstGeom>
          <a:noFill/>
          <a:ln w="12700"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58787" y="5191420"/>
            <a:ext cx="948227" cy="948227"/>
            <a:chOff x="6777281" y="4096543"/>
            <a:chExt cx="1154723" cy="1154723"/>
          </a:xfrm>
        </p:grpSpPr>
        <p:sp>
          <p:nvSpPr>
            <p:cNvPr id="15" name="타원 14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63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rgbClr val="563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71965" y="5191420"/>
            <a:ext cx="948227" cy="948227"/>
            <a:chOff x="6777281" y="4096543"/>
            <a:chExt cx="1154723" cy="1154723"/>
          </a:xfrm>
        </p:grpSpPr>
        <p:sp>
          <p:nvSpPr>
            <p:cNvPr id="18" name="타원 17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63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rgbClr val="563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58398" y="2725055"/>
            <a:ext cx="948227" cy="948227"/>
            <a:chOff x="6777281" y="4096543"/>
            <a:chExt cx="1154723" cy="1154723"/>
          </a:xfrm>
        </p:grpSpPr>
        <p:sp>
          <p:nvSpPr>
            <p:cNvPr id="21" name="타원 20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563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853481" y="4172743"/>
              <a:ext cx="1002323" cy="100232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rgbClr val="563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23" name="직선 연결선 22"/>
          <p:cNvCxnSpPr>
            <a:stCxn id="12" idx="0"/>
            <a:endCxn id="21" idx="4"/>
          </p:cNvCxnSpPr>
          <p:nvPr/>
        </p:nvCxnSpPr>
        <p:spPr>
          <a:xfrm flipH="1" flipV="1">
            <a:off x="6132512" y="3673282"/>
            <a:ext cx="5191" cy="288559"/>
          </a:xfrm>
          <a:prstGeom prst="line">
            <a:avLst/>
          </a:prstGeom>
          <a:ln w="9525">
            <a:solidFill>
              <a:srgbClr val="5630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2" idx="3"/>
          </p:cNvCxnSpPr>
          <p:nvPr/>
        </p:nvCxnSpPr>
        <p:spPr>
          <a:xfrm flipV="1">
            <a:off x="5381327" y="5011352"/>
            <a:ext cx="321654" cy="318933"/>
          </a:xfrm>
          <a:prstGeom prst="line">
            <a:avLst/>
          </a:prstGeom>
          <a:ln w="9525">
            <a:solidFill>
              <a:srgbClr val="5630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1"/>
            <a:endCxn id="12" idx="5"/>
          </p:cNvCxnSpPr>
          <p:nvPr/>
        </p:nvCxnSpPr>
        <p:spPr>
          <a:xfrm flipH="1" flipV="1">
            <a:off x="6572424" y="5011352"/>
            <a:ext cx="325228" cy="318933"/>
          </a:xfrm>
          <a:prstGeom prst="line">
            <a:avLst/>
          </a:prstGeom>
          <a:ln w="9525">
            <a:solidFill>
              <a:srgbClr val="5630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32003" y="5193234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624090" y="5247857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824872" y="1564024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52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121727" y="1774573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3067636"/>
                <a:gridCol w="3916131"/>
                <a:gridCol w="1501184"/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8E7"/>
                    </a:solidFill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F539E5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F539E5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F539E5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F539E5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3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8216" y="1964525"/>
            <a:ext cx="2854910" cy="2854910"/>
          </a:xfrm>
          <a:prstGeom prst="ellipse">
            <a:avLst/>
          </a:prstGeom>
          <a:solidFill>
            <a:srgbClr val="F53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229</a:t>
            </a:r>
          </a:p>
        </p:txBody>
      </p:sp>
      <p:sp>
        <p:nvSpPr>
          <p:cNvPr id="6" name="타원 5"/>
          <p:cNvSpPr/>
          <p:nvPr/>
        </p:nvSpPr>
        <p:spPr>
          <a:xfrm>
            <a:off x="6316330" y="1964525"/>
            <a:ext cx="2854910" cy="2854910"/>
          </a:xfrm>
          <a:prstGeom prst="ellipse">
            <a:avLst/>
          </a:prstGeom>
          <a:solidFill>
            <a:srgbClr val="563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195</a:t>
            </a:r>
          </a:p>
        </p:txBody>
      </p:sp>
    </p:spTree>
    <p:extLst>
      <p:ext uri="{BB962C8B-B14F-4D97-AF65-F5344CB8AC3E}">
        <p14:creationId xmlns:p14="http://schemas.microsoft.com/office/powerpoint/2010/main" val="26283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2</cp:revision>
  <dcterms:created xsi:type="dcterms:W3CDTF">2020-04-17T03:11:10Z</dcterms:created>
  <dcterms:modified xsi:type="dcterms:W3CDTF">2020-04-17T03:44:07Z</dcterms:modified>
</cp:coreProperties>
</file>