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6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3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94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05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21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3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64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31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9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34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7E18-F8AC-4002-8F62-2FC00CB349D5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00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37E18-F8AC-4002-8F62-2FC00CB349D5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DE4E4-F333-4370-B870-5964E7423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4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940614" y="4069445"/>
            <a:ext cx="21082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ko-KR" altLang="en-US" sz="1000" kern="0" dirty="0" smtClean="0">
                <a:solidFill>
                  <a:srgbClr val="00B0F0"/>
                </a:solidFill>
              </a:rPr>
              <a:t>경영학과 </a:t>
            </a:r>
            <a:r>
              <a:rPr lang="en-US" altLang="ko-KR" sz="1000" kern="0" dirty="0" smtClean="0">
                <a:solidFill>
                  <a:srgbClr val="00B0F0"/>
                </a:solidFill>
              </a:rPr>
              <a:t>201234567 </a:t>
            </a:r>
            <a:r>
              <a:rPr lang="ko-KR" altLang="en-US" sz="1000" kern="0" dirty="0" smtClean="0">
                <a:solidFill>
                  <a:srgbClr val="00B0F0"/>
                </a:solidFill>
              </a:rPr>
              <a:t>까칠한 </a:t>
            </a:r>
            <a:r>
              <a:rPr lang="ko-KR" altLang="en-US" sz="1000" kern="0" dirty="0" err="1" smtClean="0">
                <a:solidFill>
                  <a:srgbClr val="00B0F0"/>
                </a:solidFill>
              </a:rPr>
              <a:t>조땡</a:t>
            </a:r>
            <a:endParaRPr lang="ko-KR" altLang="en-US" sz="6600" kern="0" dirty="0">
              <a:solidFill>
                <a:srgbClr val="00B0F0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493202" y="2484229"/>
            <a:ext cx="9256304" cy="1773841"/>
            <a:chOff x="1531302" y="2484229"/>
            <a:chExt cx="9256304" cy="1773841"/>
          </a:xfrm>
        </p:grpSpPr>
        <p:sp>
          <p:nvSpPr>
            <p:cNvPr id="26" name="왼쪽 대괄호 25"/>
            <p:cNvSpPr/>
            <p:nvPr/>
          </p:nvSpPr>
          <p:spPr>
            <a:xfrm flipH="1">
              <a:off x="10405630" y="3375794"/>
              <a:ext cx="381976" cy="787400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26" idx="0"/>
            </p:cNvCxnSpPr>
            <p:nvPr/>
          </p:nvCxnSpPr>
          <p:spPr>
            <a:xfrm>
              <a:off x="1913278" y="3375794"/>
              <a:ext cx="8492352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양쪽 모서리가 둥근 사각형 30"/>
            <p:cNvSpPr/>
            <p:nvPr/>
          </p:nvSpPr>
          <p:spPr>
            <a:xfrm>
              <a:off x="10225630" y="4078070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양쪽 모서리가 둥근 사각형 34"/>
            <p:cNvSpPr/>
            <p:nvPr/>
          </p:nvSpPr>
          <p:spPr>
            <a:xfrm flipH="1">
              <a:off x="3735314" y="248422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왼쪽 대괄호 35"/>
            <p:cNvSpPr/>
            <p:nvPr/>
          </p:nvSpPr>
          <p:spPr>
            <a:xfrm>
              <a:off x="1531302" y="2574230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/>
            <p:cNvCxnSpPr/>
            <p:nvPr/>
          </p:nvCxnSpPr>
          <p:spPr>
            <a:xfrm flipH="1" flipV="1">
              <a:off x="1913278" y="2574231"/>
              <a:ext cx="1800000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4168427" y="2232309"/>
            <a:ext cx="471877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4000" b="1" kern="0" dirty="0">
                <a:solidFill>
                  <a:srgbClr val="00B0F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 </a:t>
            </a:r>
            <a:endParaRPr lang="en-US" altLang="ko-KR" sz="4000" b="1" kern="0" dirty="0" smtClean="0">
              <a:solidFill>
                <a:srgbClr val="00B0F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lvl="0" latinLnBrk="0">
              <a:defRPr/>
            </a:pPr>
            <a:r>
              <a:rPr lang="en-US" altLang="ko-KR" sz="1000" kern="0" dirty="0" smtClean="0">
                <a:solidFill>
                  <a:srgbClr val="00B0F0"/>
                </a:solidFill>
              </a:rPr>
              <a:t>Enjoy </a:t>
            </a:r>
            <a:r>
              <a:rPr lang="en-US" altLang="ko-KR" sz="1000" kern="0" dirty="0">
                <a:solidFill>
                  <a:srgbClr val="00B0F0"/>
                </a:solidFill>
              </a:rPr>
              <a:t>your stylish business and campus life with BIZCAM</a:t>
            </a:r>
            <a:endParaRPr lang="ko-KR" altLang="en-US" sz="6600" kern="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02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832905"/>
            <a:ext cx="7589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600" b="1" kern="0" dirty="0">
                <a:solidFill>
                  <a:srgbClr val="00B0F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</a:t>
            </a:r>
            <a:r>
              <a:rPr lang="en-US" altLang="ko-KR" sz="3600" b="1" kern="0" dirty="0" smtClean="0">
                <a:solidFill>
                  <a:srgbClr val="00B0F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  <a:endParaRPr lang="ko-KR" altLang="en-US" sz="6000" kern="0" dirty="0">
              <a:solidFill>
                <a:srgbClr val="00B0F0"/>
              </a:solidFill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1337741" y="1990423"/>
          <a:ext cx="9659476" cy="302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170"/>
                <a:gridCol w="5033546"/>
                <a:gridCol w="3928760"/>
              </a:tblGrid>
              <a:tr h="605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rgbClr val="00B0F0"/>
                          </a:solidFill>
                          <a:latin typeface="야놀자 야체 B" panose="02020603020101020101" pitchFamily="18" charset="-127"/>
                          <a:ea typeface="야놀자 야체 B" panose="02020603020101020101" pitchFamily="18" charset="-127"/>
                        </a:rPr>
                        <a:t>01</a:t>
                      </a:r>
                      <a:endParaRPr lang="ko-KR" altLang="en-US" sz="2000" b="0" dirty="0">
                        <a:solidFill>
                          <a:srgbClr val="00B0F0"/>
                        </a:solidFill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 smtClean="0">
                          <a:solidFill>
                            <a:srgbClr val="00B0F0"/>
                          </a:solidFill>
                          <a:latin typeface="야놀자 야체 B" panose="02020603020101020101" pitchFamily="18" charset="-127"/>
                          <a:ea typeface="야놀자 야체 B" panose="02020603020101020101" pitchFamily="18" charset="-127"/>
                        </a:rPr>
                        <a:t>목차 내용을 적어야 되겠죠</a:t>
                      </a:r>
                      <a:r>
                        <a:rPr lang="en-US" altLang="ko-KR" sz="2000" b="0" dirty="0" smtClean="0">
                          <a:solidFill>
                            <a:srgbClr val="00B0F0"/>
                          </a:solidFill>
                          <a:latin typeface="야놀자 야체 B" panose="02020603020101020101" pitchFamily="18" charset="-127"/>
                          <a:ea typeface="야놀자 야체 B" panose="02020603020101020101" pitchFamily="18" charset="-127"/>
                        </a:rPr>
                        <a:t>?</a:t>
                      </a:r>
                      <a:endParaRPr lang="ko-KR" altLang="en-US" sz="2000" b="0" dirty="0">
                        <a:solidFill>
                          <a:srgbClr val="00B0F0"/>
                        </a:solidFill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야놀자 야체 B" panose="02020603020101020101" pitchFamily="18" charset="-127"/>
                          <a:ea typeface="야놀자 야체 B" panose="02020603020101020101" pitchFamily="18" charset="-127"/>
                        </a:rPr>
                        <a:t>서브 타이틀을 적으면 좋겠습니다</a:t>
                      </a:r>
                      <a:r>
                        <a:rPr lang="en-US" altLang="ko-KR" sz="2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야놀자 야체 B" panose="02020603020101020101" pitchFamily="18" charset="-127"/>
                          <a:ea typeface="야놀자 야체 B" panose="02020603020101020101" pitchFamily="18" charset="-127"/>
                        </a:rPr>
                        <a:t>.</a:t>
                      </a:r>
                      <a:endParaRPr lang="ko-KR" altLang="en-US" sz="2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5004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rgbClr val="00B0F0"/>
                        </a:solidFill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b="0" dirty="0">
                        <a:solidFill>
                          <a:srgbClr val="00B0F0"/>
                        </a:solidFill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5004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>
                        <a:solidFill>
                          <a:srgbClr val="00B0F0"/>
                        </a:solidFill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b="0" dirty="0">
                        <a:solidFill>
                          <a:srgbClr val="00B0F0"/>
                        </a:solidFill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5004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>
                        <a:solidFill>
                          <a:srgbClr val="00B0F0"/>
                        </a:solidFill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b="0" dirty="0">
                        <a:solidFill>
                          <a:srgbClr val="00B0F0"/>
                        </a:solidFill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5004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>
                        <a:solidFill>
                          <a:srgbClr val="00B0F0"/>
                        </a:solidFill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b="0" dirty="0">
                        <a:solidFill>
                          <a:srgbClr val="00B0F0"/>
                        </a:solidFill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728257" y="6109216"/>
            <a:ext cx="31774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en-US" altLang="ko-KR" sz="900" kern="0" dirty="0">
                <a:solidFill>
                  <a:srgbClr val="00B0F0"/>
                </a:solidFill>
              </a:rPr>
              <a:t>Enjoy your stylish business and campus life with BIZCAM</a:t>
            </a:r>
            <a:endParaRPr lang="ko-KR" altLang="en-US" sz="6000" kern="0" dirty="0">
              <a:solidFill>
                <a:srgbClr val="00B0F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99020" y="667419"/>
            <a:ext cx="10736920" cy="5657935"/>
            <a:chOff x="799020" y="667419"/>
            <a:chExt cx="10736920" cy="5657935"/>
          </a:xfrm>
        </p:grpSpPr>
        <p:sp>
          <p:nvSpPr>
            <p:cNvPr id="8" name="양쪽 모서리가 둥근 사각형 7"/>
            <p:cNvSpPr/>
            <p:nvPr/>
          </p:nvSpPr>
          <p:spPr>
            <a:xfrm>
              <a:off x="799020" y="667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757418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757419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542080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542080"/>
              <a:ext cx="381976" cy="390587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왼쪽 대괄호 25"/>
            <p:cNvSpPr/>
            <p:nvPr/>
          </p:nvSpPr>
          <p:spPr>
            <a:xfrm flipH="1">
              <a:off x="11153964" y="5447954"/>
              <a:ext cx="381976" cy="787400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26" idx="0"/>
            </p:cNvCxnSpPr>
            <p:nvPr/>
          </p:nvCxnSpPr>
          <p:spPr>
            <a:xfrm>
              <a:off x="1180997" y="5444467"/>
              <a:ext cx="9972967" cy="3487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양쪽 모서리가 둥근 사각형 30"/>
            <p:cNvSpPr/>
            <p:nvPr/>
          </p:nvSpPr>
          <p:spPr>
            <a:xfrm>
              <a:off x="10973963" y="6145354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Group 4"/>
            <p:cNvGrpSpPr>
              <a:grpSpLocks noChangeAspect="1"/>
            </p:cNvGrpSpPr>
            <p:nvPr/>
          </p:nvGrpSpPr>
          <p:grpSpPr bwMode="auto">
            <a:xfrm>
              <a:off x="10323823" y="667419"/>
              <a:ext cx="628165" cy="872904"/>
              <a:chOff x="6236" y="337"/>
              <a:chExt cx="539" cy="749"/>
            </a:xfrm>
          </p:grpSpPr>
          <p:sp>
            <p:nvSpPr>
              <p:cNvPr id="36" name="Rectangle 5"/>
              <p:cNvSpPr>
                <a:spLocks noChangeArrowheads="1"/>
              </p:cNvSpPr>
              <p:nvPr/>
            </p:nvSpPr>
            <p:spPr bwMode="auto">
              <a:xfrm>
                <a:off x="6450" y="897"/>
                <a:ext cx="111" cy="124"/>
              </a:xfrm>
              <a:prstGeom prst="rect">
                <a:avLst/>
              </a:pr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>
                <a:off x="6450" y="897"/>
                <a:ext cx="111" cy="38"/>
              </a:xfrm>
              <a:custGeom>
                <a:avLst/>
                <a:gdLst>
                  <a:gd name="T0" fmla="*/ 0 w 444"/>
                  <a:gd name="T1" fmla="*/ 59 h 154"/>
                  <a:gd name="T2" fmla="*/ 7 w 444"/>
                  <a:gd name="T3" fmla="*/ 62 h 154"/>
                  <a:gd name="T4" fmla="*/ 72 w 444"/>
                  <a:gd name="T5" fmla="*/ 94 h 154"/>
                  <a:gd name="T6" fmla="*/ 157 w 444"/>
                  <a:gd name="T7" fmla="*/ 125 h 154"/>
                  <a:gd name="T8" fmla="*/ 227 w 444"/>
                  <a:gd name="T9" fmla="*/ 140 h 154"/>
                  <a:gd name="T10" fmla="*/ 308 w 444"/>
                  <a:gd name="T11" fmla="*/ 152 h 154"/>
                  <a:gd name="T12" fmla="*/ 396 w 444"/>
                  <a:gd name="T13" fmla="*/ 154 h 154"/>
                  <a:gd name="T14" fmla="*/ 444 w 444"/>
                  <a:gd name="T15" fmla="*/ 149 h 154"/>
                  <a:gd name="T16" fmla="*/ 444 w 444"/>
                  <a:gd name="T17" fmla="*/ 0 h 154"/>
                  <a:gd name="T18" fmla="*/ 0 w 444"/>
                  <a:gd name="T19" fmla="*/ 0 h 154"/>
                  <a:gd name="T20" fmla="*/ 0 w 444"/>
                  <a:gd name="T21" fmla="*/ 59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4" h="154">
                    <a:moveTo>
                      <a:pt x="0" y="59"/>
                    </a:moveTo>
                    <a:lnTo>
                      <a:pt x="7" y="62"/>
                    </a:lnTo>
                    <a:lnTo>
                      <a:pt x="72" y="94"/>
                    </a:lnTo>
                    <a:lnTo>
                      <a:pt x="157" y="125"/>
                    </a:lnTo>
                    <a:lnTo>
                      <a:pt x="227" y="140"/>
                    </a:lnTo>
                    <a:lnTo>
                      <a:pt x="308" y="152"/>
                    </a:lnTo>
                    <a:lnTo>
                      <a:pt x="396" y="154"/>
                    </a:lnTo>
                    <a:lnTo>
                      <a:pt x="444" y="149"/>
                    </a:lnTo>
                    <a:lnTo>
                      <a:pt x="444" y="0"/>
                    </a:lnTo>
                    <a:lnTo>
                      <a:pt x="0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7"/>
              <p:cNvSpPr>
                <a:spLocks/>
              </p:cNvSpPr>
              <p:nvPr/>
            </p:nvSpPr>
            <p:spPr bwMode="auto">
              <a:xfrm>
                <a:off x="6236" y="642"/>
                <a:ext cx="108" cy="124"/>
              </a:xfrm>
              <a:custGeom>
                <a:avLst/>
                <a:gdLst>
                  <a:gd name="T0" fmla="*/ 432 w 432"/>
                  <a:gd name="T1" fmla="*/ 246 h 493"/>
                  <a:gd name="T2" fmla="*/ 432 w 432"/>
                  <a:gd name="T3" fmla="*/ 273 h 493"/>
                  <a:gd name="T4" fmla="*/ 423 w 432"/>
                  <a:gd name="T5" fmla="*/ 320 h 493"/>
                  <a:gd name="T6" fmla="*/ 407 w 432"/>
                  <a:gd name="T7" fmla="*/ 364 h 493"/>
                  <a:gd name="T8" fmla="*/ 384 w 432"/>
                  <a:gd name="T9" fmla="*/ 404 h 493"/>
                  <a:gd name="T10" fmla="*/ 354 w 432"/>
                  <a:gd name="T11" fmla="*/ 438 h 493"/>
                  <a:gd name="T12" fmla="*/ 320 w 432"/>
                  <a:gd name="T13" fmla="*/ 464 h 493"/>
                  <a:gd name="T14" fmla="*/ 281 w 432"/>
                  <a:gd name="T15" fmla="*/ 483 h 493"/>
                  <a:gd name="T16" fmla="*/ 239 w 432"/>
                  <a:gd name="T17" fmla="*/ 493 h 493"/>
                  <a:gd name="T18" fmla="*/ 216 w 432"/>
                  <a:gd name="T19" fmla="*/ 493 h 493"/>
                  <a:gd name="T20" fmla="*/ 195 w 432"/>
                  <a:gd name="T21" fmla="*/ 493 h 493"/>
                  <a:gd name="T22" fmla="*/ 152 w 432"/>
                  <a:gd name="T23" fmla="*/ 483 h 493"/>
                  <a:gd name="T24" fmla="*/ 113 w 432"/>
                  <a:gd name="T25" fmla="*/ 464 h 493"/>
                  <a:gd name="T26" fmla="*/ 78 w 432"/>
                  <a:gd name="T27" fmla="*/ 438 h 493"/>
                  <a:gd name="T28" fmla="*/ 49 w 432"/>
                  <a:gd name="T29" fmla="*/ 404 h 493"/>
                  <a:gd name="T30" fmla="*/ 26 w 432"/>
                  <a:gd name="T31" fmla="*/ 364 h 493"/>
                  <a:gd name="T32" fmla="*/ 9 w 432"/>
                  <a:gd name="T33" fmla="*/ 320 h 493"/>
                  <a:gd name="T34" fmla="*/ 1 w 432"/>
                  <a:gd name="T35" fmla="*/ 273 h 493"/>
                  <a:gd name="T36" fmla="*/ 0 w 432"/>
                  <a:gd name="T37" fmla="*/ 246 h 493"/>
                  <a:gd name="T38" fmla="*/ 1 w 432"/>
                  <a:gd name="T39" fmla="*/ 222 h 493"/>
                  <a:gd name="T40" fmla="*/ 9 w 432"/>
                  <a:gd name="T41" fmla="*/ 173 h 493"/>
                  <a:gd name="T42" fmla="*/ 26 w 432"/>
                  <a:gd name="T43" fmla="*/ 129 h 493"/>
                  <a:gd name="T44" fmla="*/ 49 w 432"/>
                  <a:gd name="T45" fmla="*/ 89 h 493"/>
                  <a:gd name="T46" fmla="*/ 78 w 432"/>
                  <a:gd name="T47" fmla="*/ 56 h 493"/>
                  <a:gd name="T48" fmla="*/ 113 w 432"/>
                  <a:gd name="T49" fmla="*/ 29 h 493"/>
                  <a:gd name="T50" fmla="*/ 152 w 432"/>
                  <a:gd name="T51" fmla="*/ 10 h 493"/>
                  <a:gd name="T52" fmla="*/ 195 w 432"/>
                  <a:gd name="T53" fmla="*/ 1 h 493"/>
                  <a:gd name="T54" fmla="*/ 216 w 432"/>
                  <a:gd name="T55" fmla="*/ 0 h 493"/>
                  <a:gd name="T56" fmla="*/ 239 w 432"/>
                  <a:gd name="T57" fmla="*/ 1 h 493"/>
                  <a:gd name="T58" fmla="*/ 281 w 432"/>
                  <a:gd name="T59" fmla="*/ 10 h 493"/>
                  <a:gd name="T60" fmla="*/ 320 w 432"/>
                  <a:gd name="T61" fmla="*/ 29 h 493"/>
                  <a:gd name="T62" fmla="*/ 354 w 432"/>
                  <a:gd name="T63" fmla="*/ 56 h 493"/>
                  <a:gd name="T64" fmla="*/ 384 w 432"/>
                  <a:gd name="T65" fmla="*/ 89 h 493"/>
                  <a:gd name="T66" fmla="*/ 407 w 432"/>
                  <a:gd name="T67" fmla="*/ 129 h 493"/>
                  <a:gd name="T68" fmla="*/ 423 w 432"/>
                  <a:gd name="T69" fmla="*/ 173 h 493"/>
                  <a:gd name="T70" fmla="*/ 432 w 432"/>
                  <a:gd name="T71" fmla="*/ 222 h 493"/>
                  <a:gd name="T72" fmla="*/ 432 w 432"/>
                  <a:gd name="T73" fmla="*/ 246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2" h="493">
                    <a:moveTo>
                      <a:pt x="432" y="246"/>
                    </a:moveTo>
                    <a:lnTo>
                      <a:pt x="432" y="273"/>
                    </a:lnTo>
                    <a:lnTo>
                      <a:pt x="423" y="320"/>
                    </a:lnTo>
                    <a:lnTo>
                      <a:pt x="407" y="364"/>
                    </a:lnTo>
                    <a:lnTo>
                      <a:pt x="384" y="404"/>
                    </a:lnTo>
                    <a:lnTo>
                      <a:pt x="354" y="438"/>
                    </a:lnTo>
                    <a:lnTo>
                      <a:pt x="320" y="464"/>
                    </a:lnTo>
                    <a:lnTo>
                      <a:pt x="281" y="483"/>
                    </a:lnTo>
                    <a:lnTo>
                      <a:pt x="239" y="493"/>
                    </a:lnTo>
                    <a:lnTo>
                      <a:pt x="216" y="493"/>
                    </a:lnTo>
                    <a:lnTo>
                      <a:pt x="195" y="493"/>
                    </a:lnTo>
                    <a:lnTo>
                      <a:pt x="152" y="483"/>
                    </a:lnTo>
                    <a:lnTo>
                      <a:pt x="113" y="464"/>
                    </a:lnTo>
                    <a:lnTo>
                      <a:pt x="78" y="438"/>
                    </a:lnTo>
                    <a:lnTo>
                      <a:pt x="49" y="404"/>
                    </a:lnTo>
                    <a:lnTo>
                      <a:pt x="26" y="364"/>
                    </a:lnTo>
                    <a:lnTo>
                      <a:pt x="9" y="320"/>
                    </a:lnTo>
                    <a:lnTo>
                      <a:pt x="1" y="273"/>
                    </a:lnTo>
                    <a:lnTo>
                      <a:pt x="0" y="246"/>
                    </a:lnTo>
                    <a:lnTo>
                      <a:pt x="1" y="222"/>
                    </a:lnTo>
                    <a:lnTo>
                      <a:pt x="9" y="173"/>
                    </a:lnTo>
                    <a:lnTo>
                      <a:pt x="26" y="129"/>
                    </a:lnTo>
                    <a:lnTo>
                      <a:pt x="49" y="89"/>
                    </a:lnTo>
                    <a:lnTo>
                      <a:pt x="78" y="56"/>
                    </a:lnTo>
                    <a:lnTo>
                      <a:pt x="113" y="29"/>
                    </a:lnTo>
                    <a:lnTo>
                      <a:pt x="152" y="10"/>
                    </a:lnTo>
                    <a:lnTo>
                      <a:pt x="195" y="1"/>
                    </a:lnTo>
                    <a:lnTo>
                      <a:pt x="216" y="0"/>
                    </a:lnTo>
                    <a:lnTo>
                      <a:pt x="239" y="1"/>
                    </a:lnTo>
                    <a:lnTo>
                      <a:pt x="281" y="10"/>
                    </a:lnTo>
                    <a:lnTo>
                      <a:pt x="320" y="29"/>
                    </a:lnTo>
                    <a:lnTo>
                      <a:pt x="354" y="56"/>
                    </a:lnTo>
                    <a:lnTo>
                      <a:pt x="384" y="89"/>
                    </a:lnTo>
                    <a:lnTo>
                      <a:pt x="407" y="129"/>
                    </a:lnTo>
                    <a:lnTo>
                      <a:pt x="423" y="173"/>
                    </a:lnTo>
                    <a:lnTo>
                      <a:pt x="432" y="222"/>
                    </a:lnTo>
                    <a:lnTo>
                      <a:pt x="432" y="246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8"/>
              <p:cNvSpPr>
                <a:spLocks/>
              </p:cNvSpPr>
              <p:nvPr/>
            </p:nvSpPr>
            <p:spPr bwMode="auto">
              <a:xfrm>
                <a:off x="6667" y="642"/>
                <a:ext cx="108" cy="124"/>
              </a:xfrm>
              <a:custGeom>
                <a:avLst/>
                <a:gdLst>
                  <a:gd name="T0" fmla="*/ 434 w 434"/>
                  <a:gd name="T1" fmla="*/ 246 h 493"/>
                  <a:gd name="T2" fmla="*/ 432 w 434"/>
                  <a:gd name="T3" fmla="*/ 273 h 493"/>
                  <a:gd name="T4" fmla="*/ 423 w 434"/>
                  <a:gd name="T5" fmla="*/ 320 h 493"/>
                  <a:gd name="T6" fmla="*/ 408 w 434"/>
                  <a:gd name="T7" fmla="*/ 364 h 493"/>
                  <a:gd name="T8" fmla="*/ 384 w 434"/>
                  <a:gd name="T9" fmla="*/ 404 h 493"/>
                  <a:gd name="T10" fmla="*/ 354 w 434"/>
                  <a:gd name="T11" fmla="*/ 438 h 493"/>
                  <a:gd name="T12" fmla="*/ 320 w 434"/>
                  <a:gd name="T13" fmla="*/ 464 h 493"/>
                  <a:gd name="T14" fmla="*/ 281 w 434"/>
                  <a:gd name="T15" fmla="*/ 483 h 493"/>
                  <a:gd name="T16" fmla="*/ 239 w 434"/>
                  <a:gd name="T17" fmla="*/ 493 h 493"/>
                  <a:gd name="T18" fmla="*/ 216 w 434"/>
                  <a:gd name="T19" fmla="*/ 493 h 493"/>
                  <a:gd name="T20" fmla="*/ 195 w 434"/>
                  <a:gd name="T21" fmla="*/ 493 h 493"/>
                  <a:gd name="T22" fmla="*/ 152 w 434"/>
                  <a:gd name="T23" fmla="*/ 483 h 493"/>
                  <a:gd name="T24" fmla="*/ 113 w 434"/>
                  <a:gd name="T25" fmla="*/ 464 h 493"/>
                  <a:gd name="T26" fmla="*/ 79 w 434"/>
                  <a:gd name="T27" fmla="*/ 438 h 493"/>
                  <a:gd name="T28" fmla="*/ 50 w 434"/>
                  <a:gd name="T29" fmla="*/ 404 h 493"/>
                  <a:gd name="T30" fmla="*/ 26 w 434"/>
                  <a:gd name="T31" fmla="*/ 364 h 493"/>
                  <a:gd name="T32" fmla="*/ 10 w 434"/>
                  <a:gd name="T33" fmla="*/ 320 h 493"/>
                  <a:gd name="T34" fmla="*/ 1 w 434"/>
                  <a:gd name="T35" fmla="*/ 273 h 493"/>
                  <a:gd name="T36" fmla="*/ 0 w 434"/>
                  <a:gd name="T37" fmla="*/ 246 h 493"/>
                  <a:gd name="T38" fmla="*/ 1 w 434"/>
                  <a:gd name="T39" fmla="*/ 222 h 493"/>
                  <a:gd name="T40" fmla="*/ 10 w 434"/>
                  <a:gd name="T41" fmla="*/ 173 h 493"/>
                  <a:gd name="T42" fmla="*/ 26 w 434"/>
                  <a:gd name="T43" fmla="*/ 129 h 493"/>
                  <a:gd name="T44" fmla="*/ 50 w 434"/>
                  <a:gd name="T45" fmla="*/ 89 h 493"/>
                  <a:gd name="T46" fmla="*/ 79 w 434"/>
                  <a:gd name="T47" fmla="*/ 56 h 493"/>
                  <a:gd name="T48" fmla="*/ 113 w 434"/>
                  <a:gd name="T49" fmla="*/ 29 h 493"/>
                  <a:gd name="T50" fmla="*/ 152 w 434"/>
                  <a:gd name="T51" fmla="*/ 10 h 493"/>
                  <a:gd name="T52" fmla="*/ 195 w 434"/>
                  <a:gd name="T53" fmla="*/ 1 h 493"/>
                  <a:gd name="T54" fmla="*/ 216 w 434"/>
                  <a:gd name="T55" fmla="*/ 0 h 493"/>
                  <a:gd name="T56" fmla="*/ 239 w 434"/>
                  <a:gd name="T57" fmla="*/ 1 h 493"/>
                  <a:gd name="T58" fmla="*/ 281 w 434"/>
                  <a:gd name="T59" fmla="*/ 10 h 493"/>
                  <a:gd name="T60" fmla="*/ 320 w 434"/>
                  <a:gd name="T61" fmla="*/ 29 h 493"/>
                  <a:gd name="T62" fmla="*/ 354 w 434"/>
                  <a:gd name="T63" fmla="*/ 56 h 493"/>
                  <a:gd name="T64" fmla="*/ 384 w 434"/>
                  <a:gd name="T65" fmla="*/ 89 h 493"/>
                  <a:gd name="T66" fmla="*/ 408 w 434"/>
                  <a:gd name="T67" fmla="*/ 129 h 493"/>
                  <a:gd name="T68" fmla="*/ 423 w 434"/>
                  <a:gd name="T69" fmla="*/ 173 h 493"/>
                  <a:gd name="T70" fmla="*/ 432 w 434"/>
                  <a:gd name="T71" fmla="*/ 222 h 493"/>
                  <a:gd name="T72" fmla="*/ 434 w 434"/>
                  <a:gd name="T73" fmla="*/ 246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4" h="493">
                    <a:moveTo>
                      <a:pt x="434" y="246"/>
                    </a:moveTo>
                    <a:lnTo>
                      <a:pt x="432" y="273"/>
                    </a:lnTo>
                    <a:lnTo>
                      <a:pt x="423" y="320"/>
                    </a:lnTo>
                    <a:lnTo>
                      <a:pt x="408" y="364"/>
                    </a:lnTo>
                    <a:lnTo>
                      <a:pt x="384" y="404"/>
                    </a:lnTo>
                    <a:lnTo>
                      <a:pt x="354" y="438"/>
                    </a:lnTo>
                    <a:lnTo>
                      <a:pt x="320" y="464"/>
                    </a:lnTo>
                    <a:lnTo>
                      <a:pt x="281" y="483"/>
                    </a:lnTo>
                    <a:lnTo>
                      <a:pt x="239" y="493"/>
                    </a:lnTo>
                    <a:lnTo>
                      <a:pt x="216" y="493"/>
                    </a:lnTo>
                    <a:lnTo>
                      <a:pt x="195" y="493"/>
                    </a:lnTo>
                    <a:lnTo>
                      <a:pt x="152" y="483"/>
                    </a:lnTo>
                    <a:lnTo>
                      <a:pt x="113" y="464"/>
                    </a:lnTo>
                    <a:lnTo>
                      <a:pt x="79" y="438"/>
                    </a:lnTo>
                    <a:lnTo>
                      <a:pt x="50" y="404"/>
                    </a:lnTo>
                    <a:lnTo>
                      <a:pt x="26" y="364"/>
                    </a:lnTo>
                    <a:lnTo>
                      <a:pt x="10" y="320"/>
                    </a:lnTo>
                    <a:lnTo>
                      <a:pt x="1" y="273"/>
                    </a:lnTo>
                    <a:lnTo>
                      <a:pt x="0" y="246"/>
                    </a:lnTo>
                    <a:lnTo>
                      <a:pt x="1" y="222"/>
                    </a:lnTo>
                    <a:lnTo>
                      <a:pt x="10" y="173"/>
                    </a:lnTo>
                    <a:lnTo>
                      <a:pt x="26" y="129"/>
                    </a:lnTo>
                    <a:lnTo>
                      <a:pt x="50" y="89"/>
                    </a:lnTo>
                    <a:lnTo>
                      <a:pt x="79" y="56"/>
                    </a:lnTo>
                    <a:lnTo>
                      <a:pt x="113" y="29"/>
                    </a:lnTo>
                    <a:lnTo>
                      <a:pt x="152" y="10"/>
                    </a:lnTo>
                    <a:lnTo>
                      <a:pt x="195" y="1"/>
                    </a:lnTo>
                    <a:lnTo>
                      <a:pt x="216" y="0"/>
                    </a:lnTo>
                    <a:lnTo>
                      <a:pt x="239" y="1"/>
                    </a:lnTo>
                    <a:lnTo>
                      <a:pt x="281" y="10"/>
                    </a:lnTo>
                    <a:lnTo>
                      <a:pt x="320" y="29"/>
                    </a:lnTo>
                    <a:lnTo>
                      <a:pt x="354" y="56"/>
                    </a:lnTo>
                    <a:lnTo>
                      <a:pt x="384" y="89"/>
                    </a:lnTo>
                    <a:lnTo>
                      <a:pt x="408" y="129"/>
                    </a:lnTo>
                    <a:lnTo>
                      <a:pt x="423" y="173"/>
                    </a:lnTo>
                    <a:lnTo>
                      <a:pt x="432" y="222"/>
                    </a:lnTo>
                    <a:lnTo>
                      <a:pt x="434" y="246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9"/>
              <p:cNvSpPr>
                <a:spLocks/>
              </p:cNvSpPr>
              <p:nvPr/>
            </p:nvSpPr>
            <p:spPr bwMode="auto">
              <a:xfrm>
                <a:off x="6290" y="428"/>
                <a:ext cx="431" cy="489"/>
              </a:xfrm>
              <a:custGeom>
                <a:avLst/>
                <a:gdLst>
                  <a:gd name="T0" fmla="*/ 1720 w 1721"/>
                  <a:gd name="T1" fmla="*/ 596 h 1953"/>
                  <a:gd name="T2" fmla="*/ 1702 w 1721"/>
                  <a:gd name="T3" fmla="*/ 468 h 1953"/>
                  <a:gd name="T4" fmla="*/ 1657 w 1721"/>
                  <a:gd name="T5" fmla="*/ 350 h 1953"/>
                  <a:gd name="T6" fmla="*/ 1586 w 1721"/>
                  <a:gd name="T7" fmla="*/ 246 h 1953"/>
                  <a:gd name="T8" fmla="*/ 1487 w 1721"/>
                  <a:gd name="T9" fmla="*/ 158 h 1953"/>
                  <a:gd name="T10" fmla="*/ 1360 w 1721"/>
                  <a:gd name="T11" fmla="*/ 88 h 1953"/>
                  <a:gd name="T12" fmla="*/ 1204 w 1721"/>
                  <a:gd name="T13" fmla="*/ 37 h 1953"/>
                  <a:gd name="T14" fmla="*/ 1020 w 1721"/>
                  <a:gd name="T15" fmla="*/ 7 h 1953"/>
                  <a:gd name="T16" fmla="*/ 860 w 1721"/>
                  <a:gd name="T17" fmla="*/ 0 h 1953"/>
                  <a:gd name="T18" fmla="*/ 702 w 1721"/>
                  <a:gd name="T19" fmla="*/ 7 h 1953"/>
                  <a:gd name="T20" fmla="*/ 516 w 1721"/>
                  <a:gd name="T21" fmla="*/ 37 h 1953"/>
                  <a:gd name="T22" fmla="*/ 361 w 1721"/>
                  <a:gd name="T23" fmla="*/ 88 h 1953"/>
                  <a:gd name="T24" fmla="*/ 234 w 1721"/>
                  <a:gd name="T25" fmla="*/ 158 h 1953"/>
                  <a:gd name="T26" fmla="*/ 136 w 1721"/>
                  <a:gd name="T27" fmla="*/ 246 h 1953"/>
                  <a:gd name="T28" fmla="*/ 65 w 1721"/>
                  <a:gd name="T29" fmla="*/ 350 h 1953"/>
                  <a:gd name="T30" fmla="*/ 19 w 1721"/>
                  <a:gd name="T31" fmla="*/ 468 h 1953"/>
                  <a:gd name="T32" fmla="*/ 0 w 1721"/>
                  <a:gd name="T33" fmla="*/ 596 h 1953"/>
                  <a:gd name="T34" fmla="*/ 0 w 1721"/>
                  <a:gd name="T35" fmla="*/ 704 h 1953"/>
                  <a:gd name="T36" fmla="*/ 8 w 1721"/>
                  <a:gd name="T37" fmla="*/ 1045 h 1953"/>
                  <a:gd name="T38" fmla="*/ 40 w 1721"/>
                  <a:gd name="T39" fmla="*/ 1264 h 1953"/>
                  <a:gd name="T40" fmla="*/ 104 w 1721"/>
                  <a:gd name="T41" fmla="*/ 1482 h 1953"/>
                  <a:gd name="T42" fmla="*/ 215 w 1721"/>
                  <a:gd name="T43" fmla="*/ 1677 h 1953"/>
                  <a:gd name="T44" fmla="*/ 360 w 1721"/>
                  <a:gd name="T45" fmla="*/ 1816 h 1953"/>
                  <a:gd name="T46" fmla="*/ 466 w 1721"/>
                  <a:gd name="T47" fmla="*/ 1876 h 1953"/>
                  <a:gd name="T48" fmla="*/ 592 w 1721"/>
                  <a:gd name="T49" fmla="*/ 1921 h 1953"/>
                  <a:gd name="T50" fmla="*/ 737 w 1721"/>
                  <a:gd name="T51" fmla="*/ 1948 h 1953"/>
                  <a:gd name="T52" fmla="*/ 860 w 1721"/>
                  <a:gd name="T53" fmla="*/ 1953 h 1953"/>
                  <a:gd name="T54" fmla="*/ 985 w 1721"/>
                  <a:gd name="T55" fmla="*/ 1948 h 1953"/>
                  <a:gd name="T56" fmla="*/ 1130 w 1721"/>
                  <a:gd name="T57" fmla="*/ 1921 h 1953"/>
                  <a:gd name="T58" fmla="*/ 1254 w 1721"/>
                  <a:gd name="T59" fmla="*/ 1876 h 1953"/>
                  <a:gd name="T60" fmla="*/ 1360 w 1721"/>
                  <a:gd name="T61" fmla="*/ 1816 h 1953"/>
                  <a:gd name="T62" fmla="*/ 1506 w 1721"/>
                  <a:gd name="T63" fmla="*/ 1677 h 1953"/>
                  <a:gd name="T64" fmla="*/ 1617 w 1721"/>
                  <a:gd name="T65" fmla="*/ 1482 h 1953"/>
                  <a:gd name="T66" fmla="*/ 1682 w 1721"/>
                  <a:gd name="T67" fmla="*/ 1264 h 1953"/>
                  <a:gd name="T68" fmla="*/ 1712 w 1721"/>
                  <a:gd name="T69" fmla="*/ 1045 h 1953"/>
                  <a:gd name="T70" fmla="*/ 1721 w 1721"/>
                  <a:gd name="T71" fmla="*/ 704 h 1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721" h="1953">
                    <a:moveTo>
                      <a:pt x="1721" y="630"/>
                    </a:moveTo>
                    <a:lnTo>
                      <a:pt x="1720" y="596"/>
                    </a:lnTo>
                    <a:lnTo>
                      <a:pt x="1715" y="530"/>
                    </a:lnTo>
                    <a:lnTo>
                      <a:pt x="1702" y="468"/>
                    </a:lnTo>
                    <a:lnTo>
                      <a:pt x="1683" y="407"/>
                    </a:lnTo>
                    <a:lnTo>
                      <a:pt x="1657" y="350"/>
                    </a:lnTo>
                    <a:lnTo>
                      <a:pt x="1624" y="296"/>
                    </a:lnTo>
                    <a:lnTo>
                      <a:pt x="1586" y="246"/>
                    </a:lnTo>
                    <a:lnTo>
                      <a:pt x="1539" y="200"/>
                    </a:lnTo>
                    <a:lnTo>
                      <a:pt x="1487" y="158"/>
                    </a:lnTo>
                    <a:lnTo>
                      <a:pt x="1427" y="120"/>
                    </a:lnTo>
                    <a:lnTo>
                      <a:pt x="1360" y="88"/>
                    </a:lnTo>
                    <a:lnTo>
                      <a:pt x="1286" y="59"/>
                    </a:lnTo>
                    <a:lnTo>
                      <a:pt x="1204" y="37"/>
                    </a:lnTo>
                    <a:lnTo>
                      <a:pt x="1116" y="18"/>
                    </a:lnTo>
                    <a:lnTo>
                      <a:pt x="1020" y="7"/>
                    </a:lnTo>
                    <a:lnTo>
                      <a:pt x="916" y="0"/>
                    </a:lnTo>
                    <a:lnTo>
                      <a:pt x="860" y="0"/>
                    </a:lnTo>
                    <a:lnTo>
                      <a:pt x="806" y="0"/>
                    </a:lnTo>
                    <a:lnTo>
                      <a:pt x="702" y="7"/>
                    </a:lnTo>
                    <a:lnTo>
                      <a:pt x="606" y="18"/>
                    </a:lnTo>
                    <a:lnTo>
                      <a:pt x="516" y="37"/>
                    </a:lnTo>
                    <a:lnTo>
                      <a:pt x="436" y="59"/>
                    </a:lnTo>
                    <a:lnTo>
                      <a:pt x="361" y="88"/>
                    </a:lnTo>
                    <a:lnTo>
                      <a:pt x="294" y="120"/>
                    </a:lnTo>
                    <a:lnTo>
                      <a:pt x="234" y="158"/>
                    </a:lnTo>
                    <a:lnTo>
                      <a:pt x="181" y="200"/>
                    </a:lnTo>
                    <a:lnTo>
                      <a:pt x="136" y="246"/>
                    </a:lnTo>
                    <a:lnTo>
                      <a:pt x="96" y="296"/>
                    </a:lnTo>
                    <a:lnTo>
                      <a:pt x="65" y="350"/>
                    </a:lnTo>
                    <a:lnTo>
                      <a:pt x="39" y="407"/>
                    </a:lnTo>
                    <a:lnTo>
                      <a:pt x="19" y="468"/>
                    </a:lnTo>
                    <a:lnTo>
                      <a:pt x="7" y="530"/>
                    </a:lnTo>
                    <a:lnTo>
                      <a:pt x="0" y="596"/>
                    </a:lnTo>
                    <a:lnTo>
                      <a:pt x="0" y="630"/>
                    </a:lnTo>
                    <a:lnTo>
                      <a:pt x="0" y="704"/>
                    </a:lnTo>
                    <a:lnTo>
                      <a:pt x="0" y="886"/>
                    </a:lnTo>
                    <a:lnTo>
                      <a:pt x="8" y="1045"/>
                    </a:lnTo>
                    <a:lnTo>
                      <a:pt x="21" y="1153"/>
                    </a:lnTo>
                    <a:lnTo>
                      <a:pt x="40" y="1264"/>
                    </a:lnTo>
                    <a:lnTo>
                      <a:pt x="67" y="1374"/>
                    </a:lnTo>
                    <a:lnTo>
                      <a:pt x="104" y="1482"/>
                    </a:lnTo>
                    <a:lnTo>
                      <a:pt x="153" y="1583"/>
                    </a:lnTo>
                    <a:lnTo>
                      <a:pt x="215" y="1677"/>
                    </a:lnTo>
                    <a:lnTo>
                      <a:pt x="292" y="1761"/>
                    </a:lnTo>
                    <a:lnTo>
                      <a:pt x="360" y="1816"/>
                    </a:lnTo>
                    <a:lnTo>
                      <a:pt x="411" y="1848"/>
                    </a:lnTo>
                    <a:lnTo>
                      <a:pt x="466" y="1876"/>
                    </a:lnTo>
                    <a:lnTo>
                      <a:pt x="526" y="1901"/>
                    </a:lnTo>
                    <a:lnTo>
                      <a:pt x="592" y="1921"/>
                    </a:lnTo>
                    <a:lnTo>
                      <a:pt x="662" y="1937"/>
                    </a:lnTo>
                    <a:lnTo>
                      <a:pt x="737" y="1948"/>
                    </a:lnTo>
                    <a:lnTo>
                      <a:pt x="818" y="1953"/>
                    </a:lnTo>
                    <a:lnTo>
                      <a:pt x="860" y="1953"/>
                    </a:lnTo>
                    <a:lnTo>
                      <a:pt x="903" y="1953"/>
                    </a:lnTo>
                    <a:lnTo>
                      <a:pt x="985" y="1948"/>
                    </a:lnTo>
                    <a:lnTo>
                      <a:pt x="1059" y="1937"/>
                    </a:lnTo>
                    <a:lnTo>
                      <a:pt x="1130" y="1921"/>
                    </a:lnTo>
                    <a:lnTo>
                      <a:pt x="1194" y="1901"/>
                    </a:lnTo>
                    <a:lnTo>
                      <a:pt x="1254" y="1876"/>
                    </a:lnTo>
                    <a:lnTo>
                      <a:pt x="1309" y="1848"/>
                    </a:lnTo>
                    <a:lnTo>
                      <a:pt x="1360" y="1816"/>
                    </a:lnTo>
                    <a:lnTo>
                      <a:pt x="1429" y="1761"/>
                    </a:lnTo>
                    <a:lnTo>
                      <a:pt x="1506" y="1677"/>
                    </a:lnTo>
                    <a:lnTo>
                      <a:pt x="1569" y="1583"/>
                    </a:lnTo>
                    <a:lnTo>
                      <a:pt x="1617" y="1482"/>
                    </a:lnTo>
                    <a:lnTo>
                      <a:pt x="1655" y="1374"/>
                    </a:lnTo>
                    <a:lnTo>
                      <a:pt x="1682" y="1264"/>
                    </a:lnTo>
                    <a:lnTo>
                      <a:pt x="1701" y="1153"/>
                    </a:lnTo>
                    <a:lnTo>
                      <a:pt x="1712" y="1045"/>
                    </a:lnTo>
                    <a:lnTo>
                      <a:pt x="1721" y="886"/>
                    </a:lnTo>
                    <a:lnTo>
                      <a:pt x="1721" y="704"/>
                    </a:lnTo>
                    <a:lnTo>
                      <a:pt x="1721" y="630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10"/>
              <p:cNvSpPr>
                <a:spLocks/>
              </p:cNvSpPr>
              <p:nvPr/>
            </p:nvSpPr>
            <p:spPr bwMode="auto">
              <a:xfrm>
                <a:off x="6377" y="664"/>
                <a:ext cx="47" cy="51"/>
              </a:xfrm>
              <a:custGeom>
                <a:avLst/>
                <a:gdLst>
                  <a:gd name="T0" fmla="*/ 185 w 185"/>
                  <a:gd name="T1" fmla="*/ 102 h 204"/>
                  <a:gd name="T2" fmla="*/ 184 w 185"/>
                  <a:gd name="T3" fmla="*/ 122 h 204"/>
                  <a:gd name="T4" fmla="*/ 171 w 185"/>
                  <a:gd name="T5" fmla="*/ 159 h 204"/>
                  <a:gd name="T6" fmla="*/ 145 w 185"/>
                  <a:gd name="T7" fmla="*/ 187 h 204"/>
                  <a:gd name="T8" fmla="*/ 112 w 185"/>
                  <a:gd name="T9" fmla="*/ 202 h 204"/>
                  <a:gd name="T10" fmla="*/ 93 w 185"/>
                  <a:gd name="T11" fmla="*/ 204 h 204"/>
                  <a:gd name="T12" fmla="*/ 73 w 185"/>
                  <a:gd name="T13" fmla="*/ 202 h 204"/>
                  <a:gd name="T14" fmla="*/ 40 w 185"/>
                  <a:gd name="T15" fmla="*/ 187 h 204"/>
                  <a:gd name="T16" fmla="*/ 14 w 185"/>
                  <a:gd name="T17" fmla="*/ 159 h 204"/>
                  <a:gd name="T18" fmla="*/ 1 w 185"/>
                  <a:gd name="T19" fmla="*/ 122 h 204"/>
                  <a:gd name="T20" fmla="*/ 0 w 185"/>
                  <a:gd name="T21" fmla="*/ 102 h 204"/>
                  <a:gd name="T22" fmla="*/ 1 w 185"/>
                  <a:gd name="T23" fmla="*/ 81 h 204"/>
                  <a:gd name="T24" fmla="*/ 14 w 185"/>
                  <a:gd name="T25" fmla="*/ 44 h 204"/>
                  <a:gd name="T26" fmla="*/ 40 w 185"/>
                  <a:gd name="T27" fmla="*/ 17 h 204"/>
                  <a:gd name="T28" fmla="*/ 73 w 185"/>
                  <a:gd name="T29" fmla="*/ 1 h 204"/>
                  <a:gd name="T30" fmla="*/ 93 w 185"/>
                  <a:gd name="T31" fmla="*/ 0 h 204"/>
                  <a:gd name="T32" fmla="*/ 112 w 185"/>
                  <a:gd name="T33" fmla="*/ 1 h 204"/>
                  <a:gd name="T34" fmla="*/ 145 w 185"/>
                  <a:gd name="T35" fmla="*/ 17 h 204"/>
                  <a:gd name="T36" fmla="*/ 171 w 185"/>
                  <a:gd name="T37" fmla="*/ 44 h 204"/>
                  <a:gd name="T38" fmla="*/ 184 w 185"/>
                  <a:gd name="T39" fmla="*/ 81 h 204"/>
                  <a:gd name="T40" fmla="*/ 185 w 185"/>
                  <a:gd name="T41" fmla="*/ 1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5" h="204">
                    <a:moveTo>
                      <a:pt x="185" y="102"/>
                    </a:moveTo>
                    <a:lnTo>
                      <a:pt x="184" y="122"/>
                    </a:lnTo>
                    <a:lnTo>
                      <a:pt x="171" y="159"/>
                    </a:lnTo>
                    <a:lnTo>
                      <a:pt x="145" y="187"/>
                    </a:lnTo>
                    <a:lnTo>
                      <a:pt x="112" y="202"/>
                    </a:lnTo>
                    <a:lnTo>
                      <a:pt x="93" y="204"/>
                    </a:lnTo>
                    <a:lnTo>
                      <a:pt x="73" y="202"/>
                    </a:lnTo>
                    <a:lnTo>
                      <a:pt x="40" y="187"/>
                    </a:lnTo>
                    <a:lnTo>
                      <a:pt x="14" y="159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1" y="81"/>
                    </a:lnTo>
                    <a:lnTo>
                      <a:pt x="14" y="44"/>
                    </a:lnTo>
                    <a:lnTo>
                      <a:pt x="40" y="17"/>
                    </a:lnTo>
                    <a:lnTo>
                      <a:pt x="73" y="1"/>
                    </a:lnTo>
                    <a:lnTo>
                      <a:pt x="93" y="0"/>
                    </a:lnTo>
                    <a:lnTo>
                      <a:pt x="112" y="1"/>
                    </a:lnTo>
                    <a:lnTo>
                      <a:pt x="145" y="17"/>
                    </a:lnTo>
                    <a:lnTo>
                      <a:pt x="171" y="44"/>
                    </a:lnTo>
                    <a:lnTo>
                      <a:pt x="184" y="81"/>
                    </a:lnTo>
                    <a:lnTo>
                      <a:pt x="185" y="102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11"/>
              <p:cNvSpPr>
                <a:spLocks/>
              </p:cNvSpPr>
              <p:nvPr/>
            </p:nvSpPr>
            <p:spPr bwMode="auto">
              <a:xfrm>
                <a:off x="6384" y="671"/>
                <a:ext cx="14" cy="14"/>
              </a:xfrm>
              <a:custGeom>
                <a:avLst/>
                <a:gdLst>
                  <a:gd name="T0" fmla="*/ 55 w 55"/>
                  <a:gd name="T1" fmla="*/ 28 h 57"/>
                  <a:gd name="T2" fmla="*/ 53 w 55"/>
                  <a:gd name="T3" fmla="*/ 40 h 57"/>
                  <a:gd name="T4" fmla="*/ 38 w 55"/>
                  <a:gd name="T5" fmla="*/ 54 h 57"/>
                  <a:gd name="T6" fmla="*/ 27 w 55"/>
                  <a:gd name="T7" fmla="*/ 57 h 57"/>
                  <a:gd name="T8" fmla="*/ 15 w 55"/>
                  <a:gd name="T9" fmla="*/ 54 h 57"/>
                  <a:gd name="T10" fmla="*/ 1 w 55"/>
                  <a:gd name="T11" fmla="*/ 40 h 57"/>
                  <a:gd name="T12" fmla="*/ 0 w 55"/>
                  <a:gd name="T13" fmla="*/ 28 h 57"/>
                  <a:gd name="T14" fmla="*/ 1 w 55"/>
                  <a:gd name="T15" fmla="*/ 17 h 57"/>
                  <a:gd name="T16" fmla="*/ 15 w 55"/>
                  <a:gd name="T17" fmla="*/ 2 h 57"/>
                  <a:gd name="T18" fmla="*/ 27 w 55"/>
                  <a:gd name="T19" fmla="*/ 0 h 57"/>
                  <a:gd name="T20" fmla="*/ 38 w 55"/>
                  <a:gd name="T21" fmla="*/ 2 h 57"/>
                  <a:gd name="T22" fmla="*/ 53 w 55"/>
                  <a:gd name="T23" fmla="*/ 17 h 57"/>
                  <a:gd name="T24" fmla="*/ 55 w 55"/>
                  <a:gd name="T25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57">
                    <a:moveTo>
                      <a:pt x="55" y="28"/>
                    </a:moveTo>
                    <a:lnTo>
                      <a:pt x="53" y="40"/>
                    </a:lnTo>
                    <a:lnTo>
                      <a:pt x="38" y="54"/>
                    </a:lnTo>
                    <a:lnTo>
                      <a:pt x="27" y="57"/>
                    </a:lnTo>
                    <a:lnTo>
                      <a:pt x="15" y="54"/>
                    </a:lnTo>
                    <a:lnTo>
                      <a:pt x="1" y="40"/>
                    </a:lnTo>
                    <a:lnTo>
                      <a:pt x="0" y="28"/>
                    </a:lnTo>
                    <a:lnTo>
                      <a:pt x="1" y="17"/>
                    </a:lnTo>
                    <a:lnTo>
                      <a:pt x="15" y="2"/>
                    </a:lnTo>
                    <a:lnTo>
                      <a:pt x="27" y="0"/>
                    </a:lnTo>
                    <a:lnTo>
                      <a:pt x="38" y="2"/>
                    </a:lnTo>
                    <a:lnTo>
                      <a:pt x="53" y="17"/>
                    </a:lnTo>
                    <a:lnTo>
                      <a:pt x="55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12"/>
              <p:cNvSpPr>
                <a:spLocks/>
              </p:cNvSpPr>
              <p:nvPr/>
            </p:nvSpPr>
            <p:spPr bwMode="auto">
              <a:xfrm>
                <a:off x="6361" y="595"/>
                <a:ext cx="76" cy="34"/>
              </a:xfrm>
              <a:custGeom>
                <a:avLst/>
                <a:gdLst>
                  <a:gd name="T0" fmla="*/ 9 w 306"/>
                  <a:gd name="T1" fmla="*/ 121 h 132"/>
                  <a:gd name="T2" fmla="*/ 18 w 306"/>
                  <a:gd name="T3" fmla="*/ 124 h 132"/>
                  <a:gd name="T4" fmla="*/ 37 w 306"/>
                  <a:gd name="T5" fmla="*/ 123 h 132"/>
                  <a:gd name="T6" fmla="*/ 73 w 306"/>
                  <a:gd name="T7" fmla="*/ 112 h 132"/>
                  <a:gd name="T8" fmla="*/ 120 w 306"/>
                  <a:gd name="T9" fmla="*/ 99 h 132"/>
                  <a:gd name="T10" fmla="*/ 159 w 306"/>
                  <a:gd name="T11" fmla="*/ 95 h 132"/>
                  <a:gd name="T12" fmla="*/ 204 w 306"/>
                  <a:gd name="T13" fmla="*/ 100 h 132"/>
                  <a:gd name="T14" fmla="*/ 257 w 306"/>
                  <a:gd name="T15" fmla="*/ 116 h 132"/>
                  <a:gd name="T16" fmla="*/ 286 w 306"/>
                  <a:gd name="T17" fmla="*/ 131 h 132"/>
                  <a:gd name="T18" fmla="*/ 292 w 306"/>
                  <a:gd name="T19" fmla="*/ 132 h 132"/>
                  <a:gd name="T20" fmla="*/ 300 w 306"/>
                  <a:gd name="T21" fmla="*/ 124 h 132"/>
                  <a:gd name="T22" fmla="*/ 306 w 306"/>
                  <a:gd name="T23" fmla="*/ 107 h 132"/>
                  <a:gd name="T24" fmla="*/ 303 w 306"/>
                  <a:gd name="T25" fmla="*/ 83 h 132"/>
                  <a:gd name="T26" fmla="*/ 293 w 306"/>
                  <a:gd name="T27" fmla="*/ 57 h 132"/>
                  <a:gd name="T28" fmla="*/ 273 w 306"/>
                  <a:gd name="T29" fmla="*/ 32 h 132"/>
                  <a:gd name="T30" fmla="*/ 239 w 306"/>
                  <a:gd name="T31" fmla="*/ 12 h 132"/>
                  <a:gd name="T32" fmla="*/ 191 w 306"/>
                  <a:gd name="T33" fmla="*/ 1 h 132"/>
                  <a:gd name="T34" fmla="*/ 160 w 306"/>
                  <a:gd name="T35" fmla="*/ 0 h 132"/>
                  <a:gd name="T36" fmla="*/ 133 w 306"/>
                  <a:gd name="T37" fmla="*/ 0 h 132"/>
                  <a:gd name="T38" fmla="*/ 87 w 306"/>
                  <a:gd name="T39" fmla="*/ 9 h 132"/>
                  <a:gd name="T40" fmla="*/ 52 w 306"/>
                  <a:gd name="T41" fmla="*/ 25 h 132"/>
                  <a:gd name="T42" fmla="*/ 27 w 306"/>
                  <a:gd name="T43" fmla="*/ 45 h 132"/>
                  <a:gd name="T44" fmla="*/ 10 w 306"/>
                  <a:gd name="T45" fmla="*/ 66 h 132"/>
                  <a:gd name="T46" fmla="*/ 2 w 306"/>
                  <a:gd name="T47" fmla="*/ 87 h 132"/>
                  <a:gd name="T48" fmla="*/ 0 w 306"/>
                  <a:gd name="T49" fmla="*/ 105 h 132"/>
                  <a:gd name="T50" fmla="*/ 5 w 306"/>
                  <a:gd name="T51" fmla="*/ 119 h 132"/>
                  <a:gd name="T52" fmla="*/ 9 w 306"/>
                  <a:gd name="T53" fmla="*/ 12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6" h="132">
                    <a:moveTo>
                      <a:pt x="9" y="121"/>
                    </a:moveTo>
                    <a:lnTo>
                      <a:pt x="18" y="124"/>
                    </a:lnTo>
                    <a:lnTo>
                      <a:pt x="37" y="123"/>
                    </a:lnTo>
                    <a:lnTo>
                      <a:pt x="73" y="112"/>
                    </a:lnTo>
                    <a:lnTo>
                      <a:pt x="120" y="99"/>
                    </a:lnTo>
                    <a:lnTo>
                      <a:pt x="159" y="95"/>
                    </a:lnTo>
                    <a:lnTo>
                      <a:pt x="204" y="100"/>
                    </a:lnTo>
                    <a:lnTo>
                      <a:pt x="257" y="116"/>
                    </a:lnTo>
                    <a:lnTo>
                      <a:pt x="286" y="131"/>
                    </a:lnTo>
                    <a:lnTo>
                      <a:pt x="292" y="132"/>
                    </a:lnTo>
                    <a:lnTo>
                      <a:pt x="300" y="124"/>
                    </a:lnTo>
                    <a:lnTo>
                      <a:pt x="306" y="107"/>
                    </a:lnTo>
                    <a:lnTo>
                      <a:pt x="303" y="83"/>
                    </a:lnTo>
                    <a:lnTo>
                      <a:pt x="293" y="57"/>
                    </a:lnTo>
                    <a:lnTo>
                      <a:pt x="273" y="32"/>
                    </a:lnTo>
                    <a:lnTo>
                      <a:pt x="239" y="12"/>
                    </a:lnTo>
                    <a:lnTo>
                      <a:pt x="191" y="1"/>
                    </a:lnTo>
                    <a:lnTo>
                      <a:pt x="160" y="0"/>
                    </a:lnTo>
                    <a:lnTo>
                      <a:pt x="133" y="0"/>
                    </a:lnTo>
                    <a:lnTo>
                      <a:pt x="87" y="9"/>
                    </a:lnTo>
                    <a:lnTo>
                      <a:pt x="52" y="25"/>
                    </a:lnTo>
                    <a:lnTo>
                      <a:pt x="27" y="45"/>
                    </a:lnTo>
                    <a:lnTo>
                      <a:pt x="10" y="66"/>
                    </a:lnTo>
                    <a:lnTo>
                      <a:pt x="2" y="87"/>
                    </a:lnTo>
                    <a:lnTo>
                      <a:pt x="0" y="105"/>
                    </a:lnTo>
                    <a:lnTo>
                      <a:pt x="5" y="119"/>
                    </a:lnTo>
                    <a:lnTo>
                      <a:pt x="9" y="121"/>
                    </a:lnTo>
                    <a:close/>
                  </a:path>
                </a:pathLst>
              </a:custGeom>
              <a:solidFill>
                <a:srgbClr val="5136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13"/>
              <p:cNvSpPr>
                <a:spLocks/>
              </p:cNvSpPr>
              <p:nvPr/>
            </p:nvSpPr>
            <p:spPr bwMode="auto">
              <a:xfrm>
                <a:off x="6590" y="664"/>
                <a:ext cx="46" cy="51"/>
              </a:xfrm>
              <a:custGeom>
                <a:avLst/>
                <a:gdLst>
                  <a:gd name="T0" fmla="*/ 185 w 185"/>
                  <a:gd name="T1" fmla="*/ 102 h 204"/>
                  <a:gd name="T2" fmla="*/ 184 w 185"/>
                  <a:gd name="T3" fmla="*/ 122 h 204"/>
                  <a:gd name="T4" fmla="*/ 170 w 185"/>
                  <a:gd name="T5" fmla="*/ 159 h 204"/>
                  <a:gd name="T6" fmla="*/ 144 w 185"/>
                  <a:gd name="T7" fmla="*/ 187 h 204"/>
                  <a:gd name="T8" fmla="*/ 112 w 185"/>
                  <a:gd name="T9" fmla="*/ 202 h 204"/>
                  <a:gd name="T10" fmla="*/ 92 w 185"/>
                  <a:gd name="T11" fmla="*/ 204 h 204"/>
                  <a:gd name="T12" fmla="*/ 73 w 185"/>
                  <a:gd name="T13" fmla="*/ 202 h 204"/>
                  <a:gd name="T14" fmla="*/ 40 w 185"/>
                  <a:gd name="T15" fmla="*/ 187 h 204"/>
                  <a:gd name="T16" fmla="*/ 14 w 185"/>
                  <a:gd name="T17" fmla="*/ 159 h 204"/>
                  <a:gd name="T18" fmla="*/ 1 w 185"/>
                  <a:gd name="T19" fmla="*/ 122 h 204"/>
                  <a:gd name="T20" fmla="*/ 0 w 185"/>
                  <a:gd name="T21" fmla="*/ 102 h 204"/>
                  <a:gd name="T22" fmla="*/ 1 w 185"/>
                  <a:gd name="T23" fmla="*/ 81 h 204"/>
                  <a:gd name="T24" fmla="*/ 14 w 185"/>
                  <a:gd name="T25" fmla="*/ 44 h 204"/>
                  <a:gd name="T26" fmla="*/ 40 w 185"/>
                  <a:gd name="T27" fmla="*/ 17 h 204"/>
                  <a:gd name="T28" fmla="*/ 73 w 185"/>
                  <a:gd name="T29" fmla="*/ 1 h 204"/>
                  <a:gd name="T30" fmla="*/ 92 w 185"/>
                  <a:gd name="T31" fmla="*/ 0 h 204"/>
                  <a:gd name="T32" fmla="*/ 112 w 185"/>
                  <a:gd name="T33" fmla="*/ 1 h 204"/>
                  <a:gd name="T34" fmla="*/ 144 w 185"/>
                  <a:gd name="T35" fmla="*/ 17 h 204"/>
                  <a:gd name="T36" fmla="*/ 170 w 185"/>
                  <a:gd name="T37" fmla="*/ 44 h 204"/>
                  <a:gd name="T38" fmla="*/ 184 w 185"/>
                  <a:gd name="T39" fmla="*/ 81 h 204"/>
                  <a:gd name="T40" fmla="*/ 185 w 185"/>
                  <a:gd name="T41" fmla="*/ 1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5" h="204">
                    <a:moveTo>
                      <a:pt x="185" y="102"/>
                    </a:moveTo>
                    <a:lnTo>
                      <a:pt x="184" y="122"/>
                    </a:lnTo>
                    <a:lnTo>
                      <a:pt x="170" y="159"/>
                    </a:lnTo>
                    <a:lnTo>
                      <a:pt x="144" y="187"/>
                    </a:lnTo>
                    <a:lnTo>
                      <a:pt x="112" y="202"/>
                    </a:lnTo>
                    <a:lnTo>
                      <a:pt x="92" y="204"/>
                    </a:lnTo>
                    <a:lnTo>
                      <a:pt x="73" y="202"/>
                    </a:lnTo>
                    <a:lnTo>
                      <a:pt x="40" y="187"/>
                    </a:lnTo>
                    <a:lnTo>
                      <a:pt x="14" y="159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1" y="81"/>
                    </a:lnTo>
                    <a:lnTo>
                      <a:pt x="14" y="44"/>
                    </a:lnTo>
                    <a:lnTo>
                      <a:pt x="40" y="17"/>
                    </a:lnTo>
                    <a:lnTo>
                      <a:pt x="73" y="1"/>
                    </a:lnTo>
                    <a:lnTo>
                      <a:pt x="92" y="0"/>
                    </a:lnTo>
                    <a:lnTo>
                      <a:pt x="112" y="1"/>
                    </a:lnTo>
                    <a:lnTo>
                      <a:pt x="144" y="17"/>
                    </a:lnTo>
                    <a:lnTo>
                      <a:pt x="170" y="44"/>
                    </a:lnTo>
                    <a:lnTo>
                      <a:pt x="184" y="81"/>
                    </a:lnTo>
                    <a:lnTo>
                      <a:pt x="185" y="102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14"/>
              <p:cNvSpPr>
                <a:spLocks/>
              </p:cNvSpPr>
              <p:nvPr/>
            </p:nvSpPr>
            <p:spPr bwMode="auto">
              <a:xfrm>
                <a:off x="6596" y="671"/>
                <a:ext cx="14" cy="14"/>
              </a:xfrm>
              <a:custGeom>
                <a:avLst/>
                <a:gdLst>
                  <a:gd name="T0" fmla="*/ 57 w 57"/>
                  <a:gd name="T1" fmla="*/ 28 h 57"/>
                  <a:gd name="T2" fmla="*/ 55 w 57"/>
                  <a:gd name="T3" fmla="*/ 40 h 57"/>
                  <a:gd name="T4" fmla="*/ 40 w 57"/>
                  <a:gd name="T5" fmla="*/ 54 h 57"/>
                  <a:gd name="T6" fmla="*/ 29 w 57"/>
                  <a:gd name="T7" fmla="*/ 57 h 57"/>
                  <a:gd name="T8" fmla="*/ 17 w 57"/>
                  <a:gd name="T9" fmla="*/ 54 h 57"/>
                  <a:gd name="T10" fmla="*/ 3 w 57"/>
                  <a:gd name="T11" fmla="*/ 40 h 57"/>
                  <a:gd name="T12" fmla="*/ 0 w 57"/>
                  <a:gd name="T13" fmla="*/ 28 h 57"/>
                  <a:gd name="T14" fmla="*/ 3 w 57"/>
                  <a:gd name="T15" fmla="*/ 17 h 57"/>
                  <a:gd name="T16" fmla="*/ 17 w 57"/>
                  <a:gd name="T17" fmla="*/ 2 h 57"/>
                  <a:gd name="T18" fmla="*/ 29 w 57"/>
                  <a:gd name="T19" fmla="*/ 0 h 57"/>
                  <a:gd name="T20" fmla="*/ 40 w 57"/>
                  <a:gd name="T21" fmla="*/ 2 h 57"/>
                  <a:gd name="T22" fmla="*/ 55 w 57"/>
                  <a:gd name="T23" fmla="*/ 17 h 57"/>
                  <a:gd name="T24" fmla="*/ 57 w 57"/>
                  <a:gd name="T25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" h="57">
                    <a:moveTo>
                      <a:pt x="57" y="28"/>
                    </a:moveTo>
                    <a:lnTo>
                      <a:pt x="55" y="40"/>
                    </a:lnTo>
                    <a:lnTo>
                      <a:pt x="40" y="54"/>
                    </a:lnTo>
                    <a:lnTo>
                      <a:pt x="29" y="57"/>
                    </a:lnTo>
                    <a:lnTo>
                      <a:pt x="17" y="54"/>
                    </a:lnTo>
                    <a:lnTo>
                      <a:pt x="3" y="40"/>
                    </a:lnTo>
                    <a:lnTo>
                      <a:pt x="0" y="28"/>
                    </a:lnTo>
                    <a:lnTo>
                      <a:pt x="3" y="17"/>
                    </a:lnTo>
                    <a:lnTo>
                      <a:pt x="17" y="2"/>
                    </a:lnTo>
                    <a:lnTo>
                      <a:pt x="29" y="0"/>
                    </a:lnTo>
                    <a:lnTo>
                      <a:pt x="40" y="2"/>
                    </a:lnTo>
                    <a:lnTo>
                      <a:pt x="55" y="17"/>
                    </a:lnTo>
                    <a:lnTo>
                      <a:pt x="57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15"/>
              <p:cNvSpPr>
                <a:spLocks/>
              </p:cNvSpPr>
              <p:nvPr/>
            </p:nvSpPr>
            <p:spPr bwMode="auto">
              <a:xfrm>
                <a:off x="6573" y="595"/>
                <a:ext cx="77" cy="34"/>
              </a:xfrm>
              <a:custGeom>
                <a:avLst/>
                <a:gdLst>
                  <a:gd name="T0" fmla="*/ 295 w 304"/>
                  <a:gd name="T1" fmla="*/ 121 h 132"/>
                  <a:gd name="T2" fmla="*/ 287 w 304"/>
                  <a:gd name="T3" fmla="*/ 124 h 132"/>
                  <a:gd name="T4" fmla="*/ 268 w 304"/>
                  <a:gd name="T5" fmla="*/ 123 h 132"/>
                  <a:gd name="T6" fmla="*/ 232 w 304"/>
                  <a:gd name="T7" fmla="*/ 112 h 132"/>
                  <a:gd name="T8" fmla="*/ 184 w 304"/>
                  <a:gd name="T9" fmla="*/ 99 h 132"/>
                  <a:gd name="T10" fmla="*/ 146 w 304"/>
                  <a:gd name="T11" fmla="*/ 95 h 132"/>
                  <a:gd name="T12" fmla="*/ 102 w 304"/>
                  <a:gd name="T13" fmla="*/ 100 h 132"/>
                  <a:gd name="T14" fmla="*/ 49 w 304"/>
                  <a:gd name="T15" fmla="*/ 116 h 132"/>
                  <a:gd name="T16" fmla="*/ 19 w 304"/>
                  <a:gd name="T17" fmla="*/ 131 h 132"/>
                  <a:gd name="T18" fmla="*/ 13 w 304"/>
                  <a:gd name="T19" fmla="*/ 132 h 132"/>
                  <a:gd name="T20" fmla="*/ 4 w 304"/>
                  <a:gd name="T21" fmla="*/ 124 h 132"/>
                  <a:gd name="T22" fmla="*/ 0 w 304"/>
                  <a:gd name="T23" fmla="*/ 107 h 132"/>
                  <a:gd name="T24" fmla="*/ 2 w 304"/>
                  <a:gd name="T25" fmla="*/ 83 h 132"/>
                  <a:gd name="T26" fmla="*/ 12 w 304"/>
                  <a:gd name="T27" fmla="*/ 57 h 132"/>
                  <a:gd name="T28" fmla="*/ 33 w 304"/>
                  <a:gd name="T29" fmla="*/ 32 h 132"/>
                  <a:gd name="T30" fmla="*/ 67 w 304"/>
                  <a:gd name="T31" fmla="*/ 12 h 132"/>
                  <a:gd name="T32" fmla="*/ 114 w 304"/>
                  <a:gd name="T33" fmla="*/ 1 h 132"/>
                  <a:gd name="T34" fmla="*/ 146 w 304"/>
                  <a:gd name="T35" fmla="*/ 0 h 132"/>
                  <a:gd name="T36" fmla="*/ 173 w 304"/>
                  <a:gd name="T37" fmla="*/ 0 h 132"/>
                  <a:gd name="T38" fmla="*/ 218 w 304"/>
                  <a:gd name="T39" fmla="*/ 9 h 132"/>
                  <a:gd name="T40" fmla="*/ 252 w 304"/>
                  <a:gd name="T41" fmla="*/ 25 h 132"/>
                  <a:gd name="T42" fmla="*/ 278 w 304"/>
                  <a:gd name="T43" fmla="*/ 45 h 132"/>
                  <a:gd name="T44" fmla="*/ 294 w 304"/>
                  <a:gd name="T45" fmla="*/ 66 h 132"/>
                  <a:gd name="T46" fmla="*/ 303 w 304"/>
                  <a:gd name="T47" fmla="*/ 87 h 132"/>
                  <a:gd name="T48" fmla="*/ 304 w 304"/>
                  <a:gd name="T49" fmla="*/ 105 h 132"/>
                  <a:gd name="T50" fmla="*/ 300 w 304"/>
                  <a:gd name="T51" fmla="*/ 119 h 132"/>
                  <a:gd name="T52" fmla="*/ 295 w 304"/>
                  <a:gd name="T53" fmla="*/ 12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4" h="132">
                    <a:moveTo>
                      <a:pt x="295" y="121"/>
                    </a:moveTo>
                    <a:lnTo>
                      <a:pt x="287" y="124"/>
                    </a:lnTo>
                    <a:lnTo>
                      <a:pt x="268" y="123"/>
                    </a:lnTo>
                    <a:lnTo>
                      <a:pt x="232" y="112"/>
                    </a:lnTo>
                    <a:lnTo>
                      <a:pt x="184" y="99"/>
                    </a:lnTo>
                    <a:lnTo>
                      <a:pt x="146" y="95"/>
                    </a:lnTo>
                    <a:lnTo>
                      <a:pt x="102" y="100"/>
                    </a:lnTo>
                    <a:lnTo>
                      <a:pt x="49" y="116"/>
                    </a:lnTo>
                    <a:lnTo>
                      <a:pt x="19" y="131"/>
                    </a:lnTo>
                    <a:lnTo>
                      <a:pt x="13" y="132"/>
                    </a:lnTo>
                    <a:lnTo>
                      <a:pt x="4" y="124"/>
                    </a:lnTo>
                    <a:lnTo>
                      <a:pt x="0" y="107"/>
                    </a:lnTo>
                    <a:lnTo>
                      <a:pt x="2" y="83"/>
                    </a:lnTo>
                    <a:lnTo>
                      <a:pt x="12" y="57"/>
                    </a:lnTo>
                    <a:lnTo>
                      <a:pt x="33" y="32"/>
                    </a:lnTo>
                    <a:lnTo>
                      <a:pt x="67" y="12"/>
                    </a:lnTo>
                    <a:lnTo>
                      <a:pt x="114" y="1"/>
                    </a:lnTo>
                    <a:lnTo>
                      <a:pt x="146" y="0"/>
                    </a:lnTo>
                    <a:lnTo>
                      <a:pt x="173" y="0"/>
                    </a:lnTo>
                    <a:lnTo>
                      <a:pt x="218" y="9"/>
                    </a:lnTo>
                    <a:lnTo>
                      <a:pt x="252" y="25"/>
                    </a:lnTo>
                    <a:lnTo>
                      <a:pt x="278" y="45"/>
                    </a:lnTo>
                    <a:lnTo>
                      <a:pt x="294" y="66"/>
                    </a:lnTo>
                    <a:lnTo>
                      <a:pt x="303" y="87"/>
                    </a:lnTo>
                    <a:lnTo>
                      <a:pt x="304" y="105"/>
                    </a:lnTo>
                    <a:lnTo>
                      <a:pt x="300" y="119"/>
                    </a:lnTo>
                    <a:lnTo>
                      <a:pt x="295" y="121"/>
                    </a:lnTo>
                    <a:close/>
                  </a:path>
                </a:pathLst>
              </a:custGeom>
              <a:solidFill>
                <a:srgbClr val="5136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16"/>
              <p:cNvSpPr>
                <a:spLocks/>
              </p:cNvSpPr>
              <p:nvPr/>
            </p:nvSpPr>
            <p:spPr bwMode="auto">
              <a:xfrm>
                <a:off x="6469" y="768"/>
                <a:ext cx="73" cy="26"/>
              </a:xfrm>
              <a:custGeom>
                <a:avLst/>
                <a:gdLst>
                  <a:gd name="T0" fmla="*/ 147 w 295"/>
                  <a:gd name="T1" fmla="*/ 46 h 107"/>
                  <a:gd name="T2" fmla="*/ 114 w 295"/>
                  <a:gd name="T3" fmla="*/ 43 h 107"/>
                  <a:gd name="T4" fmla="*/ 60 w 295"/>
                  <a:gd name="T5" fmla="*/ 25 h 107"/>
                  <a:gd name="T6" fmla="*/ 22 w 295"/>
                  <a:gd name="T7" fmla="*/ 6 h 107"/>
                  <a:gd name="T8" fmla="*/ 6 w 295"/>
                  <a:gd name="T9" fmla="*/ 0 h 107"/>
                  <a:gd name="T10" fmla="*/ 0 w 295"/>
                  <a:gd name="T11" fmla="*/ 5 h 107"/>
                  <a:gd name="T12" fmla="*/ 0 w 295"/>
                  <a:gd name="T13" fmla="*/ 11 h 107"/>
                  <a:gd name="T14" fmla="*/ 1 w 295"/>
                  <a:gd name="T15" fmla="*/ 23 h 107"/>
                  <a:gd name="T16" fmla="*/ 14 w 295"/>
                  <a:gd name="T17" fmla="*/ 56 h 107"/>
                  <a:gd name="T18" fmla="*/ 37 w 295"/>
                  <a:gd name="T19" fmla="*/ 79 h 107"/>
                  <a:gd name="T20" fmla="*/ 60 w 295"/>
                  <a:gd name="T21" fmla="*/ 91 h 107"/>
                  <a:gd name="T22" fmla="*/ 88 w 295"/>
                  <a:gd name="T23" fmla="*/ 101 h 107"/>
                  <a:gd name="T24" fmla="*/ 126 w 295"/>
                  <a:gd name="T25" fmla="*/ 106 h 107"/>
                  <a:gd name="T26" fmla="*/ 147 w 295"/>
                  <a:gd name="T27" fmla="*/ 107 h 107"/>
                  <a:gd name="T28" fmla="*/ 170 w 295"/>
                  <a:gd name="T29" fmla="*/ 106 h 107"/>
                  <a:gd name="T30" fmla="*/ 206 w 295"/>
                  <a:gd name="T31" fmla="*/ 101 h 107"/>
                  <a:gd name="T32" fmla="*/ 235 w 295"/>
                  <a:gd name="T33" fmla="*/ 91 h 107"/>
                  <a:gd name="T34" fmla="*/ 258 w 295"/>
                  <a:gd name="T35" fmla="*/ 79 h 107"/>
                  <a:gd name="T36" fmla="*/ 281 w 295"/>
                  <a:gd name="T37" fmla="*/ 56 h 107"/>
                  <a:gd name="T38" fmla="*/ 294 w 295"/>
                  <a:gd name="T39" fmla="*/ 23 h 107"/>
                  <a:gd name="T40" fmla="*/ 295 w 295"/>
                  <a:gd name="T41" fmla="*/ 11 h 107"/>
                  <a:gd name="T42" fmla="*/ 294 w 295"/>
                  <a:gd name="T43" fmla="*/ 5 h 107"/>
                  <a:gd name="T44" fmla="*/ 290 w 295"/>
                  <a:gd name="T45" fmla="*/ 0 h 107"/>
                  <a:gd name="T46" fmla="*/ 274 w 295"/>
                  <a:gd name="T47" fmla="*/ 6 h 107"/>
                  <a:gd name="T48" fmla="*/ 235 w 295"/>
                  <a:gd name="T49" fmla="*/ 25 h 107"/>
                  <a:gd name="T50" fmla="*/ 181 w 295"/>
                  <a:gd name="T51" fmla="*/ 43 h 107"/>
                  <a:gd name="T52" fmla="*/ 147 w 295"/>
                  <a:gd name="T53" fmla="*/ 46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5" h="107">
                    <a:moveTo>
                      <a:pt x="147" y="46"/>
                    </a:moveTo>
                    <a:lnTo>
                      <a:pt x="114" y="43"/>
                    </a:lnTo>
                    <a:lnTo>
                      <a:pt x="60" y="25"/>
                    </a:lnTo>
                    <a:lnTo>
                      <a:pt x="22" y="6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1" y="23"/>
                    </a:lnTo>
                    <a:lnTo>
                      <a:pt x="14" y="56"/>
                    </a:lnTo>
                    <a:lnTo>
                      <a:pt x="37" y="79"/>
                    </a:lnTo>
                    <a:lnTo>
                      <a:pt x="60" y="91"/>
                    </a:lnTo>
                    <a:lnTo>
                      <a:pt x="88" y="101"/>
                    </a:lnTo>
                    <a:lnTo>
                      <a:pt x="126" y="106"/>
                    </a:lnTo>
                    <a:lnTo>
                      <a:pt x="147" y="107"/>
                    </a:lnTo>
                    <a:lnTo>
                      <a:pt x="170" y="106"/>
                    </a:lnTo>
                    <a:lnTo>
                      <a:pt x="206" y="101"/>
                    </a:lnTo>
                    <a:lnTo>
                      <a:pt x="235" y="91"/>
                    </a:lnTo>
                    <a:lnTo>
                      <a:pt x="258" y="79"/>
                    </a:lnTo>
                    <a:lnTo>
                      <a:pt x="281" y="56"/>
                    </a:lnTo>
                    <a:lnTo>
                      <a:pt x="294" y="23"/>
                    </a:lnTo>
                    <a:lnTo>
                      <a:pt x="295" y="11"/>
                    </a:lnTo>
                    <a:lnTo>
                      <a:pt x="294" y="5"/>
                    </a:lnTo>
                    <a:lnTo>
                      <a:pt x="290" y="0"/>
                    </a:lnTo>
                    <a:lnTo>
                      <a:pt x="274" y="6"/>
                    </a:lnTo>
                    <a:lnTo>
                      <a:pt x="235" y="25"/>
                    </a:lnTo>
                    <a:lnTo>
                      <a:pt x="181" y="43"/>
                    </a:lnTo>
                    <a:lnTo>
                      <a:pt x="147" y="46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17"/>
              <p:cNvSpPr>
                <a:spLocks/>
              </p:cNvSpPr>
              <p:nvPr/>
            </p:nvSpPr>
            <p:spPr bwMode="auto">
              <a:xfrm>
                <a:off x="6493" y="852"/>
                <a:ext cx="25" cy="9"/>
              </a:xfrm>
              <a:custGeom>
                <a:avLst/>
                <a:gdLst>
                  <a:gd name="T0" fmla="*/ 51 w 102"/>
                  <a:gd name="T1" fmla="*/ 15 h 36"/>
                  <a:gd name="T2" fmla="*/ 30 w 102"/>
                  <a:gd name="T3" fmla="*/ 12 h 36"/>
                  <a:gd name="T4" fmla="*/ 8 w 102"/>
                  <a:gd name="T5" fmla="*/ 1 h 36"/>
                  <a:gd name="T6" fmla="*/ 1 w 102"/>
                  <a:gd name="T7" fmla="*/ 0 h 36"/>
                  <a:gd name="T8" fmla="*/ 0 w 102"/>
                  <a:gd name="T9" fmla="*/ 2 h 36"/>
                  <a:gd name="T10" fmla="*/ 1 w 102"/>
                  <a:gd name="T11" fmla="*/ 12 h 36"/>
                  <a:gd name="T12" fmla="*/ 17 w 102"/>
                  <a:gd name="T13" fmla="*/ 28 h 36"/>
                  <a:gd name="T14" fmla="*/ 37 w 102"/>
                  <a:gd name="T15" fmla="*/ 35 h 36"/>
                  <a:gd name="T16" fmla="*/ 51 w 102"/>
                  <a:gd name="T17" fmla="*/ 36 h 36"/>
                  <a:gd name="T18" fmla="*/ 66 w 102"/>
                  <a:gd name="T19" fmla="*/ 35 h 36"/>
                  <a:gd name="T20" fmla="*/ 86 w 102"/>
                  <a:gd name="T21" fmla="*/ 28 h 36"/>
                  <a:gd name="T22" fmla="*/ 101 w 102"/>
                  <a:gd name="T23" fmla="*/ 12 h 36"/>
                  <a:gd name="T24" fmla="*/ 102 w 102"/>
                  <a:gd name="T25" fmla="*/ 2 h 36"/>
                  <a:gd name="T26" fmla="*/ 102 w 102"/>
                  <a:gd name="T27" fmla="*/ 0 h 36"/>
                  <a:gd name="T28" fmla="*/ 95 w 102"/>
                  <a:gd name="T29" fmla="*/ 1 h 36"/>
                  <a:gd name="T30" fmla="*/ 74 w 102"/>
                  <a:gd name="T31" fmla="*/ 12 h 36"/>
                  <a:gd name="T32" fmla="*/ 51 w 102"/>
                  <a:gd name="T33" fmla="*/ 1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2" h="36">
                    <a:moveTo>
                      <a:pt x="51" y="15"/>
                    </a:moveTo>
                    <a:lnTo>
                      <a:pt x="30" y="12"/>
                    </a:lnTo>
                    <a:lnTo>
                      <a:pt x="8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1" y="12"/>
                    </a:lnTo>
                    <a:lnTo>
                      <a:pt x="17" y="28"/>
                    </a:lnTo>
                    <a:lnTo>
                      <a:pt x="37" y="35"/>
                    </a:lnTo>
                    <a:lnTo>
                      <a:pt x="51" y="36"/>
                    </a:lnTo>
                    <a:lnTo>
                      <a:pt x="66" y="35"/>
                    </a:lnTo>
                    <a:lnTo>
                      <a:pt x="86" y="28"/>
                    </a:lnTo>
                    <a:lnTo>
                      <a:pt x="101" y="12"/>
                    </a:lnTo>
                    <a:lnTo>
                      <a:pt x="102" y="2"/>
                    </a:lnTo>
                    <a:lnTo>
                      <a:pt x="102" y="0"/>
                    </a:lnTo>
                    <a:lnTo>
                      <a:pt x="95" y="1"/>
                    </a:lnTo>
                    <a:lnTo>
                      <a:pt x="74" y="12"/>
                    </a:lnTo>
                    <a:lnTo>
                      <a:pt x="51" y="1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18"/>
              <p:cNvSpPr>
                <a:spLocks/>
              </p:cNvSpPr>
              <p:nvPr/>
            </p:nvSpPr>
            <p:spPr bwMode="auto">
              <a:xfrm>
                <a:off x="6447" y="822"/>
                <a:ext cx="117" cy="20"/>
              </a:xfrm>
              <a:custGeom>
                <a:avLst/>
                <a:gdLst>
                  <a:gd name="T0" fmla="*/ 233 w 467"/>
                  <a:gd name="T1" fmla="*/ 48 h 78"/>
                  <a:gd name="T2" fmla="*/ 181 w 467"/>
                  <a:gd name="T3" fmla="*/ 46 h 78"/>
                  <a:gd name="T4" fmla="*/ 94 w 467"/>
                  <a:gd name="T5" fmla="*/ 31 h 78"/>
                  <a:gd name="T6" fmla="*/ 34 w 467"/>
                  <a:gd name="T7" fmla="*/ 10 h 78"/>
                  <a:gd name="T8" fmla="*/ 2 w 467"/>
                  <a:gd name="T9" fmla="*/ 0 h 78"/>
                  <a:gd name="T10" fmla="*/ 0 w 467"/>
                  <a:gd name="T11" fmla="*/ 3 h 78"/>
                  <a:gd name="T12" fmla="*/ 1 w 467"/>
                  <a:gd name="T13" fmla="*/ 10 h 78"/>
                  <a:gd name="T14" fmla="*/ 22 w 467"/>
                  <a:gd name="T15" fmla="*/ 34 h 78"/>
                  <a:gd name="T16" fmla="*/ 74 w 467"/>
                  <a:gd name="T17" fmla="*/ 59 h 78"/>
                  <a:gd name="T18" fmla="*/ 140 w 467"/>
                  <a:gd name="T19" fmla="*/ 72 h 78"/>
                  <a:gd name="T20" fmla="*/ 199 w 467"/>
                  <a:gd name="T21" fmla="*/ 77 h 78"/>
                  <a:gd name="T22" fmla="*/ 233 w 467"/>
                  <a:gd name="T23" fmla="*/ 78 h 78"/>
                  <a:gd name="T24" fmla="*/ 268 w 467"/>
                  <a:gd name="T25" fmla="*/ 77 h 78"/>
                  <a:gd name="T26" fmla="*/ 327 w 467"/>
                  <a:gd name="T27" fmla="*/ 72 h 78"/>
                  <a:gd name="T28" fmla="*/ 394 w 467"/>
                  <a:gd name="T29" fmla="*/ 59 h 78"/>
                  <a:gd name="T30" fmla="*/ 445 w 467"/>
                  <a:gd name="T31" fmla="*/ 34 h 78"/>
                  <a:gd name="T32" fmla="*/ 466 w 467"/>
                  <a:gd name="T33" fmla="*/ 10 h 78"/>
                  <a:gd name="T34" fmla="*/ 467 w 467"/>
                  <a:gd name="T35" fmla="*/ 3 h 78"/>
                  <a:gd name="T36" fmla="*/ 464 w 467"/>
                  <a:gd name="T37" fmla="*/ 0 h 78"/>
                  <a:gd name="T38" fmla="*/ 433 w 467"/>
                  <a:gd name="T39" fmla="*/ 10 h 78"/>
                  <a:gd name="T40" fmla="*/ 372 w 467"/>
                  <a:gd name="T41" fmla="*/ 31 h 78"/>
                  <a:gd name="T42" fmla="*/ 286 w 467"/>
                  <a:gd name="T43" fmla="*/ 46 h 78"/>
                  <a:gd name="T44" fmla="*/ 233 w 467"/>
                  <a:gd name="T45" fmla="*/ 4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7" h="78">
                    <a:moveTo>
                      <a:pt x="233" y="48"/>
                    </a:moveTo>
                    <a:lnTo>
                      <a:pt x="181" y="46"/>
                    </a:lnTo>
                    <a:lnTo>
                      <a:pt x="94" y="31"/>
                    </a:lnTo>
                    <a:lnTo>
                      <a:pt x="34" y="1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" y="10"/>
                    </a:lnTo>
                    <a:lnTo>
                      <a:pt x="22" y="34"/>
                    </a:lnTo>
                    <a:lnTo>
                      <a:pt x="74" y="59"/>
                    </a:lnTo>
                    <a:lnTo>
                      <a:pt x="140" y="72"/>
                    </a:lnTo>
                    <a:lnTo>
                      <a:pt x="199" y="77"/>
                    </a:lnTo>
                    <a:lnTo>
                      <a:pt x="233" y="78"/>
                    </a:lnTo>
                    <a:lnTo>
                      <a:pt x="268" y="77"/>
                    </a:lnTo>
                    <a:lnTo>
                      <a:pt x="327" y="72"/>
                    </a:lnTo>
                    <a:lnTo>
                      <a:pt x="394" y="59"/>
                    </a:lnTo>
                    <a:lnTo>
                      <a:pt x="445" y="34"/>
                    </a:lnTo>
                    <a:lnTo>
                      <a:pt x="466" y="10"/>
                    </a:lnTo>
                    <a:lnTo>
                      <a:pt x="467" y="3"/>
                    </a:lnTo>
                    <a:lnTo>
                      <a:pt x="464" y="0"/>
                    </a:lnTo>
                    <a:lnTo>
                      <a:pt x="433" y="10"/>
                    </a:lnTo>
                    <a:lnTo>
                      <a:pt x="372" y="31"/>
                    </a:lnTo>
                    <a:lnTo>
                      <a:pt x="286" y="46"/>
                    </a:lnTo>
                    <a:lnTo>
                      <a:pt x="233" y="48"/>
                    </a:lnTo>
                    <a:close/>
                  </a:path>
                </a:pathLst>
              </a:custGeom>
              <a:solidFill>
                <a:srgbClr val="F794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19"/>
              <p:cNvSpPr>
                <a:spLocks/>
              </p:cNvSpPr>
              <p:nvPr/>
            </p:nvSpPr>
            <p:spPr bwMode="auto">
              <a:xfrm>
                <a:off x="6236" y="947"/>
                <a:ext cx="269" cy="139"/>
              </a:xfrm>
              <a:custGeom>
                <a:avLst/>
                <a:gdLst>
                  <a:gd name="T0" fmla="*/ 1077 w 1077"/>
                  <a:gd name="T1" fmla="*/ 0 h 560"/>
                  <a:gd name="T2" fmla="*/ 1077 w 1077"/>
                  <a:gd name="T3" fmla="*/ 560 h 560"/>
                  <a:gd name="T4" fmla="*/ 0 w 1077"/>
                  <a:gd name="T5" fmla="*/ 560 h 560"/>
                  <a:gd name="T6" fmla="*/ 1 w 1077"/>
                  <a:gd name="T7" fmla="*/ 538 h 560"/>
                  <a:gd name="T8" fmla="*/ 14 w 1077"/>
                  <a:gd name="T9" fmla="*/ 494 h 560"/>
                  <a:gd name="T10" fmla="*/ 38 w 1077"/>
                  <a:gd name="T11" fmla="*/ 448 h 560"/>
                  <a:gd name="T12" fmla="*/ 75 w 1077"/>
                  <a:gd name="T13" fmla="*/ 400 h 560"/>
                  <a:gd name="T14" fmla="*/ 120 w 1077"/>
                  <a:gd name="T15" fmla="*/ 354 h 560"/>
                  <a:gd name="T16" fmla="*/ 175 w 1077"/>
                  <a:gd name="T17" fmla="*/ 306 h 560"/>
                  <a:gd name="T18" fmla="*/ 239 w 1077"/>
                  <a:gd name="T19" fmla="*/ 261 h 560"/>
                  <a:gd name="T20" fmla="*/ 310 w 1077"/>
                  <a:gd name="T21" fmla="*/ 217 h 560"/>
                  <a:gd name="T22" fmla="*/ 427 w 1077"/>
                  <a:gd name="T23" fmla="*/ 154 h 560"/>
                  <a:gd name="T24" fmla="*/ 557 w 1077"/>
                  <a:gd name="T25" fmla="*/ 100 h 560"/>
                  <a:gd name="T26" fmla="*/ 647 w 1077"/>
                  <a:gd name="T27" fmla="*/ 69 h 560"/>
                  <a:gd name="T28" fmla="*/ 741 w 1077"/>
                  <a:gd name="T29" fmla="*/ 43 h 560"/>
                  <a:gd name="T30" fmla="*/ 836 w 1077"/>
                  <a:gd name="T31" fmla="*/ 23 h 560"/>
                  <a:gd name="T32" fmla="*/ 934 w 1077"/>
                  <a:gd name="T33" fmla="*/ 8 h 560"/>
                  <a:gd name="T34" fmla="*/ 1030 w 1077"/>
                  <a:gd name="T35" fmla="*/ 1 h 560"/>
                  <a:gd name="T36" fmla="*/ 1077 w 1077"/>
                  <a:gd name="T37" fmla="*/ 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77" h="560">
                    <a:moveTo>
                      <a:pt x="1077" y="0"/>
                    </a:moveTo>
                    <a:lnTo>
                      <a:pt x="1077" y="560"/>
                    </a:lnTo>
                    <a:lnTo>
                      <a:pt x="0" y="560"/>
                    </a:lnTo>
                    <a:lnTo>
                      <a:pt x="1" y="538"/>
                    </a:lnTo>
                    <a:lnTo>
                      <a:pt x="14" y="494"/>
                    </a:lnTo>
                    <a:lnTo>
                      <a:pt x="38" y="448"/>
                    </a:lnTo>
                    <a:lnTo>
                      <a:pt x="75" y="400"/>
                    </a:lnTo>
                    <a:lnTo>
                      <a:pt x="120" y="354"/>
                    </a:lnTo>
                    <a:lnTo>
                      <a:pt x="175" y="306"/>
                    </a:lnTo>
                    <a:lnTo>
                      <a:pt x="239" y="261"/>
                    </a:lnTo>
                    <a:lnTo>
                      <a:pt x="310" y="217"/>
                    </a:lnTo>
                    <a:lnTo>
                      <a:pt x="427" y="154"/>
                    </a:lnTo>
                    <a:lnTo>
                      <a:pt x="557" y="100"/>
                    </a:lnTo>
                    <a:lnTo>
                      <a:pt x="647" y="69"/>
                    </a:lnTo>
                    <a:lnTo>
                      <a:pt x="741" y="43"/>
                    </a:lnTo>
                    <a:lnTo>
                      <a:pt x="836" y="23"/>
                    </a:lnTo>
                    <a:lnTo>
                      <a:pt x="934" y="8"/>
                    </a:lnTo>
                    <a:lnTo>
                      <a:pt x="1030" y="1"/>
                    </a:lnTo>
                    <a:lnTo>
                      <a:pt x="1077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20"/>
              <p:cNvSpPr>
                <a:spLocks/>
              </p:cNvSpPr>
              <p:nvPr/>
            </p:nvSpPr>
            <p:spPr bwMode="auto">
              <a:xfrm>
                <a:off x="6505" y="947"/>
                <a:ext cx="270" cy="139"/>
              </a:xfrm>
              <a:custGeom>
                <a:avLst/>
                <a:gdLst>
                  <a:gd name="T0" fmla="*/ 0 w 1079"/>
                  <a:gd name="T1" fmla="*/ 0 h 560"/>
                  <a:gd name="T2" fmla="*/ 0 w 1079"/>
                  <a:gd name="T3" fmla="*/ 560 h 560"/>
                  <a:gd name="T4" fmla="*/ 1079 w 1079"/>
                  <a:gd name="T5" fmla="*/ 560 h 560"/>
                  <a:gd name="T6" fmla="*/ 1077 w 1079"/>
                  <a:gd name="T7" fmla="*/ 538 h 560"/>
                  <a:gd name="T8" fmla="*/ 1064 w 1079"/>
                  <a:gd name="T9" fmla="*/ 494 h 560"/>
                  <a:gd name="T10" fmla="*/ 1039 w 1079"/>
                  <a:gd name="T11" fmla="*/ 448 h 560"/>
                  <a:gd name="T12" fmla="*/ 1004 w 1079"/>
                  <a:gd name="T13" fmla="*/ 400 h 560"/>
                  <a:gd name="T14" fmla="*/ 957 w 1079"/>
                  <a:gd name="T15" fmla="*/ 354 h 560"/>
                  <a:gd name="T16" fmla="*/ 903 w 1079"/>
                  <a:gd name="T17" fmla="*/ 306 h 560"/>
                  <a:gd name="T18" fmla="*/ 840 w 1079"/>
                  <a:gd name="T19" fmla="*/ 261 h 560"/>
                  <a:gd name="T20" fmla="*/ 769 w 1079"/>
                  <a:gd name="T21" fmla="*/ 217 h 560"/>
                  <a:gd name="T22" fmla="*/ 652 w 1079"/>
                  <a:gd name="T23" fmla="*/ 154 h 560"/>
                  <a:gd name="T24" fmla="*/ 522 w 1079"/>
                  <a:gd name="T25" fmla="*/ 100 h 560"/>
                  <a:gd name="T26" fmla="*/ 431 w 1079"/>
                  <a:gd name="T27" fmla="*/ 69 h 560"/>
                  <a:gd name="T28" fmla="*/ 337 w 1079"/>
                  <a:gd name="T29" fmla="*/ 43 h 560"/>
                  <a:gd name="T30" fmla="*/ 241 w 1079"/>
                  <a:gd name="T31" fmla="*/ 23 h 560"/>
                  <a:gd name="T32" fmla="*/ 145 w 1079"/>
                  <a:gd name="T33" fmla="*/ 8 h 560"/>
                  <a:gd name="T34" fmla="*/ 49 w 1079"/>
                  <a:gd name="T35" fmla="*/ 1 h 560"/>
                  <a:gd name="T36" fmla="*/ 0 w 1079"/>
                  <a:gd name="T37" fmla="*/ 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79" h="560">
                    <a:moveTo>
                      <a:pt x="0" y="0"/>
                    </a:moveTo>
                    <a:lnTo>
                      <a:pt x="0" y="560"/>
                    </a:lnTo>
                    <a:lnTo>
                      <a:pt x="1079" y="560"/>
                    </a:lnTo>
                    <a:lnTo>
                      <a:pt x="1077" y="538"/>
                    </a:lnTo>
                    <a:lnTo>
                      <a:pt x="1064" y="494"/>
                    </a:lnTo>
                    <a:lnTo>
                      <a:pt x="1039" y="448"/>
                    </a:lnTo>
                    <a:lnTo>
                      <a:pt x="1004" y="400"/>
                    </a:lnTo>
                    <a:lnTo>
                      <a:pt x="957" y="354"/>
                    </a:lnTo>
                    <a:lnTo>
                      <a:pt x="903" y="306"/>
                    </a:lnTo>
                    <a:lnTo>
                      <a:pt x="840" y="261"/>
                    </a:lnTo>
                    <a:lnTo>
                      <a:pt x="769" y="217"/>
                    </a:lnTo>
                    <a:lnTo>
                      <a:pt x="652" y="154"/>
                    </a:lnTo>
                    <a:lnTo>
                      <a:pt x="522" y="100"/>
                    </a:lnTo>
                    <a:lnTo>
                      <a:pt x="431" y="69"/>
                    </a:lnTo>
                    <a:lnTo>
                      <a:pt x="337" y="43"/>
                    </a:lnTo>
                    <a:lnTo>
                      <a:pt x="241" y="23"/>
                    </a:lnTo>
                    <a:lnTo>
                      <a:pt x="145" y="8"/>
                    </a:lnTo>
                    <a:lnTo>
                      <a:pt x="4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21"/>
              <p:cNvSpPr>
                <a:spLocks/>
              </p:cNvSpPr>
              <p:nvPr/>
            </p:nvSpPr>
            <p:spPr bwMode="auto">
              <a:xfrm>
                <a:off x="6424" y="947"/>
                <a:ext cx="166" cy="49"/>
              </a:xfrm>
              <a:custGeom>
                <a:avLst/>
                <a:gdLst>
                  <a:gd name="T0" fmla="*/ 327 w 667"/>
                  <a:gd name="T1" fmla="*/ 0 h 196"/>
                  <a:gd name="T2" fmla="*/ 246 w 667"/>
                  <a:gd name="T3" fmla="*/ 3 h 196"/>
                  <a:gd name="T4" fmla="*/ 82 w 667"/>
                  <a:gd name="T5" fmla="*/ 23 h 196"/>
                  <a:gd name="T6" fmla="*/ 0 w 667"/>
                  <a:gd name="T7" fmla="*/ 41 h 196"/>
                  <a:gd name="T8" fmla="*/ 5 w 667"/>
                  <a:gd name="T9" fmla="*/ 47 h 196"/>
                  <a:gd name="T10" fmla="*/ 48 w 667"/>
                  <a:gd name="T11" fmla="*/ 90 h 196"/>
                  <a:gd name="T12" fmla="*/ 108 w 667"/>
                  <a:gd name="T13" fmla="*/ 134 h 196"/>
                  <a:gd name="T14" fmla="*/ 160 w 667"/>
                  <a:gd name="T15" fmla="*/ 160 h 196"/>
                  <a:gd name="T16" fmla="*/ 220 w 667"/>
                  <a:gd name="T17" fmla="*/ 182 h 196"/>
                  <a:gd name="T18" fmla="*/ 290 w 667"/>
                  <a:gd name="T19" fmla="*/ 195 h 196"/>
                  <a:gd name="T20" fmla="*/ 327 w 667"/>
                  <a:gd name="T21" fmla="*/ 196 h 196"/>
                  <a:gd name="T22" fmla="*/ 363 w 667"/>
                  <a:gd name="T23" fmla="*/ 195 h 196"/>
                  <a:gd name="T24" fmla="*/ 429 w 667"/>
                  <a:gd name="T25" fmla="*/ 184 h 196"/>
                  <a:gd name="T26" fmla="*/ 488 w 667"/>
                  <a:gd name="T27" fmla="*/ 165 h 196"/>
                  <a:gd name="T28" fmla="*/ 540 w 667"/>
                  <a:gd name="T29" fmla="*/ 141 h 196"/>
                  <a:gd name="T30" fmla="*/ 603 w 667"/>
                  <a:gd name="T31" fmla="*/ 101 h 196"/>
                  <a:gd name="T32" fmla="*/ 656 w 667"/>
                  <a:gd name="T33" fmla="*/ 56 h 196"/>
                  <a:gd name="T34" fmla="*/ 667 w 667"/>
                  <a:gd name="T35" fmla="*/ 44 h 196"/>
                  <a:gd name="T36" fmla="*/ 583 w 667"/>
                  <a:gd name="T37" fmla="*/ 25 h 196"/>
                  <a:gd name="T38" fmla="*/ 455 w 667"/>
                  <a:gd name="T39" fmla="*/ 7 h 196"/>
                  <a:gd name="T40" fmla="*/ 370 w 667"/>
                  <a:gd name="T41" fmla="*/ 1 h 196"/>
                  <a:gd name="T42" fmla="*/ 327 w 667"/>
                  <a:gd name="T43" fmla="*/ 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67" h="196">
                    <a:moveTo>
                      <a:pt x="327" y="0"/>
                    </a:moveTo>
                    <a:lnTo>
                      <a:pt x="246" y="3"/>
                    </a:lnTo>
                    <a:lnTo>
                      <a:pt x="82" y="23"/>
                    </a:lnTo>
                    <a:lnTo>
                      <a:pt x="0" y="41"/>
                    </a:lnTo>
                    <a:lnTo>
                      <a:pt x="5" y="47"/>
                    </a:lnTo>
                    <a:lnTo>
                      <a:pt x="48" y="90"/>
                    </a:lnTo>
                    <a:lnTo>
                      <a:pt x="108" y="134"/>
                    </a:lnTo>
                    <a:lnTo>
                      <a:pt x="160" y="160"/>
                    </a:lnTo>
                    <a:lnTo>
                      <a:pt x="220" y="182"/>
                    </a:lnTo>
                    <a:lnTo>
                      <a:pt x="290" y="195"/>
                    </a:lnTo>
                    <a:lnTo>
                      <a:pt x="327" y="196"/>
                    </a:lnTo>
                    <a:lnTo>
                      <a:pt x="363" y="195"/>
                    </a:lnTo>
                    <a:lnTo>
                      <a:pt x="429" y="184"/>
                    </a:lnTo>
                    <a:lnTo>
                      <a:pt x="488" y="165"/>
                    </a:lnTo>
                    <a:lnTo>
                      <a:pt x="540" y="141"/>
                    </a:lnTo>
                    <a:lnTo>
                      <a:pt x="603" y="101"/>
                    </a:lnTo>
                    <a:lnTo>
                      <a:pt x="656" y="56"/>
                    </a:lnTo>
                    <a:lnTo>
                      <a:pt x="667" y="44"/>
                    </a:lnTo>
                    <a:lnTo>
                      <a:pt x="583" y="25"/>
                    </a:lnTo>
                    <a:lnTo>
                      <a:pt x="455" y="7"/>
                    </a:lnTo>
                    <a:lnTo>
                      <a:pt x="370" y="1"/>
                    </a:lnTo>
                    <a:lnTo>
                      <a:pt x="327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22"/>
              <p:cNvSpPr>
                <a:spLocks/>
              </p:cNvSpPr>
              <p:nvPr/>
            </p:nvSpPr>
            <p:spPr bwMode="auto">
              <a:xfrm>
                <a:off x="6450" y="942"/>
                <a:ext cx="111" cy="29"/>
              </a:xfrm>
              <a:custGeom>
                <a:avLst/>
                <a:gdLst>
                  <a:gd name="T0" fmla="*/ 0 w 444"/>
                  <a:gd name="T1" fmla="*/ 38 h 118"/>
                  <a:gd name="T2" fmla="*/ 9 w 444"/>
                  <a:gd name="T3" fmla="*/ 48 h 118"/>
                  <a:gd name="T4" fmla="*/ 82 w 444"/>
                  <a:gd name="T5" fmla="*/ 93 h 118"/>
                  <a:gd name="T6" fmla="*/ 143 w 444"/>
                  <a:gd name="T7" fmla="*/ 111 h 118"/>
                  <a:gd name="T8" fmla="*/ 194 w 444"/>
                  <a:gd name="T9" fmla="*/ 118 h 118"/>
                  <a:gd name="T10" fmla="*/ 222 w 444"/>
                  <a:gd name="T11" fmla="*/ 118 h 118"/>
                  <a:gd name="T12" fmla="*/ 252 w 444"/>
                  <a:gd name="T13" fmla="*/ 118 h 118"/>
                  <a:gd name="T14" fmla="*/ 301 w 444"/>
                  <a:gd name="T15" fmla="*/ 111 h 118"/>
                  <a:gd name="T16" fmla="*/ 363 w 444"/>
                  <a:gd name="T17" fmla="*/ 93 h 118"/>
                  <a:gd name="T18" fmla="*/ 436 w 444"/>
                  <a:gd name="T19" fmla="*/ 48 h 118"/>
                  <a:gd name="T20" fmla="*/ 444 w 444"/>
                  <a:gd name="T21" fmla="*/ 38 h 118"/>
                  <a:gd name="T22" fmla="*/ 437 w 444"/>
                  <a:gd name="T23" fmla="*/ 35 h 118"/>
                  <a:gd name="T24" fmla="*/ 363 w 444"/>
                  <a:gd name="T25" fmla="*/ 16 h 118"/>
                  <a:gd name="T26" fmla="*/ 270 w 444"/>
                  <a:gd name="T27" fmla="*/ 2 h 118"/>
                  <a:gd name="T28" fmla="*/ 198 w 444"/>
                  <a:gd name="T29" fmla="*/ 0 h 118"/>
                  <a:gd name="T30" fmla="*/ 122 w 444"/>
                  <a:gd name="T31" fmla="*/ 6 h 118"/>
                  <a:gd name="T32" fmla="*/ 41 w 444"/>
                  <a:gd name="T33" fmla="*/ 24 h 118"/>
                  <a:gd name="T34" fmla="*/ 0 w 444"/>
                  <a:gd name="T35" fmla="*/ 3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4" h="118">
                    <a:moveTo>
                      <a:pt x="0" y="38"/>
                    </a:moveTo>
                    <a:lnTo>
                      <a:pt x="9" y="48"/>
                    </a:lnTo>
                    <a:lnTo>
                      <a:pt x="82" y="93"/>
                    </a:lnTo>
                    <a:lnTo>
                      <a:pt x="143" y="111"/>
                    </a:lnTo>
                    <a:lnTo>
                      <a:pt x="194" y="118"/>
                    </a:lnTo>
                    <a:lnTo>
                      <a:pt x="222" y="118"/>
                    </a:lnTo>
                    <a:lnTo>
                      <a:pt x="252" y="118"/>
                    </a:lnTo>
                    <a:lnTo>
                      <a:pt x="301" y="111"/>
                    </a:lnTo>
                    <a:lnTo>
                      <a:pt x="363" y="93"/>
                    </a:lnTo>
                    <a:lnTo>
                      <a:pt x="436" y="48"/>
                    </a:lnTo>
                    <a:lnTo>
                      <a:pt x="444" y="38"/>
                    </a:lnTo>
                    <a:lnTo>
                      <a:pt x="437" y="35"/>
                    </a:lnTo>
                    <a:lnTo>
                      <a:pt x="363" y="16"/>
                    </a:lnTo>
                    <a:lnTo>
                      <a:pt x="270" y="2"/>
                    </a:lnTo>
                    <a:lnTo>
                      <a:pt x="198" y="0"/>
                    </a:lnTo>
                    <a:lnTo>
                      <a:pt x="122" y="6"/>
                    </a:lnTo>
                    <a:lnTo>
                      <a:pt x="41" y="2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23"/>
              <p:cNvSpPr>
                <a:spLocks/>
              </p:cNvSpPr>
              <p:nvPr/>
            </p:nvSpPr>
            <p:spPr bwMode="auto">
              <a:xfrm>
                <a:off x="6262" y="337"/>
                <a:ext cx="496" cy="392"/>
              </a:xfrm>
              <a:custGeom>
                <a:avLst/>
                <a:gdLst>
                  <a:gd name="T0" fmla="*/ 1670 w 1982"/>
                  <a:gd name="T1" fmla="*/ 276 h 1568"/>
                  <a:gd name="T2" fmla="*/ 1496 w 1982"/>
                  <a:gd name="T3" fmla="*/ 136 h 1568"/>
                  <a:gd name="T4" fmla="*/ 1338 w 1982"/>
                  <a:gd name="T5" fmla="*/ 60 h 1568"/>
                  <a:gd name="T6" fmla="*/ 1176 w 1982"/>
                  <a:gd name="T7" fmla="*/ 17 h 1568"/>
                  <a:gd name="T8" fmla="*/ 984 w 1982"/>
                  <a:gd name="T9" fmla="*/ 0 h 1568"/>
                  <a:gd name="T10" fmla="*/ 758 w 1982"/>
                  <a:gd name="T11" fmla="*/ 22 h 1568"/>
                  <a:gd name="T12" fmla="*/ 636 w 1982"/>
                  <a:gd name="T13" fmla="*/ 50 h 1568"/>
                  <a:gd name="T14" fmla="*/ 428 w 1982"/>
                  <a:gd name="T15" fmla="*/ 124 h 1568"/>
                  <a:gd name="T16" fmla="*/ 271 w 1982"/>
                  <a:gd name="T17" fmla="*/ 217 h 1568"/>
                  <a:gd name="T18" fmla="*/ 155 w 1982"/>
                  <a:gd name="T19" fmla="*/ 327 h 1568"/>
                  <a:gd name="T20" fmla="*/ 77 w 1982"/>
                  <a:gd name="T21" fmla="*/ 449 h 1568"/>
                  <a:gd name="T22" fmla="*/ 30 w 1982"/>
                  <a:gd name="T23" fmla="*/ 583 h 1568"/>
                  <a:gd name="T24" fmla="*/ 2 w 1982"/>
                  <a:gd name="T25" fmla="*/ 758 h 1568"/>
                  <a:gd name="T26" fmla="*/ 4 w 1982"/>
                  <a:gd name="T27" fmla="*/ 977 h 1568"/>
                  <a:gd name="T28" fmla="*/ 39 w 1982"/>
                  <a:gd name="T29" fmla="*/ 1345 h 1568"/>
                  <a:gd name="T30" fmla="*/ 84 w 1982"/>
                  <a:gd name="T31" fmla="*/ 1521 h 1568"/>
                  <a:gd name="T32" fmla="*/ 122 w 1982"/>
                  <a:gd name="T33" fmla="*/ 1567 h 1568"/>
                  <a:gd name="T34" fmla="*/ 139 w 1982"/>
                  <a:gd name="T35" fmla="*/ 1566 h 1568"/>
                  <a:gd name="T36" fmla="*/ 167 w 1982"/>
                  <a:gd name="T37" fmla="*/ 1529 h 1568"/>
                  <a:gd name="T38" fmla="*/ 177 w 1982"/>
                  <a:gd name="T39" fmla="*/ 1291 h 1568"/>
                  <a:gd name="T40" fmla="*/ 180 w 1982"/>
                  <a:gd name="T41" fmla="*/ 1193 h 1568"/>
                  <a:gd name="T42" fmla="*/ 239 w 1982"/>
                  <a:gd name="T43" fmla="*/ 1067 h 1568"/>
                  <a:gd name="T44" fmla="*/ 341 w 1982"/>
                  <a:gd name="T45" fmla="*/ 981 h 1568"/>
                  <a:gd name="T46" fmla="*/ 428 w 1982"/>
                  <a:gd name="T47" fmla="*/ 946 h 1568"/>
                  <a:gd name="T48" fmla="*/ 542 w 1982"/>
                  <a:gd name="T49" fmla="*/ 930 h 1568"/>
                  <a:gd name="T50" fmla="*/ 646 w 1982"/>
                  <a:gd name="T51" fmla="*/ 935 h 1568"/>
                  <a:gd name="T52" fmla="*/ 866 w 1982"/>
                  <a:gd name="T53" fmla="*/ 939 h 1568"/>
                  <a:gd name="T54" fmla="*/ 1117 w 1982"/>
                  <a:gd name="T55" fmla="*/ 908 h 1568"/>
                  <a:gd name="T56" fmla="*/ 1380 w 1982"/>
                  <a:gd name="T57" fmla="*/ 833 h 1568"/>
                  <a:gd name="T58" fmla="*/ 1408 w 1982"/>
                  <a:gd name="T59" fmla="*/ 850 h 1568"/>
                  <a:gd name="T60" fmla="*/ 1563 w 1982"/>
                  <a:gd name="T61" fmla="*/ 1003 h 1568"/>
                  <a:gd name="T62" fmla="*/ 1617 w 1982"/>
                  <a:gd name="T63" fmla="*/ 1035 h 1568"/>
                  <a:gd name="T64" fmla="*/ 1662 w 1982"/>
                  <a:gd name="T65" fmla="*/ 1062 h 1568"/>
                  <a:gd name="T66" fmla="*/ 1705 w 1982"/>
                  <a:gd name="T67" fmla="*/ 1123 h 1568"/>
                  <a:gd name="T68" fmla="*/ 1747 w 1982"/>
                  <a:gd name="T69" fmla="*/ 1269 h 1568"/>
                  <a:gd name="T70" fmla="*/ 1780 w 1982"/>
                  <a:gd name="T71" fmla="*/ 1502 h 1568"/>
                  <a:gd name="T72" fmla="*/ 1803 w 1982"/>
                  <a:gd name="T73" fmla="*/ 1542 h 1568"/>
                  <a:gd name="T74" fmla="*/ 1816 w 1982"/>
                  <a:gd name="T75" fmla="*/ 1541 h 1568"/>
                  <a:gd name="T76" fmla="*/ 1870 w 1982"/>
                  <a:gd name="T77" fmla="*/ 1449 h 1568"/>
                  <a:gd name="T78" fmla="*/ 1953 w 1982"/>
                  <a:gd name="T79" fmla="*/ 1159 h 1568"/>
                  <a:gd name="T80" fmla="*/ 1980 w 1982"/>
                  <a:gd name="T81" fmla="*/ 950 h 1568"/>
                  <a:gd name="T82" fmla="*/ 1975 w 1982"/>
                  <a:gd name="T83" fmla="*/ 734 h 1568"/>
                  <a:gd name="T84" fmla="*/ 1923 w 1982"/>
                  <a:gd name="T85" fmla="*/ 535 h 1568"/>
                  <a:gd name="T86" fmla="*/ 1829 w 1982"/>
                  <a:gd name="T87" fmla="*/ 391 h 1568"/>
                  <a:gd name="T88" fmla="*/ 1751 w 1982"/>
                  <a:gd name="T89" fmla="*/ 326 h 1568"/>
                  <a:gd name="T90" fmla="*/ 1679 w 1982"/>
                  <a:gd name="T91" fmla="*/ 288 h 1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982" h="1568">
                    <a:moveTo>
                      <a:pt x="1679" y="288"/>
                    </a:moveTo>
                    <a:lnTo>
                      <a:pt x="1670" y="276"/>
                    </a:lnTo>
                    <a:lnTo>
                      <a:pt x="1587" y="200"/>
                    </a:lnTo>
                    <a:lnTo>
                      <a:pt x="1496" y="136"/>
                    </a:lnTo>
                    <a:lnTo>
                      <a:pt x="1407" y="89"/>
                    </a:lnTo>
                    <a:lnTo>
                      <a:pt x="1338" y="60"/>
                    </a:lnTo>
                    <a:lnTo>
                      <a:pt x="1261" y="37"/>
                    </a:lnTo>
                    <a:lnTo>
                      <a:pt x="1176" y="17"/>
                    </a:lnTo>
                    <a:lnTo>
                      <a:pt x="1084" y="5"/>
                    </a:lnTo>
                    <a:lnTo>
                      <a:pt x="984" y="0"/>
                    </a:lnTo>
                    <a:lnTo>
                      <a:pt x="875" y="6"/>
                    </a:lnTo>
                    <a:lnTo>
                      <a:pt x="758" y="22"/>
                    </a:lnTo>
                    <a:lnTo>
                      <a:pt x="697" y="36"/>
                    </a:lnTo>
                    <a:lnTo>
                      <a:pt x="636" y="50"/>
                    </a:lnTo>
                    <a:lnTo>
                      <a:pt x="525" y="84"/>
                    </a:lnTo>
                    <a:lnTo>
                      <a:pt x="428" y="124"/>
                    </a:lnTo>
                    <a:lnTo>
                      <a:pt x="343" y="168"/>
                    </a:lnTo>
                    <a:lnTo>
                      <a:pt x="271" y="217"/>
                    </a:lnTo>
                    <a:lnTo>
                      <a:pt x="207" y="270"/>
                    </a:lnTo>
                    <a:lnTo>
                      <a:pt x="155" y="327"/>
                    </a:lnTo>
                    <a:lnTo>
                      <a:pt x="112" y="387"/>
                    </a:lnTo>
                    <a:lnTo>
                      <a:pt x="77" y="449"/>
                    </a:lnTo>
                    <a:lnTo>
                      <a:pt x="50" y="515"/>
                    </a:lnTo>
                    <a:lnTo>
                      <a:pt x="30" y="583"/>
                    </a:lnTo>
                    <a:lnTo>
                      <a:pt x="15" y="652"/>
                    </a:lnTo>
                    <a:lnTo>
                      <a:pt x="2" y="758"/>
                    </a:lnTo>
                    <a:lnTo>
                      <a:pt x="0" y="904"/>
                    </a:lnTo>
                    <a:lnTo>
                      <a:pt x="4" y="977"/>
                    </a:lnTo>
                    <a:lnTo>
                      <a:pt x="12" y="1117"/>
                    </a:lnTo>
                    <a:lnTo>
                      <a:pt x="39" y="1345"/>
                    </a:lnTo>
                    <a:lnTo>
                      <a:pt x="65" y="1464"/>
                    </a:lnTo>
                    <a:lnTo>
                      <a:pt x="84" y="1521"/>
                    </a:lnTo>
                    <a:lnTo>
                      <a:pt x="105" y="1556"/>
                    </a:lnTo>
                    <a:lnTo>
                      <a:pt x="122" y="1567"/>
                    </a:lnTo>
                    <a:lnTo>
                      <a:pt x="134" y="1568"/>
                    </a:lnTo>
                    <a:lnTo>
                      <a:pt x="139" y="1566"/>
                    </a:lnTo>
                    <a:lnTo>
                      <a:pt x="151" y="1558"/>
                    </a:lnTo>
                    <a:lnTo>
                      <a:pt x="167" y="1529"/>
                    </a:lnTo>
                    <a:lnTo>
                      <a:pt x="178" y="1461"/>
                    </a:lnTo>
                    <a:lnTo>
                      <a:pt x="177" y="1291"/>
                    </a:lnTo>
                    <a:lnTo>
                      <a:pt x="177" y="1222"/>
                    </a:lnTo>
                    <a:lnTo>
                      <a:pt x="180" y="1193"/>
                    </a:lnTo>
                    <a:lnTo>
                      <a:pt x="206" y="1121"/>
                    </a:lnTo>
                    <a:lnTo>
                      <a:pt x="239" y="1067"/>
                    </a:lnTo>
                    <a:lnTo>
                      <a:pt x="289" y="1015"/>
                    </a:lnTo>
                    <a:lnTo>
                      <a:pt x="341" y="981"/>
                    </a:lnTo>
                    <a:lnTo>
                      <a:pt x="380" y="962"/>
                    </a:lnTo>
                    <a:lnTo>
                      <a:pt x="428" y="946"/>
                    </a:lnTo>
                    <a:lnTo>
                      <a:pt x="481" y="936"/>
                    </a:lnTo>
                    <a:lnTo>
                      <a:pt x="542" y="930"/>
                    </a:lnTo>
                    <a:lnTo>
                      <a:pt x="609" y="932"/>
                    </a:lnTo>
                    <a:lnTo>
                      <a:pt x="646" y="935"/>
                    </a:lnTo>
                    <a:lnTo>
                      <a:pt x="722" y="941"/>
                    </a:lnTo>
                    <a:lnTo>
                      <a:pt x="866" y="939"/>
                    </a:lnTo>
                    <a:lnTo>
                      <a:pt x="998" y="928"/>
                    </a:lnTo>
                    <a:lnTo>
                      <a:pt x="1117" y="908"/>
                    </a:lnTo>
                    <a:lnTo>
                      <a:pt x="1265" y="872"/>
                    </a:lnTo>
                    <a:lnTo>
                      <a:pt x="1380" y="833"/>
                    </a:lnTo>
                    <a:lnTo>
                      <a:pt x="1391" y="827"/>
                    </a:lnTo>
                    <a:lnTo>
                      <a:pt x="1408" y="850"/>
                    </a:lnTo>
                    <a:lnTo>
                      <a:pt x="1505" y="954"/>
                    </a:lnTo>
                    <a:lnTo>
                      <a:pt x="1563" y="1003"/>
                    </a:lnTo>
                    <a:lnTo>
                      <a:pt x="1600" y="1027"/>
                    </a:lnTo>
                    <a:lnTo>
                      <a:pt x="1617" y="1035"/>
                    </a:lnTo>
                    <a:lnTo>
                      <a:pt x="1634" y="1041"/>
                    </a:lnTo>
                    <a:lnTo>
                      <a:pt x="1662" y="1062"/>
                    </a:lnTo>
                    <a:lnTo>
                      <a:pt x="1686" y="1089"/>
                    </a:lnTo>
                    <a:lnTo>
                      <a:pt x="1705" y="1123"/>
                    </a:lnTo>
                    <a:lnTo>
                      <a:pt x="1728" y="1181"/>
                    </a:lnTo>
                    <a:lnTo>
                      <a:pt x="1747" y="1269"/>
                    </a:lnTo>
                    <a:lnTo>
                      <a:pt x="1765" y="1402"/>
                    </a:lnTo>
                    <a:lnTo>
                      <a:pt x="1780" y="1502"/>
                    </a:lnTo>
                    <a:lnTo>
                      <a:pt x="1793" y="1532"/>
                    </a:lnTo>
                    <a:lnTo>
                      <a:pt x="1803" y="1542"/>
                    </a:lnTo>
                    <a:lnTo>
                      <a:pt x="1810" y="1543"/>
                    </a:lnTo>
                    <a:lnTo>
                      <a:pt x="1816" y="1541"/>
                    </a:lnTo>
                    <a:lnTo>
                      <a:pt x="1834" y="1518"/>
                    </a:lnTo>
                    <a:lnTo>
                      <a:pt x="1870" y="1449"/>
                    </a:lnTo>
                    <a:lnTo>
                      <a:pt x="1920" y="1301"/>
                    </a:lnTo>
                    <a:lnTo>
                      <a:pt x="1953" y="1159"/>
                    </a:lnTo>
                    <a:lnTo>
                      <a:pt x="1970" y="1056"/>
                    </a:lnTo>
                    <a:lnTo>
                      <a:pt x="1980" y="950"/>
                    </a:lnTo>
                    <a:lnTo>
                      <a:pt x="1982" y="841"/>
                    </a:lnTo>
                    <a:lnTo>
                      <a:pt x="1975" y="734"/>
                    </a:lnTo>
                    <a:lnTo>
                      <a:pt x="1956" y="631"/>
                    </a:lnTo>
                    <a:lnTo>
                      <a:pt x="1923" y="535"/>
                    </a:lnTo>
                    <a:lnTo>
                      <a:pt x="1875" y="448"/>
                    </a:lnTo>
                    <a:lnTo>
                      <a:pt x="1829" y="391"/>
                    </a:lnTo>
                    <a:lnTo>
                      <a:pt x="1793" y="356"/>
                    </a:lnTo>
                    <a:lnTo>
                      <a:pt x="1751" y="326"/>
                    </a:lnTo>
                    <a:lnTo>
                      <a:pt x="1705" y="299"/>
                    </a:lnTo>
                    <a:lnTo>
                      <a:pt x="1679" y="288"/>
                    </a:lnTo>
                    <a:close/>
                  </a:path>
                </a:pathLst>
              </a:custGeom>
              <a:solidFill>
                <a:srgbClr val="5136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25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600" b="1" kern="0" dirty="0">
                <a:solidFill>
                  <a:srgbClr val="00B0F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 </a:t>
            </a:r>
            <a:r>
              <a:rPr lang="en-US" altLang="ko-KR" sz="900" kern="0" dirty="0" smtClean="0">
                <a:solidFill>
                  <a:srgbClr val="00B0F0"/>
                </a:solidFill>
              </a:rPr>
              <a:t>Enjoy </a:t>
            </a:r>
            <a:r>
              <a:rPr lang="en-US" altLang="ko-KR" sz="900" kern="0" dirty="0">
                <a:solidFill>
                  <a:srgbClr val="00B0F0"/>
                </a:solidFill>
              </a:rPr>
              <a:t>your stylish business and campus life with BIZCAM</a:t>
            </a:r>
            <a:endParaRPr lang="ko-KR" altLang="en-US" sz="6000" kern="0" dirty="0">
              <a:solidFill>
                <a:srgbClr val="00B0F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269819"/>
            <a:ext cx="10736921" cy="6312600"/>
            <a:chOff x="799019" y="269819"/>
            <a:chExt cx="10736921" cy="6312600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10323823" y="269819"/>
              <a:ext cx="628165" cy="872904"/>
              <a:chOff x="6236" y="337"/>
              <a:chExt cx="539" cy="749"/>
            </a:xfrm>
          </p:grpSpPr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6450" y="897"/>
                <a:ext cx="111" cy="124"/>
              </a:xfrm>
              <a:prstGeom prst="rect">
                <a:avLst/>
              </a:pr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6450" y="897"/>
                <a:ext cx="111" cy="38"/>
              </a:xfrm>
              <a:custGeom>
                <a:avLst/>
                <a:gdLst>
                  <a:gd name="T0" fmla="*/ 0 w 444"/>
                  <a:gd name="T1" fmla="*/ 59 h 154"/>
                  <a:gd name="T2" fmla="*/ 7 w 444"/>
                  <a:gd name="T3" fmla="*/ 62 h 154"/>
                  <a:gd name="T4" fmla="*/ 72 w 444"/>
                  <a:gd name="T5" fmla="*/ 94 h 154"/>
                  <a:gd name="T6" fmla="*/ 157 w 444"/>
                  <a:gd name="T7" fmla="*/ 125 h 154"/>
                  <a:gd name="T8" fmla="*/ 227 w 444"/>
                  <a:gd name="T9" fmla="*/ 140 h 154"/>
                  <a:gd name="T10" fmla="*/ 308 w 444"/>
                  <a:gd name="T11" fmla="*/ 152 h 154"/>
                  <a:gd name="T12" fmla="*/ 396 w 444"/>
                  <a:gd name="T13" fmla="*/ 154 h 154"/>
                  <a:gd name="T14" fmla="*/ 444 w 444"/>
                  <a:gd name="T15" fmla="*/ 149 h 154"/>
                  <a:gd name="T16" fmla="*/ 444 w 444"/>
                  <a:gd name="T17" fmla="*/ 0 h 154"/>
                  <a:gd name="T18" fmla="*/ 0 w 444"/>
                  <a:gd name="T19" fmla="*/ 0 h 154"/>
                  <a:gd name="T20" fmla="*/ 0 w 444"/>
                  <a:gd name="T21" fmla="*/ 59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4" h="154">
                    <a:moveTo>
                      <a:pt x="0" y="59"/>
                    </a:moveTo>
                    <a:lnTo>
                      <a:pt x="7" y="62"/>
                    </a:lnTo>
                    <a:lnTo>
                      <a:pt x="72" y="94"/>
                    </a:lnTo>
                    <a:lnTo>
                      <a:pt x="157" y="125"/>
                    </a:lnTo>
                    <a:lnTo>
                      <a:pt x="227" y="140"/>
                    </a:lnTo>
                    <a:lnTo>
                      <a:pt x="308" y="152"/>
                    </a:lnTo>
                    <a:lnTo>
                      <a:pt x="396" y="154"/>
                    </a:lnTo>
                    <a:lnTo>
                      <a:pt x="444" y="149"/>
                    </a:lnTo>
                    <a:lnTo>
                      <a:pt x="444" y="0"/>
                    </a:lnTo>
                    <a:lnTo>
                      <a:pt x="0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" name="Freeform 7"/>
              <p:cNvSpPr>
                <a:spLocks/>
              </p:cNvSpPr>
              <p:nvPr/>
            </p:nvSpPr>
            <p:spPr bwMode="auto">
              <a:xfrm>
                <a:off x="6236" y="642"/>
                <a:ext cx="108" cy="124"/>
              </a:xfrm>
              <a:custGeom>
                <a:avLst/>
                <a:gdLst>
                  <a:gd name="T0" fmla="*/ 432 w 432"/>
                  <a:gd name="T1" fmla="*/ 246 h 493"/>
                  <a:gd name="T2" fmla="*/ 432 w 432"/>
                  <a:gd name="T3" fmla="*/ 273 h 493"/>
                  <a:gd name="T4" fmla="*/ 423 w 432"/>
                  <a:gd name="T5" fmla="*/ 320 h 493"/>
                  <a:gd name="T6" fmla="*/ 407 w 432"/>
                  <a:gd name="T7" fmla="*/ 364 h 493"/>
                  <a:gd name="T8" fmla="*/ 384 w 432"/>
                  <a:gd name="T9" fmla="*/ 404 h 493"/>
                  <a:gd name="T10" fmla="*/ 354 w 432"/>
                  <a:gd name="T11" fmla="*/ 438 h 493"/>
                  <a:gd name="T12" fmla="*/ 320 w 432"/>
                  <a:gd name="T13" fmla="*/ 464 h 493"/>
                  <a:gd name="T14" fmla="*/ 281 w 432"/>
                  <a:gd name="T15" fmla="*/ 483 h 493"/>
                  <a:gd name="T16" fmla="*/ 239 w 432"/>
                  <a:gd name="T17" fmla="*/ 493 h 493"/>
                  <a:gd name="T18" fmla="*/ 216 w 432"/>
                  <a:gd name="T19" fmla="*/ 493 h 493"/>
                  <a:gd name="T20" fmla="*/ 195 w 432"/>
                  <a:gd name="T21" fmla="*/ 493 h 493"/>
                  <a:gd name="T22" fmla="*/ 152 w 432"/>
                  <a:gd name="T23" fmla="*/ 483 h 493"/>
                  <a:gd name="T24" fmla="*/ 113 w 432"/>
                  <a:gd name="T25" fmla="*/ 464 h 493"/>
                  <a:gd name="T26" fmla="*/ 78 w 432"/>
                  <a:gd name="T27" fmla="*/ 438 h 493"/>
                  <a:gd name="T28" fmla="*/ 49 w 432"/>
                  <a:gd name="T29" fmla="*/ 404 h 493"/>
                  <a:gd name="T30" fmla="*/ 26 w 432"/>
                  <a:gd name="T31" fmla="*/ 364 h 493"/>
                  <a:gd name="T32" fmla="*/ 9 w 432"/>
                  <a:gd name="T33" fmla="*/ 320 h 493"/>
                  <a:gd name="T34" fmla="*/ 1 w 432"/>
                  <a:gd name="T35" fmla="*/ 273 h 493"/>
                  <a:gd name="T36" fmla="*/ 0 w 432"/>
                  <a:gd name="T37" fmla="*/ 246 h 493"/>
                  <a:gd name="T38" fmla="*/ 1 w 432"/>
                  <a:gd name="T39" fmla="*/ 222 h 493"/>
                  <a:gd name="T40" fmla="*/ 9 w 432"/>
                  <a:gd name="T41" fmla="*/ 173 h 493"/>
                  <a:gd name="T42" fmla="*/ 26 w 432"/>
                  <a:gd name="T43" fmla="*/ 129 h 493"/>
                  <a:gd name="T44" fmla="*/ 49 w 432"/>
                  <a:gd name="T45" fmla="*/ 89 h 493"/>
                  <a:gd name="T46" fmla="*/ 78 w 432"/>
                  <a:gd name="T47" fmla="*/ 56 h 493"/>
                  <a:gd name="T48" fmla="*/ 113 w 432"/>
                  <a:gd name="T49" fmla="*/ 29 h 493"/>
                  <a:gd name="T50" fmla="*/ 152 w 432"/>
                  <a:gd name="T51" fmla="*/ 10 h 493"/>
                  <a:gd name="T52" fmla="*/ 195 w 432"/>
                  <a:gd name="T53" fmla="*/ 1 h 493"/>
                  <a:gd name="T54" fmla="*/ 216 w 432"/>
                  <a:gd name="T55" fmla="*/ 0 h 493"/>
                  <a:gd name="T56" fmla="*/ 239 w 432"/>
                  <a:gd name="T57" fmla="*/ 1 h 493"/>
                  <a:gd name="T58" fmla="*/ 281 w 432"/>
                  <a:gd name="T59" fmla="*/ 10 h 493"/>
                  <a:gd name="T60" fmla="*/ 320 w 432"/>
                  <a:gd name="T61" fmla="*/ 29 h 493"/>
                  <a:gd name="T62" fmla="*/ 354 w 432"/>
                  <a:gd name="T63" fmla="*/ 56 h 493"/>
                  <a:gd name="T64" fmla="*/ 384 w 432"/>
                  <a:gd name="T65" fmla="*/ 89 h 493"/>
                  <a:gd name="T66" fmla="*/ 407 w 432"/>
                  <a:gd name="T67" fmla="*/ 129 h 493"/>
                  <a:gd name="T68" fmla="*/ 423 w 432"/>
                  <a:gd name="T69" fmla="*/ 173 h 493"/>
                  <a:gd name="T70" fmla="*/ 432 w 432"/>
                  <a:gd name="T71" fmla="*/ 222 h 493"/>
                  <a:gd name="T72" fmla="*/ 432 w 432"/>
                  <a:gd name="T73" fmla="*/ 246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2" h="493">
                    <a:moveTo>
                      <a:pt x="432" y="246"/>
                    </a:moveTo>
                    <a:lnTo>
                      <a:pt x="432" y="273"/>
                    </a:lnTo>
                    <a:lnTo>
                      <a:pt x="423" y="320"/>
                    </a:lnTo>
                    <a:lnTo>
                      <a:pt x="407" y="364"/>
                    </a:lnTo>
                    <a:lnTo>
                      <a:pt x="384" y="404"/>
                    </a:lnTo>
                    <a:lnTo>
                      <a:pt x="354" y="438"/>
                    </a:lnTo>
                    <a:lnTo>
                      <a:pt x="320" y="464"/>
                    </a:lnTo>
                    <a:lnTo>
                      <a:pt x="281" y="483"/>
                    </a:lnTo>
                    <a:lnTo>
                      <a:pt x="239" y="493"/>
                    </a:lnTo>
                    <a:lnTo>
                      <a:pt x="216" y="493"/>
                    </a:lnTo>
                    <a:lnTo>
                      <a:pt x="195" y="493"/>
                    </a:lnTo>
                    <a:lnTo>
                      <a:pt x="152" y="483"/>
                    </a:lnTo>
                    <a:lnTo>
                      <a:pt x="113" y="464"/>
                    </a:lnTo>
                    <a:lnTo>
                      <a:pt x="78" y="438"/>
                    </a:lnTo>
                    <a:lnTo>
                      <a:pt x="49" y="404"/>
                    </a:lnTo>
                    <a:lnTo>
                      <a:pt x="26" y="364"/>
                    </a:lnTo>
                    <a:lnTo>
                      <a:pt x="9" y="320"/>
                    </a:lnTo>
                    <a:lnTo>
                      <a:pt x="1" y="273"/>
                    </a:lnTo>
                    <a:lnTo>
                      <a:pt x="0" y="246"/>
                    </a:lnTo>
                    <a:lnTo>
                      <a:pt x="1" y="222"/>
                    </a:lnTo>
                    <a:lnTo>
                      <a:pt x="9" y="173"/>
                    </a:lnTo>
                    <a:lnTo>
                      <a:pt x="26" y="129"/>
                    </a:lnTo>
                    <a:lnTo>
                      <a:pt x="49" y="89"/>
                    </a:lnTo>
                    <a:lnTo>
                      <a:pt x="78" y="56"/>
                    </a:lnTo>
                    <a:lnTo>
                      <a:pt x="113" y="29"/>
                    </a:lnTo>
                    <a:lnTo>
                      <a:pt x="152" y="10"/>
                    </a:lnTo>
                    <a:lnTo>
                      <a:pt x="195" y="1"/>
                    </a:lnTo>
                    <a:lnTo>
                      <a:pt x="216" y="0"/>
                    </a:lnTo>
                    <a:lnTo>
                      <a:pt x="239" y="1"/>
                    </a:lnTo>
                    <a:lnTo>
                      <a:pt x="281" y="10"/>
                    </a:lnTo>
                    <a:lnTo>
                      <a:pt x="320" y="29"/>
                    </a:lnTo>
                    <a:lnTo>
                      <a:pt x="354" y="56"/>
                    </a:lnTo>
                    <a:lnTo>
                      <a:pt x="384" y="89"/>
                    </a:lnTo>
                    <a:lnTo>
                      <a:pt x="407" y="129"/>
                    </a:lnTo>
                    <a:lnTo>
                      <a:pt x="423" y="173"/>
                    </a:lnTo>
                    <a:lnTo>
                      <a:pt x="432" y="222"/>
                    </a:lnTo>
                    <a:lnTo>
                      <a:pt x="432" y="246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" name="Freeform 8"/>
              <p:cNvSpPr>
                <a:spLocks/>
              </p:cNvSpPr>
              <p:nvPr/>
            </p:nvSpPr>
            <p:spPr bwMode="auto">
              <a:xfrm>
                <a:off x="6667" y="642"/>
                <a:ext cx="108" cy="124"/>
              </a:xfrm>
              <a:custGeom>
                <a:avLst/>
                <a:gdLst>
                  <a:gd name="T0" fmla="*/ 434 w 434"/>
                  <a:gd name="T1" fmla="*/ 246 h 493"/>
                  <a:gd name="T2" fmla="*/ 432 w 434"/>
                  <a:gd name="T3" fmla="*/ 273 h 493"/>
                  <a:gd name="T4" fmla="*/ 423 w 434"/>
                  <a:gd name="T5" fmla="*/ 320 h 493"/>
                  <a:gd name="T6" fmla="*/ 408 w 434"/>
                  <a:gd name="T7" fmla="*/ 364 h 493"/>
                  <a:gd name="T8" fmla="*/ 384 w 434"/>
                  <a:gd name="T9" fmla="*/ 404 h 493"/>
                  <a:gd name="T10" fmla="*/ 354 w 434"/>
                  <a:gd name="T11" fmla="*/ 438 h 493"/>
                  <a:gd name="T12" fmla="*/ 320 w 434"/>
                  <a:gd name="T13" fmla="*/ 464 h 493"/>
                  <a:gd name="T14" fmla="*/ 281 w 434"/>
                  <a:gd name="T15" fmla="*/ 483 h 493"/>
                  <a:gd name="T16" fmla="*/ 239 w 434"/>
                  <a:gd name="T17" fmla="*/ 493 h 493"/>
                  <a:gd name="T18" fmla="*/ 216 w 434"/>
                  <a:gd name="T19" fmla="*/ 493 h 493"/>
                  <a:gd name="T20" fmla="*/ 195 w 434"/>
                  <a:gd name="T21" fmla="*/ 493 h 493"/>
                  <a:gd name="T22" fmla="*/ 152 w 434"/>
                  <a:gd name="T23" fmla="*/ 483 h 493"/>
                  <a:gd name="T24" fmla="*/ 113 w 434"/>
                  <a:gd name="T25" fmla="*/ 464 h 493"/>
                  <a:gd name="T26" fmla="*/ 79 w 434"/>
                  <a:gd name="T27" fmla="*/ 438 h 493"/>
                  <a:gd name="T28" fmla="*/ 50 w 434"/>
                  <a:gd name="T29" fmla="*/ 404 h 493"/>
                  <a:gd name="T30" fmla="*/ 26 w 434"/>
                  <a:gd name="T31" fmla="*/ 364 h 493"/>
                  <a:gd name="T32" fmla="*/ 10 w 434"/>
                  <a:gd name="T33" fmla="*/ 320 h 493"/>
                  <a:gd name="T34" fmla="*/ 1 w 434"/>
                  <a:gd name="T35" fmla="*/ 273 h 493"/>
                  <a:gd name="T36" fmla="*/ 0 w 434"/>
                  <a:gd name="T37" fmla="*/ 246 h 493"/>
                  <a:gd name="T38" fmla="*/ 1 w 434"/>
                  <a:gd name="T39" fmla="*/ 222 h 493"/>
                  <a:gd name="T40" fmla="*/ 10 w 434"/>
                  <a:gd name="T41" fmla="*/ 173 h 493"/>
                  <a:gd name="T42" fmla="*/ 26 w 434"/>
                  <a:gd name="T43" fmla="*/ 129 h 493"/>
                  <a:gd name="T44" fmla="*/ 50 w 434"/>
                  <a:gd name="T45" fmla="*/ 89 h 493"/>
                  <a:gd name="T46" fmla="*/ 79 w 434"/>
                  <a:gd name="T47" fmla="*/ 56 h 493"/>
                  <a:gd name="T48" fmla="*/ 113 w 434"/>
                  <a:gd name="T49" fmla="*/ 29 h 493"/>
                  <a:gd name="T50" fmla="*/ 152 w 434"/>
                  <a:gd name="T51" fmla="*/ 10 h 493"/>
                  <a:gd name="T52" fmla="*/ 195 w 434"/>
                  <a:gd name="T53" fmla="*/ 1 h 493"/>
                  <a:gd name="T54" fmla="*/ 216 w 434"/>
                  <a:gd name="T55" fmla="*/ 0 h 493"/>
                  <a:gd name="T56" fmla="*/ 239 w 434"/>
                  <a:gd name="T57" fmla="*/ 1 h 493"/>
                  <a:gd name="T58" fmla="*/ 281 w 434"/>
                  <a:gd name="T59" fmla="*/ 10 h 493"/>
                  <a:gd name="T60" fmla="*/ 320 w 434"/>
                  <a:gd name="T61" fmla="*/ 29 h 493"/>
                  <a:gd name="T62" fmla="*/ 354 w 434"/>
                  <a:gd name="T63" fmla="*/ 56 h 493"/>
                  <a:gd name="T64" fmla="*/ 384 w 434"/>
                  <a:gd name="T65" fmla="*/ 89 h 493"/>
                  <a:gd name="T66" fmla="*/ 408 w 434"/>
                  <a:gd name="T67" fmla="*/ 129 h 493"/>
                  <a:gd name="T68" fmla="*/ 423 w 434"/>
                  <a:gd name="T69" fmla="*/ 173 h 493"/>
                  <a:gd name="T70" fmla="*/ 432 w 434"/>
                  <a:gd name="T71" fmla="*/ 222 h 493"/>
                  <a:gd name="T72" fmla="*/ 434 w 434"/>
                  <a:gd name="T73" fmla="*/ 246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4" h="493">
                    <a:moveTo>
                      <a:pt x="434" y="246"/>
                    </a:moveTo>
                    <a:lnTo>
                      <a:pt x="432" y="273"/>
                    </a:lnTo>
                    <a:lnTo>
                      <a:pt x="423" y="320"/>
                    </a:lnTo>
                    <a:lnTo>
                      <a:pt x="408" y="364"/>
                    </a:lnTo>
                    <a:lnTo>
                      <a:pt x="384" y="404"/>
                    </a:lnTo>
                    <a:lnTo>
                      <a:pt x="354" y="438"/>
                    </a:lnTo>
                    <a:lnTo>
                      <a:pt x="320" y="464"/>
                    </a:lnTo>
                    <a:lnTo>
                      <a:pt x="281" y="483"/>
                    </a:lnTo>
                    <a:lnTo>
                      <a:pt x="239" y="493"/>
                    </a:lnTo>
                    <a:lnTo>
                      <a:pt x="216" y="493"/>
                    </a:lnTo>
                    <a:lnTo>
                      <a:pt x="195" y="493"/>
                    </a:lnTo>
                    <a:lnTo>
                      <a:pt x="152" y="483"/>
                    </a:lnTo>
                    <a:lnTo>
                      <a:pt x="113" y="464"/>
                    </a:lnTo>
                    <a:lnTo>
                      <a:pt x="79" y="438"/>
                    </a:lnTo>
                    <a:lnTo>
                      <a:pt x="50" y="404"/>
                    </a:lnTo>
                    <a:lnTo>
                      <a:pt x="26" y="364"/>
                    </a:lnTo>
                    <a:lnTo>
                      <a:pt x="10" y="320"/>
                    </a:lnTo>
                    <a:lnTo>
                      <a:pt x="1" y="273"/>
                    </a:lnTo>
                    <a:lnTo>
                      <a:pt x="0" y="246"/>
                    </a:lnTo>
                    <a:lnTo>
                      <a:pt x="1" y="222"/>
                    </a:lnTo>
                    <a:lnTo>
                      <a:pt x="10" y="173"/>
                    </a:lnTo>
                    <a:lnTo>
                      <a:pt x="26" y="129"/>
                    </a:lnTo>
                    <a:lnTo>
                      <a:pt x="50" y="89"/>
                    </a:lnTo>
                    <a:lnTo>
                      <a:pt x="79" y="56"/>
                    </a:lnTo>
                    <a:lnTo>
                      <a:pt x="113" y="29"/>
                    </a:lnTo>
                    <a:lnTo>
                      <a:pt x="152" y="10"/>
                    </a:lnTo>
                    <a:lnTo>
                      <a:pt x="195" y="1"/>
                    </a:lnTo>
                    <a:lnTo>
                      <a:pt x="216" y="0"/>
                    </a:lnTo>
                    <a:lnTo>
                      <a:pt x="239" y="1"/>
                    </a:lnTo>
                    <a:lnTo>
                      <a:pt x="281" y="10"/>
                    </a:lnTo>
                    <a:lnTo>
                      <a:pt x="320" y="29"/>
                    </a:lnTo>
                    <a:lnTo>
                      <a:pt x="354" y="56"/>
                    </a:lnTo>
                    <a:lnTo>
                      <a:pt x="384" y="89"/>
                    </a:lnTo>
                    <a:lnTo>
                      <a:pt x="408" y="129"/>
                    </a:lnTo>
                    <a:lnTo>
                      <a:pt x="423" y="173"/>
                    </a:lnTo>
                    <a:lnTo>
                      <a:pt x="432" y="222"/>
                    </a:lnTo>
                    <a:lnTo>
                      <a:pt x="434" y="246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6290" y="428"/>
                <a:ext cx="431" cy="489"/>
              </a:xfrm>
              <a:custGeom>
                <a:avLst/>
                <a:gdLst>
                  <a:gd name="T0" fmla="*/ 1720 w 1721"/>
                  <a:gd name="T1" fmla="*/ 596 h 1953"/>
                  <a:gd name="T2" fmla="*/ 1702 w 1721"/>
                  <a:gd name="T3" fmla="*/ 468 h 1953"/>
                  <a:gd name="T4" fmla="*/ 1657 w 1721"/>
                  <a:gd name="T5" fmla="*/ 350 h 1953"/>
                  <a:gd name="T6" fmla="*/ 1586 w 1721"/>
                  <a:gd name="T7" fmla="*/ 246 h 1953"/>
                  <a:gd name="T8" fmla="*/ 1487 w 1721"/>
                  <a:gd name="T9" fmla="*/ 158 h 1953"/>
                  <a:gd name="T10" fmla="*/ 1360 w 1721"/>
                  <a:gd name="T11" fmla="*/ 88 h 1953"/>
                  <a:gd name="T12" fmla="*/ 1204 w 1721"/>
                  <a:gd name="T13" fmla="*/ 37 h 1953"/>
                  <a:gd name="T14" fmla="*/ 1020 w 1721"/>
                  <a:gd name="T15" fmla="*/ 7 h 1953"/>
                  <a:gd name="T16" fmla="*/ 860 w 1721"/>
                  <a:gd name="T17" fmla="*/ 0 h 1953"/>
                  <a:gd name="T18" fmla="*/ 702 w 1721"/>
                  <a:gd name="T19" fmla="*/ 7 h 1953"/>
                  <a:gd name="T20" fmla="*/ 516 w 1721"/>
                  <a:gd name="T21" fmla="*/ 37 h 1953"/>
                  <a:gd name="T22" fmla="*/ 361 w 1721"/>
                  <a:gd name="T23" fmla="*/ 88 h 1953"/>
                  <a:gd name="T24" fmla="*/ 234 w 1721"/>
                  <a:gd name="T25" fmla="*/ 158 h 1953"/>
                  <a:gd name="T26" fmla="*/ 136 w 1721"/>
                  <a:gd name="T27" fmla="*/ 246 h 1953"/>
                  <a:gd name="T28" fmla="*/ 65 w 1721"/>
                  <a:gd name="T29" fmla="*/ 350 h 1953"/>
                  <a:gd name="T30" fmla="*/ 19 w 1721"/>
                  <a:gd name="T31" fmla="*/ 468 h 1953"/>
                  <a:gd name="T32" fmla="*/ 0 w 1721"/>
                  <a:gd name="T33" fmla="*/ 596 h 1953"/>
                  <a:gd name="T34" fmla="*/ 0 w 1721"/>
                  <a:gd name="T35" fmla="*/ 704 h 1953"/>
                  <a:gd name="T36" fmla="*/ 8 w 1721"/>
                  <a:gd name="T37" fmla="*/ 1045 h 1953"/>
                  <a:gd name="T38" fmla="*/ 40 w 1721"/>
                  <a:gd name="T39" fmla="*/ 1264 h 1953"/>
                  <a:gd name="T40" fmla="*/ 104 w 1721"/>
                  <a:gd name="T41" fmla="*/ 1482 h 1953"/>
                  <a:gd name="T42" fmla="*/ 215 w 1721"/>
                  <a:gd name="T43" fmla="*/ 1677 h 1953"/>
                  <a:gd name="T44" fmla="*/ 360 w 1721"/>
                  <a:gd name="T45" fmla="*/ 1816 h 1953"/>
                  <a:gd name="T46" fmla="*/ 466 w 1721"/>
                  <a:gd name="T47" fmla="*/ 1876 h 1953"/>
                  <a:gd name="T48" fmla="*/ 592 w 1721"/>
                  <a:gd name="T49" fmla="*/ 1921 h 1953"/>
                  <a:gd name="T50" fmla="*/ 737 w 1721"/>
                  <a:gd name="T51" fmla="*/ 1948 h 1953"/>
                  <a:gd name="T52" fmla="*/ 860 w 1721"/>
                  <a:gd name="T53" fmla="*/ 1953 h 1953"/>
                  <a:gd name="T54" fmla="*/ 985 w 1721"/>
                  <a:gd name="T55" fmla="*/ 1948 h 1953"/>
                  <a:gd name="T56" fmla="*/ 1130 w 1721"/>
                  <a:gd name="T57" fmla="*/ 1921 h 1953"/>
                  <a:gd name="T58" fmla="*/ 1254 w 1721"/>
                  <a:gd name="T59" fmla="*/ 1876 h 1953"/>
                  <a:gd name="T60" fmla="*/ 1360 w 1721"/>
                  <a:gd name="T61" fmla="*/ 1816 h 1953"/>
                  <a:gd name="T62" fmla="*/ 1506 w 1721"/>
                  <a:gd name="T63" fmla="*/ 1677 h 1953"/>
                  <a:gd name="T64" fmla="*/ 1617 w 1721"/>
                  <a:gd name="T65" fmla="*/ 1482 h 1953"/>
                  <a:gd name="T66" fmla="*/ 1682 w 1721"/>
                  <a:gd name="T67" fmla="*/ 1264 h 1953"/>
                  <a:gd name="T68" fmla="*/ 1712 w 1721"/>
                  <a:gd name="T69" fmla="*/ 1045 h 1953"/>
                  <a:gd name="T70" fmla="*/ 1721 w 1721"/>
                  <a:gd name="T71" fmla="*/ 704 h 1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721" h="1953">
                    <a:moveTo>
                      <a:pt x="1721" y="630"/>
                    </a:moveTo>
                    <a:lnTo>
                      <a:pt x="1720" y="596"/>
                    </a:lnTo>
                    <a:lnTo>
                      <a:pt x="1715" y="530"/>
                    </a:lnTo>
                    <a:lnTo>
                      <a:pt x="1702" y="468"/>
                    </a:lnTo>
                    <a:lnTo>
                      <a:pt x="1683" y="407"/>
                    </a:lnTo>
                    <a:lnTo>
                      <a:pt x="1657" y="350"/>
                    </a:lnTo>
                    <a:lnTo>
                      <a:pt x="1624" y="296"/>
                    </a:lnTo>
                    <a:lnTo>
                      <a:pt x="1586" y="246"/>
                    </a:lnTo>
                    <a:lnTo>
                      <a:pt x="1539" y="200"/>
                    </a:lnTo>
                    <a:lnTo>
                      <a:pt x="1487" y="158"/>
                    </a:lnTo>
                    <a:lnTo>
                      <a:pt x="1427" y="120"/>
                    </a:lnTo>
                    <a:lnTo>
                      <a:pt x="1360" y="88"/>
                    </a:lnTo>
                    <a:lnTo>
                      <a:pt x="1286" y="59"/>
                    </a:lnTo>
                    <a:lnTo>
                      <a:pt x="1204" y="37"/>
                    </a:lnTo>
                    <a:lnTo>
                      <a:pt x="1116" y="18"/>
                    </a:lnTo>
                    <a:lnTo>
                      <a:pt x="1020" y="7"/>
                    </a:lnTo>
                    <a:lnTo>
                      <a:pt x="916" y="0"/>
                    </a:lnTo>
                    <a:lnTo>
                      <a:pt x="860" y="0"/>
                    </a:lnTo>
                    <a:lnTo>
                      <a:pt x="806" y="0"/>
                    </a:lnTo>
                    <a:lnTo>
                      <a:pt x="702" y="7"/>
                    </a:lnTo>
                    <a:lnTo>
                      <a:pt x="606" y="18"/>
                    </a:lnTo>
                    <a:lnTo>
                      <a:pt x="516" y="37"/>
                    </a:lnTo>
                    <a:lnTo>
                      <a:pt x="436" y="59"/>
                    </a:lnTo>
                    <a:lnTo>
                      <a:pt x="361" y="88"/>
                    </a:lnTo>
                    <a:lnTo>
                      <a:pt x="294" y="120"/>
                    </a:lnTo>
                    <a:lnTo>
                      <a:pt x="234" y="158"/>
                    </a:lnTo>
                    <a:lnTo>
                      <a:pt x="181" y="200"/>
                    </a:lnTo>
                    <a:lnTo>
                      <a:pt x="136" y="246"/>
                    </a:lnTo>
                    <a:lnTo>
                      <a:pt x="96" y="296"/>
                    </a:lnTo>
                    <a:lnTo>
                      <a:pt x="65" y="350"/>
                    </a:lnTo>
                    <a:lnTo>
                      <a:pt x="39" y="407"/>
                    </a:lnTo>
                    <a:lnTo>
                      <a:pt x="19" y="468"/>
                    </a:lnTo>
                    <a:lnTo>
                      <a:pt x="7" y="530"/>
                    </a:lnTo>
                    <a:lnTo>
                      <a:pt x="0" y="596"/>
                    </a:lnTo>
                    <a:lnTo>
                      <a:pt x="0" y="630"/>
                    </a:lnTo>
                    <a:lnTo>
                      <a:pt x="0" y="704"/>
                    </a:lnTo>
                    <a:lnTo>
                      <a:pt x="0" y="886"/>
                    </a:lnTo>
                    <a:lnTo>
                      <a:pt x="8" y="1045"/>
                    </a:lnTo>
                    <a:lnTo>
                      <a:pt x="21" y="1153"/>
                    </a:lnTo>
                    <a:lnTo>
                      <a:pt x="40" y="1264"/>
                    </a:lnTo>
                    <a:lnTo>
                      <a:pt x="67" y="1374"/>
                    </a:lnTo>
                    <a:lnTo>
                      <a:pt x="104" y="1482"/>
                    </a:lnTo>
                    <a:lnTo>
                      <a:pt x="153" y="1583"/>
                    </a:lnTo>
                    <a:lnTo>
                      <a:pt x="215" y="1677"/>
                    </a:lnTo>
                    <a:lnTo>
                      <a:pt x="292" y="1761"/>
                    </a:lnTo>
                    <a:lnTo>
                      <a:pt x="360" y="1816"/>
                    </a:lnTo>
                    <a:lnTo>
                      <a:pt x="411" y="1848"/>
                    </a:lnTo>
                    <a:lnTo>
                      <a:pt x="466" y="1876"/>
                    </a:lnTo>
                    <a:lnTo>
                      <a:pt x="526" y="1901"/>
                    </a:lnTo>
                    <a:lnTo>
                      <a:pt x="592" y="1921"/>
                    </a:lnTo>
                    <a:lnTo>
                      <a:pt x="662" y="1937"/>
                    </a:lnTo>
                    <a:lnTo>
                      <a:pt x="737" y="1948"/>
                    </a:lnTo>
                    <a:lnTo>
                      <a:pt x="818" y="1953"/>
                    </a:lnTo>
                    <a:lnTo>
                      <a:pt x="860" y="1953"/>
                    </a:lnTo>
                    <a:lnTo>
                      <a:pt x="903" y="1953"/>
                    </a:lnTo>
                    <a:lnTo>
                      <a:pt x="985" y="1948"/>
                    </a:lnTo>
                    <a:lnTo>
                      <a:pt x="1059" y="1937"/>
                    </a:lnTo>
                    <a:lnTo>
                      <a:pt x="1130" y="1921"/>
                    </a:lnTo>
                    <a:lnTo>
                      <a:pt x="1194" y="1901"/>
                    </a:lnTo>
                    <a:lnTo>
                      <a:pt x="1254" y="1876"/>
                    </a:lnTo>
                    <a:lnTo>
                      <a:pt x="1309" y="1848"/>
                    </a:lnTo>
                    <a:lnTo>
                      <a:pt x="1360" y="1816"/>
                    </a:lnTo>
                    <a:lnTo>
                      <a:pt x="1429" y="1761"/>
                    </a:lnTo>
                    <a:lnTo>
                      <a:pt x="1506" y="1677"/>
                    </a:lnTo>
                    <a:lnTo>
                      <a:pt x="1569" y="1583"/>
                    </a:lnTo>
                    <a:lnTo>
                      <a:pt x="1617" y="1482"/>
                    </a:lnTo>
                    <a:lnTo>
                      <a:pt x="1655" y="1374"/>
                    </a:lnTo>
                    <a:lnTo>
                      <a:pt x="1682" y="1264"/>
                    </a:lnTo>
                    <a:lnTo>
                      <a:pt x="1701" y="1153"/>
                    </a:lnTo>
                    <a:lnTo>
                      <a:pt x="1712" y="1045"/>
                    </a:lnTo>
                    <a:lnTo>
                      <a:pt x="1721" y="886"/>
                    </a:lnTo>
                    <a:lnTo>
                      <a:pt x="1721" y="704"/>
                    </a:lnTo>
                    <a:lnTo>
                      <a:pt x="1721" y="630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6377" y="664"/>
                <a:ext cx="47" cy="51"/>
              </a:xfrm>
              <a:custGeom>
                <a:avLst/>
                <a:gdLst>
                  <a:gd name="T0" fmla="*/ 185 w 185"/>
                  <a:gd name="T1" fmla="*/ 102 h 204"/>
                  <a:gd name="T2" fmla="*/ 184 w 185"/>
                  <a:gd name="T3" fmla="*/ 122 h 204"/>
                  <a:gd name="T4" fmla="*/ 171 w 185"/>
                  <a:gd name="T5" fmla="*/ 159 h 204"/>
                  <a:gd name="T6" fmla="*/ 145 w 185"/>
                  <a:gd name="T7" fmla="*/ 187 h 204"/>
                  <a:gd name="T8" fmla="*/ 112 w 185"/>
                  <a:gd name="T9" fmla="*/ 202 h 204"/>
                  <a:gd name="T10" fmla="*/ 93 w 185"/>
                  <a:gd name="T11" fmla="*/ 204 h 204"/>
                  <a:gd name="T12" fmla="*/ 73 w 185"/>
                  <a:gd name="T13" fmla="*/ 202 h 204"/>
                  <a:gd name="T14" fmla="*/ 40 w 185"/>
                  <a:gd name="T15" fmla="*/ 187 h 204"/>
                  <a:gd name="T16" fmla="*/ 14 w 185"/>
                  <a:gd name="T17" fmla="*/ 159 h 204"/>
                  <a:gd name="T18" fmla="*/ 1 w 185"/>
                  <a:gd name="T19" fmla="*/ 122 h 204"/>
                  <a:gd name="T20" fmla="*/ 0 w 185"/>
                  <a:gd name="T21" fmla="*/ 102 h 204"/>
                  <a:gd name="T22" fmla="*/ 1 w 185"/>
                  <a:gd name="T23" fmla="*/ 81 h 204"/>
                  <a:gd name="T24" fmla="*/ 14 w 185"/>
                  <a:gd name="T25" fmla="*/ 44 h 204"/>
                  <a:gd name="T26" fmla="*/ 40 w 185"/>
                  <a:gd name="T27" fmla="*/ 17 h 204"/>
                  <a:gd name="T28" fmla="*/ 73 w 185"/>
                  <a:gd name="T29" fmla="*/ 1 h 204"/>
                  <a:gd name="T30" fmla="*/ 93 w 185"/>
                  <a:gd name="T31" fmla="*/ 0 h 204"/>
                  <a:gd name="T32" fmla="*/ 112 w 185"/>
                  <a:gd name="T33" fmla="*/ 1 h 204"/>
                  <a:gd name="T34" fmla="*/ 145 w 185"/>
                  <a:gd name="T35" fmla="*/ 17 h 204"/>
                  <a:gd name="T36" fmla="*/ 171 w 185"/>
                  <a:gd name="T37" fmla="*/ 44 h 204"/>
                  <a:gd name="T38" fmla="*/ 184 w 185"/>
                  <a:gd name="T39" fmla="*/ 81 h 204"/>
                  <a:gd name="T40" fmla="*/ 185 w 185"/>
                  <a:gd name="T41" fmla="*/ 1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5" h="204">
                    <a:moveTo>
                      <a:pt x="185" y="102"/>
                    </a:moveTo>
                    <a:lnTo>
                      <a:pt x="184" y="122"/>
                    </a:lnTo>
                    <a:lnTo>
                      <a:pt x="171" y="159"/>
                    </a:lnTo>
                    <a:lnTo>
                      <a:pt x="145" y="187"/>
                    </a:lnTo>
                    <a:lnTo>
                      <a:pt x="112" y="202"/>
                    </a:lnTo>
                    <a:lnTo>
                      <a:pt x="93" y="204"/>
                    </a:lnTo>
                    <a:lnTo>
                      <a:pt x="73" y="202"/>
                    </a:lnTo>
                    <a:lnTo>
                      <a:pt x="40" y="187"/>
                    </a:lnTo>
                    <a:lnTo>
                      <a:pt x="14" y="159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1" y="81"/>
                    </a:lnTo>
                    <a:lnTo>
                      <a:pt x="14" y="44"/>
                    </a:lnTo>
                    <a:lnTo>
                      <a:pt x="40" y="17"/>
                    </a:lnTo>
                    <a:lnTo>
                      <a:pt x="73" y="1"/>
                    </a:lnTo>
                    <a:lnTo>
                      <a:pt x="93" y="0"/>
                    </a:lnTo>
                    <a:lnTo>
                      <a:pt x="112" y="1"/>
                    </a:lnTo>
                    <a:lnTo>
                      <a:pt x="145" y="17"/>
                    </a:lnTo>
                    <a:lnTo>
                      <a:pt x="171" y="44"/>
                    </a:lnTo>
                    <a:lnTo>
                      <a:pt x="184" y="81"/>
                    </a:lnTo>
                    <a:lnTo>
                      <a:pt x="185" y="102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auto">
              <a:xfrm>
                <a:off x="6384" y="671"/>
                <a:ext cx="14" cy="14"/>
              </a:xfrm>
              <a:custGeom>
                <a:avLst/>
                <a:gdLst>
                  <a:gd name="T0" fmla="*/ 55 w 55"/>
                  <a:gd name="T1" fmla="*/ 28 h 57"/>
                  <a:gd name="T2" fmla="*/ 53 w 55"/>
                  <a:gd name="T3" fmla="*/ 40 h 57"/>
                  <a:gd name="T4" fmla="*/ 38 w 55"/>
                  <a:gd name="T5" fmla="*/ 54 h 57"/>
                  <a:gd name="T6" fmla="*/ 27 w 55"/>
                  <a:gd name="T7" fmla="*/ 57 h 57"/>
                  <a:gd name="T8" fmla="*/ 15 w 55"/>
                  <a:gd name="T9" fmla="*/ 54 h 57"/>
                  <a:gd name="T10" fmla="*/ 1 w 55"/>
                  <a:gd name="T11" fmla="*/ 40 h 57"/>
                  <a:gd name="T12" fmla="*/ 0 w 55"/>
                  <a:gd name="T13" fmla="*/ 28 h 57"/>
                  <a:gd name="T14" fmla="*/ 1 w 55"/>
                  <a:gd name="T15" fmla="*/ 17 h 57"/>
                  <a:gd name="T16" fmla="*/ 15 w 55"/>
                  <a:gd name="T17" fmla="*/ 2 h 57"/>
                  <a:gd name="T18" fmla="*/ 27 w 55"/>
                  <a:gd name="T19" fmla="*/ 0 h 57"/>
                  <a:gd name="T20" fmla="*/ 38 w 55"/>
                  <a:gd name="T21" fmla="*/ 2 h 57"/>
                  <a:gd name="T22" fmla="*/ 53 w 55"/>
                  <a:gd name="T23" fmla="*/ 17 h 57"/>
                  <a:gd name="T24" fmla="*/ 55 w 55"/>
                  <a:gd name="T25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57">
                    <a:moveTo>
                      <a:pt x="55" y="28"/>
                    </a:moveTo>
                    <a:lnTo>
                      <a:pt x="53" y="40"/>
                    </a:lnTo>
                    <a:lnTo>
                      <a:pt x="38" y="54"/>
                    </a:lnTo>
                    <a:lnTo>
                      <a:pt x="27" y="57"/>
                    </a:lnTo>
                    <a:lnTo>
                      <a:pt x="15" y="54"/>
                    </a:lnTo>
                    <a:lnTo>
                      <a:pt x="1" y="40"/>
                    </a:lnTo>
                    <a:lnTo>
                      <a:pt x="0" y="28"/>
                    </a:lnTo>
                    <a:lnTo>
                      <a:pt x="1" y="17"/>
                    </a:lnTo>
                    <a:lnTo>
                      <a:pt x="15" y="2"/>
                    </a:lnTo>
                    <a:lnTo>
                      <a:pt x="27" y="0"/>
                    </a:lnTo>
                    <a:lnTo>
                      <a:pt x="38" y="2"/>
                    </a:lnTo>
                    <a:lnTo>
                      <a:pt x="53" y="17"/>
                    </a:lnTo>
                    <a:lnTo>
                      <a:pt x="55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auto">
              <a:xfrm>
                <a:off x="6361" y="595"/>
                <a:ext cx="76" cy="34"/>
              </a:xfrm>
              <a:custGeom>
                <a:avLst/>
                <a:gdLst>
                  <a:gd name="T0" fmla="*/ 9 w 306"/>
                  <a:gd name="T1" fmla="*/ 121 h 132"/>
                  <a:gd name="T2" fmla="*/ 18 w 306"/>
                  <a:gd name="T3" fmla="*/ 124 h 132"/>
                  <a:gd name="T4" fmla="*/ 37 w 306"/>
                  <a:gd name="T5" fmla="*/ 123 h 132"/>
                  <a:gd name="T6" fmla="*/ 73 w 306"/>
                  <a:gd name="T7" fmla="*/ 112 h 132"/>
                  <a:gd name="T8" fmla="*/ 120 w 306"/>
                  <a:gd name="T9" fmla="*/ 99 h 132"/>
                  <a:gd name="T10" fmla="*/ 159 w 306"/>
                  <a:gd name="T11" fmla="*/ 95 h 132"/>
                  <a:gd name="T12" fmla="*/ 204 w 306"/>
                  <a:gd name="T13" fmla="*/ 100 h 132"/>
                  <a:gd name="T14" fmla="*/ 257 w 306"/>
                  <a:gd name="T15" fmla="*/ 116 h 132"/>
                  <a:gd name="T16" fmla="*/ 286 w 306"/>
                  <a:gd name="T17" fmla="*/ 131 h 132"/>
                  <a:gd name="T18" fmla="*/ 292 w 306"/>
                  <a:gd name="T19" fmla="*/ 132 h 132"/>
                  <a:gd name="T20" fmla="*/ 300 w 306"/>
                  <a:gd name="T21" fmla="*/ 124 h 132"/>
                  <a:gd name="T22" fmla="*/ 306 w 306"/>
                  <a:gd name="T23" fmla="*/ 107 h 132"/>
                  <a:gd name="T24" fmla="*/ 303 w 306"/>
                  <a:gd name="T25" fmla="*/ 83 h 132"/>
                  <a:gd name="T26" fmla="*/ 293 w 306"/>
                  <a:gd name="T27" fmla="*/ 57 h 132"/>
                  <a:gd name="T28" fmla="*/ 273 w 306"/>
                  <a:gd name="T29" fmla="*/ 32 h 132"/>
                  <a:gd name="T30" fmla="*/ 239 w 306"/>
                  <a:gd name="T31" fmla="*/ 12 h 132"/>
                  <a:gd name="T32" fmla="*/ 191 w 306"/>
                  <a:gd name="T33" fmla="*/ 1 h 132"/>
                  <a:gd name="T34" fmla="*/ 160 w 306"/>
                  <a:gd name="T35" fmla="*/ 0 h 132"/>
                  <a:gd name="T36" fmla="*/ 133 w 306"/>
                  <a:gd name="T37" fmla="*/ 0 h 132"/>
                  <a:gd name="T38" fmla="*/ 87 w 306"/>
                  <a:gd name="T39" fmla="*/ 9 h 132"/>
                  <a:gd name="T40" fmla="*/ 52 w 306"/>
                  <a:gd name="T41" fmla="*/ 25 h 132"/>
                  <a:gd name="T42" fmla="*/ 27 w 306"/>
                  <a:gd name="T43" fmla="*/ 45 h 132"/>
                  <a:gd name="T44" fmla="*/ 10 w 306"/>
                  <a:gd name="T45" fmla="*/ 66 h 132"/>
                  <a:gd name="T46" fmla="*/ 2 w 306"/>
                  <a:gd name="T47" fmla="*/ 87 h 132"/>
                  <a:gd name="T48" fmla="*/ 0 w 306"/>
                  <a:gd name="T49" fmla="*/ 105 h 132"/>
                  <a:gd name="T50" fmla="*/ 5 w 306"/>
                  <a:gd name="T51" fmla="*/ 119 h 132"/>
                  <a:gd name="T52" fmla="*/ 9 w 306"/>
                  <a:gd name="T53" fmla="*/ 12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6" h="132">
                    <a:moveTo>
                      <a:pt x="9" y="121"/>
                    </a:moveTo>
                    <a:lnTo>
                      <a:pt x="18" y="124"/>
                    </a:lnTo>
                    <a:lnTo>
                      <a:pt x="37" y="123"/>
                    </a:lnTo>
                    <a:lnTo>
                      <a:pt x="73" y="112"/>
                    </a:lnTo>
                    <a:lnTo>
                      <a:pt x="120" y="99"/>
                    </a:lnTo>
                    <a:lnTo>
                      <a:pt x="159" y="95"/>
                    </a:lnTo>
                    <a:lnTo>
                      <a:pt x="204" y="100"/>
                    </a:lnTo>
                    <a:lnTo>
                      <a:pt x="257" y="116"/>
                    </a:lnTo>
                    <a:lnTo>
                      <a:pt x="286" y="131"/>
                    </a:lnTo>
                    <a:lnTo>
                      <a:pt x="292" y="132"/>
                    </a:lnTo>
                    <a:lnTo>
                      <a:pt x="300" y="124"/>
                    </a:lnTo>
                    <a:lnTo>
                      <a:pt x="306" y="107"/>
                    </a:lnTo>
                    <a:lnTo>
                      <a:pt x="303" y="83"/>
                    </a:lnTo>
                    <a:lnTo>
                      <a:pt x="293" y="57"/>
                    </a:lnTo>
                    <a:lnTo>
                      <a:pt x="273" y="32"/>
                    </a:lnTo>
                    <a:lnTo>
                      <a:pt x="239" y="12"/>
                    </a:lnTo>
                    <a:lnTo>
                      <a:pt x="191" y="1"/>
                    </a:lnTo>
                    <a:lnTo>
                      <a:pt x="160" y="0"/>
                    </a:lnTo>
                    <a:lnTo>
                      <a:pt x="133" y="0"/>
                    </a:lnTo>
                    <a:lnTo>
                      <a:pt x="87" y="9"/>
                    </a:lnTo>
                    <a:lnTo>
                      <a:pt x="52" y="25"/>
                    </a:lnTo>
                    <a:lnTo>
                      <a:pt x="27" y="45"/>
                    </a:lnTo>
                    <a:lnTo>
                      <a:pt x="10" y="66"/>
                    </a:lnTo>
                    <a:lnTo>
                      <a:pt x="2" y="87"/>
                    </a:lnTo>
                    <a:lnTo>
                      <a:pt x="0" y="105"/>
                    </a:lnTo>
                    <a:lnTo>
                      <a:pt x="5" y="119"/>
                    </a:lnTo>
                    <a:lnTo>
                      <a:pt x="9" y="121"/>
                    </a:lnTo>
                    <a:close/>
                  </a:path>
                </a:pathLst>
              </a:custGeom>
              <a:solidFill>
                <a:srgbClr val="5136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13"/>
              <p:cNvSpPr>
                <a:spLocks/>
              </p:cNvSpPr>
              <p:nvPr/>
            </p:nvSpPr>
            <p:spPr bwMode="auto">
              <a:xfrm>
                <a:off x="6590" y="664"/>
                <a:ext cx="46" cy="51"/>
              </a:xfrm>
              <a:custGeom>
                <a:avLst/>
                <a:gdLst>
                  <a:gd name="T0" fmla="*/ 185 w 185"/>
                  <a:gd name="T1" fmla="*/ 102 h 204"/>
                  <a:gd name="T2" fmla="*/ 184 w 185"/>
                  <a:gd name="T3" fmla="*/ 122 h 204"/>
                  <a:gd name="T4" fmla="*/ 170 w 185"/>
                  <a:gd name="T5" fmla="*/ 159 h 204"/>
                  <a:gd name="T6" fmla="*/ 144 w 185"/>
                  <a:gd name="T7" fmla="*/ 187 h 204"/>
                  <a:gd name="T8" fmla="*/ 112 w 185"/>
                  <a:gd name="T9" fmla="*/ 202 h 204"/>
                  <a:gd name="T10" fmla="*/ 92 w 185"/>
                  <a:gd name="T11" fmla="*/ 204 h 204"/>
                  <a:gd name="T12" fmla="*/ 73 w 185"/>
                  <a:gd name="T13" fmla="*/ 202 h 204"/>
                  <a:gd name="T14" fmla="*/ 40 w 185"/>
                  <a:gd name="T15" fmla="*/ 187 h 204"/>
                  <a:gd name="T16" fmla="*/ 14 w 185"/>
                  <a:gd name="T17" fmla="*/ 159 h 204"/>
                  <a:gd name="T18" fmla="*/ 1 w 185"/>
                  <a:gd name="T19" fmla="*/ 122 h 204"/>
                  <a:gd name="T20" fmla="*/ 0 w 185"/>
                  <a:gd name="T21" fmla="*/ 102 h 204"/>
                  <a:gd name="T22" fmla="*/ 1 w 185"/>
                  <a:gd name="T23" fmla="*/ 81 h 204"/>
                  <a:gd name="T24" fmla="*/ 14 w 185"/>
                  <a:gd name="T25" fmla="*/ 44 h 204"/>
                  <a:gd name="T26" fmla="*/ 40 w 185"/>
                  <a:gd name="T27" fmla="*/ 17 h 204"/>
                  <a:gd name="T28" fmla="*/ 73 w 185"/>
                  <a:gd name="T29" fmla="*/ 1 h 204"/>
                  <a:gd name="T30" fmla="*/ 92 w 185"/>
                  <a:gd name="T31" fmla="*/ 0 h 204"/>
                  <a:gd name="T32" fmla="*/ 112 w 185"/>
                  <a:gd name="T33" fmla="*/ 1 h 204"/>
                  <a:gd name="T34" fmla="*/ 144 w 185"/>
                  <a:gd name="T35" fmla="*/ 17 h 204"/>
                  <a:gd name="T36" fmla="*/ 170 w 185"/>
                  <a:gd name="T37" fmla="*/ 44 h 204"/>
                  <a:gd name="T38" fmla="*/ 184 w 185"/>
                  <a:gd name="T39" fmla="*/ 81 h 204"/>
                  <a:gd name="T40" fmla="*/ 185 w 185"/>
                  <a:gd name="T41" fmla="*/ 1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5" h="204">
                    <a:moveTo>
                      <a:pt x="185" y="102"/>
                    </a:moveTo>
                    <a:lnTo>
                      <a:pt x="184" y="122"/>
                    </a:lnTo>
                    <a:lnTo>
                      <a:pt x="170" y="159"/>
                    </a:lnTo>
                    <a:lnTo>
                      <a:pt x="144" y="187"/>
                    </a:lnTo>
                    <a:lnTo>
                      <a:pt x="112" y="202"/>
                    </a:lnTo>
                    <a:lnTo>
                      <a:pt x="92" y="204"/>
                    </a:lnTo>
                    <a:lnTo>
                      <a:pt x="73" y="202"/>
                    </a:lnTo>
                    <a:lnTo>
                      <a:pt x="40" y="187"/>
                    </a:lnTo>
                    <a:lnTo>
                      <a:pt x="14" y="159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1" y="81"/>
                    </a:lnTo>
                    <a:lnTo>
                      <a:pt x="14" y="44"/>
                    </a:lnTo>
                    <a:lnTo>
                      <a:pt x="40" y="17"/>
                    </a:lnTo>
                    <a:lnTo>
                      <a:pt x="73" y="1"/>
                    </a:lnTo>
                    <a:lnTo>
                      <a:pt x="92" y="0"/>
                    </a:lnTo>
                    <a:lnTo>
                      <a:pt x="112" y="1"/>
                    </a:lnTo>
                    <a:lnTo>
                      <a:pt x="144" y="17"/>
                    </a:lnTo>
                    <a:lnTo>
                      <a:pt x="170" y="44"/>
                    </a:lnTo>
                    <a:lnTo>
                      <a:pt x="184" y="81"/>
                    </a:lnTo>
                    <a:lnTo>
                      <a:pt x="185" y="102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14"/>
              <p:cNvSpPr>
                <a:spLocks/>
              </p:cNvSpPr>
              <p:nvPr/>
            </p:nvSpPr>
            <p:spPr bwMode="auto">
              <a:xfrm>
                <a:off x="6596" y="671"/>
                <a:ext cx="14" cy="14"/>
              </a:xfrm>
              <a:custGeom>
                <a:avLst/>
                <a:gdLst>
                  <a:gd name="T0" fmla="*/ 57 w 57"/>
                  <a:gd name="T1" fmla="*/ 28 h 57"/>
                  <a:gd name="T2" fmla="*/ 55 w 57"/>
                  <a:gd name="T3" fmla="*/ 40 h 57"/>
                  <a:gd name="T4" fmla="*/ 40 w 57"/>
                  <a:gd name="T5" fmla="*/ 54 h 57"/>
                  <a:gd name="T6" fmla="*/ 29 w 57"/>
                  <a:gd name="T7" fmla="*/ 57 h 57"/>
                  <a:gd name="T8" fmla="*/ 17 w 57"/>
                  <a:gd name="T9" fmla="*/ 54 h 57"/>
                  <a:gd name="T10" fmla="*/ 3 w 57"/>
                  <a:gd name="T11" fmla="*/ 40 h 57"/>
                  <a:gd name="T12" fmla="*/ 0 w 57"/>
                  <a:gd name="T13" fmla="*/ 28 h 57"/>
                  <a:gd name="T14" fmla="*/ 3 w 57"/>
                  <a:gd name="T15" fmla="*/ 17 h 57"/>
                  <a:gd name="T16" fmla="*/ 17 w 57"/>
                  <a:gd name="T17" fmla="*/ 2 h 57"/>
                  <a:gd name="T18" fmla="*/ 29 w 57"/>
                  <a:gd name="T19" fmla="*/ 0 h 57"/>
                  <a:gd name="T20" fmla="*/ 40 w 57"/>
                  <a:gd name="T21" fmla="*/ 2 h 57"/>
                  <a:gd name="T22" fmla="*/ 55 w 57"/>
                  <a:gd name="T23" fmla="*/ 17 h 57"/>
                  <a:gd name="T24" fmla="*/ 57 w 57"/>
                  <a:gd name="T25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" h="57">
                    <a:moveTo>
                      <a:pt x="57" y="28"/>
                    </a:moveTo>
                    <a:lnTo>
                      <a:pt x="55" y="40"/>
                    </a:lnTo>
                    <a:lnTo>
                      <a:pt x="40" y="54"/>
                    </a:lnTo>
                    <a:lnTo>
                      <a:pt x="29" y="57"/>
                    </a:lnTo>
                    <a:lnTo>
                      <a:pt x="17" y="54"/>
                    </a:lnTo>
                    <a:lnTo>
                      <a:pt x="3" y="40"/>
                    </a:lnTo>
                    <a:lnTo>
                      <a:pt x="0" y="28"/>
                    </a:lnTo>
                    <a:lnTo>
                      <a:pt x="3" y="17"/>
                    </a:lnTo>
                    <a:lnTo>
                      <a:pt x="17" y="2"/>
                    </a:lnTo>
                    <a:lnTo>
                      <a:pt x="29" y="0"/>
                    </a:lnTo>
                    <a:lnTo>
                      <a:pt x="40" y="2"/>
                    </a:lnTo>
                    <a:lnTo>
                      <a:pt x="55" y="17"/>
                    </a:lnTo>
                    <a:lnTo>
                      <a:pt x="57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15"/>
              <p:cNvSpPr>
                <a:spLocks/>
              </p:cNvSpPr>
              <p:nvPr/>
            </p:nvSpPr>
            <p:spPr bwMode="auto">
              <a:xfrm>
                <a:off x="6573" y="595"/>
                <a:ext cx="77" cy="34"/>
              </a:xfrm>
              <a:custGeom>
                <a:avLst/>
                <a:gdLst>
                  <a:gd name="T0" fmla="*/ 295 w 304"/>
                  <a:gd name="T1" fmla="*/ 121 h 132"/>
                  <a:gd name="T2" fmla="*/ 287 w 304"/>
                  <a:gd name="T3" fmla="*/ 124 h 132"/>
                  <a:gd name="T4" fmla="*/ 268 w 304"/>
                  <a:gd name="T5" fmla="*/ 123 h 132"/>
                  <a:gd name="T6" fmla="*/ 232 w 304"/>
                  <a:gd name="T7" fmla="*/ 112 h 132"/>
                  <a:gd name="T8" fmla="*/ 184 w 304"/>
                  <a:gd name="T9" fmla="*/ 99 h 132"/>
                  <a:gd name="T10" fmla="*/ 146 w 304"/>
                  <a:gd name="T11" fmla="*/ 95 h 132"/>
                  <a:gd name="T12" fmla="*/ 102 w 304"/>
                  <a:gd name="T13" fmla="*/ 100 h 132"/>
                  <a:gd name="T14" fmla="*/ 49 w 304"/>
                  <a:gd name="T15" fmla="*/ 116 h 132"/>
                  <a:gd name="T16" fmla="*/ 19 w 304"/>
                  <a:gd name="T17" fmla="*/ 131 h 132"/>
                  <a:gd name="T18" fmla="*/ 13 w 304"/>
                  <a:gd name="T19" fmla="*/ 132 h 132"/>
                  <a:gd name="T20" fmla="*/ 4 w 304"/>
                  <a:gd name="T21" fmla="*/ 124 h 132"/>
                  <a:gd name="T22" fmla="*/ 0 w 304"/>
                  <a:gd name="T23" fmla="*/ 107 h 132"/>
                  <a:gd name="T24" fmla="*/ 2 w 304"/>
                  <a:gd name="T25" fmla="*/ 83 h 132"/>
                  <a:gd name="T26" fmla="*/ 12 w 304"/>
                  <a:gd name="T27" fmla="*/ 57 h 132"/>
                  <a:gd name="T28" fmla="*/ 33 w 304"/>
                  <a:gd name="T29" fmla="*/ 32 h 132"/>
                  <a:gd name="T30" fmla="*/ 67 w 304"/>
                  <a:gd name="T31" fmla="*/ 12 h 132"/>
                  <a:gd name="T32" fmla="*/ 114 w 304"/>
                  <a:gd name="T33" fmla="*/ 1 h 132"/>
                  <a:gd name="T34" fmla="*/ 146 w 304"/>
                  <a:gd name="T35" fmla="*/ 0 h 132"/>
                  <a:gd name="T36" fmla="*/ 173 w 304"/>
                  <a:gd name="T37" fmla="*/ 0 h 132"/>
                  <a:gd name="T38" fmla="*/ 218 w 304"/>
                  <a:gd name="T39" fmla="*/ 9 h 132"/>
                  <a:gd name="T40" fmla="*/ 252 w 304"/>
                  <a:gd name="T41" fmla="*/ 25 h 132"/>
                  <a:gd name="T42" fmla="*/ 278 w 304"/>
                  <a:gd name="T43" fmla="*/ 45 h 132"/>
                  <a:gd name="T44" fmla="*/ 294 w 304"/>
                  <a:gd name="T45" fmla="*/ 66 h 132"/>
                  <a:gd name="T46" fmla="*/ 303 w 304"/>
                  <a:gd name="T47" fmla="*/ 87 h 132"/>
                  <a:gd name="T48" fmla="*/ 304 w 304"/>
                  <a:gd name="T49" fmla="*/ 105 h 132"/>
                  <a:gd name="T50" fmla="*/ 300 w 304"/>
                  <a:gd name="T51" fmla="*/ 119 h 132"/>
                  <a:gd name="T52" fmla="*/ 295 w 304"/>
                  <a:gd name="T53" fmla="*/ 12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4" h="132">
                    <a:moveTo>
                      <a:pt x="295" y="121"/>
                    </a:moveTo>
                    <a:lnTo>
                      <a:pt x="287" y="124"/>
                    </a:lnTo>
                    <a:lnTo>
                      <a:pt x="268" y="123"/>
                    </a:lnTo>
                    <a:lnTo>
                      <a:pt x="232" y="112"/>
                    </a:lnTo>
                    <a:lnTo>
                      <a:pt x="184" y="99"/>
                    </a:lnTo>
                    <a:lnTo>
                      <a:pt x="146" y="95"/>
                    </a:lnTo>
                    <a:lnTo>
                      <a:pt x="102" y="100"/>
                    </a:lnTo>
                    <a:lnTo>
                      <a:pt x="49" y="116"/>
                    </a:lnTo>
                    <a:lnTo>
                      <a:pt x="19" y="131"/>
                    </a:lnTo>
                    <a:lnTo>
                      <a:pt x="13" y="132"/>
                    </a:lnTo>
                    <a:lnTo>
                      <a:pt x="4" y="124"/>
                    </a:lnTo>
                    <a:lnTo>
                      <a:pt x="0" y="107"/>
                    </a:lnTo>
                    <a:lnTo>
                      <a:pt x="2" y="83"/>
                    </a:lnTo>
                    <a:lnTo>
                      <a:pt x="12" y="57"/>
                    </a:lnTo>
                    <a:lnTo>
                      <a:pt x="33" y="32"/>
                    </a:lnTo>
                    <a:lnTo>
                      <a:pt x="67" y="12"/>
                    </a:lnTo>
                    <a:lnTo>
                      <a:pt x="114" y="1"/>
                    </a:lnTo>
                    <a:lnTo>
                      <a:pt x="146" y="0"/>
                    </a:lnTo>
                    <a:lnTo>
                      <a:pt x="173" y="0"/>
                    </a:lnTo>
                    <a:lnTo>
                      <a:pt x="218" y="9"/>
                    </a:lnTo>
                    <a:lnTo>
                      <a:pt x="252" y="25"/>
                    </a:lnTo>
                    <a:lnTo>
                      <a:pt x="278" y="45"/>
                    </a:lnTo>
                    <a:lnTo>
                      <a:pt x="294" y="66"/>
                    </a:lnTo>
                    <a:lnTo>
                      <a:pt x="303" y="87"/>
                    </a:lnTo>
                    <a:lnTo>
                      <a:pt x="304" y="105"/>
                    </a:lnTo>
                    <a:lnTo>
                      <a:pt x="300" y="119"/>
                    </a:lnTo>
                    <a:lnTo>
                      <a:pt x="295" y="121"/>
                    </a:lnTo>
                    <a:close/>
                  </a:path>
                </a:pathLst>
              </a:custGeom>
              <a:solidFill>
                <a:srgbClr val="5136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16"/>
              <p:cNvSpPr>
                <a:spLocks/>
              </p:cNvSpPr>
              <p:nvPr/>
            </p:nvSpPr>
            <p:spPr bwMode="auto">
              <a:xfrm>
                <a:off x="6469" y="768"/>
                <a:ext cx="73" cy="26"/>
              </a:xfrm>
              <a:custGeom>
                <a:avLst/>
                <a:gdLst>
                  <a:gd name="T0" fmla="*/ 147 w 295"/>
                  <a:gd name="T1" fmla="*/ 46 h 107"/>
                  <a:gd name="T2" fmla="*/ 114 w 295"/>
                  <a:gd name="T3" fmla="*/ 43 h 107"/>
                  <a:gd name="T4" fmla="*/ 60 w 295"/>
                  <a:gd name="T5" fmla="*/ 25 h 107"/>
                  <a:gd name="T6" fmla="*/ 22 w 295"/>
                  <a:gd name="T7" fmla="*/ 6 h 107"/>
                  <a:gd name="T8" fmla="*/ 6 w 295"/>
                  <a:gd name="T9" fmla="*/ 0 h 107"/>
                  <a:gd name="T10" fmla="*/ 0 w 295"/>
                  <a:gd name="T11" fmla="*/ 5 h 107"/>
                  <a:gd name="T12" fmla="*/ 0 w 295"/>
                  <a:gd name="T13" fmla="*/ 11 h 107"/>
                  <a:gd name="T14" fmla="*/ 1 w 295"/>
                  <a:gd name="T15" fmla="*/ 23 h 107"/>
                  <a:gd name="T16" fmla="*/ 14 w 295"/>
                  <a:gd name="T17" fmla="*/ 56 h 107"/>
                  <a:gd name="T18" fmla="*/ 37 w 295"/>
                  <a:gd name="T19" fmla="*/ 79 h 107"/>
                  <a:gd name="T20" fmla="*/ 60 w 295"/>
                  <a:gd name="T21" fmla="*/ 91 h 107"/>
                  <a:gd name="T22" fmla="*/ 88 w 295"/>
                  <a:gd name="T23" fmla="*/ 101 h 107"/>
                  <a:gd name="T24" fmla="*/ 126 w 295"/>
                  <a:gd name="T25" fmla="*/ 106 h 107"/>
                  <a:gd name="T26" fmla="*/ 147 w 295"/>
                  <a:gd name="T27" fmla="*/ 107 h 107"/>
                  <a:gd name="T28" fmla="*/ 170 w 295"/>
                  <a:gd name="T29" fmla="*/ 106 h 107"/>
                  <a:gd name="T30" fmla="*/ 206 w 295"/>
                  <a:gd name="T31" fmla="*/ 101 h 107"/>
                  <a:gd name="T32" fmla="*/ 235 w 295"/>
                  <a:gd name="T33" fmla="*/ 91 h 107"/>
                  <a:gd name="T34" fmla="*/ 258 w 295"/>
                  <a:gd name="T35" fmla="*/ 79 h 107"/>
                  <a:gd name="T36" fmla="*/ 281 w 295"/>
                  <a:gd name="T37" fmla="*/ 56 h 107"/>
                  <a:gd name="T38" fmla="*/ 294 w 295"/>
                  <a:gd name="T39" fmla="*/ 23 h 107"/>
                  <a:gd name="T40" fmla="*/ 295 w 295"/>
                  <a:gd name="T41" fmla="*/ 11 h 107"/>
                  <a:gd name="T42" fmla="*/ 294 w 295"/>
                  <a:gd name="T43" fmla="*/ 5 h 107"/>
                  <a:gd name="T44" fmla="*/ 290 w 295"/>
                  <a:gd name="T45" fmla="*/ 0 h 107"/>
                  <a:gd name="T46" fmla="*/ 274 w 295"/>
                  <a:gd name="T47" fmla="*/ 6 h 107"/>
                  <a:gd name="T48" fmla="*/ 235 w 295"/>
                  <a:gd name="T49" fmla="*/ 25 h 107"/>
                  <a:gd name="T50" fmla="*/ 181 w 295"/>
                  <a:gd name="T51" fmla="*/ 43 h 107"/>
                  <a:gd name="T52" fmla="*/ 147 w 295"/>
                  <a:gd name="T53" fmla="*/ 46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5" h="107">
                    <a:moveTo>
                      <a:pt x="147" y="46"/>
                    </a:moveTo>
                    <a:lnTo>
                      <a:pt x="114" y="43"/>
                    </a:lnTo>
                    <a:lnTo>
                      <a:pt x="60" y="25"/>
                    </a:lnTo>
                    <a:lnTo>
                      <a:pt x="22" y="6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1" y="23"/>
                    </a:lnTo>
                    <a:lnTo>
                      <a:pt x="14" y="56"/>
                    </a:lnTo>
                    <a:lnTo>
                      <a:pt x="37" y="79"/>
                    </a:lnTo>
                    <a:lnTo>
                      <a:pt x="60" y="91"/>
                    </a:lnTo>
                    <a:lnTo>
                      <a:pt x="88" y="101"/>
                    </a:lnTo>
                    <a:lnTo>
                      <a:pt x="126" y="106"/>
                    </a:lnTo>
                    <a:lnTo>
                      <a:pt x="147" y="107"/>
                    </a:lnTo>
                    <a:lnTo>
                      <a:pt x="170" y="106"/>
                    </a:lnTo>
                    <a:lnTo>
                      <a:pt x="206" y="101"/>
                    </a:lnTo>
                    <a:lnTo>
                      <a:pt x="235" y="91"/>
                    </a:lnTo>
                    <a:lnTo>
                      <a:pt x="258" y="79"/>
                    </a:lnTo>
                    <a:lnTo>
                      <a:pt x="281" y="56"/>
                    </a:lnTo>
                    <a:lnTo>
                      <a:pt x="294" y="23"/>
                    </a:lnTo>
                    <a:lnTo>
                      <a:pt x="295" y="11"/>
                    </a:lnTo>
                    <a:lnTo>
                      <a:pt x="294" y="5"/>
                    </a:lnTo>
                    <a:lnTo>
                      <a:pt x="290" y="0"/>
                    </a:lnTo>
                    <a:lnTo>
                      <a:pt x="274" y="6"/>
                    </a:lnTo>
                    <a:lnTo>
                      <a:pt x="235" y="25"/>
                    </a:lnTo>
                    <a:lnTo>
                      <a:pt x="181" y="43"/>
                    </a:lnTo>
                    <a:lnTo>
                      <a:pt x="147" y="46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17"/>
              <p:cNvSpPr>
                <a:spLocks/>
              </p:cNvSpPr>
              <p:nvPr/>
            </p:nvSpPr>
            <p:spPr bwMode="auto">
              <a:xfrm>
                <a:off x="6493" y="852"/>
                <a:ext cx="25" cy="9"/>
              </a:xfrm>
              <a:custGeom>
                <a:avLst/>
                <a:gdLst>
                  <a:gd name="T0" fmla="*/ 51 w 102"/>
                  <a:gd name="T1" fmla="*/ 15 h 36"/>
                  <a:gd name="T2" fmla="*/ 30 w 102"/>
                  <a:gd name="T3" fmla="*/ 12 h 36"/>
                  <a:gd name="T4" fmla="*/ 8 w 102"/>
                  <a:gd name="T5" fmla="*/ 1 h 36"/>
                  <a:gd name="T6" fmla="*/ 1 w 102"/>
                  <a:gd name="T7" fmla="*/ 0 h 36"/>
                  <a:gd name="T8" fmla="*/ 0 w 102"/>
                  <a:gd name="T9" fmla="*/ 2 h 36"/>
                  <a:gd name="T10" fmla="*/ 1 w 102"/>
                  <a:gd name="T11" fmla="*/ 12 h 36"/>
                  <a:gd name="T12" fmla="*/ 17 w 102"/>
                  <a:gd name="T13" fmla="*/ 28 h 36"/>
                  <a:gd name="T14" fmla="*/ 37 w 102"/>
                  <a:gd name="T15" fmla="*/ 35 h 36"/>
                  <a:gd name="T16" fmla="*/ 51 w 102"/>
                  <a:gd name="T17" fmla="*/ 36 h 36"/>
                  <a:gd name="T18" fmla="*/ 66 w 102"/>
                  <a:gd name="T19" fmla="*/ 35 h 36"/>
                  <a:gd name="T20" fmla="*/ 86 w 102"/>
                  <a:gd name="T21" fmla="*/ 28 h 36"/>
                  <a:gd name="T22" fmla="*/ 101 w 102"/>
                  <a:gd name="T23" fmla="*/ 12 h 36"/>
                  <a:gd name="T24" fmla="*/ 102 w 102"/>
                  <a:gd name="T25" fmla="*/ 2 h 36"/>
                  <a:gd name="T26" fmla="*/ 102 w 102"/>
                  <a:gd name="T27" fmla="*/ 0 h 36"/>
                  <a:gd name="T28" fmla="*/ 95 w 102"/>
                  <a:gd name="T29" fmla="*/ 1 h 36"/>
                  <a:gd name="T30" fmla="*/ 74 w 102"/>
                  <a:gd name="T31" fmla="*/ 12 h 36"/>
                  <a:gd name="T32" fmla="*/ 51 w 102"/>
                  <a:gd name="T33" fmla="*/ 1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2" h="36">
                    <a:moveTo>
                      <a:pt x="51" y="15"/>
                    </a:moveTo>
                    <a:lnTo>
                      <a:pt x="30" y="12"/>
                    </a:lnTo>
                    <a:lnTo>
                      <a:pt x="8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1" y="12"/>
                    </a:lnTo>
                    <a:lnTo>
                      <a:pt x="17" y="28"/>
                    </a:lnTo>
                    <a:lnTo>
                      <a:pt x="37" y="35"/>
                    </a:lnTo>
                    <a:lnTo>
                      <a:pt x="51" y="36"/>
                    </a:lnTo>
                    <a:lnTo>
                      <a:pt x="66" y="35"/>
                    </a:lnTo>
                    <a:lnTo>
                      <a:pt x="86" y="28"/>
                    </a:lnTo>
                    <a:lnTo>
                      <a:pt x="101" y="12"/>
                    </a:lnTo>
                    <a:lnTo>
                      <a:pt x="102" y="2"/>
                    </a:lnTo>
                    <a:lnTo>
                      <a:pt x="102" y="0"/>
                    </a:lnTo>
                    <a:lnTo>
                      <a:pt x="95" y="1"/>
                    </a:lnTo>
                    <a:lnTo>
                      <a:pt x="74" y="12"/>
                    </a:lnTo>
                    <a:lnTo>
                      <a:pt x="51" y="1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18"/>
              <p:cNvSpPr>
                <a:spLocks/>
              </p:cNvSpPr>
              <p:nvPr/>
            </p:nvSpPr>
            <p:spPr bwMode="auto">
              <a:xfrm>
                <a:off x="6447" y="822"/>
                <a:ext cx="117" cy="20"/>
              </a:xfrm>
              <a:custGeom>
                <a:avLst/>
                <a:gdLst>
                  <a:gd name="T0" fmla="*/ 233 w 467"/>
                  <a:gd name="T1" fmla="*/ 48 h 78"/>
                  <a:gd name="T2" fmla="*/ 181 w 467"/>
                  <a:gd name="T3" fmla="*/ 46 h 78"/>
                  <a:gd name="T4" fmla="*/ 94 w 467"/>
                  <a:gd name="T5" fmla="*/ 31 h 78"/>
                  <a:gd name="T6" fmla="*/ 34 w 467"/>
                  <a:gd name="T7" fmla="*/ 10 h 78"/>
                  <a:gd name="T8" fmla="*/ 2 w 467"/>
                  <a:gd name="T9" fmla="*/ 0 h 78"/>
                  <a:gd name="T10" fmla="*/ 0 w 467"/>
                  <a:gd name="T11" fmla="*/ 3 h 78"/>
                  <a:gd name="T12" fmla="*/ 1 w 467"/>
                  <a:gd name="T13" fmla="*/ 10 h 78"/>
                  <a:gd name="T14" fmla="*/ 22 w 467"/>
                  <a:gd name="T15" fmla="*/ 34 h 78"/>
                  <a:gd name="T16" fmla="*/ 74 w 467"/>
                  <a:gd name="T17" fmla="*/ 59 h 78"/>
                  <a:gd name="T18" fmla="*/ 140 w 467"/>
                  <a:gd name="T19" fmla="*/ 72 h 78"/>
                  <a:gd name="T20" fmla="*/ 199 w 467"/>
                  <a:gd name="T21" fmla="*/ 77 h 78"/>
                  <a:gd name="T22" fmla="*/ 233 w 467"/>
                  <a:gd name="T23" fmla="*/ 78 h 78"/>
                  <a:gd name="T24" fmla="*/ 268 w 467"/>
                  <a:gd name="T25" fmla="*/ 77 h 78"/>
                  <a:gd name="T26" fmla="*/ 327 w 467"/>
                  <a:gd name="T27" fmla="*/ 72 h 78"/>
                  <a:gd name="T28" fmla="*/ 394 w 467"/>
                  <a:gd name="T29" fmla="*/ 59 h 78"/>
                  <a:gd name="T30" fmla="*/ 445 w 467"/>
                  <a:gd name="T31" fmla="*/ 34 h 78"/>
                  <a:gd name="T32" fmla="*/ 466 w 467"/>
                  <a:gd name="T33" fmla="*/ 10 h 78"/>
                  <a:gd name="T34" fmla="*/ 467 w 467"/>
                  <a:gd name="T35" fmla="*/ 3 h 78"/>
                  <a:gd name="T36" fmla="*/ 464 w 467"/>
                  <a:gd name="T37" fmla="*/ 0 h 78"/>
                  <a:gd name="T38" fmla="*/ 433 w 467"/>
                  <a:gd name="T39" fmla="*/ 10 h 78"/>
                  <a:gd name="T40" fmla="*/ 372 w 467"/>
                  <a:gd name="T41" fmla="*/ 31 h 78"/>
                  <a:gd name="T42" fmla="*/ 286 w 467"/>
                  <a:gd name="T43" fmla="*/ 46 h 78"/>
                  <a:gd name="T44" fmla="*/ 233 w 467"/>
                  <a:gd name="T45" fmla="*/ 4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7" h="78">
                    <a:moveTo>
                      <a:pt x="233" y="48"/>
                    </a:moveTo>
                    <a:lnTo>
                      <a:pt x="181" y="46"/>
                    </a:lnTo>
                    <a:lnTo>
                      <a:pt x="94" y="31"/>
                    </a:lnTo>
                    <a:lnTo>
                      <a:pt x="34" y="1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" y="10"/>
                    </a:lnTo>
                    <a:lnTo>
                      <a:pt x="22" y="34"/>
                    </a:lnTo>
                    <a:lnTo>
                      <a:pt x="74" y="59"/>
                    </a:lnTo>
                    <a:lnTo>
                      <a:pt x="140" y="72"/>
                    </a:lnTo>
                    <a:lnTo>
                      <a:pt x="199" y="77"/>
                    </a:lnTo>
                    <a:lnTo>
                      <a:pt x="233" y="78"/>
                    </a:lnTo>
                    <a:lnTo>
                      <a:pt x="268" y="77"/>
                    </a:lnTo>
                    <a:lnTo>
                      <a:pt x="327" y="72"/>
                    </a:lnTo>
                    <a:lnTo>
                      <a:pt x="394" y="59"/>
                    </a:lnTo>
                    <a:lnTo>
                      <a:pt x="445" y="34"/>
                    </a:lnTo>
                    <a:lnTo>
                      <a:pt x="466" y="10"/>
                    </a:lnTo>
                    <a:lnTo>
                      <a:pt x="467" y="3"/>
                    </a:lnTo>
                    <a:lnTo>
                      <a:pt x="464" y="0"/>
                    </a:lnTo>
                    <a:lnTo>
                      <a:pt x="433" y="10"/>
                    </a:lnTo>
                    <a:lnTo>
                      <a:pt x="372" y="31"/>
                    </a:lnTo>
                    <a:lnTo>
                      <a:pt x="286" y="46"/>
                    </a:lnTo>
                    <a:lnTo>
                      <a:pt x="233" y="48"/>
                    </a:lnTo>
                    <a:close/>
                  </a:path>
                </a:pathLst>
              </a:custGeom>
              <a:solidFill>
                <a:srgbClr val="F794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19"/>
              <p:cNvSpPr>
                <a:spLocks/>
              </p:cNvSpPr>
              <p:nvPr/>
            </p:nvSpPr>
            <p:spPr bwMode="auto">
              <a:xfrm>
                <a:off x="6236" y="947"/>
                <a:ext cx="269" cy="139"/>
              </a:xfrm>
              <a:custGeom>
                <a:avLst/>
                <a:gdLst>
                  <a:gd name="T0" fmla="*/ 1077 w 1077"/>
                  <a:gd name="T1" fmla="*/ 0 h 560"/>
                  <a:gd name="T2" fmla="*/ 1077 w 1077"/>
                  <a:gd name="T3" fmla="*/ 560 h 560"/>
                  <a:gd name="T4" fmla="*/ 0 w 1077"/>
                  <a:gd name="T5" fmla="*/ 560 h 560"/>
                  <a:gd name="T6" fmla="*/ 1 w 1077"/>
                  <a:gd name="T7" fmla="*/ 538 h 560"/>
                  <a:gd name="T8" fmla="*/ 14 w 1077"/>
                  <a:gd name="T9" fmla="*/ 494 h 560"/>
                  <a:gd name="T10" fmla="*/ 38 w 1077"/>
                  <a:gd name="T11" fmla="*/ 448 h 560"/>
                  <a:gd name="T12" fmla="*/ 75 w 1077"/>
                  <a:gd name="T13" fmla="*/ 400 h 560"/>
                  <a:gd name="T14" fmla="*/ 120 w 1077"/>
                  <a:gd name="T15" fmla="*/ 354 h 560"/>
                  <a:gd name="T16" fmla="*/ 175 w 1077"/>
                  <a:gd name="T17" fmla="*/ 306 h 560"/>
                  <a:gd name="T18" fmla="*/ 239 w 1077"/>
                  <a:gd name="T19" fmla="*/ 261 h 560"/>
                  <a:gd name="T20" fmla="*/ 310 w 1077"/>
                  <a:gd name="T21" fmla="*/ 217 h 560"/>
                  <a:gd name="T22" fmla="*/ 427 w 1077"/>
                  <a:gd name="T23" fmla="*/ 154 h 560"/>
                  <a:gd name="T24" fmla="*/ 557 w 1077"/>
                  <a:gd name="T25" fmla="*/ 100 h 560"/>
                  <a:gd name="T26" fmla="*/ 647 w 1077"/>
                  <a:gd name="T27" fmla="*/ 69 h 560"/>
                  <a:gd name="T28" fmla="*/ 741 w 1077"/>
                  <a:gd name="T29" fmla="*/ 43 h 560"/>
                  <a:gd name="T30" fmla="*/ 836 w 1077"/>
                  <a:gd name="T31" fmla="*/ 23 h 560"/>
                  <a:gd name="T32" fmla="*/ 934 w 1077"/>
                  <a:gd name="T33" fmla="*/ 8 h 560"/>
                  <a:gd name="T34" fmla="*/ 1030 w 1077"/>
                  <a:gd name="T35" fmla="*/ 1 h 560"/>
                  <a:gd name="T36" fmla="*/ 1077 w 1077"/>
                  <a:gd name="T37" fmla="*/ 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77" h="560">
                    <a:moveTo>
                      <a:pt x="1077" y="0"/>
                    </a:moveTo>
                    <a:lnTo>
                      <a:pt x="1077" y="560"/>
                    </a:lnTo>
                    <a:lnTo>
                      <a:pt x="0" y="560"/>
                    </a:lnTo>
                    <a:lnTo>
                      <a:pt x="1" y="538"/>
                    </a:lnTo>
                    <a:lnTo>
                      <a:pt x="14" y="494"/>
                    </a:lnTo>
                    <a:lnTo>
                      <a:pt x="38" y="448"/>
                    </a:lnTo>
                    <a:lnTo>
                      <a:pt x="75" y="400"/>
                    </a:lnTo>
                    <a:lnTo>
                      <a:pt x="120" y="354"/>
                    </a:lnTo>
                    <a:lnTo>
                      <a:pt x="175" y="306"/>
                    </a:lnTo>
                    <a:lnTo>
                      <a:pt x="239" y="261"/>
                    </a:lnTo>
                    <a:lnTo>
                      <a:pt x="310" y="217"/>
                    </a:lnTo>
                    <a:lnTo>
                      <a:pt x="427" y="154"/>
                    </a:lnTo>
                    <a:lnTo>
                      <a:pt x="557" y="100"/>
                    </a:lnTo>
                    <a:lnTo>
                      <a:pt x="647" y="69"/>
                    </a:lnTo>
                    <a:lnTo>
                      <a:pt x="741" y="43"/>
                    </a:lnTo>
                    <a:lnTo>
                      <a:pt x="836" y="23"/>
                    </a:lnTo>
                    <a:lnTo>
                      <a:pt x="934" y="8"/>
                    </a:lnTo>
                    <a:lnTo>
                      <a:pt x="1030" y="1"/>
                    </a:lnTo>
                    <a:lnTo>
                      <a:pt x="1077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20"/>
              <p:cNvSpPr>
                <a:spLocks/>
              </p:cNvSpPr>
              <p:nvPr/>
            </p:nvSpPr>
            <p:spPr bwMode="auto">
              <a:xfrm>
                <a:off x="6505" y="947"/>
                <a:ext cx="270" cy="139"/>
              </a:xfrm>
              <a:custGeom>
                <a:avLst/>
                <a:gdLst>
                  <a:gd name="T0" fmla="*/ 0 w 1079"/>
                  <a:gd name="T1" fmla="*/ 0 h 560"/>
                  <a:gd name="T2" fmla="*/ 0 w 1079"/>
                  <a:gd name="T3" fmla="*/ 560 h 560"/>
                  <a:gd name="T4" fmla="*/ 1079 w 1079"/>
                  <a:gd name="T5" fmla="*/ 560 h 560"/>
                  <a:gd name="T6" fmla="*/ 1077 w 1079"/>
                  <a:gd name="T7" fmla="*/ 538 h 560"/>
                  <a:gd name="T8" fmla="*/ 1064 w 1079"/>
                  <a:gd name="T9" fmla="*/ 494 h 560"/>
                  <a:gd name="T10" fmla="*/ 1039 w 1079"/>
                  <a:gd name="T11" fmla="*/ 448 h 560"/>
                  <a:gd name="T12" fmla="*/ 1004 w 1079"/>
                  <a:gd name="T13" fmla="*/ 400 h 560"/>
                  <a:gd name="T14" fmla="*/ 957 w 1079"/>
                  <a:gd name="T15" fmla="*/ 354 h 560"/>
                  <a:gd name="T16" fmla="*/ 903 w 1079"/>
                  <a:gd name="T17" fmla="*/ 306 h 560"/>
                  <a:gd name="T18" fmla="*/ 840 w 1079"/>
                  <a:gd name="T19" fmla="*/ 261 h 560"/>
                  <a:gd name="T20" fmla="*/ 769 w 1079"/>
                  <a:gd name="T21" fmla="*/ 217 h 560"/>
                  <a:gd name="T22" fmla="*/ 652 w 1079"/>
                  <a:gd name="T23" fmla="*/ 154 h 560"/>
                  <a:gd name="T24" fmla="*/ 522 w 1079"/>
                  <a:gd name="T25" fmla="*/ 100 h 560"/>
                  <a:gd name="T26" fmla="*/ 431 w 1079"/>
                  <a:gd name="T27" fmla="*/ 69 h 560"/>
                  <a:gd name="T28" fmla="*/ 337 w 1079"/>
                  <a:gd name="T29" fmla="*/ 43 h 560"/>
                  <a:gd name="T30" fmla="*/ 241 w 1079"/>
                  <a:gd name="T31" fmla="*/ 23 h 560"/>
                  <a:gd name="T32" fmla="*/ 145 w 1079"/>
                  <a:gd name="T33" fmla="*/ 8 h 560"/>
                  <a:gd name="T34" fmla="*/ 49 w 1079"/>
                  <a:gd name="T35" fmla="*/ 1 h 560"/>
                  <a:gd name="T36" fmla="*/ 0 w 1079"/>
                  <a:gd name="T37" fmla="*/ 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79" h="560">
                    <a:moveTo>
                      <a:pt x="0" y="0"/>
                    </a:moveTo>
                    <a:lnTo>
                      <a:pt x="0" y="560"/>
                    </a:lnTo>
                    <a:lnTo>
                      <a:pt x="1079" y="560"/>
                    </a:lnTo>
                    <a:lnTo>
                      <a:pt x="1077" y="538"/>
                    </a:lnTo>
                    <a:lnTo>
                      <a:pt x="1064" y="494"/>
                    </a:lnTo>
                    <a:lnTo>
                      <a:pt x="1039" y="448"/>
                    </a:lnTo>
                    <a:lnTo>
                      <a:pt x="1004" y="400"/>
                    </a:lnTo>
                    <a:lnTo>
                      <a:pt x="957" y="354"/>
                    </a:lnTo>
                    <a:lnTo>
                      <a:pt x="903" y="306"/>
                    </a:lnTo>
                    <a:lnTo>
                      <a:pt x="840" y="261"/>
                    </a:lnTo>
                    <a:lnTo>
                      <a:pt x="769" y="217"/>
                    </a:lnTo>
                    <a:lnTo>
                      <a:pt x="652" y="154"/>
                    </a:lnTo>
                    <a:lnTo>
                      <a:pt x="522" y="100"/>
                    </a:lnTo>
                    <a:lnTo>
                      <a:pt x="431" y="69"/>
                    </a:lnTo>
                    <a:lnTo>
                      <a:pt x="337" y="43"/>
                    </a:lnTo>
                    <a:lnTo>
                      <a:pt x="241" y="23"/>
                    </a:lnTo>
                    <a:lnTo>
                      <a:pt x="145" y="8"/>
                    </a:lnTo>
                    <a:lnTo>
                      <a:pt x="4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21"/>
              <p:cNvSpPr>
                <a:spLocks/>
              </p:cNvSpPr>
              <p:nvPr/>
            </p:nvSpPr>
            <p:spPr bwMode="auto">
              <a:xfrm>
                <a:off x="6424" y="947"/>
                <a:ext cx="166" cy="49"/>
              </a:xfrm>
              <a:custGeom>
                <a:avLst/>
                <a:gdLst>
                  <a:gd name="T0" fmla="*/ 327 w 667"/>
                  <a:gd name="T1" fmla="*/ 0 h 196"/>
                  <a:gd name="T2" fmla="*/ 246 w 667"/>
                  <a:gd name="T3" fmla="*/ 3 h 196"/>
                  <a:gd name="T4" fmla="*/ 82 w 667"/>
                  <a:gd name="T5" fmla="*/ 23 h 196"/>
                  <a:gd name="T6" fmla="*/ 0 w 667"/>
                  <a:gd name="T7" fmla="*/ 41 h 196"/>
                  <a:gd name="T8" fmla="*/ 5 w 667"/>
                  <a:gd name="T9" fmla="*/ 47 h 196"/>
                  <a:gd name="T10" fmla="*/ 48 w 667"/>
                  <a:gd name="T11" fmla="*/ 90 h 196"/>
                  <a:gd name="T12" fmla="*/ 108 w 667"/>
                  <a:gd name="T13" fmla="*/ 134 h 196"/>
                  <a:gd name="T14" fmla="*/ 160 w 667"/>
                  <a:gd name="T15" fmla="*/ 160 h 196"/>
                  <a:gd name="T16" fmla="*/ 220 w 667"/>
                  <a:gd name="T17" fmla="*/ 182 h 196"/>
                  <a:gd name="T18" fmla="*/ 290 w 667"/>
                  <a:gd name="T19" fmla="*/ 195 h 196"/>
                  <a:gd name="T20" fmla="*/ 327 w 667"/>
                  <a:gd name="T21" fmla="*/ 196 h 196"/>
                  <a:gd name="T22" fmla="*/ 363 w 667"/>
                  <a:gd name="T23" fmla="*/ 195 h 196"/>
                  <a:gd name="T24" fmla="*/ 429 w 667"/>
                  <a:gd name="T25" fmla="*/ 184 h 196"/>
                  <a:gd name="T26" fmla="*/ 488 w 667"/>
                  <a:gd name="T27" fmla="*/ 165 h 196"/>
                  <a:gd name="T28" fmla="*/ 540 w 667"/>
                  <a:gd name="T29" fmla="*/ 141 h 196"/>
                  <a:gd name="T30" fmla="*/ 603 w 667"/>
                  <a:gd name="T31" fmla="*/ 101 h 196"/>
                  <a:gd name="T32" fmla="*/ 656 w 667"/>
                  <a:gd name="T33" fmla="*/ 56 h 196"/>
                  <a:gd name="T34" fmla="*/ 667 w 667"/>
                  <a:gd name="T35" fmla="*/ 44 h 196"/>
                  <a:gd name="T36" fmla="*/ 583 w 667"/>
                  <a:gd name="T37" fmla="*/ 25 h 196"/>
                  <a:gd name="T38" fmla="*/ 455 w 667"/>
                  <a:gd name="T39" fmla="*/ 7 h 196"/>
                  <a:gd name="T40" fmla="*/ 370 w 667"/>
                  <a:gd name="T41" fmla="*/ 1 h 196"/>
                  <a:gd name="T42" fmla="*/ 327 w 667"/>
                  <a:gd name="T43" fmla="*/ 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67" h="196">
                    <a:moveTo>
                      <a:pt x="327" y="0"/>
                    </a:moveTo>
                    <a:lnTo>
                      <a:pt x="246" y="3"/>
                    </a:lnTo>
                    <a:lnTo>
                      <a:pt x="82" y="23"/>
                    </a:lnTo>
                    <a:lnTo>
                      <a:pt x="0" y="41"/>
                    </a:lnTo>
                    <a:lnTo>
                      <a:pt x="5" y="47"/>
                    </a:lnTo>
                    <a:lnTo>
                      <a:pt x="48" y="90"/>
                    </a:lnTo>
                    <a:lnTo>
                      <a:pt x="108" y="134"/>
                    </a:lnTo>
                    <a:lnTo>
                      <a:pt x="160" y="160"/>
                    </a:lnTo>
                    <a:lnTo>
                      <a:pt x="220" y="182"/>
                    </a:lnTo>
                    <a:lnTo>
                      <a:pt x="290" y="195"/>
                    </a:lnTo>
                    <a:lnTo>
                      <a:pt x="327" y="196"/>
                    </a:lnTo>
                    <a:lnTo>
                      <a:pt x="363" y="195"/>
                    </a:lnTo>
                    <a:lnTo>
                      <a:pt x="429" y="184"/>
                    </a:lnTo>
                    <a:lnTo>
                      <a:pt x="488" y="165"/>
                    </a:lnTo>
                    <a:lnTo>
                      <a:pt x="540" y="141"/>
                    </a:lnTo>
                    <a:lnTo>
                      <a:pt x="603" y="101"/>
                    </a:lnTo>
                    <a:lnTo>
                      <a:pt x="656" y="56"/>
                    </a:lnTo>
                    <a:lnTo>
                      <a:pt x="667" y="44"/>
                    </a:lnTo>
                    <a:lnTo>
                      <a:pt x="583" y="25"/>
                    </a:lnTo>
                    <a:lnTo>
                      <a:pt x="455" y="7"/>
                    </a:lnTo>
                    <a:lnTo>
                      <a:pt x="370" y="1"/>
                    </a:lnTo>
                    <a:lnTo>
                      <a:pt x="327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22"/>
              <p:cNvSpPr>
                <a:spLocks/>
              </p:cNvSpPr>
              <p:nvPr/>
            </p:nvSpPr>
            <p:spPr bwMode="auto">
              <a:xfrm>
                <a:off x="6450" y="942"/>
                <a:ext cx="111" cy="29"/>
              </a:xfrm>
              <a:custGeom>
                <a:avLst/>
                <a:gdLst>
                  <a:gd name="T0" fmla="*/ 0 w 444"/>
                  <a:gd name="T1" fmla="*/ 38 h 118"/>
                  <a:gd name="T2" fmla="*/ 9 w 444"/>
                  <a:gd name="T3" fmla="*/ 48 h 118"/>
                  <a:gd name="T4" fmla="*/ 82 w 444"/>
                  <a:gd name="T5" fmla="*/ 93 h 118"/>
                  <a:gd name="T6" fmla="*/ 143 w 444"/>
                  <a:gd name="T7" fmla="*/ 111 h 118"/>
                  <a:gd name="T8" fmla="*/ 194 w 444"/>
                  <a:gd name="T9" fmla="*/ 118 h 118"/>
                  <a:gd name="T10" fmla="*/ 222 w 444"/>
                  <a:gd name="T11" fmla="*/ 118 h 118"/>
                  <a:gd name="T12" fmla="*/ 252 w 444"/>
                  <a:gd name="T13" fmla="*/ 118 h 118"/>
                  <a:gd name="T14" fmla="*/ 301 w 444"/>
                  <a:gd name="T15" fmla="*/ 111 h 118"/>
                  <a:gd name="T16" fmla="*/ 363 w 444"/>
                  <a:gd name="T17" fmla="*/ 93 h 118"/>
                  <a:gd name="T18" fmla="*/ 436 w 444"/>
                  <a:gd name="T19" fmla="*/ 48 h 118"/>
                  <a:gd name="T20" fmla="*/ 444 w 444"/>
                  <a:gd name="T21" fmla="*/ 38 h 118"/>
                  <a:gd name="T22" fmla="*/ 437 w 444"/>
                  <a:gd name="T23" fmla="*/ 35 h 118"/>
                  <a:gd name="T24" fmla="*/ 363 w 444"/>
                  <a:gd name="T25" fmla="*/ 16 h 118"/>
                  <a:gd name="T26" fmla="*/ 270 w 444"/>
                  <a:gd name="T27" fmla="*/ 2 h 118"/>
                  <a:gd name="T28" fmla="*/ 198 w 444"/>
                  <a:gd name="T29" fmla="*/ 0 h 118"/>
                  <a:gd name="T30" fmla="*/ 122 w 444"/>
                  <a:gd name="T31" fmla="*/ 6 h 118"/>
                  <a:gd name="T32" fmla="*/ 41 w 444"/>
                  <a:gd name="T33" fmla="*/ 24 h 118"/>
                  <a:gd name="T34" fmla="*/ 0 w 444"/>
                  <a:gd name="T35" fmla="*/ 3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4" h="118">
                    <a:moveTo>
                      <a:pt x="0" y="38"/>
                    </a:moveTo>
                    <a:lnTo>
                      <a:pt x="9" y="48"/>
                    </a:lnTo>
                    <a:lnTo>
                      <a:pt x="82" y="93"/>
                    </a:lnTo>
                    <a:lnTo>
                      <a:pt x="143" y="111"/>
                    </a:lnTo>
                    <a:lnTo>
                      <a:pt x="194" y="118"/>
                    </a:lnTo>
                    <a:lnTo>
                      <a:pt x="222" y="118"/>
                    </a:lnTo>
                    <a:lnTo>
                      <a:pt x="252" y="118"/>
                    </a:lnTo>
                    <a:lnTo>
                      <a:pt x="301" y="111"/>
                    </a:lnTo>
                    <a:lnTo>
                      <a:pt x="363" y="93"/>
                    </a:lnTo>
                    <a:lnTo>
                      <a:pt x="436" y="48"/>
                    </a:lnTo>
                    <a:lnTo>
                      <a:pt x="444" y="38"/>
                    </a:lnTo>
                    <a:lnTo>
                      <a:pt x="437" y="35"/>
                    </a:lnTo>
                    <a:lnTo>
                      <a:pt x="363" y="16"/>
                    </a:lnTo>
                    <a:lnTo>
                      <a:pt x="270" y="2"/>
                    </a:lnTo>
                    <a:lnTo>
                      <a:pt x="198" y="0"/>
                    </a:lnTo>
                    <a:lnTo>
                      <a:pt x="122" y="6"/>
                    </a:lnTo>
                    <a:lnTo>
                      <a:pt x="41" y="2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23"/>
              <p:cNvSpPr>
                <a:spLocks/>
              </p:cNvSpPr>
              <p:nvPr/>
            </p:nvSpPr>
            <p:spPr bwMode="auto">
              <a:xfrm>
                <a:off x="6262" y="337"/>
                <a:ext cx="496" cy="392"/>
              </a:xfrm>
              <a:custGeom>
                <a:avLst/>
                <a:gdLst>
                  <a:gd name="T0" fmla="*/ 1670 w 1982"/>
                  <a:gd name="T1" fmla="*/ 276 h 1568"/>
                  <a:gd name="T2" fmla="*/ 1496 w 1982"/>
                  <a:gd name="T3" fmla="*/ 136 h 1568"/>
                  <a:gd name="T4" fmla="*/ 1338 w 1982"/>
                  <a:gd name="T5" fmla="*/ 60 h 1568"/>
                  <a:gd name="T6" fmla="*/ 1176 w 1982"/>
                  <a:gd name="T7" fmla="*/ 17 h 1568"/>
                  <a:gd name="T8" fmla="*/ 984 w 1982"/>
                  <a:gd name="T9" fmla="*/ 0 h 1568"/>
                  <a:gd name="T10" fmla="*/ 758 w 1982"/>
                  <a:gd name="T11" fmla="*/ 22 h 1568"/>
                  <a:gd name="T12" fmla="*/ 636 w 1982"/>
                  <a:gd name="T13" fmla="*/ 50 h 1568"/>
                  <a:gd name="T14" fmla="*/ 428 w 1982"/>
                  <a:gd name="T15" fmla="*/ 124 h 1568"/>
                  <a:gd name="T16" fmla="*/ 271 w 1982"/>
                  <a:gd name="T17" fmla="*/ 217 h 1568"/>
                  <a:gd name="T18" fmla="*/ 155 w 1982"/>
                  <a:gd name="T19" fmla="*/ 327 h 1568"/>
                  <a:gd name="T20" fmla="*/ 77 w 1982"/>
                  <a:gd name="T21" fmla="*/ 449 h 1568"/>
                  <a:gd name="T22" fmla="*/ 30 w 1982"/>
                  <a:gd name="T23" fmla="*/ 583 h 1568"/>
                  <a:gd name="T24" fmla="*/ 2 w 1982"/>
                  <a:gd name="T25" fmla="*/ 758 h 1568"/>
                  <a:gd name="T26" fmla="*/ 4 w 1982"/>
                  <a:gd name="T27" fmla="*/ 977 h 1568"/>
                  <a:gd name="T28" fmla="*/ 39 w 1982"/>
                  <a:gd name="T29" fmla="*/ 1345 h 1568"/>
                  <a:gd name="T30" fmla="*/ 84 w 1982"/>
                  <a:gd name="T31" fmla="*/ 1521 h 1568"/>
                  <a:gd name="T32" fmla="*/ 122 w 1982"/>
                  <a:gd name="T33" fmla="*/ 1567 h 1568"/>
                  <a:gd name="T34" fmla="*/ 139 w 1982"/>
                  <a:gd name="T35" fmla="*/ 1566 h 1568"/>
                  <a:gd name="T36" fmla="*/ 167 w 1982"/>
                  <a:gd name="T37" fmla="*/ 1529 h 1568"/>
                  <a:gd name="T38" fmla="*/ 177 w 1982"/>
                  <a:gd name="T39" fmla="*/ 1291 h 1568"/>
                  <a:gd name="T40" fmla="*/ 180 w 1982"/>
                  <a:gd name="T41" fmla="*/ 1193 h 1568"/>
                  <a:gd name="T42" fmla="*/ 239 w 1982"/>
                  <a:gd name="T43" fmla="*/ 1067 h 1568"/>
                  <a:gd name="T44" fmla="*/ 341 w 1982"/>
                  <a:gd name="T45" fmla="*/ 981 h 1568"/>
                  <a:gd name="T46" fmla="*/ 428 w 1982"/>
                  <a:gd name="T47" fmla="*/ 946 h 1568"/>
                  <a:gd name="T48" fmla="*/ 542 w 1982"/>
                  <a:gd name="T49" fmla="*/ 930 h 1568"/>
                  <a:gd name="T50" fmla="*/ 646 w 1982"/>
                  <a:gd name="T51" fmla="*/ 935 h 1568"/>
                  <a:gd name="T52" fmla="*/ 866 w 1982"/>
                  <a:gd name="T53" fmla="*/ 939 h 1568"/>
                  <a:gd name="T54" fmla="*/ 1117 w 1982"/>
                  <a:gd name="T55" fmla="*/ 908 h 1568"/>
                  <a:gd name="T56" fmla="*/ 1380 w 1982"/>
                  <a:gd name="T57" fmla="*/ 833 h 1568"/>
                  <a:gd name="T58" fmla="*/ 1408 w 1982"/>
                  <a:gd name="T59" fmla="*/ 850 h 1568"/>
                  <a:gd name="T60" fmla="*/ 1563 w 1982"/>
                  <a:gd name="T61" fmla="*/ 1003 h 1568"/>
                  <a:gd name="T62" fmla="*/ 1617 w 1982"/>
                  <a:gd name="T63" fmla="*/ 1035 h 1568"/>
                  <a:gd name="T64" fmla="*/ 1662 w 1982"/>
                  <a:gd name="T65" fmla="*/ 1062 h 1568"/>
                  <a:gd name="T66" fmla="*/ 1705 w 1982"/>
                  <a:gd name="T67" fmla="*/ 1123 h 1568"/>
                  <a:gd name="T68" fmla="*/ 1747 w 1982"/>
                  <a:gd name="T69" fmla="*/ 1269 h 1568"/>
                  <a:gd name="T70" fmla="*/ 1780 w 1982"/>
                  <a:gd name="T71" fmla="*/ 1502 h 1568"/>
                  <a:gd name="T72" fmla="*/ 1803 w 1982"/>
                  <a:gd name="T73" fmla="*/ 1542 h 1568"/>
                  <a:gd name="T74" fmla="*/ 1816 w 1982"/>
                  <a:gd name="T75" fmla="*/ 1541 h 1568"/>
                  <a:gd name="T76" fmla="*/ 1870 w 1982"/>
                  <a:gd name="T77" fmla="*/ 1449 h 1568"/>
                  <a:gd name="T78" fmla="*/ 1953 w 1982"/>
                  <a:gd name="T79" fmla="*/ 1159 h 1568"/>
                  <a:gd name="T80" fmla="*/ 1980 w 1982"/>
                  <a:gd name="T81" fmla="*/ 950 h 1568"/>
                  <a:gd name="T82" fmla="*/ 1975 w 1982"/>
                  <a:gd name="T83" fmla="*/ 734 h 1568"/>
                  <a:gd name="T84" fmla="*/ 1923 w 1982"/>
                  <a:gd name="T85" fmla="*/ 535 h 1568"/>
                  <a:gd name="T86" fmla="*/ 1829 w 1982"/>
                  <a:gd name="T87" fmla="*/ 391 h 1568"/>
                  <a:gd name="T88" fmla="*/ 1751 w 1982"/>
                  <a:gd name="T89" fmla="*/ 326 h 1568"/>
                  <a:gd name="T90" fmla="*/ 1679 w 1982"/>
                  <a:gd name="T91" fmla="*/ 288 h 1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982" h="1568">
                    <a:moveTo>
                      <a:pt x="1679" y="288"/>
                    </a:moveTo>
                    <a:lnTo>
                      <a:pt x="1670" y="276"/>
                    </a:lnTo>
                    <a:lnTo>
                      <a:pt x="1587" y="200"/>
                    </a:lnTo>
                    <a:lnTo>
                      <a:pt x="1496" y="136"/>
                    </a:lnTo>
                    <a:lnTo>
                      <a:pt x="1407" y="89"/>
                    </a:lnTo>
                    <a:lnTo>
                      <a:pt x="1338" y="60"/>
                    </a:lnTo>
                    <a:lnTo>
                      <a:pt x="1261" y="37"/>
                    </a:lnTo>
                    <a:lnTo>
                      <a:pt x="1176" y="17"/>
                    </a:lnTo>
                    <a:lnTo>
                      <a:pt x="1084" y="5"/>
                    </a:lnTo>
                    <a:lnTo>
                      <a:pt x="984" y="0"/>
                    </a:lnTo>
                    <a:lnTo>
                      <a:pt x="875" y="6"/>
                    </a:lnTo>
                    <a:lnTo>
                      <a:pt x="758" y="22"/>
                    </a:lnTo>
                    <a:lnTo>
                      <a:pt x="697" y="36"/>
                    </a:lnTo>
                    <a:lnTo>
                      <a:pt x="636" y="50"/>
                    </a:lnTo>
                    <a:lnTo>
                      <a:pt x="525" y="84"/>
                    </a:lnTo>
                    <a:lnTo>
                      <a:pt x="428" y="124"/>
                    </a:lnTo>
                    <a:lnTo>
                      <a:pt x="343" y="168"/>
                    </a:lnTo>
                    <a:lnTo>
                      <a:pt x="271" y="217"/>
                    </a:lnTo>
                    <a:lnTo>
                      <a:pt x="207" y="270"/>
                    </a:lnTo>
                    <a:lnTo>
                      <a:pt x="155" y="327"/>
                    </a:lnTo>
                    <a:lnTo>
                      <a:pt x="112" y="387"/>
                    </a:lnTo>
                    <a:lnTo>
                      <a:pt x="77" y="449"/>
                    </a:lnTo>
                    <a:lnTo>
                      <a:pt x="50" y="515"/>
                    </a:lnTo>
                    <a:lnTo>
                      <a:pt x="30" y="583"/>
                    </a:lnTo>
                    <a:lnTo>
                      <a:pt x="15" y="652"/>
                    </a:lnTo>
                    <a:lnTo>
                      <a:pt x="2" y="758"/>
                    </a:lnTo>
                    <a:lnTo>
                      <a:pt x="0" y="904"/>
                    </a:lnTo>
                    <a:lnTo>
                      <a:pt x="4" y="977"/>
                    </a:lnTo>
                    <a:lnTo>
                      <a:pt x="12" y="1117"/>
                    </a:lnTo>
                    <a:lnTo>
                      <a:pt x="39" y="1345"/>
                    </a:lnTo>
                    <a:lnTo>
                      <a:pt x="65" y="1464"/>
                    </a:lnTo>
                    <a:lnTo>
                      <a:pt x="84" y="1521"/>
                    </a:lnTo>
                    <a:lnTo>
                      <a:pt x="105" y="1556"/>
                    </a:lnTo>
                    <a:lnTo>
                      <a:pt x="122" y="1567"/>
                    </a:lnTo>
                    <a:lnTo>
                      <a:pt x="134" y="1568"/>
                    </a:lnTo>
                    <a:lnTo>
                      <a:pt x="139" y="1566"/>
                    </a:lnTo>
                    <a:lnTo>
                      <a:pt x="151" y="1558"/>
                    </a:lnTo>
                    <a:lnTo>
                      <a:pt x="167" y="1529"/>
                    </a:lnTo>
                    <a:lnTo>
                      <a:pt x="178" y="1461"/>
                    </a:lnTo>
                    <a:lnTo>
                      <a:pt x="177" y="1291"/>
                    </a:lnTo>
                    <a:lnTo>
                      <a:pt x="177" y="1222"/>
                    </a:lnTo>
                    <a:lnTo>
                      <a:pt x="180" y="1193"/>
                    </a:lnTo>
                    <a:lnTo>
                      <a:pt x="206" y="1121"/>
                    </a:lnTo>
                    <a:lnTo>
                      <a:pt x="239" y="1067"/>
                    </a:lnTo>
                    <a:lnTo>
                      <a:pt x="289" y="1015"/>
                    </a:lnTo>
                    <a:lnTo>
                      <a:pt x="341" y="981"/>
                    </a:lnTo>
                    <a:lnTo>
                      <a:pt x="380" y="962"/>
                    </a:lnTo>
                    <a:lnTo>
                      <a:pt x="428" y="946"/>
                    </a:lnTo>
                    <a:lnTo>
                      <a:pt x="481" y="936"/>
                    </a:lnTo>
                    <a:lnTo>
                      <a:pt x="542" y="930"/>
                    </a:lnTo>
                    <a:lnTo>
                      <a:pt x="609" y="932"/>
                    </a:lnTo>
                    <a:lnTo>
                      <a:pt x="646" y="935"/>
                    </a:lnTo>
                    <a:lnTo>
                      <a:pt x="722" y="941"/>
                    </a:lnTo>
                    <a:lnTo>
                      <a:pt x="866" y="939"/>
                    </a:lnTo>
                    <a:lnTo>
                      <a:pt x="998" y="928"/>
                    </a:lnTo>
                    <a:lnTo>
                      <a:pt x="1117" y="908"/>
                    </a:lnTo>
                    <a:lnTo>
                      <a:pt x="1265" y="872"/>
                    </a:lnTo>
                    <a:lnTo>
                      <a:pt x="1380" y="833"/>
                    </a:lnTo>
                    <a:lnTo>
                      <a:pt x="1391" y="827"/>
                    </a:lnTo>
                    <a:lnTo>
                      <a:pt x="1408" y="850"/>
                    </a:lnTo>
                    <a:lnTo>
                      <a:pt x="1505" y="954"/>
                    </a:lnTo>
                    <a:lnTo>
                      <a:pt x="1563" y="1003"/>
                    </a:lnTo>
                    <a:lnTo>
                      <a:pt x="1600" y="1027"/>
                    </a:lnTo>
                    <a:lnTo>
                      <a:pt x="1617" y="1035"/>
                    </a:lnTo>
                    <a:lnTo>
                      <a:pt x="1634" y="1041"/>
                    </a:lnTo>
                    <a:lnTo>
                      <a:pt x="1662" y="1062"/>
                    </a:lnTo>
                    <a:lnTo>
                      <a:pt x="1686" y="1089"/>
                    </a:lnTo>
                    <a:lnTo>
                      <a:pt x="1705" y="1123"/>
                    </a:lnTo>
                    <a:lnTo>
                      <a:pt x="1728" y="1181"/>
                    </a:lnTo>
                    <a:lnTo>
                      <a:pt x="1747" y="1269"/>
                    </a:lnTo>
                    <a:lnTo>
                      <a:pt x="1765" y="1402"/>
                    </a:lnTo>
                    <a:lnTo>
                      <a:pt x="1780" y="1502"/>
                    </a:lnTo>
                    <a:lnTo>
                      <a:pt x="1793" y="1532"/>
                    </a:lnTo>
                    <a:lnTo>
                      <a:pt x="1803" y="1542"/>
                    </a:lnTo>
                    <a:lnTo>
                      <a:pt x="1810" y="1543"/>
                    </a:lnTo>
                    <a:lnTo>
                      <a:pt x="1816" y="1541"/>
                    </a:lnTo>
                    <a:lnTo>
                      <a:pt x="1834" y="1518"/>
                    </a:lnTo>
                    <a:lnTo>
                      <a:pt x="1870" y="1449"/>
                    </a:lnTo>
                    <a:lnTo>
                      <a:pt x="1920" y="1301"/>
                    </a:lnTo>
                    <a:lnTo>
                      <a:pt x="1953" y="1159"/>
                    </a:lnTo>
                    <a:lnTo>
                      <a:pt x="1970" y="1056"/>
                    </a:lnTo>
                    <a:lnTo>
                      <a:pt x="1980" y="950"/>
                    </a:lnTo>
                    <a:lnTo>
                      <a:pt x="1982" y="841"/>
                    </a:lnTo>
                    <a:lnTo>
                      <a:pt x="1975" y="734"/>
                    </a:lnTo>
                    <a:lnTo>
                      <a:pt x="1956" y="631"/>
                    </a:lnTo>
                    <a:lnTo>
                      <a:pt x="1923" y="535"/>
                    </a:lnTo>
                    <a:lnTo>
                      <a:pt x="1875" y="448"/>
                    </a:lnTo>
                    <a:lnTo>
                      <a:pt x="1829" y="391"/>
                    </a:lnTo>
                    <a:lnTo>
                      <a:pt x="1793" y="356"/>
                    </a:lnTo>
                    <a:lnTo>
                      <a:pt x="1751" y="326"/>
                    </a:lnTo>
                    <a:lnTo>
                      <a:pt x="1705" y="299"/>
                    </a:lnTo>
                    <a:lnTo>
                      <a:pt x="1679" y="288"/>
                    </a:lnTo>
                    <a:close/>
                  </a:path>
                </a:pathLst>
              </a:custGeom>
              <a:solidFill>
                <a:srgbClr val="5136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자유형 48"/>
          <p:cNvSpPr/>
          <p:nvPr/>
        </p:nvSpPr>
        <p:spPr>
          <a:xfrm>
            <a:off x="1880584" y="2015908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자유형 49"/>
          <p:cNvSpPr/>
          <p:nvPr/>
        </p:nvSpPr>
        <p:spPr>
          <a:xfrm>
            <a:off x="1651597" y="2538420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391377" y="2150076"/>
            <a:ext cx="996940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38757" y="4764079"/>
            <a:ext cx="230218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대한 내용을 적어요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53" name="자유형 52"/>
          <p:cNvSpPr/>
          <p:nvPr/>
        </p:nvSpPr>
        <p:spPr>
          <a:xfrm>
            <a:off x="5090701" y="2015908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자유형 53"/>
          <p:cNvSpPr/>
          <p:nvPr/>
        </p:nvSpPr>
        <p:spPr>
          <a:xfrm>
            <a:off x="4861714" y="2538420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601494" y="2150076"/>
            <a:ext cx="996940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48874" y="4764079"/>
            <a:ext cx="230218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대한 내용을 적어요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57" name="자유형 56"/>
          <p:cNvSpPr/>
          <p:nvPr/>
        </p:nvSpPr>
        <p:spPr>
          <a:xfrm>
            <a:off x="8300818" y="2015908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 57"/>
          <p:cNvSpPr/>
          <p:nvPr/>
        </p:nvSpPr>
        <p:spPr>
          <a:xfrm>
            <a:off x="8071831" y="2538420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8811611" y="2150076"/>
            <a:ext cx="996940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158991" y="4764079"/>
            <a:ext cx="230218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대한 내용을 적어요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27687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180996" y="440059"/>
            <a:ext cx="7589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3600" b="1" kern="0" dirty="0">
                <a:solidFill>
                  <a:srgbClr val="00B0F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 </a:t>
            </a:r>
            <a:r>
              <a:rPr lang="en-US" altLang="ko-KR" sz="900" kern="0" dirty="0" smtClean="0">
                <a:solidFill>
                  <a:srgbClr val="00B0F0"/>
                </a:solidFill>
              </a:rPr>
              <a:t>Enjoy </a:t>
            </a:r>
            <a:r>
              <a:rPr lang="en-US" altLang="ko-KR" sz="900" kern="0" dirty="0">
                <a:solidFill>
                  <a:srgbClr val="00B0F0"/>
                </a:solidFill>
              </a:rPr>
              <a:t>your stylish business and campus life with BIZCAM</a:t>
            </a:r>
            <a:endParaRPr lang="ko-KR" altLang="en-US" sz="6000" kern="0" dirty="0">
              <a:solidFill>
                <a:srgbClr val="00B0F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9019" y="269819"/>
            <a:ext cx="10736921" cy="6312600"/>
            <a:chOff x="799019" y="269819"/>
            <a:chExt cx="10736921" cy="6312600"/>
          </a:xfrm>
        </p:grpSpPr>
        <p:sp>
          <p:nvSpPr>
            <p:cNvPr id="3" name="양쪽 모서리가 둥근 사각형 2"/>
            <p:cNvSpPr/>
            <p:nvPr/>
          </p:nvSpPr>
          <p:spPr>
            <a:xfrm rot="16200000">
              <a:off x="3407384" y="-1460889"/>
              <a:ext cx="5340191" cy="10556921"/>
            </a:xfrm>
            <a:prstGeom prst="round2SameRect">
              <a:avLst>
                <a:gd name="adj1" fmla="val 7868"/>
                <a:gd name="adj2" fmla="val 0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799020" y="274573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대괄호 13"/>
            <p:cNvSpPr/>
            <p:nvPr/>
          </p:nvSpPr>
          <p:spPr>
            <a:xfrm flipH="1">
              <a:off x="11153964" y="364572"/>
              <a:ext cx="381976" cy="793627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79021" y="364573"/>
              <a:ext cx="10174943" cy="2739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0"/>
            </p:cNvCxnSpPr>
            <p:nvPr/>
          </p:nvCxnSpPr>
          <p:spPr>
            <a:xfrm>
              <a:off x="1180996" y="1149234"/>
              <a:ext cx="9972967" cy="8966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왼쪽 대괄호 21"/>
            <p:cNvSpPr/>
            <p:nvPr/>
          </p:nvSpPr>
          <p:spPr>
            <a:xfrm>
              <a:off x="799020" y="1149234"/>
              <a:ext cx="381976" cy="5338434"/>
            </a:xfrm>
            <a:prstGeom prst="leftBracket">
              <a:avLst>
                <a:gd name="adj" fmla="val 103069"/>
              </a:avLst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31" idx="2"/>
            </p:cNvCxnSpPr>
            <p:nvPr/>
          </p:nvCxnSpPr>
          <p:spPr>
            <a:xfrm>
              <a:off x="1180996" y="6492419"/>
              <a:ext cx="10174943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10323823" y="269819"/>
              <a:ext cx="628165" cy="872904"/>
              <a:chOff x="6236" y="337"/>
              <a:chExt cx="539" cy="749"/>
            </a:xfrm>
          </p:grpSpPr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6450" y="897"/>
                <a:ext cx="111" cy="124"/>
              </a:xfrm>
              <a:prstGeom prst="rect">
                <a:avLst/>
              </a:pr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6450" y="897"/>
                <a:ext cx="111" cy="38"/>
              </a:xfrm>
              <a:custGeom>
                <a:avLst/>
                <a:gdLst>
                  <a:gd name="T0" fmla="*/ 0 w 444"/>
                  <a:gd name="T1" fmla="*/ 59 h 154"/>
                  <a:gd name="T2" fmla="*/ 7 w 444"/>
                  <a:gd name="T3" fmla="*/ 62 h 154"/>
                  <a:gd name="T4" fmla="*/ 72 w 444"/>
                  <a:gd name="T5" fmla="*/ 94 h 154"/>
                  <a:gd name="T6" fmla="*/ 157 w 444"/>
                  <a:gd name="T7" fmla="*/ 125 h 154"/>
                  <a:gd name="T8" fmla="*/ 227 w 444"/>
                  <a:gd name="T9" fmla="*/ 140 h 154"/>
                  <a:gd name="T10" fmla="*/ 308 w 444"/>
                  <a:gd name="T11" fmla="*/ 152 h 154"/>
                  <a:gd name="T12" fmla="*/ 396 w 444"/>
                  <a:gd name="T13" fmla="*/ 154 h 154"/>
                  <a:gd name="T14" fmla="*/ 444 w 444"/>
                  <a:gd name="T15" fmla="*/ 149 h 154"/>
                  <a:gd name="T16" fmla="*/ 444 w 444"/>
                  <a:gd name="T17" fmla="*/ 0 h 154"/>
                  <a:gd name="T18" fmla="*/ 0 w 444"/>
                  <a:gd name="T19" fmla="*/ 0 h 154"/>
                  <a:gd name="T20" fmla="*/ 0 w 444"/>
                  <a:gd name="T21" fmla="*/ 59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4" h="154">
                    <a:moveTo>
                      <a:pt x="0" y="59"/>
                    </a:moveTo>
                    <a:lnTo>
                      <a:pt x="7" y="62"/>
                    </a:lnTo>
                    <a:lnTo>
                      <a:pt x="72" y="94"/>
                    </a:lnTo>
                    <a:lnTo>
                      <a:pt x="157" y="125"/>
                    </a:lnTo>
                    <a:lnTo>
                      <a:pt x="227" y="140"/>
                    </a:lnTo>
                    <a:lnTo>
                      <a:pt x="308" y="152"/>
                    </a:lnTo>
                    <a:lnTo>
                      <a:pt x="396" y="154"/>
                    </a:lnTo>
                    <a:lnTo>
                      <a:pt x="444" y="149"/>
                    </a:lnTo>
                    <a:lnTo>
                      <a:pt x="444" y="0"/>
                    </a:lnTo>
                    <a:lnTo>
                      <a:pt x="0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" name="Freeform 7"/>
              <p:cNvSpPr>
                <a:spLocks/>
              </p:cNvSpPr>
              <p:nvPr/>
            </p:nvSpPr>
            <p:spPr bwMode="auto">
              <a:xfrm>
                <a:off x="6236" y="642"/>
                <a:ext cx="108" cy="124"/>
              </a:xfrm>
              <a:custGeom>
                <a:avLst/>
                <a:gdLst>
                  <a:gd name="T0" fmla="*/ 432 w 432"/>
                  <a:gd name="T1" fmla="*/ 246 h 493"/>
                  <a:gd name="T2" fmla="*/ 432 w 432"/>
                  <a:gd name="T3" fmla="*/ 273 h 493"/>
                  <a:gd name="T4" fmla="*/ 423 w 432"/>
                  <a:gd name="T5" fmla="*/ 320 h 493"/>
                  <a:gd name="T6" fmla="*/ 407 w 432"/>
                  <a:gd name="T7" fmla="*/ 364 h 493"/>
                  <a:gd name="T8" fmla="*/ 384 w 432"/>
                  <a:gd name="T9" fmla="*/ 404 h 493"/>
                  <a:gd name="T10" fmla="*/ 354 w 432"/>
                  <a:gd name="T11" fmla="*/ 438 h 493"/>
                  <a:gd name="T12" fmla="*/ 320 w 432"/>
                  <a:gd name="T13" fmla="*/ 464 h 493"/>
                  <a:gd name="T14" fmla="*/ 281 w 432"/>
                  <a:gd name="T15" fmla="*/ 483 h 493"/>
                  <a:gd name="T16" fmla="*/ 239 w 432"/>
                  <a:gd name="T17" fmla="*/ 493 h 493"/>
                  <a:gd name="T18" fmla="*/ 216 w 432"/>
                  <a:gd name="T19" fmla="*/ 493 h 493"/>
                  <a:gd name="T20" fmla="*/ 195 w 432"/>
                  <a:gd name="T21" fmla="*/ 493 h 493"/>
                  <a:gd name="T22" fmla="*/ 152 w 432"/>
                  <a:gd name="T23" fmla="*/ 483 h 493"/>
                  <a:gd name="T24" fmla="*/ 113 w 432"/>
                  <a:gd name="T25" fmla="*/ 464 h 493"/>
                  <a:gd name="T26" fmla="*/ 78 w 432"/>
                  <a:gd name="T27" fmla="*/ 438 h 493"/>
                  <a:gd name="T28" fmla="*/ 49 w 432"/>
                  <a:gd name="T29" fmla="*/ 404 h 493"/>
                  <a:gd name="T30" fmla="*/ 26 w 432"/>
                  <a:gd name="T31" fmla="*/ 364 h 493"/>
                  <a:gd name="T32" fmla="*/ 9 w 432"/>
                  <a:gd name="T33" fmla="*/ 320 h 493"/>
                  <a:gd name="T34" fmla="*/ 1 w 432"/>
                  <a:gd name="T35" fmla="*/ 273 h 493"/>
                  <a:gd name="T36" fmla="*/ 0 w 432"/>
                  <a:gd name="T37" fmla="*/ 246 h 493"/>
                  <a:gd name="T38" fmla="*/ 1 w 432"/>
                  <a:gd name="T39" fmla="*/ 222 h 493"/>
                  <a:gd name="T40" fmla="*/ 9 w 432"/>
                  <a:gd name="T41" fmla="*/ 173 h 493"/>
                  <a:gd name="T42" fmla="*/ 26 w 432"/>
                  <a:gd name="T43" fmla="*/ 129 h 493"/>
                  <a:gd name="T44" fmla="*/ 49 w 432"/>
                  <a:gd name="T45" fmla="*/ 89 h 493"/>
                  <a:gd name="T46" fmla="*/ 78 w 432"/>
                  <a:gd name="T47" fmla="*/ 56 h 493"/>
                  <a:gd name="T48" fmla="*/ 113 w 432"/>
                  <a:gd name="T49" fmla="*/ 29 h 493"/>
                  <a:gd name="T50" fmla="*/ 152 w 432"/>
                  <a:gd name="T51" fmla="*/ 10 h 493"/>
                  <a:gd name="T52" fmla="*/ 195 w 432"/>
                  <a:gd name="T53" fmla="*/ 1 h 493"/>
                  <a:gd name="T54" fmla="*/ 216 w 432"/>
                  <a:gd name="T55" fmla="*/ 0 h 493"/>
                  <a:gd name="T56" fmla="*/ 239 w 432"/>
                  <a:gd name="T57" fmla="*/ 1 h 493"/>
                  <a:gd name="T58" fmla="*/ 281 w 432"/>
                  <a:gd name="T59" fmla="*/ 10 h 493"/>
                  <a:gd name="T60" fmla="*/ 320 w 432"/>
                  <a:gd name="T61" fmla="*/ 29 h 493"/>
                  <a:gd name="T62" fmla="*/ 354 w 432"/>
                  <a:gd name="T63" fmla="*/ 56 h 493"/>
                  <a:gd name="T64" fmla="*/ 384 w 432"/>
                  <a:gd name="T65" fmla="*/ 89 h 493"/>
                  <a:gd name="T66" fmla="*/ 407 w 432"/>
                  <a:gd name="T67" fmla="*/ 129 h 493"/>
                  <a:gd name="T68" fmla="*/ 423 w 432"/>
                  <a:gd name="T69" fmla="*/ 173 h 493"/>
                  <a:gd name="T70" fmla="*/ 432 w 432"/>
                  <a:gd name="T71" fmla="*/ 222 h 493"/>
                  <a:gd name="T72" fmla="*/ 432 w 432"/>
                  <a:gd name="T73" fmla="*/ 246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2" h="493">
                    <a:moveTo>
                      <a:pt x="432" y="246"/>
                    </a:moveTo>
                    <a:lnTo>
                      <a:pt x="432" y="273"/>
                    </a:lnTo>
                    <a:lnTo>
                      <a:pt x="423" y="320"/>
                    </a:lnTo>
                    <a:lnTo>
                      <a:pt x="407" y="364"/>
                    </a:lnTo>
                    <a:lnTo>
                      <a:pt x="384" y="404"/>
                    </a:lnTo>
                    <a:lnTo>
                      <a:pt x="354" y="438"/>
                    </a:lnTo>
                    <a:lnTo>
                      <a:pt x="320" y="464"/>
                    </a:lnTo>
                    <a:lnTo>
                      <a:pt x="281" y="483"/>
                    </a:lnTo>
                    <a:lnTo>
                      <a:pt x="239" y="493"/>
                    </a:lnTo>
                    <a:lnTo>
                      <a:pt x="216" y="493"/>
                    </a:lnTo>
                    <a:lnTo>
                      <a:pt x="195" y="493"/>
                    </a:lnTo>
                    <a:lnTo>
                      <a:pt x="152" y="483"/>
                    </a:lnTo>
                    <a:lnTo>
                      <a:pt x="113" y="464"/>
                    </a:lnTo>
                    <a:lnTo>
                      <a:pt x="78" y="438"/>
                    </a:lnTo>
                    <a:lnTo>
                      <a:pt x="49" y="404"/>
                    </a:lnTo>
                    <a:lnTo>
                      <a:pt x="26" y="364"/>
                    </a:lnTo>
                    <a:lnTo>
                      <a:pt x="9" y="320"/>
                    </a:lnTo>
                    <a:lnTo>
                      <a:pt x="1" y="273"/>
                    </a:lnTo>
                    <a:lnTo>
                      <a:pt x="0" y="246"/>
                    </a:lnTo>
                    <a:lnTo>
                      <a:pt x="1" y="222"/>
                    </a:lnTo>
                    <a:lnTo>
                      <a:pt x="9" y="173"/>
                    </a:lnTo>
                    <a:lnTo>
                      <a:pt x="26" y="129"/>
                    </a:lnTo>
                    <a:lnTo>
                      <a:pt x="49" y="89"/>
                    </a:lnTo>
                    <a:lnTo>
                      <a:pt x="78" y="56"/>
                    </a:lnTo>
                    <a:lnTo>
                      <a:pt x="113" y="29"/>
                    </a:lnTo>
                    <a:lnTo>
                      <a:pt x="152" y="10"/>
                    </a:lnTo>
                    <a:lnTo>
                      <a:pt x="195" y="1"/>
                    </a:lnTo>
                    <a:lnTo>
                      <a:pt x="216" y="0"/>
                    </a:lnTo>
                    <a:lnTo>
                      <a:pt x="239" y="1"/>
                    </a:lnTo>
                    <a:lnTo>
                      <a:pt x="281" y="10"/>
                    </a:lnTo>
                    <a:lnTo>
                      <a:pt x="320" y="29"/>
                    </a:lnTo>
                    <a:lnTo>
                      <a:pt x="354" y="56"/>
                    </a:lnTo>
                    <a:lnTo>
                      <a:pt x="384" y="89"/>
                    </a:lnTo>
                    <a:lnTo>
                      <a:pt x="407" y="129"/>
                    </a:lnTo>
                    <a:lnTo>
                      <a:pt x="423" y="173"/>
                    </a:lnTo>
                    <a:lnTo>
                      <a:pt x="432" y="222"/>
                    </a:lnTo>
                    <a:lnTo>
                      <a:pt x="432" y="246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" name="Freeform 8"/>
              <p:cNvSpPr>
                <a:spLocks/>
              </p:cNvSpPr>
              <p:nvPr/>
            </p:nvSpPr>
            <p:spPr bwMode="auto">
              <a:xfrm>
                <a:off x="6667" y="642"/>
                <a:ext cx="108" cy="124"/>
              </a:xfrm>
              <a:custGeom>
                <a:avLst/>
                <a:gdLst>
                  <a:gd name="T0" fmla="*/ 434 w 434"/>
                  <a:gd name="T1" fmla="*/ 246 h 493"/>
                  <a:gd name="T2" fmla="*/ 432 w 434"/>
                  <a:gd name="T3" fmla="*/ 273 h 493"/>
                  <a:gd name="T4" fmla="*/ 423 w 434"/>
                  <a:gd name="T5" fmla="*/ 320 h 493"/>
                  <a:gd name="T6" fmla="*/ 408 w 434"/>
                  <a:gd name="T7" fmla="*/ 364 h 493"/>
                  <a:gd name="T8" fmla="*/ 384 w 434"/>
                  <a:gd name="T9" fmla="*/ 404 h 493"/>
                  <a:gd name="T10" fmla="*/ 354 w 434"/>
                  <a:gd name="T11" fmla="*/ 438 h 493"/>
                  <a:gd name="T12" fmla="*/ 320 w 434"/>
                  <a:gd name="T13" fmla="*/ 464 h 493"/>
                  <a:gd name="T14" fmla="*/ 281 w 434"/>
                  <a:gd name="T15" fmla="*/ 483 h 493"/>
                  <a:gd name="T16" fmla="*/ 239 w 434"/>
                  <a:gd name="T17" fmla="*/ 493 h 493"/>
                  <a:gd name="T18" fmla="*/ 216 w 434"/>
                  <a:gd name="T19" fmla="*/ 493 h 493"/>
                  <a:gd name="T20" fmla="*/ 195 w 434"/>
                  <a:gd name="T21" fmla="*/ 493 h 493"/>
                  <a:gd name="T22" fmla="*/ 152 w 434"/>
                  <a:gd name="T23" fmla="*/ 483 h 493"/>
                  <a:gd name="T24" fmla="*/ 113 w 434"/>
                  <a:gd name="T25" fmla="*/ 464 h 493"/>
                  <a:gd name="T26" fmla="*/ 79 w 434"/>
                  <a:gd name="T27" fmla="*/ 438 h 493"/>
                  <a:gd name="T28" fmla="*/ 50 w 434"/>
                  <a:gd name="T29" fmla="*/ 404 h 493"/>
                  <a:gd name="T30" fmla="*/ 26 w 434"/>
                  <a:gd name="T31" fmla="*/ 364 h 493"/>
                  <a:gd name="T32" fmla="*/ 10 w 434"/>
                  <a:gd name="T33" fmla="*/ 320 h 493"/>
                  <a:gd name="T34" fmla="*/ 1 w 434"/>
                  <a:gd name="T35" fmla="*/ 273 h 493"/>
                  <a:gd name="T36" fmla="*/ 0 w 434"/>
                  <a:gd name="T37" fmla="*/ 246 h 493"/>
                  <a:gd name="T38" fmla="*/ 1 w 434"/>
                  <a:gd name="T39" fmla="*/ 222 h 493"/>
                  <a:gd name="T40" fmla="*/ 10 w 434"/>
                  <a:gd name="T41" fmla="*/ 173 h 493"/>
                  <a:gd name="T42" fmla="*/ 26 w 434"/>
                  <a:gd name="T43" fmla="*/ 129 h 493"/>
                  <a:gd name="T44" fmla="*/ 50 w 434"/>
                  <a:gd name="T45" fmla="*/ 89 h 493"/>
                  <a:gd name="T46" fmla="*/ 79 w 434"/>
                  <a:gd name="T47" fmla="*/ 56 h 493"/>
                  <a:gd name="T48" fmla="*/ 113 w 434"/>
                  <a:gd name="T49" fmla="*/ 29 h 493"/>
                  <a:gd name="T50" fmla="*/ 152 w 434"/>
                  <a:gd name="T51" fmla="*/ 10 h 493"/>
                  <a:gd name="T52" fmla="*/ 195 w 434"/>
                  <a:gd name="T53" fmla="*/ 1 h 493"/>
                  <a:gd name="T54" fmla="*/ 216 w 434"/>
                  <a:gd name="T55" fmla="*/ 0 h 493"/>
                  <a:gd name="T56" fmla="*/ 239 w 434"/>
                  <a:gd name="T57" fmla="*/ 1 h 493"/>
                  <a:gd name="T58" fmla="*/ 281 w 434"/>
                  <a:gd name="T59" fmla="*/ 10 h 493"/>
                  <a:gd name="T60" fmla="*/ 320 w 434"/>
                  <a:gd name="T61" fmla="*/ 29 h 493"/>
                  <a:gd name="T62" fmla="*/ 354 w 434"/>
                  <a:gd name="T63" fmla="*/ 56 h 493"/>
                  <a:gd name="T64" fmla="*/ 384 w 434"/>
                  <a:gd name="T65" fmla="*/ 89 h 493"/>
                  <a:gd name="T66" fmla="*/ 408 w 434"/>
                  <a:gd name="T67" fmla="*/ 129 h 493"/>
                  <a:gd name="T68" fmla="*/ 423 w 434"/>
                  <a:gd name="T69" fmla="*/ 173 h 493"/>
                  <a:gd name="T70" fmla="*/ 432 w 434"/>
                  <a:gd name="T71" fmla="*/ 222 h 493"/>
                  <a:gd name="T72" fmla="*/ 434 w 434"/>
                  <a:gd name="T73" fmla="*/ 246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4" h="493">
                    <a:moveTo>
                      <a:pt x="434" y="246"/>
                    </a:moveTo>
                    <a:lnTo>
                      <a:pt x="432" y="273"/>
                    </a:lnTo>
                    <a:lnTo>
                      <a:pt x="423" y="320"/>
                    </a:lnTo>
                    <a:lnTo>
                      <a:pt x="408" y="364"/>
                    </a:lnTo>
                    <a:lnTo>
                      <a:pt x="384" y="404"/>
                    </a:lnTo>
                    <a:lnTo>
                      <a:pt x="354" y="438"/>
                    </a:lnTo>
                    <a:lnTo>
                      <a:pt x="320" y="464"/>
                    </a:lnTo>
                    <a:lnTo>
                      <a:pt x="281" y="483"/>
                    </a:lnTo>
                    <a:lnTo>
                      <a:pt x="239" y="493"/>
                    </a:lnTo>
                    <a:lnTo>
                      <a:pt x="216" y="493"/>
                    </a:lnTo>
                    <a:lnTo>
                      <a:pt x="195" y="493"/>
                    </a:lnTo>
                    <a:lnTo>
                      <a:pt x="152" y="483"/>
                    </a:lnTo>
                    <a:lnTo>
                      <a:pt x="113" y="464"/>
                    </a:lnTo>
                    <a:lnTo>
                      <a:pt x="79" y="438"/>
                    </a:lnTo>
                    <a:lnTo>
                      <a:pt x="50" y="404"/>
                    </a:lnTo>
                    <a:lnTo>
                      <a:pt x="26" y="364"/>
                    </a:lnTo>
                    <a:lnTo>
                      <a:pt x="10" y="320"/>
                    </a:lnTo>
                    <a:lnTo>
                      <a:pt x="1" y="273"/>
                    </a:lnTo>
                    <a:lnTo>
                      <a:pt x="0" y="246"/>
                    </a:lnTo>
                    <a:lnTo>
                      <a:pt x="1" y="222"/>
                    </a:lnTo>
                    <a:lnTo>
                      <a:pt x="10" y="173"/>
                    </a:lnTo>
                    <a:lnTo>
                      <a:pt x="26" y="129"/>
                    </a:lnTo>
                    <a:lnTo>
                      <a:pt x="50" y="89"/>
                    </a:lnTo>
                    <a:lnTo>
                      <a:pt x="79" y="56"/>
                    </a:lnTo>
                    <a:lnTo>
                      <a:pt x="113" y="29"/>
                    </a:lnTo>
                    <a:lnTo>
                      <a:pt x="152" y="10"/>
                    </a:lnTo>
                    <a:lnTo>
                      <a:pt x="195" y="1"/>
                    </a:lnTo>
                    <a:lnTo>
                      <a:pt x="216" y="0"/>
                    </a:lnTo>
                    <a:lnTo>
                      <a:pt x="239" y="1"/>
                    </a:lnTo>
                    <a:lnTo>
                      <a:pt x="281" y="10"/>
                    </a:lnTo>
                    <a:lnTo>
                      <a:pt x="320" y="29"/>
                    </a:lnTo>
                    <a:lnTo>
                      <a:pt x="354" y="56"/>
                    </a:lnTo>
                    <a:lnTo>
                      <a:pt x="384" y="89"/>
                    </a:lnTo>
                    <a:lnTo>
                      <a:pt x="408" y="129"/>
                    </a:lnTo>
                    <a:lnTo>
                      <a:pt x="423" y="173"/>
                    </a:lnTo>
                    <a:lnTo>
                      <a:pt x="432" y="222"/>
                    </a:lnTo>
                    <a:lnTo>
                      <a:pt x="434" y="246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6290" y="428"/>
                <a:ext cx="431" cy="489"/>
              </a:xfrm>
              <a:custGeom>
                <a:avLst/>
                <a:gdLst>
                  <a:gd name="T0" fmla="*/ 1720 w 1721"/>
                  <a:gd name="T1" fmla="*/ 596 h 1953"/>
                  <a:gd name="T2" fmla="*/ 1702 w 1721"/>
                  <a:gd name="T3" fmla="*/ 468 h 1953"/>
                  <a:gd name="T4" fmla="*/ 1657 w 1721"/>
                  <a:gd name="T5" fmla="*/ 350 h 1953"/>
                  <a:gd name="T6" fmla="*/ 1586 w 1721"/>
                  <a:gd name="T7" fmla="*/ 246 h 1953"/>
                  <a:gd name="T8" fmla="*/ 1487 w 1721"/>
                  <a:gd name="T9" fmla="*/ 158 h 1953"/>
                  <a:gd name="T10" fmla="*/ 1360 w 1721"/>
                  <a:gd name="T11" fmla="*/ 88 h 1953"/>
                  <a:gd name="T12" fmla="*/ 1204 w 1721"/>
                  <a:gd name="T13" fmla="*/ 37 h 1953"/>
                  <a:gd name="T14" fmla="*/ 1020 w 1721"/>
                  <a:gd name="T15" fmla="*/ 7 h 1953"/>
                  <a:gd name="T16" fmla="*/ 860 w 1721"/>
                  <a:gd name="T17" fmla="*/ 0 h 1953"/>
                  <a:gd name="T18" fmla="*/ 702 w 1721"/>
                  <a:gd name="T19" fmla="*/ 7 h 1953"/>
                  <a:gd name="T20" fmla="*/ 516 w 1721"/>
                  <a:gd name="T21" fmla="*/ 37 h 1953"/>
                  <a:gd name="T22" fmla="*/ 361 w 1721"/>
                  <a:gd name="T23" fmla="*/ 88 h 1953"/>
                  <a:gd name="T24" fmla="*/ 234 w 1721"/>
                  <a:gd name="T25" fmla="*/ 158 h 1953"/>
                  <a:gd name="T26" fmla="*/ 136 w 1721"/>
                  <a:gd name="T27" fmla="*/ 246 h 1953"/>
                  <a:gd name="T28" fmla="*/ 65 w 1721"/>
                  <a:gd name="T29" fmla="*/ 350 h 1953"/>
                  <a:gd name="T30" fmla="*/ 19 w 1721"/>
                  <a:gd name="T31" fmla="*/ 468 h 1953"/>
                  <a:gd name="T32" fmla="*/ 0 w 1721"/>
                  <a:gd name="T33" fmla="*/ 596 h 1953"/>
                  <a:gd name="T34" fmla="*/ 0 w 1721"/>
                  <a:gd name="T35" fmla="*/ 704 h 1953"/>
                  <a:gd name="T36" fmla="*/ 8 w 1721"/>
                  <a:gd name="T37" fmla="*/ 1045 h 1953"/>
                  <a:gd name="T38" fmla="*/ 40 w 1721"/>
                  <a:gd name="T39" fmla="*/ 1264 h 1953"/>
                  <a:gd name="T40" fmla="*/ 104 w 1721"/>
                  <a:gd name="T41" fmla="*/ 1482 h 1953"/>
                  <a:gd name="T42" fmla="*/ 215 w 1721"/>
                  <a:gd name="T43" fmla="*/ 1677 h 1953"/>
                  <a:gd name="T44" fmla="*/ 360 w 1721"/>
                  <a:gd name="T45" fmla="*/ 1816 h 1953"/>
                  <a:gd name="T46" fmla="*/ 466 w 1721"/>
                  <a:gd name="T47" fmla="*/ 1876 h 1953"/>
                  <a:gd name="T48" fmla="*/ 592 w 1721"/>
                  <a:gd name="T49" fmla="*/ 1921 h 1953"/>
                  <a:gd name="T50" fmla="*/ 737 w 1721"/>
                  <a:gd name="T51" fmla="*/ 1948 h 1953"/>
                  <a:gd name="T52" fmla="*/ 860 w 1721"/>
                  <a:gd name="T53" fmla="*/ 1953 h 1953"/>
                  <a:gd name="T54" fmla="*/ 985 w 1721"/>
                  <a:gd name="T55" fmla="*/ 1948 h 1953"/>
                  <a:gd name="T56" fmla="*/ 1130 w 1721"/>
                  <a:gd name="T57" fmla="*/ 1921 h 1953"/>
                  <a:gd name="T58" fmla="*/ 1254 w 1721"/>
                  <a:gd name="T59" fmla="*/ 1876 h 1953"/>
                  <a:gd name="T60" fmla="*/ 1360 w 1721"/>
                  <a:gd name="T61" fmla="*/ 1816 h 1953"/>
                  <a:gd name="T62" fmla="*/ 1506 w 1721"/>
                  <a:gd name="T63" fmla="*/ 1677 h 1953"/>
                  <a:gd name="T64" fmla="*/ 1617 w 1721"/>
                  <a:gd name="T65" fmla="*/ 1482 h 1953"/>
                  <a:gd name="T66" fmla="*/ 1682 w 1721"/>
                  <a:gd name="T67" fmla="*/ 1264 h 1953"/>
                  <a:gd name="T68" fmla="*/ 1712 w 1721"/>
                  <a:gd name="T69" fmla="*/ 1045 h 1953"/>
                  <a:gd name="T70" fmla="*/ 1721 w 1721"/>
                  <a:gd name="T71" fmla="*/ 704 h 1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721" h="1953">
                    <a:moveTo>
                      <a:pt x="1721" y="630"/>
                    </a:moveTo>
                    <a:lnTo>
                      <a:pt x="1720" y="596"/>
                    </a:lnTo>
                    <a:lnTo>
                      <a:pt x="1715" y="530"/>
                    </a:lnTo>
                    <a:lnTo>
                      <a:pt x="1702" y="468"/>
                    </a:lnTo>
                    <a:lnTo>
                      <a:pt x="1683" y="407"/>
                    </a:lnTo>
                    <a:lnTo>
                      <a:pt x="1657" y="350"/>
                    </a:lnTo>
                    <a:lnTo>
                      <a:pt x="1624" y="296"/>
                    </a:lnTo>
                    <a:lnTo>
                      <a:pt x="1586" y="246"/>
                    </a:lnTo>
                    <a:lnTo>
                      <a:pt x="1539" y="200"/>
                    </a:lnTo>
                    <a:lnTo>
                      <a:pt x="1487" y="158"/>
                    </a:lnTo>
                    <a:lnTo>
                      <a:pt x="1427" y="120"/>
                    </a:lnTo>
                    <a:lnTo>
                      <a:pt x="1360" y="88"/>
                    </a:lnTo>
                    <a:lnTo>
                      <a:pt x="1286" y="59"/>
                    </a:lnTo>
                    <a:lnTo>
                      <a:pt x="1204" y="37"/>
                    </a:lnTo>
                    <a:lnTo>
                      <a:pt x="1116" y="18"/>
                    </a:lnTo>
                    <a:lnTo>
                      <a:pt x="1020" y="7"/>
                    </a:lnTo>
                    <a:lnTo>
                      <a:pt x="916" y="0"/>
                    </a:lnTo>
                    <a:lnTo>
                      <a:pt x="860" y="0"/>
                    </a:lnTo>
                    <a:lnTo>
                      <a:pt x="806" y="0"/>
                    </a:lnTo>
                    <a:lnTo>
                      <a:pt x="702" y="7"/>
                    </a:lnTo>
                    <a:lnTo>
                      <a:pt x="606" y="18"/>
                    </a:lnTo>
                    <a:lnTo>
                      <a:pt x="516" y="37"/>
                    </a:lnTo>
                    <a:lnTo>
                      <a:pt x="436" y="59"/>
                    </a:lnTo>
                    <a:lnTo>
                      <a:pt x="361" y="88"/>
                    </a:lnTo>
                    <a:lnTo>
                      <a:pt x="294" y="120"/>
                    </a:lnTo>
                    <a:lnTo>
                      <a:pt x="234" y="158"/>
                    </a:lnTo>
                    <a:lnTo>
                      <a:pt x="181" y="200"/>
                    </a:lnTo>
                    <a:lnTo>
                      <a:pt x="136" y="246"/>
                    </a:lnTo>
                    <a:lnTo>
                      <a:pt x="96" y="296"/>
                    </a:lnTo>
                    <a:lnTo>
                      <a:pt x="65" y="350"/>
                    </a:lnTo>
                    <a:lnTo>
                      <a:pt x="39" y="407"/>
                    </a:lnTo>
                    <a:lnTo>
                      <a:pt x="19" y="468"/>
                    </a:lnTo>
                    <a:lnTo>
                      <a:pt x="7" y="530"/>
                    </a:lnTo>
                    <a:lnTo>
                      <a:pt x="0" y="596"/>
                    </a:lnTo>
                    <a:lnTo>
                      <a:pt x="0" y="630"/>
                    </a:lnTo>
                    <a:lnTo>
                      <a:pt x="0" y="704"/>
                    </a:lnTo>
                    <a:lnTo>
                      <a:pt x="0" y="886"/>
                    </a:lnTo>
                    <a:lnTo>
                      <a:pt x="8" y="1045"/>
                    </a:lnTo>
                    <a:lnTo>
                      <a:pt x="21" y="1153"/>
                    </a:lnTo>
                    <a:lnTo>
                      <a:pt x="40" y="1264"/>
                    </a:lnTo>
                    <a:lnTo>
                      <a:pt x="67" y="1374"/>
                    </a:lnTo>
                    <a:lnTo>
                      <a:pt x="104" y="1482"/>
                    </a:lnTo>
                    <a:lnTo>
                      <a:pt x="153" y="1583"/>
                    </a:lnTo>
                    <a:lnTo>
                      <a:pt x="215" y="1677"/>
                    </a:lnTo>
                    <a:lnTo>
                      <a:pt x="292" y="1761"/>
                    </a:lnTo>
                    <a:lnTo>
                      <a:pt x="360" y="1816"/>
                    </a:lnTo>
                    <a:lnTo>
                      <a:pt x="411" y="1848"/>
                    </a:lnTo>
                    <a:lnTo>
                      <a:pt x="466" y="1876"/>
                    </a:lnTo>
                    <a:lnTo>
                      <a:pt x="526" y="1901"/>
                    </a:lnTo>
                    <a:lnTo>
                      <a:pt x="592" y="1921"/>
                    </a:lnTo>
                    <a:lnTo>
                      <a:pt x="662" y="1937"/>
                    </a:lnTo>
                    <a:lnTo>
                      <a:pt x="737" y="1948"/>
                    </a:lnTo>
                    <a:lnTo>
                      <a:pt x="818" y="1953"/>
                    </a:lnTo>
                    <a:lnTo>
                      <a:pt x="860" y="1953"/>
                    </a:lnTo>
                    <a:lnTo>
                      <a:pt x="903" y="1953"/>
                    </a:lnTo>
                    <a:lnTo>
                      <a:pt x="985" y="1948"/>
                    </a:lnTo>
                    <a:lnTo>
                      <a:pt x="1059" y="1937"/>
                    </a:lnTo>
                    <a:lnTo>
                      <a:pt x="1130" y="1921"/>
                    </a:lnTo>
                    <a:lnTo>
                      <a:pt x="1194" y="1901"/>
                    </a:lnTo>
                    <a:lnTo>
                      <a:pt x="1254" y="1876"/>
                    </a:lnTo>
                    <a:lnTo>
                      <a:pt x="1309" y="1848"/>
                    </a:lnTo>
                    <a:lnTo>
                      <a:pt x="1360" y="1816"/>
                    </a:lnTo>
                    <a:lnTo>
                      <a:pt x="1429" y="1761"/>
                    </a:lnTo>
                    <a:lnTo>
                      <a:pt x="1506" y="1677"/>
                    </a:lnTo>
                    <a:lnTo>
                      <a:pt x="1569" y="1583"/>
                    </a:lnTo>
                    <a:lnTo>
                      <a:pt x="1617" y="1482"/>
                    </a:lnTo>
                    <a:lnTo>
                      <a:pt x="1655" y="1374"/>
                    </a:lnTo>
                    <a:lnTo>
                      <a:pt x="1682" y="1264"/>
                    </a:lnTo>
                    <a:lnTo>
                      <a:pt x="1701" y="1153"/>
                    </a:lnTo>
                    <a:lnTo>
                      <a:pt x="1712" y="1045"/>
                    </a:lnTo>
                    <a:lnTo>
                      <a:pt x="1721" y="886"/>
                    </a:lnTo>
                    <a:lnTo>
                      <a:pt x="1721" y="704"/>
                    </a:lnTo>
                    <a:lnTo>
                      <a:pt x="1721" y="630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6377" y="664"/>
                <a:ext cx="47" cy="51"/>
              </a:xfrm>
              <a:custGeom>
                <a:avLst/>
                <a:gdLst>
                  <a:gd name="T0" fmla="*/ 185 w 185"/>
                  <a:gd name="T1" fmla="*/ 102 h 204"/>
                  <a:gd name="T2" fmla="*/ 184 w 185"/>
                  <a:gd name="T3" fmla="*/ 122 h 204"/>
                  <a:gd name="T4" fmla="*/ 171 w 185"/>
                  <a:gd name="T5" fmla="*/ 159 h 204"/>
                  <a:gd name="T6" fmla="*/ 145 w 185"/>
                  <a:gd name="T7" fmla="*/ 187 h 204"/>
                  <a:gd name="T8" fmla="*/ 112 w 185"/>
                  <a:gd name="T9" fmla="*/ 202 h 204"/>
                  <a:gd name="T10" fmla="*/ 93 w 185"/>
                  <a:gd name="T11" fmla="*/ 204 h 204"/>
                  <a:gd name="T12" fmla="*/ 73 w 185"/>
                  <a:gd name="T13" fmla="*/ 202 h 204"/>
                  <a:gd name="T14" fmla="*/ 40 w 185"/>
                  <a:gd name="T15" fmla="*/ 187 h 204"/>
                  <a:gd name="T16" fmla="*/ 14 w 185"/>
                  <a:gd name="T17" fmla="*/ 159 h 204"/>
                  <a:gd name="T18" fmla="*/ 1 w 185"/>
                  <a:gd name="T19" fmla="*/ 122 h 204"/>
                  <a:gd name="T20" fmla="*/ 0 w 185"/>
                  <a:gd name="T21" fmla="*/ 102 h 204"/>
                  <a:gd name="T22" fmla="*/ 1 w 185"/>
                  <a:gd name="T23" fmla="*/ 81 h 204"/>
                  <a:gd name="T24" fmla="*/ 14 w 185"/>
                  <a:gd name="T25" fmla="*/ 44 h 204"/>
                  <a:gd name="T26" fmla="*/ 40 w 185"/>
                  <a:gd name="T27" fmla="*/ 17 h 204"/>
                  <a:gd name="T28" fmla="*/ 73 w 185"/>
                  <a:gd name="T29" fmla="*/ 1 h 204"/>
                  <a:gd name="T30" fmla="*/ 93 w 185"/>
                  <a:gd name="T31" fmla="*/ 0 h 204"/>
                  <a:gd name="T32" fmla="*/ 112 w 185"/>
                  <a:gd name="T33" fmla="*/ 1 h 204"/>
                  <a:gd name="T34" fmla="*/ 145 w 185"/>
                  <a:gd name="T35" fmla="*/ 17 h 204"/>
                  <a:gd name="T36" fmla="*/ 171 w 185"/>
                  <a:gd name="T37" fmla="*/ 44 h 204"/>
                  <a:gd name="T38" fmla="*/ 184 w 185"/>
                  <a:gd name="T39" fmla="*/ 81 h 204"/>
                  <a:gd name="T40" fmla="*/ 185 w 185"/>
                  <a:gd name="T41" fmla="*/ 1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5" h="204">
                    <a:moveTo>
                      <a:pt x="185" y="102"/>
                    </a:moveTo>
                    <a:lnTo>
                      <a:pt x="184" y="122"/>
                    </a:lnTo>
                    <a:lnTo>
                      <a:pt x="171" y="159"/>
                    </a:lnTo>
                    <a:lnTo>
                      <a:pt x="145" y="187"/>
                    </a:lnTo>
                    <a:lnTo>
                      <a:pt x="112" y="202"/>
                    </a:lnTo>
                    <a:lnTo>
                      <a:pt x="93" y="204"/>
                    </a:lnTo>
                    <a:lnTo>
                      <a:pt x="73" y="202"/>
                    </a:lnTo>
                    <a:lnTo>
                      <a:pt x="40" y="187"/>
                    </a:lnTo>
                    <a:lnTo>
                      <a:pt x="14" y="159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1" y="81"/>
                    </a:lnTo>
                    <a:lnTo>
                      <a:pt x="14" y="44"/>
                    </a:lnTo>
                    <a:lnTo>
                      <a:pt x="40" y="17"/>
                    </a:lnTo>
                    <a:lnTo>
                      <a:pt x="73" y="1"/>
                    </a:lnTo>
                    <a:lnTo>
                      <a:pt x="93" y="0"/>
                    </a:lnTo>
                    <a:lnTo>
                      <a:pt x="112" y="1"/>
                    </a:lnTo>
                    <a:lnTo>
                      <a:pt x="145" y="17"/>
                    </a:lnTo>
                    <a:lnTo>
                      <a:pt x="171" y="44"/>
                    </a:lnTo>
                    <a:lnTo>
                      <a:pt x="184" y="81"/>
                    </a:lnTo>
                    <a:lnTo>
                      <a:pt x="185" y="102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auto">
              <a:xfrm>
                <a:off x="6384" y="671"/>
                <a:ext cx="14" cy="14"/>
              </a:xfrm>
              <a:custGeom>
                <a:avLst/>
                <a:gdLst>
                  <a:gd name="T0" fmla="*/ 55 w 55"/>
                  <a:gd name="T1" fmla="*/ 28 h 57"/>
                  <a:gd name="T2" fmla="*/ 53 w 55"/>
                  <a:gd name="T3" fmla="*/ 40 h 57"/>
                  <a:gd name="T4" fmla="*/ 38 w 55"/>
                  <a:gd name="T5" fmla="*/ 54 h 57"/>
                  <a:gd name="T6" fmla="*/ 27 w 55"/>
                  <a:gd name="T7" fmla="*/ 57 h 57"/>
                  <a:gd name="T8" fmla="*/ 15 w 55"/>
                  <a:gd name="T9" fmla="*/ 54 h 57"/>
                  <a:gd name="T10" fmla="*/ 1 w 55"/>
                  <a:gd name="T11" fmla="*/ 40 h 57"/>
                  <a:gd name="T12" fmla="*/ 0 w 55"/>
                  <a:gd name="T13" fmla="*/ 28 h 57"/>
                  <a:gd name="T14" fmla="*/ 1 w 55"/>
                  <a:gd name="T15" fmla="*/ 17 h 57"/>
                  <a:gd name="T16" fmla="*/ 15 w 55"/>
                  <a:gd name="T17" fmla="*/ 2 h 57"/>
                  <a:gd name="T18" fmla="*/ 27 w 55"/>
                  <a:gd name="T19" fmla="*/ 0 h 57"/>
                  <a:gd name="T20" fmla="*/ 38 w 55"/>
                  <a:gd name="T21" fmla="*/ 2 h 57"/>
                  <a:gd name="T22" fmla="*/ 53 w 55"/>
                  <a:gd name="T23" fmla="*/ 17 h 57"/>
                  <a:gd name="T24" fmla="*/ 55 w 55"/>
                  <a:gd name="T25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57">
                    <a:moveTo>
                      <a:pt x="55" y="28"/>
                    </a:moveTo>
                    <a:lnTo>
                      <a:pt x="53" y="40"/>
                    </a:lnTo>
                    <a:lnTo>
                      <a:pt x="38" y="54"/>
                    </a:lnTo>
                    <a:lnTo>
                      <a:pt x="27" y="57"/>
                    </a:lnTo>
                    <a:lnTo>
                      <a:pt x="15" y="54"/>
                    </a:lnTo>
                    <a:lnTo>
                      <a:pt x="1" y="40"/>
                    </a:lnTo>
                    <a:lnTo>
                      <a:pt x="0" y="28"/>
                    </a:lnTo>
                    <a:lnTo>
                      <a:pt x="1" y="17"/>
                    </a:lnTo>
                    <a:lnTo>
                      <a:pt x="15" y="2"/>
                    </a:lnTo>
                    <a:lnTo>
                      <a:pt x="27" y="0"/>
                    </a:lnTo>
                    <a:lnTo>
                      <a:pt x="38" y="2"/>
                    </a:lnTo>
                    <a:lnTo>
                      <a:pt x="53" y="17"/>
                    </a:lnTo>
                    <a:lnTo>
                      <a:pt x="55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auto">
              <a:xfrm>
                <a:off x="6361" y="595"/>
                <a:ext cx="76" cy="34"/>
              </a:xfrm>
              <a:custGeom>
                <a:avLst/>
                <a:gdLst>
                  <a:gd name="T0" fmla="*/ 9 w 306"/>
                  <a:gd name="T1" fmla="*/ 121 h 132"/>
                  <a:gd name="T2" fmla="*/ 18 w 306"/>
                  <a:gd name="T3" fmla="*/ 124 h 132"/>
                  <a:gd name="T4" fmla="*/ 37 w 306"/>
                  <a:gd name="T5" fmla="*/ 123 h 132"/>
                  <a:gd name="T6" fmla="*/ 73 w 306"/>
                  <a:gd name="T7" fmla="*/ 112 h 132"/>
                  <a:gd name="T8" fmla="*/ 120 w 306"/>
                  <a:gd name="T9" fmla="*/ 99 h 132"/>
                  <a:gd name="T10" fmla="*/ 159 w 306"/>
                  <a:gd name="T11" fmla="*/ 95 h 132"/>
                  <a:gd name="T12" fmla="*/ 204 w 306"/>
                  <a:gd name="T13" fmla="*/ 100 h 132"/>
                  <a:gd name="T14" fmla="*/ 257 w 306"/>
                  <a:gd name="T15" fmla="*/ 116 h 132"/>
                  <a:gd name="T16" fmla="*/ 286 w 306"/>
                  <a:gd name="T17" fmla="*/ 131 h 132"/>
                  <a:gd name="T18" fmla="*/ 292 w 306"/>
                  <a:gd name="T19" fmla="*/ 132 h 132"/>
                  <a:gd name="T20" fmla="*/ 300 w 306"/>
                  <a:gd name="T21" fmla="*/ 124 h 132"/>
                  <a:gd name="T22" fmla="*/ 306 w 306"/>
                  <a:gd name="T23" fmla="*/ 107 h 132"/>
                  <a:gd name="T24" fmla="*/ 303 w 306"/>
                  <a:gd name="T25" fmla="*/ 83 h 132"/>
                  <a:gd name="T26" fmla="*/ 293 w 306"/>
                  <a:gd name="T27" fmla="*/ 57 h 132"/>
                  <a:gd name="T28" fmla="*/ 273 w 306"/>
                  <a:gd name="T29" fmla="*/ 32 h 132"/>
                  <a:gd name="T30" fmla="*/ 239 w 306"/>
                  <a:gd name="T31" fmla="*/ 12 h 132"/>
                  <a:gd name="T32" fmla="*/ 191 w 306"/>
                  <a:gd name="T33" fmla="*/ 1 h 132"/>
                  <a:gd name="T34" fmla="*/ 160 w 306"/>
                  <a:gd name="T35" fmla="*/ 0 h 132"/>
                  <a:gd name="T36" fmla="*/ 133 w 306"/>
                  <a:gd name="T37" fmla="*/ 0 h 132"/>
                  <a:gd name="T38" fmla="*/ 87 w 306"/>
                  <a:gd name="T39" fmla="*/ 9 h 132"/>
                  <a:gd name="T40" fmla="*/ 52 w 306"/>
                  <a:gd name="T41" fmla="*/ 25 h 132"/>
                  <a:gd name="T42" fmla="*/ 27 w 306"/>
                  <a:gd name="T43" fmla="*/ 45 h 132"/>
                  <a:gd name="T44" fmla="*/ 10 w 306"/>
                  <a:gd name="T45" fmla="*/ 66 h 132"/>
                  <a:gd name="T46" fmla="*/ 2 w 306"/>
                  <a:gd name="T47" fmla="*/ 87 h 132"/>
                  <a:gd name="T48" fmla="*/ 0 w 306"/>
                  <a:gd name="T49" fmla="*/ 105 h 132"/>
                  <a:gd name="T50" fmla="*/ 5 w 306"/>
                  <a:gd name="T51" fmla="*/ 119 h 132"/>
                  <a:gd name="T52" fmla="*/ 9 w 306"/>
                  <a:gd name="T53" fmla="*/ 12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6" h="132">
                    <a:moveTo>
                      <a:pt x="9" y="121"/>
                    </a:moveTo>
                    <a:lnTo>
                      <a:pt x="18" y="124"/>
                    </a:lnTo>
                    <a:lnTo>
                      <a:pt x="37" y="123"/>
                    </a:lnTo>
                    <a:lnTo>
                      <a:pt x="73" y="112"/>
                    </a:lnTo>
                    <a:lnTo>
                      <a:pt x="120" y="99"/>
                    </a:lnTo>
                    <a:lnTo>
                      <a:pt x="159" y="95"/>
                    </a:lnTo>
                    <a:lnTo>
                      <a:pt x="204" y="100"/>
                    </a:lnTo>
                    <a:lnTo>
                      <a:pt x="257" y="116"/>
                    </a:lnTo>
                    <a:lnTo>
                      <a:pt x="286" y="131"/>
                    </a:lnTo>
                    <a:lnTo>
                      <a:pt x="292" y="132"/>
                    </a:lnTo>
                    <a:lnTo>
                      <a:pt x="300" y="124"/>
                    </a:lnTo>
                    <a:lnTo>
                      <a:pt x="306" y="107"/>
                    </a:lnTo>
                    <a:lnTo>
                      <a:pt x="303" y="83"/>
                    </a:lnTo>
                    <a:lnTo>
                      <a:pt x="293" y="57"/>
                    </a:lnTo>
                    <a:lnTo>
                      <a:pt x="273" y="32"/>
                    </a:lnTo>
                    <a:lnTo>
                      <a:pt x="239" y="12"/>
                    </a:lnTo>
                    <a:lnTo>
                      <a:pt x="191" y="1"/>
                    </a:lnTo>
                    <a:lnTo>
                      <a:pt x="160" y="0"/>
                    </a:lnTo>
                    <a:lnTo>
                      <a:pt x="133" y="0"/>
                    </a:lnTo>
                    <a:lnTo>
                      <a:pt x="87" y="9"/>
                    </a:lnTo>
                    <a:lnTo>
                      <a:pt x="52" y="25"/>
                    </a:lnTo>
                    <a:lnTo>
                      <a:pt x="27" y="45"/>
                    </a:lnTo>
                    <a:lnTo>
                      <a:pt x="10" y="66"/>
                    </a:lnTo>
                    <a:lnTo>
                      <a:pt x="2" y="87"/>
                    </a:lnTo>
                    <a:lnTo>
                      <a:pt x="0" y="105"/>
                    </a:lnTo>
                    <a:lnTo>
                      <a:pt x="5" y="119"/>
                    </a:lnTo>
                    <a:lnTo>
                      <a:pt x="9" y="121"/>
                    </a:lnTo>
                    <a:close/>
                  </a:path>
                </a:pathLst>
              </a:custGeom>
              <a:solidFill>
                <a:srgbClr val="5136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13"/>
              <p:cNvSpPr>
                <a:spLocks/>
              </p:cNvSpPr>
              <p:nvPr/>
            </p:nvSpPr>
            <p:spPr bwMode="auto">
              <a:xfrm>
                <a:off x="6590" y="664"/>
                <a:ext cx="46" cy="51"/>
              </a:xfrm>
              <a:custGeom>
                <a:avLst/>
                <a:gdLst>
                  <a:gd name="T0" fmla="*/ 185 w 185"/>
                  <a:gd name="T1" fmla="*/ 102 h 204"/>
                  <a:gd name="T2" fmla="*/ 184 w 185"/>
                  <a:gd name="T3" fmla="*/ 122 h 204"/>
                  <a:gd name="T4" fmla="*/ 170 w 185"/>
                  <a:gd name="T5" fmla="*/ 159 h 204"/>
                  <a:gd name="T6" fmla="*/ 144 w 185"/>
                  <a:gd name="T7" fmla="*/ 187 h 204"/>
                  <a:gd name="T8" fmla="*/ 112 w 185"/>
                  <a:gd name="T9" fmla="*/ 202 h 204"/>
                  <a:gd name="T10" fmla="*/ 92 w 185"/>
                  <a:gd name="T11" fmla="*/ 204 h 204"/>
                  <a:gd name="T12" fmla="*/ 73 w 185"/>
                  <a:gd name="T13" fmla="*/ 202 h 204"/>
                  <a:gd name="T14" fmla="*/ 40 w 185"/>
                  <a:gd name="T15" fmla="*/ 187 h 204"/>
                  <a:gd name="T16" fmla="*/ 14 w 185"/>
                  <a:gd name="T17" fmla="*/ 159 h 204"/>
                  <a:gd name="T18" fmla="*/ 1 w 185"/>
                  <a:gd name="T19" fmla="*/ 122 h 204"/>
                  <a:gd name="T20" fmla="*/ 0 w 185"/>
                  <a:gd name="T21" fmla="*/ 102 h 204"/>
                  <a:gd name="T22" fmla="*/ 1 w 185"/>
                  <a:gd name="T23" fmla="*/ 81 h 204"/>
                  <a:gd name="T24" fmla="*/ 14 w 185"/>
                  <a:gd name="T25" fmla="*/ 44 h 204"/>
                  <a:gd name="T26" fmla="*/ 40 w 185"/>
                  <a:gd name="T27" fmla="*/ 17 h 204"/>
                  <a:gd name="T28" fmla="*/ 73 w 185"/>
                  <a:gd name="T29" fmla="*/ 1 h 204"/>
                  <a:gd name="T30" fmla="*/ 92 w 185"/>
                  <a:gd name="T31" fmla="*/ 0 h 204"/>
                  <a:gd name="T32" fmla="*/ 112 w 185"/>
                  <a:gd name="T33" fmla="*/ 1 h 204"/>
                  <a:gd name="T34" fmla="*/ 144 w 185"/>
                  <a:gd name="T35" fmla="*/ 17 h 204"/>
                  <a:gd name="T36" fmla="*/ 170 w 185"/>
                  <a:gd name="T37" fmla="*/ 44 h 204"/>
                  <a:gd name="T38" fmla="*/ 184 w 185"/>
                  <a:gd name="T39" fmla="*/ 81 h 204"/>
                  <a:gd name="T40" fmla="*/ 185 w 185"/>
                  <a:gd name="T41" fmla="*/ 1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5" h="204">
                    <a:moveTo>
                      <a:pt x="185" y="102"/>
                    </a:moveTo>
                    <a:lnTo>
                      <a:pt x="184" y="122"/>
                    </a:lnTo>
                    <a:lnTo>
                      <a:pt x="170" y="159"/>
                    </a:lnTo>
                    <a:lnTo>
                      <a:pt x="144" y="187"/>
                    </a:lnTo>
                    <a:lnTo>
                      <a:pt x="112" y="202"/>
                    </a:lnTo>
                    <a:lnTo>
                      <a:pt x="92" y="204"/>
                    </a:lnTo>
                    <a:lnTo>
                      <a:pt x="73" y="202"/>
                    </a:lnTo>
                    <a:lnTo>
                      <a:pt x="40" y="187"/>
                    </a:lnTo>
                    <a:lnTo>
                      <a:pt x="14" y="159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1" y="81"/>
                    </a:lnTo>
                    <a:lnTo>
                      <a:pt x="14" y="44"/>
                    </a:lnTo>
                    <a:lnTo>
                      <a:pt x="40" y="17"/>
                    </a:lnTo>
                    <a:lnTo>
                      <a:pt x="73" y="1"/>
                    </a:lnTo>
                    <a:lnTo>
                      <a:pt x="92" y="0"/>
                    </a:lnTo>
                    <a:lnTo>
                      <a:pt x="112" y="1"/>
                    </a:lnTo>
                    <a:lnTo>
                      <a:pt x="144" y="17"/>
                    </a:lnTo>
                    <a:lnTo>
                      <a:pt x="170" y="44"/>
                    </a:lnTo>
                    <a:lnTo>
                      <a:pt x="184" y="81"/>
                    </a:lnTo>
                    <a:lnTo>
                      <a:pt x="185" y="102"/>
                    </a:lnTo>
                    <a:close/>
                  </a:path>
                </a:pathLst>
              </a:custGeom>
              <a:solidFill>
                <a:srgbClr val="3B2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14"/>
              <p:cNvSpPr>
                <a:spLocks/>
              </p:cNvSpPr>
              <p:nvPr/>
            </p:nvSpPr>
            <p:spPr bwMode="auto">
              <a:xfrm>
                <a:off x="6596" y="671"/>
                <a:ext cx="14" cy="14"/>
              </a:xfrm>
              <a:custGeom>
                <a:avLst/>
                <a:gdLst>
                  <a:gd name="T0" fmla="*/ 57 w 57"/>
                  <a:gd name="T1" fmla="*/ 28 h 57"/>
                  <a:gd name="T2" fmla="*/ 55 w 57"/>
                  <a:gd name="T3" fmla="*/ 40 h 57"/>
                  <a:gd name="T4" fmla="*/ 40 w 57"/>
                  <a:gd name="T5" fmla="*/ 54 h 57"/>
                  <a:gd name="T6" fmla="*/ 29 w 57"/>
                  <a:gd name="T7" fmla="*/ 57 h 57"/>
                  <a:gd name="T8" fmla="*/ 17 w 57"/>
                  <a:gd name="T9" fmla="*/ 54 h 57"/>
                  <a:gd name="T10" fmla="*/ 3 w 57"/>
                  <a:gd name="T11" fmla="*/ 40 h 57"/>
                  <a:gd name="T12" fmla="*/ 0 w 57"/>
                  <a:gd name="T13" fmla="*/ 28 h 57"/>
                  <a:gd name="T14" fmla="*/ 3 w 57"/>
                  <a:gd name="T15" fmla="*/ 17 h 57"/>
                  <a:gd name="T16" fmla="*/ 17 w 57"/>
                  <a:gd name="T17" fmla="*/ 2 h 57"/>
                  <a:gd name="T18" fmla="*/ 29 w 57"/>
                  <a:gd name="T19" fmla="*/ 0 h 57"/>
                  <a:gd name="T20" fmla="*/ 40 w 57"/>
                  <a:gd name="T21" fmla="*/ 2 h 57"/>
                  <a:gd name="T22" fmla="*/ 55 w 57"/>
                  <a:gd name="T23" fmla="*/ 17 h 57"/>
                  <a:gd name="T24" fmla="*/ 57 w 57"/>
                  <a:gd name="T25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" h="57">
                    <a:moveTo>
                      <a:pt x="57" y="28"/>
                    </a:moveTo>
                    <a:lnTo>
                      <a:pt x="55" y="40"/>
                    </a:lnTo>
                    <a:lnTo>
                      <a:pt x="40" y="54"/>
                    </a:lnTo>
                    <a:lnTo>
                      <a:pt x="29" y="57"/>
                    </a:lnTo>
                    <a:lnTo>
                      <a:pt x="17" y="54"/>
                    </a:lnTo>
                    <a:lnTo>
                      <a:pt x="3" y="40"/>
                    </a:lnTo>
                    <a:lnTo>
                      <a:pt x="0" y="28"/>
                    </a:lnTo>
                    <a:lnTo>
                      <a:pt x="3" y="17"/>
                    </a:lnTo>
                    <a:lnTo>
                      <a:pt x="17" y="2"/>
                    </a:lnTo>
                    <a:lnTo>
                      <a:pt x="29" y="0"/>
                    </a:lnTo>
                    <a:lnTo>
                      <a:pt x="40" y="2"/>
                    </a:lnTo>
                    <a:lnTo>
                      <a:pt x="55" y="17"/>
                    </a:lnTo>
                    <a:lnTo>
                      <a:pt x="57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15"/>
              <p:cNvSpPr>
                <a:spLocks/>
              </p:cNvSpPr>
              <p:nvPr/>
            </p:nvSpPr>
            <p:spPr bwMode="auto">
              <a:xfrm>
                <a:off x="6573" y="595"/>
                <a:ext cx="77" cy="34"/>
              </a:xfrm>
              <a:custGeom>
                <a:avLst/>
                <a:gdLst>
                  <a:gd name="T0" fmla="*/ 295 w 304"/>
                  <a:gd name="T1" fmla="*/ 121 h 132"/>
                  <a:gd name="T2" fmla="*/ 287 w 304"/>
                  <a:gd name="T3" fmla="*/ 124 h 132"/>
                  <a:gd name="T4" fmla="*/ 268 w 304"/>
                  <a:gd name="T5" fmla="*/ 123 h 132"/>
                  <a:gd name="T6" fmla="*/ 232 w 304"/>
                  <a:gd name="T7" fmla="*/ 112 h 132"/>
                  <a:gd name="T8" fmla="*/ 184 w 304"/>
                  <a:gd name="T9" fmla="*/ 99 h 132"/>
                  <a:gd name="T10" fmla="*/ 146 w 304"/>
                  <a:gd name="T11" fmla="*/ 95 h 132"/>
                  <a:gd name="T12" fmla="*/ 102 w 304"/>
                  <a:gd name="T13" fmla="*/ 100 h 132"/>
                  <a:gd name="T14" fmla="*/ 49 w 304"/>
                  <a:gd name="T15" fmla="*/ 116 h 132"/>
                  <a:gd name="T16" fmla="*/ 19 w 304"/>
                  <a:gd name="T17" fmla="*/ 131 h 132"/>
                  <a:gd name="T18" fmla="*/ 13 w 304"/>
                  <a:gd name="T19" fmla="*/ 132 h 132"/>
                  <a:gd name="T20" fmla="*/ 4 w 304"/>
                  <a:gd name="T21" fmla="*/ 124 h 132"/>
                  <a:gd name="T22" fmla="*/ 0 w 304"/>
                  <a:gd name="T23" fmla="*/ 107 h 132"/>
                  <a:gd name="T24" fmla="*/ 2 w 304"/>
                  <a:gd name="T25" fmla="*/ 83 h 132"/>
                  <a:gd name="T26" fmla="*/ 12 w 304"/>
                  <a:gd name="T27" fmla="*/ 57 h 132"/>
                  <a:gd name="T28" fmla="*/ 33 w 304"/>
                  <a:gd name="T29" fmla="*/ 32 h 132"/>
                  <a:gd name="T30" fmla="*/ 67 w 304"/>
                  <a:gd name="T31" fmla="*/ 12 h 132"/>
                  <a:gd name="T32" fmla="*/ 114 w 304"/>
                  <a:gd name="T33" fmla="*/ 1 h 132"/>
                  <a:gd name="T34" fmla="*/ 146 w 304"/>
                  <a:gd name="T35" fmla="*/ 0 h 132"/>
                  <a:gd name="T36" fmla="*/ 173 w 304"/>
                  <a:gd name="T37" fmla="*/ 0 h 132"/>
                  <a:gd name="T38" fmla="*/ 218 w 304"/>
                  <a:gd name="T39" fmla="*/ 9 h 132"/>
                  <a:gd name="T40" fmla="*/ 252 w 304"/>
                  <a:gd name="T41" fmla="*/ 25 h 132"/>
                  <a:gd name="T42" fmla="*/ 278 w 304"/>
                  <a:gd name="T43" fmla="*/ 45 h 132"/>
                  <a:gd name="T44" fmla="*/ 294 w 304"/>
                  <a:gd name="T45" fmla="*/ 66 h 132"/>
                  <a:gd name="T46" fmla="*/ 303 w 304"/>
                  <a:gd name="T47" fmla="*/ 87 h 132"/>
                  <a:gd name="T48" fmla="*/ 304 w 304"/>
                  <a:gd name="T49" fmla="*/ 105 h 132"/>
                  <a:gd name="T50" fmla="*/ 300 w 304"/>
                  <a:gd name="T51" fmla="*/ 119 h 132"/>
                  <a:gd name="T52" fmla="*/ 295 w 304"/>
                  <a:gd name="T53" fmla="*/ 12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4" h="132">
                    <a:moveTo>
                      <a:pt x="295" y="121"/>
                    </a:moveTo>
                    <a:lnTo>
                      <a:pt x="287" y="124"/>
                    </a:lnTo>
                    <a:lnTo>
                      <a:pt x="268" y="123"/>
                    </a:lnTo>
                    <a:lnTo>
                      <a:pt x="232" y="112"/>
                    </a:lnTo>
                    <a:lnTo>
                      <a:pt x="184" y="99"/>
                    </a:lnTo>
                    <a:lnTo>
                      <a:pt x="146" y="95"/>
                    </a:lnTo>
                    <a:lnTo>
                      <a:pt x="102" y="100"/>
                    </a:lnTo>
                    <a:lnTo>
                      <a:pt x="49" y="116"/>
                    </a:lnTo>
                    <a:lnTo>
                      <a:pt x="19" y="131"/>
                    </a:lnTo>
                    <a:lnTo>
                      <a:pt x="13" y="132"/>
                    </a:lnTo>
                    <a:lnTo>
                      <a:pt x="4" y="124"/>
                    </a:lnTo>
                    <a:lnTo>
                      <a:pt x="0" y="107"/>
                    </a:lnTo>
                    <a:lnTo>
                      <a:pt x="2" y="83"/>
                    </a:lnTo>
                    <a:lnTo>
                      <a:pt x="12" y="57"/>
                    </a:lnTo>
                    <a:lnTo>
                      <a:pt x="33" y="32"/>
                    </a:lnTo>
                    <a:lnTo>
                      <a:pt x="67" y="12"/>
                    </a:lnTo>
                    <a:lnTo>
                      <a:pt x="114" y="1"/>
                    </a:lnTo>
                    <a:lnTo>
                      <a:pt x="146" y="0"/>
                    </a:lnTo>
                    <a:lnTo>
                      <a:pt x="173" y="0"/>
                    </a:lnTo>
                    <a:lnTo>
                      <a:pt x="218" y="9"/>
                    </a:lnTo>
                    <a:lnTo>
                      <a:pt x="252" y="25"/>
                    </a:lnTo>
                    <a:lnTo>
                      <a:pt x="278" y="45"/>
                    </a:lnTo>
                    <a:lnTo>
                      <a:pt x="294" y="66"/>
                    </a:lnTo>
                    <a:lnTo>
                      <a:pt x="303" y="87"/>
                    </a:lnTo>
                    <a:lnTo>
                      <a:pt x="304" y="105"/>
                    </a:lnTo>
                    <a:lnTo>
                      <a:pt x="300" y="119"/>
                    </a:lnTo>
                    <a:lnTo>
                      <a:pt x="295" y="121"/>
                    </a:lnTo>
                    <a:close/>
                  </a:path>
                </a:pathLst>
              </a:custGeom>
              <a:solidFill>
                <a:srgbClr val="5136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16"/>
              <p:cNvSpPr>
                <a:spLocks/>
              </p:cNvSpPr>
              <p:nvPr/>
            </p:nvSpPr>
            <p:spPr bwMode="auto">
              <a:xfrm>
                <a:off x="6469" y="768"/>
                <a:ext cx="73" cy="26"/>
              </a:xfrm>
              <a:custGeom>
                <a:avLst/>
                <a:gdLst>
                  <a:gd name="T0" fmla="*/ 147 w 295"/>
                  <a:gd name="T1" fmla="*/ 46 h 107"/>
                  <a:gd name="T2" fmla="*/ 114 w 295"/>
                  <a:gd name="T3" fmla="*/ 43 h 107"/>
                  <a:gd name="T4" fmla="*/ 60 w 295"/>
                  <a:gd name="T5" fmla="*/ 25 h 107"/>
                  <a:gd name="T6" fmla="*/ 22 w 295"/>
                  <a:gd name="T7" fmla="*/ 6 h 107"/>
                  <a:gd name="T8" fmla="*/ 6 w 295"/>
                  <a:gd name="T9" fmla="*/ 0 h 107"/>
                  <a:gd name="T10" fmla="*/ 0 w 295"/>
                  <a:gd name="T11" fmla="*/ 5 h 107"/>
                  <a:gd name="T12" fmla="*/ 0 w 295"/>
                  <a:gd name="T13" fmla="*/ 11 h 107"/>
                  <a:gd name="T14" fmla="*/ 1 w 295"/>
                  <a:gd name="T15" fmla="*/ 23 h 107"/>
                  <a:gd name="T16" fmla="*/ 14 w 295"/>
                  <a:gd name="T17" fmla="*/ 56 h 107"/>
                  <a:gd name="T18" fmla="*/ 37 w 295"/>
                  <a:gd name="T19" fmla="*/ 79 h 107"/>
                  <a:gd name="T20" fmla="*/ 60 w 295"/>
                  <a:gd name="T21" fmla="*/ 91 h 107"/>
                  <a:gd name="T22" fmla="*/ 88 w 295"/>
                  <a:gd name="T23" fmla="*/ 101 h 107"/>
                  <a:gd name="T24" fmla="*/ 126 w 295"/>
                  <a:gd name="T25" fmla="*/ 106 h 107"/>
                  <a:gd name="T26" fmla="*/ 147 w 295"/>
                  <a:gd name="T27" fmla="*/ 107 h 107"/>
                  <a:gd name="T28" fmla="*/ 170 w 295"/>
                  <a:gd name="T29" fmla="*/ 106 h 107"/>
                  <a:gd name="T30" fmla="*/ 206 w 295"/>
                  <a:gd name="T31" fmla="*/ 101 h 107"/>
                  <a:gd name="T32" fmla="*/ 235 w 295"/>
                  <a:gd name="T33" fmla="*/ 91 h 107"/>
                  <a:gd name="T34" fmla="*/ 258 w 295"/>
                  <a:gd name="T35" fmla="*/ 79 h 107"/>
                  <a:gd name="T36" fmla="*/ 281 w 295"/>
                  <a:gd name="T37" fmla="*/ 56 h 107"/>
                  <a:gd name="T38" fmla="*/ 294 w 295"/>
                  <a:gd name="T39" fmla="*/ 23 h 107"/>
                  <a:gd name="T40" fmla="*/ 295 w 295"/>
                  <a:gd name="T41" fmla="*/ 11 h 107"/>
                  <a:gd name="T42" fmla="*/ 294 w 295"/>
                  <a:gd name="T43" fmla="*/ 5 h 107"/>
                  <a:gd name="T44" fmla="*/ 290 w 295"/>
                  <a:gd name="T45" fmla="*/ 0 h 107"/>
                  <a:gd name="T46" fmla="*/ 274 w 295"/>
                  <a:gd name="T47" fmla="*/ 6 h 107"/>
                  <a:gd name="T48" fmla="*/ 235 w 295"/>
                  <a:gd name="T49" fmla="*/ 25 h 107"/>
                  <a:gd name="T50" fmla="*/ 181 w 295"/>
                  <a:gd name="T51" fmla="*/ 43 h 107"/>
                  <a:gd name="T52" fmla="*/ 147 w 295"/>
                  <a:gd name="T53" fmla="*/ 46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5" h="107">
                    <a:moveTo>
                      <a:pt x="147" y="46"/>
                    </a:moveTo>
                    <a:lnTo>
                      <a:pt x="114" y="43"/>
                    </a:lnTo>
                    <a:lnTo>
                      <a:pt x="60" y="25"/>
                    </a:lnTo>
                    <a:lnTo>
                      <a:pt x="22" y="6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1" y="23"/>
                    </a:lnTo>
                    <a:lnTo>
                      <a:pt x="14" y="56"/>
                    </a:lnTo>
                    <a:lnTo>
                      <a:pt x="37" y="79"/>
                    </a:lnTo>
                    <a:lnTo>
                      <a:pt x="60" y="91"/>
                    </a:lnTo>
                    <a:lnTo>
                      <a:pt x="88" y="101"/>
                    </a:lnTo>
                    <a:lnTo>
                      <a:pt x="126" y="106"/>
                    </a:lnTo>
                    <a:lnTo>
                      <a:pt x="147" y="107"/>
                    </a:lnTo>
                    <a:lnTo>
                      <a:pt x="170" y="106"/>
                    </a:lnTo>
                    <a:lnTo>
                      <a:pt x="206" y="101"/>
                    </a:lnTo>
                    <a:lnTo>
                      <a:pt x="235" y="91"/>
                    </a:lnTo>
                    <a:lnTo>
                      <a:pt x="258" y="79"/>
                    </a:lnTo>
                    <a:lnTo>
                      <a:pt x="281" y="56"/>
                    </a:lnTo>
                    <a:lnTo>
                      <a:pt x="294" y="23"/>
                    </a:lnTo>
                    <a:lnTo>
                      <a:pt x="295" y="11"/>
                    </a:lnTo>
                    <a:lnTo>
                      <a:pt x="294" y="5"/>
                    </a:lnTo>
                    <a:lnTo>
                      <a:pt x="290" y="0"/>
                    </a:lnTo>
                    <a:lnTo>
                      <a:pt x="274" y="6"/>
                    </a:lnTo>
                    <a:lnTo>
                      <a:pt x="235" y="25"/>
                    </a:lnTo>
                    <a:lnTo>
                      <a:pt x="181" y="43"/>
                    </a:lnTo>
                    <a:lnTo>
                      <a:pt x="147" y="46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17"/>
              <p:cNvSpPr>
                <a:spLocks/>
              </p:cNvSpPr>
              <p:nvPr/>
            </p:nvSpPr>
            <p:spPr bwMode="auto">
              <a:xfrm>
                <a:off x="6493" y="852"/>
                <a:ext cx="25" cy="9"/>
              </a:xfrm>
              <a:custGeom>
                <a:avLst/>
                <a:gdLst>
                  <a:gd name="T0" fmla="*/ 51 w 102"/>
                  <a:gd name="T1" fmla="*/ 15 h 36"/>
                  <a:gd name="T2" fmla="*/ 30 w 102"/>
                  <a:gd name="T3" fmla="*/ 12 h 36"/>
                  <a:gd name="T4" fmla="*/ 8 w 102"/>
                  <a:gd name="T5" fmla="*/ 1 h 36"/>
                  <a:gd name="T6" fmla="*/ 1 w 102"/>
                  <a:gd name="T7" fmla="*/ 0 h 36"/>
                  <a:gd name="T8" fmla="*/ 0 w 102"/>
                  <a:gd name="T9" fmla="*/ 2 h 36"/>
                  <a:gd name="T10" fmla="*/ 1 w 102"/>
                  <a:gd name="T11" fmla="*/ 12 h 36"/>
                  <a:gd name="T12" fmla="*/ 17 w 102"/>
                  <a:gd name="T13" fmla="*/ 28 h 36"/>
                  <a:gd name="T14" fmla="*/ 37 w 102"/>
                  <a:gd name="T15" fmla="*/ 35 h 36"/>
                  <a:gd name="T16" fmla="*/ 51 w 102"/>
                  <a:gd name="T17" fmla="*/ 36 h 36"/>
                  <a:gd name="T18" fmla="*/ 66 w 102"/>
                  <a:gd name="T19" fmla="*/ 35 h 36"/>
                  <a:gd name="T20" fmla="*/ 86 w 102"/>
                  <a:gd name="T21" fmla="*/ 28 h 36"/>
                  <a:gd name="T22" fmla="*/ 101 w 102"/>
                  <a:gd name="T23" fmla="*/ 12 h 36"/>
                  <a:gd name="T24" fmla="*/ 102 w 102"/>
                  <a:gd name="T25" fmla="*/ 2 h 36"/>
                  <a:gd name="T26" fmla="*/ 102 w 102"/>
                  <a:gd name="T27" fmla="*/ 0 h 36"/>
                  <a:gd name="T28" fmla="*/ 95 w 102"/>
                  <a:gd name="T29" fmla="*/ 1 h 36"/>
                  <a:gd name="T30" fmla="*/ 74 w 102"/>
                  <a:gd name="T31" fmla="*/ 12 h 36"/>
                  <a:gd name="T32" fmla="*/ 51 w 102"/>
                  <a:gd name="T33" fmla="*/ 1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2" h="36">
                    <a:moveTo>
                      <a:pt x="51" y="15"/>
                    </a:moveTo>
                    <a:lnTo>
                      <a:pt x="30" y="12"/>
                    </a:lnTo>
                    <a:lnTo>
                      <a:pt x="8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1" y="12"/>
                    </a:lnTo>
                    <a:lnTo>
                      <a:pt x="17" y="28"/>
                    </a:lnTo>
                    <a:lnTo>
                      <a:pt x="37" y="35"/>
                    </a:lnTo>
                    <a:lnTo>
                      <a:pt x="51" y="36"/>
                    </a:lnTo>
                    <a:lnTo>
                      <a:pt x="66" y="35"/>
                    </a:lnTo>
                    <a:lnTo>
                      <a:pt x="86" y="28"/>
                    </a:lnTo>
                    <a:lnTo>
                      <a:pt x="101" y="12"/>
                    </a:lnTo>
                    <a:lnTo>
                      <a:pt x="102" y="2"/>
                    </a:lnTo>
                    <a:lnTo>
                      <a:pt x="102" y="0"/>
                    </a:lnTo>
                    <a:lnTo>
                      <a:pt x="95" y="1"/>
                    </a:lnTo>
                    <a:lnTo>
                      <a:pt x="74" y="12"/>
                    </a:lnTo>
                    <a:lnTo>
                      <a:pt x="51" y="15"/>
                    </a:lnTo>
                    <a:close/>
                  </a:path>
                </a:pathLst>
              </a:custGeom>
              <a:solidFill>
                <a:srgbClr val="FCBC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18"/>
              <p:cNvSpPr>
                <a:spLocks/>
              </p:cNvSpPr>
              <p:nvPr/>
            </p:nvSpPr>
            <p:spPr bwMode="auto">
              <a:xfrm>
                <a:off x="6447" y="822"/>
                <a:ext cx="117" cy="20"/>
              </a:xfrm>
              <a:custGeom>
                <a:avLst/>
                <a:gdLst>
                  <a:gd name="T0" fmla="*/ 233 w 467"/>
                  <a:gd name="T1" fmla="*/ 48 h 78"/>
                  <a:gd name="T2" fmla="*/ 181 w 467"/>
                  <a:gd name="T3" fmla="*/ 46 h 78"/>
                  <a:gd name="T4" fmla="*/ 94 w 467"/>
                  <a:gd name="T5" fmla="*/ 31 h 78"/>
                  <a:gd name="T6" fmla="*/ 34 w 467"/>
                  <a:gd name="T7" fmla="*/ 10 h 78"/>
                  <a:gd name="T8" fmla="*/ 2 w 467"/>
                  <a:gd name="T9" fmla="*/ 0 h 78"/>
                  <a:gd name="T10" fmla="*/ 0 w 467"/>
                  <a:gd name="T11" fmla="*/ 3 h 78"/>
                  <a:gd name="T12" fmla="*/ 1 w 467"/>
                  <a:gd name="T13" fmla="*/ 10 h 78"/>
                  <a:gd name="T14" fmla="*/ 22 w 467"/>
                  <a:gd name="T15" fmla="*/ 34 h 78"/>
                  <a:gd name="T16" fmla="*/ 74 w 467"/>
                  <a:gd name="T17" fmla="*/ 59 h 78"/>
                  <a:gd name="T18" fmla="*/ 140 w 467"/>
                  <a:gd name="T19" fmla="*/ 72 h 78"/>
                  <a:gd name="T20" fmla="*/ 199 w 467"/>
                  <a:gd name="T21" fmla="*/ 77 h 78"/>
                  <a:gd name="T22" fmla="*/ 233 w 467"/>
                  <a:gd name="T23" fmla="*/ 78 h 78"/>
                  <a:gd name="T24" fmla="*/ 268 w 467"/>
                  <a:gd name="T25" fmla="*/ 77 h 78"/>
                  <a:gd name="T26" fmla="*/ 327 w 467"/>
                  <a:gd name="T27" fmla="*/ 72 h 78"/>
                  <a:gd name="T28" fmla="*/ 394 w 467"/>
                  <a:gd name="T29" fmla="*/ 59 h 78"/>
                  <a:gd name="T30" fmla="*/ 445 w 467"/>
                  <a:gd name="T31" fmla="*/ 34 h 78"/>
                  <a:gd name="T32" fmla="*/ 466 w 467"/>
                  <a:gd name="T33" fmla="*/ 10 h 78"/>
                  <a:gd name="T34" fmla="*/ 467 w 467"/>
                  <a:gd name="T35" fmla="*/ 3 h 78"/>
                  <a:gd name="T36" fmla="*/ 464 w 467"/>
                  <a:gd name="T37" fmla="*/ 0 h 78"/>
                  <a:gd name="T38" fmla="*/ 433 w 467"/>
                  <a:gd name="T39" fmla="*/ 10 h 78"/>
                  <a:gd name="T40" fmla="*/ 372 w 467"/>
                  <a:gd name="T41" fmla="*/ 31 h 78"/>
                  <a:gd name="T42" fmla="*/ 286 w 467"/>
                  <a:gd name="T43" fmla="*/ 46 h 78"/>
                  <a:gd name="T44" fmla="*/ 233 w 467"/>
                  <a:gd name="T45" fmla="*/ 4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7" h="78">
                    <a:moveTo>
                      <a:pt x="233" y="48"/>
                    </a:moveTo>
                    <a:lnTo>
                      <a:pt x="181" y="46"/>
                    </a:lnTo>
                    <a:lnTo>
                      <a:pt x="94" y="31"/>
                    </a:lnTo>
                    <a:lnTo>
                      <a:pt x="34" y="1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" y="10"/>
                    </a:lnTo>
                    <a:lnTo>
                      <a:pt x="22" y="34"/>
                    </a:lnTo>
                    <a:lnTo>
                      <a:pt x="74" y="59"/>
                    </a:lnTo>
                    <a:lnTo>
                      <a:pt x="140" y="72"/>
                    </a:lnTo>
                    <a:lnTo>
                      <a:pt x="199" y="77"/>
                    </a:lnTo>
                    <a:lnTo>
                      <a:pt x="233" y="78"/>
                    </a:lnTo>
                    <a:lnTo>
                      <a:pt x="268" y="77"/>
                    </a:lnTo>
                    <a:lnTo>
                      <a:pt x="327" y="72"/>
                    </a:lnTo>
                    <a:lnTo>
                      <a:pt x="394" y="59"/>
                    </a:lnTo>
                    <a:lnTo>
                      <a:pt x="445" y="34"/>
                    </a:lnTo>
                    <a:lnTo>
                      <a:pt x="466" y="10"/>
                    </a:lnTo>
                    <a:lnTo>
                      <a:pt x="467" y="3"/>
                    </a:lnTo>
                    <a:lnTo>
                      <a:pt x="464" y="0"/>
                    </a:lnTo>
                    <a:lnTo>
                      <a:pt x="433" y="10"/>
                    </a:lnTo>
                    <a:lnTo>
                      <a:pt x="372" y="31"/>
                    </a:lnTo>
                    <a:lnTo>
                      <a:pt x="286" y="46"/>
                    </a:lnTo>
                    <a:lnTo>
                      <a:pt x="233" y="48"/>
                    </a:lnTo>
                    <a:close/>
                  </a:path>
                </a:pathLst>
              </a:custGeom>
              <a:solidFill>
                <a:srgbClr val="F794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19"/>
              <p:cNvSpPr>
                <a:spLocks/>
              </p:cNvSpPr>
              <p:nvPr/>
            </p:nvSpPr>
            <p:spPr bwMode="auto">
              <a:xfrm>
                <a:off x="6236" y="947"/>
                <a:ext cx="269" cy="139"/>
              </a:xfrm>
              <a:custGeom>
                <a:avLst/>
                <a:gdLst>
                  <a:gd name="T0" fmla="*/ 1077 w 1077"/>
                  <a:gd name="T1" fmla="*/ 0 h 560"/>
                  <a:gd name="T2" fmla="*/ 1077 w 1077"/>
                  <a:gd name="T3" fmla="*/ 560 h 560"/>
                  <a:gd name="T4" fmla="*/ 0 w 1077"/>
                  <a:gd name="T5" fmla="*/ 560 h 560"/>
                  <a:gd name="T6" fmla="*/ 1 w 1077"/>
                  <a:gd name="T7" fmla="*/ 538 h 560"/>
                  <a:gd name="T8" fmla="*/ 14 w 1077"/>
                  <a:gd name="T9" fmla="*/ 494 h 560"/>
                  <a:gd name="T10" fmla="*/ 38 w 1077"/>
                  <a:gd name="T11" fmla="*/ 448 h 560"/>
                  <a:gd name="T12" fmla="*/ 75 w 1077"/>
                  <a:gd name="T13" fmla="*/ 400 h 560"/>
                  <a:gd name="T14" fmla="*/ 120 w 1077"/>
                  <a:gd name="T15" fmla="*/ 354 h 560"/>
                  <a:gd name="T16" fmla="*/ 175 w 1077"/>
                  <a:gd name="T17" fmla="*/ 306 h 560"/>
                  <a:gd name="T18" fmla="*/ 239 w 1077"/>
                  <a:gd name="T19" fmla="*/ 261 h 560"/>
                  <a:gd name="T20" fmla="*/ 310 w 1077"/>
                  <a:gd name="T21" fmla="*/ 217 h 560"/>
                  <a:gd name="T22" fmla="*/ 427 w 1077"/>
                  <a:gd name="T23" fmla="*/ 154 h 560"/>
                  <a:gd name="T24" fmla="*/ 557 w 1077"/>
                  <a:gd name="T25" fmla="*/ 100 h 560"/>
                  <a:gd name="T26" fmla="*/ 647 w 1077"/>
                  <a:gd name="T27" fmla="*/ 69 h 560"/>
                  <a:gd name="T28" fmla="*/ 741 w 1077"/>
                  <a:gd name="T29" fmla="*/ 43 h 560"/>
                  <a:gd name="T30" fmla="*/ 836 w 1077"/>
                  <a:gd name="T31" fmla="*/ 23 h 560"/>
                  <a:gd name="T32" fmla="*/ 934 w 1077"/>
                  <a:gd name="T33" fmla="*/ 8 h 560"/>
                  <a:gd name="T34" fmla="*/ 1030 w 1077"/>
                  <a:gd name="T35" fmla="*/ 1 h 560"/>
                  <a:gd name="T36" fmla="*/ 1077 w 1077"/>
                  <a:gd name="T37" fmla="*/ 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77" h="560">
                    <a:moveTo>
                      <a:pt x="1077" y="0"/>
                    </a:moveTo>
                    <a:lnTo>
                      <a:pt x="1077" y="560"/>
                    </a:lnTo>
                    <a:lnTo>
                      <a:pt x="0" y="560"/>
                    </a:lnTo>
                    <a:lnTo>
                      <a:pt x="1" y="538"/>
                    </a:lnTo>
                    <a:lnTo>
                      <a:pt x="14" y="494"/>
                    </a:lnTo>
                    <a:lnTo>
                      <a:pt x="38" y="448"/>
                    </a:lnTo>
                    <a:lnTo>
                      <a:pt x="75" y="400"/>
                    </a:lnTo>
                    <a:lnTo>
                      <a:pt x="120" y="354"/>
                    </a:lnTo>
                    <a:lnTo>
                      <a:pt x="175" y="306"/>
                    </a:lnTo>
                    <a:lnTo>
                      <a:pt x="239" y="261"/>
                    </a:lnTo>
                    <a:lnTo>
                      <a:pt x="310" y="217"/>
                    </a:lnTo>
                    <a:lnTo>
                      <a:pt x="427" y="154"/>
                    </a:lnTo>
                    <a:lnTo>
                      <a:pt x="557" y="100"/>
                    </a:lnTo>
                    <a:lnTo>
                      <a:pt x="647" y="69"/>
                    </a:lnTo>
                    <a:lnTo>
                      <a:pt x="741" y="43"/>
                    </a:lnTo>
                    <a:lnTo>
                      <a:pt x="836" y="23"/>
                    </a:lnTo>
                    <a:lnTo>
                      <a:pt x="934" y="8"/>
                    </a:lnTo>
                    <a:lnTo>
                      <a:pt x="1030" y="1"/>
                    </a:lnTo>
                    <a:lnTo>
                      <a:pt x="1077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20"/>
              <p:cNvSpPr>
                <a:spLocks/>
              </p:cNvSpPr>
              <p:nvPr/>
            </p:nvSpPr>
            <p:spPr bwMode="auto">
              <a:xfrm>
                <a:off x="6505" y="947"/>
                <a:ext cx="270" cy="139"/>
              </a:xfrm>
              <a:custGeom>
                <a:avLst/>
                <a:gdLst>
                  <a:gd name="T0" fmla="*/ 0 w 1079"/>
                  <a:gd name="T1" fmla="*/ 0 h 560"/>
                  <a:gd name="T2" fmla="*/ 0 w 1079"/>
                  <a:gd name="T3" fmla="*/ 560 h 560"/>
                  <a:gd name="T4" fmla="*/ 1079 w 1079"/>
                  <a:gd name="T5" fmla="*/ 560 h 560"/>
                  <a:gd name="T6" fmla="*/ 1077 w 1079"/>
                  <a:gd name="T7" fmla="*/ 538 h 560"/>
                  <a:gd name="T8" fmla="*/ 1064 w 1079"/>
                  <a:gd name="T9" fmla="*/ 494 h 560"/>
                  <a:gd name="T10" fmla="*/ 1039 w 1079"/>
                  <a:gd name="T11" fmla="*/ 448 h 560"/>
                  <a:gd name="T12" fmla="*/ 1004 w 1079"/>
                  <a:gd name="T13" fmla="*/ 400 h 560"/>
                  <a:gd name="T14" fmla="*/ 957 w 1079"/>
                  <a:gd name="T15" fmla="*/ 354 h 560"/>
                  <a:gd name="T16" fmla="*/ 903 w 1079"/>
                  <a:gd name="T17" fmla="*/ 306 h 560"/>
                  <a:gd name="T18" fmla="*/ 840 w 1079"/>
                  <a:gd name="T19" fmla="*/ 261 h 560"/>
                  <a:gd name="T20" fmla="*/ 769 w 1079"/>
                  <a:gd name="T21" fmla="*/ 217 h 560"/>
                  <a:gd name="T22" fmla="*/ 652 w 1079"/>
                  <a:gd name="T23" fmla="*/ 154 h 560"/>
                  <a:gd name="T24" fmla="*/ 522 w 1079"/>
                  <a:gd name="T25" fmla="*/ 100 h 560"/>
                  <a:gd name="T26" fmla="*/ 431 w 1079"/>
                  <a:gd name="T27" fmla="*/ 69 h 560"/>
                  <a:gd name="T28" fmla="*/ 337 w 1079"/>
                  <a:gd name="T29" fmla="*/ 43 h 560"/>
                  <a:gd name="T30" fmla="*/ 241 w 1079"/>
                  <a:gd name="T31" fmla="*/ 23 h 560"/>
                  <a:gd name="T32" fmla="*/ 145 w 1079"/>
                  <a:gd name="T33" fmla="*/ 8 h 560"/>
                  <a:gd name="T34" fmla="*/ 49 w 1079"/>
                  <a:gd name="T35" fmla="*/ 1 h 560"/>
                  <a:gd name="T36" fmla="*/ 0 w 1079"/>
                  <a:gd name="T37" fmla="*/ 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79" h="560">
                    <a:moveTo>
                      <a:pt x="0" y="0"/>
                    </a:moveTo>
                    <a:lnTo>
                      <a:pt x="0" y="560"/>
                    </a:lnTo>
                    <a:lnTo>
                      <a:pt x="1079" y="560"/>
                    </a:lnTo>
                    <a:lnTo>
                      <a:pt x="1077" y="538"/>
                    </a:lnTo>
                    <a:lnTo>
                      <a:pt x="1064" y="494"/>
                    </a:lnTo>
                    <a:lnTo>
                      <a:pt x="1039" y="448"/>
                    </a:lnTo>
                    <a:lnTo>
                      <a:pt x="1004" y="400"/>
                    </a:lnTo>
                    <a:lnTo>
                      <a:pt x="957" y="354"/>
                    </a:lnTo>
                    <a:lnTo>
                      <a:pt x="903" y="306"/>
                    </a:lnTo>
                    <a:lnTo>
                      <a:pt x="840" y="261"/>
                    </a:lnTo>
                    <a:lnTo>
                      <a:pt x="769" y="217"/>
                    </a:lnTo>
                    <a:lnTo>
                      <a:pt x="652" y="154"/>
                    </a:lnTo>
                    <a:lnTo>
                      <a:pt x="522" y="100"/>
                    </a:lnTo>
                    <a:lnTo>
                      <a:pt x="431" y="69"/>
                    </a:lnTo>
                    <a:lnTo>
                      <a:pt x="337" y="43"/>
                    </a:lnTo>
                    <a:lnTo>
                      <a:pt x="241" y="23"/>
                    </a:lnTo>
                    <a:lnTo>
                      <a:pt x="145" y="8"/>
                    </a:lnTo>
                    <a:lnTo>
                      <a:pt x="4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21"/>
              <p:cNvSpPr>
                <a:spLocks/>
              </p:cNvSpPr>
              <p:nvPr/>
            </p:nvSpPr>
            <p:spPr bwMode="auto">
              <a:xfrm>
                <a:off x="6424" y="947"/>
                <a:ext cx="166" cy="49"/>
              </a:xfrm>
              <a:custGeom>
                <a:avLst/>
                <a:gdLst>
                  <a:gd name="T0" fmla="*/ 327 w 667"/>
                  <a:gd name="T1" fmla="*/ 0 h 196"/>
                  <a:gd name="T2" fmla="*/ 246 w 667"/>
                  <a:gd name="T3" fmla="*/ 3 h 196"/>
                  <a:gd name="T4" fmla="*/ 82 w 667"/>
                  <a:gd name="T5" fmla="*/ 23 h 196"/>
                  <a:gd name="T6" fmla="*/ 0 w 667"/>
                  <a:gd name="T7" fmla="*/ 41 h 196"/>
                  <a:gd name="T8" fmla="*/ 5 w 667"/>
                  <a:gd name="T9" fmla="*/ 47 h 196"/>
                  <a:gd name="T10" fmla="*/ 48 w 667"/>
                  <a:gd name="T11" fmla="*/ 90 h 196"/>
                  <a:gd name="T12" fmla="*/ 108 w 667"/>
                  <a:gd name="T13" fmla="*/ 134 h 196"/>
                  <a:gd name="T14" fmla="*/ 160 w 667"/>
                  <a:gd name="T15" fmla="*/ 160 h 196"/>
                  <a:gd name="T16" fmla="*/ 220 w 667"/>
                  <a:gd name="T17" fmla="*/ 182 h 196"/>
                  <a:gd name="T18" fmla="*/ 290 w 667"/>
                  <a:gd name="T19" fmla="*/ 195 h 196"/>
                  <a:gd name="T20" fmla="*/ 327 w 667"/>
                  <a:gd name="T21" fmla="*/ 196 h 196"/>
                  <a:gd name="T22" fmla="*/ 363 w 667"/>
                  <a:gd name="T23" fmla="*/ 195 h 196"/>
                  <a:gd name="T24" fmla="*/ 429 w 667"/>
                  <a:gd name="T25" fmla="*/ 184 h 196"/>
                  <a:gd name="T26" fmla="*/ 488 w 667"/>
                  <a:gd name="T27" fmla="*/ 165 h 196"/>
                  <a:gd name="T28" fmla="*/ 540 w 667"/>
                  <a:gd name="T29" fmla="*/ 141 h 196"/>
                  <a:gd name="T30" fmla="*/ 603 w 667"/>
                  <a:gd name="T31" fmla="*/ 101 h 196"/>
                  <a:gd name="T32" fmla="*/ 656 w 667"/>
                  <a:gd name="T33" fmla="*/ 56 h 196"/>
                  <a:gd name="T34" fmla="*/ 667 w 667"/>
                  <a:gd name="T35" fmla="*/ 44 h 196"/>
                  <a:gd name="T36" fmla="*/ 583 w 667"/>
                  <a:gd name="T37" fmla="*/ 25 h 196"/>
                  <a:gd name="T38" fmla="*/ 455 w 667"/>
                  <a:gd name="T39" fmla="*/ 7 h 196"/>
                  <a:gd name="T40" fmla="*/ 370 w 667"/>
                  <a:gd name="T41" fmla="*/ 1 h 196"/>
                  <a:gd name="T42" fmla="*/ 327 w 667"/>
                  <a:gd name="T43" fmla="*/ 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67" h="196">
                    <a:moveTo>
                      <a:pt x="327" y="0"/>
                    </a:moveTo>
                    <a:lnTo>
                      <a:pt x="246" y="3"/>
                    </a:lnTo>
                    <a:lnTo>
                      <a:pt x="82" y="23"/>
                    </a:lnTo>
                    <a:lnTo>
                      <a:pt x="0" y="41"/>
                    </a:lnTo>
                    <a:lnTo>
                      <a:pt x="5" y="47"/>
                    </a:lnTo>
                    <a:lnTo>
                      <a:pt x="48" y="90"/>
                    </a:lnTo>
                    <a:lnTo>
                      <a:pt x="108" y="134"/>
                    </a:lnTo>
                    <a:lnTo>
                      <a:pt x="160" y="160"/>
                    </a:lnTo>
                    <a:lnTo>
                      <a:pt x="220" y="182"/>
                    </a:lnTo>
                    <a:lnTo>
                      <a:pt x="290" y="195"/>
                    </a:lnTo>
                    <a:lnTo>
                      <a:pt x="327" y="196"/>
                    </a:lnTo>
                    <a:lnTo>
                      <a:pt x="363" y="195"/>
                    </a:lnTo>
                    <a:lnTo>
                      <a:pt x="429" y="184"/>
                    </a:lnTo>
                    <a:lnTo>
                      <a:pt x="488" y="165"/>
                    </a:lnTo>
                    <a:lnTo>
                      <a:pt x="540" y="141"/>
                    </a:lnTo>
                    <a:lnTo>
                      <a:pt x="603" y="101"/>
                    </a:lnTo>
                    <a:lnTo>
                      <a:pt x="656" y="56"/>
                    </a:lnTo>
                    <a:lnTo>
                      <a:pt x="667" y="44"/>
                    </a:lnTo>
                    <a:lnTo>
                      <a:pt x="583" y="25"/>
                    </a:lnTo>
                    <a:lnTo>
                      <a:pt x="455" y="7"/>
                    </a:lnTo>
                    <a:lnTo>
                      <a:pt x="370" y="1"/>
                    </a:lnTo>
                    <a:lnTo>
                      <a:pt x="327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22"/>
              <p:cNvSpPr>
                <a:spLocks/>
              </p:cNvSpPr>
              <p:nvPr/>
            </p:nvSpPr>
            <p:spPr bwMode="auto">
              <a:xfrm>
                <a:off x="6450" y="942"/>
                <a:ext cx="111" cy="29"/>
              </a:xfrm>
              <a:custGeom>
                <a:avLst/>
                <a:gdLst>
                  <a:gd name="T0" fmla="*/ 0 w 444"/>
                  <a:gd name="T1" fmla="*/ 38 h 118"/>
                  <a:gd name="T2" fmla="*/ 9 w 444"/>
                  <a:gd name="T3" fmla="*/ 48 h 118"/>
                  <a:gd name="T4" fmla="*/ 82 w 444"/>
                  <a:gd name="T5" fmla="*/ 93 h 118"/>
                  <a:gd name="T6" fmla="*/ 143 w 444"/>
                  <a:gd name="T7" fmla="*/ 111 h 118"/>
                  <a:gd name="T8" fmla="*/ 194 w 444"/>
                  <a:gd name="T9" fmla="*/ 118 h 118"/>
                  <a:gd name="T10" fmla="*/ 222 w 444"/>
                  <a:gd name="T11" fmla="*/ 118 h 118"/>
                  <a:gd name="T12" fmla="*/ 252 w 444"/>
                  <a:gd name="T13" fmla="*/ 118 h 118"/>
                  <a:gd name="T14" fmla="*/ 301 w 444"/>
                  <a:gd name="T15" fmla="*/ 111 h 118"/>
                  <a:gd name="T16" fmla="*/ 363 w 444"/>
                  <a:gd name="T17" fmla="*/ 93 h 118"/>
                  <a:gd name="T18" fmla="*/ 436 w 444"/>
                  <a:gd name="T19" fmla="*/ 48 h 118"/>
                  <a:gd name="T20" fmla="*/ 444 w 444"/>
                  <a:gd name="T21" fmla="*/ 38 h 118"/>
                  <a:gd name="T22" fmla="*/ 437 w 444"/>
                  <a:gd name="T23" fmla="*/ 35 h 118"/>
                  <a:gd name="T24" fmla="*/ 363 w 444"/>
                  <a:gd name="T25" fmla="*/ 16 h 118"/>
                  <a:gd name="T26" fmla="*/ 270 w 444"/>
                  <a:gd name="T27" fmla="*/ 2 h 118"/>
                  <a:gd name="T28" fmla="*/ 198 w 444"/>
                  <a:gd name="T29" fmla="*/ 0 h 118"/>
                  <a:gd name="T30" fmla="*/ 122 w 444"/>
                  <a:gd name="T31" fmla="*/ 6 h 118"/>
                  <a:gd name="T32" fmla="*/ 41 w 444"/>
                  <a:gd name="T33" fmla="*/ 24 h 118"/>
                  <a:gd name="T34" fmla="*/ 0 w 444"/>
                  <a:gd name="T35" fmla="*/ 3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4" h="118">
                    <a:moveTo>
                      <a:pt x="0" y="38"/>
                    </a:moveTo>
                    <a:lnTo>
                      <a:pt x="9" y="48"/>
                    </a:lnTo>
                    <a:lnTo>
                      <a:pt x="82" y="93"/>
                    </a:lnTo>
                    <a:lnTo>
                      <a:pt x="143" y="111"/>
                    </a:lnTo>
                    <a:lnTo>
                      <a:pt x="194" y="118"/>
                    </a:lnTo>
                    <a:lnTo>
                      <a:pt x="222" y="118"/>
                    </a:lnTo>
                    <a:lnTo>
                      <a:pt x="252" y="118"/>
                    </a:lnTo>
                    <a:lnTo>
                      <a:pt x="301" y="111"/>
                    </a:lnTo>
                    <a:lnTo>
                      <a:pt x="363" y="93"/>
                    </a:lnTo>
                    <a:lnTo>
                      <a:pt x="436" y="48"/>
                    </a:lnTo>
                    <a:lnTo>
                      <a:pt x="444" y="38"/>
                    </a:lnTo>
                    <a:lnTo>
                      <a:pt x="437" y="35"/>
                    </a:lnTo>
                    <a:lnTo>
                      <a:pt x="363" y="16"/>
                    </a:lnTo>
                    <a:lnTo>
                      <a:pt x="270" y="2"/>
                    </a:lnTo>
                    <a:lnTo>
                      <a:pt x="198" y="0"/>
                    </a:lnTo>
                    <a:lnTo>
                      <a:pt x="122" y="6"/>
                    </a:lnTo>
                    <a:lnTo>
                      <a:pt x="41" y="2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23"/>
              <p:cNvSpPr>
                <a:spLocks/>
              </p:cNvSpPr>
              <p:nvPr/>
            </p:nvSpPr>
            <p:spPr bwMode="auto">
              <a:xfrm>
                <a:off x="6262" y="337"/>
                <a:ext cx="496" cy="392"/>
              </a:xfrm>
              <a:custGeom>
                <a:avLst/>
                <a:gdLst>
                  <a:gd name="T0" fmla="*/ 1670 w 1982"/>
                  <a:gd name="T1" fmla="*/ 276 h 1568"/>
                  <a:gd name="T2" fmla="*/ 1496 w 1982"/>
                  <a:gd name="T3" fmla="*/ 136 h 1568"/>
                  <a:gd name="T4" fmla="*/ 1338 w 1982"/>
                  <a:gd name="T5" fmla="*/ 60 h 1568"/>
                  <a:gd name="T6" fmla="*/ 1176 w 1982"/>
                  <a:gd name="T7" fmla="*/ 17 h 1568"/>
                  <a:gd name="T8" fmla="*/ 984 w 1982"/>
                  <a:gd name="T9" fmla="*/ 0 h 1568"/>
                  <a:gd name="T10" fmla="*/ 758 w 1982"/>
                  <a:gd name="T11" fmla="*/ 22 h 1568"/>
                  <a:gd name="T12" fmla="*/ 636 w 1982"/>
                  <a:gd name="T13" fmla="*/ 50 h 1568"/>
                  <a:gd name="T14" fmla="*/ 428 w 1982"/>
                  <a:gd name="T15" fmla="*/ 124 h 1568"/>
                  <a:gd name="T16" fmla="*/ 271 w 1982"/>
                  <a:gd name="T17" fmla="*/ 217 h 1568"/>
                  <a:gd name="T18" fmla="*/ 155 w 1982"/>
                  <a:gd name="T19" fmla="*/ 327 h 1568"/>
                  <a:gd name="T20" fmla="*/ 77 w 1982"/>
                  <a:gd name="T21" fmla="*/ 449 h 1568"/>
                  <a:gd name="T22" fmla="*/ 30 w 1982"/>
                  <a:gd name="T23" fmla="*/ 583 h 1568"/>
                  <a:gd name="T24" fmla="*/ 2 w 1982"/>
                  <a:gd name="T25" fmla="*/ 758 h 1568"/>
                  <a:gd name="T26" fmla="*/ 4 w 1982"/>
                  <a:gd name="T27" fmla="*/ 977 h 1568"/>
                  <a:gd name="T28" fmla="*/ 39 w 1982"/>
                  <a:gd name="T29" fmla="*/ 1345 h 1568"/>
                  <a:gd name="T30" fmla="*/ 84 w 1982"/>
                  <a:gd name="T31" fmla="*/ 1521 h 1568"/>
                  <a:gd name="T32" fmla="*/ 122 w 1982"/>
                  <a:gd name="T33" fmla="*/ 1567 h 1568"/>
                  <a:gd name="T34" fmla="*/ 139 w 1982"/>
                  <a:gd name="T35" fmla="*/ 1566 h 1568"/>
                  <a:gd name="T36" fmla="*/ 167 w 1982"/>
                  <a:gd name="T37" fmla="*/ 1529 h 1568"/>
                  <a:gd name="T38" fmla="*/ 177 w 1982"/>
                  <a:gd name="T39" fmla="*/ 1291 h 1568"/>
                  <a:gd name="T40" fmla="*/ 180 w 1982"/>
                  <a:gd name="T41" fmla="*/ 1193 h 1568"/>
                  <a:gd name="T42" fmla="*/ 239 w 1982"/>
                  <a:gd name="T43" fmla="*/ 1067 h 1568"/>
                  <a:gd name="T44" fmla="*/ 341 w 1982"/>
                  <a:gd name="T45" fmla="*/ 981 h 1568"/>
                  <a:gd name="T46" fmla="*/ 428 w 1982"/>
                  <a:gd name="T47" fmla="*/ 946 h 1568"/>
                  <a:gd name="T48" fmla="*/ 542 w 1982"/>
                  <a:gd name="T49" fmla="*/ 930 h 1568"/>
                  <a:gd name="T50" fmla="*/ 646 w 1982"/>
                  <a:gd name="T51" fmla="*/ 935 h 1568"/>
                  <a:gd name="T52" fmla="*/ 866 w 1982"/>
                  <a:gd name="T53" fmla="*/ 939 h 1568"/>
                  <a:gd name="T54" fmla="*/ 1117 w 1982"/>
                  <a:gd name="T55" fmla="*/ 908 h 1568"/>
                  <a:gd name="T56" fmla="*/ 1380 w 1982"/>
                  <a:gd name="T57" fmla="*/ 833 h 1568"/>
                  <a:gd name="T58" fmla="*/ 1408 w 1982"/>
                  <a:gd name="T59" fmla="*/ 850 h 1568"/>
                  <a:gd name="T60" fmla="*/ 1563 w 1982"/>
                  <a:gd name="T61" fmla="*/ 1003 h 1568"/>
                  <a:gd name="T62" fmla="*/ 1617 w 1982"/>
                  <a:gd name="T63" fmla="*/ 1035 h 1568"/>
                  <a:gd name="T64" fmla="*/ 1662 w 1982"/>
                  <a:gd name="T65" fmla="*/ 1062 h 1568"/>
                  <a:gd name="T66" fmla="*/ 1705 w 1982"/>
                  <a:gd name="T67" fmla="*/ 1123 h 1568"/>
                  <a:gd name="T68" fmla="*/ 1747 w 1982"/>
                  <a:gd name="T69" fmla="*/ 1269 h 1568"/>
                  <a:gd name="T70" fmla="*/ 1780 w 1982"/>
                  <a:gd name="T71" fmla="*/ 1502 h 1568"/>
                  <a:gd name="T72" fmla="*/ 1803 w 1982"/>
                  <a:gd name="T73" fmla="*/ 1542 h 1568"/>
                  <a:gd name="T74" fmla="*/ 1816 w 1982"/>
                  <a:gd name="T75" fmla="*/ 1541 h 1568"/>
                  <a:gd name="T76" fmla="*/ 1870 w 1982"/>
                  <a:gd name="T77" fmla="*/ 1449 h 1568"/>
                  <a:gd name="T78" fmla="*/ 1953 w 1982"/>
                  <a:gd name="T79" fmla="*/ 1159 h 1568"/>
                  <a:gd name="T80" fmla="*/ 1980 w 1982"/>
                  <a:gd name="T81" fmla="*/ 950 h 1568"/>
                  <a:gd name="T82" fmla="*/ 1975 w 1982"/>
                  <a:gd name="T83" fmla="*/ 734 h 1568"/>
                  <a:gd name="T84" fmla="*/ 1923 w 1982"/>
                  <a:gd name="T85" fmla="*/ 535 h 1568"/>
                  <a:gd name="T86" fmla="*/ 1829 w 1982"/>
                  <a:gd name="T87" fmla="*/ 391 h 1568"/>
                  <a:gd name="T88" fmla="*/ 1751 w 1982"/>
                  <a:gd name="T89" fmla="*/ 326 h 1568"/>
                  <a:gd name="T90" fmla="*/ 1679 w 1982"/>
                  <a:gd name="T91" fmla="*/ 288 h 1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982" h="1568">
                    <a:moveTo>
                      <a:pt x="1679" y="288"/>
                    </a:moveTo>
                    <a:lnTo>
                      <a:pt x="1670" y="276"/>
                    </a:lnTo>
                    <a:lnTo>
                      <a:pt x="1587" y="200"/>
                    </a:lnTo>
                    <a:lnTo>
                      <a:pt x="1496" y="136"/>
                    </a:lnTo>
                    <a:lnTo>
                      <a:pt x="1407" y="89"/>
                    </a:lnTo>
                    <a:lnTo>
                      <a:pt x="1338" y="60"/>
                    </a:lnTo>
                    <a:lnTo>
                      <a:pt x="1261" y="37"/>
                    </a:lnTo>
                    <a:lnTo>
                      <a:pt x="1176" y="17"/>
                    </a:lnTo>
                    <a:lnTo>
                      <a:pt x="1084" y="5"/>
                    </a:lnTo>
                    <a:lnTo>
                      <a:pt x="984" y="0"/>
                    </a:lnTo>
                    <a:lnTo>
                      <a:pt x="875" y="6"/>
                    </a:lnTo>
                    <a:lnTo>
                      <a:pt x="758" y="22"/>
                    </a:lnTo>
                    <a:lnTo>
                      <a:pt x="697" y="36"/>
                    </a:lnTo>
                    <a:lnTo>
                      <a:pt x="636" y="50"/>
                    </a:lnTo>
                    <a:lnTo>
                      <a:pt x="525" y="84"/>
                    </a:lnTo>
                    <a:lnTo>
                      <a:pt x="428" y="124"/>
                    </a:lnTo>
                    <a:lnTo>
                      <a:pt x="343" y="168"/>
                    </a:lnTo>
                    <a:lnTo>
                      <a:pt x="271" y="217"/>
                    </a:lnTo>
                    <a:lnTo>
                      <a:pt x="207" y="270"/>
                    </a:lnTo>
                    <a:lnTo>
                      <a:pt x="155" y="327"/>
                    </a:lnTo>
                    <a:lnTo>
                      <a:pt x="112" y="387"/>
                    </a:lnTo>
                    <a:lnTo>
                      <a:pt x="77" y="449"/>
                    </a:lnTo>
                    <a:lnTo>
                      <a:pt x="50" y="515"/>
                    </a:lnTo>
                    <a:lnTo>
                      <a:pt x="30" y="583"/>
                    </a:lnTo>
                    <a:lnTo>
                      <a:pt x="15" y="652"/>
                    </a:lnTo>
                    <a:lnTo>
                      <a:pt x="2" y="758"/>
                    </a:lnTo>
                    <a:lnTo>
                      <a:pt x="0" y="904"/>
                    </a:lnTo>
                    <a:lnTo>
                      <a:pt x="4" y="977"/>
                    </a:lnTo>
                    <a:lnTo>
                      <a:pt x="12" y="1117"/>
                    </a:lnTo>
                    <a:lnTo>
                      <a:pt x="39" y="1345"/>
                    </a:lnTo>
                    <a:lnTo>
                      <a:pt x="65" y="1464"/>
                    </a:lnTo>
                    <a:lnTo>
                      <a:pt x="84" y="1521"/>
                    </a:lnTo>
                    <a:lnTo>
                      <a:pt x="105" y="1556"/>
                    </a:lnTo>
                    <a:lnTo>
                      <a:pt x="122" y="1567"/>
                    </a:lnTo>
                    <a:lnTo>
                      <a:pt x="134" y="1568"/>
                    </a:lnTo>
                    <a:lnTo>
                      <a:pt x="139" y="1566"/>
                    </a:lnTo>
                    <a:lnTo>
                      <a:pt x="151" y="1558"/>
                    </a:lnTo>
                    <a:lnTo>
                      <a:pt x="167" y="1529"/>
                    </a:lnTo>
                    <a:lnTo>
                      <a:pt x="178" y="1461"/>
                    </a:lnTo>
                    <a:lnTo>
                      <a:pt x="177" y="1291"/>
                    </a:lnTo>
                    <a:lnTo>
                      <a:pt x="177" y="1222"/>
                    </a:lnTo>
                    <a:lnTo>
                      <a:pt x="180" y="1193"/>
                    </a:lnTo>
                    <a:lnTo>
                      <a:pt x="206" y="1121"/>
                    </a:lnTo>
                    <a:lnTo>
                      <a:pt x="239" y="1067"/>
                    </a:lnTo>
                    <a:lnTo>
                      <a:pt x="289" y="1015"/>
                    </a:lnTo>
                    <a:lnTo>
                      <a:pt x="341" y="981"/>
                    </a:lnTo>
                    <a:lnTo>
                      <a:pt x="380" y="962"/>
                    </a:lnTo>
                    <a:lnTo>
                      <a:pt x="428" y="946"/>
                    </a:lnTo>
                    <a:lnTo>
                      <a:pt x="481" y="936"/>
                    </a:lnTo>
                    <a:lnTo>
                      <a:pt x="542" y="930"/>
                    </a:lnTo>
                    <a:lnTo>
                      <a:pt x="609" y="932"/>
                    </a:lnTo>
                    <a:lnTo>
                      <a:pt x="646" y="935"/>
                    </a:lnTo>
                    <a:lnTo>
                      <a:pt x="722" y="941"/>
                    </a:lnTo>
                    <a:lnTo>
                      <a:pt x="866" y="939"/>
                    </a:lnTo>
                    <a:lnTo>
                      <a:pt x="998" y="928"/>
                    </a:lnTo>
                    <a:lnTo>
                      <a:pt x="1117" y="908"/>
                    </a:lnTo>
                    <a:lnTo>
                      <a:pt x="1265" y="872"/>
                    </a:lnTo>
                    <a:lnTo>
                      <a:pt x="1380" y="833"/>
                    </a:lnTo>
                    <a:lnTo>
                      <a:pt x="1391" y="827"/>
                    </a:lnTo>
                    <a:lnTo>
                      <a:pt x="1408" y="850"/>
                    </a:lnTo>
                    <a:lnTo>
                      <a:pt x="1505" y="954"/>
                    </a:lnTo>
                    <a:lnTo>
                      <a:pt x="1563" y="1003"/>
                    </a:lnTo>
                    <a:lnTo>
                      <a:pt x="1600" y="1027"/>
                    </a:lnTo>
                    <a:lnTo>
                      <a:pt x="1617" y="1035"/>
                    </a:lnTo>
                    <a:lnTo>
                      <a:pt x="1634" y="1041"/>
                    </a:lnTo>
                    <a:lnTo>
                      <a:pt x="1662" y="1062"/>
                    </a:lnTo>
                    <a:lnTo>
                      <a:pt x="1686" y="1089"/>
                    </a:lnTo>
                    <a:lnTo>
                      <a:pt x="1705" y="1123"/>
                    </a:lnTo>
                    <a:lnTo>
                      <a:pt x="1728" y="1181"/>
                    </a:lnTo>
                    <a:lnTo>
                      <a:pt x="1747" y="1269"/>
                    </a:lnTo>
                    <a:lnTo>
                      <a:pt x="1765" y="1402"/>
                    </a:lnTo>
                    <a:lnTo>
                      <a:pt x="1780" y="1502"/>
                    </a:lnTo>
                    <a:lnTo>
                      <a:pt x="1793" y="1532"/>
                    </a:lnTo>
                    <a:lnTo>
                      <a:pt x="1803" y="1542"/>
                    </a:lnTo>
                    <a:lnTo>
                      <a:pt x="1810" y="1543"/>
                    </a:lnTo>
                    <a:lnTo>
                      <a:pt x="1816" y="1541"/>
                    </a:lnTo>
                    <a:lnTo>
                      <a:pt x="1834" y="1518"/>
                    </a:lnTo>
                    <a:lnTo>
                      <a:pt x="1870" y="1449"/>
                    </a:lnTo>
                    <a:lnTo>
                      <a:pt x="1920" y="1301"/>
                    </a:lnTo>
                    <a:lnTo>
                      <a:pt x="1953" y="1159"/>
                    </a:lnTo>
                    <a:lnTo>
                      <a:pt x="1970" y="1056"/>
                    </a:lnTo>
                    <a:lnTo>
                      <a:pt x="1980" y="950"/>
                    </a:lnTo>
                    <a:lnTo>
                      <a:pt x="1982" y="841"/>
                    </a:lnTo>
                    <a:lnTo>
                      <a:pt x="1975" y="734"/>
                    </a:lnTo>
                    <a:lnTo>
                      <a:pt x="1956" y="631"/>
                    </a:lnTo>
                    <a:lnTo>
                      <a:pt x="1923" y="535"/>
                    </a:lnTo>
                    <a:lnTo>
                      <a:pt x="1875" y="448"/>
                    </a:lnTo>
                    <a:lnTo>
                      <a:pt x="1829" y="391"/>
                    </a:lnTo>
                    <a:lnTo>
                      <a:pt x="1793" y="356"/>
                    </a:lnTo>
                    <a:lnTo>
                      <a:pt x="1751" y="326"/>
                    </a:lnTo>
                    <a:lnTo>
                      <a:pt x="1705" y="299"/>
                    </a:lnTo>
                    <a:lnTo>
                      <a:pt x="1679" y="288"/>
                    </a:lnTo>
                    <a:close/>
                  </a:path>
                </a:pathLst>
              </a:custGeom>
              <a:solidFill>
                <a:srgbClr val="5136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1" name="양쪽 모서리가 둥근 사각형 30"/>
            <p:cNvSpPr/>
            <p:nvPr/>
          </p:nvSpPr>
          <p:spPr>
            <a:xfrm>
              <a:off x="11355939" y="6402419"/>
              <a:ext cx="180000" cy="180000"/>
            </a:xfrm>
            <a:prstGeom prst="round2SameRect">
              <a:avLst>
                <a:gd name="adj1" fmla="val 48836"/>
                <a:gd name="adj2" fmla="val 50000"/>
              </a:avLst>
            </a:prstGeom>
            <a:solidFill>
              <a:schemeClr val="bg1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B445A3DD-E9EE-4E53-84F7-88C542A0FDB2}"/>
              </a:ext>
            </a:extLst>
          </p:cNvPr>
          <p:cNvSpPr/>
          <p:nvPr/>
        </p:nvSpPr>
        <p:spPr>
          <a:xfrm>
            <a:off x="1319986" y="1857824"/>
            <a:ext cx="2612572" cy="26125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xmlns="" id="{FF90F025-0B4C-421A-9C1F-5BF9F3ECFD0E}"/>
              </a:ext>
            </a:extLst>
          </p:cNvPr>
          <p:cNvSpPr/>
          <p:nvPr/>
        </p:nvSpPr>
        <p:spPr>
          <a:xfrm>
            <a:off x="1487712" y="2054390"/>
            <a:ext cx="2165146" cy="2165146"/>
          </a:xfrm>
          <a:prstGeom prst="arc">
            <a:avLst>
              <a:gd name="adj1" fmla="val 16200000"/>
              <a:gd name="adj2" fmla="val 9996450"/>
            </a:avLst>
          </a:prstGeom>
          <a:noFill/>
          <a:ln w="127000" cap="rnd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200555B-9154-42F8-8D1A-067BCC9C19EF}"/>
              </a:ext>
            </a:extLst>
          </p:cNvPr>
          <p:cNvSpPr/>
          <p:nvPr/>
        </p:nvSpPr>
        <p:spPr>
          <a:xfrm>
            <a:off x="1893407" y="2748611"/>
            <a:ext cx="14657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75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1319985" y="4866076"/>
            <a:ext cx="26125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48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1420267" y="1930188"/>
            <a:ext cx="946280" cy="270964"/>
          </a:xfrm>
          <a:prstGeom prst="roundRect">
            <a:avLst>
              <a:gd name="adj" fmla="val 50000"/>
            </a:avLst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20</a:t>
            </a:r>
            <a:r>
              <a:rPr lang="ko-KR" altLang="en-US" sz="800" b="1" dirty="0">
                <a:solidFill>
                  <a:prstClr val="white"/>
                </a:solidFill>
              </a:rPr>
              <a:t>대 남성 </a:t>
            </a:r>
            <a:r>
              <a:rPr lang="en-US" altLang="ko-KR" sz="800" b="1" dirty="0">
                <a:solidFill>
                  <a:prstClr val="white"/>
                </a:solidFill>
              </a:rPr>
              <a:t>X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4EC4353E-934F-4656-ADC8-FC72C64C675F}"/>
              </a:ext>
            </a:extLst>
          </p:cNvPr>
          <p:cNvSpPr/>
          <p:nvPr/>
        </p:nvSpPr>
        <p:spPr>
          <a:xfrm>
            <a:off x="4862284" y="1857824"/>
            <a:ext cx="2612572" cy="26125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원호 61">
            <a:extLst>
              <a:ext uri="{FF2B5EF4-FFF2-40B4-BE49-F238E27FC236}">
                <a16:creationId xmlns:a16="http://schemas.microsoft.com/office/drawing/2014/main" xmlns="" id="{79C2D093-B045-4488-BFDE-506F4BEBB1F2}"/>
              </a:ext>
            </a:extLst>
          </p:cNvPr>
          <p:cNvSpPr/>
          <p:nvPr/>
        </p:nvSpPr>
        <p:spPr>
          <a:xfrm>
            <a:off x="5030010" y="2054390"/>
            <a:ext cx="2165146" cy="2165146"/>
          </a:xfrm>
          <a:prstGeom prst="arc">
            <a:avLst>
              <a:gd name="adj1" fmla="val 16200000"/>
              <a:gd name="adj2" fmla="val 2310267"/>
            </a:avLst>
          </a:prstGeom>
          <a:noFill/>
          <a:ln w="127000" cap="rnd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2B5A8E16-88AE-4D89-B92C-9E303314405C}"/>
              </a:ext>
            </a:extLst>
          </p:cNvPr>
          <p:cNvSpPr/>
          <p:nvPr/>
        </p:nvSpPr>
        <p:spPr>
          <a:xfrm>
            <a:off x="5435705" y="2748611"/>
            <a:ext cx="14657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35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13F0020C-B37F-463D-AFB1-007220A5D1F1}"/>
              </a:ext>
            </a:extLst>
          </p:cNvPr>
          <p:cNvSpPr/>
          <p:nvPr/>
        </p:nvSpPr>
        <p:spPr>
          <a:xfrm>
            <a:off x="4862283" y="4866076"/>
            <a:ext cx="26125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65" name="모서리가 둥근 직사각형 10">
            <a:extLst>
              <a:ext uri="{FF2B5EF4-FFF2-40B4-BE49-F238E27FC236}">
                <a16:creationId xmlns:a16="http://schemas.microsoft.com/office/drawing/2014/main" xmlns="" id="{D5DE85C8-09ED-4ED3-A472-97F61CBB5CB5}"/>
              </a:ext>
            </a:extLst>
          </p:cNvPr>
          <p:cNvSpPr/>
          <p:nvPr/>
        </p:nvSpPr>
        <p:spPr>
          <a:xfrm>
            <a:off x="4962565" y="1930188"/>
            <a:ext cx="946280" cy="270964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20</a:t>
            </a:r>
            <a:r>
              <a:rPr lang="ko-KR" altLang="en-US" sz="800" b="1" dirty="0">
                <a:solidFill>
                  <a:prstClr val="white"/>
                </a:solidFill>
              </a:rPr>
              <a:t>대 남성 </a:t>
            </a:r>
            <a:r>
              <a:rPr lang="en-US" altLang="ko-KR" sz="800" b="1" dirty="0">
                <a:solidFill>
                  <a:prstClr val="white"/>
                </a:solidFill>
              </a:rPr>
              <a:t>X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D94B6C36-88AE-4099-BF55-E3745B21AC96}"/>
              </a:ext>
            </a:extLst>
          </p:cNvPr>
          <p:cNvSpPr/>
          <p:nvPr/>
        </p:nvSpPr>
        <p:spPr>
          <a:xfrm>
            <a:off x="8404582" y="1857824"/>
            <a:ext cx="2612572" cy="26125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원호 66">
            <a:extLst>
              <a:ext uri="{FF2B5EF4-FFF2-40B4-BE49-F238E27FC236}">
                <a16:creationId xmlns:a16="http://schemas.microsoft.com/office/drawing/2014/main" xmlns="" id="{0C893AF1-6CE2-4E05-9EB7-7B8F0BBF2429}"/>
              </a:ext>
            </a:extLst>
          </p:cNvPr>
          <p:cNvSpPr/>
          <p:nvPr/>
        </p:nvSpPr>
        <p:spPr>
          <a:xfrm>
            <a:off x="8572308" y="2054390"/>
            <a:ext cx="2165146" cy="2165146"/>
          </a:xfrm>
          <a:prstGeom prst="arc">
            <a:avLst>
              <a:gd name="adj1" fmla="val 16200000"/>
              <a:gd name="adj2" fmla="val 7582292"/>
            </a:avLst>
          </a:prstGeom>
          <a:noFill/>
          <a:ln w="127000" cap="rnd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727F10-34D6-4D84-A7CE-6D0AFC19E261}"/>
              </a:ext>
            </a:extLst>
          </p:cNvPr>
          <p:cNvSpPr/>
          <p:nvPr/>
        </p:nvSpPr>
        <p:spPr>
          <a:xfrm>
            <a:off x="8978003" y="2748611"/>
            <a:ext cx="14657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65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CBF61FFA-B444-4A93-8BC4-F06AE3109C59}"/>
              </a:ext>
            </a:extLst>
          </p:cNvPr>
          <p:cNvSpPr/>
          <p:nvPr/>
        </p:nvSpPr>
        <p:spPr>
          <a:xfrm>
            <a:off x="8404581" y="4866076"/>
            <a:ext cx="26125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70" name="모서리가 둥근 직사각형 10">
            <a:extLst>
              <a:ext uri="{FF2B5EF4-FFF2-40B4-BE49-F238E27FC236}">
                <a16:creationId xmlns:a16="http://schemas.microsoft.com/office/drawing/2014/main" xmlns="" id="{AB1C03F2-0F43-4D16-B70D-583665C45E14}"/>
              </a:ext>
            </a:extLst>
          </p:cNvPr>
          <p:cNvSpPr/>
          <p:nvPr/>
        </p:nvSpPr>
        <p:spPr>
          <a:xfrm>
            <a:off x="8504863" y="1930188"/>
            <a:ext cx="946280" cy="270964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20</a:t>
            </a:r>
            <a:r>
              <a:rPr lang="ko-KR" altLang="en-US" sz="800" b="1" dirty="0">
                <a:solidFill>
                  <a:prstClr val="white"/>
                </a:solidFill>
              </a:rPr>
              <a:t>대 남성 </a:t>
            </a:r>
            <a:r>
              <a:rPr lang="en-US" altLang="ko-KR" sz="800" b="1" dirty="0">
                <a:solidFill>
                  <a:prstClr val="white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0192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296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와이드스크린</PresentationFormat>
  <Paragraphs>53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조현석</cp:lastModifiedBy>
  <cp:revision>2</cp:revision>
  <dcterms:created xsi:type="dcterms:W3CDTF">2020-05-07T03:52:24Z</dcterms:created>
  <dcterms:modified xsi:type="dcterms:W3CDTF">2020-05-07T03:53:15Z</dcterms:modified>
</cp:coreProperties>
</file>