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888888888888111811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121212121212121212121212111911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8808D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5AC9B8"/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1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1970091408"/>
        <c:axId val="1970092496"/>
      </c:barChart>
      <c:catAx>
        <c:axId val="197009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0092496"/>
        <c:crosses val="autoZero"/>
        <c:auto val="1"/>
        <c:lblAlgn val="ctr"/>
        <c:lblOffset val="100"/>
        <c:noMultiLvlLbl val="0"/>
      </c:catAx>
      <c:valAx>
        <c:axId val="1970092496"/>
        <c:scaling>
          <c:orientation val="minMax"/>
        </c:scaling>
        <c:delete val="1"/>
        <c:axPos val="l"/>
        <c:majorGridlines>
          <c:spPr>
            <a:ln w="3175">
              <a:solidFill>
                <a:srgbClr val="E3E5E9"/>
              </a:solidFill>
            </a:ln>
          </c:spPr>
        </c:majorGridlines>
        <c:numFmt formatCode="0%" sourceLinked="1"/>
        <c:majorTickMark val="none"/>
        <c:minorTickMark val="none"/>
        <c:tickLblPos val="nextTo"/>
        <c:crossAx val="1970091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98465104684964"/>
          <c:y val="4.9927771272187976E-2"/>
          <c:w val="0.6304003485900358"/>
          <c:h val="0.9066628787966275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rgbClr val="78808D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AC9B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D8EBE9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noFill/>
              <a:ln w="19050">
                <a:solidFill>
                  <a:schemeClr val="bg1">
                    <a:lumMod val="85000"/>
                  </a:schemeClr>
                </a:solidFill>
                <a:prstDash val="dash"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8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5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7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4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11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2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5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74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5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323771"/>
          </a:xfrm>
          <a:prstGeom prst="rect">
            <a:avLst/>
          </a:prstGeom>
          <a:solidFill>
            <a:srgbClr val="788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1200" kern="0" dirty="0">
                <a:solidFill>
                  <a:prstClr val="white"/>
                </a:solidFill>
              </a:rPr>
              <a:t>BIZCAM</a:t>
            </a: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418946" y="4229101"/>
            <a:ext cx="1250621" cy="360000"/>
          </a:xfrm>
          <a:prstGeom prst="roundRect">
            <a:avLst>
              <a:gd name="adj" fmla="val 50000"/>
            </a:avLst>
          </a:prstGeom>
          <a:solidFill>
            <a:srgbClr val="5AC9B8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소속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03087" y="4259894"/>
            <a:ext cx="18598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78808D"/>
                </a:solidFill>
              </a:rPr>
              <a:t>경영학과 </a:t>
            </a:r>
            <a:r>
              <a:rPr lang="en-US" altLang="ko-KR" sz="1400" dirty="0">
                <a:solidFill>
                  <a:srgbClr val="78808D"/>
                </a:solidFill>
              </a:rPr>
              <a:t>201234567</a:t>
            </a:r>
            <a:endParaRPr lang="ko-KR" altLang="en-US" sz="1400" dirty="0">
              <a:solidFill>
                <a:srgbClr val="78808D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18946" y="4900387"/>
            <a:ext cx="1250621" cy="360000"/>
          </a:xfrm>
          <a:prstGeom prst="roundRect">
            <a:avLst>
              <a:gd name="adj" fmla="val 50000"/>
            </a:avLst>
          </a:prstGeom>
          <a:solidFill>
            <a:srgbClr val="5AC9B8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이름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41240" y="4931180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78808D"/>
                </a:solidFill>
              </a:rPr>
              <a:t>까칠한 </a:t>
            </a:r>
            <a:r>
              <a:rPr lang="ko-KR" altLang="en-US" sz="1400" dirty="0" err="1">
                <a:solidFill>
                  <a:srgbClr val="78808D"/>
                </a:solidFill>
              </a:rPr>
              <a:t>조땡</a:t>
            </a:r>
            <a:endParaRPr lang="ko-KR" altLang="en-US" sz="1400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19" y="25774"/>
            <a:ext cx="593816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rgbClr val="78808D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78808D"/>
                </a:solidFill>
              </a:rPr>
              <a:t>Enjoy your stylish business and campus life with BIZCAM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832554" y="2028466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/>
                <a:gridCol w="1528435"/>
                <a:gridCol w="1528435"/>
                <a:gridCol w="1528435"/>
                <a:gridCol w="1528435"/>
                <a:gridCol w="1528435"/>
                <a:gridCol w="1528435"/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2020         &gt;</a:t>
                      </a:r>
                      <a:endParaRPr lang="ko-KR" altLang="en-US" sz="1800" b="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31"/>
          <p:cNvSpPr/>
          <p:nvPr/>
        </p:nvSpPr>
        <p:spPr>
          <a:xfrm>
            <a:off x="2501608" y="4432300"/>
            <a:ext cx="1250621" cy="360000"/>
          </a:xfrm>
          <a:prstGeom prst="roundRect">
            <a:avLst/>
          </a:prstGeom>
          <a:solidFill>
            <a:srgbClr val="5AC9B8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</a:t>
            </a:r>
            <a:r>
              <a:rPr lang="en-US" altLang="ko-KR" sz="1600" b="1" dirty="0">
                <a:solidFill>
                  <a:prstClr val="white"/>
                </a:solidFill>
              </a:rPr>
              <a:t>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59769" y="4322102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2399855" y="3352844"/>
          <a:ext cx="5804345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4345"/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 smtClean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BE9"/>
                    </a:solidFill>
                  </a:tcPr>
                </a:tc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>
          <a:xfrm>
            <a:off x="4139908" y="5613400"/>
            <a:ext cx="1250621" cy="360000"/>
          </a:xfrm>
          <a:prstGeom prst="roundRect">
            <a:avLst/>
          </a:prstGeom>
          <a:solidFill>
            <a:srgbClr val="5AC9B8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</a:t>
            </a:r>
            <a:r>
              <a:rPr lang="en-US" altLang="ko-KR" sz="1600" b="1" dirty="0">
                <a:solidFill>
                  <a:prstClr val="white"/>
                </a:solidFill>
              </a:rPr>
              <a:t>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598069" y="5503202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19020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19" y="25774"/>
            <a:ext cx="593816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rgbClr val="78808D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78808D"/>
                </a:solidFill>
              </a:rPr>
              <a:t>Enjoy your stylish business and campus life with BIZCAM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 flipH="1">
            <a:off x="7136799" y="3492489"/>
            <a:ext cx="789053" cy="789053"/>
          </a:xfrm>
          <a:prstGeom prst="ellipse">
            <a:avLst/>
          </a:prstGeom>
          <a:noFill/>
          <a:ln w="38100">
            <a:solidFill>
              <a:srgbClr val="5AC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385467" y="3759364"/>
            <a:ext cx="291711" cy="25530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5AC9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 rot="10800000" flipH="1" flipV="1">
            <a:off x="4164599" y="3492488"/>
            <a:ext cx="789053" cy="789053"/>
          </a:xfrm>
          <a:prstGeom prst="ellipse">
            <a:avLst/>
          </a:prstGeom>
          <a:noFill/>
          <a:ln w="38100">
            <a:solidFill>
              <a:srgbClr val="5AC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reeform 36"/>
          <p:cNvSpPr>
            <a:spLocks noEditPoints="1"/>
          </p:cNvSpPr>
          <p:nvPr/>
        </p:nvSpPr>
        <p:spPr bwMode="auto">
          <a:xfrm>
            <a:off x="4473030" y="3742210"/>
            <a:ext cx="172186" cy="28960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5AC9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 rot="10800000" flipV="1">
            <a:off x="5630187" y="1887435"/>
            <a:ext cx="789053" cy="789053"/>
          </a:xfrm>
          <a:prstGeom prst="ellipse">
            <a:avLst/>
          </a:prstGeom>
          <a:solidFill>
            <a:srgbClr val="78808D"/>
          </a:solidFill>
          <a:ln w="38100">
            <a:solidFill>
              <a:srgbClr val="5AC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4" name="Group 20"/>
          <p:cNvGrpSpPr>
            <a:grpSpLocks noChangeAspect="1"/>
          </p:cNvGrpSpPr>
          <p:nvPr/>
        </p:nvGrpSpPr>
        <p:grpSpPr bwMode="auto">
          <a:xfrm>
            <a:off x="5909688" y="2104316"/>
            <a:ext cx="230052" cy="313802"/>
            <a:chOff x="2597" y="4163"/>
            <a:chExt cx="217" cy="296"/>
          </a:xfrm>
          <a:solidFill>
            <a:schemeClr val="bg1"/>
          </a:solidFill>
        </p:grpSpPr>
        <p:sp>
          <p:nvSpPr>
            <p:cNvPr id="15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9" name="원호 18"/>
          <p:cNvSpPr/>
          <p:nvPr/>
        </p:nvSpPr>
        <p:spPr>
          <a:xfrm>
            <a:off x="4604347" y="2198336"/>
            <a:ext cx="2952267" cy="2952267"/>
          </a:xfrm>
          <a:prstGeom prst="arc">
            <a:avLst>
              <a:gd name="adj1" fmla="val 11696863"/>
              <a:gd name="adj2" fmla="val 15139240"/>
            </a:avLst>
          </a:prstGeom>
          <a:ln w="38100">
            <a:solidFill>
              <a:srgbClr val="5AC9B8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원호 19"/>
          <p:cNvSpPr/>
          <p:nvPr/>
        </p:nvSpPr>
        <p:spPr>
          <a:xfrm>
            <a:off x="4604346" y="2198336"/>
            <a:ext cx="2952267" cy="2952267"/>
          </a:xfrm>
          <a:prstGeom prst="arc">
            <a:avLst>
              <a:gd name="adj1" fmla="val 17573190"/>
              <a:gd name="adj2" fmla="val 21182798"/>
            </a:avLst>
          </a:prstGeom>
          <a:ln w="38100">
            <a:solidFill>
              <a:srgbClr val="5AC9B8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원호 20"/>
          <p:cNvSpPr/>
          <p:nvPr/>
        </p:nvSpPr>
        <p:spPr>
          <a:xfrm>
            <a:off x="4604346" y="2198336"/>
            <a:ext cx="2952267" cy="2952267"/>
          </a:xfrm>
          <a:prstGeom prst="arc">
            <a:avLst>
              <a:gd name="adj1" fmla="val 1833054"/>
              <a:gd name="adj2" fmla="val 8986837"/>
            </a:avLst>
          </a:prstGeom>
          <a:ln w="38100">
            <a:solidFill>
              <a:srgbClr val="5AC9B8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925852" y="5709448"/>
            <a:ext cx="348205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78808D"/>
                </a:solidFill>
              </a:rPr>
              <a:t>CONTENTS </a:t>
            </a:r>
            <a:r>
              <a:rPr lang="en-US" altLang="ko-KR" sz="1600" b="1" dirty="0">
                <a:solidFill>
                  <a:srgbClr val="78808D"/>
                </a:solidFill>
              </a:rPr>
              <a:t>A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78808D"/>
                </a:solidFill>
              </a:rPr>
              <a:t>Microsoft </a:t>
            </a:r>
            <a:r>
              <a:rPr lang="en-US" altLang="ko-KR" sz="1100" dirty="0">
                <a:solidFill>
                  <a:srgbClr val="78808D"/>
                </a:solidFill>
              </a:rPr>
              <a:t>Office PowerPoint is the presentation program used the most in the world.</a:t>
            </a:r>
            <a:r>
              <a:rPr lang="ko-KR" altLang="en-US" sz="1100" dirty="0">
                <a:solidFill>
                  <a:srgbClr val="78808D"/>
                </a:solidFill>
              </a:rPr>
              <a:t>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174520" y="3280261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78808D"/>
                </a:solidFill>
              </a:rPr>
              <a:t>CONTENTS </a:t>
            </a:r>
            <a:r>
              <a:rPr lang="en-US" altLang="ko-KR" sz="1600" b="1" dirty="0">
                <a:solidFill>
                  <a:srgbClr val="78808D"/>
                </a:solidFill>
              </a:rPr>
              <a:t>A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78808D"/>
                </a:solidFill>
              </a:rPr>
              <a:t>Microsoft </a:t>
            </a:r>
            <a:r>
              <a:rPr lang="en-US" altLang="ko-KR" sz="1100" dirty="0">
                <a:solidFill>
                  <a:srgbClr val="78808D"/>
                </a:solidFill>
              </a:rPr>
              <a:t>Office PowerPoint is the presentation program used the most in the world.</a:t>
            </a:r>
            <a:r>
              <a:rPr lang="ko-KR" altLang="en-US" sz="1100" dirty="0">
                <a:solidFill>
                  <a:srgbClr val="78808D"/>
                </a:solidFill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456828" y="4361722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78808D"/>
                </a:solidFill>
              </a:rPr>
              <a:t>CONTENTS </a:t>
            </a:r>
            <a:r>
              <a:rPr lang="en-US" altLang="ko-KR" sz="1600" b="1" dirty="0">
                <a:solidFill>
                  <a:srgbClr val="78808D"/>
                </a:solidFill>
              </a:rPr>
              <a:t>A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78808D"/>
                </a:solidFill>
              </a:rPr>
              <a:t>Microsoft </a:t>
            </a:r>
            <a:r>
              <a:rPr lang="en-US" altLang="ko-KR" sz="1100" dirty="0">
                <a:solidFill>
                  <a:srgbClr val="78808D"/>
                </a:solidFill>
              </a:rPr>
              <a:t>Office PowerPoint is the presentation program used the most in the world.</a:t>
            </a:r>
            <a:r>
              <a:rPr lang="ko-KR" altLang="en-US" sz="1100" dirty="0">
                <a:solidFill>
                  <a:srgbClr val="78808D"/>
                </a:solidFill>
              </a:rPr>
              <a:t>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427909" y="3316515"/>
            <a:ext cx="1234633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5AC9B8"/>
                </a:solidFill>
              </a:rPr>
              <a:t>P </a:t>
            </a:r>
            <a:r>
              <a:rPr lang="en-US" altLang="ko-KR" sz="3200" b="1" dirty="0" err="1">
                <a:solidFill>
                  <a:srgbClr val="5AC9B8"/>
                </a:solidFill>
              </a:rPr>
              <a:t>P</a:t>
            </a:r>
            <a:r>
              <a:rPr lang="en-US" altLang="ko-KR" sz="3200" b="1" dirty="0">
                <a:solidFill>
                  <a:srgbClr val="5AC9B8"/>
                </a:solidFill>
              </a:rPr>
              <a:t> T</a:t>
            </a:r>
          </a:p>
          <a:p>
            <a:pPr algn="ctr"/>
            <a:r>
              <a:rPr lang="en-US" altLang="ko-KR" sz="1100" dirty="0">
                <a:solidFill>
                  <a:srgbClr val="5AC9B8"/>
                </a:solidFill>
              </a:rPr>
              <a:t>PRESENTATION</a:t>
            </a:r>
            <a:endParaRPr lang="en-US" altLang="ko-KR" sz="1100" dirty="0">
              <a:solidFill>
                <a:srgbClr val="5AC9B8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1235" y="2448373"/>
            <a:ext cx="2496824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srgbClr val="78808D"/>
                </a:solidFill>
              </a:rPr>
              <a:t>Microsoft </a:t>
            </a:r>
            <a:r>
              <a:rPr lang="en-US" altLang="ko-KR" sz="1100" dirty="0">
                <a:solidFill>
                  <a:srgbClr val="78808D"/>
                </a:solidFill>
              </a:rPr>
              <a:t>Office PowerPoint is the presentation program used the most in the world.</a:t>
            </a:r>
            <a:r>
              <a:rPr lang="ko-KR" altLang="en-US" sz="1100" dirty="0">
                <a:solidFill>
                  <a:srgbClr val="78808D"/>
                </a:solidFill>
              </a:rPr>
              <a:t> </a:t>
            </a: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3911123" y="2104316"/>
            <a:ext cx="1296000" cy="0"/>
          </a:xfrm>
          <a:prstGeom prst="line">
            <a:avLst/>
          </a:prstGeom>
          <a:ln w="15875">
            <a:solidFill>
              <a:srgbClr val="5AC9B8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500528" y="5890830"/>
            <a:ext cx="176650" cy="176650"/>
          </a:xfrm>
          <a:prstGeom prst="ellipse">
            <a:avLst/>
          </a:prstGeom>
          <a:solidFill>
            <a:srgbClr val="5AC9B8"/>
          </a:solidFill>
          <a:ln w="107950" cmpd="thinThick">
            <a:solidFill>
              <a:srgbClr val="5AC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원호 28"/>
          <p:cNvSpPr/>
          <p:nvPr/>
        </p:nvSpPr>
        <p:spPr>
          <a:xfrm rot="10800000" flipH="1">
            <a:off x="4790354" y="5147619"/>
            <a:ext cx="2952267" cy="2952267"/>
          </a:xfrm>
          <a:prstGeom prst="arc">
            <a:avLst>
              <a:gd name="adj1" fmla="val 1833054"/>
              <a:gd name="adj2" fmla="val 5596938"/>
            </a:avLst>
          </a:prstGeom>
          <a:ln w="38100">
            <a:solidFill>
              <a:srgbClr val="5AC9B8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2234538" y="2002745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78808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19" y="25774"/>
            <a:ext cx="593816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rgbClr val="78808D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78808D"/>
                </a:solidFill>
              </a:rPr>
              <a:t>Enjoy your stylish business and campus life with BIZCAM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718820" y="284480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xmlns="" id="{DE9E9F55-2344-49D3-8325-DD6E6DEDC5CB}"/>
              </a:ext>
            </a:extLst>
          </p:cNvPr>
          <p:cNvGraphicFramePr/>
          <p:nvPr>
            <p:extLst/>
          </p:nvPr>
        </p:nvGraphicFramePr>
        <p:xfrm>
          <a:off x="1231035" y="2541480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559698" y="2639522"/>
            <a:ext cx="656345" cy="3631366"/>
          </a:xfrm>
          <a:prstGeom prst="rect">
            <a:avLst/>
          </a:prstGeom>
          <a:noFill/>
          <a:ln w="9525">
            <a:solidFill>
              <a:srgbClr val="5AC9B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13" name="꺾인 연결선 12"/>
          <p:cNvCxnSpPr>
            <a:stCxn id="20" idx="1"/>
            <a:endCxn id="11" idx="0"/>
          </p:cNvCxnSpPr>
          <p:nvPr/>
        </p:nvCxnSpPr>
        <p:spPr>
          <a:xfrm rot="10800000" flipV="1">
            <a:off x="5887872" y="2031576"/>
            <a:ext cx="1412361" cy="607945"/>
          </a:xfrm>
          <a:prstGeom prst="bentConnector2">
            <a:avLst/>
          </a:prstGeom>
          <a:ln>
            <a:solidFill>
              <a:srgbClr val="5AC9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569223" y="2621960"/>
            <a:ext cx="656345" cy="360000"/>
          </a:xfrm>
          <a:prstGeom prst="rect">
            <a:avLst/>
          </a:prstGeom>
          <a:solidFill>
            <a:srgbClr val="5AC9B8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88%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00232" y="1602723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5AC9B8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PowerPoint is a computer program created by 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23075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00700" y="5041900"/>
            <a:ext cx="6312095" cy="157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5693722" y="1983127"/>
            <a:ext cx="1426676" cy="1426676"/>
          </a:xfrm>
          <a:prstGeom prst="ellipse">
            <a:avLst/>
          </a:prstGeom>
          <a:solidFill>
            <a:srgbClr val="D8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26919" y="25774"/>
            <a:ext cx="593816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rgbClr val="78808D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78808D"/>
                </a:solidFill>
              </a:rPr>
              <a:t>Enjoy your stylish business and campus life with BIZCAM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graphicFrame>
        <p:nvGraphicFramePr>
          <p:cNvPr id="12" name="차트 11"/>
          <p:cNvGraphicFramePr/>
          <p:nvPr>
            <p:extLst/>
          </p:nvPr>
        </p:nvGraphicFramePr>
        <p:xfrm>
          <a:off x="-108802" y="1773776"/>
          <a:ext cx="6158333" cy="4281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688441" y="3409801"/>
            <a:ext cx="13839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first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quarter</a:t>
            </a:r>
          </a:p>
          <a:p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설명선 2(테두리 없음) 14"/>
          <p:cNvSpPr/>
          <p:nvPr/>
        </p:nvSpPr>
        <p:spPr>
          <a:xfrm flipH="1">
            <a:off x="34261" y="2269209"/>
            <a:ext cx="1438938" cy="448591"/>
          </a:xfrm>
          <a:prstGeom prst="callout2">
            <a:avLst>
              <a:gd name="adj1" fmla="val 46417"/>
              <a:gd name="adj2" fmla="val -1123"/>
              <a:gd name="adj3" fmla="val 47347"/>
              <a:gd name="adj4" fmla="val -22898"/>
              <a:gd name="adj5" fmla="val 125691"/>
              <a:gd name="adj6" fmla="val -45527"/>
            </a:avLst>
          </a:prstGeom>
          <a:noFill/>
          <a:ln>
            <a:solidFill>
              <a:srgbClr val="5AC9B8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kern="0" dirty="0">
                <a:solidFill>
                  <a:srgbClr val="5AC9B8"/>
                </a:solidFill>
              </a:rPr>
              <a:t>Check Point</a:t>
            </a:r>
            <a:endParaRPr lang="en-US" altLang="ko-KR" sz="1600" b="1" u="sng" kern="0" dirty="0">
              <a:solidFill>
                <a:srgbClr val="5AC9B8"/>
              </a:solidFill>
            </a:endParaRPr>
          </a:p>
        </p:txBody>
      </p:sp>
      <p:sp>
        <p:nvSpPr>
          <p:cNvPr id="21" name="원호 20"/>
          <p:cNvSpPr/>
          <p:nvPr/>
        </p:nvSpPr>
        <p:spPr>
          <a:xfrm>
            <a:off x="5693722" y="1983125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5AC9B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51813" y="2287985"/>
            <a:ext cx="111049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78808D"/>
                </a:solidFill>
                <a:cs typeface="Aharoni" panose="02010803020104030203" pitchFamily="2" charset="-79"/>
              </a:rPr>
              <a:t>first </a:t>
            </a:r>
            <a:r>
              <a:rPr lang="en-US" altLang="ko-KR" sz="1050" dirty="0">
                <a:solidFill>
                  <a:srgbClr val="78808D"/>
                </a:solidFill>
                <a:cs typeface="Aharoni" panose="02010803020104030203" pitchFamily="2" charset="-79"/>
              </a:rPr>
              <a:t>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78808D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78808D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rgbClr val="78808D"/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14344" y="3674339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355F77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355F77"/>
                </a:solidFill>
              </a:rPr>
              <a:t>컨텐츠에 대한 내용을 적어요</a:t>
            </a:r>
            <a:endParaRPr lang="en-US" altLang="ko-KR" sz="1050" dirty="0">
              <a:solidFill>
                <a:srgbClr val="355F7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원호 23"/>
          <p:cNvSpPr/>
          <p:nvPr/>
        </p:nvSpPr>
        <p:spPr>
          <a:xfrm>
            <a:off x="7950233" y="1983125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5AC9B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108324" y="2287985"/>
            <a:ext cx="111049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78808D"/>
                </a:solidFill>
                <a:cs typeface="Aharoni" panose="02010803020104030203" pitchFamily="2" charset="-79"/>
              </a:rPr>
              <a:t>first </a:t>
            </a:r>
            <a:r>
              <a:rPr lang="en-US" altLang="ko-KR" sz="1050" dirty="0">
                <a:solidFill>
                  <a:srgbClr val="78808D"/>
                </a:solidFill>
                <a:cs typeface="Aharoni" panose="02010803020104030203" pitchFamily="2" charset="-79"/>
              </a:rPr>
              <a:t>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78808D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78808D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rgbClr val="78808D"/>
              </a:solidFill>
              <a:cs typeface="Aharoni" panose="02010803020104030203" pitchFamily="2" charset="-79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70855" y="3674339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355F77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355F77"/>
                </a:solidFill>
              </a:rPr>
              <a:t>컨텐츠에 대한 내용을 적어요</a:t>
            </a:r>
            <a:endParaRPr lang="en-US" altLang="ko-KR" sz="1050" dirty="0">
              <a:solidFill>
                <a:srgbClr val="355F7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원호 26"/>
          <p:cNvSpPr/>
          <p:nvPr/>
        </p:nvSpPr>
        <p:spPr>
          <a:xfrm>
            <a:off x="10206744" y="1983125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5AC9B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364835" y="2287985"/>
            <a:ext cx="111049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78808D"/>
                </a:solidFill>
                <a:cs typeface="Aharoni" panose="02010803020104030203" pitchFamily="2" charset="-79"/>
              </a:rPr>
              <a:t>first </a:t>
            </a:r>
            <a:r>
              <a:rPr lang="en-US" altLang="ko-KR" sz="1050" dirty="0">
                <a:solidFill>
                  <a:srgbClr val="78808D"/>
                </a:solidFill>
                <a:cs typeface="Aharoni" panose="02010803020104030203" pitchFamily="2" charset="-79"/>
              </a:rPr>
              <a:t>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78808D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78808D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rgbClr val="78808D"/>
              </a:solidFill>
              <a:cs typeface="Aharoni" panose="02010803020104030203" pitchFamily="2" charset="-79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927366" y="3674339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355F77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355F77"/>
                </a:solidFill>
              </a:rPr>
              <a:t>컨텐츠에 대한 내용을 적어요</a:t>
            </a:r>
            <a:endParaRPr lang="en-US" altLang="ko-KR" sz="1050" dirty="0">
              <a:solidFill>
                <a:srgbClr val="355F7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851813" y="5502634"/>
            <a:ext cx="1041513" cy="360000"/>
          </a:xfrm>
          <a:prstGeom prst="rect">
            <a:avLst/>
          </a:prstGeom>
          <a:solidFill>
            <a:srgbClr val="5AC9B8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086940" y="5433780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5AC9B8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PowerPoint is a computer program created by 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40406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19" y="25774"/>
            <a:ext cx="593816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rgbClr val="78808D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78808D"/>
                </a:solidFill>
              </a:rPr>
              <a:t>Enjoy your stylish business and campus life with BIZCAM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800666" y="1700526"/>
          <a:ext cx="10680135" cy="371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/>
                <a:gridCol w="3293222"/>
                <a:gridCol w="4573981"/>
                <a:gridCol w="1241709"/>
              </a:tblGrid>
              <a:tr h="511684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271125" y="5644481"/>
            <a:ext cx="77790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050" dirty="0">
                <a:solidFill>
                  <a:srgbClr val="C0C7CE"/>
                </a:solidFill>
              </a:rPr>
              <a:t>Enjoy </a:t>
            </a:r>
            <a:r>
              <a:rPr lang="ko-KR" altLang="en-US" sz="1050" dirty="0">
                <a:solidFill>
                  <a:srgbClr val="C0C7CE"/>
                </a:solidFill>
              </a:rPr>
              <a:t>your stylish business and campus life with BIZCAM</a:t>
            </a:r>
            <a:endParaRPr lang="en-US" altLang="ko-KR" sz="1050" dirty="0">
              <a:solidFill>
                <a:srgbClr val="C0C7CE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1050" dirty="0">
                <a:solidFill>
                  <a:srgbClr val="C0C7CE"/>
                </a:solidFill>
              </a:rPr>
              <a:t>Microsoft </a:t>
            </a:r>
            <a:r>
              <a:rPr lang="en-US" altLang="ko-KR" sz="1050" dirty="0">
                <a:solidFill>
                  <a:srgbClr val="C0C7CE"/>
                </a:solidFill>
              </a:rPr>
              <a:t>Office PowerPoint is the presentation program used the most in the world</a:t>
            </a:r>
            <a:r>
              <a:rPr lang="en-US" altLang="ko-KR" sz="1050" dirty="0">
                <a:solidFill>
                  <a:srgbClr val="C0C7CE"/>
                </a:solidFill>
              </a:rPr>
              <a:t>.</a:t>
            </a:r>
            <a:endParaRPr lang="en-US" altLang="ko-KR" sz="1050" dirty="0">
              <a:solidFill>
                <a:srgbClr val="C0C7C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92700" y="5741261"/>
            <a:ext cx="180000" cy="180000"/>
          </a:xfrm>
          <a:prstGeom prst="ellipse">
            <a:avLst/>
          </a:prstGeom>
          <a:solidFill>
            <a:srgbClr val="D8EBE9"/>
          </a:solidFill>
          <a:ln w="19050">
            <a:solidFill>
              <a:srgbClr val="5AC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97946" y="5717675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4" name="타원 33"/>
          <p:cNvSpPr/>
          <p:nvPr/>
        </p:nvSpPr>
        <p:spPr>
          <a:xfrm>
            <a:off x="892700" y="6141311"/>
            <a:ext cx="180000" cy="180000"/>
          </a:xfrm>
          <a:prstGeom prst="ellipse">
            <a:avLst/>
          </a:prstGeom>
          <a:noFill/>
          <a:ln w="6350"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97946" y="6117725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99655" y="4146594"/>
          <a:ext cx="10668445" cy="634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445"/>
              </a:tblGrid>
              <a:tr h="6349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 smtClean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C9B8">
                        <a:alpha val="23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809180" y="2860719"/>
          <a:ext cx="10668445" cy="634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445"/>
              </a:tblGrid>
              <a:tr h="6349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 smtClean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C9B8">
                        <a:alpha val="2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0" name="모서리가 둥근 직사각형 39"/>
          <p:cNvSpPr/>
          <p:nvPr/>
        </p:nvSpPr>
        <p:spPr>
          <a:xfrm>
            <a:off x="161925" y="3051175"/>
            <a:ext cx="543496" cy="245090"/>
          </a:xfrm>
          <a:prstGeom prst="roundRect">
            <a:avLst>
              <a:gd name="adj" fmla="val 50000"/>
            </a:avLst>
          </a:prstGeom>
          <a:solidFill>
            <a:srgbClr val="5AC9B8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Check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1925" y="4346575"/>
            <a:ext cx="543496" cy="245090"/>
          </a:xfrm>
          <a:prstGeom prst="roundRect">
            <a:avLst>
              <a:gd name="adj" fmla="val 50000"/>
            </a:avLst>
          </a:prstGeom>
          <a:solidFill>
            <a:srgbClr val="5AC9B8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Check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2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229450" y="1892806"/>
            <a:ext cx="2854910" cy="2854910"/>
          </a:xfrm>
          <a:prstGeom prst="ellipse">
            <a:avLst/>
          </a:prstGeom>
          <a:solidFill>
            <a:srgbClr val="5AC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90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201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184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980282" y="1892806"/>
            <a:ext cx="2854910" cy="2854910"/>
          </a:xfrm>
          <a:prstGeom prst="ellipse">
            <a:avLst/>
          </a:prstGeom>
          <a:solidFill>
            <a:srgbClr val="788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120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128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141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530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와이드스크린</PresentationFormat>
  <Paragraphs>130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Aharoni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2020-05-10T05:16:49Z</dcterms:created>
  <dcterms:modified xsi:type="dcterms:W3CDTF">2020-05-10T05:17:03Z</dcterms:modified>
</cp:coreProperties>
</file>