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38"/>
  </p:notesMasterIdLst>
  <p:handoutMasterIdLst>
    <p:handoutMasterId r:id="rId39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77" r:id="rId11"/>
    <p:sldId id="265" r:id="rId12"/>
    <p:sldId id="269" r:id="rId13"/>
    <p:sldId id="289" r:id="rId14"/>
    <p:sldId id="285" r:id="rId15"/>
    <p:sldId id="274" r:id="rId16"/>
    <p:sldId id="284" r:id="rId17"/>
    <p:sldId id="267" r:id="rId18"/>
    <p:sldId id="287" r:id="rId19"/>
    <p:sldId id="264" r:id="rId20"/>
    <p:sldId id="286" r:id="rId21"/>
    <p:sldId id="278" r:id="rId22"/>
    <p:sldId id="275" r:id="rId23"/>
    <p:sldId id="271" r:id="rId24"/>
    <p:sldId id="276" r:id="rId25"/>
    <p:sldId id="266" r:id="rId26"/>
    <p:sldId id="272" r:id="rId27"/>
    <p:sldId id="268" r:id="rId28"/>
    <p:sldId id="270" r:id="rId29"/>
    <p:sldId id="263" r:id="rId30"/>
    <p:sldId id="279" r:id="rId31"/>
    <p:sldId id="280" r:id="rId32"/>
    <p:sldId id="281" r:id="rId33"/>
    <p:sldId id="282" r:id="rId34"/>
    <p:sldId id="290" r:id="rId35"/>
    <p:sldId id="292" r:id="rId36"/>
    <p:sldId id="294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D9A"/>
    <a:srgbClr val="76B1D1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37" d="100"/>
          <a:sy n="137" d="100"/>
        </p:scale>
        <p:origin x="1548" y="114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D0-4840-B602-F753B8264C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079232"/>
        <c:axId val="50080768"/>
      </c:barChart>
      <c:catAx>
        <c:axId val="50079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50080768"/>
        <c:crosses val="autoZero"/>
        <c:auto val="1"/>
        <c:lblAlgn val="ctr"/>
        <c:lblOffset val="100"/>
        <c:noMultiLvlLbl val="0"/>
      </c:catAx>
      <c:valAx>
        <c:axId val="5008076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500792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9E-41A4-81B9-8CB94302A4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079232"/>
        <c:axId val="50080768"/>
      </c:barChart>
      <c:catAx>
        <c:axId val="50079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50080768"/>
        <c:crosses val="autoZero"/>
        <c:auto val="1"/>
        <c:lblAlgn val="ctr"/>
        <c:lblOffset val="100"/>
        <c:noMultiLvlLbl val="0"/>
      </c:catAx>
      <c:valAx>
        <c:axId val="5008076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500792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5-4073-86E3-7A2FA48E0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079232"/>
        <c:axId val="50080768"/>
      </c:barChart>
      <c:catAx>
        <c:axId val="50079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50080768"/>
        <c:crosses val="autoZero"/>
        <c:auto val="1"/>
        <c:lblAlgn val="ctr"/>
        <c:lblOffset val="100"/>
        <c:noMultiLvlLbl val="0"/>
      </c:catAx>
      <c:valAx>
        <c:axId val="5008076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500792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C9-40AB-9639-F1691EB2A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079232"/>
        <c:axId val="50080768"/>
      </c:barChart>
      <c:catAx>
        <c:axId val="50079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50080768"/>
        <c:crosses val="autoZero"/>
        <c:auto val="1"/>
        <c:lblAlgn val="ctr"/>
        <c:lblOffset val="100"/>
        <c:noMultiLvlLbl val="0"/>
      </c:catAx>
      <c:valAx>
        <c:axId val="5008076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500792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502086428072614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9FE3-4714-8E45-DC49758226BE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9FE3-4714-8E45-DC49758226B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E3-4714-8E45-DC4975822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502086428072614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E6B0-4C73-A4D4-770BF8E3665F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E6B0-4C73-A4D4-770BF8E3665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B0-4C73-A4D4-770BF8E36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502086428072614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E57D-460F-9D2F-5215590166D1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E57D-460F-9D2F-5215590166D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7D-460F-9D2F-5215590166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4BE-4A82-AAE2-9C3241FC5B2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A4BE-4A82-AAE2-9C3241FC5B2B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A4BE-4A82-AAE2-9C3241FC5B2B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4BE-4A82-AAE2-9C3241FC5B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6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7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86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501738"/>
            <a:ext cx="1008112" cy="249295"/>
          </a:xfrm>
          <a:prstGeom prst="rect">
            <a:avLst/>
          </a:prstGeom>
        </p:spPr>
      </p:pic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51939D0-0950-49D5-964E-AF7DFAADC12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THE TITLEOF YOUR PRESENTATION HERE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2873539" y="1455044"/>
            <a:ext cx="3240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Calibri" pitchFamily="34" charset="0"/>
              </a:rPr>
              <a:t>Insert Your Image</a:t>
            </a:r>
          </a:p>
        </p:txBody>
      </p:sp>
      <p:sp>
        <p:nvSpPr>
          <p:cNvPr id="11" name="TextBox 10">
            <a:hlinkClick r:id="rId4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4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2283646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4569646" y="0"/>
            <a:ext cx="2286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6858000" y="0"/>
            <a:ext cx="2286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471602"/>
              </p:ext>
            </p:extLst>
          </p:nvPr>
        </p:nvGraphicFramePr>
        <p:xfrm>
          <a:off x="-2395" y="267495"/>
          <a:ext cx="9144001" cy="4571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5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04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8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11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0924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 PowerPoint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 PowerPoint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 PowerPoint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 PowerPoint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$1,000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$800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rapezoid 13"/>
          <p:cNvSpPr/>
          <p:nvPr/>
        </p:nvSpPr>
        <p:spPr>
          <a:xfrm>
            <a:off x="859837" y="609131"/>
            <a:ext cx="608532" cy="51455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ounded Rectangle 7"/>
          <p:cNvSpPr/>
          <p:nvPr/>
        </p:nvSpPr>
        <p:spPr>
          <a:xfrm>
            <a:off x="5508104" y="537548"/>
            <a:ext cx="380056" cy="6577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8"/>
          <p:cNvSpPr/>
          <p:nvPr/>
        </p:nvSpPr>
        <p:spPr>
          <a:xfrm>
            <a:off x="3091636" y="605121"/>
            <a:ext cx="657718" cy="52257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ounded Rectangle 25"/>
          <p:cNvSpPr/>
          <p:nvPr/>
        </p:nvSpPr>
        <p:spPr>
          <a:xfrm>
            <a:off x="7804823" y="537547"/>
            <a:ext cx="467762" cy="657718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3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26590" y="1563638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26590" y="2583872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6590" y="3604106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156176" y="1563638"/>
            <a:ext cx="1985779" cy="894546"/>
            <a:chOff x="4320398" y="1245513"/>
            <a:chExt cx="2874451" cy="894546"/>
          </a:xfrm>
        </p:grpSpPr>
        <p:sp>
          <p:nvSpPr>
            <p:cNvPr id="14" name="TextBox 13"/>
            <p:cNvSpPr txBox="1"/>
            <p:nvPr/>
          </p:nvSpPr>
          <p:spPr>
            <a:xfrm>
              <a:off x="4320399" y="1493728"/>
              <a:ext cx="2874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56176" y="2583872"/>
            <a:ext cx="1985779" cy="894546"/>
            <a:chOff x="4320398" y="1245513"/>
            <a:chExt cx="2874451" cy="894546"/>
          </a:xfrm>
        </p:grpSpPr>
        <p:sp>
          <p:nvSpPr>
            <p:cNvPr id="17" name="TextBox 16"/>
            <p:cNvSpPr txBox="1"/>
            <p:nvPr/>
          </p:nvSpPr>
          <p:spPr>
            <a:xfrm>
              <a:off x="4320399" y="1493728"/>
              <a:ext cx="2874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56176" y="3604106"/>
            <a:ext cx="1985779" cy="894546"/>
            <a:chOff x="4320398" y="1245513"/>
            <a:chExt cx="2874451" cy="894546"/>
          </a:xfrm>
        </p:grpSpPr>
        <p:sp>
          <p:nvSpPr>
            <p:cNvPr id="20" name="TextBox 19"/>
            <p:cNvSpPr txBox="1"/>
            <p:nvPr/>
          </p:nvSpPr>
          <p:spPr>
            <a:xfrm>
              <a:off x="4320399" y="1493728"/>
              <a:ext cx="2874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 Placeholder 13"/>
          <p:cNvSpPr txBox="1">
            <a:spLocks/>
          </p:cNvSpPr>
          <p:nvPr/>
        </p:nvSpPr>
        <p:spPr>
          <a:xfrm>
            <a:off x="6084169" y="543453"/>
            <a:ext cx="2520280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B382D5-3F78-446D-908F-49F074D24D7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60456B9-9AA5-4671-AFB3-B2D061A25FE0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7E25987-A8FB-4688-9579-C8C44E38B5E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0917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Rounded Rectangle 6"/>
          <p:cNvSpPr/>
          <p:nvPr/>
        </p:nvSpPr>
        <p:spPr>
          <a:xfrm>
            <a:off x="1019340" y="1538887"/>
            <a:ext cx="936104" cy="45089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ounded Rectangle 6"/>
          <p:cNvSpPr/>
          <p:nvPr/>
        </p:nvSpPr>
        <p:spPr>
          <a:xfrm>
            <a:off x="3073095" y="1538887"/>
            <a:ext cx="936104" cy="45089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ounded Rectangle 6"/>
          <p:cNvSpPr/>
          <p:nvPr/>
        </p:nvSpPr>
        <p:spPr>
          <a:xfrm>
            <a:off x="5126850" y="1538887"/>
            <a:ext cx="936104" cy="45089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ounded Rectangle 6"/>
          <p:cNvSpPr/>
          <p:nvPr/>
        </p:nvSpPr>
        <p:spPr>
          <a:xfrm>
            <a:off x="7180604" y="1538887"/>
            <a:ext cx="936104" cy="45089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4753" y="2405857"/>
            <a:ext cx="6052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8507" y="2405857"/>
            <a:ext cx="6052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261" y="2405857"/>
            <a:ext cx="6052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46015" y="2405857"/>
            <a:ext cx="6052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3609" y="3141457"/>
            <a:ext cx="1767568" cy="1292662"/>
            <a:chOff x="2113657" y="4283314"/>
            <a:chExt cx="2120136" cy="1292662"/>
          </a:xfrm>
        </p:grpSpPr>
        <p:sp>
          <p:nvSpPr>
            <p:cNvPr id="12" name="TextBox 11"/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11117" y="3141457"/>
            <a:ext cx="1767568" cy="1292662"/>
            <a:chOff x="2113657" y="4283314"/>
            <a:chExt cx="2120135" cy="1292662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57363" y="3141457"/>
            <a:ext cx="1767568" cy="1292662"/>
            <a:chOff x="2113657" y="4283314"/>
            <a:chExt cx="2120136" cy="1292662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64872" y="3141457"/>
            <a:ext cx="1767568" cy="1292662"/>
            <a:chOff x="2113657" y="4283314"/>
            <a:chExt cx="2120135" cy="1292662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ight Arrow 22"/>
          <p:cNvSpPr/>
          <p:nvPr/>
        </p:nvSpPr>
        <p:spPr>
          <a:xfrm>
            <a:off x="2313958" y="1588827"/>
            <a:ext cx="400623" cy="3510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ight Arrow 23"/>
          <p:cNvSpPr/>
          <p:nvPr/>
        </p:nvSpPr>
        <p:spPr>
          <a:xfrm>
            <a:off x="4367713" y="1588827"/>
            <a:ext cx="400623" cy="3510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ight Arrow 24"/>
          <p:cNvSpPr/>
          <p:nvPr/>
        </p:nvSpPr>
        <p:spPr>
          <a:xfrm>
            <a:off x="6421468" y="1588827"/>
            <a:ext cx="400623" cy="3510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8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D7704A71-9289-48C3-98B6-9C2916B6B46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2051" name="Picture 3" descr="D:\KBM-정애\014-Fullppt\PNG이미지\핸드폰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2291"/>
            <a:ext cx="2299962" cy="361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911" y="762291"/>
            <a:ext cx="2299962" cy="361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556144" y="3579862"/>
            <a:ext cx="1767568" cy="923330"/>
            <a:chOff x="2113657" y="4283314"/>
            <a:chExt cx="2120136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65157" y="3579862"/>
            <a:ext cx="1767568" cy="923330"/>
            <a:chOff x="2113657" y="4283314"/>
            <a:chExt cx="2120135" cy="923330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7544" y="411510"/>
            <a:ext cx="2189605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21" name="Text Placeholder 13"/>
          <p:cNvSpPr txBox="1">
            <a:spLocks/>
          </p:cNvSpPr>
          <p:nvPr/>
        </p:nvSpPr>
        <p:spPr>
          <a:xfrm>
            <a:off x="467544" y="705678"/>
            <a:ext cx="2952328" cy="92996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44" y="1637387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Rectangle 36"/>
          <p:cNvSpPr/>
          <p:nvPr/>
        </p:nvSpPr>
        <p:spPr>
          <a:xfrm>
            <a:off x="1205903" y="3036550"/>
            <a:ext cx="468051" cy="39125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ectangle 16"/>
          <p:cNvSpPr/>
          <p:nvPr/>
        </p:nvSpPr>
        <p:spPr>
          <a:xfrm>
            <a:off x="3311010" y="3075806"/>
            <a:ext cx="475862" cy="31274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2D9161-17E5-41F2-A355-319955C7C33D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08659D8-FEBD-4F1D-8043-5D15E4C1C278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16902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Oval 2"/>
          <p:cNvSpPr/>
          <p:nvPr/>
        </p:nvSpPr>
        <p:spPr>
          <a:xfrm>
            <a:off x="633264" y="1275606"/>
            <a:ext cx="986408" cy="9864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633264" y="3385542"/>
            <a:ext cx="986408" cy="9864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903642" y="1931629"/>
            <a:ext cx="1884382" cy="18843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Plus 9"/>
          <p:cNvSpPr/>
          <p:nvPr/>
        </p:nvSpPr>
        <p:spPr>
          <a:xfrm>
            <a:off x="633264" y="2353778"/>
            <a:ext cx="986408" cy="986408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ight Arrow 10"/>
          <p:cNvSpPr/>
          <p:nvPr/>
        </p:nvSpPr>
        <p:spPr>
          <a:xfrm>
            <a:off x="2036789" y="2621458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36"/>
          <p:cNvSpPr/>
          <p:nvPr/>
        </p:nvSpPr>
        <p:spPr>
          <a:xfrm>
            <a:off x="928031" y="1583889"/>
            <a:ext cx="405154" cy="3386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6"/>
          <p:cNvSpPr/>
          <p:nvPr/>
        </p:nvSpPr>
        <p:spPr>
          <a:xfrm>
            <a:off x="882105" y="3781131"/>
            <a:ext cx="451080" cy="296456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ed Rectangle 7"/>
          <p:cNvSpPr/>
          <p:nvPr/>
        </p:nvSpPr>
        <p:spPr>
          <a:xfrm>
            <a:off x="3655805" y="2530229"/>
            <a:ext cx="380056" cy="6577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117264" y="1232613"/>
            <a:ext cx="619057" cy="619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5117264" y="2142994"/>
            <a:ext cx="619057" cy="619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5117264" y="3053375"/>
            <a:ext cx="619057" cy="619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5117264" y="3963755"/>
            <a:ext cx="619057" cy="6190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210998" y="1365225"/>
            <a:ext cx="4490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0998" y="2273022"/>
            <a:ext cx="4490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10998" y="3180819"/>
            <a:ext cx="4490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10998" y="4088617"/>
            <a:ext cx="4490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791249" y="1213134"/>
            <a:ext cx="2831165" cy="673514"/>
            <a:chOff x="2113657" y="4283314"/>
            <a:chExt cx="3647460" cy="673514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791249" y="2125452"/>
            <a:ext cx="2831165" cy="673514"/>
            <a:chOff x="2113657" y="4283314"/>
            <a:chExt cx="3647460" cy="673514"/>
          </a:xfrm>
        </p:grpSpPr>
        <p:sp>
          <p:nvSpPr>
            <p:cNvPr id="36" name="TextBox 35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791249" y="3037770"/>
            <a:ext cx="2831165" cy="673514"/>
            <a:chOff x="2113657" y="4283314"/>
            <a:chExt cx="3647460" cy="673514"/>
          </a:xfrm>
        </p:grpSpPr>
        <p:sp>
          <p:nvSpPr>
            <p:cNvPr id="39" name="TextBox 38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791249" y="3950088"/>
            <a:ext cx="2831165" cy="673514"/>
            <a:chOff x="2113657" y="4283314"/>
            <a:chExt cx="3647460" cy="673514"/>
          </a:xfrm>
        </p:grpSpPr>
        <p:sp>
          <p:nvSpPr>
            <p:cNvPr id="42" name="TextBox 41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2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Chart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514082" y="1156808"/>
            <a:ext cx="1977637" cy="3403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2562274" y="1156807"/>
            <a:ext cx="1977637" cy="3403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610466" y="1156806"/>
            <a:ext cx="1977637" cy="3403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6658658" y="1156805"/>
            <a:ext cx="1977637" cy="3403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14082" y="1059133"/>
            <a:ext cx="1977637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560786" y="1059133"/>
            <a:ext cx="1977637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607490" y="1059133"/>
            <a:ext cx="1977637" cy="4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6654194" y="1059133"/>
            <a:ext cx="1977637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2441" y="1574771"/>
            <a:ext cx="174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9701" y="1155443"/>
            <a:ext cx="177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7557" y="1574771"/>
            <a:ext cx="174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64817" y="1155443"/>
            <a:ext cx="177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2673" y="1574771"/>
            <a:ext cx="174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09933" y="1155443"/>
            <a:ext cx="177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67789" y="1574771"/>
            <a:ext cx="174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55049" y="1155443"/>
            <a:ext cx="177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470901012"/>
              </p:ext>
            </p:extLst>
          </p:nvPr>
        </p:nvGraphicFramePr>
        <p:xfrm>
          <a:off x="662976" y="2251442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Chart 18">
            <a:extLst>
              <a:ext uri="{FF2B5EF4-FFF2-40B4-BE49-F238E27FC236}">
                <a16:creationId xmlns:a16="http://schemas.microsoft.com/office/drawing/2014/main" id="{0138E111-9D81-4BB1-858F-56FCBDF293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429049"/>
              </p:ext>
            </p:extLst>
          </p:nvPr>
        </p:nvGraphicFramePr>
        <p:xfrm>
          <a:off x="2711168" y="2251442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18">
            <a:extLst>
              <a:ext uri="{FF2B5EF4-FFF2-40B4-BE49-F238E27FC236}">
                <a16:creationId xmlns:a16="http://schemas.microsoft.com/office/drawing/2014/main" id="{B4506CD8-E3EA-4AD7-8730-C9A56E152A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117154"/>
              </p:ext>
            </p:extLst>
          </p:nvPr>
        </p:nvGraphicFramePr>
        <p:xfrm>
          <a:off x="4759360" y="2251442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18">
            <a:extLst>
              <a:ext uri="{FF2B5EF4-FFF2-40B4-BE49-F238E27FC236}">
                <a16:creationId xmlns:a16="http://schemas.microsoft.com/office/drawing/2014/main" id="{69F1CC9D-CA02-415C-B620-4709DAD40E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9819436"/>
              </p:ext>
            </p:extLst>
          </p:nvPr>
        </p:nvGraphicFramePr>
        <p:xfrm>
          <a:off x="6807552" y="2251442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88894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E7943EB-44F1-4040-A86E-6B4129EAA63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pSp>
        <p:nvGrpSpPr>
          <p:cNvPr id="4" name="Group 3"/>
          <p:cNvGrpSpPr/>
          <p:nvPr/>
        </p:nvGrpSpPr>
        <p:grpSpPr>
          <a:xfrm rot="5400000">
            <a:off x="3654152" y="-574853"/>
            <a:ext cx="1835696" cy="2985402"/>
            <a:chOff x="1" y="1321321"/>
            <a:chExt cx="2051719" cy="2469467"/>
          </a:xfrm>
        </p:grpSpPr>
        <p:sp>
          <p:nvSpPr>
            <p:cNvPr id="5" name="Rectangle 4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Rounded Rectangle 27"/>
          <p:cNvSpPr/>
          <p:nvPr/>
        </p:nvSpPr>
        <p:spPr>
          <a:xfrm>
            <a:off x="4243897" y="2139702"/>
            <a:ext cx="656206" cy="50405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65496" y="2787774"/>
            <a:ext cx="2189605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2" name="Text Placeholder 13"/>
          <p:cNvSpPr txBox="1">
            <a:spLocks/>
          </p:cNvSpPr>
          <p:nvPr/>
        </p:nvSpPr>
        <p:spPr>
          <a:xfrm>
            <a:off x="2915816" y="3132633"/>
            <a:ext cx="3288966" cy="87227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7887" y="4054301"/>
            <a:ext cx="472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4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4325425" y="4297660"/>
            <a:ext cx="539552" cy="1152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rapezoid 13"/>
          <p:cNvSpPr/>
          <p:nvPr/>
        </p:nvSpPr>
        <p:spPr>
          <a:xfrm>
            <a:off x="1677709" y="2097280"/>
            <a:ext cx="413412" cy="34956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ounded Rectangle 7"/>
          <p:cNvSpPr/>
          <p:nvPr/>
        </p:nvSpPr>
        <p:spPr>
          <a:xfrm>
            <a:off x="4444871" y="2048649"/>
            <a:ext cx="258195" cy="4468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Rectangle 18"/>
          <p:cNvSpPr/>
          <p:nvPr/>
        </p:nvSpPr>
        <p:spPr>
          <a:xfrm>
            <a:off x="4220308" y="1167086"/>
            <a:ext cx="703383" cy="558852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Rounded Rectangle 25"/>
          <p:cNvSpPr/>
          <p:nvPr/>
        </p:nvSpPr>
        <p:spPr>
          <a:xfrm>
            <a:off x="7060027" y="2048649"/>
            <a:ext cx="317779" cy="44682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578390" y="3075806"/>
            <a:ext cx="2664296" cy="2067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Rectangle 42"/>
          <p:cNvSpPr/>
          <p:nvPr/>
        </p:nvSpPr>
        <p:spPr>
          <a:xfrm>
            <a:off x="3239852" y="3075806"/>
            <a:ext cx="2664296" cy="20676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Rectangle 43"/>
          <p:cNvSpPr/>
          <p:nvPr/>
        </p:nvSpPr>
        <p:spPr>
          <a:xfrm>
            <a:off x="5901314" y="3075806"/>
            <a:ext cx="2664296" cy="20676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907834" y="1741337"/>
            <a:ext cx="5311949" cy="271030"/>
            <a:chOff x="1907834" y="1781092"/>
            <a:chExt cx="5311949" cy="271030"/>
          </a:xfrm>
        </p:grpSpPr>
        <p:sp>
          <p:nvSpPr>
            <p:cNvPr id="55" name="Freeform 54"/>
            <p:cNvSpPr/>
            <p:nvPr/>
          </p:nvSpPr>
          <p:spPr>
            <a:xfrm>
              <a:off x="1907834" y="1896284"/>
              <a:ext cx="5311949" cy="155838"/>
            </a:xfrm>
            <a:custGeom>
              <a:avLst/>
              <a:gdLst>
                <a:gd name="connsiteX0" fmla="*/ 7951 w 5311471"/>
                <a:gd name="connsiteY0" fmla="*/ 159026 h 159026"/>
                <a:gd name="connsiteX1" fmla="*/ 0 w 5311471"/>
                <a:gd name="connsiteY1" fmla="*/ 0 h 159026"/>
                <a:gd name="connsiteX2" fmla="*/ 5311471 w 5311471"/>
                <a:gd name="connsiteY2" fmla="*/ 15903 h 159026"/>
                <a:gd name="connsiteX3" fmla="*/ 5303520 w 5311471"/>
                <a:gd name="connsiteY3" fmla="*/ 151075 h 159026"/>
                <a:gd name="connsiteX0" fmla="*/ 0 w 5327374"/>
                <a:gd name="connsiteY0" fmla="*/ 159026 h 159026"/>
                <a:gd name="connsiteX1" fmla="*/ 15903 w 5327374"/>
                <a:gd name="connsiteY1" fmla="*/ 0 h 159026"/>
                <a:gd name="connsiteX2" fmla="*/ 5327374 w 5327374"/>
                <a:gd name="connsiteY2" fmla="*/ 15903 h 159026"/>
                <a:gd name="connsiteX3" fmla="*/ 5319423 w 5327374"/>
                <a:gd name="connsiteY3" fmla="*/ 151075 h 159026"/>
                <a:gd name="connsiteX0" fmla="*/ 15902 w 5311471"/>
                <a:gd name="connsiteY0" fmla="*/ 159026 h 159026"/>
                <a:gd name="connsiteX1" fmla="*/ 0 w 5311471"/>
                <a:gd name="connsiteY1" fmla="*/ 0 h 159026"/>
                <a:gd name="connsiteX2" fmla="*/ 5311471 w 5311471"/>
                <a:gd name="connsiteY2" fmla="*/ 15903 h 159026"/>
                <a:gd name="connsiteX3" fmla="*/ 5303520 w 5311471"/>
                <a:gd name="connsiteY3" fmla="*/ 151075 h 159026"/>
                <a:gd name="connsiteX0" fmla="*/ 18604 w 5314173"/>
                <a:gd name="connsiteY0" fmla="*/ 159026 h 159026"/>
                <a:gd name="connsiteX1" fmla="*/ 0 w 5314173"/>
                <a:gd name="connsiteY1" fmla="*/ 140999 h 159026"/>
                <a:gd name="connsiteX2" fmla="*/ 2702 w 5314173"/>
                <a:gd name="connsiteY2" fmla="*/ 0 h 159026"/>
                <a:gd name="connsiteX3" fmla="*/ 5314173 w 5314173"/>
                <a:gd name="connsiteY3" fmla="*/ 15903 h 159026"/>
                <a:gd name="connsiteX4" fmla="*/ 5306222 w 5314173"/>
                <a:gd name="connsiteY4" fmla="*/ 151075 h 159026"/>
                <a:gd name="connsiteX0" fmla="*/ 0 w 5314173"/>
                <a:gd name="connsiteY0" fmla="*/ 140999 h 151075"/>
                <a:gd name="connsiteX1" fmla="*/ 2702 w 5314173"/>
                <a:gd name="connsiteY1" fmla="*/ 0 h 151075"/>
                <a:gd name="connsiteX2" fmla="*/ 5314173 w 5314173"/>
                <a:gd name="connsiteY2" fmla="*/ 15903 h 151075"/>
                <a:gd name="connsiteX3" fmla="*/ 5306222 w 5314173"/>
                <a:gd name="connsiteY3" fmla="*/ 151075 h 151075"/>
                <a:gd name="connsiteX0" fmla="*/ 8328 w 5311529"/>
                <a:gd name="connsiteY0" fmla="*/ 140999 h 151075"/>
                <a:gd name="connsiteX1" fmla="*/ 58 w 5311529"/>
                <a:gd name="connsiteY1" fmla="*/ 0 h 151075"/>
                <a:gd name="connsiteX2" fmla="*/ 5311529 w 5311529"/>
                <a:gd name="connsiteY2" fmla="*/ 15903 h 151075"/>
                <a:gd name="connsiteX3" fmla="*/ 5303578 w 5311529"/>
                <a:gd name="connsiteY3" fmla="*/ 151075 h 151075"/>
                <a:gd name="connsiteX0" fmla="*/ 0 w 5314174"/>
                <a:gd name="connsiteY0" fmla="*/ 140999 h 151075"/>
                <a:gd name="connsiteX1" fmla="*/ 2703 w 5314174"/>
                <a:gd name="connsiteY1" fmla="*/ 0 h 151075"/>
                <a:gd name="connsiteX2" fmla="*/ 5314174 w 5314174"/>
                <a:gd name="connsiteY2" fmla="*/ 15903 h 151075"/>
                <a:gd name="connsiteX3" fmla="*/ 5306223 w 5314174"/>
                <a:gd name="connsiteY3" fmla="*/ 151075 h 151075"/>
                <a:gd name="connsiteX0" fmla="*/ 874 w 5315048"/>
                <a:gd name="connsiteY0" fmla="*/ 140999 h 151075"/>
                <a:gd name="connsiteX1" fmla="*/ 3577 w 5315048"/>
                <a:gd name="connsiteY1" fmla="*/ 0 h 151075"/>
                <a:gd name="connsiteX2" fmla="*/ 5315048 w 5315048"/>
                <a:gd name="connsiteY2" fmla="*/ 15903 h 151075"/>
                <a:gd name="connsiteX3" fmla="*/ 5307097 w 5315048"/>
                <a:gd name="connsiteY3" fmla="*/ 151075 h 151075"/>
                <a:gd name="connsiteX0" fmla="*/ 8356 w 5311557"/>
                <a:gd name="connsiteY0" fmla="*/ 144656 h 151075"/>
                <a:gd name="connsiteX1" fmla="*/ 86 w 5311557"/>
                <a:gd name="connsiteY1" fmla="*/ 0 h 151075"/>
                <a:gd name="connsiteX2" fmla="*/ 5311557 w 5311557"/>
                <a:gd name="connsiteY2" fmla="*/ 15903 h 151075"/>
                <a:gd name="connsiteX3" fmla="*/ 5303606 w 5311557"/>
                <a:gd name="connsiteY3" fmla="*/ 151075 h 151075"/>
                <a:gd name="connsiteX0" fmla="*/ 8436 w 5311637"/>
                <a:gd name="connsiteY0" fmla="*/ 144656 h 151075"/>
                <a:gd name="connsiteX1" fmla="*/ 166 w 5311637"/>
                <a:gd name="connsiteY1" fmla="*/ 0 h 151075"/>
                <a:gd name="connsiteX2" fmla="*/ 5311637 w 5311637"/>
                <a:gd name="connsiteY2" fmla="*/ 15903 h 151075"/>
                <a:gd name="connsiteX3" fmla="*/ 5303686 w 5311637"/>
                <a:gd name="connsiteY3" fmla="*/ 151075 h 151075"/>
                <a:gd name="connsiteX0" fmla="*/ 3427 w 5313772"/>
                <a:gd name="connsiteY0" fmla="*/ 149419 h 151075"/>
                <a:gd name="connsiteX1" fmla="*/ 2301 w 5313772"/>
                <a:gd name="connsiteY1" fmla="*/ 0 h 151075"/>
                <a:gd name="connsiteX2" fmla="*/ 5313772 w 5313772"/>
                <a:gd name="connsiteY2" fmla="*/ 15903 h 151075"/>
                <a:gd name="connsiteX3" fmla="*/ 5305821 w 5313772"/>
                <a:gd name="connsiteY3" fmla="*/ 151075 h 151075"/>
                <a:gd name="connsiteX0" fmla="*/ 1604 w 5311949"/>
                <a:gd name="connsiteY0" fmla="*/ 149419 h 151075"/>
                <a:gd name="connsiteX1" fmla="*/ 478 w 5311949"/>
                <a:gd name="connsiteY1" fmla="*/ 0 h 151075"/>
                <a:gd name="connsiteX2" fmla="*/ 5311949 w 5311949"/>
                <a:gd name="connsiteY2" fmla="*/ 15903 h 151075"/>
                <a:gd name="connsiteX3" fmla="*/ 5303998 w 5311949"/>
                <a:gd name="connsiteY3" fmla="*/ 151075 h 151075"/>
                <a:gd name="connsiteX0" fmla="*/ 1604 w 5311949"/>
                <a:gd name="connsiteY0" fmla="*/ 149419 h 155838"/>
                <a:gd name="connsiteX1" fmla="*/ 478 w 5311949"/>
                <a:gd name="connsiteY1" fmla="*/ 0 h 155838"/>
                <a:gd name="connsiteX2" fmla="*/ 5311949 w 5311949"/>
                <a:gd name="connsiteY2" fmla="*/ 15903 h 155838"/>
                <a:gd name="connsiteX3" fmla="*/ 5311142 w 5311949"/>
                <a:gd name="connsiteY3" fmla="*/ 155838 h 155838"/>
                <a:gd name="connsiteX0" fmla="*/ 1604 w 5311949"/>
                <a:gd name="connsiteY0" fmla="*/ 149419 h 155838"/>
                <a:gd name="connsiteX1" fmla="*/ 478 w 5311949"/>
                <a:gd name="connsiteY1" fmla="*/ 0 h 155838"/>
                <a:gd name="connsiteX2" fmla="*/ 5311949 w 5311949"/>
                <a:gd name="connsiteY2" fmla="*/ 15903 h 155838"/>
                <a:gd name="connsiteX3" fmla="*/ 5311142 w 5311949"/>
                <a:gd name="connsiteY3" fmla="*/ 155838 h 15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1949" h="155838">
                  <a:moveTo>
                    <a:pt x="1604" y="149419"/>
                  </a:moveTo>
                  <a:cubicBezTo>
                    <a:pt x="-49" y="-4985"/>
                    <a:pt x="-423" y="47000"/>
                    <a:pt x="478" y="0"/>
                  </a:cubicBezTo>
                  <a:lnTo>
                    <a:pt x="5311949" y="15903"/>
                  </a:lnTo>
                  <a:cubicBezTo>
                    <a:pt x="5311680" y="62548"/>
                    <a:pt x="5309030" y="68712"/>
                    <a:pt x="5311142" y="155838"/>
                  </a:cubicBezTo>
                </a:path>
              </a:pathLst>
            </a:cu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4564049" y="1781092"/>
              <a:ext cx="0" cy="254442"/>
            </a:xfrm>
            <a:custGeom>
              <a:avLst/>
              <a:gdLst>
                <a:gd name="connsiteX0" fmla="*/ 0 w 0"/>
                <a:gd name="connsiteY0" fmla="*/ 0 h 254442"/>
                <a:gd name="connsiteX1" fmla="*/ 0 w 0"/>
                <a:gd name="connsiteY1" fmla="*/ 254442 h 25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54442">
                  <a:moveTo>
                    <a:pt x="0" y="0"/>
                  </a:moveTo>
                  <a:lnTo>
                    <a:pt x="0" y="254442"/>
                  </a:lnTo>
                </a:path>
              </a:pathLst>
            </a:cu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604693" y="2509815"/>
            <a:ext cx="1931426" cy="493983"/>
            <a:chOff x="3233964" y="1954419"/>
            <a:chExt cx="1400520" cy="493983"/>
          </a:xfrm>
        </p:grpSpPr>
        <p:sp>
          <p:nvSpPr>
            <p:cNvPr id="60" name="TextBox 59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26653" y="2509815"/>
            <a:ext cx="1931426" cy="493983"/>
            <a:chOff x="3233964" y="1954419"/>
            <a:chExt cx="1400520" cy="493983"/>
          </a:xfrm>
        </p:grpSpPr>
        <p:sp>
          <p:nvSpPr>
            <p:cNvPr id="63" name="TextBox 62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282734" y="2509815"/>
            <a:ext cx="1931426" cy="493983"/>
            <a:chOff x="3233964" y="1954419"/>
            <a:chExt cx="1400520" cy="493983"/>
          </a:xfrm>
        </p:grpSpPr>
        <p:sp>
          <p:nvSpPr>
            <p:cNvPr id="66" name="TextBox 65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27671" y="3363838"/>
            <a:ext cx="1767568" cy="1292662"/>
            <a:chOff x="2113657" y="4283314"/>
            <a:chExt cx="2120135" cy="1292662"/>
          </a:xfrm>
        </p:grpSpPr>
        <p:sp>
          <p:nvSpPr>
            <p:cNvPr id="69" name="TextBox 68"/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687975" y="3363838"/>
            <a:ext cx="1767568" cy="1292662"/>
            <a:chOff x="2113657" y="4283314"/>
            <a:chExt cx="2120135" cy="1292662"/>
          </a:xfrm>
        </p:grpSpPr>
        <p:sp>
          <p:nvSpPr>
            <p:cNvPr id="72" name="TextBox 71"/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372614" y="3363838"/>
            <a:ext cx="1767568" cy="1292662"/>
            <a:chOff x="2113657" y="4283314"/>
            <a:chExt cx="2120135" cy="1292662"/>
          </a:xfrm>
        </p:grpSpPr>
        <p:sp>
          <p:nvSpPr>
            <p:cNvPr id="75" name="TextBox 74"/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108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091869"/>
            <a:ext cx="5292080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-8037" y="3371665"/>
            <a:ext cx="4680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0" y="2651463"/>
            <a:ext cx="4068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0" y="1931261"/>
            <a:ext cx="34560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0" y="1211059"/>
            <a:ext cx="2844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492719" y="4008075"/>
            <a:ext cx="3111729" cy="671588"/>
            <a:chOff x="2543198" y="4388490"/>
            <a:chExt cx="2577763" cy="671588"/>
          </a:xfrm>
        </p:grpSpPr>
        <p:sp>
          <p:nvSpPr>
            <p:cNvPr id="13" name="TextBox 12"/>
            <p:cNvSpPr txBox="1"/>
            <p:nvPr/>
          </p:nvSpPr>
          <p:spPr>
            <a:xfrm>
              <a:off x="2551706" y="4598413"/>
              <a:ext cx="256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69253" y="3293125"/>
            <a:ext cx="3111729" cy="671588"/>
            <a:chOff x="2543198" y="4388490"/>
            <a:chExt cx="2577763" cy="671588"/>
          </a:xfrm>
        </p:grpSpPr>
        <p:sp>
          <p:nvSpPr>
            <p:cNvPr id="16" name="TextBox 15"/>
            <p:cNvSpPr txBox="1"/>
            <p:nvPr/>
          </p:nvSpPr>
          <p:spPr>
            <a:xfrm>
              <a:off x="2551706" y="4598413"/>
              <a:ext cx="256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45785" y="2578176"/>
            <a:ext cx="3111729" cy="671588"/>
            <a:chOff x="2543198" y="4388490"/>
            <a:chExt cx="2577763" cy="671588"/>
          </a:xfrm>
        </p:grpSpPr>
        <p:sp>
          <p:nvSpPr>
            <p:cNvPr id="19" name="TextBox 18"/>
            <p:cNvSpPr txBox="1"/>
            <p:nvPr/>
          </p:nvSpPr>
          <p:spPr>
            <a:xfrm>
              <a:off x="2551706" y="4598413"/>
              <a:ext cx="256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22317" y="1863227"/>
            <a:ext cx="3111729" cy="671588"/>
            <a:chOff x="2543198" y="4388490"/>
            <a:chExt cx="2577763" cy="671588"/>
          </a:xfrm>
        </p:grpSpPr>
        <p:sp>
          <p:nvSpPr>
            <p:cNvPr id="22" name="TextBox 21"/>
            <p:cNvSpPr txBox="1"/>
            <p:nvPr/>
          </p:nvSpPr>
          <p:spPr>
            <a:xfrm>
              <a:off x="2551706" y="4598413"/>
              <a:ext cx="256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98849" y="1148278"/>
            <a:ext cx="3111729" cy="671588"/>
            <a:chOff x="2543198" y="4388490"/>
            <a:chExt cx="2577763" cy="671588"/>
          </a:xfrm>
        </p:grpSpPr>
        <p:sp>
          <p:nvSpPr>
            <p:cNvPr id="25" name="TextBox 24"/>
            <p:cNvSpPr txBox="1"/>
            <p:nvPr/>
          </p:nvSpPr>
          <p:spPr>
            <a:xfrm>
              <a:off x="2551706" y="4598413"/>
              <a:ext cx="256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10558" y="1299459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8880" y="2019539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07202" y="2739619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55524" y="3459699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03848" y="4179779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13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Portfolio</a:t>
            </a:r>
            <a:r>
              <a:rPr lang="en-US" altLang="ko-KR" dirty="0"/>
              <a:t> Presentation</a:t>
            </a:r>
            <a:endParaRPr lang="ko-KR" altLang="en-US" dirty="0"/>
          </a:p>
        </p:txBody>
      </p:sp>
      <p:sp>
        <p:nvSpPr>
          <p:cNvPr id="7" name="L-Shape 6"/>
          <p:cNvSpPr/>
          <p:nvPr/>
        </p:nvSpPr>
        <p:spPr>
          <a:xfrm rot="13500000">
            <a:off x="3018803" y="2318218"/>
            <a:ext cx="507062" cy="507062"/>
          </a:xfrm>
          <a:prstGeom prst="corner">
            <a:avLst>
              <a:gd name="adj1" fmla="val 32612"/>
              <a:gd name="adj2" fmla="val 326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L-Shape 7"/>
          <p:cNvSpPr/>
          <p:nvPr/>
        </p:nvSpPr>
        <p:spPr>
          <a:xfrm rot="13500000">
            <a:off x="5508825" y="2313022"/>
            <a:ext cx="507062" cy="507062"/>
          </a:xfrm>
          <a:prstGeom prst="corner">
            <a:avLst>
              <a:gd name="adj1" fmla="val 32612"/>
              <a:gd name="adj2" fmla="val 326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43730" y="4011910"/>
            <a:ext cx="1715402" cy="678649"/>
            <a:chOff x="3233964" y="1954419"/>
            <a:chExt cx="1400520" cy="678649"/>
          </a:xfrm>
        </p:grpSpPr>
        <p:sp>
          <p:nvSpPr>
            <p:cNvPr id="13" name="TextBox 12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6079" y="4041969"/>
            <a:ext cx="1715402" cy="678649"/>
            <a:chOff x="3233964" y="1954419"/>
            <a:chExt cx="1400520" cy="678649"/>
          </a:xfrm>
        </p:grpSpPr>
        <p:sp>
          <p:nvSpPr>
            <p:cNvPr id="16" name="TextBox 15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88429" y="4072028"/>
            <a:ext cx="1715402" cy="678649"/>
            <a:chOff x="3233964" y="1954419"/>
            <a:chExt cx="1400520" cy="678649"/>
          </a:xfrm>
        </p:grpSpPr>
        <p:sp>
          <p:nvSpPr>
            <p:cNvPr id="19" name="TextBox 18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76DF3E1C-10E2-44DD-B0A3-6AD2160DD26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1F0B3564-E885-4B59-9EA8-A37D01B455C3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A56C2A40-E6C4-4476-A6A4-A1D2F19A4A80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70214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 Layout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527165" y="1182355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327140" y="1254355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619505" y="1254355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26224" y="1275523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2622011" y="1394567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7165" y="2089104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2327140" y="2161104"/>
            <a:ext cx="6116031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19505" y="2161104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26224" y="2182272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2622011" y="2301316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7165" y="2995853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2327140" y="3067853"/>
            <a:ext cx="6116031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1619505" y="3067853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26224" y="3089021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622011" y="3208065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7165" y="3902601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/>
          <p:cNvSpPr/>
          <p:nvPr/>
        </p:nvSpPr>
        <p:spPr>
          <a:xfrm>
            <a:off x="2327140" y="3974601"/>
            <a:ext cx="6116031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1619505" y="3974601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26224" y="3995769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2622011" y="4114813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Portfolio</a:t>
            </a:r>
            <a:r>
              <a:rPr lang="en-US" altLang="ko-KR" dirty="0"/>
              <a:t> Presentation</a:t>
            </a:r>
            <a:endParaRPr lang="ko-KR" alt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531601" y="2225322"/>
            <a:ext cx="1931426" cy="493983"/>
            <a:chOff x="3233964" y="1954419"/>
            <a:chExt cx="1400520" cy="493983"/>
          </a:xfrm>
        </p:grpSpPr>
        <p:sp>
          <p:nvSpPr>
            <p:cNvPr id="42" name="TextBox 41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77128" y="2225322"/>
            <a:ext cx="1931426" cy="493983"/>
            <a:chOff x="3233964" y="1954419"/>
            <a:chExt cx="1400520" cy="493983"/>
          </a:xfrm>
        </p:grpSpPr>
        <p:sp>
          <p:nvSpPr>
            <p:cNvPr id="45" name="TextBox 44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622655" y="2225322"/>
            <a:ext cx="1931426" cy="493983"/>
            <a:chOff x="3233964" y="1954419"/>
            <a:chExt cx="1400520" cy="493983"/>
          </a:xfrm>
        </p:grpSpPr>
        <p:sp>
          <p:nvSpPr>
            <p:cNvPr id="48" name="TextBox 47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68183" y="2225322"/>
            <a:ext cx="1931426" cy="493983"/>
            <a:chOff x="3233964" y="1954419"/>
            <a:chExt cx="1400520" cy="493983"/>
          </a:xfrm>
        </p:grpSpPr>
        <p:sp>
          <p:nvSpPr>
            <p:cNvPr id="51" name="TextBox 50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9552" y="4101942"/>
            <a:ext cx="1931426" cy="493983"/>
            <a:chOff x="3233964" y="1954419"/>
            <a:chExt cx="1400520" cy="493983"/>
          </a:xfrm>
        </p:grpSpPr>
        <p:sp>
          <p:nvSpPr>
            <p:cNvPr id="54" name="TextBox 53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85079" y="4101942"/>
            <a:ext cx="1931426" cy="493983"/>
            <a:chOff x="3233964" y="1954419"/>
            <a:chExt cx="1400520" cy="493983"/>
          </a:xfrm>
        </p:grpSpPr>
        <p:sp>
          <p:nvSpPr>
            <p:cNvPr id="57" name="TextBox 56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630606" y="4101942"/>
            <a:ext cx="1931426" cy="493983"/>
            <a:chOff x="3233964" y="1954419"/>
            <a:chExt cx="1400520" cy="493983"/>
          </a:xfrm>
        </p:grpSpPr>
        <p:sp>
          <p:nvSpPr>
            <p:cNvPr id="60" name="TextBox 59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676134" y="4101942"/>
            <a:ext cx="1931426" cy="493983"/>
            <a:chOff x="3233964" y="1954419"/>
            <a:chExt cx="1400520" cy="493983"/>
          </a:xfrm>
        </p:grpSpPr>
        <p:sp>
          <p:nvSpPr>
            <p:cNvPr id="63" name="TextBox 62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95636B-B3E3-4DA2-B9E2-729F5712FA8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A46D529-4CDD-4CCB-B13F-BC815C8EF9EF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BC40448B-1498-4347-A496-CDFB8E9A6B3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E136535-CE90-4299-956A-F25B5ED820BB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AD1B28-D303-437D-B03B-12766B0CFADD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F6676B25-46FA-42D9-ACDB-A448B8234D73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3219CE2F-2942-483E-9785-C3DD821F9A8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34D3E005-DFFA-4F28-A794-0E1F834E73CC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077078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48DA6D34-5AF5-4FD9-9EFA-92B1BA4D2D4B}"/>
              </a:ext>
            </a:extLst>
          </p:cNvPr>
          <p:cNvGrpSpPr/>
          <p:nvPr/>
        </p:nvGrpSpPr>
        <p:grpSpPr>
          <a:xfrm>
            <a:off x="299863" y="1390212"/>
            <a:ext cx="5453609" cy="3181550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290" name="Freeform 8">
              <a:extLst>
                <a:ext uri="{FF2B5EF4-FFF2-40B4-BE49-F238E27FC236}">
                  <a16:creationId xmlns:a16="http://schemas.microsoft.com/office/drawing/2014/main" id="{28AC3F4A-AFBC-47F3-B9FB-A46F6C978F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9">
              <a:extLst>
                <a:ext uri="{FF2B5EF4-FFF2-40B4-BE49-F238E27FC236}">
                  <a16:creationId xmlns:a16="http://schemas.microsoft.com/office/drawing/2014/main" id="{82EDF0F5-C078-493D-9E6A-23A9CD997D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10">
              <a:extLst>
                <a:ext uri="{FF2B5EF4-FFF2-40B4-BE49-F238E27FC236}">
                  <a16:creationId xmlns:a16="http://schemas.microsoft.com/office/drawing/2014/main" id="{654D4ADE-964B-4792-905A-9A4606728D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11">
              <a:extLst>
                <a:ext uri="{FF2B5EF4-FFF2-40B4-BE49-F238E27FC236}">
                  <a16:creationId xmlns:a16="http://schemas.microsoft.com/office/drawing/2014/main" id="{5A6C766B-C49F-4468-BB12-2F507A004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Worldmap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60315" y="1251304"/>
            <a:ext cx="1224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$600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0315" y="1797507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0315" y="2899937"/>
            <a:ext cx="1224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$450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0315" y="3446140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12" name="Oval 11"/>
          <p:cNvSpPr/>
          <p:nvPr/>
        </p:nvSpPr>
        <p:spPr>
          <a:xfrm>
            <a:off x="3981620" y="2134496"/>
            <a:ext cx="756879" cy="75687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1590677" y="3447477"/>
            <a:ext cx="756879" cy="75687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840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Portfolio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/>
              <a:t>Presentation</a:t>
            </a:r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40620" y="1908775"/>
            <a:ext cx="1767568" cy="923330"/>
            <a:chOff x="2113657" y="4283314"/>
            <a:chExt cx="2120136" cy="923330"/>
          </a:xfrm>
        </p:grpSpPr>
        <p:sp>
          <p:nvSpPr>
            <p:cNvPr id="10" name="TextBox 9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80896" y="1908775"/>
            <a:ext cx="1767568" cy="923330"/>
            <a:chOff x="2113657" y="4283314"/>
            <a:chExt cx="2120135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40620" y="3363838"/>
            <a:ext cx="1767568" cy="923330"/>
            <a:chOff x="2113657" y="4283314"/>
            <a:chExt cx="2120136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80896" y="3363838"/>
            <a:ext cx="1767568" cy="923330"/>
            <a:chOff x="2113657" y="4283314"/>
            <a:chExt cx="2120135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7651530" y="1461504"/>
            <a:ext cx="426298" cy="32745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Rounded Rectangle 7"/>
          <p:cNvSpPr/>
          <p:nvPr/>
        </p:nvSpPr>
        <p:spPr>
          <a:xfrm>
            <a:off x="5407696" y="1438216"/>
            <a:ext cx="433413" cy="37403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ectangle 36"/>
          <p:cNvSpPr/>
          <p:nvPr/>
        </p:nvSpPr>
        <p:spPr>
          <a:xfrm>
            <a:off x="5421828" y="2945667"/>
            <a:ext cx="405154" cy="3386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16"/>
          <p:cNvSpPr/>
          <p:nvPr/>
        </p:nvSpPr>
        <p:spPr>
          <a:xfrm>
            <a:off x="7639140" y="2966777"/>
            <a:ext cx="451080" cy="296456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5583E6-1B14-4766-8C43-E68D756EDAD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09795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2">
            <a:extLst>
              <a:ext uri="{FF2B5EF4-FFF2-40B4-BE49-F238E27FC236}">
                <a16:creationId xmlns:a16="http://schemas.microsoft.com/office/drawing/2014/main" id="{8F110771-1394-460F-9116-DF97788E69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49810"/>
              </p:ext>
            </p:extLst>
          </p:nvPr>
        </p:nvGraphicFramePr>
        <p:xfrm>
          <a:off x="511540" y="1239092"/>
          <a:ext cx="2764316" cy="2744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2">
            <a:extLst>
              <a:ext uri="{FF2B5EF4-FFF2-40B4-BE49-F238E27FC236}">
                <a16:creationId xmlns:a16="http://schemas.microsoft.com/office/drawing/2014/main" id="{88531F76-F172-4855-8E9E-B70B4DB801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944839"/>
              </p:ext>
            </p:extLst>
          </p:nvPr>
        </p:nvGraphicFramePr>
        <p:xfrm>
          <a:off x="3204177" y="1239092"/>
          <a:ext cx="2764316" cy="2744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Chart 2">
            <a:extLst>
              <a:ext uri="{FF2B5EF4-FFF2-40B4-BE49-F238E27FC236}">
                <a16:creationId xmlns:a16="http://schemas.microsoft.com/office/drawing/2014/main" id="{ADE54E24-7450-4612-A781-7BE3832AC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006559"/>
              </p:ext>
            </p:extLst>
          </p:nvPr>
        </p:nvGraphicFramePr>
        <p:xfrm>
          <a:off x="5896814" y="1239092"/>
          <a:ext cx="2764316" cy="2744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Chart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14" name="Trapezoid 13"/>
          <p:cNvSpPr/>
          <p:nvPr/>
        </p:nvSpPr>
        <p:spPr>
          <a:xfrm>
            <a:off x="3864194" y="1247720"/>
            <a:ext cx="509988" cy="43122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ounded Rectangle 7"/>
          <p:cNvSpPr/>
          <p:nvPr/>
        </p:nvSpPr>
        <p:spPr>
          <a:xfrm>
            <a:off x="1331640" y="1187729"/>
            <a:ext cx="318511" cy="551209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18"/>
          <p:cNvSpPr/>
          <p:nvPr/>
        </p:nvSpPr>
        <p:spPr>
          <a:xfrm>
            <a:off x="6588224" y="1244360"/>
            <a:ext cx="551209" cy="43794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81243" y="1943167"/>
            <a:ext cx="1767568" cy="1292662"/>
            <a:chOff x="2113657" y="4283314"/>
            <a:chExt cx="2120136" cy="1292662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88216" y="1943167"/>
            <a:ext cx="1767568" cy="1292662"/>
            <a:chOff x="2113657" y="4283314"/>
            <a:chExt cx="2120136" cy="1292662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95189" y="1943167"/>
            <a:ext cx="1767568" cy="1292662"/>
            <a:chOff x="2113657" y="4283314"/>
            <a:chExt cx="2120136" cy="1292662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560313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40687" y="3957616"/>
            <a:ext cx="10486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80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47659" y="3957615"/>
            <a:ext cx="10486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60</a:t>
            </a:r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54633" y="3968773"/>
            <a:ext cx="10486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40</a:t>
            </a:r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86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Portfolio</a:t>
            </a:r>
            <a:r>
              <a:rPr lang="en-US" altLang="ko-KR" dirty="0"/>
              <a:t> Presentation</a:t>
            </a:r>
            <a:endParaRPr lang="ko-KR" altLang="en-US" dirty="0"/>
          </a:p>
        </p:txBody>
      </p:sp>
      <p:sp>
        <p:nvSpPr>
          <p:cNvPr id="6" name="Text Placeholder 13"/>
          <p:cNvSpPr txBox="1">
            <a:spLocks/>
          </p:cNvSpPr>
          <p:nvPr/>
        </p:nvSpPr>
        <p:spPr>
          <a:xfrm>
            <a:off x="618487" y="3023043"/>
            <a:ext cx="2189605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518" y="3750050"/>
            <a:ext cx="2189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414843" y="1206251"/>
            <a:ext cx="2189605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4874" y="1933258"/>
            <a:ext cx="2189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Rounded Rectangle 27"/>
          <p:cNvSpPr/>
          <p:nvPr/>
        </p:nvSpPr>
        <p:spPr>
          <a:xfrm>
            <a:off x="5004048" y="1812247"/>
            <a:ext cx="593594" cy="45596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ounded Rectangle 7"/>
          <p:cNvSpPr/>
          <p:nvPr/>
        </p:nvSpPr>
        <p:spPr>
          <a:xfrm>
            <a:off x="3583569" y="3489642"/>
            <a:ext cx="603501" cy="52081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AD522C84-109B-4838-B95D-EB9CA00D8C0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91546C6F-D630-4CFD-BE48-6100EDB9D25F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57448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12">
            <a:extLst>
              <a:ext uri="{FF2B5EF4-FFF2-40B4-BE49-F238E27FC236}">
                <a16:creationId xmlns:a16="http://schemas.microsoft.com/office/drawing/2014/main" id="{E01B9F2B-236D-4875-BD4A-F081C941F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782655"/>
              </p:ext>
            </p:extLst>
          </p:nvPr>
        </p:nvGraphicFramePr>
        <p:xfrm>
          <a:off x="4943655" y="2226852"/>
          <a:ext cx="2423372" cy="2428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Table</a:t>
            </a:r>
            <a:r>
              <a:rPr lang="en-US" altLang="ko-KR" dirty="0"/>
              <a:t> &amp; </a:t>
            </a:r>
            <a:r>
              <a:rPr lang="en-US" altLang="ko-KR" dirty="0">
                <a:solidFill>
                  <a:schemeClr val="accent3"/>
                </a:solidFill>
              </a:rPr>
              <a:t>Chart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60033" y="1131590"/>
            <a:ext cx="3600399" cy="936104"/>
            <a:chOff x="80902" y="1114177"/>
            <a:chExt cx="3303444" cy="936104"/>
          </a:xfrm>
        </p:grpSpPr>
        <p:sp>
          <p:nvSpPr>
            <p:cNvPr id="9" name="TextBox 8"/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915" y="1403950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295754" y="3563506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34779" y="3116261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79763" y="2550022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467475" y="2780854"/>
            <a:ext cx="1208981" cy="1181651"/>
            <a:chOff x="7192728" y="2780854"/>
            <a:chExt cx="1208981" cy="1181651"/>
          </a:xfrm>
        </p:grpSpPr>
        <p:sp>
          <p:nvSpPr>
            <p:cNvPr id="18" name="Rectangle 17"/>
            <p:cNvSpPr/>
            <p:nvPr/>
          </p:nvSpPr>
          <p:spPr>
            <a:xfrm>
              <a:off x="7192728" y="2811218"/>
              <a:ext cx="216272" cy="216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92728" y="3263544"/>
              <a:ext cx="216272" cy="2162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92728" y="3715870"/>
              <a:ext cx="216272" cy="216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09000" y="2780854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JM" altLang="ko-KR" sz="1200" b="1" spc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TITLE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09000" y="3233180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JM" altLang="ko-KR" sz="1200" b="1" spc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 TITLE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09000" y="3685506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JM" altLang="ko-KR" sz="1200" b="1" spc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 TITLE</a:t>
              </a:r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932200"/>
              </p:ext>
            </p:extLst>
          </p:nvPr>
        </p:nvGraphicFramePr>
        <p:xfrm>
          <a:off x="587785" y="1202834"/>
          <a:ext cx="3984214" cy="3401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549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Table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20581"/>
              </p:ext>
            </p:extLst>
          </p:nvPr>
        </p:nvGraphicFramePr>
        <p:xfrm>
          <a:off x="683567" y="1186832"/>
          <a:ext cx="2232249" cy="34003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1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68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1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1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1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1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1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27356"/>
              </p:ext>
            </p:extLst>
          </p:nvPr>
        </p:nvGraphicFramePr>
        <p:xfrm>
          <a:off x="3419871" y="1186832"/>
          <a:ext cx="2232249" cy="34003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1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68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1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1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1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1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1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183402"/>
              </p:ext>
            </p:extLst>
          </p:nvPr>
        </p:nvGraphicFramePr>
        <p:xfrm>
          <a:off x="6156176" y="1186832"/>
          <a:ext cx="2232249" cy="34003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1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68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1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1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1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1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1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092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2EF9E-C2D4-4319-BAEF-C83A47AC11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2" descr="E:\002-KIMS BUSINESS\007-bizdesign.tv\000-PPT FOR KMONG\PSD\13-05-14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0" y="1077178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592364"/>
            <a:ext cx="2189605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7" name="Text Placeholder 13"/>
          <p:cNvSpPr txBox="1">
            <a:spLocks/>
          </p:cNvSpPr>
          <p:nvPr/>
        </p:nvSpPr>
        <p:spPr>
          <a:xfrm>
            <a:off x="539552" y="876587"/>
            <a:ext cx="2412484" cy="13985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2279650"/>
            <a:ext cx="2189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ECAE783-BE7B-4D48-B170-6B279F761A0A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244244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Worldmap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283968" y="1040502"/>
            <a:ext cx="4442212" cy="3637171"/>
            <a:chOff x="2217738" y="944563"/>
            <a:chExt cx="8032750" cy="6577013"/>
          </a:xfrm>
          <a:solidFill>
            <a:schemeClr val="bg1">
              <a:lumMod val="85000"/>
            </a:schemeClr>
          </a:solidFill>
        </p:grpSpPr>
        <p:sp>
          <p:nvSpPr>
            <p:cNvPr id="4" name="Freeform 9"/>
            <p:cNvSpPr>
              <a:spLocks noEditPoints="1"/>
            </p:cNvSpPr>
            <p:nvPr/>
          </p:nvSpPr>
          <p:spPr bwMode="auto">
            <a:xfrm>
              <a:off x="2217738" y="2614613"/>
              <a:ext cx="8032750" cy="4906963"/>
            </a:xfrm>
            <a:custGeom>
              <a:avLst/>
              <a:gdLst>
                <a:gd name="T0" fmla="*/ 4549 w 5060"/>
                <a:gd name="T1" fmla="*/ 1931 h 3091"/>
                <a:gd name="T2" fmla="*/ 4280 w 5060"/>
                <a:gd name="T3" fmla="*/ 1728 h 3091"/>
                <a:gd name="T4" fmla="*/ 20 w 5060"/>
                <a:gd name="T5" fmla="*/ 1848 h 3091"/>
                <a:gd name="T6" fmla="*/ 2866 w 5060"/>
                <a:gd name="T7" fmla="*/ 1097 h 3091"/>
                <a:gd name="T8" fmla="*/ 2382 w 5060"/>
                <a:gd name="T9" fmla="*/ 826 h 3091"/>
                <a:gd name="T10" fmla="*/ 2680 w 5060"/>
                <a:gd name="T11" fmla="*/ 917 h 3091"/>
                <a:gd name="T12" fmla="*/ 2533 w 5060"/>
                <a:gd name="T13" fmla="*/ 773 h 3091"/>
                <a:gd name="T14" fmla="*/ 2753 w 5060"/>
                <a:gd name="T15" fmla="*/ 477 h 3091"/>
                <a:gd name="T16" fmla="*/ 1384 w 5060"/>
                <a:gd name="T17" fmla="*/ 98 h 3091"/>
                <a:gd name="T18" fmla="*/ 1933 w 5060"/>
                <a:gd name="T19" fmla="*/ 311 h 3091"/>
                <a:gd name="T20" fmla="*/ 1911 w 5060"/>
                <a:gd name="T21" fmla="*/ 57 h 3091"/>
                <a:gd name="T22" fmla="*/ 2469 w 5060"/>
                <a:gd name="T23" fmla="*/ 24 h 3091"/>
                <a:gd name="T24" fmla="*/ 2140 w 5060"/>
                <a:gd name="T25" fmla="*/ 320 h 3091"/>
                <a:gd name="T26" fmla="*/ 2353 w 5060"/>
                <a:gd name="T27" fmla="*/ 511 h 3091"/>
                <a:gd name="T28" fmla="*/ 2433 w 5060"/>
                <a:gd name="T29" fmla="*/ 368 h 3091"/>
                <a:gd name="T30" fmla="*/ 2549 w 5060"/>
                <a:gd name="T31" fmla="*/ 720 h 3091"/>
                <a:gd name="T32" fmla="*/ 2328 w 5060"/>
                <a:gd name="T33" fmla="*/ 1037 h 3091"/>
                <a:gd name="T34" fmla="*/ 2246 w 5060"/>
                <a:gd name="T35" fmla="*/ 1542 h 3091"/>
                <a:gd name="T36" fmla="*/ 2640 w 5060"/>
                <a:gd name="T37" fmla="*/ 1724 h 3091"/>
                <a:gd name="T38" fmla="*/ 3069 w 5060"/>
                <a:gd name="T39" fmla="*/ 1968 h 3091"/>
                <a:gd name="T40" fmla="*/ 3240 w 5060"/>
                <a:gd name="T41" fmla="*/ 1860 h 3091"/>
                <a:gd name="T42" fmla="*/ 3209 w 5060"/>
                <a:gd name="T43" fmla="*/ 1488 h 3091"/>
                <a:gd name="T44" fmla="*/ 3044 w 5060"/>
                <a:gd name="T45" fmla="*/ 1191 h 3091"/>
                <a:gd name="T46" fmla="*/ 3180 w 5060"/>
                <a:gd name="T47" fmla="*/ 897 h 3091"/>
                <a:gd name="T48" fmla="*/ 3457 w 5060"/>
                <a:gd name="T49" fmla="*/ 1071 h 3091"/>
                <a:gd name="T50" fmla="*/ 3733 w 5060"/>
                <a:gd name="T51" fmla="*/ 900 h 3091"/>
                <a:gd name="T52" fmla="*/ 4131 w 5060"/>
                <a:gd name="T53" fmla="*/ 1093 h 3091"/>
                <a:gd name="T54" fmla="*/ 4488 w 5060"/>
                <a:gd name="T55" fmla="*/ 1140 h 3091"/>
                <a:gd name="T56" fmla="*/ 4633 w 5060"/>
                <a:gd name="T57" fmla="*/ 1360 h 3091"/>
                <a:gd name="T58" fmla="*/ 4920 w 5060"/>
                <a:gd name="T59" fmla="*/ 1393 h 3091"/>
                <a:gd name="T60" fmla="*/ 4948 w 5060"/>
                <a:gd name="T61" fmla="*/ 1464 h 3091"/>
                <a:gd name="T62" fmla="*/ 4793 w 5060"/>
                <a:gd name="T63" fmla="*/ 1608 h 3091"/>
                <a:gd name="T64" fmla="*/ 4546 w 5060"/>
                <a:gd name="T65" fmla="*/ 1380 h 3091"/>
                <a:gd name="T66" fmla="*/ 4260 w 5060"/>
                <a:gd name="T67" fmla="*/ 1668 h 3091"/>
                <a:gd name="T68" fmla="*/ 4069 w 5060"/>
                <a:gd name="T69" fmla="*/ 1920 h 3091"/>
                <a:gd name="T70" fmla="*/ 4149 w 5060"/>
                <a:gd name="T71" fmla="*/ 1868 h 3091"/>
                <a:gd name="T72" fmla="*/ 4489 w 5060"/>
                <a:gd name="T73" fmla="*/ 2029 h 3091"/>
                <a:gd name="T74" fmla="*/ 4709 w 5060"/>
                <a:gd name="T75" fmla="*/ 1844 h 3091"/>
                <a:gd name="T76" fmla="*/ 4553 w 5060"/>
                <a:gd name="T77" fmla="*/ 2340 h 3091"/>
                <a:gd name="T78" fmla="*/ 4417 w 5060"/>
                <a:gd name="T79" fmla="*/ 2204 h 3091"/>
                <a:gd name="T80" fmla="*/ 4089 w 5060"/>
                <a:gd name="T81" fmla="*/ 2268 h 3091"/>
                <a:gd name="T82" fmla="*/ 3920 w 5060"/>
                <a:gd name="T83" fmla="*/ 2540 h 3091"/>
                <a:gd name="T84" fmla="*/ 3589 w 5060"/>
                <a:gd name="T85" fmla="*/ 2868 h 3091"/>
                <a:gd name="T86" fmla="*/ 3395 w 5060"/>
                <a:gd name="T87" fmla="*/ 3049 h 3091"/>
                <a:gd name="T88" fmla="*/ 3462 w 5060"/>
                <a:gd name="T89" fmla="*/ 2684 h 3091"/>
                <a:gd name="T90" fmla="*/ 3053 w 5060"/>
                <a:gd name="T91" fmla="*/ 2540 h 3091"/>
                <a:gd name="T92" fmla="*/ 2573 w 5060"/>
                <a:gd name="T93" fmla="*/ 2628 h 3091"/>
                <a:gd name="T94" fmla="*/ 2046 w 5060"/>
                <a:gd name="T95" fmla="*/ 2624 h 3091"/>
                <a:gd name="T96" fmla="*/ 700 w 5060"/>
                <a:gd name="T97" fmla="*/ 2508 h 3091"/>
                <a:gd name="T98" fmla="*/ 348 w 5060"/>
                <a:gd name="T99" fmla="*/ 2438 h 3091"/>
                <a:gd name="T100" fmla="*/ 244 w 5060"/>
                <a:gd name="T101" fmla="*/ 1964 h 3091"/>
                <a:gd name="T102" fmla="*/ 260 w 5060"/>
                <a:gd name="T103" fmla="*/ 1617 h 3091"/>
                <a:gd name="T104" fmla="*/ 57 w 5060"/>
                <a:gd name="T105" fmla="*/ 1024 h 3091"/>
                <a:gd name="T106" fmla="*/ 173 w 5060"/>
                <a:gd name="T107" fmla="*/ 637 h 3091"/>
                <a:gd name="T108" fmla="*/ 426 w 5060"/>
                <a:gd name="T109" fmla="*/ 260 h 3091"/>
                <a:gd name="T110" fmla="*/ 689 w 5060"/>
                <a:gd name="T111" fmla="*/ 228 h 3091"/>
                <a:gd name="T112" fmla="*/ 1069 w 5060"/>
                <a:gd name="T113" fmla="*/ 317 h 3091"/>
                <a:gd name="T114" fmla="*/ 1349 w 5060"/>
                <a:gd name="T115" fmla="*/ 504 h 3091"/>
                <a:gd name="T116" fmla="*/ 1629 w 5060"/>
                <a:gd name="T117" fmla="*/ 717 h 3091"/>
                <a:gd name="T118" fmla="*/ 1600 w 5060"/>
                <a:gd name="T119" fmla="*/ 580 h 3091"/>
                <a:gd name="T120" fmla="*/ 1986 w 5060"/>
                <a:gd name="T121" fmla="*/ 651 h 3091"/>
                <a:gd name="T122" fmla="*/ 2069 w 5060"/>
                <a:gd name="T123" fmla="*/ 620 h 3091"/>
                <a:gd name="T124" fmla="*/ 2028 w 5060"/>
                <a:gd name="T125" fmla="*/ 298 h 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0" h="3091">
                  <a:moveTo>
                    <a:pt x="3317" y="2666"/>
                  </a:moveTo>
                  <a:lnTo>
                    <a:pt x="3333" y="2668"/>
                  </a:lnTo>
                  <a:lnTo>
                    <a:pt x="3337" y="2677"/>
                  </a:lnTo>
                  <a:lnTo>
                    <a:pt x="3346" y="2677"/>
                  </a:lnTo>
                  <a:lnTo>
                    <a:pt x="3346" y="2682"/>
                  </a:lnTo>
                  <a:lnTo>
                    <a:pt x="3348" y="2686"/>
                  </a:lnTo>
                  <a:lnTo>
                    <a:pt x="3348" y="2691"/>
                  </a:lnTo>
                  <a:lnTo>
                    <a:pt x="3349" y="2697"/>
                  </a:lnTo>
                  <a:lnTo>
                    <a:pt x="3349" y="2704"/>
                  </a:lnTo>
                  <a:lnTo>
                    <a:pt x="3346" y="2704"/>
                  </a:lnTo>
                  <a:lnTo>
                    <a:pt x="3346" y="2708"/>
                  </a:lnTo>
                  <a:lnTo>
                    <a:pt x="3304" y="2711"/>
                  </a:lnTo>
                  <a:lnTo>
                    <a:pt x="3257" y="2713"/>
                  </a:lnTo>
                  <a:lnTo>
                    <a:pt x="3257" y="2691"/>
                  </a:lnTo>
                  <a:lnTo>
                    <a:pt x="3268" y="2686"/>
                  </a:lnTo>
                  <a:lnTo>
                    <a:pt x="3282" y="2678"/>
                  </a:lnTo>
                  <a:lnTo>
                    <a:pt x="3298" y="2669"/>
                  </a:lnTo>
                  <a:lnTo>
                    <a:pt x="3317" y="2666"/>
                  </a:lnTo>
                  <a:close/>
                  <a:moveTo>
                    <a:pt x="349" y="2217"/>
                  </a:moveTo>
                  <a:lnTo>
                    <a:pt x="355" y="2237"/>
                  </a:lnTo>
                  <a:lnTo>
                    <a:pt x="358" y="2258"/>
                  </a:lnTo>
                  <a:lnTo>
                    <a:pt x="366" y="2280"/>
                  </a:lnTo>
                  <a:lnTo>
                    <a:pt x="369" y="2280"/>
                  </a:lnTo>
                  <a:lnTo>
                    <a:pt x="369" y="2297"/>
                  </a:lnTo>
                  <a:lnTo>
                    <a:pt x="373" y="2297"/>
                  </a:lnTo>
                  <a:lnTo>
                    <a:pt x="373" y="2233"/>
                  </a:lnTo>
                  <a:lnTo>
                    <a:pt x="349" y="2217"/>
                  </a:lnTo>
                  <a:close/>
                  <a:moveTo>
                    <a:pt x="4029" y="2160"/>
                  </a:moveTo>
                  <a:lnTo>
                    <a:pt x="4029" y="2173"/>
                  </a:lnTo>
                  <a:lnTo>
                    <a:pt x="4033" y="2173"/>
                  </a:lnTo>
                  <a:lnTo>
                    <a:pt x="4033" y="2160"/>
                  </a:lnTo>
                  <a:lnTo>
                    <a:pt x="4029" y="2160"/>
                  </a:lnTo>
                  <a:close/>
                  <a:moveTo>
                    <a:pt x="273" y="2137"/>
                  </a:moveTo>
                  <a:lnTo>
                    <a:pt x="273" y="2140"/>
                  </a:lnTo>
                  <a:lnTo>
                    <a:pt x="277" y="2140"/>
                  </a:lnTo>
                  <a:lnTo>
                    <a:pt x="277" y="2144"/>
                  </a:lnTo>
                  <a:lnTo>
                    <a:pt x="282" y="2148"/>
                  </a:lnTo>
                  <a:lnTo>
                    <a:pt x="286" y="2149"/>
                  </a:lnTo>
                  <a:lnTo>
                    <a:pt x="289" y="2151"/>
                  </a:lnTo>
                  <a:lnTo>
                    <a:pt x="295" y="2155"/>
                  </a:lnTo>
                  <a:lnTo>
                    <a:pt x="300" y="2157"/>
                  </a:lnTo>
                  <a:lnTo>
                    <a:pt x="300" y="2144"/>
                  </a:lnTo>
                  <a:lnTo>
                    <a:pt x="297" y="2144"/>
                  </a:lnTo>
                  <a:lnTo>
                    <a:pt x="293" y="2140"/>
                  </a:lnTo>
                  <a:lnTo>
                    <a:pt x="288" y="2138"/>
                  </a:lnTo>
                  <a:lnTo>
                    <a:pt x="282" y="2137"/>
                  </a:lnTo>
                  <a:lnTo>
                    <a:pt x="273" y="2137"/>
                  </a:lnTo>
                  <a:close/>
                  <a:moveTo>
                    <a:pt x="4549" y="1931"/>
                  </a:moveTo>
                  <a:lnTo>
                    <a:pt x="4573" y="1931"/>
                  </a:lnTo>
                  <a:lnTo>
                    <a:pt x="4577" y="1988"/>
                  </a:lnTo>
                  <a:lnTo>
                    <a:pt x="4542" y="1995"/>
                  </a:lnTo>
                  <a:lnTo>
                    <a:pt x="4509" y="2004"/>
                  </a:lnTo>
                  <a:lnTo>
                    <a:pt x="4489" y="2004"/>
                  </a:lnTo>
                  <a:lnTo>
                    <a:pt x="4478" y="2008"/>
                  </a:lnTo>
                  <a:lnTo>
                    <a:pt x="4464" y="2013"/>
                  </a:lnTo>
                  <a:lnTo>
                    <a:pt x="4449" y="2013"/>
                  </a:lnTo>
                  <a:lnTo>
                    <a:pt x="4449" y="2008"/>
                  </a:lnTo>
                  <a:lnTo>
                    <a:pt x="4429" y="2004"/>
                  </a:lnTo>
                  <a:lnTo>
                    <a:pt x="4426" y="1964"/>
                  </a:lnTo>
                  <a:lnTo>
                    <a:pt x="4449" y="1964"/>
                  </a:lnTo>
                  <a:lnTo>
                    <a:pt x="4449" y="1971"/>
                  </a:lnTo>
                  <a:lnTo>
                    <a:pt x="4455" y="1975"/>
                  </a:lnTo>
                  <a:lnTo>
                    <a:pt x="4460" y="1978"/>
                  </a:lnTo>
                  <a:lnTo>
                    <a:pt x="4466" y="1982"/>
                  </a:lnTo>
                  <a:lnTo>
                    <a:pt x="4469" y="1988"/>
                  </a:lnTo>
                  <a:lnTo>
                    <a:pt x="4480" y="1980"/>
                  </a:lnTo>
                  <a:lnTo>
                    <a:pt x="4480" y="1977"/>
                  </a:lnTo>
                  <a:lnTo>
                    <a:pt x="4497" y="1971"/>
                  </a:lnTo>
                  <a:lnTo>
                    <a:pt x="4500" y="1964"/>
                  </a:lnTo>
                  <a:lnTo>
                    <a:pt x="4513" y="1964"/>
                  </a:lnTo>
                  <a:lnTo>
                    <a:pt x="4513" y="1960"/>
                  </a:lnTo>
                  <a:lnTo>
                    <a:pt x="4520" y="1960"/>
                  </a:lnTo>
                  <a:lnTo>
                    <a:pt x="4526" y="1953"/>
                  </a:lnTo>
                  <a:lnTo>
                    <a:pt x="4531" y="1949"/>
                  </a:lnTo>
                  <a:lnTo>
                    <a:pt x="4535" y="1948"/>
                  </a:lnTo>
                  <a:lnTo>
                    <a:pt x="4538" y="1948"/>
                  </a:lnTo>
                  <a:lnTo>
                    <a:pt x="4542" y="1946"/>
                  </a:lnTo>
                  <a:lnTo>
                    <a:pt x="4544" y="1944"/>
                  </a:lnTo>
                  <a:lnTo>
                    <a:pt x="4548" y="1938"/>
                  </a:lnTo>
                  <a:lnTo>
                    <a:pt x="4549" y="1931"/>
                  </a:lnTo>
                  <a:close/>
                  <a:moveTo>
                    <a:pt x="4420" y="1668"/>
                  </a:moveTo>
                  <a:lnTo>
                    <a:pt x="4420" y="1688"/>
                  </a:lnTo>
                  <a:lnTo>
                    <a:pt x="4417" y="1700"/>
                  </a:lnTo>
                  <a:lnTo>
                    <a:pt x="4409" y="1708"/>
                  </a:lnTo>
                  <a:lnTo>
                    <a:pt x="4398" y="1715"/>
                  </a:lnTo>
                  <a:lnTo>
                    <a:pt x="4386" y="1720"/>
                  </a:lnTo>
                  <a:lnTo>
                    <a:pt x="4373" y="1720"/>
                  </a:lnTo>
                  <a:lnTo>
                    <a:pt x="4373" y="1724"/>
                  </a:lnTo>
                  <a:lnTo>
                    <a:pt x="4360" y="1724"/>
                  </a:lnTo>
                  <a:lnTo>
                    <a:pt x="4360" y="1728"/>
                  </a:lnTo>
                  <a:lnTo>
                    <a:pt x="4349" y="1728"/>
                  </a:lnTo>
                  <a:lnTo>
                    <a:pt x="4349" y="1733"/>
                  </a:lnTo>
                  <a:lnTo>
                    <a:pt x="4340" y="1733"/>
                  </a:lnTo>
                  <a:lnTo>
                    <a:pt x="4340" y="1737"/>
                  </a:lnTo>
                  <a:lnTo>
                    <a:pt x="4280" y="1733"/>
                  </a:lnTo>
                  <a:lnTo>
                    <a:pt x="4280" y="1728"/>
                  </a:lnTo>
                  <a:lnTo>
                    <a:pt x="4240" y="1733"/>
                  </a:lnTo>
                  <a:lnTo>
                    <a:pt x="4240" y="1708"/>
                  </a:lnTo>
                  <a:lnTo>
                    <a:pt x="4253" y="1700"/>
                  </a:lnTo>
                  <a:lnTo>
                    <a:pt x="4253" y="1697"/>
                  </a:lnTo>
                  <a:lnTo>
                    <a:pt x="4289" y="1688"/>
                  </a:lnTo>
                  <a:lnTo>
                    <a:pt x="4289" y="1684"/>
                  </a:lnTo>
                  <a:lnTo>
                    <a:pt x="4297" y="1684"/>
                  </a:lnTo>
                  <a:lnTo>
                    <a:pt x="4300" y="1677"/>
                  </a:lnTo>
                  <a:lnTo>
                    <a:pt x="4317" y="1677"/>
                  </a:lnTo>
                  <a:lnTo>
                    <a:pt x="4348" y="1669"/>
                  </a:lnTo>
                  <a:lnTo>
                    <a:pt x="4384" y="1668"/>
                  </a:lnTo>
                  <a:lnTo>
                    <a:pt x="4420" y="1668"/>
                  </a:lnTo>
                  <a:close/>
                  <a:moveTo>
                    <a:pt x="37" y="1631"/>
                  </a:moveTo>
                  <a:lnTo>
                    <a:pt x="66" y="1631"/>
                  </a:lnTo>
                  <a:lnTo>
                    <a:pt x="69" y="1640"/>
                  </a:lnTo>
                  <a:lnTo>
                    <a:pt x="80" y="1640"/>
                  </a:lnTo>
                  <a:lnTo>
                    <a:pt x="80" y="1648"/>
                  </a:lnTo>
                  <a:lnTo>
                    <a:pt x="89" y="1648"/>
                  </a:lnTo>
                  <a:lnTo>
                    <a:pt x="91" y="1655"/>
                  </a:lnTo>
                  <a:lnTo>
                    <a:pt x="95" y="1660"/>
                  </a:lnTo>
                  <a:lnTo>
                    <a:pt x="98" y="1666"/>
                  </a:lnTo>
                  <a:lnTo>
                    <a:pt x="100" y="1673"/>
                  </a:lnTo>
                  <a:lnTo>
                    <a:pt x="129" y="1673"/>
                  </a:lnTo>
                  <a:lnTo>
                    <a:pt x="129" y="1677"/>
                  </a:lnTo>
                  <a:lnTo>
                    <a:pt x="133" y="1677"/>
                  </a:lnTo>
                  <a:lnTo>
                    <a:pt x="133" y="1708"/>
                  </a:lnTo>
                  <a:lnTo>
                    <a:pt x="129" y="1708"/>
                  </a:lnTo>
                  <a:lnTo>
                    <a:pt x="129" y="1717"/>
                  </a:lnTo>
                  <a:lnTo>
                    <a:pt x="120" y="1720"/>
                  </a:lnTo>
                  <a:lnTo>
                    <a:pt x="120" y="1728"/>
                  </a:lnTo>
                  <a:lnTo>
                    <a:pt x="117" y="1728"/>
                  </a:lnTo>
                  <a:lnTo>
                    <a:pt x="117" y="1737"/>
                  </a:lnTo>
                  <a:lnTo>
                    <a:pt x="93" y="1757"/>
                  </a:lnTo>
                  <a:lnTo>
                    <a:pt x="93" y="1764"/>
                  </a:lnTo>
                  <a:lnTo>
                    <a:pt x="89" y="1764"/>
                  </a:lnTo>
                  <a:lnTo>
                    <a:pt x="89" y="1804"/>
                  </a:lnTo>
                  <a:lnTo>
                    <a:pt x="86" y="1804"/>
                  </a:lnTo>
                  <a:lnTo>
                    <a:pt x="86" y="1813"/>
                  </a:lnTo>
                  <a:lnTo>
                    <a:pt x="69" y="1824"/>
                  </a:lnTo>
                  <a:lnTo>
                    <a:pt x="73" y="1897"/>
                  </a:lnTo>
                  <a:lnTo>
                    <a:pt x="37" y="1897"/>
                  </a:lnTo>
                  <a:lnTo>
                    <a:pt x="33" y="1884"/>
                  </a:lnTo>
                  <a:lnTo>
                    <a:pt x="29" y="1884"/>
                  </a:lnTo>
                  <a:lnTo>
                    <a:pt x="29" y="1877"/>
                  </a:lnTo>
                  <a:lnTo>
                    <a:pt x="26" y="1877"/>
                  </a:lnTo>
                  <a:lnTo>
                    <a:pt x="26" y="1860"/>
                  </a:lnTo>
                  <a:lnTo>
                    <a:pt x="20" y="1860"/>
                  </a:lnTo>
                  <a:lnTo>
                    <a:pt x="20" y="1848"/>
                  </a:lnTo>
                  <a:lnTo>
                    <a:pt x="17" y="1848"/>
                  </a:lnTo>
                  <a:lnTo>
                    <a:pt x="17" y="1828"/>
                  </a:lnTo>
                  <a:lnTo>
                    <a:pt x="13" y="1828"/>
                  </a:lnTo>
                  <a:lnTo>
                    <a:pt x="13" y="1777"/>
                  </a:lnTo>
                  <a:lnTo>
                    <a:pt x="17" y="1777"/>
                  </a:lnTo>
                  <a:lnTo>
                    <a:pt x="20" y="1708"/>
                  </a:lnTo>
                  <a:lnTo>
                    <a:pt x="17" y="1708"/>
                  </a:lnTo>
                  <a:lnTo>
                    <a:pt x="17" y="1688"/>
                  </a:lnTo>
                  <a:lnTo>
                    <a:pt x="20" y="1669"/>
                  </a:lnTo>
                  <a:lnTo>
                    <a:pt x="26" y="1657"/>
                  </a:lnTo>
                  <a:lnTo>
                    <a:pt x="26" y="1640"/>
                  </a:lnTo>
                  <a:lnTo>
                    <a:pt x="37" y="1637"/>
                  </a:lnTo>
                  <a:lnTo>
                    <a:pt x="37" y="1631"/>
                  </a:lnTo>
                  <a:close/>
                  <a:moveTo>
                    <a:pt x="4260" y="1148"/>
                  </a:moveTo>
                  <a:lnTo>
                    <a:pt x="4260" y="1151"/>
                  </a:lnTo>
                  <a:lnTo>
                    <a:pt x="4253" y="1164"/>
                  </a:lnTo>
                  <a:lnTo>
                    <a:pt x="4246" y="1177"/>
                  </a:lnTo>
                  <a:lnTo>
                    <a:pt x="4240" y="1193"/>
                  </a:lnTo>
                  <a:lnTo>
                    <a:pt x="4237" y="1193"/>
                  </a:lnTo>
                  <a:lnTo>
                    <a:pt x="4237" y="1220"/>
                  </a:lnTo>
                  <a:lnTo>
                    <a:pt x="4229" y="1224"/>
                  </a:lnTo>
                  <a:lnTo>
                    <a:pt x="4226" y="1260"/>
                  </a:lnTo>
                  <a:lnTo>
                    <a:pt x="4237" y="1257"/>
                  </a:lnTo>
                  <a:lnTo>
                    <a:pt x="4266" y="1148"/>
                  </a:lnTo>
                  <a:lnTo>
                    <a:pt x="4260" y="1148"/>
                  </a:lnTo>
                  <a:close/>
                  <a:moveTo>
                    <a:pt x="2229" y="1028"/>
                  </a:moveTo>
                  <a:lnTo>
                    <a:pt x="2231" y="1029"/>
                  </a:lnTo>
                  <a:lnTo>
                    <a:pt x="2231" y="1031"/>
                  </a:lnTo>
                  <a:lnTo>
                    <a:pt x="2231" y="1031"/>
                  </a:lnTo>
                  <a:lnTo>
                    <a:pt x="2233" y="1031"/>
                  </a:lnTo>
                  <a:lnTo>
                    <a:pt x="2235" y="1031"/>
                  </a:lnTo>
                  <a:lnTo>
                    <a:pt x="2237" y="1033"/>
                  </a:lnTo>
                  <a:lnTo>
                    <a:pt x="2235" y="1031"/>
                  </a:lnTo>
                  <a:lnTo>
                    <a:pt x="2235" y="1029"/>
                  </a:lnTo>
                  <a:lnTo>
                    <a:pt x="2235" y="1029"/>
                  </a:lnTo>
                  <a:lnTo>
                    <a:pt x="2233" y="1029"/>
                  </a:lnTo>
                  <a:lnTo>
                    <a:pt x="2231" y="1029"/>
                  </a:lnTo>
                  <a:lnTo>
                    <a:pt x="2229" y="1028"/>
                  </a:lnTo>
                  <a:close/>
                  <a:moveTo>
                    <a:pt x="2886" y="1017"/>
                  </a:moveTo>
                  <a:lnTo>
                    <a:pt x="2886" y="1020"/>
                  </a:lnTo>
                  <a:lnTo>
                    <a:pt x="2889" y="1020"/>
                  </a:lnTo>
                  <a:lnTo>
                    <a:pt x="2891" y="1058"/>
                  </a:lnTo>
                  <a:lnTo>
                    <a:pt x="2893" y="1100"/>
                  </a:lnTo>
                  <a:lnTo>
                    <a:pt x="2886" y="1100"/>
                  </a:lnTo>
                  <a:lnTo>
                    <a:pt x="2880" y="1098"/>
                  </a:lnTo>
                  <a:lnTo>
                    <a:pt x="2875" y="1098"/>
                  </a:lnTo>
                  <a:lnTo>
                    <a:pt x="2871" y="1097"/>
                  </a:lnTo>
                  <a:lnTo>
                    <a:pt x="2866" y="1097"/>
                  </a:lnTo>
                  <a:lnTo>
                    <a:pt x="2858" y="1073"/>
                  </a:lnTo>
                  <a:lnTo>
                    <a:pt x="2855" y="1049"/>
                  </a:lnTo>
                  <a:lnTo>
                    <a:pt x="2853" y="1020"/>
                  </a:lnTo>
                  <a:lnTo>
                    <a:pt x="2868" y="1017"/>
                  </a:lnTo>
                  <a:lnTo>
                    <a:pt x="2886" y="1017"/>
                  </a:lnTo>
                  <a:close/>
                  <a:moveTo>
                    <a:pt x="2720" y="1004"/>
                  </a:moveTo>
                  <a:lnTo>
                    <a:pt x="2749" y="1004"/>
                  </a:lnTo>
                  <a:lnTo>
                    <a:pt x="2753" y="1037"/>
                  </a:lnTo>
                  <a:lnTo>
                    <a:pt x="2749" y="1037"/>
                  </a:lnTo>
                  <a:lnTo>
                    <a:pt x="2749" y="1044"/>
                  </a:lnTo>
                  <a:lnTo>
                    <a:pt x="2746" y="1044"/>
                  </a:lnTo>
                  <a:lnTo>
                    <a:pt x="2746" y="1057"/>
                  </a:lnTo>
                  <a:lnTo>
                    <a:pt x="2740" y="1057"/>
                  </a:lnTo>
                  <a:lnTo>
                    <a:pt x="2740" y="1064"/>
                  </a:lnTo>
                  <a:lnTo>
                    <a:pt x="2737" y="1064"/>
                  </a:lnTo>
                  <a:lnTo>
                    <a:pt x="2737" y="1080"/>
                  </a:lnTo>
                  <a:lnTo>
                    <a:pt x="2726" y="1088"/>
                  </a:lnTo>
                  <a:lnTo>
                    <a:pt x="2726" y="1097"/>
                  </a:lnTo>
                  <a:lnTo>
                    <a:pt x="2720" y="1097"/>
                  </a:lnTo>
                  <a:lnTo>
                    <a:pt x="2717" y="1104"/>
                  </a:lnTo>
                  <a:lnTo>
                    <a:pt x="2697" y="1104"/>
                  </a:lnTo>
                  <a:lnTo>
                    <a:pt x="2697" y="1033"/>
                  </a:lnTo>
                  <a:lnTo>
                    <a:pt x="2700" y="1033"/>
                  </a:lnTo>
                  <a:lnTo>
                    <a:pt x="2706" y="1026"/>
                  </a:lnTo>
                  <a:lnTo>
                    <a:pt x="2709" y="1020"/>
                  </a:lnTo>
                  <a:lnTo>
                    <a:pt x="2715" y="1017"/>
                  </a:lnTo>
                  <a:lnTo>
                    <a:pt x="2718" y="1011"/>
                  </a:lnTo>
                  <a:lnTo>
                    <a:pt x="2720" y="1004"/>
                  </a:lnTo>
                  <a:close/>
                  <a:moveTo>
                    <a:pt x="2889" y="884"/>
                  </a:moveTo>
                  <a:lnTo>
                    <a:pt x="2920" y="884"/>
                  </a:lnTo>
                  <a:lnTo>
                    <a:pt x="2924" y="898"/>
                  </a:lnTo>
                  <a:lnTo>
                    <a:pt x="2926" y="917"/>
                  </a:lnTo>
                  <a:lnTo>
                    <a:pt x="2906" y="915"/>
                  </a:lnTo>
                  <a:lnTo>
                    <a:pt x="2889" y="913"/>
                  </a:lnTo>
                  <a:lnTo>
                    <a:pt x="2889" y="884"/>
                  </a:lnTo>
                  <a:close/>
                  <a:moveTo>
                    <a:pt x="2349" y="813"/>
                  </a:moveTo>
                  <a:lnTo>
                    <a:pt x="2349" y="820"/>
                  </a:lnTo>
                  <a:lnTo>
                    <a:pt x="2360" y="826"/>
                  </a:lnTo>
                  <a:lnTo>
                    <a:pt x="2371" y="835"/>
                  </a:lnTo>
                  <a:lnTo>
                    <a:pt x="2380" y="842"/>
                  </a:lnTo>
                  <a:lnTo>
                    <a:pt x="2393" y="848"/>
                  </a:lnTo>
                  <a:lnTo>
                    <a:pt x="2393" y="844"/>
                  </a:lnTo>
                  <a:lnTo>
                    <a:pt x="2413" y="844"/>
                  </a:lnTo>
                  <a:lnTo>
                    <a:pt x="2413" y="840"/>
                  </a:lnTo>
                  <a:lnTo>
                    <a:pt x="2417" y="840"/>
                  </a:lnTo>
                  <a:lnTo>
                    <a:pt x="2417" y="837"/>
                  </a:lnTo>
                  <a:lnTo>
                    <a:pt x="2398" y="833"/>
                  </a:lnTo>
                  <a:lnTo>
                    <a:pt x="2382" y="826"/>
                  </a:lnTo>
                  <a:lnTo>
                    <a:pt x="2366" y="818"/>
                  </a:lnTo>
                  <a:lnTo>
                    <a:pt x="2349" y="813"/>
                  </a:lnTo>
                  <a:close/>
                  <a:moveTo>
                    <a:pt x="2533" y="773"/>
                  </a:moveTo>
                  <a:lnTo>
                    <a:pt x="2553" y="800"/>
                  </a:lnTo>
                  <a:lnTo>
                    <a:pt x="2557" y="800"/>
                  </a:lnTo>
                  <a:lnTo>
                    <a:pt x="2557" y="797"/>
                  </a:lnTo>
                  <a:lnTo>
                    <a:pt x="2580" y="797"/>
                  </a:lnTo>
                  <a:lnTo>
                    <a:pt x="2580" y="800"/>
                  </a:lnTo>
                  <a:lnTo>
                    <a:pt x="2589" y="800"/>
                  </a:lnTo>
                  <a:lnTo>
                    <a:pt x="2597" y="813"/>
                  </a:lnTo>
                  <a:lnTo>
                    <a:pt x="2626" y="813"/>
                  </a:lnTo>
                  <a:lnTo>
                    <a:pt x="2626" y="817"/>
                  </a:lnTo>
                  <a:lnTo>
                    <a:pt x="2633" y="817"/>
                  </a:lnTo>
                  <a:lnTo>
                    <a:pt x="2633" y="820"/>
                  </a:lnTo>
                  <a:lnTo>
                    <a:pt x="2646" y="820"/>
                  </a:lnTo>
                  <a:lnTo>
                    <a:pt x="2646" y="824"/>
                  </a:lnTo>
                  <a:lnTo>
                    <a:pt x="2693" y="833"/>
                  </a:lnTo>
                  <a:lnTo>
                    <a:pt x="2713" y="857"/>
                  </a:lnTo>
                  <a:lnTo>
                    <a:pt x="2717" y="857"/>
                  </a:lnTo>
                  <a:lnTo>
                    <a:pt x="2718" y="860"/>
                  </a:lnTo>
                  <a:lnTo>
                    <a:pt x="2720" y="866"/>
                  </a:lnTo>
                  <a:lnTo>
                    <a:pt x="2720" y="869"/>
                  </a:lnTo>
                  <a:lnTo>
                    <a:pt x="2718" y="871"/>
                  </a:lnTo>
                  <a:lnTo>
                    <a:pt x="2718" y="873"/>
                  </a:lnTo>
                  <a:lnTo>
                    <a:pt x="2720" y="877"/>
                  </a:lnTo>
                  <a:lnTo>
                    <a:pt x="2724" y="877"/>
                  </a:lnTo>
                  <a:lnTo>
                    <a:pt x="2729" y="878"/>
                  </a:lnTo>
                  <a:lnTo>
                    <a:pt x="2737" y="880"/>
                  </a:lnTo>
                  <a:lnTo>
                    <a:pt x="2746" y="873"/>
                  </a:lnTo>
                  <a:lnTo>
                    <a:pt x="2757" y="871"/>
                  </a:lnTo>
                  <a:lnTo>
                    <a:pt x="2769" y="873"/>
                  </a:lnTo>
                  <a:lnTo>
                    <a:pt x="2780" y="877"/>
                  </a:lnTo>
                  <a:lnTo>
                    <a:pt x="2786" y="888"/>
                  </a:lnTo>
                  <a:lnTo>
                    <a:pt x="2789" y="888"/>
                  </a:lnTo>
                  <a:lnTo>
                    <a:pt x="2789" y="917"/>
                  </a:lnTo>
                  <a:lnTo>
                    <a:pt x="2786" y="917"/>
                  </a:lnTo>
                  <a:lnTo>
                    <a:pt x="2782" y="924"/>
                  </a:lnTo>
                  <a:lnTo>
                    <a:pt x="2780" y="929"/>
                  </a:lnTo>
                  <a:lnTo>
                    <a:pt x="2777" y="935"/>
                  </a:lnTo>
                  <a:lnTo>
                    <a:pt x="2773" y="940"/>
                  </a:lnTo>
                  <a:lnTo>
                    <a:pt x="2706" y="940"/>
                  </a:lnTo>
                  <a:lnTo>
                    <a:pt x="2704" y="933"/>
                  </a:lnTo>
                  <a:lnTo>
                    <a:pt x="2702" y="928"/>
                  </a:lnTo>
                  <a:lnTo>
                    <a:pt x="2698" y="924"/>
                  </a:lnTo>
                  <a:lnTo>
                    <a:pt x="2695" y="922"/>
                  </a:lnTo>
                  <a:lnTo>
                    <a:pt x="2689" y="920"/>
                  </a:lnTo>
                  <a:lnTo>
                    <a:pt x="2680" y="920"/>
                  </a:lnTo>
                  <a:lnTo>
                    <a:pt x="2680" y="917"/>
                  </a:lnTo>
                  <a:lnTo>
                    <a:pt x="2666" y="917"/>
                  </a:lnTo>
                  <a:lnTo>
                    <a:pt x="2666" y="908"/>
                  </a:lnTo>
                  <a:lnTo>
                    <a:pt x="2657" y="913"/>
                  </a:lnTo>
                  <a:lnTo>
                    <a:pt x="2655" y="924"/>
                  </a:lnTo>
                  <a:lnTo>
                    <a:pt x="2655" y="938"/>
                  </a:lnTo>
                  <a:lnTo>
                    <a:pt x="2653" y="951"/>
                  </a:lnTo>
                  <a:lnTo>
                    <a:pt x="2649" y="951"/>
                  </a:lnTo>
                  <a:lnTo>
                    <a:pt x="2649" y="960"/>
                  </a:lnTo>
                  <a:lnTo>
                    <a:pt x="2646" y="960"/>
                  </a:lnTo>
                  <a:lnTo>
                    <a:pt x="2646" y="973"/>
                  </a:lnTo>
                  <a:lnTo>
                    <a:pt x="2637" y="977"/>
                  </a:lnTo>
                  <a:lnTo>
                    <a:pt x="2637" y="988"/>
                  </a:lnTo>
                  <a:lnTo>
                    <a:pt x="2633" y="988"/>
                  </a:lnTo>
                  <a:lnTo>
                    <a:pt x="2629" y="1004"/>
                  </a:lnTo>
                  <a:lnTo>
                    <a:pt x="2626" y="1004"/>
                  </a:lnTo>
                  <a:lnTo>
                    <a:pt x="2626" y="1017"/>
                  </a:lnTo>
                  <a:lnTo>
                    <a:pt x="2613" y="1020"/>
                  </a:lnTo>
                  <a:lnTo>
                    <a:pt x="2609" y="1028"/>
                  </a:lnTo>
                  <a:lnTo>
                    <a:pt x="2586" y="1028"/>
                  </a:lnTo>
                  <a:lnTo>
                    <a:pt x="2580" y="1017"/>
                  </a:lnTo>
                  <a:lnTo>
                    <a:pt x="2577" y="1008"/>
                  </a:lnTo>
                  <a:lnTo>
                    <a:pt x="2571" y="995"/>
                  </a:lnTo>
                  <a:lnTo>
                    <a:pt x="2569" y="984"/>
                  </a:lnTo>
                  <a:lnTo>
                    <a:pt x="2557" y="989"/>
                  </a:lnTo>
                  <a:lnTo>
                    <a:pt x="2546" y="995"/>
                  </a:lnTo>
                  <a:lnTo>
                    <a:pt x="2537" y="1000"/>
                  </a:lnTo>
                  <a:lnTo>
                    <a:pt x="2524" y="1006"/>
                  </a:lnTo>
                  <a:lnTo>
                    <a:pt x="2506" y="1008"/>
                  </a:lnTo>
                  <a:lnTo>
                    <a:pt x="2509" y="964"/>
                  </a:lnTo>
                  <a:lnTo>
                    <a:pt x="2520" y="957"/>
                  </a:lnTo>
                  <a:lnTo>
                    <a:pt x="2520" y="948"/>
                  </a:lnTo>
                  <a:lnTo>
                    <a:pt x="2526" y="948"/>
                  </a:lnTo>
                  <a:lnTo>
                    <a:pt x="2520" y="928"/>
                  </a:lnTo>
                  <a:lnTo>
                    <a:pt x="2517" y="928"/>
                  </a:lnTo>
                  <a:lnTo>
                    <a:pt x="2517" y="900"/>
                  </a:lnTo>
                  <a:lnTo>
                    <a:pt x="2513" y="900"/>
                  </a:lnTo>
                  <a:lnTo>
                    <a:pt x="2513" y="880"/>
                  </a:lnTo>
                  <a:lnTo>
                    <a:pt x="2509" y="880"/>
                  </a:lnTo>
                  <a:lnTo>
                    <a:pt x="2509" y="860"/>
                  </a:lnTo>
                  <a:lnTo>
                    <a:pt x="2506" y="860"/>
                  </a:lnTo>
                  <a:lnTo>
                    <a:pt x="2506" y="837"/>
                  </a:lnTo>
                  <a:lnTo>
                    <a:pt x="2500" y="837"/>
                  </a:lnTo>
                  <a:lnTo>
                    <a:pt x="2506" y="777"/>
                  </a:lnTo>
                  <a:lnTo>
                    <a:pt x="2511" y="775"/>
                  </a:lnTo>
                  <a:lnTo>
                    <a:pt x="2515" y="775"/>
                  </a:lnTo>
                  <a:lnTo>
                    <a:pt x="2520" y="773"/>
                  </a:lnTo>
                  <a:lnTo>
                    <a:pt x="2526" y="773"/>
                  </a:lnTo>
                  <a:lnTo>
                    <a:pt x="2533" y="773"/>
                  </a:lnTo>
                  <a:close/>
                  <a:moveTo>
                    <a:pt x="3533" y="748"/>
                  </a:moveTo>
                  <a:lnTo>
                    <a:pt x="3535" y="762"/>
                  </a:lnTo>
                  <a:lnTo>
                    <a:pt x="3537" y="780"/>
                  </a:lnTo>
                  <a:lnTo>
                    <a:pt x="3529" y="782"/>
                  </a:lnTo>
                  <a:lnTo>
                    <a:pt x="3520" y="784"/>
                  </a:lnTo>
                  <a:lnTo>
                    <a:pt x="3509" y="784"/>
                  </a:lnTo>
                  <a:lnTo>
                    <a:pt x="3506" y="769"/>
                  </a:lnTo>
                  <a:lnTo>
                    <a:pt x="3506" y="753"/>
                  </a:lnTo>
                  <a:lnTo>
                    <a:pt x="3511" y="751"/>
                  </a:lnTo>
                  <a:lnTo>
                    <a:pt x="3515" y="749"/>
                  </a:lnTo>
                  <a:lnTo>
                    <a:pt x="3520" y="749"/>
                  </a:lnTo>
                  <a:lnTo>
                    <a:pt x="3526" y="749"/>
                  </a:lnTo>
                  <a:lnTo>
                    <a:pt x="3533" y="748"/>
                  </a:lnTo>
                  <a:close/>
                  <a:moveTo>
                    <a:pt x="1997" y="657"/>
                  </a:moveTo>
                  <a:lnTo>
                    <a:pt x="1998" y="660"/>
                  </a:lnTo>
                  <a:lnTo>
                    <a:pt x="1998" y="664"/>
                  </a:lnTo>
                  <a:lnTo>
                    <a:pt x="2000" y="666"/>
                  </a:lnTo>
                  <a:lnTo>
                    <a:pt x="2002" y="666"/>
                  </a:lnTo>
                  <a:lnTo>
                    <a:pt x="2004" y="668"/>
                  </a:lnTo>
                  <a:lnTo>
                    <a:pt x="2009" y="668"/>
                  </a:lnTo>
                  <a:lnTo>
                    <a:pt x="2009" y="671"/>
                  </a:lnTo>
                  <a:lnTo>
                    <a:pt x="2020" y="671"/>
                  </a:lnTo>
                  <a:lnTo>
                    <a:pt x="2026" y="660"/>
                  </a:lnTo>
                  <a:lnTo>
                    <a:pt x="2020" y="660"/>
                  </a:lnTo>
                  <a:lnTo>
                    <a:pt x="2020" y="657"/>
                  </a:lnTo>
                  <a:lnTo>
                    <a:pt x="1997" y="657"/>
                  </a:lnTo>
                  <a:close/>
                  <a:moveTo>
                    <a:pt x="2773" y="404"/>
                  </a:moveTo>
                  <a:lnTo>
                    <a:pt x="2817" y="404"/>
                  </a:lnTo>
                  <a:lnTo>
                    <a:pt x="2824" y="415"/>
                  </a:lnTo>
                  <a:lnTo>
                    <a:pt x="2831" y="429"/>
                  </a:lnTo>
                  <a:lnTo>
                    <a:pt x="2840" y="444"/>
                  </a:lnTo>
                  <a:lnTo>
                    <a:pt x="2846" y="460"/>
                  </a:lnTo>
                  <a:lnTo>
                    <a:pt x="2846" y="477"/>
                  </a:lnTo>
                  <a:lnTo>
                    <a:pt x="2840" y="477"/>
                  </a:lnTo>
                  <a:lnTo>
                    <a:pt x="2837" y="497"/>
                  </a:lnTo>
                  <a:lnTo>
                    <a:pt x="2828" y="502"/>
                  </a:lnTo>
                  <a:lnTo>
                    <a:pt x="2820" y="509"/>
                  </a:lnTo>
                  <a:lnTo>
                    <a:pt x="2811" y="515"/>
                  </a:lnTo>
                  <a:lnTo>
                    <a:pt x="2800" y="518"/>
                  </a:lnTo>
                  <a:lnTo>
                    <a:pt x="2786" y="520"/>
                  </a:lnTo>
                  <a:lnTo>
                    <a:pt x="2782" y="517"/>
                  </a:lnTo>
                  <a:lnTo>
                    <a:pt x="2780" y="513"/>
                  </a:lnTo>
                  <a:lnTo>
                    <a:pt x="2778" y="511"/>
                  </a:lnTo>
                  <a:lnTo>
                    <a:pt x="2775" y="509"/>
                  </a:lnTo>
                  <a:lnTo>
                    <a:pt x="2769" y="508"/>
                  </a:lnTo>
                  <a:lnTo>
                    <a:pt x="2764" y="497"/>
                  </a:lnTo>
                  <a:lnTo>
                    <a:pt x="2758" y="486"/>
                  </a:lnTo>
                  <a:lnTo>
                    <a:pt x="2753" y="477"/>
                  </a:lnTo>
                  <a:lnTo>
                    <a:pt x="2753" y="420"/>
                  </a:lnTo>
                  <a:lnTo>
                    <a:pt x="2758" y="417"/>
                  </a:lnTo>
                  <a:lnTo>
                    <a:pt x="2764" y="413"/>
                  </a:lnTo>
                  <a:lnTo>
                    <a:pt x="2769" y="408"/>
                  </a:lnTo>
                  <a:lnTo>
                    <a:pt x="2773" y="404"/>
                  </a:lnTo>
                  <a:close/>
                  <a:moveTo>
                    <a:pt x="2866" y="393"/>
                  </a:moveTo>
                  <a:lnTo>
                    <a:pt x="2866" y="397"/>
                  </a:lnTo>
                  <a:lnTo>
                    <a:pt x="2880" y="400"/>
                  </a:lnTo>
                  <a:lnTo>
                    <a:pt x="2880" y="424"/>
                  </a:lnTo>
                  <a:lnTo>
                    <a:pt x="2860" y="428"/>
                  </a:lnTo>
                  <a:lnTo>
                    <a:pt x="2837" y="428"/>
                  </a:lnTo>
                  <a:lnTo>
                    <a:pt x="2837" y="397"/>
                  </a:lnTo>
                  <a:lnTo>
                    <a:pt x="2866" y="393"/>
                  </a:lnTo>
                  <a:close/>
                  <a:moveTo>
                    <a:pt x="813" y="273"/>
                  </a:moveTo>
                  <a:lnTo>
                    <a:pt x="809" y="275"/>
                  </a:lnTo>
                  <a:lnTo>
                    <a:pt x="806" y="277"/>
                  </a:lnTo>
                  <a:lnTo>
                    <a:pt x="802" y="278"/>
                  </a:lnTo>
                  <a:lnTo>
                    <a:pt x="798" y="278"/>
                  </a:lnTo>
                  <a:lnTo>
                    <a:pt x="797" y="278"/>
                  </a:lnTo>
                  <a:lnTo>
                    <a:pt x="793" y="280"/>
                  </a:lnTo>
                  <a:lnTo>
                    <a:pt x="793" y="284"/>
                  </a:lnTo>
                  <a:lnTo>
                    <a:pt x="829" y="284"/>
                  </a:lnTo>
                  <a:lnTo>
                    <a:pt x="829" y="288"/>
                  </a:lnTo>
                  <a:lnTo>
                    <a:pt x="833" y="288"/>
                  </a:lnTo>
                  <a:lnTo>
                    <a:pt x="833" y="284"/>
                  </a:lnTo>
                  <a:lnTo>
                    <a:pt x="853" y="280"/>
                  </a:lnTo>
                  <a:lnTo>
                    <a:pt x="853" y="277"/>
                  </a:lnTo>
                  <a:lnTo>
                    <a:pt x="813" y="273"/>
                  </a:lnTo>
                  <a:close/>
                  <a:moveTo>
                    <a:pt x="2353" y="200"/>
                  </a:moveTo>
                  <a:lnTo>
                    <a:pt x="2360" y="208"/>
                  </a:lnTo>
                  <a:lnTo>
                    <a:pt x="2366" y="213"/>
                  </a:lnTo>
                  <a:lnTo>
                    <a:pt x="2371" y="218"/>
                  </a:lnTo>
                  <a:lnTo>
                    <a:pt x="2377" y="226"/>
                  </a:lnTo>
                  <a:lnTo>
                    <a:pt x="2377" y="235"/>
                  </a:lnTo>
                  <a:lnTo>
                    <a:pt x="2373" y="248"/>
                  </a:lnTo>
                  <a:lnTo>
                    <a:pt x="2378" y="249"/>
                  </a:lnTo>
                  <a:lnTo>
                    <a:pt x="2382" y="249"/>
                  </a:lnTo>
                  <a:lnTo>
                    <a:pt x="2386" y="251"/>
                  </a:lnTo>
                  <a:lnTo>
                    <a:pt x="2389" y="253"/>
                  </a:lnTo>
                  <a:lnTo>
                    <a:pt x="2389" y="231"/>
                  </a:lnTo>
                  <a:lnTo>
                    <a:pt x="2386" y="231"/>
                  </a:lnTo>
                  <a:lnTo>
                    <a:pt x="2386" y="213"/>
                  </a:lnTo>
                  <a:lnTo>
                    <a:pt x="2369" y="206"/>
                  </a:lnTo>
                  <a:lnTo>
                    <a:pt x="2353" y="200"/>
                  </a:lnTo>
                  <a:close/>
                  <a:moveTo>
                    <a:pt x="1386" y="91"/>
                  </a:moveTo>
                  <a:lnTo>
                    <a:pt x="1380" y="100"/>
                  </a:lnTo>
                  <a:lnTo>
                    <a:pt x="1382" y="100"/>
                  </a:lnTo>
                  <a:lnTo>
                    <a:pt x="1384" y="98"/>
                  </a:lnTo>
                  <a:lnTo>
                    <a:pt x="1386" y="97"/>
                  </a:lnTo>
                  <a:lnTo>
                    <a:pt x="1389" y="95"/>
                  </a:lnTo>
                  <a:lnTo>
                    <a:pt x="1389" y="93"/>
                  </a:lnTo>
                  <a:lnTo>
                    <a:pt x="1389" y="91"/>
                  </a:lnTo>
                  <a:lnTo>
                    <a:pt x="1386" y="91"/>
                  </a:lnTo>
                  <a:close/>
                  <a:moveTo>
                    <a:pt x="1949" y="31"/>
                  </a:moveTo>
                  <a:lnTo>
                    <a:pt x="1949" y="53"/>
                  </a:lnTo>
                  <a:lnTo>
                    <a:pt x="1977" y="53"/>
                  </a:lnTo>
                  <a:lnTo>
                    <a:pt x="1973" y="113"/>
                  </a:lnTo>
                  <a:lnTo>
                    <a:pt x="1966" y="117"/>
                  </a:lnTo>
                  <a:lnTo>
                    <a:pt x="1966" y="124"/>
                  </a:lnTo>
                  <a:lnTo>
                    <a:pt x="1960" y="124"/>
                  </a:lnTo>
                  <a:lnTo>
                    <a:pt x="1960" y="128"/>
                  </a:lnTo>
                  <a:lnTo>
                    <a:pt x="1960" y="129"/>
                  </a:lnTo>
                  <a:lnTo>
                    <a:pt x="1962" y="129"/>
                  </a:lnTo>
                  <a:lnTo>
                    <a:pt x="1962" y="131"/>
                  </a:lnTo>
                  <a:lnTo>
                    <a:pt x="1964" y="131"/>
                  </a:lnTo>
                  <a:lnTo>
                    <a:pt x="1966" y="133"/>
                  </a:lnTo>
                  <a:lnTo>
                    <a:pt x="1969" y="135"/>
                  </a:lnTo>
                  <a:lnTo>
                    <a:pt x="1971" y="138"/>
                  </a:lnTo>
                  <a:lnTo>
                    <a:pt x="1975" y="140"/>
                  </a:lnTo>
                  <a:lnTo>
                    <a:pt x="1977" y="142"/>
                  </a:lnTo>
                  <a:lnTo>
                    <a:pt x="1978" y="146"/>
                  </a:lnTo>
                  <a:lnTo>
                    <a:pt x="1980" y="151"/>
                  </a:lnTo>
                  <a:lnTo>
                    <a:pt x="1997" y="158"/>
                  </a:lnTo>
                  <a:lnTo>
                    <a:pt x="2006" y="169"/>
                  </a:lnTo>
                  <a:lnTo>
                    <a:pt x="2009" y="184"/>
                  </a:lnTo>
                  <a:lnTo>
                    <a:pt x="2009" y="202"/>
                  </a:lnTo>
                  <a:lnTo>
                    <a:pt x="2009" y="224"/>
                  </a:lnTo>
                  <a:lnTo>
                    <a:pt x="2013" y="235"/>
                  </a:lnTo>
                  <a:lnTo>
                    <a:pt x="2013" y="249"/>
                  </a:lnTo>
                  <a:lnTo>
                    <a:pt x="2009" y="262"/>
                  </a:lnTo>
                  <a:lnTo>
                    <a:pt x="2006" y="273"/>
                  </a:lnTo>
                  <a:lnTo>
                    <a:pt x="2002" y="275"/>
                  </a:lnTo>
                  <a:lnTo>
                    <a:pt x="2000" y="277"/>
                  </a:lnTo>
                  <a:lnTo>
                    <a:pt x="1998" y="278"/>
                  </a:lnTo>
                  <a:lnTo>
                    <a:pt x="1997" y="280"/>
                  </a:lnTo>
                  <a:lnTo>
                    <a:pt x="1989" y="280"/>
                  </a:lnTo>
                  <a:lnTo>
                    <a:pt x="1989" y="284"/>
                  </a:lnTo>
                  <a:lnTo>
                    <a:pt x="1977" y="284"/>
                  </a:lnTo>
                  <a:lnTo>
                    <a:pt x="1977" y="288"/>
                  </a:lnTo>
                  <a:lnTo>
                    <a:pt x="1973" y="291"/>
                  </a:lnTo>
                  <a:lnTo>
                    <a:pt x="1971" y="295"/>
                  </a:lnTo>
                  <a:lnTo>
                    <a:pt x="1969" y="297"/>
                  </a:lnTo>
                  <a:lnTo>
                    <a:pt x="1969" y="300"/>
                  </a:lnTo>
                  <a:lnTo>
                    <a:pt x="1969" y="306"/>
                  </a:lnTo>
                  <a:lnTo>
                    <a:pt x="1969" y="311"/>
                  </a:lnTo>
                  <a:lnTo>
                    <a:pt x="1933" y="311"/>
                  </a:lnTo>
                  <a:lnTo>
                    <a:pt x="1929" y="300"/>
                  </a:lnTo>
                  <a:lnTo>
                    <a:pt x="1926" y="300"/>
                  </a:lnTo>
                  <a:lnTo>
                    <a:pt x="1926" y="291"/>
                  </a:lnTo>
                  <a:lnTo>
                    <a:pt x="1920" y="291"/>
                  </a:lnTo>
                  <a:lnTo>
                    <a:pt x="1920" y="284"/>
                  </a:lnTo>
                  <a:lnTo>
                    <a:pt x="1897" y="264"/>
                  </a:lnTo>
                  <a:lnTo>
                    <a:pt x="1893" y="253"/>
                  </a:lnTo>
                  <a:lnTo>
                    <a:pt x="1886" y="253"/>
                  </a:lnTo>
                  <a:lnTo>
                    <a:pt x="1886" y="244"/>
                  </a:lnTo>
                  <a:lnTo>
                    <a:pt x="1878" y="240"/>
                  </a:lnTo>
                  <a:lnTo>
                    <a:pt x="1873" y="235"/>
                  </a:lnTo>
                  <a:lnTo>
                    <a:pt x="1866" y="233"/>
                  </a:lnTo>
                  <a:lnTo>
                    <a:pt x="1853" y="231"/>
                  </a:lnTo>
                  <a:lnTo>
                    <a:pt x="1853" y="224"/>
                  </a:lnTo>
                  <a:lnTo>
                    <a:pt x="1837" y="211"/>
                  </a:lnTo>
                  <a:lnTo>
                    <a:pt x="1828" y="197"/>
                  </a:lnTo>
                  <a:lnTo>
                    <a:pt x="1826" y="177"/>
                  </a:lnTo>
                  <a:lnTo>
                    <a:pt x="1826" y="148"/>
                  </a:lnTo>
                  <a:lnTo>
                    <a:pt x="1849" y="148"/>
                  </a:lnTo>
                  <a:lnTo>
                    <a:pt x="1849" y="157"/>
                  </a:lnTo>
                  <a:lnTo>
                    <a:pt x="1855" y="160"/>
                  </a:lnTo>
                  <a:lnTo>
                    <a:pt x="1858" y="164"/>
                  </a:lnTo>
                  <a:lnTo>
                    <a:pt x="1862" y="166"/>
                  </a:lnTo>
                  <a:lnTo>
                    <a:pt x="1866" y="169"/>
                  </a:lnTo>
                  <a:lnTo>
                    <a:pt x="1873" y="171"/>
                  </a:lnTo>
                  <a:lnTo>
                    <a:pt x="1873" y="177"/>
                  </a:lnTo>
                  <a:lnTo>
                    <a:pt x="1877" y="177"/>
                  </a:lnTo>
                  <a:lnTo>
                    <a:pt x="1877" y="171"/>
                  </a:lnTo>
                  <a:lnTo>
                    <a:pt x="1886" y="168"/>
                  </a:lnTo>
                  <a:lnTo>
                    <a:pt x="1886" y="124"/>
                  </a:lnTo>
                  <a:lnTo>
                    <a:pt x="1869" y="124"/>
                  </a:lnTo>
                  <a:lnTo>
                    <a:pt x="1868" y="118"/>
                  </a:lnTo>
                  <a:lnTo>
                    <a:pt x="1866" y="115"/>
                  </a:lnTo>
                  <a:lnTo>
                    <a:pt x="1866" y="109"/>
                  </a:lnTo>
                  <a:lnTo>
                    <a:pt x="1864" y="104"/>
                  </a:lnTo>
                  <a:lnTo>
                    <a:pt x="1866" y="97"/>
                  </a:lnTo>
                  <a:lnTo>
                    <a:pt x="1866" y="95"/>
                  </a:lnTo>
                  <a:lnTo>
                    <a:pt x="1866" y="93"/>
                  </a:lnTo>
                  <a:lnTo>
                    <a:pt x="1868" y="95"/>
                  </a:lnTo>
                  <a:lnTo>
                    <a:pt x="1868" y="95"/>
                  </a:lnTo>
                  <a:lnTo>
                    <a:pt x="1869" y="95"/>
                  </a:lnTo>
                  <a:lnTo>
                    <a:pt x="1869" y="91"/>
                  </a:lnTo>
                  <a:lnTo>
                    <a:pt x="1866" y="91"/>
                  </a:lnTo>
                  <a:lnTo>
                    <a:pt x="1866" y="68"/>
                  </a:lnTo>
                  <a:lnTo>
                    <a:pt x="1880" y="64"/>
                  </a:lnTo>
                  <a:lnTo>
                    <a:pt x="1886" y="57"/>
                  </a:lnTo>
                  <a:lnTo>
                    <a:pt x="1898" y="55"/>
                  </a:lnTo>
                  <a:lnTo>
                    <a:pt x="1911" y="57"/>
                  </a:lnTo>
                  <a:lnTo>
                    <a:pt x="1920" y="60"/>
                  </a:lnTo>
                  <a:lnTo>
                    <a:pt x="1920" y="64"/>
                  </a:lnTo>
                  <a:lnTo>
                    <a:pt x="1933" y="60"/>
                  </a:lnTo>
                  <a:lnTo>
                    <a:pt x="1933" y="57"/>
                  </a:lnTo>
                  <a:lnTo>
                    <a:pt x="1920" y="57"/>
                  </a:lnTo>
                  <a:lnTo>
                    <a:pt x="1920" y="37"/>
                  </a:lnTo>
                  <a:lnTo>
                    <a:pt x="1929" y="33"/>
                  </a:lnTo>
                  <a:lnTo>
                    <a:pt x="1938" y="33"/>
                  </a:lnTo>
                  <a:lnTo>
                    <a:pt x="1949" y="31"/>
                  </a:lnTo>
                  <a:close/>
                  <a:moveTo>
                    <a:pt x="2453" y="8"/>
                  </a:moveTo>
                  <a:lnTo>
                    <a:pt x="2453" y="11"/>
                  </a:lnTo>
                  <a:lnTo>
                    <a:pt x="2457" y="15"/>
                  </a:lnTo>
                  <a:lnTo>
                    <a:pt x="2458" y="18"/>
                  </a:lnTo>
                  <a:lnTo>
                    <a:pt x="2458" y="20"/>
                  </a:lnTo>
                  <a:lnTo>
                    <a:pt x="2458" y="24"/>
                  </a:lnTo>
                  <a:lnTo>
                    <a:pt x="2458" y="26"/>
                  </a:lnTo>
                  <a:lnTo>
                    <a:pt x="2460" y="29"/>
                  </a:lnTo>
                  <a:lnTo>
                    <a:pt x="2460" y="31"/>
                  </a:lnTo>
                  <a:lnTo>
                    <a:pt x="2473" y="40"/>
                  </a:lnTo>
                  <a:lnTo>
                    <a:pt x="2473" y="48"/>
                  </a:lnTo>
                  <a:lnTo>
                    <a:pt x="2477" y="48"/>
                  </a:lnTo>
                  <a:lnTo>
                    <a:pt x="2480" y="64"/>
                  </a:lnTo>
                  <a:lnTo>
                    <a:pt x="2486" y="64"/>
                  </a:lnTo>
                  <a:lnTo>
                    <a:pt x="2488" y="77"/>
                  </a:lnTo>
                  <a:lnTo>
                    <a:pt x="2486" y="88"/>
                  </a:lnTo>
                  <a:lnTo>
                    <a:pt x="2486" y="98"/>
                  </a:lnTo>
                  <a:lnTo>
                    <a:pt x="2489" y="108"/>
                  </a:lnTo>
                  <a:lnTo>
                    <a:pt x="2497" y="73"/>
                  </a:lnTo>
                  <a:lnTo>
                    <a:pt x="2526" y="73"/>
                  </a:lnTo>
                  <a:lnTo>
                    <a:pt x="2526" y="69"/>
                  </a:lnTo>
                  <a:lnTo>
                    <a:pt x="2529" y="68"/>
                  </a:lnTo>
                  <a:lnTo>
                    <a:pt x="2531" y="66"/>
                  </a:lnTo>
                  <a:lnTo>
                    <a:pt x="2533" y="64"/>
                  </a:lnTo>
                  <a:lnTo>
                    <a:pt x="2533" y="64"/>
                  </a:lnTo>
                  <a:lnTo>
                    <a:pt x="2533" y="28"/>
                  </a:lnTo>
                  <a:lnTo>
                    <a:pt x="2537" y="28"/>
                  </a:lnTo>
                  <a:lnTo>
                    <a:pt x="2553" y="8"/>
                  </a:lnTo>
                  <a:lnTo>
                    <a:pt x="2549" y="8"/>
                  </a:lnTo>
                  <a:lnTo>
                    <a:pt x="2549" y="11"/>
                  </a:lnTo>
                  <a:lnTo>
                    <a:pt x="2529" y="17"/>
                  </a:lnTo>
                  <a:lnTo>
                    <a:pt x="2526" y="24"/>
                  </a:lnTo>
                  <a:lnTo>
                    <a:pt x="2515" y="33"/>
                  </a:lnTo>
                  <a:lnTo>
                    <a:pt x="2502" y="38"/>
                  </a:lnTo>
                  <a:lnTo>
                    <a:pt x="2486" y="40"/>
                  </a:lnTo>
                  <a:lnTo>
                    <a:pt x="2480" y="37"/>
                  </a:lnTo>
                  <a:lnTo>
                    <a:pt x="2477" y="33"/>
                  </a:lnTo>
                  <a:lnTo>
                    <a:pt x="2473" y="29"/>
                  </a:lnTo>
                  <a:lnTo>
                    <a:pt x="2469" y="24"/>
                  </a:lnTo>
                  <a:lnTo>
                    <a:pt x="2466" y="24"/>
                  </a:lnTo>
                  <a:lnTo>
                    <a:pt x="2466" y="11"/>
                  </a:lnTo>
                  <a:lnTo>
                    <a:pt x="2460" y="11"/>
                  </a:lnTo>
                  <a:lnTo>
                    <a:pt x="2460" y="8"/>
                  </a:lnTo>
                  <a:lnTo>
                    <a:pt x="2453" y="8"/>
                  </a:lnTo>
                  <a:close/>
                  <a:moveTo>
                    <a:pt x="2071" y="0"/>
                  </a:moveTo>
                  <a:lnTo>
                    <a:pt x="2084" y="2"/>
                  </a:lnTo>
                  <a:lnTo>
                    <a:pt x="2097" y="6"/>
                  </a:lnTo>
                  <a:lnTo>
                    <a:pt x="2106" y="8"/>
                  </a:lnTo>
                  <a:lnTo>
                    <a:pt x="2126" y="8"/>
                  </a:lnTo>
                  <a:lnTo>
                    <a:pt x="2126" y="4"/>
                  </a:lnTo>
                  <a:lnTo>
                    <a:pt x="2157" y="8"/>
                  </a:lnTo>
                  <a:lnTo>
                    <a:pt x="2160" y="38"/>
                  </a:lnTo>
                  <a:lnTo>
                    <a:pt x="2157" y="66"/>
                  </a:lnTo>
                  <a:lnTo>
                    <a:pt x="2151" y="91"/>
                  </a:lnTo>
                  <a:lnTo>
                    <a:pt x="2146" y="117"/>
                  </a:lnTo>
                  <a:lnTo>
                    <a:pt x="2140" y="144"/>
                  </a:lnTo>
                  <a:lnTo>
                    <a:pt x="2135" y="146"/>
                  </a:lnTo>
                  <a:lnTo>
                    <a:pt x="2133" y="148"/>
                  </a:lnTo>
                  <a:lnTo>
                    <a:pt x="2131" y="149"/>
                  </a:lnTo>
                  <a:lnTo>
                    <a:pt x="2129" y="151"/>
                  </a:lnTo>
                  <a:lnTo>
                    <a:pt x="2129" y="151"/>
                  </a:lnTo>
                  <a:lnTo>
                    <a:pt x="2118" y="155"/>
                  </a:lnTo>
                  <a:lnTo>
                    <a:pt x="2108" y="153"/>
                  </a:lnTo>
                  <a:lnTo>
                    <a:pt x="2100" y="151"/>
                  </a:lnTo>
                  <a:lnTo>
                    <a:pt x="2093" y="151"/>
                  </a:lnTo>
                  <a:lnTo>
                    <a:pt x="2089" y="151"/>
                  </a:lnTo>
                  <a:lnTo>
                    <a:pt x="2093" y="168"/>
                  </a:lnTo>
                  <a:lnTo>
                    <a:pt x="2097" y="168"/>
                  </a:lnTo>
                  <a:lnTo>
                    <a:pt x="2097" y="182"/>
                  </a:lnTo>
                  <a:lnTo>
                    <a:pt x="2093" y="198"/>
                  </a:lnTo>
                  <a:lnTo>
                    <a:pt x="2089" y="215"/>
                  </a:lnTo>
                  <a:lnTo>
                    <a:pt x="2086" y="228"/>
                  </a:lnTo>
                  <a:lnTo>
                    <a:pt x="2077" y="228"/>
                  </a:lnTo>
                  <a:lnTo>
                    <a:pt x="2077" y="244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8"/>
                  </a:lnTo>
                  <a:lnTo>
                    <a:pt x="2080" y="248"/>
                  </a:lnTo>
                  <a:lnTo>
                    <a:pt x="2100" y="248"/>
                  </a:lnTo>
                  <a:lnTo>
                    <a:pt x="2120" y="273"/>
                  </a:lnTo>
                  <a:lnTo>
                    <a:pt x="2126" y="273"/>
                  </a:lnTo>
                  <a:lnTo>
                    <a:pt x="2126" y="280"/>
                  </a:lnTo>
                  <a:lnTo>
                    <a:pt x="2133" y="284"/>
                  </a:lnTo>
                  <a:lnTo>
                    <a:pt x="2133" y="304"/>
                  </a:lnTo>
                  <a:lnTo>
                    <a:pt x="2137" y="304"/>
                  </a:lnTo>
                  <a:lnTo>
                    <a:pt x="2140" y="320"/>
                  </a:lnTo>
                  <a:lnTo>
                    <a:pt x="2146" y="320"/>
                  </a:lnTo>
                  <a:lnTo>
                    <a:pt x="2146" y="333"/>
                  </a:lnTo>
                  <a:lnTo>
                    <a:pt x="2153" y="337"/>
                  </a:lnTo>
                  <a:lnTo>
                    <a:pt x="2162" y="346"/>
                  </a:lnTo>
                  <a:lnTo>
                    <a:pt x="2168" y="355"/>
                  </a:lnTo>
                  <a:lnTo>
                    <a:pt x="2173" y="368"/>
                  </a:lnTo>
                  <a:lnTo>
                    <a:pt x="2186" y="375"/>
                  </a:lnTo>
                  <a:lnTo>
                    <a:pt x="2191" y="386"/>
                  </a:lnTo>
                  <a:lnTo>
                    <a:pt x="2193" y="404"/>
                  </a:lnTo>
                  <a:lnTo>
                    <a:pt x="2177" y="404"/>
                  </a:lnTo>
                  <a:lnTo>
                    <a:pt x="2177" y="408"/>
                  </a:lnTo>
                  <a:lnTo>
                    <a:pt x="2186" y="417"/>
                  </a:lnTo>
                  <a:lnTo>
                    <a:pt x="2186" y="424"/>
                  </a:lnTo>
                  <a:lnTo>
                    <a:pt x="2182" y="431"/>
                  </a:lnTo>
                  <a:lnTo>
                    <a:pt x="2178" y="438"/>
                  </a:lnTo>
                  <a:lnTo>
                    <a:pt x="2177" y="444"/>
                  </a:lnTo>
                  <a:lnTo>
                    <a:pt x="2180" y="444"/>
                  </a:lnTo>
                  <a:lnTo>
                    <a:pt x="2184" y="449"/>
                  </a:lnTo>
                  <a:lnTo>
                    <a:pt x="2188" y="453"/>
                  </a:lnTo>
                  <a:lnTo>
                    <a:pt x="2191" y="455"/>
                  </a:lnTo>
                  <a:lnTo>
                    <a:pt x="2197" y="455"/>
                  </a:lnTo>
                  <a:lnTo>
                    <a:pt x="2206" y="457"/>
                  </a:lnTo>
                  <a:lnTo>
                    <a:pt x="2206" y="451"/>
                  </a:lnTo>
                  <a:lnTo>
                    <a:pt x="2233" y="457"/>
                  </a:lnTo>
                  <a:lnTo>
                    <a:pt x="2233" y="468"/>
                  </a:lnTo>
                  <a:lnTo>
                    <a:pt x="2233" y="480"/>
                  </a:lnTo>
                  <a:lnTo>
                    <a:pt x="2237" y="488"/>
                  </a:lnTo>
                  <a:lnTo>
                    <a:pt x="2246" y="488"/>
                  </a:lnTo>
                  <a:lnTo>
                    <a:pt x="2249" y="497"/>
                  </a:lnTo>
                  <a:lnTo>
                    <a:pt x="2257" y="500"/>
                  </a:lnTo>
                  <a:lnTo>
                    <a:pt x="2257" y="511"/>
                  </a:lnTo>
                  <a:lnTo>
                    <a:pt x="2266" y="531"/>
                  </a:lnTo>
                  <a:lnTo>
                    <a:pt x="2273" y="553"/>
                  </a:lnTo>
                  <a:lnTo>
                    <a:pt x="2280" y="553"/>
                  </a:lnTo>
                  <a:lnTo>
                    <a:pt x="2280" y="488"/>
                  </a:lnTo>
                  <a:lnTo>
                    <a:pt x="2286" y="488"/>
                  </a:lnTo>
                  <a:lnTo>
                    <a:pt x="2289" y="468"/>
                  </a:lnTo>
                  <a:lnTo>
                    <a:pt x="2309" y="468"/>
                  </a:lnTo>
                  <a:lnTo>
                    <a:pt x="2311" y="471"/>
                  </a:lnTo>
                  <a:lnTo>
                    <a:pt x="2313" y="473"/>
                  </a:lnTo>
                  <a:lnTo>
                    <a:pt x="2313" y="473"/>
                  </a:lnTo>
                  <a:lnTo>
                    <a:pt x="2315" y="473"/>
                  </a:lnTo>
                  <a:lnTo>
                    <a:pt x="2317" y="473"/>
                  </a:lnTo>
                  <a:lnTo>
                    <a:pt x="2318" y="475"/>
                  </a:lnTo>
                  <a:lnTo>
                    <a:pt x="2320" y="477"/>
                  </a:lnTo>
                  <a:lnTo>
                    <a:pt x="2320" y="480"/>
                  </a:lnTo>
                  <a:lnTo>
                    <a:pt x="2329" y="480"/>
                  </a:lnTo>
                  <a:lnTo>
                    <a:pt x="2353" y="511"/>
                  </a:lnTo>
                  <a:lnTo>
                    <a:pt x="2353" y="520"/>
                  </a:lnTo>
                  <a:lnTo>
                    <a:pt x="2357" y="528"/>
                  </a:lnTo>
                  <a:lnTo>
                    <a:pt x="2362" y="538"/>
                  </a:lnTo>
                  <a:lnTo>
                    <a:pt x="2360" y="553"/>
                  </a:lnTo>
                  <a:lnTo>
                    <a:pt x="2357" y="553"/>
                  </a:lnTo>
                  <a:lnTo>
                    <a:pt x="2355" y="557"/>
                  </a:lnTo>
                  <a:lnTo>
                    <a:pt x="2355" y="560"/>
                  </a:lnTo>
                  <a:lnTo>
                    <a:pt x="2353" y="566"/>
                  </a:lnTo>
                  <a:lnTo>
                    <a:pt x="2353" y="571"/>
                  </a:lnTo>
                  <a:lnTo>
                    <a:pt x="2364" y="582"/>
                  </a:lnTo>
                  <a:lnTo>
                    <a:pt x="2371" y="593"/>
                  </a:lnTo>
                  <a:lnTo>
                    <a:pt x="2377" y="608"/>
                  </a:lnTo>
                  <a:lnTo>
                    <a:pt x="2386" y="620"/>
                  </a:lnTo>
                  <a:lnTo>
                    <a:pt x="2389" y="620"/>
                  </a:lnTo>
                  <a:lnTo>
                    <a:pt x="2406" y="640"/>
                  </a:lnTo>
                  <a:lnTo>
                    <a:pt x="2406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9" y="637"/>
                  </a:lnTo>
                  <a:lnTo>
                    <a:pt x="2424" y="626"/>
                  </a:lnTo>
                  <a:lnTo>
                    <a:pt x="2429" y="611"/>
                  </a:lnTo>
                  <a:lnTo>
                    <a:pt x="2429" y="593"/>
                  </a:lnTo>
                  <a:lnTo>
                    <a:pt x="2429" y="568"/>
                  </a:lnTo>
                  <a:lnTo>
                    <a:pt x="2433" y="558"/>
                  </a:lnTo>
                  <a:lnTo>
                    <a:pt x="2435" y="546"/>
                  </a:lnTo>
                  <a:lnTo>
                    <a:pt x="2433" y="529"/>
                  </a:lnTo>
                  <a:lnTo>
                    <a:pt x="2431" y="515"/>
                  </a:lnTo>
                  <a:lnTo>
                    <a:pt x="2431" y="500"/>
                  </a:lnTo>
                  <a:lnTo>
                    <a:pt x="2433" y="488"/>
                  </a:lnTo>
                  <a:lnTo>
                    <a:pt x="2440" y="484"/>
                  </a:lnTo>
                  <a:lnTo>
                    <a:pt x="2446" y="475"/>
                  </a:lnTo>
                  <a:lnTo>
                    <a:pt x="2449" y="466"/>
                  </a:lnTo>
                  <a:lnTo>
                    <a:pt x="2449" y="451"/>
                  </a:lnTo>
                  <a:lnTo>
                    <a:pt x="2442" y="451"/>
                  </a:lnTo>
                  <a:lnTo>
                    <a:pt x="2437" y="448"/>
                  </a:lnTo>
                  <a:lnTo>
                    <a:pt x="2433" y="446"/>
                  </a:lnTo>
                  <a:lnTo>
                    <a:pt x="2431" y="442"/>
                  </a:lnTo>
                  <a:lnTo>
                    <a:pt x="2429" y="438"/>
                  </a:lnTo>
                  <a:lnTo>
                    <a:pt x="2428" y="435"/>
                  </a:lnTo>
                  <a:lnTo>
                    <a:pt x="2426" y="428"/>
                  </a:lnTo>
                  <a:lnTo>
                    <a:pt x="2420" y="428"/>
                  </a:lnTo>
                  <a:lnTo>
                    <a:pt x="2420" y="417"/>
                  </a:lnTo>
                  <a:lnTo>
                    <a:pt x="2413" y="413"/>
                  </a:lnTo>
                  <a:lnTo>
                    <a:pt x="2417" y="377"/>
                  </a:lnTo>
                  <a:lnTo>
                    <a:pt x="2433" y="371"/>
                  </a:lnTo>
                  <a:lnTo>
                    <a:pt x="2433" y="368"/>
                  </a:lnTo>
                  <a:lnTo>
                    <a:pt x="2517" y="368"/>
                  </a:lnTo>
                  <a:lnTo>
                    <a:pt x="2518" y="375"/>
                  </a:lnTo>
                  <a:lnTo>
                    <a:pt x="2520" y="378"/>
                  </a:lnTo>
                  <a:lnTo>
                    <a:pt x="2524" y="380"/>
                  </a:lnTo>
                  <a:lnTo>
                    <a:pt x="2528" y="382"/>
                  </a:lnTo>
                  <a:lnTo>
                    <a:pt x="2533" y="384"/>
                  </a:lnTo>
                  <a:lnTo>
                    <a:pt x="2533" y="393"/>
                  </a:lnTo>
                  <a:lnTo>
                    <a:pt x="2546" y="393"/>
                  </a:lnTo>
                  <a:lnTo>
                    <a:pt x="2557" y="395"/>
                  </a:lnTo>
                  <a:lnTo>
                    <a:pt x="2566" y="400"/>
                  </a:lnTo>
                  <a:lnTo>
                    <a:pt x="2569" y="400"/>
                  </a:lnTo>
                  <a:lnTo>
                    <a:pt x="2569" y="420"/>
                  </a:lnTo>
                  <a:lnTo>
                    <a:pt x="2566" y="420"/>
                  </a:lnTo>
                  <a:lnTo>
                    <a:pt x="2566" y="424"/>
                  </a:lnTo>
                  <a:lnTo>
                    <a:pt x="2580" y="431"/>
                  </a:lnTo>
                  <a:lnTo>
                    <a:pt x="2586" y="446"/>
                  </a:lnTo>
                  <a:lnTo>
                    <a:pt x="2584" y="462"/>
                  </a:lnTo>
                  <a:lnTo>
                    <a:pt x="2580" y="477"/>
                  </a:lnTo>
                  <a:lnTo>
                    <a:pt x="2560" y="477"/>
                  </a:lnTo>
                  <a:lnTo>
                    <a:pt x="2560" y="484"/>
                  </a:lnTo>
                  <a:lnTo>
                    <a:pt x="2568" y="486"/>
                  </a:lnTo>
                  <a:lnTo>
                    <a:pt x="2573" y="489"/>
                  </a:lnTo>
                  <a:lnTo>
                    <a:pt x="2577" y="493"/>
                  </a:lnTo>
                  <a:lnTo>
                    <a:pt x="2578" y="497"/>
                  </a:lnTo>
                  <a:lnTo>
                    <a:pt x="2580" y="504"/>
                  </a:lnTo>
                  <a:lnTo>
                    <a:pt x="2580" y="517"/>
                  </a:lnTo>
                  <a:lnTo>
                    <a:pt x="2593" y="520"/>
                  </a:lnTo>
                  <a:lnTo>
                    <a:pt x="2597" y="528"/>
                  </a:lnTo>
                  <a:lnTo>
                    <a:pt x="2606" y="528"/>
                  </a:lnTo>
                  <a:lnTo>
                    <a:pt x="2609" y="537"/>
                  </a:lnTo>
                  <a:lnTo>
                    <a:pt x="2626" y="548"/>
                  </a:lnTo>
                  <a:lnTo>
                    <a:pt x="2626" y="560"/>
                  </a:lnTo>
                  <a:lnTo>
                    <a:pt x="2633" y="564"/>
                  </a:lnTo>
                  <a:lnTo>
                    <a:pt x="2633" y="608"/>
                  </a:lnTo>
                  <a:lnTo>
                    <a:pt x="2629" y="608"/>
                  </a:lnTo>
                  <a:lnTo>
                    <a:pt x="2626" y="637"/>
                  </a:lnTo>
                  <a:lnTo>
                    <a:pt x="2620" y="637"/>
                  </a:lnTo>
                  <a:lnTo>
                    <a:pt x="2620" y="644"/>
                  </a:lnTo>
                  <a:lnTo>
                    <a:pt x="2617" y="644"/>
                  </a:lnTo>
                  <a:lnTo>
                    <a:pt x="2617" y="651"/>
                  </a:lnTo>
                  <a:lnTo>
                    <a:pt x="2606" y="660"/>
                  </a:lnTo>
                  <a:lnTo>
                    <a:pt x="2606" y="671"/>
                  </a:lnTo>
                  <a:lnTo>
                    <a:pt x="2597" y="677"/>
                  </a:lnTo>
                  <a:lnTo>
                    <a:pt x="2593" y="688"/>
                  </a:lnTo>
                  <a:lnTo>
                    <a:pt x="2566" y="688"/>
                  </a:lnTo>
                  <a:lnTo>
                    <a:pt x="2569" y="711"/>
                  </a:lnTo>
                  <a:lnTo>
                    <a:pt x="2549" y="711"/>
                  </a:lnTo>
                  <a:lnTo>
                    <a:pt x="2549" y="720"/>
                  </a:lnTo>
                  <a:lnTo>
                    <a:pt x="2509" y="717"/>
                  </a:lnTo>
                  <a:lnTo>
                    <a:pt x="2506" y="704"/>
                  </a:lnTo>
                  <a:lnTo>
                    <a:pt x="2460" y="720"/>
                  </a:lnTo>
                  <a:lnTo>
                    <a:pt x="2460" y="724"/>
                  </a:lnTo>
                  <a:lnTo>
                    <a:pt x="2466" y="724"/>
                  </a:lnTo>
                  <a:lnTo>
                    <a:pt x="2466" y="728"/>
                  </a:lnTo>
                  <a:lnTo>
                    <a:pt x="2486" y="728"/>
                  </a:lnTo>
                  <a:lnTo>
                    <a:pt x="2488" y="755"/>
                  </a:lnTo>
                  <a:lnTo>
                    <a:pt x="2484" y="780"/>
                  </a:lnTo>
                  <a:lnTo>
                    <a:pt x="2478" y="804"/>
                  </a:lnTo>
                  <a:lnTo>
                    <a:pt x="2468" y="824"/>
                  </a:lnTo>
                  <a:lnTo>
                    <a:pt x="2457" y="844"/>
                  </a:lnTo>
                  <a:lnTo>
                    <a:pt x="2466" y="844"/>
                  </a:lnTo>
                  <a:lnTo>
                    <a:pt x="2471" y="844"/>
                  </a:lnTo>
                  <a:lnTo>
                    <a:pt x="2477" y="846"/>
                  </a:lnTo>
                  <a:lnTo>
                    <a:pt x="2478" y="849"/>
                  </a:lnTo>
                  <a:lnTo>
                    <a:pt x="2480" y="853"/>
                  </a:lnTo>
                  <a:lnTo>
                    <a:pt x="2480" y="860"/>
                  </a:lnTo>
                  <a:lnTo>
                    <a:pt x="2480" y="868"/>
                  </a:lnTo>
                  <a:lnTo>
                    <a:pt x="2477" y="868"/>
                  </a:lnTo>
                  <a:lnTo>
                    <a:pt x="2477" y="900"/>
                  </a:lnTo>
                  <a:lnTo>
                    <a:pt x="2473" y="900"/>
                  </a:lnTo>
                  <a:lnTo>
                    <a:pt x="2473" y="924"/>
                  </a:lnTo>
                  <a:lnTo>
                    <a:pt x="2469" y="924"/>
                  </a:lnTo>
                  <a:lnTo>
                    <a:pt x="2469" y="940"/>
                  </a:lnTo>
                  <a:lnTo>
                    <a:pt x="2466" y="940"/>
                  </a:lnTo>
                  <a:lnTo>
                    <a:pt x="2466" y="951"/>
                  </a:lnTo>
                  <a:lnTo>
                    <a:pt x="2460" y="951"/>
                  </a:lnTo>
                  <a:lnTo>
                    <a:pt x="2460" y="964"/>
                  </a:lnTo>
                  <a:lnTo>
                    <a:pt x="2437" y="984"/>
                  </a:lnTo>
                  <a:lnTo>
                    <a:pt x="2420" y="984"/>
                  </a:lnTo>
                  <a:lnTo>
                    <a:pt x="2420" y="988"/>
                  </a:lnTo>
                  <a:lnTo>
                    <a:pt x="2413" y="989"/>
                  </a:lnTo>
                  <a:lnTo>
                    <a:pt x="2406" y="988"/>
                  </a:lnTo>
                  <a:lnTo>
                    <a:pt x="2398" y="986"/>
                  </a:lnTo>
                  <a:lnTo>
                    <a:pt x="2393" y="984"/>
                  </a:lnTo>
                  <a:lnTo>
                    <a:pt x="2393" y="988"/>
                  </a:lnTo>
                  <a:lnTo>
                    <a:pt x="2388" y="998"/>
                  </a:lnTo>
                  <a:lnTo>
                    <a:pt x="2386" y="1013"/>
                  </a:lnTo>
                  <a:lnTo>
                    <a:pt x="2384" y="1028"/>
                  </a:lnTo>
                  <a:lnTo>
                    <a:pt x="2380" y="1040"/>
                  </a:lnTo>
                  <a:lnTo>
                    <a:pt x="2377" y="1042"/>
                  </a:lnTo>
                  <a:lnTo>
                    <a:pt x="2373" y="1044"/>
                  </a:lnTo>
                  <a:lnTo>
                    <a:pt x="2369" y="1048"/>
                  </a:lnTo>
                  <a:lnTo>
                    <a:pt x="2346" y="1048"/>
                  </a:lnTo>
                  <a:lnTo>
                    <a:pt x="2346" y="1044"/>
                  </a:lnTo>
                  <a:lnTo>
                    <a:pt x="2338" y="1042"/>
                  </a:lnTo>
                  <a:lnTo>
                    <a:pt x="2328" y="1037"/>
                  </a:lnTo>
                  <a:lnTo>
                    <a:pt x="2318" y="1033"/>
                  </a:lnTo>
                  <a:lnTo>
                    <a:pt x="2313" y="1033"/>
                  </a:lnTo>
                  <a:lnTo>
                    <a:pt x="2313" y="1037"/>
                  </a:lnTo>
                  <a:lnTo>
                    <a:pt x="2306" y="1037"/>
                  </a:lnTo>
                  <a:lnTo>
                    <a:pt x="2306" y="1040"/>
                  </a:lnTo>
                  <a:lnTo>
                    <a:pt x="2328" y="1042"/>
                  </a:lnTo>
                  <a:lnTo>
                    <a:pt x="2344" y="1049"/>
                  </a:lnTo>
                  <a:lnTo>
                    <a:pt x="2357" y="1060"/>
                  </a:lnTo>
                  <a:lnTo>
                    <a:pt x="2364" y="1077"/>
                  </a:lnTo>
                  <a:lnTo>
                    <a:pt x="2368" y="1097"/>
                  </a:lnTo>
                  <a:lnTo>
                    <a:pt x="2369" y="1120"/>
                  </a:lnTo>
                  <a:lnTo>
                    <a:pt x="2349" y="1129"/>
                  </a:lnTo>
                  <a:lnTo>
                    <a:pt x="2329" y="1137"/>
                  </a:lnTo>
                  <a:lnTo>
                    <a:pt x="2306" y="1144"/>
                  </a:lnTo>
                  <a:lnTo>
                    <a:pt x="2304" y="1151"/>
                  </a:lnTo>
                  <a:lnTo>
                    <a:pt x="2304" y="1157"/>
                  </a:lnTo>
                  <a:lnTo>
                    <a:pt x="2304" y="1160"/>
                  </a:lnTo>
                  <a:lnTo>
                    <a:pt x="2302" y="1164"/>
                  </a:lnTo>
                  <a:lnTo>
                    <a:pt x="2300" y="1168"/>
                  </a:lnTo>
                  <a:lnTo>
                    <a:pt x="2297" y="1173"/>
                  </a:lnTo>
                  <a:lnTo>
                    <a:pt x="2293" y="1173"/>
                  </a:lnTo>
                  <a:lnTo>
                    <a:pt x="2293" y="1178"/>
                  </a:lnTo>
                  <a:lnTo>
                    <a:pt x="2297" y="1186"/>
                  </a:lnTo>
                  <a:lnTo>
                    <a:pt x="2298" y="1195"/>
                  </a:lnTo>
                  <a:lnTo>
                    <a:pt x="2297" y="1204"/>
                  </a:lnTo>
                  <a:lnTo>
                    <a:pt x="2286" y="1208"/>
                  </a:lnTo>
                  <a:lnTo>
                    <a:pt x="2277" y="1233"/>
                  </a:lnTo>
                  <a:lnTo>
                    <a:pt x="2266" y="1240"/>
                  </a:lnTo>
                  <a:lnTo>
                    <a:pt x="2266" y="1268"/>
                  </a:lnTo>
                  <a:lnTo>
                    <a:pt x="2249" y="1280"/>
                  </a:lnTo>
                  <a:lnTo>
                    <a:pt x="2249" y="1284"/>
                  </a:lnTo>
                  <a:lnTo>
                    <a:pt x="2240" y="1284"/>
                  </a:lnTo>
                  <a:lnTo>
                    <a:pt x="2238" y="1288"/>
                  </a:lnTo>
                  <a:lnTo>
                    <a:pt x="2235" y="1291"/>
                  </a:lnTo>
                  <a:lnTo>
                    <a:pt x="2233" y="1297"/>
                  </a:lnTo>
                  <a:lnTo>
                    <a:pt x="2229" y="1300"/>
                  </a:lnTo>
                  <a:lnTo>
                    <a:pt x="2235" y="1320"/>
                  </a:lnTo>
                  <a:lnTo>
                    <a:pt x="2235" y="1338"/>
                  </a:lnTo>
                  <a:lnTo>
                    <a:pt x="2231" y="1357"/>
                  </a:lnTo>
                  <a:lnTo>
                    <a:pt x="2228" y="1375"/>
                  </a:lnTo>
                  <a:lnTo>
                    <a:pt x="2226" y="1397"/>
                  </a:lnTo>
                  <a:lnTo>
                    <a:pt x="2226" y="1431"/>
                  </a:lnTo>
                  <a:lnTo>
                    <a:pt x="2231" y="1462"/>
                  </a:lnTo>
                  <a:lnTo>
                    <a:pt x="2235" y="1497"/>
                  </a:lnTo>
                  <a:lnTo>
                    <a:pt x="2237" y="1533"/>
                  </a:lnTo>
                  <a:lnTo>
                    <a:pt x="2242" y="1535"/>
                  </a:lnTo>
                  <a:lnTo>
                    <a:pt x="2244" y="1538"/>
                  </a:lnTo>
                  <a:lnTo>
                    <a:pt x="2246" y="1542"/>
                  </a:lnTo>
                  <a:lnTo>
                    <a:pt x="2246" y="1546"/>
                  </a:lnTo>
                  <a:lnTo>
                    <a:pt x="2249" y="1548"/>
                  </a:lnTo>
                  <a:lnTo>
                    <a:pt x="2257" y="1548"/>
                  </a:lnTo>
                  <a:lnTo>
                    <a:pt x="2266" y="1560"/>
                  </a:lnTo>
                  <a:lnTo>
                    <a:pt x="2277" y="1557"/>
                  </a:lnTo>
                  <a:lnTo>
                    <a:pt x="2280" y="1548"/>
                  </a:lnTo>
                  <a:lnTo>
                    <a:pt x="2326" y="1548"/>
                  </a:lnTo>
                  <a:lnTo>
                    <a:pt x="2329" y="1560"/>
                  </a:lnTo>
                  <a:lnTo>
                    <a:pt x="2337" y="1564"/>
                  </a:lnTo>
                  <a:lnTo>
                    <a:pt x="2337" y="1571"/>
                  </a:lnTo>
                  <a:lnTo>
                    <a:pt x="2346" y="1577"/>
                  </a:lnTo>
                  <a:lnTo>
                    <a:pt x="2349" y="1597"/>
                  </a:lnTo>
                  <a:lnTo>
                    <a:pt x="2353" y="1597"/>
                  </a:lnTo>
                  <a:lnTo>
                    <a:pt x="2353" y="1608"/>
                  </a:lnTo>
                  <a:lnTo>
                    <a:pt x="2357" y="1608"/>
                  </a:lnTo>
                  <a:lnTo>
                    <a:pt x="2366" y="1631"/>
                  </a:lnTo>
                  <a:lnTo>
                    <a:pt x="2369" y="1631"/>
                  </a:lnTo>
                  <a:lnTo>
                    <a:pt x="2369" y="1640"/>
                  </a:lnTo>
                  <a:lnTo>
                    <a:pt x="2373" y="1640"/>
                  </a:lnTo>
                  <a:lnTo>
                    <a:pt x="2373" y="1651"/>
                  </a:lnTo>
                  <a:lnTo>
                    <a:pt x="2380" y="1657"/>
                  </a:lnTo>
                  <a:lnTo>
                    <a:pt x="2380" y="1668"/>
                  </a:lnTo>
                  <a:lnTo>
                    <a:pt x="2389" y="1673"/>
                  </a:lnTo>
                  <a:lnTo>
                    <a:pt x="2391" y="1682"/>
                  </a:lnTo>
                  <a:lnTo>
                    <a:pt x="2393" y="1693"/>
                  </a:lnTo>
                  <a:lnTo>
                    <a:pt x="2393" y="1704"/>
                  </a:lnTo>
                  <a:lnTo>
                    <a:pt x="2397" y="1711"/>
                  </a:lnTo>
                  <a:lnTo>
                    <a:pt x="2397" y="1708"/>
                  </a:lnTo>
                  <a:lnTo>
                    <a:pt x="2417" y="1704"/>
                  </a:lnTo>
                  <a:lnTo>
                    <a:pt x="2433" y="1684"/>
                  </a:lnTo>
                  <a:lnTo>
                    <a:pt x="2440" y="1684"/>
                  </a:lnTo>
                  <a:lnTo>
                    <a:pt x="2440" y="1680"/>
                  </a:lnTo>
                  <a:lnTo>
                    <a:pt x="2460" y="1673"/>
                  </a:lnTo>
                  <a:lnTo>
                    <a:pt x="2486" y="1673"/>
                  </a:lnTo>
                  <a:lnTo>
                    <a:pt x="2486" y="1680"/>
                  </a:lnTo>
                  <a:lnTo>
                    <a:pt x="2526" y="1688"/>
                  </a:lnTo>
                  <a:lnTo>
                    <a:pt x="2526" y="1691"/>
                  </a:lnTo>
                  <a:lnTo>
                    <a:pt x="2533" y="1691"/>
                  </a:lnTo>
                  <a:lnTo>
                    <a:pt x="2533" y="1697"/>
                  </a:lnTo>
                  <a:lnTo>
                    <a:pt x="2546" y="1697"/>
                  </a:lnTo>
                  <a:lnTo>
                    <a:pt x="2546" y="1700"/>
                  </a:lnTo>
                  <a:lnTo>
                    <a:pt x="2580" y="1700"/>
                  </a:lnTo>
                  <a:lnTo>
                    <a:pt x="2580" y="1704"/>
                  </a:lnTo>
                  <a:lnTo>
                    <a:pt x="2593" y="1704"/>
                  </a:lnTo>
                  <a:lnTo>
                    <a:pt x="2593" y="1708"/>
                  </a:lnTo>
                  <a:lnTo>
                    <a:pt x="2609" y="1708"/>
                  </a:lnTo>
                  <a:lnTo>
                    <a:pt x="2617" y="1724"/>
                  </a:lnTo>
                  <a:lnTo>
                    <a:pt x="2640" y="1724"/>
                  </a:lnTo>
                  <a:lnTo>
                    <a:pt x="2677" y="1764"/>
                  </a:lnTo>
                  <a:lnTo>
                    <a:pt x="2757" y="1768"/>
                  </a:lnTo>
                  <a:lnTo>
                    <a:pt x="2757" y="1771"/>
                  </a:lnTo>
                  <a:lnTo>
                    <a:pt x="2797" y="1777"/>
                  </a:lnTo>
                  <a:lnTo>
                    <a:pt x="2800" y="1784"/>
                  </a:lnTo>
                  <a:lnTo>
                    <a:pt x="2813" y="1784"/>
                  </a:lnTo>
                  <a:lnTo>
                    <a:pt x="2820" y="1797"/>
                  </a:lnTo>
                  <a:lnTo>
                    <a:pt x="2877" y="1784"/>
                  </a:lnTo>
                  <a:lnTo>
                    <a:pt x="2877" y="1780"/>
                  </a:lnTo>
                  <a:lnTo>
                    <a:pt x="2886" y="1780"/>
                  </a:lnTo>
                  <a:lnTo>
                    <a:pt x="2886" y="1777"/>
                  </a:lnTo>
                  <a:lnTo>
                    <a:pt x="2900" y="1777"/>
                  </a:lnTo>
                  <a:lnTo>
                    <a:pt x="2900" y="1771"/>
                  </a:lnTo>
                  <a:lnTo>
                    <a:pt x="2917" y="1771"/>
                  </a:lnTo>
                  <a:lnTo>
                    <a:pt x="2917" y="1768"/>
                  </a:lnTo>
                  <a:lnTo>
                    <a:pt x="2926" y="1768"/>
                  </a:lnTo>
                  <a:lnTo>
                    <a:pt x="2926" y="1764"/>
                  </a:lnTo>
                  <a:lnTo>
                    <a:pt x="2997" y="1768"/>
                  </a:lnTo>
                  <a:lnTo>
                    <a:pt x="3000" y="1771"/>
                  </a:lnTo>
                  <a:lnTo>
                    <a:pt x="3002" y="1775"/>
                  </a:lnTo>
                  <a:lnTo>
                    <a:pt x="3006" y="1777"/>
                  </a:lnTo>
                  <a:lnTo>
                    <a:pt x="3006" y="1784"/>
                  </a:lnTo>
                  <a:lnTo>
                    <a:pt x="3009" y="1784"/>
                  </a:lnTo>
                  <a:lnTo>
                    <a:pt x="3017" y="1844"/>
                  </a:lnTo>
                  <a:lnTo>
                    <a:pt x="3020" y="1844"/>
                  </a:lnTo>
                  <a:lnTo>
                    <a:pt x="3026" y="1860"/>
                  </a:lnTo>
                  <a:lnTo>
                    <a:pt x="3029" y="1860"/>
                  </a:lnTo>
                  <a:lnTo>
                    <a:pt x="3029" y="1868"/>
                  </a:lnTo>
                  <a:lnTo>
                    <a:pt x="3033" y="1868"/>
                  </a:lnTo>
                  <a:lnTo>
                    <a:pt x="3033" y="1877"/>
                  </a:lnTo>
                  <a:lnTo>
                    <a:pt x="3037" y="1877"/>
                  </a:lnTo>
                  <a:lnTo>
                    <a:pt x="3037" y="1884"/>
                  </a:lnTo>
                  <a:lnTo>
                    <a:pt x="3040" y="1884"/>
                  </a:lnTo>
                  <a:lnTo>
                    <a:pt x="3040" y="1893"/>
                  </a:lnTo>
                  <a:lnTo>
                    <a:pt x="3046" y="1893"/>
                  </a:lnTo>
                  <a:lnTo>
                    <a:pt x="3046" y="1900"/>
                  </a:lnTo>
                  <a:lnTo>
                    <a:pt x="3049" y="1900"/>
                  </a:lnTo>
                  <a:lnTo>
                    <a:pt x="3049" y="1908"/>
                  </a:lnTo>
                  <a:lnTo>
                    <a:pt x="3053" y="1908"/>
                  </a:lnTo>
                  <a:lnTo>
                    <a:pt x="3053" y="1917"/>
                  </a:lnTo>
                  <a:lnTo>
                    <a:pt x="3057" y="1917"/>
                  </a:lnTo>
                  <a:lnTo>
                    <a:pt x="3057" y="1940"/>
                  </a:lnTo>
                  <a:lnTo>
                    <a:pt x="3060" y="1940"/>
                  </a:lnTo>
                  <a:lnTo>
                    <a:pt x="3060" y="1953"/>
                  </a:lnTo>
                  <a:lnTo>
                    <a:pt x="3066" y="1953"/>
                  </a:lnTo>
                  <a:lnTo>
                    <a:pt x="3066" y="1960"/>
                  </a:lnTo>
                  <a:lnTo>
                    <a:pt x="3069" y="1960"/>
                  </a:lnTo>
                  <a:lnTo>
                    <a:pt x="3069" y="1968"/>
                  </a:lnTo>
                  <a:lnTo>
                    <a:pt x="3129" y="2013"/>
                  </a:lnTo>
                  <a:lnTo>
                    <a:pt x="3129" y="2040"/>
                  </a:lnTo>
                  <a:lnTo>
                    <a:pt x="3133" y="2040"/>
                  </a:lnTo>
                  <a:lnTo>
                    <a:pt x="3133" y="2037"/>
                  </a:lnTo>
                  <a:lnTo>
                    <a:pt x="3166" y="2037"/>
                  </a:lnTo>
                  <a:lnTo>
                    <a:pt x="3169" y="2044"/>
                  </a:lnTo>
                  <a:lnTo>
                    <a:pt x="3177" y="2044"/>
                  </a:lnTo>
                  <a:lnTo>
                    <a:pt x="3177" y="2048"/>
                  </a:lnTo>
                  <a:lnTo>
                    <a:pt x="3186" y="2048"/>
                  </a:lnTo>
                  <a:lnTo>
                    <a:pt x="3186" y="2051"/>
                  </a:lnTo>
                  <a:lnTo>
                    <a:pt x="3200" y="2057"/>
                  </a:lnTo>
                  <a:lnTo>
                    <a:pt x="3206" y="2060"/>
                  </a:lnTo>
                  <a:lnTo>
                    <a:pt x="3208" y="2064"/>
                  </a:lnTo>
                  <a:lnTo>
                    <a:pt x="3211" y="2069"/>
                  </a:lnTo>
                  <a:lnTo>
                    <a:pt x="3215" y="2075"/>
                  </a:lnTo>
                  <a:lnTo>
                    <a:pt x="3217" y="2080"/>
                  </a:lnTo>
                  <a:lnTo>
                    <a:pt x="3220" y="2080"/>
                  </a:lnTo>
                  <a:lnTo>
                    <a:pt x="3220" y="2100"/>
                  </a:lnTo>
                  <a:lnTo>
                    <a:pt x="3273" y="2100"/>
                  </a:lnTo>
                  <a:lnTo>
                    <a:pt x="3269" y="2057"/>
                  </a:lnTo>
                  <a:lnTo>
                    <a:pt x="3277" y="2051"/>
                  </a:lnTo>
                  <a:lnTo>
                    <a:pt x="3284" y="2048"/>
                  </a:lnTo>
                  <a:lnTo>
                    <a:pt x="3293" y="2046"/>
                  </a:lnTo>
                  <a:lnTo>
                    <a:pt x="3306" y="2044"/>
                  </a:lnTo>
                  <a:lnTo>
                    <a:pt x="3313" y="2060"/>
                  </a:lnTo>
                  <a:lnTo>
                    <a:pt x="3317" y="2060"/>
                  </a:lnTo>
                  <a:lnTo>
                    <a:pt x="3317" y="2057"/>
                  </a:lnTo>
                  <a:lnTo>
                    <a:pt x="3320" y="2057"/>
                  </a:lnTo>
                  <a:lnTo>
                    <a:pt x="3320" y="2044"/>
                  </a:lnTo>
                  <a:lnTo>
                    <a:pt x="3308" y="2033"/>
                  </a:lnTo>
                  <a:lnTo>
                    <a:pt x="3302" y="2017"/>
                  </a:lnTo>
                  <a:lnTo>
                    <a:pt x="3300" y="1991"/>
                  </a:lnTo>
                  <a:lnTo>
                    <a:pt x="3306" y="1991"/>
                  </a:lnTo>
                  <a:lnTo>
                    <a:pt x="3309" y="1964"/>
                  </a:lnTo>
                  <a:lnTo>
                    <a:pt x="3309" y="1964"/>
                  </a:lnTo>
                  <a:lnTo>
                    <a:pt x="3311" y="1962"/>
                  </a:lnTo>
                  <a:lnTo>
                    <a:pt x="3313" y="1960"/>
                  </a:lnTo>
                  <a:lnTo>
                    <a:pt x="3315" y="1958"/>
                  </a:lnTo>
                  <a:lnTo>
                    <a:pt x="3317" y="1957"/>
                  </a:lnTo>
                  <a:lnTo>
                    <a:pt x="3300" y="1957"/>
                  </a:lnTo>
                  <a:lnTo>
                    <a:pt x="3260" y="1911"/>
                  </a:lnTo>
                  <a:lnTo>
                    <a:pt x="3260" y="1897"/>
                  </a:lnTo>
                  <a:lnTo>
                    <a:pt x="3253" y="1893"/>
                  </a:lnTo>
                  <a:lnTo>
                    <a:pt x="3253" y="1884"/>
                  </a:lnTo>
                  <a:lnTo>
                    <a:pt x="3246" y="1880"/>
                  </a:lnTo>
                  <a:lnTo>
                    <a:pt x="3246" y="1873"/>
                  </a:lnTo>
                  <a:lnTo>
                    <a:pt x="3240" y="1873"/>
                  </a:lnTo>
                  <a:lnTo>
                    <a:pt x="3240" y="1860"/>
                  </a:lnTo>
                  <a:lnTo>
                    <a:pt x="3237" y="1860"/>
                  </a:lnTo>
                  <a:lnTo>
                    <a:pt x="3237" y="1851"/>
                  </a:lnTo>
                  <a:lnTo>
                    <a:pt x="3233" y="1851"/>
                  </a:lnTo>
                  <a:lnTo>
                    <a:pt x="3233" y="1844"/>
                  </a:lnTo>
                  <a:lnTo>
                    <a:pt x="3226" y="1840"/>
                  </a:lnTo>
                  <a:lnTo>
                    <a:pt x="3217" y="1817"/>
                  </a:lnTo>
                  <a:lnTo>
                    <a:pt x="3213" y="1817"/>
                  </a:lnTo>
                  <a:lnTo>
                    <a:pt x="3209" y="1813"/>
                  </a:lnTo>
                  <a:lnTo>
                    <a:pt x="3208" y="1809"/>
                  </a:lnTo>
                  <a:lnTo>
                    <a:pt x="3206" y="1806"/>
                  </a:lnTo>
                  <a:lnTo>
                    <a:pt x="3206" y="1800"/>
                  </a:lnTo>
                  <a:lnTo>
                    <a:pt x="3198" y="1798"/>
                  </a:lnTo>
                  <a:lnTo>
                    <a:pt x="3193" y="1795"/>
                  </a:lnTo>
                  <a:lnTo>
                    <a:pt x="3189" y="1791"/>
                  </a:lnTo>
                  <a:lnTo>
                    <a:pt x="3186" y="1788"/>
                  </a:lnTo>
                  <a:lnTo>
                    <a:pt x="3186" y="1784"/>
                  </a:lnTo>
                  <a:lnTo>
                    <a:pt x="3177" y="1784"/>
                  </a:lnTo>
                  <a:lnTo>
                    <a:pt x="3171" y="1775"/>
                  </a:lnTo>
                  <a:lnTo>
                    <a:pt x="3169" y="1760"/>
                  </a:lnTo>
                  <a:lnTo>
                    <a:pt x="3169" y="1744"/>
                  </a:lnTo>
                  <a:lnTo>
                    <a:pt x="3178" y="1735"/>
                  </a:lnTo>
                  <a:lnTo>
                    <a:pt x="3184" y="1722"/>
                  </a:lnTo>
                  <a:lnTo>
                    <a:pt x="3189" y="1708"/>
                  </a:lnTo>
                  <a:lnTo>
                    <a:pt x="3193" y="1708"/>
                  </a:lnTo>
                  <a:lnTo>
                    <a:pt x="3193" y="1700"/>
                  </a:lnTo>
                  <a:lnTo>
                    <a:pt x="3209" y="1688"/>
                  </a:lnTo>
                  <a:lnTo>
                    <a:pt x="3213" y="1668"/>
                  </a:lnTo>
                  <a:lnTo>
                    <a:pt x="3220" y="1664"/>
                  </a:lnTo>
                  <a:lnTo>
                    <a:pt x="3226" y="1648"/>
                  </a:lnTo>
                  <a:lnTo>
                    <a:pt x="3233" y="1644"/>
                  </a:lnTo>
                  <a:lnTo>
                    <a:pt x="3233" y="1637"/>
                  </a:lnTo>
                  <a:lnTo>
                    <a:pt x="3237" y="1637"/>
                  </a:lnTo>
                  <a:lnTo>
                    <a:pt x="3249" y="1540"/>
                  </a:lnTo>
                  <a:lnTo>
                    <a:pt x="3269" y="1537"/>
                  </a:lnTo>
                  <a:lnTo>
                    <a:pt x="3269" y="1533"/>
                  </a:lnTo>
                  <a:lnTo>
                    <a:pt x="3266" y="1529"/>
                  </a:lnTo>
                  <a:lnTo>
                    <a:pt x="3264" y="1529"/>
                  </a:lnTo>
                  <a:lnTo>
                    <a:pt x="3262" y="1528"/>
                  </a:lnTo>
                  <a:lnTo>
                    <a:pt x="3260" y="1524"/>
                  </a:lnTo>
                  <a:lnTo>
                    <a:pt x="3255" y="1526"/>
                  </a:lnTo>
                  <a:lnTo>
                    <a:pt x="3251" y="1526"/>
                  </a:lnTo>
                  <a:lnTo>
                    <a:pt x="3246" y="1528"/>
                  </a:lnTo>
                  <a:lnTo>
                    <a:pt x="3240" y="1528"/>
                  </a:lnTo>
                  <a:lnTo>
                    <a:pt x="3233" y="1528"/>
                  </a:lnTo>
                  <a:lnTo>
                    <a:pt x="3233" y="1520"/>
                  </a:lnTo>
                  <a:lnTo>
                    <a:pt x="3222" y="1511"/>
                  </a:lnTo>
                  <a:lnTo>
                    <a:pt x="3217" y="1500"/>
                  </a:lnTo>
                  <a:lnTo>
                    <a:pt x="3209" y="1488"/>
                  </a:lnTo>
                  <a:lnTo>
                    <a:pt x="3200" y="1484"/>
                  </a:lnTo>
                  <a:lnTo>
                    <a:pt x="3197" y="1468"/>
                  </a:lnTo>
                  <a:lnTo>
                    <a:pt x="3180" y="1457"/>
                  </a:lnTo>
                  <a:lnTo>
                    <a:pt x="3180" y="1448"/>
                  </a:lnTo>
                  <a:lnTo>
                    <a:pt x="3173" y="1444"/>
                  </a:lnTo>
                  <a:lnTo>
                    <a:pt x="3173" y="1437"/>
                  </a:lnTo>
                  <a:lnTo>
                    <a:pt x="3160" y="1428"/>
                  </a:lnTo>
                  <a:lnTo>
                    <a:pt x="3160" y="1420"/>
                  </a:lnTo>
                  <a:lnTo>
                    <a:pt x="3153" y="1417"/>
                  </a:lnTo>
                  <a:lnTo>
                    <a:pt x="3153" y="1408"/>
                  </a:lnTo>
                  <a:lnTo>
                    <a:pt x="3146" y="1404"/>
                  </a:lnTo>
                  <a:lnTo>
                    <a:pt x="3146" y="1397"/>
                  </a:lnTo>
                  <a:lnTo>
                    <a:pt x="3140" y="1397"/>
                  </a:lnTo>
                  <a:lnTo>
                    <a:pt x="3140" y="1388"/>
                  </a:lnTo>
                  <a:lnTo>
                    <a:pt x="3126" y="1380"/>
                  </a:lnTo>
                  <a:lnTo>
                    <a:pt x="3120" y="1373"/>
                  </a:lnTo>
                  <a:lnTo>
                    <a:pt x="3086" y="1373"/>
                  </a:lnTo>
                  <a:lnTo>
                    <a:pt x="3086" y="1368"/>
                  </a:lnTo>
                  <a:lnTo>
                    <a:pt x="3077" y="1368"/>
                  </a:lnTo>
                  <a:lnTo>
                    <a:pt x="3077" y="1364"/>
                  </a:lnTo>
                  <a:lnTo>
                    <a:pt x="3064" y="1360"/>
                  </a:lnTo>
                  <a:lnTo>
                    <a:pt x="3055" y="1358"/>
                  </a:lnTo>
                  <a:lnTo>
                    <a:pt x="3046" y="1353"/>
                  </a:lnTo>
                  <a:lnTo>
                    <a:pt x="3040" y="1340"/>
                  </a:lnTo>
                  <a:lnTo>
                    <a:pt x="3037" y="1331"/>
                  </a:lnTo>
                  <a:lnTo>
                    <a:pt x="3033" y="1322"/>
                  </a:lnTo>
                  <a:lnTo>
                    <a:pt x="3033" y="1308"/>
                  </a:lnTo>
                  <a:lnTo>
                    <a:pt x="3048" y="1298"/>
                  </a:lnTo>
                  <a:lnTo>
                    <a:pt x="3058" y="1282"/>
                  </a:lnTo>
                  <a:lnTo>
                    <a:pt x="3066" y="1264"/>
                  </a:lnTo>
                  <a:lnTo>
                    <a:pt x="3060" y="1264"/>
                  </a:lnTo>
                  <a:lnTo>
                    <a:pt x="3060" y="1240"/>
                  </a:lnTo>
                  <a:lnTo>
                    <a:pt x="3066" y="1240"/>
                  </a:lnTo>
                  <a:lnTo>
                    <a:pt x="3066" y="1238"/>
                  </a:lnTo>
                  <a:lnTo>
                    <a:pt x="3068" y="1238"/>
                  </a:lnTo>
                  <a:lnTo>
                    <a:pt x="3068" y="1237"/>
                  </a:lnTo>
                  <a:lnTo>
                    <a:pt x="3068" y="1237"/>
                  </a:lnTo>
                  <a:lnTo>
                    <a:pt x="3069" y="1237"/>
                  </a:lnTo>
                  <a:lnTo>
                    <a:pt x="3073" y="1237"/>
                  </a:lnTo>
                  <a:lnTo>
                    <a:pt x="3069" y="1217"/>
                  </a:lnTo>
                  <a:lnTo>
                    <a:pt x="3064" y="1213"/>
                  </a:lnTo>
                  <a:lnTo>
                    <a:pt x="3060" y="1211"/>
                  </a:lnTo>
                  <a:lnTo>
                    <a:pt x="3055" y="1209"/>
                  </a:lnTo>
                  <a:lnTo>
                    <a:pt x="3049" y="1208"/>
                  </a:lnTo>
                  <a:lnTo>
                    <a:pt x="3048" y="1202"/>
                  </a:lnTo>
                  <a:lnTo>
                    <a:pt x="3048" y="1198"/>
                  </a:lnTo>
                  <a:lnTo>
                    <a:pt x="3046" y="1195"/>
                  </a:lnTo>
                  <a:lnTo>
                    <a:pt x="3044" y="1191"/>
                  </a:lnTo>
                  <a:lnTo>
                    <a:pt x="3040" y="1188"/>
                  </a:lnTo>
                  <a:lnTo>
                    <a:pt x="3037" y="1188"/>
                  </a:lnTo>
                  <a:lnTo>
                    <a:pt x="3037" y="1180"/>
                  </a:lnTo>
                  <a:lnTo>
                    <a:pt x="3037" y="1178"/>
                  </a:lnTo>
                  <a:lnTo>
                    <a:pt x="3035" y="1177"/>
                  </a:lnTo>
                  <a:lnTo>
                    <a:pt x="3033" y="1175"/>
                  </a:lnTo>
                  <a:lnTo>
                    <a:pt x="3029" y="1173"/>
                  </a:lnTo>
                  <a:lnTo>
                    <a:pt x="3029" y="1173"/>
                  </a:lnTo>
                  <a:lnTo>
                    <a:pt x="3020" y="1168"/>
                  </a:lnTo>
                  <a:lnTo>
                    <a:pt x="3020" y="1144"/>
                  </a:lnTo>
                  <a:lnTo>
                    <a:pt x="2997" y="1144"/>
                  </a:lnTo>
                  <a:lnTo>
                    <a:pt x="2997" y="1140"/>
                  </a:lnTo>
                  <a:lnTo>
                    <a:pt x="2993" y="1140"/>
                  </a:lnTo>
                  <a:lnTo>
                    <a:pt x="2989" y="1097"/>
                  </a:lnTo>
                  <a:lnTo>
                    <a:pt x="2993" y="1097"/>
                  </a:lnTo>
                  <a:lnTo>
                    <a:pt x="2993" y="1048"/>
                  </a:lnTo>
                  <a:lnTo>
                    <a:pt x="2989" y="1048"/>
                  </a:lnTo>
                  <a:lnTo>
                    <a:pt x="2989" y="1053"/>
                  </a:lnTo>
                  <a:lnTo>
                    <a:pt x="2966" y="1053"/>
                  </a:lnTo>
                  <a:lnTo>
                    <a:pt x="2962" y="1049"/>
                  </a:lnTo>
                  <a:lnTo>
                    <a:pt x="2960" y="1046"/>
                  </a:lnTo>
                  <a:lnTo>
                    <a:pt x="2960" y="1046"/>
                  </a:lnTo>
                  <a:lnTo>
                    <a:pt x="2958" y="1046"/>
                  </a:lnTo>
                  <a:lnTo>
                    <a:pt x="2957" y="1046"/>
                  </a:lnTo>
                  <a:lnTo>
                    <a:pt x="2957" y="1046"/>
                  </a:lnTo>
                  <a:lnTo>
                    <a:pt x="2955" y="1046"/>
                  </a:lnTo>
                  <a:lnTo>
                    <a:pt x="2953" y="1044"/>
                  </a:lnTo>
                  <a:lnTo>
                    <a:pt x="2949" y="1033"/>
                  </a:lnTo>
                  <a:lnTo>
                    <a:pt x="2937" y="1024"/>
                  </a:lnTo>
                  <a:lnTo>
                    <a:pt x="2937" y="988"/>
                  </a:lnTo>
                  <a:lnTo>
                    <a:pt x="2940" y="984"/>
                  </a:lnTo>
                  <a:lnTo>
                    <a:pt x="2942" y="978"/>
                  </a:lnTo>
                  <a:lnTo>
                    <a:pt x="2946" y="971"/>
                  </a:lnTo>
                  <a:lnTo>
                    <a:pt x="2948" y="966"/>
                  </a:lnTo>
                  <a:lnTo>
                    <a:pt x="2949" y="960"/>
                  </a:lnTo>
                  <a:lnTo>
                    <a:pt x="2953" y="960"/>
                  </a:lnTo>
                  <a:lnTo>
                    <a:pt x="2953" y="957"/>
                  </a:lnTo>
                  <a:lnTo>
                    <a:pt x="2973" y="957"/>
                  </a:lnTo>
                  <a:lnTo>
                    <a:pt x="2973" y="951"/>
                  </a:lnTo>
                  <a:lnTo>
                    <a:pt x="3006" y="951"/>
                  </a:lnTo>
                  <a:lnTo>
                    <a:pt x="3026" y="946"/>
                  </a:lnTo>
                  <a:lnTo>
                    <a:pt x="3049" y="942"/>
                  </a:lnTo>
                  <a:lnTo>
                    <a:pt x="3077" y="940"/>
                  </a:lnTo>
                  <a:lnTo>
                    <a:pt x="3113" y="893"/>
                  </a:lnTo>
                  <a:lnTo>
                    <a:pt x="3140" y="893"/>
                  </a:lnTo>
                  <a:lnTo>
                    <a:pt x="3151" y="897"/>
                  </a:lnTo>
                  <a:lnTo>
                    <a:pt x="3166" y="897"/>
                  </a:lnTo>
                  <a:lnTo>
                    <a:pt x="3180" y="897"/>
                  </a:lnTo>
                  <a:lnTo>
                    <a:pt x="3186" y="908"/>
                  </a:lnTo>
                  <a:lnTo>
                    <a:pt x="3188" y="909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3"/>
                  </a:lnTo>
                  <a:lnTo>
                    <a:pt x="3189" y="917"/>
                  </a:lnTo>
                  <a:lnTo>
                    <a:pt x="3213" y="913"/>
                  </a:lnTo>
                  <a:lnTo>
                    <a:pt x="3218" y="922"/>
                  </a:lnTo>
                  <a:lnTo>
                    <a:pt x="3224" y="928"/>
                  </a:lnTo>
                  <a:lnTo>
                    <a:pt x="3233" y="929"/>
                  </a:lnTo>
                  <a:lnTo>
                    <a:pt x="3249" y="928"/>
                  </a:lnTo>
                  <a:lnTo>
                    <a:pt x="3249" y="944"/>
                  </a:lnTo>
                  <a:lnTo>
                    <a:pt x="3253" y="946"/>
                  </a:lnTo>
                  <a:lnTo>
                    <a:pt x="3258" y="949"/>
                  </a:lnTo>
                  <a:lnTo>
                    <a:pt x="3262" y="951"/>
                  </a:lnTo>
                  <a:lnTo>
                    <a:pt x="3266" y="953"/>
                  </a:lnTo>
                  <a:lnTo>
                    <a:pt x="3271" y="955"/>
                  </a:lnTo>
                  <a:lnTo>
                    <a:pt x="3277" y="957"/>
                  </a:lnTo>
                  <a:lnTo>
                    <a:pt x="3277" y="951"/>
                  </a:lnTo>
                  <a:lnTo>
                    <a:pt x="3309" y="951"/>
                  </a:lnTo>
                  <a:lnTo>
                    <a:pt x="3313" y="944"/>
                  </a:lnTo>
                  <a:lnTo>
                    <a:pt x="3326" y="944"/>
                  </a:lnTo>
                  <a:lnTo>
                    <a:pt x="3326" y="940"/>
                  </a:lnTo>
                  <a:lnTo>
                    <a:pt x="3349" y="940"/>
                  </a:lnTo>
                  <a:lnTo>
                    <a:pt x="3349" y="937"/>
                  </a:lnTo>
                  <a:lnTo>
                    <a:pt x="3351" y="935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3" y="931"/>
                  </a:lnTo>
                  <a:lnTo>
                    <a:pt x="3353" y="928"/>
                  </a:lnTo>
                  <a:lnTo>
                    <a:pt x="3377" y="928"/>
                  </a:lnTo>
                  <a:lnTo>
                    <a:pt x="3386" y="973"/>
                  </a:lnTo>
                  <a:lnTo>
                    <a:pt x="3397" y="977"/>
                  </a:lnTo>
                  <a:lnTo>
                    <a:pt x="3400" y="984"/>
                  </a:lnTo>
                  <a:lnTo>
                    <a:pt x="3413" y="991"/>
                  </a:lnTo>
                  <a:lnTo>
                    <a:pt x="3413" y="1024"/>
                  </a:lnTo>
                  <a:lnTo>
                    <a:pt x="3409" y="1024"/>
                  </a:lnTo>
                  <a:lnTo>
                    <a:pt x="3409" y="1028"/>
                  </a:lnTo>
                  <a:lnTo>
                    <a:pt x="3426" y="1031"/>
                  </a:lnTo>
                  <a:lnTo>
                    <a:pt x="3437" y="1037"/>
                  </a:lnTo>
                  <a:lnTo>
                    <a:pt x="3446" y="1048"/>
                  </a:lnTo>
                  <a:lnTo>
                    <a:pt x="3446" y="1064"/>
                  </a:lnTo>
                  <a:lnTo>
                    <a:pt x="3449" y="1064"/>
                  </a:lnTo>
                  <a:lnTo>
                    <a:pt x="3449" y="1068"/>
                  </a:lnTo>
                  <a:lnTo>
                    <a:pt x="3453" y="1069"/>
                  </a:lnTo>
                  <a:lnTo>
                    <a:pt x="3457" y="1071"/>
                  </a:lnTo>
                  <a:lnTo>
                    <a:pt x="3458" y="1069"/>
                  </a:lnTo>
                  <a:lnTo>
                    <a:pt x="3460" y="1069"/>
                  </a:lnTo>
                  <a:lnTo>
                    <a:pt x="3462" y="1069"/>
                  </a:lnTo>
                  <a:lnTo>
                    <a:pt x="3464" y="1069"/>
                  </a:lnTo>
                  <a:lnTo>
                    <a:pt x="3466" y="1071"/>
                  </a:lnTo>
                  <a:lnTo>
                    <a:pt x="3468" y="1075"/>
                  </a:lnTo>
                  <a:lnTo>
                    <a:pt x="3469" y="1080"/>
                  </a:lnTo>
                  <a:lnTo>
                    <a:pt x="3477" y="1080"/>
                  </a:lnTo>
                  <a:lnTo>
                    <a:pt x="3477" y="1117"/>
                  </a:lnTo>
                  <a:lnTo>
                    <a:pt x="3457" y="1120"/>
                  </a:lnTo>
                  <a:lnTo>
                    <a:pt x="3457" y="1137"/>
                  </a:lnTo>
                  <a:lnTo>
                    <a:pt x="3469" y="1137"/>
                  </a:lnTo>
                  <a:lnTo>
                    <a:pt x="3480" y="1118"/>
                  </a:lnTo>
                  <a:lnTo>
                    <a:pt x="3493" y="1102"/>
                  </a:lnTo>
                  <a:lnTo>
                    <a:pt x="3509" y="1088"/>
                  </a:lnTo>
                  <a:lnTo>
                    <a:pt x="3509" y="1084"/>
                  </a:lnTo>
                  <a:lnTo>
                    <a:pt x="3533" y="1084"/>
                  </a:lnTo>
                  <a:lnTo>
                    <a:pt x="3542" y="1097"/>
                  </a:lnTo>
                  <a:lnTo>
                    <a:pt x="3557" y="1104"/>
                  </a:lnTo>
                  <a:lnTo>
                    <a:pt x="3573" y="1108"/>
                  </a:lnTo>
                  <a:lnTo>
                    <a:pt x="3593" y="1108"/>
                  </a:lnTo>
                  <a:lnTo>
                    <a:pt x="3602" y="1089"/>
                  </a:lnTo>
                  <a:lnTo>
                    <a:pt x="3611" y="1073"/>
                  </a:lnTo>
                  <a:lnTo>
                    <a:pt x="3618" y="1053"/>
                  </a:lnTo>
                  <a:lnTo>
                    <a:pt x="3620" y="1028"/>
                  </a:lnTo>
                  <a:lnTo>
                    <a:pt x="3637" y="1028"/>
                  </a:lnTo>
                  <a:lnTo>
                    <a:pt x="3633" y="1002"/>
                  </a:lnTo>
                  <a:lnTo>
                    <a:pt x="3631" y="973"/>
                  </a:lnTo>
                  <a:lnTo>
                    <a:pt x="3633" y="948"/>
                  </a:lnTo>
                  <a:lnTo>
                    <a:pt x="3620" y="944"/>
                  </a:lnTo>
                  <a:lnTo>
                    <a:pt x="3617" y="937"/>
                  </a:lnTo>
                  <a:lnTo>
                    <a:pt x="3609" y="937"/>
                  </a:lnTo>
                  <a:lnTo>
                    <a:pt x="3608" y="933"/>
                  </a:lnTo>
                  <a:lnTo>
                    <a:pt x="3606" y="931"/>
                  </a:lnTo>
                  <a:lnTo>
                    <a:pt x="3604" y="928"/>
                  </a:lnTo>
                  <a:lnTo>
                    <a:pt x="3600" y="924"/>
                  </a:lnTo>
                  <a:lnTo>
                    <a:pt x="3600" y="860"/>
                  </a:lnTo>
                  <a:lnTo>
                    <a:pt x="3620" y="860"/>
                  </a:lnTo>
                  <a:lnTo>
                    <a:pt x="3626" y="871"/>
                  </a:lnTo>
                  <a:lnTo>
                    <a:pt x="3657" y="871"/>
                  </a:lnTo>
                  <a:lnTo>
                    <a:pt x="3660" y="880"/>
                  </a:lnTo>
                  <a:lnTo>
                    <a:pt x="3673" y="880"/>
                  </a:lnTo>
                  <a:lnTo>
                    <a:pt x="3673" y="884"/>
                  </a:lnTo>
                  <a:lnTo>
                    <a:pt x="3700" y="888"/>
                  </a:lnTo>
                  <a:lnTo>
                    <a:pt x="3700" y="893"/>
                  </a:lnTo>
                  <a:lnTo>
                    <a:pt x="3711" y="897"/>
                  </a:lnTo>
                  <a:lnTo>
                    <a:pt x="3720" y="898"/>
                  </a:lnTo>
                  <a:lnTo>
                    <a:pt x="3733" y="900"/>
                  </a:lnTo>
                  <a:lnTo>
                    <a:pt x="3733" y="917"/>
                  </a:lnTo>
                  <a:lnTo>
                    <a:pt x="3746" y="918"/>
                  </a:lnTo>
                  <a:lnTo>
                    <a:pt x="3755" y="920"/>
                  </a:lnTo>
                  <a:lnTo>
                    <a:pt x="3760" y="924"/>
                  </a:lnTo>
                  <a:lnTo>
                    <a:pt x="3771" y="928"/>
                  </a:lnTo>
                  <a:lnTo>
                    <a:pt x="3786" y="928"/>
                  </a:lnTo>
                  <a:lnTo>
                    <a:pt x="3786" y="944"/>
                  </a:lnTo>
                  <a:lnTo>
                    <a:pt x="3813" y="944"/>
                  </a:lnTo>
                  <a:lnTo>
                    <a:pt x="3815" y="948"/>
                  </a:lnTo>
                  <a:lnTo>
                    <a:pt x="3817" y="953"/>
                  </a:lnTo>
                  <a:lnTo>
                    <a:pt x="3817" y="957"/>
                  </a:lnTo>
                  <a:lnTo>
                    <a:pt x="3817" y="964"/>
                  </a:lnTo>
                  <a:lnTo>
                    <a:pt x="3835" y="966"/>
                  </a:lnTo>
                  <a:lnTo>
                    <a:pt x="3848" y="968"/>
                  </a:lnTo>
                  <a:lnTo>
                    <a:pt x="3860" y="971"/>
                  </a:lnTo>
                  <a:lnTo>
                    <a:pt x="3877" y="973"/>
                  </a:lnTo>
                  <a:lnTo>
                    <a:pt x="3878" y="975"/>
                  </a:lnTo>
                  <a:lnTo>
                    <a:pt x="3880" y="978"/>
                  </a:lnTo>
                  <a:lnTo>
                    <a:pt x="3882" y="980"/>
                  </a:lnTo>
                  <a:lnTo>
                    <a:pt x="3884" y="984"/>
                  </a:lnTo>
                  <a:lnTo>
                    <a:pt x="3886" y="988"/>
                  </a:lnTo>
                  <a:lnTo>
                    <a:pt x="3889" y="988"/>
                  </a:lnTo>
                  <a:lnTo>
                    <a:pt x="3889" y="1004"/>
                  </a:lnTo>
                  <a:lnTo>
                    <a:pt x="3949" y="1008"/>
                  </a:lnTo>
                  <a:lnTo>
                    <a:pt x="3949" y="1068"/>
                  </a:lnTo>
                  <a:lnTo>
                    <a:pt x="3966" y="1068"/>
                  </a:lnTo>
                  <a:lnTo>
                    <a:pt x="3969" y="1080"/>
                  </a:lnTo>
                  <a:lnTo>
                    <a:pt x="3973" y="1082"/>
                  </a:lnTo>
                  <a:lnTo>
                    <a:pt x="3977" y="1082"/>
                  </a:lnTo>
                  <a:lnTo>
                    <a:pt x="3977" y="1084"/>
                  </a:lnTo>
                  <a:lnTo>
                    <a:pt x="3977" y="1084"/>
                  </a:lnTo>
                  <a:lnTo>
                    <a:pt x="4013" y="1084"/>
                  </a:lnTo>
                  <a:lnTo>
                    <a:pt x="4013" y="1088"/>
                  </a:lnTo>
                  <a:lnTo>
                    <a:pt x="4020" y="1088"/>
                  </a:lnTo>
                  <a:lnTo>
                    <a:pt x="4022" y="1089"/>
                  </a:lnTo>
                  <a:lnTo>
                    <a:pt x="4022" y="1091"/>
                  </a:lnTo>
                  <a:lnTo>
                    <a:pt x="4024" y="1093"/>
                  </a:lnTo>
                  <a:lnTo>
                    <a:pt x="4026" y="1095"/>
                  </a:lnTo>
                  <a:lnTo>
                    <a:pt x="4026" y="1097"/>
                  </a:lnTo>
                  <a:lnTo>
                    <a:pt x="4029" y="1097"/>
                  </a:lnTo>
                  <a:lnTo>
                    <a:pt x="4029" y="1093"/>
                  </a:lnTo>
                  <a:lnTo>
                    <a:pt x="4040" y="1088"/>
                  </a:lnTo>
                  <a:lnTo>
                    <a:pt x="4040" y="1084"/>
                  </a:lnTo>
                  <a:lnTo>
                    <a:pt x="4089" y="1084"/>
                  </a:lnTo>
                  <a:lnTo>
                    <a:pt x="4100" y="1104"/>
                  </a:lnTo>
                  <a:lnTo>
                    <a:pt x="4113" y="1100"/>
                  </a:lnTo>
                  <a:lnTo>
                    <a:pt x="4122" y="1097"/>
                  </a:lnTo>
                  <a:lnTo>
                    <a:pt x="4131" y="1093"/>
                  </a:lnTo>
                  <a:lnTo>
                    <a:pt x="4142" y="1093"/>
                  </a:lnTo>
                  <a:lnTo>
                    <a:pt x="4157" y="1097"/>
                  </a:lnTo>
                  <a:lnTo>
                    <a:pt x="4157" y="1084"/>
                  </a:lnTo>
                  <a:lnTo>
                    <a:pt x="4177" y="1082"/>
                  </a:lnTo>
                  <a:lnTo>
                    <a:pt x="4193" y="1082"/>
                  </a:lnTo>
                  <a:lnTo>
                    <a:pt x="4213" y="1084"/>
                  </a:lnTo>
                  <a:lnTo>
                    <a:pt x="4217" y="1078"/>
                  </a:lnTo>
                  <a:lnTo>
                    <a:pt x="4218" y="1075"/>
                  </a:lnTo>
                  <a:lnTo>
                    <a:pt x="4220" y="1071"/>
                  </a:lnTo>
                  <a:lnTo>
                    <a:pt x="4224" y="1066"/>
                  </a:lnTo>
                  <a:lnTo>
                    <a:pt x="4226" y="1060"/>
                  </a:lnTo>
                  <a:lnTo>
                    <a:pt x="4289" y="1060"/>
                  </a:lnTo>
                  <a:lnTo>
                    <a:pt x="4286" y="1104"/>
                  </a:lnTo>
                  <a:lnTo>
                    <a:pt x="4289" y="1104"/>
                  </a:lnTo>
                  <a:lnTo>
                    <a:pt x="4298" y="1095"/>
                  </a:lnTo>
                  <a:lnTo>
                    <a:pt x="4313" y="1091"/>
                  </a:lnTo>
                  <a:lnTo>
                    <a:pt x="4333" y="1093"/>
                  </a:lnTo>
                  <a:lnTo>
                    <a:pt x="4337" y="1097"/>
                  </a:lnTo>
                  <a:lnTo>
                    <a:pt x="4340" y="1100"/>
                  </a:lnTo>
                  <a:lnTo>
                    <a:pt x="4344" y="1106"/>
                  </a:lnTo>
                  <a:lnTo>
                    <a:pt x="4348" y="1109"/>
                  </a:lnTo>
                  <a:lnTo>
                    <a:pt x="4351" y="1113"/>
                  </a:lnTo>
                  <a:lnTo>
                    <a:pt x="4353" y="1120"/>
                  </a:lnTo>
                  <a:lnTo>
                    <a:pt x="4357" y="1120"/>
                  </a:lnTo>
                  <a:lnTo>
                    <a:pt x="4357" y="1113"/>
                  </a:lnTo>
                  <a:lnTo>
                    <a:pt x="4358" y="1106"/>
                  </a:lnTo>
                  <a:lnTo>
                    <a:pt x="4360" y="1100"/>
                  </a:lnTo>
                  <a:lnTo>
                    <a:pt x="4362" y="1097"/>
                  </a:lnTo>
                  <a:lnTo>
                    <a:pt x="4368" y="1095"/>
                  </a:lnTo>
                  <a:lnTo>
                    <a:pt x="4373" y="1093"/>
                  </a:lnTo>
                  <a:lnTo>
                    <a:pt x="4373" y="1088"/>
                  </a:lnTo>
                  <a:lnTo>
                    <a:pt x="4380" y="1086"/>
                  </a:lnTo>
                  <a:lnTo>
                    <a:pt x="4393" y="1082"/>
                  </a:lnTo>
                  <a:lnTo>
                    <a:pt x="4408" y="1080"/>
                  </a:lnTo>
                  <a:lnTo>
                    <a:pt x="4422" y="1078"/>
                  </a:lnTo>
                  <a:lnTo>
                    <a:pt x="4433" y="1080"/>
                  </a:lnTo>
                  <a:lnTo>
                    <a:pt x="4437" y="1088"/>
                  </a:lnTo>
                  <a:lnTo>
                    <a:pt x="4457" y="1093"/>
                  </a:lnTo>
                  <a:lnTo>
                    <a:pt x="4457" y="1124"/>
                  </a:lnTo>
                  <a:lnTo>
                    <a:pt x="4464" y="1124"/>
                  </a:lnTo>
                  <a:lnTo>
                    <a:pt x="4469" y="1126"/>
                  </a:lnTo>
                  <a:lnTo>
                    <a:pt x="4471" y="1126"/>
                  </a:lnTo>
                  <a:lnTo>
                    <a:pt x="4475" y="1128"/>
                  </a:lnTo>
                  <a:lnTo>
                    <a:pt x="4477" y="1129"/>
                  </a:lnTo>
                  <a:lnTo>
                    <a:pt x="4480" y="1131"/>
                  </a:lnTo>
                  <a:lnTo>
                    <a:pt x="4486" y="1131"/>
                  </a:lnTo>
                  <a:lnTo>
                    <a:pt x="4486" y="1137"/>
                  </a:lnTo>
                  <a:lnTo>
                    <a:pt x="4488" y="1140"/>
                  </a:lnTo>
                  <a:lnTo>
                    <a:pt x="4488" y="1140"/>
                  </a:lnTo>
                  <a:lnTo>
                    <a:pt x="4489" y="1142"/>
                  </a:lnTo>
                  <a:lnTo>
                    <a:pt x="4489" y="1142"/>
                  </a:lnTo>
                  <a:lnTo>
                    <a:pt x="4491" y="1142"/>
                  </a:lnTo>
                  <a:lnTo>
                    <a:pt x="4493" y="1142"/>
                  </a:lnTo>
                  <a:lnTo>
                    <a:pt x="4497" y="1144"/>
                  </a:lnTo>
                  <a:lnTo>
                    <a:pt x="4497" y="1148"/>
                  </a:lnTo>
                  <a:lnTo>
                    <a:pt x="4500" y="1151"/>
                  </a:lnTo>
                  <a:lnTo>
                    <a:pt x="4506" y="1151"/>
                  </a:lnTo>
                  <a:lnTo>
                    <a:pt x="4511" y="1151"/>
                  </a:lnTo>
                  <a:lnTo>
                    <a:pt x="4517" y="1151"/>
                  </a:lnTo>
                  <a:lnTo>
                    <a:pt x="4517" y="1168"/>
                  </a:lnTo>
                  <a:lnTo>
                    <a:pt x="4518" y="1169"/>
                  </a:lnTo>
                  <a:lnTo>
                    <a:pt x="4518" y="1169"/>
                  </a:lnTo>
                  <a:lnTo>
                    <a:pt x="4520" y="1169"/>
                  </a:lnTo>
                  <a:lnTo>
                    <a:pt x="4520" y="1169"/>
                  </a:lnTo>
                  <a:lnTo>
                    <a:pt x="4520" y="1171"/>
                  </a:lnTo>
                  <a:lnTo>
                    <a:pt x="4520" y="1173"/>
                  </a:lnTo>
                  <a:lnTo>
                    <a:pt x="4533" y="1173"/>
                  </a:lnTo>
                  <a:lnTo>
                    <a:pt x="4533" y="1184"/>
                  </a:lnTo>
                  <a:lnTo>
                    <a:pt x="4537" y="1202"/>
                  </a:lnTo>
                  <a:lnTo>
                    <a:pt x="4538" y="1222"/>
                  </a:lnTo>
                  <a:lnTo>
                    <a:pt x="4542" y="1240"/>
                  </a:lnTo>
                  <a:lnTo>
                    <a:pt x="4546" y="1248"/>
                  </a:lnTo>
                  <a:lnTo>
                    <a:pt x="4546" y="1242"/>
                  </a:lnTo>
                  <a:lnTo>
                    <a:pt x="4548" y="1238"/>
                  </a:lnTo>
                  <a:lnTo>
                    <a:pt x="4548" y="1235"/>
                  </a:lnTo>
                  <a:lnTo>
                    <a:pt x="4549" y="1233"/>
                  </a:lnTo>
                  <a:lnTo>
                    <a:pt x="4551" y="1229"/>
                  </a:lnTo>
                  <a:lnTo>
                    <a:pt x="4553" y="1224"/>
                  </a:lnTo>
                  <a:lnTo>
                    <a:pt x="4586" y="1224"/>
                  </a:lnTo>
                  <a:lnTo>
                    <a:pt x="4588" y="1238"/>
                  </a:lnTo>
                  <a:lnTo>
                    <a:pt x="4589" y="1257"/>
                  </a:lnTo>
                  <a:lnTo>
                    <a:pt x="4600" y="1260"/>
                  </a:lnTo>
                  <a:lnTo>
                    <a:pt x="4606" y="1271"/>
                  </a:lnTo>
                  <a:lnTo>
                    <a:pt x="4609" y="1271"/>
                  </a:lnTo>
                  <a:lnTo>
                    <a:pt x="4609" y="1280"/>
                  </a:lnTo>
                  <a:lnTo>
                    <a:pt x="4613" y="1280"/>
                  </a:lnTo>
                  <a:lnTo>
                    <a:pt x="4613" y="1313"/>
                  </a:lnTo>
                  <a:lnTo>
                    <a:pt x="4617" y="1313"/>
                  </a:lnTo>
                  <a:lnTo>
                    <a:pt x="4617" y="1324"/>
                  </a:lnTo>
                  <a:lnTo>
                    <a:pt x="4620" y="1324"/>
                  </a:lnTo>
                  <a:lnTo>
                    <a:pt x="4620" y="1337"/>
                  </a:lnTo>
                  <a:lnTo>
                    <a:pt x="4626" y="1337"/>
                  </a:lnTo>
                  <a:lnTo>
                    <a:pt x="4626" y="1348"/>
                  </a:lnTo>
                  <a:lnTo>
                    <a:pt x="4629" y="1348"/>
                  </a:lnTo>
                  <a:lnTo>
                    <a:pt x="4629" y="1360"/>
                  </a:lnTo>
                  <a:lnTo>
                    <a:pt x="4633" y="1360"/>
                  </a:lnTo>
                  <a:lnTo>
                    <a:pt x="4633" y="1373"/>
                  </a:lnTo>
                  <a:lnTo>
                    <a:pt x="4637" y="1373"/>
                  </a:lnTo>
                  <a:lnTo>
                    <a:pt x="4637" y="1380"/>
                  </a:lnTo>
                  <a:lnTo>
                    <a:pt x="4640" y="1380"/>
                  </a:lnTo>
                  <a:lnTo>
                    <a:pt x="4640" y="1400"/>
                  </a:lnTo>
                  <a:lnTo>
                    <a:pt x="4646" y="1400"/>
                  </a:lnTo>
                  <a:lnTo>
                    <a:pt x="4646" y="1377"/>
                  </a:lnTo>
                  <a:lnTo>
                    <a:pt x="4649" y="1357"/>
                  </a:lnTo>
                  <a:lnTo>
                    <a:pt x="4697" y="1351"/>
                  </a:lnTo>
                  <a:lnTo>
                    <a:pt x="4697" y="1373"/>
                  </a:lnTo>
                  <a:lnTo>
                    <a:pt x="4700" y="1375"/>
                  </a:lnTo>
                  <a:lnTo>
                    <a:pt x="4702" y="1377"/>
                  </a:lnTo>
                  <a:lnTo>
                    <a:pt x="4706" y="1377"/>
                  </a:lnTo>
                  <a:lnTo>
                    <a:pt x="4708" y="1378"/>
                  </a:lnTo>
                  <a:lnTo>
                    <a:pt x="4713" y="1380"/>
                  </a:lnTo>
                  <a:lnTo>
                    <a:pt x="4726" y="1364"/>
                  </a:lnTo>
                  <a:lnTo>
                    <a:pt x="4753" y="1364"/>
                  </a:lnTo>
                  <a:lnTo>
                    <a:pt x="4753" y="1360"/>
                  </a:lnTo>
                  <a:lnTo>
                    <a:pt x="4757" y="1360"/>
                  </a:lnTo>
                  <a:lnTo>
                    <a:pt x="4757" y="1351"/>
                  </a:lnTo>
                  <a:lnTo>
                    <a:pt x="4766" y="1348"/>
                  </a:lnTo>
                  <a:lnTo>
                    <a:pt x="4769" y="1342"/>
                  </a:lnTo>
                  <a:lnTo>
                    <a:pt x="4773" y="1335"/>
                  </a:lnTo>
                  <a:lnTo>
                    <a:pt x="4775" y="1328"/>
                  </a:lnTo>
                  <a:lnTo>
                    <a:pt x="4777" y="1320"/>
                  </a:lnTo>
                  <a:lnTo>
                    <a:pt x="4782" y="1318"/>
                  </a:lnTo>
                  <a:lnTo>
                    <a:pt x="4786" y="1317"/>
                  </a:lnTo>
                  <a:lnTo>
                    <a:pt x="4789" y="1315"/>
                  </a:lnTo>
                  <a:lnTo>
                    <a:pt x="4793" y="1313"/>
                  </a:lnTo>
                  <a:lnTo>
                    <a:pt x="4793" y="1308"/>
                  </a:lnTo>
                  <a:lnTo>
                    <a:pt x="4809" y="1304"/>
                  </a:lnTo>
                  <a:lnTo>
                    <a:pt x="4813" y="1297"/>
                  </a:lnTo>
                  <a:lnTo>
                    <a:pt x="4849" y="1297"/>
                  </a:lnTo>
                  <a:lnTo>
                    <a:pt x="4853" y="1308"/>
                  </a:lnTo>
                  <a:lnTo>
                    <a:pt x="4857" y="1308"/>
                  </a:lnTo>
                  <a:lnTo>
                    <a:pt x="4857" y="1333"/>
                  </a:lnTo>
                  <a:lnTo>
                    <a:pt x="4860" y="1333"/>
                  </a:lnTo>
                  <a:lnTo>
                    <a:pt x="4880" y="1357"/>
                  </a:lnTo>
                  <a:lnTo>
                    <a:pt x="4882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3"/>
                  </a:lnTo>
                  <a:lnTo>
                    <a:pt x="4886" y="1351"/>
                  </a:lnTo>
                  <a:lnTo>
                    <a:pt x="4889" y="1351"/>
                  </a:lnTo>
                  <a:lnTo>
                    <a:pt x="4893" y="1340"/>
                  </a:lnTo>
                  <a:lnTo>
                    <a:pt x="4926" y="1340"/>
                  </a:lnTo>
                  <a:lnTo>
                    <a:pt x="4920" y="1393"/>
                  </a:lnTo>
                  <a:lnTo>
                    <a:pt x="4929" y="1393"/>
                  </a:lnTo>
                  <a:lnTo>
                    <a:pt x="4933" y="1395"/>
                  </a:lnTo>
                  <a:lnTo>
                    <a:pt x="4937" y="1397"/>
                  </a:lnTo>
                  <a:lnTo>
                    <a:pt x="4938" y="1400"/>
                  </a:lnTo>
                  <a:lnTo>
                    <a:pt x="4938" y="1402"/>
                  </a:lnTo>
                  <a:lnTo>
                    <a:pt x="4940" y="1404"/>
                  </a:lnTo>
                  <a:lnTo>
                    <a:pt x="4940" y="1408"/>
                  </a:lnTo>
                  <a:lnTo>
                    <a:pt x="4942" y="1409"/>
                  </a:lnTo>
                  <a:lnTo>
                    <a:pt x="4946" y="1411"/>
                  </a:lnTo>
                  <a:lnTo>
                    <a:pt x="4953" y="1411"/>
                  </a:lnTo>
                  <a:lnTo>
                    <a:pt x="4949" y="1368"/>
                  </a:lnTo>
                  <a:lnTo>
                    <a:pt x="4980" y="1368"/>
                  </a:lnTo>
                  <a:lnTo>
                    <a:pt x="4986" y="1388"/>
                  </a:lnTo>
                  <a:lnTo>
                    <a:pt x="4989" y="1388"/>
                  </a:lnTo>
                  <a:lnTo>
                    <a:pt x="4989" y="1380"/>
                  </a:lnTo>
                  <a:lnTo>
                    <a:pt x="5020" y="1380"/>
                  </a:lnTo>
                  <a:lnTo>
                    <a:pt x="5024" y="1384"/>
                  </a:lnTo>
                  <a:lnTo>
                    <a:pt x="5028" y="1386"/>
                  </a:lnTo>
                  <a:lnTo>
                    <a:pt x="5029" y="1388"/>
                  </a:lnTo>
                  <a:lnTo>
                    <a:pt x="5029" y="1397"/>
                  </a:lnTo>
                  <a:lnTo>
                    <a:pt x="5037" y="1400"/>
                  </a:lnTo>
                  <a:lnTo>
                    <a:pt x="5037" y="1408"/>
                  </a:lnTo>
                  <a:lnTo>
                    <a:pt x="5040" y="1408"/>
                  </a:lnTo>
                  <a:lnTo>
                    <a:pt x="5040" y="1417"/>
                  </a:lnTo>
                  <a:lnTo>
                    <a:pt x="5046" y="1417"/>
                  </a:lnTo>
                  <a:lnTo>
                    <a:pt x="5046" y="1424"/>
                  </a:lnTo>
                  <a:lnTo>
                    <a:pt x="5049" y="1424"/>
                  </a:lnTo>
                  <a:lnTo>
                    <a:pt x="5049" y="1431"/>
                  </a:lnTo>
                  <a:lnTo>
                    <a:pt x="5053" y="1431"/>
                  </a:lnTo>
                  <a:lnTo>
                    <a:pt x="5053" y="1440"/>
                  </a:lnTo>
                  <a:lnTo>
                    <a:pt x="5060" y="1444"/>
                  </a:lnTo>
                  <a:lnTo>
                    <a:pt x="5060" y="1488"/>
                  </a:lnTo>
                  <a:lnTo>
                    <a:pt x="5053" y="1491"/>
                  </a:lnTo>
                  <a:lnTo>
                    <a:pt x="5053" y="1500"/>
                  </a:lnTo>
                  <a:lnTo>
                    <a:pt x="5037" y="1502"/>
                  </a:lnTo>
                  <a:lnTo>
                    <a:pt x="5028" y="1502"/>
                  </a:lnTo>
                  <a:lnTo>
                    <a:pt x="5022" y="1500"/>
                  </a:lnTo>
                  <a:lnTo>
                    <a:pt x="5015" y="1495"/>
                  </a:lnTo>
                  <a:lnTo>
                    <a:pt x="5006" y="1488"/>
                  </a:lnTo>
                  <a:lnTo>
                    <a:pt x="5006" y="1513"/>
                  </a:lnTo>
                  <a:lnTo>
                    <a:pt x="4977" y="1513"/>
                  </a:lnTo>
                  <a:lnTo>
                    <a:pt x="4973" y="1500"/>
                  </a:lnTo>
                  <a:lnTo>
                    <a:pt x="4969" y="1500"/>
                  </a:lnTo>
                  <a:lnTo>
                    <a:pt x="4969" y="1491"/>
                  </a:lnTo>
                  <a:lnTo>
                    <a:pt x="4957" y="1484"/>
                  </a:lnTo>
                  <a:lnTo>
                    <a:pt x="4953" y="1468"/>
                  </a:lnTo>
                  <a:lnTo>
                    <a:pt x="4951" y="1466"/>
                  </a:lnTo>
                  <a:lnTo>
                    <a:pt x="4948" y="1464"/>
                  </a:lnTo>
                  <a:lnTo>
                    <a:pt x="4944" y="1462"/>
                  </a:lnTo>
                  <a:lnTo>
                    <a:pt x="4940" y="1460"/>
                  </a:lnTo>
                  <a:lnTo>
                    <a:pt x="4937" y="1457"/>
                  </a:lnTo>
                  <a:lnTo>
                    <a:pt x="4933" y="1457"/>
                  </a:lnTo>
                  <a:lnTo>
                    <a:pt x="4933" y="1468"/>
                  </a:lnTo>
                  <a:lnTo>
                    <a:pt x="4937" y="1477"/>
                  </a:lnTo>
                  <a:lnTo>
                    <a:pt x="4938" y="1491"/>
                  </a:lnTo>
                  <a:lnTo>
                    <a:pt x="4937" y="1504"/>
                  </a:lnTo>
                  <a:lnTo>
                    <a:pt x="4933" y="1504"/>
                  </a:lnTo>
                  <a:lnTo>
                    <a:pt x="4933" y="1513"/>
                  </a:lnTo>
                  <a:lnTo>
                    <a:pt x="4929" y="1513"/>
                  </a:lnTo>
                  <a:lnTo>
                    <a:pt x="4929" y="1580"/>
                  </a:lnTo>
                  <a:lnTo>
                    <a:pt x="4926" y="1584"/>
                  </a:lnTo>
                  <a:lnTo>
                    <a:pt x="4922" y="1586"/>
                  </a:lnTo>
                  <a:lnTo>
                    <a:pt x="4922" y="1588"/>
                  </a:lnTo>
                  <a:lnTo>
                    <a:pt x="4920" y="1591"/>
                  </a:lnTo>
                  <a:lnTo>
                    <a:pt x="4918" y="1593"/>
                  </a:lnTo>
                  <a:lnTo>
                    <a:pt x="4915" y="1595"/>
                  </a:lnTo>
                  <a:lnTo>
                    <a:pt x="4909" y="1597"/>
                  </a:lnTo>
                  <a:lnTo>
                    <a:pt x="4909" y="1600"/>
                  </a:lnTo>
                  <a:lnTo>
                    <a:pt x="4886" y="1600"/>
                  </a:lnTo>
                  <a:lnTo>
                    <a:pt x="4889" y="1517"/>
                  </a:lnTo>
                  <a:lnTo>
                    <a:pt x="4886" y="1517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2" y="1518"/>
                  </a:lnTo>
                  <a:lnTo>
                    <a:pt x="4880" y="1520"/>
                  </a:lnTo>
                  <a:lnTo>
                    <a:pt x="4878" y="1535"/>
                  </a:lnTo>
                  <a:lnTo>
                    <a:pt x="4875" y="1546"/>
                  </a:lnTo>
                  <a:lnTo>
                    <a:pt x="4869" y="1555"/>
                  </a:lnTo>
                  <a:lnTo>
                    <a:pt x="4857" y="1560"/>
                  </a:lnTo>
                  <a:lnTo>
                    <a:pt x="4857" y="1564"/>
                  </a:lnTo>
                  <a:lnTo>
                    <a:pt x="4833" y="1564"/>
                  </a:lnTo>
                  <a:lnTo>
                    <a:pt x="4833" y="1560"/>
                  </a:lnTo>
                  <a:lnTo>
                    <a:pt x="4826" y="1564"/>
                  </a:lnTo>
                  <a:lnTo>
                    <a:pt x="4822" y="1569"/>
                  </a:lnTo>
                  <a:lnTo>
                    <a:pt x="4820" y="1573"/>
                  </a:lnTo>
                  <a:lnTo>
                    <a:pt x="4818" y="1577"/>
                  </a:lnTo>
                  <a:lnTo>
                    <a:pt x="4818" y="1582"/>
                  </a:lnTo>
                  <a:lnTo>
                    <a:pt x="4817" y="1588"/>
                  </a:lnTo>
                  <a:lnTo>
                    <a:pt x="4809" y="1588"/>
                  </a:lnTo>
                  <a:lnTo>
                    <a:pt x="4806" y="1591"/>
                  </a:lnTo>
                  <a:lnTo>
                    <a:pt x="4802" y="1593"/>
                  </a:lnTo>
                  <a:lnTo>
                    <a:pt x="4800" y="1595"/>
                  </a:lnTo>
                  <a:lnTo>
                    <a:pt x="4797" y="1597"/>
                  </a:lnTo>
                  <a:lnTo>
                    <a:pt x="4793" y="1608"/>
                  </a:lnTo>
                  <a:lnTo>
                    <a:pt x="4786" y="1608"/>
                  </a:lnTo>
                  <a:lnTo>
                    <a:pt x="4777" y="1620"/>
                  </a:lnTo>
                  <a:lnTo>
                    <a:pt x="4769" y="1620"/>
                  </a:lnTo>
                  <a:lnTo>
                    <a:pt x="4757" y="1637"/>
                  </a:lnTo>
                  <a:lnTo>
                    <a:pt x="4740" y="1640"/>
                  </a:lnTo>
                  <a:lnTo>
                    <a:pt x="4729" y="1657"/>
                  </a:lnTo>
                  <a:lnTo>
                    <a:pt x="4717" y="1660"/>
                  </a:lnTo>
                  <a:lnTo>
                    <a:pt x="4717" y="1668"/>
                  </a:lnTo>
                  <a:lnTo>
                    <a:pt x="4713" y="1668"/>
                  </a:lnTo>
                  <a:lnTo>
                    <a:pt x="4711" y="1671"/>
                  </a:lnTo>
                  <a:lnTo>
                    <a:pt x="4709" y="1673"/>
                  </a:lnTo>
                  <a:lnTo>
                    <a:pt x="4709" y="1673"/>
                  </a:lnTo>
                  <a:lnTo>
                    <a:pt x="4708" y="1675"/>
                  </a:lnTo>
                  <a:lnTo>
                    <a:pt x="4706" y="1675"/>
                  </a:lnTo>
                  <a:lnTo>
                    <a:pt x="4700" y="1677"/>
                  </a:lnTo>
                  <a:lnTo>
                    <a:pt x="4700" y="1684"/>
                  </a:lnTo>
                  <a:lnTo>
                    <a:pt x="4677" y="1704"/>
                  </a:lnTo>
                  <a:lnTo>
                    <a:pt x="4677" y="1708"/>
                  </a:lnTo>
                  <a:lnTo>
                    <a:pt x="4649" y="1708"/>
                  </a:lnTo>
                  <a:lnTo>
                    <a:pt x="4646" y="1704"/>
                  </a:lnTo>
                  <a:lnTo>
                    <a:pt x="4642" y="1698"/>
                  </a:lnTo>
                  <a:lnTo>
                    <a:pt x="4638" y="1693"/>
                  </a:lnTo>
                  <a:lnTo>
                    <a:pt x="4635" y="1688"/>
                  </a:lnTo>
                  <a:lnTo>
                    <a:pt x="4633" y="1684"/>
                  </a:lnTo>
                  <a:lnTo>
                    <a:pt x="4631" y="1668"/>
                  </a:lnTo>
                  <a:lnTo>
                    <a:pt x="4631" y="1646"/>
                  </a:lnTo>
                  <a:lnTo>
                    <a:pt x="4635" y="1628"/>
                  </a:lnTo>
                  <a:lnTo>
                    <a:pt x="4637" y="1613"/>
                  </a:lnTo>
                  <a:lnTo>
                    <a:pt x="4613" y="1613"/>
                  </a:lnTo>
                  <a:lnTo>
                    <a:pt x="4609" y="1540"/>
                  </a:lnTo>
                  <a:lnTo>
                    <a:pt x="4613" y="1540"/>
                  </a:lnTo>
                  <a:lnTo>
                    <a:pt x="4613" y="1528"/>
                  </a:lnTo>
                  <a:lnTo>
                    <a:pt x="4600" y="1528"/>
                  </a:lnTo>
                  <a:lnTo>
                    <a:pt x="4597" y="1520"/>
                  </a:lnTo>
                  <a:lnTo>
                    <a:pt x="4591" y="1509"/>
                  </a:lnTo>
                  <a:lnTo>
                    <a:pt x="4591" y="1500"/>
                  </a:lnTo>
                  <a:lnTo>
                    <a:pt x="4589" y="1488"/>
                  </a:lnTo>
                  <a:lnTo>
                    <a:pt x="4586" y="1488"/>
                  </a:lnTo>
                  <a:lnTo>
                    <a:pt x="4586" y="1480"/>
                  </a:lnTo>
                  <a:lnTo>
                    <a:pt x="4580" y="1480"/>
                  </a:lnTo>
                  <a:lnTo>
                    <a:pt x="4580" y="1464"/>
                  </a:lnTo>
                  <a:lnTo>
                    <a:pt x="4577" y="1464"/>
                  </a:lnTo>
                  <a:lnTo>
                    <a:pt x="4577" y="1457"/>
                  </a:lnTo>
                  <a:lnTo>
                    <a:pt x="4573" y="1457"/>
                  </a:lnTo>
                  <a:lnTo>
                    <a:pt x="4573" y="1417"/>
                  </a:lnTo>
                  <a:lnTo>
                    <a:pt x="4560" y="1408"/>
                  </a:lnTo>
                  <a:lnTo>
                    <a:pt x="4557" y="1388"/>
                  </a:lnTo>
                  <a:lnTo>
                    <a:pt x="4546" y="1380"/>
                  </a:lnTo>
                  <a:lnTo>
                    <a:pt x="4546" y="1324"/>
                  </a:lnTo>
                  <a:lnTo>
                    <a:pt x="4540" y="1324"/>
                  </a:lnTo>
                  <a:lnTo>
                    <a:pt x="4540" y="1308"/>
                  </a:lnTo>
                  <a:lnTo>
                    <a:pt x="4537" y="1308"/>
                  </a:lnTo>
                  <a:lnTo>
                    <a:pt x="4537" y="1284"/>
                  </a:lnTo>
                  <a:lnTo>
                    <a:pt x="4533" y="1284"/>
                  </a:lnTo>
                  <a:lnTo>
                    <a:pt x="4533" y="1288"/>
                  </a:lnTo>
                  <a:lnTo>
                    <a:pt x="4520" y="1288"/>
                  </a:lnTo>
                  <a:lnTo>
                    <a:pt x="4520" y="1293"/>
                  </a:lnTo>
                  <a:lnTo>
                    <a:pt x="4518" y="1297"/>
                  </a:lnTo>
                  <a:lnTo>
                    <a:pt x="4517" y="1300"/>
                  </a:lnTo>
                  <a:lnTo>
                    <a:pt x="4513" y="1304"/>
                  </a:lnTo>
                  <a:lnTo>
                    <a:pt x="4509" y="1304"/>
                  </a:lnTo>
                  <a:lnTo>
                    <a:pt x="4509" y="1313"/>
                  </a:lnTo>
                  <a:lnTo>
                    <a:pt x="4500" y="1317"/>
                  </a:lnTo>
                  <a:lnTo>
                    <a:pt x="4500" y="1324"/>
                  </a:lnTo>
                  <a:lnTo>
                    <a:pt x="4489" y="1333"/>
                  </a:lnTo>
                  <a:lnTo>
                    <a:pt x="4489" y="1340"/>
                  </a:lnTo>
                  <a:lnTo>
                    <a:pt x="4480" y="1344"/>
                  </a:lnTo>
                  <a:lnTo>
                    <a:pt x="4477" y="1364"/>
                  </a:lnTo>
                  <a:lnTo>
                    <a:pt x="4466" y="1373"/>
                  </a:lnTo>
                  <a:lnTo>
                    <a:pt x="4460" y="1388"/>
                  </a:lnTo>
                  <a:lnTo>
                    <a:pt x="4457" y="1388"/>
                  </a:lnTo>
                  <a:lnTo>
                    <a:pt x="4457" y="1444"/>
                  </a:lnTo>
                  <a:lnTo>
                    <a:pt x="4453" y="1444"/>
                  </a:lnTo>
                  <a:lnTo>
                    <a:pt x="4453" y="1457"/>
                  </a:lnTo>
                  <a:lnTo>
                    <a:pt x="4449" y="1457"/>
                  </a:lnTo>
                  <a:lnTo>
                    <a:pt x="4449" y="1473"/>
                  </a:lnTo>
                  <a:lnTo>
                    <a:pt x="4453" y="1473"/>
                  </a:lnTo>
                  <a:lnTo>
                    <a:pt x="4455" y="1491"/>
                  </a:lnTo>
                  <a:lnTo>
                    <a:pt x="4451" y="1509"/>
                  </a:lnTo>
                  <a:lnTo>
                    <a:pt x="4449" y="1524"/>
                  </a:lnTo>
                  <a:lnTo>
                    <a:pt x="4429" y="1524"/>
                  </a:lnTo>
                  <a:lnTo>
                    <a:pt x="4377" y="1600"/>
                  </a:lnTo>
                  <a:lnTo>
                    <a:pt x="4368" y="1602"/>
                  </a:lnTo>
                  <a:lnTo>
                    <a:pt x="4357" y="1602"/>
                  </a:lnTo>
                  <a:lnTo>
                    <a:pt x="4346" y="1604"/>
                  </a:lnTo>
                  <a:lnTo>
                    <a:pt x="4337" y="1617"/>
                  </a:lnTo>
                  <a:lnTo>
                    <a:pt x="4329" y="1617"/>
                  </a:lnTo>
                  <a:lnTo>
                    <a:pt x="4329" y="1620"/>
                  </a:lnTo>
                  <a:lnTo>
                    <a:pt x="4317" y="1624"/>
                  </a:lnTo>
                  <a:lnTo>
                    <a:pt x="4313" y="1631"/>
                  </a:lnTo>
                  <a:lnTo>
                    <a:pt x="4306" y="1631"/>
                  </a:lnTo>
                  <a:lnTo>
                    <a:pt x="4297" y="1644"/>
                  </a:lnTo>
                  <a:lnTo>
                    <a:pt x="4286" y="1648"/>
                  </a:lnTo>
                  <a:lnTo>
                    <a:pt x="4280" y="1657"/>
                  </a:lnTo>
                  <a:lnTo>
                    <a:pt x="4266" y="1660"/>
                  </a:lnTo>
                  <a:lnTo>
                    <a:pt x="4260" y="1668"/>
                  </a:lnTo>
                  <a:lnTo>
                    <a:pt x="4253" y="1668"/>
                  </a:lnTo>
                  <a:lnTo>
                    <a:pt x="4249" y="1677"/>
                  </a:lnTo>
                  <a:lnTo>
                    <a:pt x="4240" y="1677"/>
                  </a:lnTo>
                  <a:lnTo>
                    <a:pt x="4237" y="1684"/>
                  </a:lnTo>
                  <a:lnTo>
                    <a:pt x="4229" y="1684"/>
                  </a:lnTo>
                  <a:lnTo>
                    <a:pt x="4229" y="1688"/>
                  </a:lnTo>
                  <a:lnTo>
                    <a:pt x="4217" y="1691"/>
                  </a:lnTo>
                  <a:lnTo>
                    <a:pt x="4213" y="1700"/>
                  </a:lnTo>
                  <a:lnTo>
                    <a:pt x="4206" y="1700"/>
                  </a:lnTo>
                  <a:lnTo>
                    <a:pt x="4197" y="1711"/>
                  </a:lnTo>
                  <a:lnTo>
                    <a:pt x="4189" y="1711"/>
                  </a:lnTo>
                  <a:lnTo>
                    <a:pt x="4186" y="1720"/>
                  </a:lnTo>
                  <a:lnTo>
                    <a:pt x="4177" y="1720"/>
                  </a:lnTo>
                  <a:lnTo>
                    <a:pt x="4169" y="1733"/>
                  </a:lnTo>
                  <a:lnTo>
                    <a:pt x="4160" y="1733"/>
                  </a:lnTo>
                  <a:lnTo>
                    <a:pt x="4157" y="1740"/>
                  </a:lnTo>
                  <a:lnTo>
                    <a:pt x="4146" y="1748"/>
                  </a:lnTo>
                  <a:lnTo>
                    <a:pt x="4146" y="1753"/>
                  </a:lnTo>
                  <a:lnTo>
                    <a:pt x="4137" y="1753"/>
                  </a:lnTo>
                  <a:lnTo>
                    <a:pt x="4126" y="1768"/>
                  </a:lnTo>
                  <a:lnTo>
                    <a:pt x="4117" y="1768"/>
                  </a:lnTo>
                  <a:lnTo>
                    <a:pt x="4113" y="1777"/>
                  </a:lnTo>
                  <a:lnTo>
                    <a:pt x="4109" y="1777"/>
                  </a:lnTo>
                  <a:lnTo>
                    <a:pt x="4109" y="1788"/>
                  </a:lnTo>
                  <a:lnTo>
                    <a:pt x="4106" y="1788"/>
                  </a:lnTo>
                  <a:lnTo>
                    <a:pt x="4106" y="1797"/>
                  </a:lnTo>
                  <a:lnTo>
                    <a:pt x="4100" y="1797"/>
                  </a:lnTo>
                  <a:lnTo>
                    <a:pt x="4100" y="1808"/>
                  </a:lnTo>
                  <a:lnTo>
                    <a:pt x="4097" y="1808"/>
                  </a:lnTo>
                  <a:lnTo>
                    <a:pt x="4097" y="1817"/>
                  </a:lnTo>
                  <a:lnTo>
                    <a:pt x="4093" y="1817"/>
                  </a:lnTo>
                  <a:lnTo>
                    <a:pt x="4093" y="1820"/>
                  </a:lnTo>
                  <a:lnTo>
                    <a:pt x="4097" y="1820"/>
                  </a:lnTo>
                  <a:lnTo>
                    <a:pt x="4097" y="1844"/>
                  </a:lnTo>
                  <a:lnTo>
                    <a:pt x="4100" y="1851"/>
                  </a:lnTo>
                  <a:lnTo>
                    <a:pt x="4104" y="1866"/>
                  </a:lnTo>
                  <a:lnTo>
                    <a:pt x="4106" y="1878"/>
                  </a:lnTo>
                  <a:lnTo>
                    <a:pt x="4106" y="1888"/>
                  </a:lnTo>
                  <a:lnTo>
                    <a:pt x="4100" y="1888"/>
                  </a:lnTo>
                  <a:lnTo>
                    <a:pt x="4098" y="1891"/>
                  </a:lnTo>
                  <a:lnTo>
                    <a:pt x="4097" y="1893"/>
                  </a:lnTo>
                  <a:lnTo>
                    <a:pt x="4095" y="1893"/>
                  </a:lnTo>
                  <a:lnTo>
                    <a:pt x="4093" y="1895"/>
                  </a:lnTo>
                  <a:lnTo>
                    <a:pt x="4091" y="1897"/>
                  </a:lnTo>
                  <a:lnTo>
                    <a:pt x="4091" y="1898"/>
                  </a:lnTo>
                  <a:lnTo>
                    <a:pt x="4089" y="1904"/>
                  </a:lnTo>
                  <a:lnTo>
                    <a:pt x="4080" y="1904"/>
                  </a:lnTo>
                  <a:lnTo>
                    <a:pt x="4069" y="1920"/>
                  </a:lnTo>
                  <a:lnTo>
                    <a:pt x="4066" y="1920"/>
                  </a:lnTo>
                  <a:lnTo>
                    <a:pt x="4060" y="1948"/>
                  </a:lnTo>
                  <a:lnTo>
                    <a:pt x="4057" y="1948"/>
                  </a:lnTo>
                  <a:lnTo>
                    <a:pt x="4057" y="1960"/>
                  </a:lnTo>
                  <a:lnTo>
                    <a:pt x="4053" y="1960"/>
                  </a:lnTo>
                  <a:lnTo>
                    <a:pt x="4053" y="1968"/>
                  </a:lnTo>
                  <a:lnTo>
                    <a:pt x="4049" y="1968"/>
                  </a:lnTo>
                  <a:lnTo>
                    <a:pt x="4049" y="1984"/>
                  </a:lnTo>
                  <a:lnTo>
                    <a:pt x="4046" y="1984"/>
                  </a:lnTo>
                  <a:lnTo>
                    <a:pt x="4040" y="2013"/>
                  </a:lnTo>
                  <a:lnTo>
                    <a:pt x="4037" y="2013"/>
                  </a:lnTo>
                  <a:lnTo>
                    <a:pt x="4033" y="2077"/>
                  </a:lnTo>
                  <a:lnTo>
                    <a:pt x="4029" y="2077"/>
                  </a:lnTo>
                  <a:lnTo>
                    <a:pt x="4026" y="2100"/>
                  </a:lnTo>
                  <a:lnTo>
                    <a:pt x="4029" y="2100"/>
                  </a:lnTo>
                  <a:lnTo>
                    <a:pt x="4029" y="2117"/>
                  </a:lnTo>
                  <a:lnTo>
                    <a:pt x="4033" y="2117"/>
                  </a:lnTo>
                  <a:lnTo>
                    <a:pt x="4035" y="2129"/>
                  </a:lnTo>
                  <a:lnTo>
                    <a:pt x="4033" y="2142"/>
                  </a:lnTo>
                  <a:lnTo>
                    <a:pt x="4037" y="2153"/>
                  </a:lnTo>
                  <a:lnTo>
                    <a:pt x="4038" y="2124"/>
                  </a:lnTo>
                  <a:lnTo>
                    <a:pt x="4042" y="2098"/>
                  </a:lnTo>
                  <a:lnTo>
                    <a:pt x="4049" y="2077"/>
                  </a:lnTo>
                  <a:lnTo>
                    <a:pt x="4049" y="2051"/>
                  </a:lnTo>
                  <a:lnTo>
                    <a:pt x="4053" y="2051"/>
                  </a:lnTo>
                  <a:lnTo>
                    <a:pt x="4053" y="2044"/>
                  </a:lnTo>
                  <a:lnTo>
                    <a:pt x="4057" y="2044"/>
                  </a:lnTo>
                  <a:lnTo>
                    <a:pt x="4057" y="2033"/>
                  </a:lnTo>
                  <a:lnTo>
                    <a:pt x="4066" y="2028"/>
                  </a:lnTo>
                  <a:lnTo>
                    <a:pt x="4069" y="2004"/>
                  </a:lnTo>
                  <a:lnTo>
                    <a:pt x="4077" y="2000"/>
                  </a:lnTo>
                  <a:lnTo>
                    <a:pt x="4077" y="1988"/>
                  </a:lnTo>
                  <a:lnTo>
                    <a:pt x="4080" y="1988"/>
                  </a:lnTo>
                  <a:lnTo>
                    <a:pt x="4086" y="1971"/>
                  </a:lnTo>
                  <a:lnTo>
                    <a:pt x="4089" y="1971"/>
                  </a:lnTo>
                  <a:lnTo>
                    <a:pt x="4089" y="1960"/>
                  </a:lnTo>
                  <a:lnTo>
                    <a:pt x="4093" y="1960"/>
                  </a:lnTo>
                  <a:lnTo>
                    <a:pt x="4097" y="1944"/>
                  </a:lnTo>
                  <a:lnTo>
                    <a:pt x="4100" y="1944"/>
                  </a:lnTo>
                  <a:lnTo>
                    <a:pt x="4106" y="1928"/>
                  </a:lnTo>
                  <a:lnTo>
                    <a:pt x="4113" y="1924"/>
                  </a:lnTo>
                  <a:lnTo>
                    <a:pt x="4113" y="1917"/>
                  </a:lnTo>
                  <a:lnTo>
                    <a:pt x="4126" y="1908"/>
                  </a:lnTo>
                  <a:lnTo>
                    <a:pt x="4126" y="1900"/>
                  </a:lnTo>
                  <a:lnTo>
                    <a:pt x="4137" y="1893"/>
                  </a:lnTo>
                  <a:lnTo>
                    <a:pt x="4137" y="1884"/>
                  </a:lnTo>
                  <a:lnTo>
                    <a:pt x="4149" y="1877"/>
                  </a:lnTo>
                  <a:lnTo>
                    <a:pt x="4149" y="1868"/>
                  </a:lnTo>
                  <a:lnTo>
                    <a:pt x="4157" y="1864"/>
                  </a:lnTo>
                  <a:lnTo>
                    <a:pt x="4164" y="1857"/>
                  </a:lnTo>
                  <a:lnTo>
                    <a:pt x="4169" y="1846"/>
                  </a:lnTo>
                  <a:lnTo>
                    <a:pt x="4173" y="1837"/>
                  </a:lnTo>
                  <a:lnTo>
                    <a:pt x="4178" y="1835"/>
                  </a:lnTo>
                  <a:lnTo>
                    <a:pt x="4182" y="1833"/>
                  </a:lnTo>
                  <a:lnTo>
                    <a:pt x="4186" y="1831"/>
                  </a:lnTo>
                  <a:lnTo>
                    <a:pt x="4189" y="1828"/>
                  </a:lnTo>
                  <a:lnTo>
                    <a:pt x="4189" y="1824"/>
                  </a:lnTo>
                  <a:lnTo>
                    <a:pt x="4197" y="1824"/>
                  </a:lnTo>
                  <a:lnTo>
                    <a:pt x="4200" y="1817"/>
                  </a:lnTo>
                  <a:lnTo>
                    <a:pt x="4209" y="1817"/>
                  </a:lnTo>
                  <a:lnTo>
                    <a:pt x="4217" y="1804"/>
                  </a:lnTo>
                  <a:lnTo>
                    <a:pt x="4233" y="1798"/>
                  </a:lnTo>
                  <a:lnTo>
                    <a:pt x="4255" y="1797"/>
                  </a:lnTo>
                  <a:lnTo>
                    <a:pt x="4280" y="1797"/>
                  </a:lnTo>
                  <a:lnTo>
                    <a:pt x="4300" y="1797"/>
                  </a:lnTo>
                  <a:lnTo>
                    <a:pt x="4308" y="1808"/>
                  </a:lnTo>
                  <a:lnTo>
                    <a:pt x="4317" y="1822"/>
                  </a:lnTo>
                  <a:lnTo>
                    <a:pt x="4326" y="1831"/>
                  </a:lnTo>
                  <a:lnTo>
                    <a:pt x="4324" y="1848"/>
                  </a:lnTo>
                  <a:lnTo>
                    <a:pt x="4322" y="1860"/>
                  </a:lnTo>
                  <a:lnTo>
                    <a:pt x="4318" y="1869"/>
                  </a:lnTo>
                  <a:lnTo>
                    <a:pt x="4313" y="1880"/>
                  </a:lnTo>
                  <a:lnTo>
                    <a:pt x="4313" y="1893"/>
                  </a:lnTo>
                  <a:lnTo>
                    <a:pt x="4311" y="1898"/>
                  </a:lnTo>
                  <a:lnTo>
                    <a:pt x="4308" y="1906"/>
                  </a:lnTo>
                  <a:lnTo>
                    <a:pt x="4304" y="1913"/>
                  </a:lnTo>
                  <a:lnTo>
                    <a:pt x="4300" y="1920"/>
                  </a:lnTo>
                  <a:lnTo>
                    <a:pt x="4246" y="1948"/>
                  </a:lnTo>
                  <a:lnTo>
                    <a:pt x="4246" y="1953"/>
                  </a:lnTo>
                  <a:lnTo>
                    <a:pt x="4266" y="1953"/>
                  </a:lnTo>
                  <a:lnTo>
                    <a:pt x="4266" y="1948"/>
                  </a:lnTo>
                  <a:lnTo>
                    <a:pt x="4293" y="1953"/>
                  </a:lnTo>
                  <a:lnTo>
                    <a:pt x="4300" y="1942"/>
                  </a:lnTo>
                  <a:lnTo>
                    <a:pt x="4308" y="1931"/>
                  </a:lnTo>
                  <a:lnTo>
                    <a:pt x="4313" y="1920"/>
                  </a:lnTo>
                  <a:lnTo>
                    <a:pt x="4340" y="1920"/>
                  </a:lnTo>
                  <a:lnTo>
                    <a:pt x="4349" y="1940"/>
                  </a:lnTo>
                  <a:lnTo>
                    <a:pt x="4358" y="1962"/>
                  </a:lnTo>
                  <a:lnTo>
                    <a:pt x="4366" y="1984"/>
                  </a:lnTo>
                  <a:lnTo>
                    <a:pt x="4386" y="1984"/>
                  </a:lnTo>
                  <a:lnTo>
                    <a:pt x="4426" y="2028"/>
                  </a:lnTo>
                  <a:lnTo>
                    <a:pt x="4440" y="2028"/>
                  </a:lnTo>
                  <a:lnTo>
                    <a:pt x="4448" y="2029"/>
                  </a:lnTo>
                  <a:lnTo>
                    <a:pt x="4460" y="2029"/>
                  </a:lnTo>
                  <a:lnTo>
                    <a:pt x="4473" y="2029"/>
                  </a:lnTo>
                  <a:lnTo>
                    <a:pt x="4489" y="2029"/>
                  </a:lnTo>
                  <a:lnTo>
                    <a:pt x="4500" y="2028"/>
                  </a:lnTo>
                  <a:lnTo>
                    <a:pt x="4500" y="2040"/>
                  </a:lnTo>
                  <a:lnTo>
                    <a:pt x="4506" y="2040"/>
                  </a:lnTo>
                  <a:lnTo>
                    <a:pt x="4506" y="2037"/>
                  </a:lnTo>
                  <a:lnTo>
                    <a:pt x="4533" y="2033"/>
                  </a:lnTo>
                  <a:lnTo>
                    <a:pt x="4533" y="2028"/>
                  </a:lnTo>
                  <a:lnTo>
                    <a:pt x="4546" y="2028"/>
                  </a:lnTo>
                  <a:lnTo>
                    <a:pt x="4546" y="2024"/>
                  </a:lnTo>
                  <a:lnTo>
                    <a:pt x="4560" y="2020"/>
                  </a:lnTo>
                  <a:lnTo>
                    <a:pt x="4560" y="2017"/>
                  </a:lnTo>
                  <a:lnTo>
                    <a:pt x="4586" y="2013"/>
                  </a:lnTo>
                  <a:lnTo>
                    <a:pt x="4600" y="1991"/>
                  </a:lnTo>
                  <a:lnTo>
                    <a:pt x="4606" y="1991"/>
                  </a:lnTo>
                  <a:lnTo>
                    <a:pt x="4606" y="1980"/>
                  </a:lnTo>
                  <a:lnTo>
                    <a:pt x="4609" y="1980"/>
                  </a:lnTo>
                  <a:lnTo>
                    <a:pt x="4611" y="1977"/>
                  </a:lnTo>
                  <a:lnTo>
                    <a:pt x="4613" y="1975"/>
                  </a:lnTo>
                  <a:lnTo>
                    <a:pt x="4615" y="1971"/>
                  </a:lnTo>
                  <a:lnTo>
                    <a:pt x="4615" y="1969"/>
                  </a:lnTo>
                  <a:lnTo>
                    <a:pt x="4617" y="1964"/>
                  </a:lnTo>
                  <a:lnTo>
                    <a:pt x="4620" y="1964"/>
                  </a:lnTo>
                  <a:lnTo>
                    <a:pt x="4626" y="1966"/>
                  </a:lnTo>
                  <a:lnTo>
                    <a:pt x="4631" y="1966"/>
                  </a:lnTo>
                  <a:lnTo>
                    <a:pt x="4637" y="1966"/>
                  </a:lnTo>
                  <a:lnTo>
                    <a:pt x="4640" y="1968"/>
                  </a:lnTo>
                  <a:lnTo>
                    <a:pt x="4644" y="1968"/>
                  </a:lnTo>
                  <a:lnTo>
                    <a:pt x="4646" y="1968"/>
                  </a:lnTo>
                  <a:lnTo>
                    <a:pt x="4649" y="1960"/>
                  </a:lnTo>
                  <a:lnTo>
                    <a:pt x="4657" y="1960"/>
                  </a:lnTo>
                  <a:lnTo>
                    <a:pt x="4648" y="1933"/>
                  </a:lnTo>
                  <a:lnTo>
                    <a:pt x="4637" y="1908"/>
                  </a:lnTo>
                  <a:lnTo>
                    <a:pt x="4633" y="1808"/>
                  </a:lnTo>
                  <a:lnTo>
                    <a:pt x="4660" y="1813"/>
                  </a:lnTo>
                  <a:lnTo>
                    <a:pt x="4660" y="1817"/>
                  </a:lnTo>
                  <a:lnTo>
                    <a:pt x="4671" y="1831"/>
                  </a:lnTo>
                  <a:lnTo>
                    <a:pt x="4678" y="1849"/>
                  </a:lnTo>
                  <a:lnTo>
                    <a:pt x="4686" y="1868"/>
                  </a:lnTo>
                  <a:lnTo>
                    <a:pt x="4686" y="1868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9" y="1864"/>
                  </a:lnTo>
                  <a:lnTo>
                    <a:pt x="4695" y="1862"/>
                  </a:lnTo>
                  <a:lnTo>
                    <a:pt x="4700" y="1858"/>
                  </a:lnTo>
                  <a:lnTo>
                    <a:pt x="4704" y="1855"/>
                  </a:lnTo>
                  <a:lnTo>
                    <a:pt x="4708" y="1851"/>
                  </a:lnTo>
                  <a:lnTo>
                    <a:pt x="4709" y="1844"/>
                  </a:lnTo>
                  <a:lnTo>
                    <a:pt x="4733" y="1844"/>
                  </a:lnTo>
                  <a:lnTo>
                    <a:pt x="4737" y="1860"/>
                  </a:lnTo>
                  <a:lnTo>
                    <a:pt x="4737" y="1875"/>
                  </a:lnTo>
                  <a:lnTo>
                    <a:pt x="4733" y="1893"/>
                  </a:lnTo>
                  <a:lnTo>
                    <a:pt x="4733" y="1911"/>
                  </a:lnTo>
                  <a:lnTo>
                    <a:pt x="4729" y="1911"/>
                  </a:lnTo>
                  <a:lnTo>
                    <a:pt x="4726" y="1928"/>
                  </a:lnTo>
                  <a:lnTo>
                    <a:pt x="4713" y="1937"/>
                  </a:lnTo>
                  <a:lnTo>
                    <a:pt x="4700" y="1946"/>
                  </a:lnTo>
                  <a:lnTo>
                    <a:pt x="4686" y="1953"/>
                  </a:lnTo>
                  <a:lnTo>
                    <a:pt x="4689" y="1968"/>
                  </a:lnTo>
                  <a:lnTo>
                    <a:pt x="4706" y="1971"/>
                  </a:lnTo>
                  <a:lnTo>
                    <a:pt x="4700" y="2004"/>
                  </a:lnTo>
                  <a:lnTo>
                    <a:pt x="4693" y="2008"/>
                  </a:lnTo>
                  <a:lnTo>
                    <a:pt x="4693" y="2020"/>
                  </a:lnTo>
                  <a:lnTo>
                    <a:pt x="4686" y="2024"/>
                  </a:lnTo>
                  <a:lnTo>
                    <a:pt x="4686" y="2037"/>
                  </a:lnTo>
                  <a:lnTo>
                    <a:pt x="4680" y="2037"/>
                  </a:lnTo>
                  <a:lnTo>
                    <a:pt x="4680" y="2044"/>
                  </a:lnTo>
                  <a:lnTo>
                    <a:pt x="4677" y="2044"/>
                  </a:lnTo>
                  <a:lnTo>
                    <a:pt x="4677" y="2051"/>
                  </a:lnTo>
                  <a:lnTo>
                    <a:pt x="4669" y="2057"/>
                  </a:lnTo>
                  <a:lnTo>
                    <a:pt x="4666" y="2077"/>
                  </a:lnTo>
                  <a:lnTo>
                    <a:pt x="4657" y="2080"/>
                  </a:lnTo>
                  <a:lnTo>
                    <a:pt x="4657" y="2088"/>
                  </a:lnTo>
                  <a:lnTo>
                    <a:pt x="4646" y="2097"/>
                  </a:lnTo>
                  <a:lnTo>
                    <a:pt x="4646" y="2104"/>
                  </a:lnTo>
                  <a:lnTo>
                    <a:pt x="4633" y="2111"/>
                  </a:lnTo>
                  <a:lnTo>
                    <a:pt x="4633" y="2120"/>
                  </a:lnTo>
                  <a:lnTo>
                    <a:pt x="4617" y="2131"/>
                  </a:lnTo>
                  <a:lnTo>
                    <a:pt x="4613" y="2144"/>
                  </a:lnTo>
                  <a:lnTo>
                    <a:pt x="4606" y="2148"/>
                  </a:lnTo>
                  <a:lnTo>
                    <a:pt x="4606" y="2173"/>
                  </a:lnTo>
                  <a:lnTo>
                    <a:pt x="4600" y="2173"/>
                  </a:lnTo>
                  <a:lnTo>
                    <a:pt x="4593" y="2184"/>
                  </a:lnTo>
                  <a:lnTo>
                    <a:pt x="4580" y="2188"/>
                  </a:lnTo>
                  <a:lnTo>
                    <a:pt x="4580" y="2257"/>
                  </a:lnTo>
                  <a:lnTo>
                    <a:pt x="4577" y="2257"/>
                  </a:lnTo>
                  <a:lnTo>
                    <a:pt x="4577" y="2268"/>
                  </a:lnTo>
                  <a:lnTo>
                    <a:pt x="4573" y="2268"/>
                  </a:lnTo>
                  <a:lnTo>
                    <a:pt x="4573" y="2304"/>
                  </a:lnTo>
                  <a:lnTo>
                    <a:pt x="4569" y="2304"/>
                  </a:lnTo>
                  <a:lnTo>
                    <a:pt x="4569" y="2313"/>
                  </a:lnTo>
                  <a:lnTo>
                    <a:pt x="4560" y="2317"/>
                  </a:lnTo>
                  <a:lnTo>
                    <a:pt x="4560" y="2324"/>
                  </a:lnTo>
                  <a:lnTo>
                    <a:pt x="4557" y="2324"/>
                  </a:lnTo>
                  <a:lnTo>
                    <a:pt x="4557" y="2340"/>
                  </a:lnTo>
                  <a:lnTo>
                    <a:pt x="4553" y="2340"/>
                  </a:lnTo>
                  <a:lnTo>
                    <a:pt x="4553" y="2344"/>
                  </a:lnTo>
                  <a:lnTo>
                    <a:pt x="4526" y="2344"/>
                  </a:lnTo>
                  <a:lnTo>
                    <a:pt x="4513" y="2335"/>
                  </a:lnTo>
                  <a:lnTo>
                    <a:pt x="4497" y="2328"/>
                  </a:lnTo>
                  <a:lnTo>
                    <a:pt x="4480" y="2324"/>
                  </a:lnTo>
                  <a:lnTo>
                    <a:pt x="4478" y="2317"/>
                  </a:lnTo>
                  <a:lnTo>
                    <a:pt x="4477" y="2313"/>
                  </a:lnTo>
                  <a:lnTo>
                    <a:pt x="4473" y="2309"/>
                  </a:lnTo>
                  <a:lnTo>
                    <a:pt x="4469" y="2304"/>
                  </a:lnTo>
                  <a:lnTo>
                    <a:pt x="4466" y="2304"/>
                  </a:lnTo>
                  <a:lnTo>
                    <a:pt x="4462" y="2295"/>
                  </a:lnTo>
                  <a:lnTo>
                    <a:pt x="4460" y="2282"/>
                  </a:lnTo>
                  <a:lnTo>
                    <a:pt x="4460" y="2268"/>
                  </a:lnTo>
                  <a:lnTo>
                    <a:pt x="4453" y="2268"/>
                  </a:lnTo>
                  <a:lnTo>
                    <a:pt x="4455" y="2246"/>
                  </a:lnTo>
                  <a:lnTo>
                    <a:pt x="4460" y="2228"/>
                  </a:lnTo>
                  <a:lnTo>
                    <a:pt x="4473" y="2220"/>
                  </a:lnTo>
                  <a:lnTo>
                    <a:pt x="4473" y="2211"/>
                  </a:lnTo>
                  <a:lnTo>
                    <a:pt x="4477" y="2211"/>
                  </a:lnTo>
                  <a:lnTo>
                    <a:pt x="4477" y="2197"/>
                  </a:lnTo>
                  <a:lnTo>
                    <a:pt x="4486" y="2191"/>
                  </a:lnTo>
                  <a:lnTo>
                    <a:pt x="4486" y="2173"/>
                  </a:lnTo>
                  <a:lnTo>
                    <a:pt x="4489" y="2173"/>
                  </a:lnTo>
                  <a:lnTo>
                    <a:pt x="4489" y="2160"/>
                  </a:lnTo>
                  <a:lnTo>
                    <a:pt x="4493" y="2160"/>
                  </a:lnTo>
                  <a:lnTo>
                    <a:pt x="4493" y="2153"/>
                  </a:lnTo>
                  <a:lnTo>
                    <a:pt x="4497" y="2153"/>
                  </a:lnTo>
                  <a:lnTo>
                    <a:pt x="4497" y="2137"/>
                  </a:lnTo>
                  <a:lnTo>
                    <a:pt x="4513" y="2124"/>
                  </a:lnTo>
                  <a:lnTo>
                    <a:pt x="4517" y="2117"/>
                  </a:lnTo>
                  <a:lnTo>
                    <a:pt x="4529" y="2117"/>
                  </a:lnTo>
                  <a:lnTo>
                    <a:pt x="4529" y="2111"/>
                  </a:lnTo>
                  <a:lnTo>
                    <a:pt x="4533" y="2111"/>
                  </a:lnTo>
                  <a:lnTo>
                    <a:pt x="4533" y="2108"/>
                  </a:lnTo>
                  <a:lnTo>
                    <a:pt x="4520" y="2108"/>
                  </a:lnTo>
                  <a:lnTo>
                    <a:pt x="4513" y="2115"/>
                  </a:lnTo>
                  <a:lnTo>
                    <a:pt x="4504" y="2118"/>
                  </a:lnTo>
                  <a:lnTo>
                    <a:pt x="4489" y="2120"/>
                  </a:lnTo>
                  <a:lnTo>
                    <a:pt x="4486" y="2088"/>
                  </a:lnTo>
                  <a:lnTo>
                    <a:pt x="4473" y="2093"/>
                  </a:lnTo>
                  <a:lnTo>
                    <a:pt x="4473" y="2117"/>
                  </a:lnTo>
                  <a:lnTo>
                    <a:pt x="4466" y="2120"/>
                  </a:lnTo>
                  <a:lnTo>
                    <a:pt x="4458" y="2135"/>
                  </a:lnTo>
                  <a:lnTo>
                    <a:pt x="4453" y="2153"/>
                  </a:lnTo>
                  <a:lnTo>
                    <a:pt x="4448" y="2169"/>
                  </a:lnTo>
                  <a:lnTo>
                    <a:pt x="4440" y="2186"/>
                  </a:lnTo>
                  <a:lnTo>
                    <a:pt x="4431" y="2197"/>
                  </a:lnTo>
                  <a:lnTo>
                    <a:pt x="4417" y="2204"/>
                  </a:lnTo>
                  <a:lnTo>
                    <a:pt x="4413" y="2213"/>
                  </a:lnTo>
                  <a:lnTo>
                    <a:pt x="4406" y="2226"/>
                  </a:lnTo>
                  <a:lnTo>
                    <a:pt x="4398" y="2237"/>
                  </a:lnTo>
                  <a:lnTo>
                    <a:pt x="4393" y="2244"/>
                  </a:lnTo>
                  <a:lnTo>
                    <a:pt x="4386" y="2244"/>
                  </a:lnTo>
                  <a:lnTo>
                    <a:pt x="4380" y="2251"/>
                  </a:lnTo>
                  <a:lnTo>
                    <a:pt x="4369" y="2251"/>
                  </a:lnTo>
                  <a:lnTo>
                    <a:pt x="4364" y="2255"/>
                  </a:lnTo>
                  <a:lnTo>
                    <a:pt x="4362" y="2257"/>
                  </a:lnTo>
                  <a:lnTo>
                    <a:pt x="4362" y="2260"/>
                  </a:lnTo>
                  <a:lnTo>
                    <a:pt x="4362" y="2266"/>
                  </a:lnTo>
                  <a:lnTo>
                    <a:pt x="4360" y="2271"/>
                  </a:lnTo>
                  <a:lnTo>
                    <a:pt x="4349" y="2275"/>
                  </a:lnTo>
                  <a:lnTo>
                    <a:pt x="4337" y="2278"/>
                  </a:lnTo>
                  <a:lnTo>
                    <a:pt x="4320" y="2280"/>
                  </a:lnTo>
                  <a:lnTo>
                    <a:pt x="4311" y="2266"/>
                  </a:lnTo>
                  <a:lnTo>
                    <a:pt x="4298" y="2257"/>
                  </a:lnTo>
                  <a:lnTo>
                    <a:pt x="4282" y="2251"/>
                  </a:lnTo>
                  <a:lnTo>
                    <a:pt x="4260" y="2248"/>
                  </a:lnTo>
                  <a:lnTo>
                    <a:pt x="4260" y="2242"/>
                  </a:lnTo>
                  <a:lnTo>
                    <a:pt x="4260" y="2238"/>
                  </a:lnTo>
                  <a:lnTo>
                    <a:pt x="4258" y="2235"/>
                  </a:lnTo>
                  <a:lnTo>
                    <a:pt x="4257" y="2233"/>
                  </a:lnTo>
                  <a:lnTo>
                    <a:pt x="4253" y="2233"/>
                  </a:lnTo>
                  <a:lnTo>
                    <a:pt x="4253" y="2224"/>
                  </a:lnTo>
                  <a:lnTo>
                    <a:pt x="4246" y="2220"/>
                  </a:lnTo>
                  <a:lnTo>
                    <a:pt x="4246" y="2211"/>
                  </a:lnTo>
                  <a:lnTo>
                    <a:pt x="4237" y="2208"/>
                  </a:lnTo>
                  <a:lnTo>
                    <a:pt x="4237" y="2200"/>
                  </a:lnTo>
                  <a:lnTo>
                    <a:pt x="4229" y="2197"/>
                  </a:lnTo>
                  <a:lnTo>
                    <a:pt x="4229" y="2188"/>
                  </a:lnTo>
                  <a:lnTo>
                    <a:pt x="4217" y="2180"/>
                  </a:lnTo>
                  <a:lnTo>
                    <a:pt x="4217" y="2173"/>
                  </a:lnTo>
                  <a:lnTo>
                    <a:pt x="4206" y="2164"/>
                  </a:lnTo>
                  <a:lnTo>
                    <a:pt x="4206" y="2153"/>
                  </a:lnTo>
                  <a:lnTo>
                    <a:pt x="4197" y="2148"/>
                  </a:lnTo>
                  <a:lnTo>
                    <a:pt x="4197" y="2140"/>
                  </a:lnTo>
                  <a:lnTo>
                    <a:pt x="4189" y="2137"/>
                  </a:lnTo>
                  <a:lnTo>
                    <a:pt x="4189" y="2131"/>
                  </a:lnTo>
                  <a:lnTo>
                    <a:pt x="4180" y="2131"/>
                  </a:lnTo>
                  <a:lnTo>
                    <a:pt x="4180" y="2128"/>
                  </a:lnTo>
                  <a:lnTo>
                    <a:pt x="4140" y="2137"/>
                  </a:lnTo>
                  <a:lnTo>
                    <a:pt x="4137" y="2148"/>
                  </a:lnTo>
                  <a:lnTo>
                    <a:pt x="4089" y="2157"/>
                  </a:lnTo>
                  <a:lnTo>
                    <a:pt x="4086" y="2184"/>
                  </a:lnTo>
                  <a:lnTo>
                    <a:pt x="4080" y="2184"/>
                  </a:lnTo>
                  <a:lnTo>
                    <a:pt x="4086" y="2268"/>
                  </a:lnTo>
                  <a:lnTo>
                    <a:pt x="4089" y="2268"/>
                  </a:lnTo>
                  <a:lnTo>
                    <a:pt x="4089" y="2280"/>
                  </a:lnTo>
                  <a:lnTo>
                    <a:pt x="4093" y="2280"/>
                  </a:lnTo>
                  <a:lnTo>
                    <a:pt x="4093" y="2293"/>
                  </a:lnTo>
                  <a:lnTo>
                    <a:pt x="4097" y="2293"/>
                  </a:lnTo>
                  <a:lnTo>
                    <a:pt x="4097" y="2313"/>
                  </a:lnTo>
                  <a:lnTo>
                    <a:pt x="4100" y="2313"/>
                  </a:lnTo>
                  <a:lnTo>
                    <a:pt x="4100" y="2324"/>
                  </a:lnTo>
                  <a:lnTo>
                    <a:pt x="4106" y="2324"/>
                  </a:lnTo>
                  <a:lnTo>
                    <a:pt x="4106" y="2337"/>
                  </a:lnTo>
                  <a:lnTo>
                    <a:pt x="4109" y="2337"/>
                  </a:lnTo>
                  <a:lnTo>
                    <a:pt x="4109" y="2357"/>
                  </a:lnTo>
                  <a:lnTo>
                    <a:pt x="4109" y="2357"/>
                  </a:lnTo>
                  <a:lnTo>
                    <a:pt x="4111" y="2358"/>
                  </a:lnTo>
                  <a:lnTo>
                    <a:pt x="4113" y="2360"/>
                  </a:lnTo>
                  <a:lnTo>
                    <a:pt x="4113" y="2364"/>
                  </a:lnTo>
                  <a:lnTo>
                    <a:pt x="4113" y="2368"/>
                  </a:lnTo>
                  <a:lnTo>
                    <a:pt x="4109" y="2368"/>
                  </a:lnTo>
                  <a:lnTo>
                    <a:pt x="4106" y="2397"/>
                  </a:lnTo>
                  <a:lnTo>
                    <a:pt x="4100" y="2397"/>
                  </a:lnTo>
                  <a:lnTo>
                    <a:pt x="4100" y="2411"/>
                  </a:lnTo>
                  <a:lnTo>
                    <a:pt x="4077" y="2433"/>
                  </a:lnTo>
                  <a:lnTo>
                    <a:pt x="4075" y="2442"/>
                  </a:lnTo>
                  <a:lnTo>
                    <a:pt x="4073" y="2455"/>
                  </a:lnTo>
                  <a:lnTo>
                    <a:pt x="4069" y="2464"/>
                  </a:lnTo>
                  <a:lnTo>
                    <a:pt x="4066" y="2468"/>
                  </a:lnTo>
                  <a:lnTo>
                    <a:pt x="4064" y="2469"/>
                  </a:lnTo>
                  <a:lnTo>
                    <a:pt x="4060" y="2469"/>
                  </a:lnTo>
                  <a:lnTo>
                    <a:pt x="4058" y="2469"/>
                  </a:lnTo>
                  <a:lnTo>
                    <a:pt x="4057" y="2471"/>
                  </a:lnTo>
                  <a:lnTo>
                    <a:pt x="4053" y="2471"/>
                  </a:lnTo>
                  <a:lnTo>
                    <a:pt x="4049" y="2480"/>
                  </a:lnTo>
                  <a:lnTo>
                    <a:pt x="4037" y="2480"/>
                  </a:lnTo>
                  <a:lnTo>
                    <a:pt x="4033" y="2488"/>
                  </a:lnTo>
                  <a:lnTo>
                    <a:pt x="4026" y="2488"/>
                  </a:lnTo>
                  <a:lnTo>
                    <a:pt x="4026" y="2493"/>
                  </a:lnTo>
                  <a:lnTo>
                    <a:pt x="4013" y="2493"/>
                  </a:lnTo>
                  <a:lnTo>
                    <a:pt x="4009" y="2500"/>
                  </a:lnTo>
                  <a:lnTo>
                    <a:pt x="3989" y="2504"/>
                  </a:lnTo>
                  <a:lnTo>
                    <a:pt x="3986" y="2513"/>
                  </a:lnTo>
                  <a:lnTo>
                    <a:pt x="3977" y="2513"/>
                  </a:lnTo>
                  <a:lnTo>
                    <a:pt x="3977" y="2517"/>
                  </a:lnTo>
                  <a:lnTo>
                    <a:pt x="3966" y="2517"/>
                  </a:lnTo>
                  <a:lnTo>
                    <a:pt x="3960" y="2524"/>
                  </a:lnTo>
                  <a:lnTo>
                    <a:pt x="3946" y="2528"/>
                  </a:lnTo>
                  <a:lnTo>
                    <a:pt x="3946" y="2531"/>
                  </a:lnTo>
                  <a:lnTo>
                    <a:pt x="3937" y="2531"/>
                  </a:lnTo>
                  <a:lnTo>
                    <a:pt x="3933" y="2540"/>
                  </a:lnTo>
                  <a:lnTo>
                    <a:pt x="3920" y="2540"/>
                  </a:lnTo>
                  <a:lnTo>
                    <a:pt x="3917" y="2548"/>
                  </a:lnTo>
                  <a:lnTo>
                    <a:pt x="3880" y="2548"/>
                  </a:lnTo>
                  <a:lnTo>
                    <a:pt x="3880" y="2564"/>
                  </a:lnTo>
                  <a:lnTo>
                    <a:pt x="3875" y="2568"/>
                  </a:lnTo>
                  <a:lnTo>
                    <a:pt x="3871" y="2571"/>
                  </a:lnTo>
                  <a:lnTo>
                    <a:pt x="3866" y="2575"/>
                  </a:lnTo>
                  <a:lnTo>
                    <a:pt x="3860" y="2578"/>
                  </a:lnTo>
                  <a:lnTo>
                    <a:pt x="3853" y="2580"/>
                  </a:lnTo>
                  <a:lnTo>
                    <a:pt x="3846" y="2602"/>
                  </a:lnTo>
                  <a:lnTo>
                    <a:pt x="3833" y="2618"/>
                  </a:lnTo>
                  <a:lnTo>
                    <a:pt x="3820" y="2637"/>
                  </a:lnTo>
                  <a:lnTo>
                    <a:pt x="3820" y="2644"/>
                  </a:lnTo>
                  <a:lnTo>
                    <a:pt x="3793" y="2668"/>
                  </a:lnTo>
                  <a:lnTo>
                    <a:pt x="3793" y="2677"/>
                  </a:lnTo>
                  <a:lnTo>
                    <a:pt x="3777" y="2684"/>
                  </a:lnTo>
                  <a:lnTo>
                    <a:pt x="3777" y="2691"/>
                  </a:lnTo>
                  <a:lnTo>
                    <a:pt x="3769" y="2697"/>
                  </a:lnTo>
                  <a:lnTo>
                    <a:pt x="3769" y="2700"/>
                  </a:lnTo>
                  <a:lnTo>
                    <a:pt x="3764" y="2704"/>
                  </a:lnTo>
                  <a:lnTo>
                    <a:pt x="3760" y="2704"/>
                  </a:lnTo>
                  <a:lnTo>
                    <a:pt x="3757" y="2706"/>
                  </a:lnTo>
                  <a:lnTo>
                    <a:pt x="3753" y="2706"/>
                  </a:lnTo>
                  <a:lnTo>
                    <a:pt x="3749" y="2708"/>
                  </a:lnTo>
                  <a:lnTo>
                    <a:pt x="3746" y="2711"/>
                  </a:lnTo>
                  <a:lnTo>
                    <a:pt x="3740" y="2717"/>
                  </a:lnTo>
                  <a:lnTo>
                    <a:pt x="3737" y="2717"/>
                  </a:lnTo>
                  <a:lnTo>
                    <a:pt x="3738" y="2718"/>
                  </a:lnTo>
                  <a:lnTo>
                    <a:pt x="3738" y="2724"/>
                  </a:lnTo>
                  <a:lnTo>
                    <a:pt x="3740" y="2728"/>
                  </a:lnTo>
                  <a:lnTo>
                    <a:pt x="3742" y="2733"/>
                  </a:lnTo>
                  <a:lnTo>
                    <a:pt x="3742" y="2738"/>
                  </a:lnTo>
                  <a:lnTo>
                    <a:pt x="3740" y="2744"/>
                  </a:lnTo>
                  <a:lnTo>
                    <a:pt x="3700" y="2751"/>
                  </a:lnTo>
                  <a:lnTo>
                    <a:pt x="3682" y="2762"/>
                  </a:lnTo>
                  <a:lnTo>
                    <a:pt x="3664" y="2775"/>
                  </a:lnTo>
                  <a:lnTo>
                    <a:pt x="3646" y="2788"/>
                  </a:lnTo>
                  <a:lnTo>
                    <a:pt x="3626" y="2797"/>
                  </a:lnTo>
                  <a:lnTo>
                    <a:pt x="3624" y="2802"/>
                  </a:lnTo>
                  <a:lnTo>
                    <a:pt x="3622" y="2806"/>
                  </a:lnTo>
                  <a:lnTo>
                    <a:pt x="3620" y="2808"/>
                  </a:lnTo>
                  <a:lnTo>
                    <a:pt x="3617" y="2811"/>
                  </a:lnTo>
                  <a:lnTo>
                    <a:pt x="3613" y="2811"/>
                  </a:lnTo>
                  <a:lnTo>
                    <a:pt x="3613" y="2820"/>
                  </a:lnTo>
                  <a:lnTo>
                    <a:pt x="3606" y="2824"/>
                  </a:lnTo>
                  <a:lnTo>
                    <a:pt x="3606" y="2831"/>
                  </a:lnTo>
                  <a:lnTo>
                    <a:pt x="3597" y="2837"/>
                  </a:lnTo>
                  <a:lnTo>
                    <a:pt x="3591" y="2849"/>
                  </a:lnTo>
                  <a:lnTo>
                    <a:pt x="3589" y="2868"/>
                  </a:lnTo>
                  <a:lnTo>
                    <a:pt x="3593" y="2868"/>
                  </a:lnTo>
                  <a:lnTo>
                    <a:pt x="3593" y="2873"/>
                  </a:lnTo>
                  <a:lnTo>
                    <a:pt x="3604" y="2869"/>
                  </a:lnTo>
                  <a:lnTo>
                    <a:pt x="3615" y="2868"/>
                  </a:lnTo>
                  <a:lnTo>
                    <a:pt x="3624" y="2869"/>
                  </a:lnTo>
                  <a:lnTo>
                    <a:pt x="3629" y="2880"/>
                  </a:lnTo>
                  <a:lnTo>
                    <a:pt x="3633" y="2886"/>
                  </a:lnTo>
                  <a:lnTo>
                    <a:pt x="3637" y="2891"/>
                  </a:lnTo>
                  <a:lnTo>
                    <a:pt x="3637" y="2898"/>
                  </a:lnTo>
                  <a:lnTo>
                    <a:pt x="3637" y="2908"/>
                  </a:lnTo>
                  <a:lnTo>
                    <a:pt x="3633" y="2911"/>
                  </a:lnTo>
                  <a:lnTo>
                    <a:pt x="3631" y="2915"/>
                  </a:lnTo>
                  <a:lnTo>
                    <a:pt x="3629" y="2917"/>
                  </a:lnTo>
                  <a:lnTo>
                    <a:pt x="3620" y="2917"/>
                  </a:lnTo>
                  <a:lnTo>
                    <a:pt x="3620" y="2920"/>
                  </a:lnTo>
                  <a:lnTo>
                    <a:pt x="3600" y="2924"/>
                  </a:lnTo>
                  <a:lnTo>
                    <a:pt x="3600" y="2928"/>
                  </a:lnTo>
                  <a:lnTo>
                    <a:pt x="3589" y="2928"/>
                  </a:lnTo>
                  <a:lnTo>
                    <a:pt x="3589" y="2933"/>
                  </a:lnTo>
                  <a:lnTo>
                    <a:pt x="3577" y="2940"/>
                  </a:lnTo>
                  <a:lnTo>
                    <a:pt x="3577" y="2948"/>
                  </a:lnTo>
                  <a:lnTo>
                    <a:pt x="3557" y="2964"/>
                  </a:lnTo>
                  <a:lnTo>
                    <a:pt x="3553" y="2971"/>
                  </a:lnTo>
                  <a:lnTo>
                    <a:pt x="3529" y="2971"/>
                  </a:lnTo>
                  <a:lnTo>
                    <a:pt x="3529" y="2977"/>
                  </a:lnTo>
                  <a:lnTo>
                    <a:pt x="3520" y="2977"/>
                  </a:lnTo>
                  <a:lnTo>
                    <a:pt x="3520" y="2980"/>
                  </a:lnTo>
                  <a:lnTo>
                    <a:pt x="3509" y="2980"/>
                  </a:lnTo>
                  <a:lnTo>
                    <a:pt x="3500" y="2993"/>
                  </a:lnTo>
                  <a:lnTo>
                    <a:pt x="3493" y="2993"/>
                  </a:lnTo>
                  <a:lnTo>
                    <a:pt x="3489" y="3000"/>
                  </a:lnTo>
                  <a:lnTo>
                    <a:pt x="3480" y="3000"/>
                  </a:lnTo>
                  <a:lnTo>
                    <a:pt x="3475" y="3009"/>
                  </a:lnTo>
                  <a:lnTo>
                    <a:pt x="3473" y="3022"/>
                  </a:lnTo>
                  <a:lnTo>
                    <a:pt x="3469" y="3031"/>
                  </a:lnTo>
                  <a:lnTo>
                    <a:pt x="3460" y="3037"/>
                  </a:lnTo>
                  <a:lnTo>
                    <a:pt x="3460" y="3044"/>
                  </a:lnTo>
                  <a:lnTo>
                    <a:pt x="3440" y="3060"/>
                  </a:lnTo>
                  <a:lnTo>
                    <a:pt x="3431" y="3071"/>
                  </a:lnTo>
                  <a:lnTo>
                    <a:pt x="3422" y="3080"/>
                  </a:lnTo>
                  <a:lnTo>
                    <a:pt x="3413" y="3088"/>
                  </a:lnTo>
                  <a:lnTo>
                    <a:pt x="3398" y="3091"/>
                  </a:lnTo>
                  <a:lnTo>
                    <a:pt x="3377" y="3091"/>
                  </a:lnTo>
                  <a:lnTo>
                    <a:pt x="3377" y="3060"/>
                  </a:lnTo>
                  <a:lnTo>
                    <a:pt x="3382" y="3057"/>
                  </a:lnTo>
                  <a:lnTo>
                    <a:pt x="3386" y="3055"/>
                  </a:lnTo>
                  <a:lnTo>
                    <a:pt x="3389" y="3053"/>
                  </a:lnTo>
                  <a:lnTo>
                    <a:pt x="3395" y="3049"/>
                  </a:lnTo>
                  <a:lnTo>
                    <a:pt x="3400" y="3048"/>
                  </a:lnTo>
                  <a:lnTo>
                    <a:pt x="3397" y="3024"/>
                  </a:lnTo>
                  <a:lnTo>
                    <a:pt x="3391" y="3004"/>
                  </a:lnTo>
                  <a:lnTo>
                    <a:pt x="3384" y="2982"/>
                  </a:lnTo>
                  <a:lnTo>
                    <a:pt x="3380" y="2957"/>
                  </a:lnTo>
                  <a:lnTo>
                    <a:pt x="3393" y="2951"/>
                  </a:lnTo>
                  <a:lnTo>
                    <a:pt x="3393" y="2948"/>
                  </a:lnTo>
                  <a:lnTo>
                    <a:pt x="3400" y="2948"/>
                  </a:lnTo>
                  <a:lnTo>
                    <a:pt x="3400" y="2944"/>
                  </a:lnTo>
                  <a:lnTo>
                    <a:pt x="3413" y="2937"/>
                  </a:lnTo>
                  <a:lnTo>
                    <a:pt x="3413" y="2928"/>
                  </a:lnTo>
                  <a:lnTo>
                    <a:pt x="3417" y="2928"/>
                  </a:lnTo>
                  <a:lnTo>
                    <a:pt x="3409" y="2884"/>
                  </a:lnTo>
                  <a:lnTo>
                    <a:pt x="3406" y="2884"/>
                  </a:lnTo>
                  <a:lnTo>
                    <a:pt x="3406" y="2873"/>
                  </a:lnTo>
                  <a:lnTo>
                    <a:pt x="3400" y="2873"/>
                  </a:lnTo>
                  <a:lnTo>
                    <a:pt x="3400" y="2777"/>
                  </a:lnTo>
                  <a:lnTo>
                    <a:pt x="3393" y="2773"/>
                  </a:lnTo>
                  <a:lnTo>
                    <a:pt x="3393" y="2768"/>
                  </a:lnTo>
                  <a:lnTo>
                    <a:pt x="3386" y="2764"/>
                  </a:lnTo>
                  <a:lnTo>
                    <a:pt x="3386" y="2757"/>
                  </a:lnTo>
                  <a:lnTo>
                    <a:pt x="3377" y="2751"/>
                  </a:lnTo>
                  <a:lnTo>
                    <a:pt x="3377" y="2728"/>
                  </a:lnTo>
                  <a:lnTo>
                    <a:pt x="3391" y="2729"/>
                  </a:lnTo>
                  <a:lnTo>
                    <a:pt x="3404" y="2733"/>
                  </a:lnTo>
                  <a:lnTo>
                    <a:pt x="3413" y="2737"/>
                  </a:lnTo>
                  <a:lnTo>
                    <a:pt x="3426" y="2740"/>
                  </a:lnTo>
                  <a:lnTo>
                    <a:pt x="3426" y="2744"/>
                  </a:lnTo>
                  <a:lnTo>
                    <a:pt x="3428" y="2746"/>
                  </a:lnTo>
                  <a:lnTo>
                    <a:pt x="3428" y="2748"/>
                  </a:lnTo>
                  <a:lnTo>
                    <a:pt x="3429" y="2749"/>
                  </a:lnTo>
                  <a:lnTo>
                    <a:pt x="3429" y="2751"/>
                  </a:lnTo>
                  <a:lnTo>
                    <a:pt x="3433" y="2751"/>
                  </a:lnTo>
                  <a:lnTo>
                    <a:pt x="3440" y="2757"/>
                  </a:lnTo>
                  <a:lnTo>
                    <a:pt x="3453" y="2760"/>
                  </a:lnTo>
                  <a:lnTo>
                    <a:pt x="3466" y="2760"/>
                  </a:lnTo>
                  <a:lnTo>
                    <a:pt x="3466" y="2757"/>
                  </a:lnTo>
                  <a:lnTo>
                    <a:pt x="3473" y="2757"/>
                  </a:lnTo>
                  <a:lnTo>
                    <a:pt x="3473" y="2751"/>
                  </a:lnTo>
                  <a:lnTo>
                    <a:pt x="3500" y="2751"/>
                  </a:lnTo>
                  <a:lnTo>
                    <a:pt x="3506" y="2717"/>
                  </a:lnTo>
                  <a:lnTo>
                    <a:pt x="3500" y="2713"/>
                  </a:lnTo>
                  <a:lnTo>
                    <a:pt x="3497" y="2711"/>
                  </a:lnTo>
                  <a:lnTo>
                    <a:pt x="3491" y="2709"/>
                  </a:lnTo>
                  <a:lnTo>
                    <a:pt x="3486" y="2708"/>
                  </a:lnTo>
                  <a:lnTo>
                    <a:pt x="3480" y="2691"/>
                  </a:lnTo>
                  <a:lnTo>
                    <a:pt x="3471" y="2688"/>
                  </a:lnTo>
                  <a:lnTo>
                    <a:pt x="3462" y="2684"/>
                  </a:lnTo>
                  <a:lnTo>
                    <a:pt x="3453" y="2680"/>
                  </a:lnTo>
                  <a:lnTo>
                    <a:pt x="3453" y="2677"/>
                  </a:lnTo>
                  <a:lnTo>
                    <a:pt x="3437" y="2677"/>
                  </a:lnTo>
                  <a:lnTo>
                    <a:pt x="3420" y="2657"/>
                  </a:lnTo>
                  <a:lnTo>
                    <a:pt x="3413" y="2657"/>
                  </a:lnTo>
                  <a:lnTo>
                    <a:pt x="3413" y="2653"/>
                  </a:lnTo>
                  <a:lnTo>
                    <a:pt x="3406" y="2651"/>
                  </a:lnTo>
                  <a:lnTo>
                    <a:pt x="3400" y="2651"/>
                  </a:lnTo>
                  <a:lnTo>
                    <a:pt x="3395" y="2653"/>
                  </a:lnTo>
                  <a:lnTo>
                    <a:pt x="3389" y="2655"/>
                  </a:lnTo>
                  <a:lnTo>
                    <a:pt x="3386" y="2657"/>
                  </a:lnTo>
                  <a:lnTo>
                    <a:pt x="3333" y="2657"/>
                  </a:lnTo>
                  <a:lnTo>
                    <a:pt x="3333" y="2660"/>
                  </a:lnTo>
                  <a:lnTo>
                    <a:pt x="3309" y="2660"/>
                  </a:lnTo>
                  <a:lnTo>
                    <a:pt x="3309" y="2664"/>
                  </a:lnTo>
                  <a:lnTo>
                    <a:pt x="3293" y="2664"/>
                  </a:lnTo>
                  <a:lnTo>
                    <a:pt x="3293" y="2668"/>
                  </a:lnTo>
                  <a:lnTo>
                    <a:pt x="3277" y="2668"/>
                  </a:lnTo>
                  <a:lnTo>
                    <a:pt x="3277" y="2671"/>
                  </a:lnTo>
                  <a:lnTo>
                    <a:pt x="3253" y="2671"/>
                  </a:lnTo>
                  <a:lnTo>
                    <a:pt x="3244" y="2675"/>
                  </a:lnTo>
                  <a:lnTo>
                    <a:pt x="3226" y="2677"/>
                  </a:lnTo>
                  <a:lnTo>
                    <a:pt x="3206" y="2680"/>
                  </a:lnTo>
                  <a:lnTo>
                    <a:pt x="3184" y="2682"/>
                  </a:lnTo>
                  <a:lnTo>
                    <a:pt x="3166" y="2682"/>
                  </a:lnTo>
                  <a:lnTo>
                    <a:pt x="3153" y="2680"/>
                  </a:lnTo>
                  <a:lnTo>
                    <a:pt x="3149" y="2671"/>
                  </a:lnTo>
                  <a:lnTo>
                    <a:pt x="3140" y="2671"/>
                  </a:lnTo>
                  <a:lnTo>
                    <a:pt x="3140" y="2668"/>
                  </a:lnTo>
                  <a:lnTo>
                    <a:pt x="3129" y="2664"/>
                  </a:lnTo>
                  <a:lnTo>
                    <a:pt x="3129" y="2653"/>
                  </a:lnTo>
                  <a:lnTo>
                    <a:pt x="3124" y="2649"/>
                  </a:lnTo>
                  <a:lnTo>
                    <a:pt x="3122" y="2646"/>
                  </a:lnTo>
                  <a:lnTo>
                    <a:pt x="3120" y="2642"/>
                  </a:lnTo>
                  <a:lnTo>
                    <a:pt x="3118" y="2638"/>
                  </a:lnTo>
                  <a:lnTo>
                    <a:pt x="3117" y="2637"/>
                  </a:lnTo>
                  <a:lnTo>
                    <a:pt x="3113" y="2635"/>
                  </a:lnTo>
                  <a:lnTo>
                    <a:pt x="3109" y="2635"/>
                  </a:lnTo>
                  <a:lnTo>
                    <a:pt x="3106" y="2635"/>
                  </a:lnTo>
                  <a:lnTo>
                    <a:pt x="3104" y="2635"/>
                  </a:lnTo>
                  <a:lnTo>
                    <a:pt x="3100" y="2633"/>
                  </a:lnTo>
                  <a:lnTo>
                    <a:pt x="3100" y="2620"/>
                  </a:lnTo>
                  <a:lnTo>
                    <a:pt x="3097" y="2620"/>
                  </a:lnTo>
                  <a:lnTo>
                    <a:pt x="3097" y="2608"/>
                  </a:lnTo>
                  <a:lnTo>
                    <a:pt x="3089" y="2604"/>
                  </a:lnTo>
                  <a:lnTo>
                    <a:pt x="3089" y="2597"/>
                  </a:lnTo>
                  <a:lnTo>
                    <a:pt x="3069" y="2584"/>
                  </a:lnTo>
                  <a:lnTo>
                    <a:pt x="3053" y="2540"/>
                  </a:lnTo>
                  <a:lnTo>
                    <a:pt x="3040" y="2544"/>
                  </a:lnTo>
                  <a:lnTo>
                    <a:pt x="3040" y="2548"/>
                  </a:lnTo>
                  <a:lnTo>
                    <a:pt x="3033" y="2548"/>
                  </a:lnTo>
                  <a:lnTo>
                    <a:pt x="3033" y="2551"/>
                  </a:lnTo>
                  <a:lnTo>
                    <a:pt x="2989" y="2551"/>
                  </a:lnTo>
                  <a:lnTo>
                    <a:pt x="2978" y="2537"/>
                  </a:lnTo>
                  <a:lnTo>
                    <a:pt x="2964" y="2522"/>
                  </a:lnTo>
                  <a:lnTo>
                    <a:pt x="2951" y="2509"/>
                  </a:lnTo>
                  <a:lnTo>
                    <a:pt x="2940" y="2493"/>
                  </a:lnTo>
                  <a:lnTo>
                    <a:pt x="2929" y="2493"/>
                  </a:lnTo>
                  <a:lnTo>
                    <a:pt x="2929" y="2488"/>
                  </a:lnTo>
                  <a:lnTo>
                    <a:pt x="2926" y="2488"/>
                  </a:lnTo>
                  <a:lnTo>
                    <a:pt x="2926" y="2493"/>
                  </a:lnTo>
                  <a:lnTo>
                    <a:pt x="2900" y="2493"/>
                  </a:lnTo>
                  <a:lnTo>
                    <a:pt x="2900" y="2513"/>
                  </a:lnTo>
                  <a:lnTo>
                    <a:pt x="2877" y="2513"/>
                  </a:lnTo>
                  <a:lnTo>
                    <a:pt x="2877" y="2508"/>
                  </a:lnTo>
                  <a:lnTo>
                    <a:pt x="2875" y="2506"/>
                  </a:lnTo>
                  <a:lnTo>
                    <a:pt x="2875" y="2504"/>
                  </a:lnTo>
                  <a:lnTo>
                    <a:pt x="2873" y="2504"/>
                  </a:lnTo>
                  <a:lnTo>
                    <a:pt x="2871" y="2502"/>
                  </a:lnTo>
                  <a:lnTo>
                    <a:pt x="2869" y="2500"/>
                  </a:lnTo>
                  <a:lnTo>
                    <a:pt x="2858" y="2495"/>
                  </a:lnTo>
                  <a:lnTo>
                    <a:pt x="2842" y="2491"/>
                  </a:lnTo>
                  <a:lnTo>
                    <a:pt x="2826" y="2493"/>
                  </a:lnTo>
                  <a:lnTo>
                    <a:pt x="2817" y="2537"/>
                  </a:lnTo>
                  <a:lnTo>
                    <a:pt x="2806" y="2537"/>
                  </a:lnTo>
                  <a:lnTo>
                    <a:pt x="2806" y="2540"/>
                  </a:lnTo>
                  <a:lnTo>
                    <a:pt x="2802" y="2544"/>
                  </a:lnTo>
                  <a:lnTo>
                    <a:pt x="2800" y="2546"/>
                  </a:lnTo>
                  <a:lnTo>
                    <a:pt x="2798" y="2551"/>
                  </a:lnTo>
                  <a:lnTo>
                    <a:pt x="2797" y="2557"/>
                  </a:lnTo>
                  <a:lnTo>
                    <a:pt x="2777" y="2557"/>
                  </a:lnTo>
                  <a:lnTo>
                    <a:pt x="2771" y="2580"/>
                  </a:lnTo>
                  <a:lnTo>
                    <a:pt x="2762" y="2597"/>
                  </a:lnTo>
                  <a:lnTo>
                    <a:pt x="2749" y="2611"/>
                  </a:lnTo>
                  <a:lnTo>
                    <a:pt x="2746" y="2620"/>
                  </a:lnTo>
                  <a:lnTo>
                    <a:pt x="2733" y="2620"/>
                  </a:lnTo>
                  <a:lnTo>
                    <a:pt x="2729" y="2628"/>
                  </a:lnTo>
                  <a:lnTo>
                    <a:pt x="2660" y="2633"/>
                  </a:lnTo>
                  <a:lnTo>
                    <a:pt x="2657" y="2640"/>
                  </a:lnTo>
                  <a:lnTo>
                    <a:pt x="2609" y="2644"/>
                  </a:lnTo>
                  <a:lnTo>
                    <a:pt x="2609" y="2640"/>
                  </a:lnTo>
                  <a:lnTo>
                    <a:pt x="2600" y="2640"/>
                  </a:lnTo>
                  <a:lnTo>
                    <a:pt x="2600" y="2637"/>
                  </a:lnTo>
                  <a:lnTo>
                    <a:pt x="2589" y="2637"/>
                  </a:lnTo>
                  <a:lnTo>
                    <a:pt x="2586" y="2628"/>
                  </a:lnTo>
                  <a:lnTo>
                    <a:pt x="2573" y="2628"/>
                  </a:lnTo>
                  <a:lnTo>
                    <a:pt x="2573" y="2624"/>
                  </a:lnTo>
                  <a:lnTo>
                    <a:pt x="2566" y="2624"/>
                  </a:lnTo>
                  <a:lnTo>
                    <a:pt x="2566" y="2620"/>
                  </a:lnTo>
                  <a:lnTo>
                    <a:pt x="2549" y="2620"/>
                  </a:lnTo>
                  <a:lnTo>
                    <a:pt x="2549" y="2617"/>
                  </a:lnTo>
                  <a:lnTo>
                    <a:pt x="2537" y="2617"/>
                  </a:lnTo>
                  <a:lnTo>
                    <a:pt x="2537" y="2611"/>
                  </a:lnTo>
                  <a:lnTo>
                    <a:pt x="2520" y="2611"/>
                  </a:lnTo>
                  <a:lnTo>
                    <a:pt x="2520" y="2608"/>
                  </a:lnTo>
                  <a:lnTo>
                    <a:pt x="2508" y="2608"/>
                  </a:lnTo>
                  <a:lnTo>
                    <a:pt x="2495" y="2611"/>
                  </a:lnTo>
                  <a:lnTo>
                    <a:pt x="2486" y="2617"/>
                  </a:lnTo>
                  <a:lnTo>
                    <a:pt x="2477" y="2620"/>
                  </a:lnTo>
                  <a:lnTo>
                    <a:pt x="2464" y="2620"/>
                  </a:lnTo>
                  <a:lnTo>
                    <a:pt x="2446" y="2618"/>
                  </a:lnTo>
                  <a:lnTo>
                    <a:pt x="2428" y="2615"/>
                  </a:lnTo>
                  <a:lnTo>
                    <a:pt x="2409" y="2611"/>
                  </a:lnTo>
                  <a:lnTo>
                    <a:pt x="2397" y="2608"/>
                  </a:lnTo>
                  <a:lnTo>
                    <a:pt x="2397" y="2600"/>
                  </a:lnTo>
                  <a:lnTo>
                    <a:pt x="2393" y="2598"/>
                  </a:lnTo>
                  <a:lnTo>
                    <a:pt x="2389" y="2597"/>
                  </a:lnTo>
                  <a:lnTo>
                    <a:pt x="2388" y="2597"/>
                  </a:lnTo>
                  <a:lnTo>
                    <a:pt x="2386" y="2595"/>
                  </a:lnTo>
                  <a:lnTo>
                    <a:pt x="2386" y="2593"/>
                  </a:lnTo>
                  <a:lnTo>
                    <a:pt x="2384" y="2591"/>
                  </a:lnTo>
                  <a:lnTo>
                    <a:pt x="2380" y="2588"/>
                  </a:lnTo>
                  <a:lnTo>
                    <a:pt x="2380" y="2584"/>
                  </a:lnTo>
                  <a:lnTo>
                    <a:pt x="2373" y="2584"/>
                  </a:lnTo>
                  <a:lnTo>
                    <a:pt x="2369" y="2593"/>
                  </a:lnTo>
                  <a:lnTo>
                    <a:pt x="2362" y="2595"/>
                  </a:lnTo>
                  <a:lnTo>
                    <a:pt x="2349" y="2598"/>
                  </a:lnTo>
                  <a:lnTo>
                    <a:pt x="2333" y="2600"/>
                  </a:lnTo>
                  <a:lnTo>
                    <a:pt x="2315" y="2604"/>
                  </a:lnTo>
                  <a:lnTo>
                    <a:pt x="2300" y="2606"/>
                  </a:lnTo>
                  <a:lnTo>
                    <a:pt x="2289" y="2604"/>
                  </a:lnTo>
                  <a:lnTo>
                    <a:pt x="2289" y="2600"/>
                  </a:lnTo>
                  <a:lnTo>
                    <a:pt x="2266" y="2600"/>
                  </a:lnTo>
                  <a:lnTo>
                    <a:pt x="2266" y="2604"/>
                  </a:lnTo>
                  <a:lnTo>
                    <a:pt x="2249" y="2604"/>
                  </a:lnTo>
                  <a:lnTo>
                    <a:pt x="2249" y="2608"/>
                  </a:lnTo>
                  <a:lnTo>
                    <a:pt x="2200" y="2608"/>
                  </a:lnTo>
                  <a:lnTo>
                    <a:pt x="2200" y="2611"/>
                  </a:lnTo>
                  <a:lnTo>
                    <a:pt x="2146" y="2611"/>
                  </a:lnTo>
                  <a:lnTo>
                    <a:pt x="2146" y="2617"/>
                  </a:lnTo>
                  <a:lnTo>
                    <a:pt x="2100" y="2617"/>
                  </a:lnTo>
                  <a:lnTo>
                    <a:pt x="2100" y="2620"/>
                  </a:lnTo>
                  <a:lnTo>
                    <a:pt x="2046" y="2620"/>
                  </a:lnTo>
                  <a:lnTo>
                    <a:pt x="2046" y="2624"/>
                  </a:lnTo>
                  <a:lnTo>
                    <a:pt x="2009" y="2624"/>
                  </a:lnTo>
                  <a:lnTo>
                    <a:pt x="2009" y="2628"/>
                  </a:lnTo>
                  <a:lnTo>
                    <a:pt x="1960" y="2628"/>
                  </a:lnTo>
                  <a:lnTo>
                    <a:pt x="1935" y="2633"/>
                  </a:lnTo>
                  <a:lnTo>
                    <a:pt x="1906" y="2635"/>
                  </a:lnTo>
                  <a:lnTo>
                    <a:pt x="1873" y="2637"/>
                  </a:lnTo>
                  <a:lnTo>
                    <a:pt x="1793" y="2633"/>
                  </a:lnTo>
                  <a:lnTo>
                    <a:pt x="1793" y="2637"/>
                  </a:lnTo>
                  <a:lnTo>
                    <a:pt x="1733" y="2637"/>
                  </a:lnTo>
                  <a:lnTo>
                    <a:pt x="1733" y="2633"/>
                  </a:lnTo>
                  <a:lnTo>
                    <a:pt x="1637" y="2633"/>
                  </a:lnTo>
                  <a:lnTo>
                    <a:pt x="1588" y="2633"/>
                  </a:lnTo>
                  <a:lnTo>
                    <a:pt x="1537" y="2631"/>
                  </a:lnTo>
                  <a:lnTo>
                    <a:pt x="1491" y="2628"/>
                  </a:lnTo>
                  <a:lnTo>
                    <a:pt x="1449" y="2620"/>
                  </a:lnTo>
                  <a:lnTo>
                    <a:pt x="1353" y="2620"/>
                  </a:lnTo>
                  <a:lnTo>
                    <a:pt x="1353" y="2617"/>
                  </a:lnTo>
                  <a:lnTo>
                    <a:pt x="1346" y="2617"/>
                  </a:lnTo>
                  <a:lnTo>
                    <a:pt x="1337" y="2604"/>
                  </a:lnTo>
                  <a:lnTo>
                    <a:pt x="1300" y="2604"/>
                  </a:lnTo>
                  <a:lnTo>
                    <a:pt x="1300" y="2600"/>
                  </a:lnTo>
                  <a:lnTo>
                    <a:pt x="1273" y="2600"/>
                  </a:lnTo>
                  <a:lnTo>
                    <a:pt x="1273" y="2597"/>
                  </a:lnTo>
                  <a:lnTo>
                    <a:pt x="1253" y="2597"/>
                  </a:lnTo>
                  <a:lnTo>
                    <a:pt x="1253" y="2593"/>
                  </a:lnTo>
                  <a:lnTo>
                    <a:pt x="1126" y="2584"/>
                  </a:lnTo>
                  <a:lnTo>
                    <a:pt x="1126" y="2580"/>
                  </a:lnTo>
                  <a:lnTo>
                    <a:pt x="1097" y="2580"/>
                  </a:lnTo>
                  <a:lnTo>
                    <a:pt x="1097" y="2577"/>
                  </a:lnTo>
                  <a:lnTo>
                    <a:pt x="1077" y="2577"/>
                  </a:lnTo>
                  <a:lnTo>
                    <a:pt x="1077" y="2573"/>
                  </a:lnTo>
                  <a:lnTo>
                    <a:pt x="1020" y="2573"/>
                  </a:lnTo>
                  <a:lnTo>
                    <a:pt x="1020" y="2568"/>
                  </a:lnTo>
                  <a:lnTo>
                    <a:pt x="989" y="2568"/>
                  </a:lnTo>
                  <a:lnTo>
                    <a:pt x="989" y="2564"/>
                  </a:lnTo>
                  <a:lnTo>
                    <a:pt x="980" y="2564"/>
                  </a:lnTo>
                  <a:lnTo>
                    <a:pt x="980" y="2560"/>
                  </a:lnTo>
                  <a:lnTo>
                    <a:pt x="953" y="2560"/>
                  </a:lnTo>
                  <a:lnTo>
                    <a:pt x="915" y="2551"/>
                  </a:lnTo>
                  <a:lnTo>
                    <a:pt x="875" y="2542"/>
                  </a:lnTo>
                  <a:lnTo>
                    <a:pt x="837" y="2531"/>
                  </a:lnTo>
                  <a:lnTo>
                    <a:pt x="786" y="2528"/>
                  </a:lnTo>
                  <a:lnTo>
                    <a:pt x="786" y="2524"/>
                  </a:lnTo>
                  <a:lnTo>
                    <a:pt x="773" y="2524"/>
                  </a:lnTo>
                  <a:lnTo>
                    <a:pt x="773" y="2520"/>
                  </a:lnTo>
                  <a:lnTo>
                    <a:pt x="717" y="2513"/>
                  </a:lnTo>
                  <a:lnTo>
                    <a:pt x="717" y="2508"/>
                  </a:lnTo>
                  <a:lnTo>
                    <a:pt x="700" y="2508"/>
                  </a:lnTo>
                  <a:lnTo>
                    <a:pt x="700" y="2504"/>
                  </a:lnTo>
                  <a:lnTo>
                    <a:pt x="689" y="2504"/>
                  </a:lnTo>
                  <a:lnTo>
                    <a:pt x="689" y="2500"/>
                  </a:lnTo>
                  <a:lnTo>
                    <a:pt x="669" y="2500"/>
                  </a:lnTo>
                  <a:lnTo>
                    <a:pt x="669" y="2497"/>
                  </a:lnTo>
                  <a:lnTo>
                    <a:pt x="660" y="2497"/>
                  </a:lnTo>
                  <a:lnTo>
                    <a:pt x="660" y="2493"/>
                  </a:lnTo>
                  <a:lnTo>
                    <a:pt x="649" y="2493"/>
                  </a:lnTo>
                  <a:lnTo>
                    <a:pt x="649" y="2488"/>
                  </a:lnTo>
                  <a:lnTo>
                    <a:pt x="626" y="2488"/>
                  </a:lnTo>
                  <a:lnTo>
                    <a:pt x="626" y="2484"/>
                  </a:lnTo>
                  <a:lnTo>
                    <a:pt x="597" y="2480"/>
                  </a:lnTo>
                  <a:lnTo>
                    <a:pt x="597" y="2477"/>
                  </a:lnTo>
                  <a:lnTo>
                    <a:pt x="586" y="2477"/>
                  </a:lnTo>
                  <a:lnTo>
                    <a:pt x="586" y="2471"/>
                  </a:lnTo>
                  <a:lnTo>
                    <a:pt x="569" y="2471"/>
                  </a:lnTo>
                  <a:lnTo>
                    <a:pt x="569" y="2468"/>
                  </a:lnTo>
                  <a:lnTo>
                    <a:pt x="533" y="2464"/>
                  </a:lnTo>
                  <a:lnTo>
                    <a:pt x="533" y="2460"/>
                  </a:lnTo>
                  <a:lnTo>
                    <a:pt x="517" y="2460"/>
                  </a:lnTo>
                  <a:lnTo>
                    <a:pt x="517" y="2457"/>
                  </a:lnTo>
                  <a:lnTo>
                    <a:pt x="509" y="2457"/>
                  </a:lnTo>
                  <a:lnTo>
                    <a:pt x="509" y="2453"/>
                  </a:lnTo>
                  <a:lnTo>
                    <a:pt x="493" y="2453"/>
                  </a:lnTo>
                  <a:lnTo>
                    <a:pt x="493" y="2448"/>
                  </a:lnTo>
                  <a:lnTo>
                    <a:pt x="477" y="2448"/>
                  </a:lnTo>
                  <a:lnTo>
                    <a:pt x="466" y="2433"/>
                  </a:lnTo>
                  <a:lnTo>
                    <a:pt x="457" y="2428"/>
                  </a:lnTo>
                  <a:lnTo>
                    <a:pt x="457" y="2391"/>
                  </a:lnTo>
                  <a:lnTo>
                    <a:pt x="449" y="2391"/>
                  </a:lnTo>
                  <a:lnTo>
                    <a:pt x="449" y="2353"/>
                  </a:lnTo>
                  <a:lnTo>
                    <a:pt x="420" y="2353"/>
                  </a:lnTo>
                  <a:lnTo>
                    <a:pt x="420" y="2308"/>
                  </a:lnTo>
                  <a:lnTo>
                    <a:pt x="373" y="2300"/>
                  </a:lnTo>
                  <a:lnTo>
                    <a:pt x="373" y="2304"/>
                  </a:lnTo>
                  <a:lnTo>
                    <a:pt x="393" y="2328"/>
                  </a:lnTo>
                  <a:lnTo>
                    <a:pt x="400" y="2331"/>
                  </a:lnTo>
                  <a:lnTo>
                    <a:pt x="400" y="2340"/>
                  </a:lnTo>
                  <a:lnTo>
                    <a:pt x="417" y="2353"/>
                  </a:lnTo>
                  <a:lnTo>
                    <a:pt x="417" y="2380"/>
                  </a:lnTo>
                  <a:lnTo>
                    <a:pt x="424" y="2406"/>
                  </a:lnTo>
                  <a:lnTo>
                    <a:pt x="428" y="2433"/>
                  </a:lnTo>
                  <a:lnTo>
                    <a:pt x="429" y="2464"/>
                  </a:lnTo>
                  <a:lnTo>
                    <a:pt x="377" y="2464"/>
                  </a:lnTo>
                  <a:lnTo>
                    <a:pt x="373" y="2457"/>
                  </a:lnTo>
                  <a:lnTo>
                    <a:pt x="366" y="2457"/>
                  </a:lnTo>
                  <a:lnTo>
                    <a:pt x="366" y="2448"/>
                  </a:lnTo>
                  <a:lnTo>
                    <a:pt x="348" y="2438"/>
                  </a:lnTo>
                  <a:lnTo>
                    <a:pt x="335" y="2426"/>
                  </a:lnTo>
                  <a:lnTo>
                    <a:pt x="320" y="2411"/>
                  </a:lnTo>
                  <a:lnTo>
                    <a:pt x="313" y="2408"/>
                  </a:lnTo>
                  <a:lnTo>
                    <a:pt x="306" y="2368"/>
                  </a:lnTo>
                  <a:lnTo>
                    <a:pt x="280" y="2364"/>
                  </a:lnTo>
                  <a:lnTo>
                    <a:pt x="280" y="2337"/>
                  </a:lnTo>
                  <a:lnTo>
                    <a:pt x="277" y="2337"/>
                  </a:lnTo>
                  <a:lnTo>
                    <a:pt x="269" y="2322"/>
                  </a:lnTo>
                  <a:lnTo>
                    <a:pt x="260" y="2311"/>
                  </a:lnTo>
                  <a:lnTo>
                    <a:pt x="249" y="2300"/>
                  </a:lnTo>
                  <a:lnTo>
                    <a:pt x="240" y="2297"/>
                  </a:lnTo>
                  <a:lnTo>
                    <a:pt x="240" y="2248"/>
                  </a:lnTo>
                  <a:lnTo>
                    <a:pt x="237" y="2246"/>
                  </a:lnTo>
                  <a:lnTo>
                    <a:pt x="233" y="2242"/>
                  </a:lnTo>
                  <a:lnTo>
                    <a:pt x="231" y="2240"/>
                  </a:lnTo>
                  <a:lnTo>
                    <a:pt x="228" y="2237"/>
                  </a:lnTo>
                  <a:lnTo>
                    <a:pt x="224" y="2235"/>
                  </a:lnTo>
                  <a:lnTo>
                    <a:pt x="218" y="2233"/>
                  </a:lnTo>
                  <a:lnTo>
                    <a:pt x="213" y="2233"/>
                  </a:lnTo>
                  <a:lnTo>
                    <a:pt x="213" y="2226"/>
                  </a:lnTo>
                  <a:lnTo>
                    <a:pt x="213" y="2218"/>
                  </a:lnTo>
                  <a:lnTo>
                    <a:pt x="211" y="2215"/>
                  </a:lnTo>
                  <a:lnTo>
                    <a:pt x="209" y="2209"/>
                  </a:lnTo>
                  <a:lnTo>
                    <a:pt x="209" y="2204"/>
                  </a:lnTo>
                  <a:lnTo>
                    <a:pt x="202" y="2202"/>
                  </a:lnTo>
                  <a:lnTo>
                    <a:pt x="197" y="2200"/>
                  </a:lnTo>
                  <a:lnTo>
                    <a:pt x="193" y="2197"/>
                  </a:lnTo>
                  <a:lnTo>
                    <a:pt x="188" y="2195"/>
                  </a:lnTo>
                  <a:lnTo>
                    <a:pt x="180" y="2191"/>
                  </a:lnTo>
                  <a:lnTo>
                    <a:pt x="180" y="2140"/>
                  </a:lnTo>
                  <a:lnTo>
                    <a:pt x="200" y="2137"/>
                  </a:lnTo>
                  <a:lnTo>
                    <a:pt x="200" y="2108"/>
                  </a:lnTo>
                  <a:lnTo>
                    <a:pt x="226" y="2108"/>
                  </a:lnTo>
                  <a:lnTo>
                    <a:pt x="226" y="2060"/>
                  </a:lnTo>
                  <a:lnTo>
                    <a:pt x="233" y="2060"/>
                  </a:lnTo>
                  <a:lnTo>
                    <a:pt x="235" y="2057"/>
                  </a:lnTo>
                  <a:lnTo>
                    <a:pt x="237" y="2055"/>
                  </a:lnTo>
                  <a:lnTo>
                    <a:pt x="238" y="2051"/>
                  </a:lnTo>
                  <a:lnTo>
                    <a:pt x="240" y="2049"/>
                  </a:lnTo>
                  <a:lnTo>
                    <a:pt x="240" y="2044"/>
                  </a:lnTo>
                  <a:lnTo>
                    <a:pt x="237" y="2033"/>
                  </a:lnTo>
                  <a:lnTo>
                    <a:pt x="235" y="2020"/>
                  </a:lnTo>
                  <a:lnTo>
                    <a:pt x="238" y="2004"/>
                  </a:lnTo>
                  <a:lnTo>
                    <a:pt x="242" y="1989"/>
                  </a:lnTo>
                  <a:lnTo>
                    <a:pt x="246" y="1977"/>
                  </a:lnTo>
                  <a:lnTo>
                    <a:pt x="249" y="1968"/>
                  </a:lnTo>
                  <a:lnTo>
                    <a:pt x="246" y="1966"/>
                  </a:lnTo>
                  <a:lnTo>
                    <a:pt x="244" y="1964"/>
                  </a:lnTo>
                  <a:lnTo>
                    <a:pt x="242" y="1962"/>
                  </a:lnTo>
                  <a:lnTo>
                    <a:pt x="242" y="1960"/>
                  </a:lnTo>
                  <a:lnTo>
                    <a:pt x="244" y="1960"/>
                  </a:lnTo>
                  <a:lnTo>
                    <a:pt x="244" y="1958"/>
                  </a:lnTo>
                  <a:lnTo>
                    <a:pt x="242" y="1955"/>
                  </a:lnTo>
                  <a:lnTo>
                    <a:pt x="240" y="1953"/>
                  </a:lnTo>
                  <a:lnTo>
                    <a:pt x="237" y="1953"/>
                  </a:lnTo>
                  <a:lnTo>
                    <a:pt x="229" y="1940"/>
                  </a:lnTo>
                  <a:lnTo>
                    <a:pt x="217" y="1937"/>
                  </a:lnTo>
                  <a:lnTo>
                    <a:pt x="213" y="1926"/>
                  </a:lnTo>
                  <a:lnTo>
                    <a:pt x="211" y="1906"/>
                  </a:lnTo>
                  <a:lnTo>
                    <a:pt x="209" y="1882"/>
                  </a:lnTo>
                  <a:lnTo>
                    <a:pt x="208" y="1860"/>
                  </a:lnTo>
                  <a:lnTo>
                    <a:pt x="209" y="1844"/>
                  </a:lnTo>
                  <a:lnTo>
                    <a:pt x="211" y="1840"/>
                  </a:lnTo>
                  <a:lnTo>
                    <a:pt x="213" y="1837"/>
                  </a:lnTo>
                  <a:lnTo>
                    <a:pt x="215" y="1833"/>
                  </a:lnTo>
                  <a:lnTo>
                    <a:pt x="217" y="1829"/>
                  </a:lnTo>
                  <a:lnTo>
                    <a:pt x="218" y="1826"/>
                  </a:lnTo>
                  <a:lnTo>
                    <a:pt x="217" y="1820"/>
                  </a:lnTo>
                  <a:lnTo>
                    <a:pt x="209" y="1817"/>
                  </a:lnTo>
                  <a:lnTo>
                    <a:pt x="209" y="1800"/>
                  </a:lnTo>
                  <a:lnTo>
                    <a:pt x="206" y="1800"/>
                  </a:lnTo>
                  <a:lnTo>
                    <a:pt x="200" y="1771"/>
                  </a:lnTo>
                  <a:lnTo>
                    <a:pt x="197" y="1771"/>
                  </a:lnTo>
                  <a:lnTo>
                    <a:pt x="197" y="1744"/>
                  </a:lnTo>
                  <a:lnTo>
                    <a:pt x="200" y="1744"/>
                  </a:lnTo>
                  <a:lnTo>
                    <a:pt x="200" y="1740"/>
                  </a:lnTo>
                  <a:lnTo>
                    <a:pt x="198" y="1724"/>
                  </a:lnTo>
                  <a:lnTo>
                    <a:pt x="195" y="1704"/>
                  </a:lnTo>
                  <a:lnTo>
                    <a:pt x="197" y="1684"/>
                  </a:lnTo>
                  <a:lnTo>
                    <a:pt x="200" y="1684"/>
                  </a:lnTo>
                  <a:lnTo>
                    <a:pt x="206" y="1664"/>
                  </a:lnTo>
                  <a:lnTo>
                    <a:pt x="220" y="1664"/>
                  </a:lnTo>
                  <a:lnTo>
                    <a:pt x="222" y="1662"/>
                  </a:lnTo>
                  <a:lnTo>
                    <a:pt x="224" y="1660"/>
                  </a:lnTo>
                  <a:lnTo>
                    <a:pt x="226" y="1657"/>
                  </a:lnTo>
                  <a:lnTo>
                    <a:pt x="229" y="1651"/>
                  </a:lnTo>
                  <a:lnTo>
                    <a:pt x="231" y="1648"/>
                  </a:lnTo>
                  <a:lnTo>
                    <a:pt x="235" y="1644"/>
                  </a:lnTo>
                  <a:lnTo>
                    <a:pt x="237" y="1642"/>
                  </a:lnTo>
                  <a:lnTo>
                    <a:pt x="237" y="1640"/>
                  </a:lnTo>
                  <a:lnTo>
                    <a:pt x="249" y="1640"/>
                  </a:lnTo>
                  <a:lnTo>
                    <a:pt x="253" y="1631"/>
                  </a:lnTo>
                  <a:lnTo>
                    <a:pt x="257" y="1631"/>
                  </a:lnTo>
                  <a:lnTo>
                    <a:pt x="257" y="1624"/>
                  </a:lnTo>
                  <a:lnTo>
                    <a:pt x="260" y="1624"/>
                  </a:lnTo>
                  <a:lnTo>
                    <a:pt x="260" y="1617"/>
                  </a:lnTo>
                  <a:lnTo>
                    <a:pt x="266" y="1617"/>
                  </a:lnTo>
                  <a:lnTo>
                    <a:pt x="266" y="1604"/>
                  </a:lnTo>
                  <a:lnTo>
                    <a:pt x="269" y="1604"/>
                  </a:lnTo>
                  <a:lnTo>
                    <a:pt x="269" y="1593"/>
                  </a:lnTo>
                  <a:lnTo>
                    <a:pt x="277" y="1588"/>
                  </a:lnTo>
                  <a:lnTo>
                    <a:pt x="280" y="1564"/>
                  </a:lnTo>
                  <a:lnTo>
                    <a:pt x="277" y="1560"/>
                  </a:lnTo>
                  <a:lnTo>
                    <a:pt x="273" y="1558"/>
                  </a:lnTo>
                  <a:lnTo>
                    <a:pt x="271" y="1555"/>
                  </a:lnTo>
                  <a:lnTo>
                    <a:pt x="271" y="1551"/>
                  </a:lnTo>
                  <a:lnTo>
                    <a:pt x="269" y="1549"/>
                  </a:lnTo>
                  <a:lnTo>
                    <a:pt x="268" y="1544"/>
                  </a:lnTo>
                  <a:lnTo>
                    <a:pt x="266" y="1540"/>
                  </a:lnTo>
                  <a:lnTo>
                    <a:pt x="249" y="1528"/>
                  </a:lnTo>
                  <a:lnTo>
                    <a:pt x="249" y="1520"/>
                  </a:lnTo>
                  <a:lnTo>
                    <a:pt x="233" y="1508"/>
                  </a:lnTo>
                  <a:lnTo>
                    <a:pt x="233" y="1500"/>
                  </a:lnTo>
                  <a:lnTo>
                    <a:pt x="220" y="1491"/>
                  </a:lnTo>
                  <a:lnTo>
                    <a:pt x="220" y="1388"/>
                  </a:lnTo>
                  <a:lnTo>
                    <a:pt x="224" y="1378"/>
                  </a:lnTo>
                  <a:lnTo>
                    <a:pt x="224" y="1362"/>
                  </a:lnTo>
                  <a:lnTo>
                    <a:pt x="222" y="1344"/>
                  </a:lnTo>
                  <a:lnTo>
                    <a:pt x="222" y="1324"/>
                  </a:lnTo>
                  <a:lnTo>
                    <a:pt x="220" y="1308"/>
                  </a:lnTo>
                  <a:lnTo>
                    <a:pt x="217" y="1233"/>
                  </a:lnTo>
                  <a:lnTo>
                    <a:pt x="213" y="1233"/>
                  </a:lnTo>
                  <a:lnTo>
                    <a:pt x="213" y="1224"/>
                  </a:lnTo>
                  <a:lnTo>
                    <a:pt x="206" y="1220"/>
                  </a:lnTo>
                  <a:lnTo>
                    <a:pt x="206" y="1200"/>
                  </a:lnTo>
                  <a:lnTo>
                    <a:pt x="200" y="1200"/>
                  </a:lnTo>
                  <a:lnTo>
                    <a:pt x="200" y="1173"/>
                  </a:lnTo>
                  <a:lnTo>
                    <a:pt x="206" y="1173"/>
                  </a:lnTo>
                  <a:lnTo>
                    <a:pt x="208" y="1148"/>
                  </a:lnTo>
                  <a:lnTo>
                    <a:pt x="202" y="1126"/>
                  </a:lnTo>
                  <a:lnTo>
                    <a:pt x="197" y="1108"/>
                  </a:lnTo>
                  <a:lnTo>
                    <a:pt x="182" y="1104"/>
                  </a:lnTo>
                  <a:lnTo>
                    <a:pt x="166" y="1104"/>
                  </a:lnTo>
                  <a:lnTo>
                    <a:pt x="155" y="1115"/>
                  </a:lnTo>
                  <a:lnTo>
                    <a:pt x="140" y="1120"/>
                  </a:lnTo>
                  <a:lnTo>
                    <a:pt x="122" y="1124"/>
                  </a:lnTo>
                  <a:lnTo>
                    <a:pt x="104" y="1122"/>
                  </a:lnTo>
                  <a:lnTo>
                    <a:pt x="84" y="1122"/>
                  </a:lnTo>
                  <a:lnTo>
                    <a:pt x="66" y="1120"/>
                  </a:lnTo>
                  <a:lnTo>
                    <a:pt x="66" y="1044"/>
                  </a:lnTo>
                  <a:lnTo>
                    <a:pt x="60" y="1044"/>
                  </a:lnTo>
                  <a:lnTo>
                    <a:pt x="60" y="1033"/>
                  </a:lnTo>
                  <a:lnTo>
                    <a:pt x="57" y="1033"/>
                  </a:lnTo>
                  <a:lnTo>
                    <a:pt x="57" y="1024"/>
                  </a:lnTo>
                  <a:lnTo>
                    <a:pt x="53" y="1024"/>
                  </a:lnTo>
                  <a:lnTo>
                    <a:pt x="53" y="980"/>
                  </a:lnTo>
                  <a:lnTo>
                    <a:pt x="66" y="980"/>
                  </a:lnTo>
                  <a:lnTo>
                    <a:pt x="66" y="951"/>
                  </a:lnTo>
                  <a:lnTo>
                    <a:pt x="53" y="948"/>
                  </a:lnTo>
                  <a:lnTo>
                    <a:pt x="53" y="944"/>
                  </a:lnTo>
                  <a:lnTo>
                    <a:pt x="46" y="944"/>
                  </a:lnTo>
                  <a:lnTo>
                    <a:pt x="46" y="940"/>
                  </a:lnTo>
                  <a:lnTo>
                    <a:pt x="37" y="940"/>
                  </a:lnTo>
                  <a:lnTo>
                    <a:pt x="29" y="928"/>
                  </a:lnTo>
                  <a:lnTo>
                    <a:pt x="20" y="928"/>
                  </a:lnTo>
                  <a:lnTo>
                    <a:pt x="20" y="924"/>
                  </a:lnTo>
                  <a:lnTo>
                    <a:pt x="17" y="922"/>
                  </a:lnTo>
                  <a:lnTo>
                    <a:pt x="13" y="922"/>
                  </a:lnTo>
                  <a:lnTo>
                    <a:pt x="8" y="920"/>
                  </a:lnTo>
                  <a:lnTo>
                    <a:pt x="4" y="918"/>
                  </a:lnTo>
                  <a:lnTo>
                    <a:pt x="0" y="917"/>
                  </a:lnTo>
                  <a:lnTo>
                    <a:pt x="0" y="888"/>
                  </a:lnTo>
                  <a:lnTo>
                    <a:pt x="6" y="888"/>
                  </a:lnTo>
                  <a:lnTo>
                    <a:pt x="6" y="877"/>
                  </a:lnTo>
                  <a:lnTo>
                    <a:pt x="13" y="871"/>
                  </a:lnTo>
                  <a:lnTo>
                    <a:pt x="13" y="864"/>
                  </a:lnTo>
                  <a:lnTo>
                    <a:pt x="26" y="857"/>
                  </a:lnTo>
                  <a:lnTo>
                    <a:pt x="26" y="844"/>
                  </a:lnTo>
                  <a:lnTo>
                    <a:pt x="33" y="840"/>
                  </a:lnTo>
                  <a:lnTo>
                    <a:pt x="37" y="828"/>
                  </a:lnTo>
                  <a:lnTo>
                    <a:pt x="49" y="820"/>
                  </a:lnTo>
                  <a:lnTo>
                    <a:pt x="53" y="804"/>
                  </a:lnTo>
                  <a:lnTo>
                    <a:pt x="69" y="791"/>
                  </a:lnTo>
                  <a:lnTo>
                    <a:pt x="69" y="784"/>
                  </a:lnTo>
                  <a:lnTo>
                    <a:pt x="77" y="780"/>
                  </a:lnTo>
                  <a:lnTo>
                    <a:pt x="80" y="764"/>
                  </a:lnTo>
                  <a:lnTo>
                    <a:pt x="89" y="760"/>
                  </a:lnTo>
                  <a:lnTo>
                    <a:pt x="93" y="748"/>
                  </a:lnTo>
                  <a:lnTo>
                    <a:pt x="106" y="740"/>
                  </a:lnTo>
                  <a:lnTo>
                    <a:pt x="106" y="731"/>
                  </a:lnTo>
                  <a:lnTo>
                    <a:pt x="113" y="728"/>
                  </a:lnTo>
                  <a:lnTo>
                    <a:pt x="117" y="711"/>
                  </a:lnTo>
                  <a:lnTo>
                    <a:pt x="129" y="704"/>
                  </a:lnTo>
                  <a:lnTo>
                    <a:pt x="129" y="697"/>
                  </a:lnTo>
                  <a:lnTo>
                    <a:pt x="140" y="688"/>
                  </a:lnTo>
                  <a:lnTo>
                    <a:pt x="140" y="680"/>
                  </a:lnTo>
                  <a:lnTo>
                    <a:pt x="146" y="680"/>
                  </a:lnTo>
                  <a:lnTo>
                    <a:pt x="149" y="668"/>
                  </a:lnTo>
                  <a:lnTo>
                    <a:pt x="157" y="664"/>
                  </a:lnTo>
                  <a:lnTo>
                    <a:pt x="157" y="657"/>
                  </a:lnTo>
                  <a:lnTo>
                    <a:pt x="169" y="648"/>
                  </a:lnTo>
                  <a:lnTo>
                    <a:pt x="173" y="637"/>
                  </a:lnTo>
                  <a:lnTo>
                    <a:pt x="180" y="633"/>
                  </a:lnTo>
                  <a:lnTo>
                    <a:pt x="180" y="624"/>
                  </a:lnTo>
                  <a:lnTo>
                    <a:pt x="186" y="624"/>
                  </a:lnTo>
                  <a:lnTo>
                    <a:pt x="186" y="617"/>
                  </a:lnTo>
                  <a:lnTo>
                    <a:pt x="193" y="613"/>
                  </a:lnTo>
                  <a:lnTo>
                    <a:pt x="197" y="597"/>
                  </a:lnTo>
                  <a:lnTo>
                    <a:pt x="206" y="591"/>
                  </a:lnTo>
                  <a:lnTo>
                    <a:pt x="206" y="584"/>
                  </a:lnTo>
                  <a:lnTo>
                    <a:pt x="217" y="577"/>
                  </a:lnTo>
                  <a:lnTo>
                    <a:pt x="220" y="560"/>
                  </a:lnTo>
                  <a:lnTo>
                    <a:pt x="229" y="557"/>
                  </a:lnTo>
                  <a:lnTo>
                    <a:pt x="229" y="548"/>
                  </a:lnTo>
                  <a:lnTo>
                    <a:pt x="240" y="540"/>
                  </a:lnTo>
                  <a:lnTo>
                    <a:pt x="240" y="531"/>
                  </a:lnTo>
                  <a:lnTo>
                    <a:pt x="253" y="524"/>
                  </a:lnTo>
                  <a:lnTo>
                    <a:pt x="260" y="500"/>
                  </a:lnTo>
                  <a:lnTo>
                    <a:pt x="266" y="500"/>
                  </a:lnTo>
                  <a:lnTo>
                    <a:pt x="269" y="488"/>
                  </a:lnTo>
                  <a:lnTo>
                    <a:pt x="277" y="484"/>
                  </a:lnTo>
                  <a:lnTo>
                    <a:pt x="277" y="477"/>
                  </a:lnTo>
                  <a:lnTo>
                    <a:pt x="286" y="473"/>
                  </a:lnTo>
                  <a:lnTo>
                    <a:pt x="286" y="464"/>
                  </a:lnTo>
                  <a:lnTo>
                    <a:pt x="297" y="457"/>
                  </a:lnTo>
                  <a:lnTo>
                    <a:pt x="300" y="440"/>
                  </a:lnTo>
                  <a:lnTo>
                    <a:pt x="313" y="431"/>
                  </a:lnTo>
                  <a:lnTo>
                    <a:pt x="317" y="417"/>
                  </a:lnTo>
                  <a:lnTo>
                    <a:pt x="329" y="408"/>
                  </a:lnTo>
                  <a:lnTo>
                    <a:pt x="329" y="400"/>
                  </a:lnTo>
                  <a:lnTo>
                    <a:pt x="337" y="397"/>
                  </a:lnTo>
                  <a:lnTo>
                    <a:pt x="340" y="380"/>
                  </a:lnTo>
                  <a:lnTo>
                    <a:pt x="349" y="377"/>
                  </a:lnTo>
                  <a:lnTo>
                    <a:pt x="349" y="368"/>
                  </a:lnTo>
                  <a:lnTo>
                    <a:pt x="360" y="360"/>
                  </a:lnTo>
                  <a:lnTo>
                    <a:pt x="360" y="353"/>
                  </a:lnTo>
                  <a:lnTo>
                    <a:pt x="366" y="353"/>
                  </a:lnTo>
                  <a:lnTo>
                    <a:pt x="369" y="340"/>
                  </a:lnTo>
                  <a:lnTo>
                    <a:pt x="377" y="337"/>
                  </a:lnTo>
                  <a:lnTo>
                    <a:pt x="377" y="328"/>
                  </a:lnTo>
                  <a:lnTo>
                    <a:pt x="389" y="320"/>
                  </a:lnTo>
                  <a:lnTo>
                    <a:pt x="389" y="311"/>
                  </a:lnTo>
                  <a:lnTo>
                    <a:pt x="397" y="308"/>
                  </a:lnTo>
                  <a:lnTo>
                    <a:pt x="397" y="300"/>
                  </a:lnTo>
                  <a:lnTo>
                    <a:pt x="406" y="297"/>
                  </a:lnTo>
                  <a:lnTo>
                    <a:pt x="406" y="288"/>
                  </a:lnTo>
                  <a:lnTo>
                    <a:pt x="417" y="280"/>
                  </a:lnTo>
                  <a:lnTo>
                    <a:pt x="417" y="273"/>
                  </a:lnTo>
                  <a:lnTo>
                    <a:pt x="426" y="268"/>
                  </a:lnTo>
                  <a:lnTo>
                    <a:pt x="426" y="260"/>
                  </a:lnTo>
                  <a:lnTo>
                    <a:pt x="429" y="260"/>
                  </a:lnTo>
                  <a:lnTo>
                    <a:pt x="429" y="253"/>
                  </a:lnTo>
                  <a:lnTo>
                    <a:pt x="433" y="253"/>
                  </a:lnTo>
                  <a:lnTo>
                    <a:pt x="437" y="240"/>
                  </a:lnTo>
                  <a:lnTo>
                    <a:pt x="446" y="240"/>
                  </a:lnTo>
                  <a:lnTo>
                    <a:pt x="448" y="233"/>
                  </a:lnTo>
                  <a:lnTo>
                    <a:pt x="449" y="228"/>
                  </a:lnTo>
                  <a:lnTo>
                    <a:pt x="453" y="222"/>
                  </a:lnTo>
                  <a:lnTo>
                    <a:pt x="457" y="217"/>
                  </a:lnTo>
                  <a:lnTo>
                    <a:pt x="460" y="213"/>
                  </a:lnTo>
                  <a:lnTo>
                    <a:pt x="466" y="213"/>
                  </a:lnTo>
                  <a:lnTo>
                    <a:pt x="469" y="197"/>
                  </a:lnTo>
                  <a:lnTo>
                    <a:pt x="477" y="193"/>
                  </a:lnTo>
                  <a:lnTo>
                    <a:pt x="477" y="184"/>
                  </a:lnTo>
                  <a:lnTo>
                    <a:pt x="486" y="180"/>
                  </a:lnTo>
                  <a:lnTo>
                    <a:pt x="486" y="171"/>
                  </a:lnTo>
                  <a:lnTo>
                    <a:pt x="497" y="164"/>
                  </a:lnTo>
                  <a:lnTo>
                    <a:pt x="500" y="148"/>
                  </a:lnTo>
                  <a:lnTo>
                    <a:pt x="509" y="144"/>
                  </a:lnTo>
                  <a:lnTo>
                    <a:pt x="509" y="137"/>
                  </a:lnTo>
                  <a:lnTo>
                    <a:pt x="520" y="128"/>
                  </a:lnTo>
                  <a:lnTo>
                    <a:pt x="520" y="120"/>
                  </a:lnTo>
                  <a:lnTo>
                    <a:pt x="533" y="113"/>
                  </a:lnTo>
                  <a:lnTo>
                    <a:pt x="533" y="108"/>
                  </a:lnTo>
                  <a:lnTo>
                    <a:pt x="566" y="108"/>
                  </a:lnTo>
                  <a:lnTo>
                    <a:pt x="589" y="148"/>
                  </a:lnTo>
                  <a:lnTo>
                    <a:pt x="589" y="177"/>
                  </a:lnTo>
                  <a:lnTo>
                    <a:pt x="593" y="177"/>
                  </a:lnTo>
                  <a:lnTo>
                    <a:pt x="593" y="188"/>
                  </a:lnTo>
                  <a:lnTo>
                    <a:pt x="597" y="188"/>
                  </a:lnTo>
                  <a:lnTo>
                    <a:pt x="597" y="197"/>
                  </a:lnTo>
                  <a:lnTo>
                    <a:pt x="600" y="197"/>
                  </a:lnTo>
                  <a:lnTo>
                    <a:pt x="606" y="217"/>
                  </a:lnTo>
                  <a:lnTo>
                    <a:pt x="649" y="257"/>
                  </a:lnTo>
                  <a:lnTo>
                    <a:pt x="649" y="277"/>
                  </a:lnTo>
                  <a:lnTo>
                    <a:pt x="657" y="277"/>
                  </a:lnTo>
                  <a:lnTo>
                    <a:pt x="657" y="268"/>
                  </a:lnTo>
                  <a:lnTo>
                    <a:pt x="677" y="268"/>
                  </a:lnTo>
                  <a:lnTo>
                    <a:pt x="678" y="271"/>
                  </a:lnTo>
                  <a:lnTo>
                    <a:pt x="682" y="273"/>
                  </a:lnTo>
                  <a:lnTo>
                    <a:pt x="684" y="275"/>
                  </a:lnTo>
                  <a:lnTo>
                    <a:pt x="686" y="277"/>
                  </a:lnTo>
                  <a:lnTo>
                    <a:pt x="689" y="297"/>
                  </a:lnTo>
                  <a:lnTo>
                    <a:pt x="693" y="297"/>
                  </a:lnTo>
                  <a:lnTo>
                    <a:pt x="693" y="277"/>
                  </a:lnTo>
                  <a:lnTo>
                    <a:pt x="697" y="260"/>
                  </a:lnTo>
                  <a:lnTo>
                    <a:pt x="689" y="260"/>
                  </a:lnTo>
                  <a:lnTo>
                    <a:pt x="689" y="228"/>
                  </a:lnTo>
                  <a:lnTo>
                    <a:pt x="706" y="224"/>
                  </a:lnTo>
                  <a:lnTo>
                    <a:pt x="722" y="222"/>
                  </a:lnTo>
                  <a:lnTo>
                    <a:pt x="740" y="220"/>
                  </a:lnTo>
                  <a:lnTo>
                    <a:pt x="740" y="244"/>
                  </a:lnTo>
                  <a:lnTo>
                    <a:pt x="726" y="253"/>
                  </a:lnTo>
                  <a:lnTo>
                    <a:pt x="726" y="257"/>
                  </a:lnTo>
                  <a:lnTo>
                    <a:pt x="733" y="257"/>
                  </a:lnTo>
                  <a:lnTo>
                    <a:pt x="742" y="251"/>
                  </a:lnTo>
                  <a:lnTo>
                    <a:pt x="755" y="251"/>
                  </a:lnTo>
                  <a:lnTo>
                    <a:pt x="766" y="248"/>
                  </a:lnTo>
                  <a:lnTo>
                    <a:pt x="769" y="240"/>
                  </a:lnTo>
                  <a:lnTo>
                    <a:pt x="777" y="240"/>
                  </a:lnTo>
                  <a:lnTo>
                    <a:pt x="777" y="237"/>
                  </a:lnTo>
                  <a:lnTo>
                    <a:pt x="826" y="240"/>
                  </a:lnTo>
                  <a:lnTo>
                    <a:pt x="826" y="237"/>
                  </a:lnTo>
                  <a:lnTo>
                    <a:pt x="837" y="237"/>
                  </a:lnTo>
                  <a:lnTo>
                    <a:pt x="837" y="231"/>
                  </a:lnTo>
                  <a:lnTo>
                    <a:pt x="853" y="231"/>
                  </a:lnTo>
                  <a:lnTo>
                    <a:pt x="853" y="228"/>
                  </a:lnTo>
                  <a:lnTo>
                    <a:pt x="868" y="228"/>
                  </a:lnTo>
                  <a:lnTo>
                    <a:pt x="882" y="229"/>
                  </a:lnTo>
                  <a:lnTo>
                    <a:pt x="895" y="233"/>
                  </a:lnTo>
                  <a:lnTo>
                    <a:pt x="909" y="237"/>
                  </a:lnTo>
                  <a:lnTo>
                    <a:pt x="909" y="260"/>
                  </a:lnTo>
                  <a:lnTo>
                    <a:pt x="886" y="268"/>
                  </a:lnTo>
                  <a:lnTo>
                    <a:pt x="886" y="273"/>
                  </a:lnTo>
                  <a:lnTo>
                    <a:pt x="913" y="273"/>
                  </a:lnTo>
                  <a:lnTo>
                    <a:pt x="913" y="280"/>
                  </a:lnTo>
                  <a:lnTo>
                    <a:pt x="929" y="277"/>
                  </a:lnTo>
                  <a:lnTo>
                    <a:pt x="933" y="268"/>
                  </a:lnTo>
                  <a:lnTo>
                    <a:pt x="960" y="260"/>
                  </a:lnTo>
                  <a:lnTo>
                    <a:pt x="960" y="240"/>
                  </a:lnTo>
                  <a:lnTo>
                    <a:pt x="966" y="238"/>
                  </a:lnTo>
                  <a:lnTo>
                    <a:pt x="971" y="237"/>
                  </a:lnTo>
                  <a:lnTo>
                    <a:pt x="977" y="237"/>
                  </a:lnTo>
                  <a:lnTo>
                    <a:pt x="986" y="237"/>
                  </a:lnTo>
                  <a:lnTo>
                    <a:pt x="986" y="248"/>
                  </a:lnTo>
                  <a:lnTo>
                    <a:pt x="989" y="248"/>
                  </a:lnTo>
                  <a:lnTo>
                    <a:pt x="989" y="333"/>
                  </a:lnTo>
                  <a:lnTo>
                    <a:pt x="993" y="333"/>
                  </a:lnTo>
                  <a:lnTo>
                    <a:pt x="997" y="353"/>
                  </a:lnTo>
                  <a:lnTo>
                    <a:pt x="1000" y="353"/>
                  </a:lnTo>
                  <a:lnTo>
                    <a:pt x="1000" y="357"/>
                  </a:lnTo>
                  <a:lnTo>
                    <a:pt x="1013" y="357"/>
                  </a:lnTo>
                  <a:lnTo>
                    <a:pt x="1037" y="328"/>
                  </a:lnTo>
                  <a:lnTo>
                    <a:pt x="1040" y="328"/>
                  </a:lnTo>
                  <a:lnTo>
                    <a:pt x="1046" y="317"/>
                  </a:lnTo>
                  <a:lnTo>
                    <a:pt x="1069" y="317"/>
                  </a:lnTo>
                  <a:lnTo>
                    <a:pt x="1069" y="368"/>
                  </a:lnTo>
                  <a:lnTo>
                    <a:pt x="1066" y="368"/>
                  </a:lnTo>
                  <a:lnTo>
                    <a:pt x="1060" y="384"/>
                  </a:lnTo>
                  <a:lnTo>
                    <a:pt x="1077" y="388"/>
                  </a:lnTo>
                  <a:lnTo>
                    <a:pt x="1100" y="360"/>
                  </a:lnTo>
                  <a:lnTo>
                    <a:pt x="1133" y="357"/>
                  </a:lnTo>
                  <a:lnTo>
                    <a:pt x="1137" y="360"/>
                  </a:lnTo>
                  <a:lnTo>
                    <a:pt x="1140" y="364"/>
                  </a:lnTo>
                  <a:lnTo>
                    <a:pt x="1142" y="364"/>
                  </a:lnTo>
                  <a:lnTo>
                    <a:pt x="1146" y="366"/>
                  </a:lnTo>
                  <a:lnTo>
                    <a:pt x="1149" y="366"/>
                  </a:lnTo>
                  <a:lnTo>
                    <a:pt x="1153" y="366"/>
                  </a:lnTo>
                  <a:lnTo>
                    <a:pt x="1157" y="366"/>
                  </a:lnTo>
                  <a:lnTo>
                    <a:pt x="1160" y="368"/>
                  </a:lnTo>
                  <a:lnTo>
                    <a:pt x="1166" y="377"/>
                  </a:lnTo>
                  <a:lnTo>
                    <a:pt x="1173" y="380"/>
                  </a:lnTo>
                  <a:lnTo>
                    <a:pt x="1173" y="388"/>
                  </a:lnTo>
                  <a:lnTo>
                    <a:pt x="1180" y="393"/>
                  </a:lnTo>
                  <a:lnTo>
                    <a:pt x="1180" y="404"/>
                  </a:lnTo>
                  <a:lnTo>
                    <a:pt x="1186" y="404"/>
                  </a:lnTo>
                  <a:lnTo>
                    <a:pt x="1186" y="413"/>
                  </a:lnTo>
                  <a:lnTo>
                    <a:pt x="1189" y="413"/>
                  </a:lnTo>
                  <a:lnTo>
                    <a:pt x="1191" y="415"/>
                  </a:lnTo>
                  <a:lnTo>
                    <a:pt x="1193" y="417"/>
                  </a:lnTo>
                  <a:lnTo>
                    <a:pt x="1193" y="417"/>
                  </a:lnTo>
                  <a:lnTo>
                    <a:pt x="1195" y="418"/>
                  </a:lnTo>
                  <a:lnTo>
                    <a:pt x="1197" y="418"/>
                  </a:lnTo>
                  <a:lnTo>
                    <a:pt x="1200" y="420"/>
                  </a:lnTo>
                  <a:lnTo>
                    <a:pt x="1200" y="431"/>
                  </a:lnTo>
                  <a:lnTo>
                    <a:pt x="1215" y="433"/>
                  </a:lnTo>
                  <a:lnTo>
                    <a:pt x="1224" y="437"/>
                  </a:lnTo>
                  <a:lnTo>
                    <a:pt x="1233" y="440"/>
                  </a:lnTo>
                  <a:lnTo>
                    <a:pt x="1233" y="448"/>
                  </a:lnTo>
                  <a:lnTo>
                    <a:pt x="1260" y="473"/>
                  </a:lnTo>
                  <a:lnTo>
                    <a:pt x="1266" y="480"/>
                  </a:lnTo>
                  <a:lnTo>
                    <a:pt x="1273" y="480"/>
                  </a:lnTo>
                  <a:lnTo>
                    <a:pt x="1273" y="484"/>
                  </a:lnTo>
                  <a:lnTo>
                    <a:pt x="1280" y="484"/>
                  </a:lnTo>
                  <a:lnTo>
                    <a:pt x="1280" y="488"/>
                  </a:lnTo>
                  <a:lnTo>
                    <a:pt x="1289" y="488"/>
                  </a:lnTo>
                  <a:lnTo>
                    <a:pt x="1289" y="493"/>
                  </a:lnTo>
                  <a:lnTo>
                    <a:pt x="1297" y="493"/>
                  </a:lnTo>
                  <a:lnTo>
                    <a:pt x="1297" y="497"/>
                  </a:lnTo>
                  <a:lnTo>
                    <a:pt x="1306" y="497"/>
                  </a:lnTo>
                  <a:lnTo>
                    <a:pt x="1306" y="500"/>
                  </a:lnTo>
                  <a:lnTo>
                    <a:pt x="1313" y="500"/>
                  </a:lnTo>
                  <a:lnTo>
                    <a:pt x="1317" y="508"/>
                  </a:lnTo>
                  <a:lnTo>
                    <a:pt x="1349" y="504"/>
                  </a:lnTo>
                  <a:lnTo>
                    <a:pt x="1349" y="508"/>
                  </a:lnTo>
                  <a:lnTo>
                    <a:pt x="1364" y="515"/>
                  </a:lnTo>
                  <a:lnTo>
                    <a:pt x="1375" y="522"/>
                  </a:lnTo>
                  <a:lnTo>
                    <a:pt x="1380" y="537"/>
                  </a:lnTo>
                  <a:lnTo>
                    <a:pt x="1388" y="546"/>
                  </a:lnTo>
                  <a:lnTo>
                    <a:pt x="1389" y="560"/>
                  </a:lnTo>
                  <a:lnTo>
                    <a:pt x="1389" y="577"/>
                  </a:lnTo>
                  <a:lnTo>
                    <a:pt x="1389" y="591"/>
                  </a:lnTo>
                  <a:lnTo>
                    <a:pt x="1373" y="593"/>
                  </a:lnTo>
                  <a:lnTo>
                    <a:pt x="1358" y="597"/>
                  </a:lnTo>
                  <a:lnTo>
                    <a:pt x="1346" y="600"/>
                  </a:lnTo>
                  <a:lnTo>
                    <a:pt x="1344" y="606"/>
                  </a:lnTo>
                  <a:lnTo>
                    <a:pt x="1344" y="609"/>
                  </a:lnTo>
                  <a:lnTo>
                    <a:pt x="1342" y="613"/>
                  </a:lnTo>
                  <a:lnTo>
                    <a:pt x="1340" y="617"/>
                  </a:lnTo>
                  <a:lnTo>
                    <a:pt x="1346" y="617"/>
                  </a:lnTo>
                  <a:lnTo>
                    <a:pt x="1353" y="626"/>
                  </a:lnTo>
                  <a:lnTo>
                    <a:pt x="1364" y="631"/>
                  </a:lnTo>
                  <a:lnTo>
                    <a:pt x="1377" y="637"/>
                  </a:lnTo>
                  <a:lnTo>
                    <a:pt x="1400" y="637"/>
                  </a:lnTo>
                  <a:lnTo>
                    <a:pt x="1400" y="640"/>
                  </a:lnTo>
                  <a:lnTo>
                    <a:pt x="1477" y="651"/>
                  </a:lnTo>
                  <a:lnTo>
                    <a:pt x="1477" y="648"/>
                  </a:lnTo>
                  <a:lnTo>
                    <a:pt x="1500" y="648"/>
                  </a:lnTo>
                  <a:lnTo>
                    <a:pt x="1500" y="644"/>
                  </a:lnTo>
                  <a:lnTo>
                    <a:pt x="1509" y="644"/>
                  </a:lnTo>
                  <a:lnTo>
                    <a:pt x="1513" y="637"/>
                  </a:lnTo>
                  <a:lnTo>
                    <a:pt x="1537" y="637"/>
                  </a:lnTo>
                  <a:lnTo>
                    <a:pt x="1537" y="640"/>
                  </a:lnTo>
                  <a:lnTo>
                    <a:pt x="1549" y="646"/>
                  </a:lnTo>
                  <a:lnTo>
                    <a:pt x="1558" y="655"/>
                  </a:lnTo>
                  <a:lnTo>
                    <a:pt x="1568" y="662"/>
                  </a:lnTo>
                  <a:lnTo>
                    <a:pt x="1580" y="668"/>
                  </a:lnTo>
                  <a:lnTo>
                    <a:pt x="1586" y="693"/>
                  </a:lnTo>
                  <a:lnTo>
                    <a:pt x="1606" y="693"/>
                  </a:lnTo>
                  <a:lnTo>
                    <a:pt x="1609" y="704"/>
                  </a:lnTo>
                  <a:lnTo>
                    <a:pt x="1615" y="715"/>
                  </a:lnTo>
                  <a:lnTo>
                    <a:pt x="1617" y="728"/>
                  </a:lnTo>
                  <a:lnTo>
                    <a:pt x="1615" y="742"/>
                  </a:lnTo>
                  <a:lnTo>
                    <a:pt x="1617" y="757"/>
                  </a:lnTo>
                  <a:lnTo>
                    <a:pt x="1626" y="757"/>
                  </a:lnTo>
                  <a:lnTo>
                    <a:pt x="1628" y="753"/>
                  </a:lnTo>
                  <a:lnTo>
                    <a:pt x="1629" y="749"/>
                  </a:lnTo>
                  <a:lnTo>
                    <a:pt x="1629" y="748"/>
                  </a:lnTo>
                  <a:lnTo>
                    <a:pt x="1631" y="744"/>
                  </a:lnTo>
                  <a:lnTo>
                    <a:pt x="1633" y="740"/>
                  </a:lnTo>
                  <a:lnTo>
                    <a:pt x="1629" y="740"/>
                  </a:lnTo>
                  <a:lnTo>
                    <a:pt x="1629" y="717"/>
                  </a:lnTo>
                  <a:lnTo>
                    <a:pt x="1626" y="717"/>
                  </a:lnTo>
                  <a:lnTo>
                    <a:pt x="1626" y="697"/>
                  </a:lnTo>
                  <a:lnTo>
                    <a:pt x="1620" y="697"/>
                  </a:lnTo>
                  <a:lnTo>
                    <a:pt x="1618" y="684"/>
                  </a:lnTo>
                  <a:lnTo>
                    <a:pt x="1617" y="671"/>
                  </a:lnTo>
                  <a:lnTo>
                    <a:pt x="1620" y="660"/>
                  </a:lnTo>
                  <a:lnTo>
                    <a:pt x="1624" y="651"/>
                  </a:lnTo>
                  <a:lnTo>
                    <a:pt x="1629" y="644"/>
                  </a:lnTo>
                  <a:lnTo>
                    <a:pt x="1635" y="637"/>
                  </a:lnTo>
                  <a:lnTo>
                    <a:pt x="1640" y="633"/>
                  </a:lnTo>
                  <a:lnTo>
                    <a:pt x="1649" y="633"/>
                  </a:lnTo>
                  <a:lnTo>
                    <a:pt x="1649" y="628"/>
                  </a:lnTo>
                  <a:lnTo>
                    <a:pt x="1669" y="624"/>
                  </a:lnTo>
                  <a:lnTo>
                    <a:pt x="1669" y="620"/>
                  </a:lnTo>
                  <a:lnTo>
                    <a:pt x="1677" y="617"/>
                  </a:lnTo>
                  <a:lnTo>
                    <a:pt x="1677" y="608"/>
                  </a:lnTo>
                  <a:lnTo>
                    <a:pt x="1680" y="608"/>
                  </a:lnTo>
                  <a:lnTo>
                    <a:pt x="1684" y="604"/>
                  </a:lnTo>
                  <a:lnTo>
                    <a:pt x="1686" y="602"/>
                  </a:lnTo>
                  <a:lnTo>
                    <a:pt x="1688" y="597"/>
                  </a:lnTo>
                  <a:lnTo>
                    <a:pt x="1689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89"/>
                  </a:lnTo>
                  <a:lnTo>
                    <a:pt x="1693" y="588"/>
                  </a:lnTo>
                  <a:lnTo>
                    <a:pt x="1689" y="588"/>
                  </a:lnTo>
                  <a:lnTo>
                    <a:pt x="1673" y="613"/>
                  </a:lnTo>
                  <a:lnTo>
                    <a:pt x="1637" y="613"/>
                  </a:lnTo>
                  <a:lnTo>
                    <a:pt x="1637" y="613"/>
                  </a:lnTo>
                  <a:lnTo>
                    <a:pt x="1635" y="615"/>
                  </a:lnTo>
                  <a:lnTo>
                    <a:pt x="1633" y="617"/>
                  </a:lnTo>
                  <a:lnTo>
                    <a:pt x="1631" y="618"/>
                  </a:lnTo>
                  <a:lnTo>
                    <a:pt x="1629" y="620"/>
                  </a:lnTo>
                  <a:lnTo>
                    <a:pt x="1629" y="633"/>
                  </a:lnTo>
                  <a:lnTo>
                    <a:pt x="1622" y="631"/>
                  </a:lnTo>
                  <a:lnTo>
                    <a:pt x="1617" y="631"/>
                  </a:lnTo>
                  <a:lnTo>
                    <a:pt x="1611" y="631"/>
                  </a:lnTo>
                  <a:lnTo>
                    <a:pt x="1606" y="629"/>
                  </a:lnTo>
                  <a:lnTo>
                    <a:pt x="1600" y="628"/>
                  </a:lnTo>
                  <a:lnTo>
                    <a:pt x="1597" y="618"/>
                  </a:lnTo>
                  <a:lnTo>
                    <a:pt x="1595" y="609"/>
                  </a:lnTo>
                  <a:lnTo>
                    <a:pt x="1593" y="597"/>
                  </a:lnTo>
                  <a:lnTo>
                    <a:pt x="1597" y="593"/>
                  </a:lnTo>
                  <a:lnTo>
                    <a:pt x="1598" y="589"/>
                  </a:lnTo>
                  <a:lnTo>
                    <a:pt x="1600" y="586"/>
                  </a:lnTo>
                  <a:lnTo>
                    <a:pt x="1600" y="580"/>
                  </a:lnTo>
                  <a:lnTo>
                    <a:pt x="1622" y="575"/>
                  </a:lnTo>
                  <a:lnTo>
                    <a:pt x="1642" y="569"/>
                  </a:lnTo>
                  <a:lnTo>
                    <a:pt x="1662" y="562"/>
                  </a:lnTo>
                  <a:lnTo>
                    <a:pt x="1684" y="558"/>
                  </a:lnTo>
                  <a:lnTo>
                    <a:pt x="1709" y="557"/>
                  </a:lnTo>
                  <a:lnTo>
                    <a:pt x="1713" y="568"/>
                  </a:lnTo>
                  <a:lnTo>
                    <a:pt x="1726" y="568"/>
                  </a:lnTo>
                  <a:lnTo>
                    <a:pt x="1724" y="577"/>
                  </a:lnTo>
                  <a:lnTo>
                    <a:pt x="1722" y="589"/>
                  </a:lnTo>
                  <a:lnTo>
                    <a:pt x="1722" y="600"/>
                  </a:lnTo>
                  <a:lnTo>
                    <a:pt x="1720" y="604"/>
                  </a:lnTo>
                  <a:lnTo>
                    <a:pt x="1726" y="604"/>
                  </a:lnTo>
                  <a:lnTo>
                    <a:pt x="1729" y="609"/>
                  </a:lnTo>
                  <a:lnTo>
                    <a:pt x="1733" y="613"/>
                  </a:lnTo>
                  <a:lnTo>
                    <a:pt x="1735" y="617"/>
                  </a:lnTo>
                  <a:lnTo>
                    <a:pt x="1738" y="622"/>
                  </a:lnTo>
                  <a:lnTo>
                    <a:pt x="1740" y="628"/>
                  </a:lnTo>
                  <a:lnTo>
                    <a:pt x="1749" y="628"/>
                  </a:lnTo>
                  <a:lnTo>
                    <a:pt x="1749" y="633"/>
                  </a:lnTo>
                  <a:lnTo>
                    <a:pt x="1751" y="635"/>
                  </a:lnTo>
                  <a:lnTo>
                    <a:pt x="1751" y="637"/>
                  </a:lnTo>
                  <a:lnTo>
                    <a:pt x="1753" y="638"/>
                  </a:lnTo>
                  <a:lnTo>
                    <a:pt x="1757" y="638"/>
                  </a:lnTo>
                  <a:lnTo>
                    <a:pt x="1760" y="640"/>
                  </a:lnTo>
                  <a:lnTo>
                    <a:pt x="1760" y="644"/>
                  </a:lnTo>
                  <a:lnTo>
                    <a:pt x="1766" y="646"/>
                  </a:lnTo>
                  <a:lnTo>
                    <a:pt x="1769" y="644"/>
                  </a:lnTo>
                  <a:lnTo>
                    <a:pt x="1771" y="644"/>
                  </a:lnTo>
                  <a:lnTo>
                    <a:pt x="1775" y="642"/>
                  </a:lnTo>
                  <a:lnTo>
                    <a:pt x="1777" y="640"/>
                  </a:lnTo>
                  <a:lnTo>
                    <a:pt x="1777" y="637"/>
                  </a:lnTo>
                  <a:lnTo>
                    <a:pt x="1797" y="637"/>
                  </a:lnTo>
                  <a:lnTo>
                    <a:pt x="1809" y="653"/>
                  </a:lnTo>
                  <a:lnTo>
                    <a:pt x="1822" y="666"/>
                  </a:lnTo>
                  <a:lnTo>
                    <a:pt x="1837" y="680"/>
                  </a:lnTo>
                  <a:lnTo>
                    <a:pt x="1842" y="678"/>
                  </a:lnTo>
                  <a:lnTo>
                    <a:pt x="1844" y="678"/>
                  </a:lnTo>
                  <a:lnTo>
                    <a:pt x="1844" y="677"/>
                  </a:lnTo>
                  <a:lnTo>
                    <a:pt x="1846" y="677"/>
                  </a:lnTo>
                  <a:lnTo>
                    <a:pt x="1880" y="677"/>
                  </a:lnTo>
                  <a:lnTo>
                    <a:pt x="1880" y="671"/>
                  </a:lnTo>
                  <a:lnTo>
                    <a:pt x="1897" y="668"/>
                  </a:lnTo>
                  <a:lnTo>
                    <a:pt x="1897" y="664"/>
                  </a:lnTo>
                  <a:lnTo>
                    <a:pt x="1937" y="664"/>
                  </a:lnTo>
                  <a:lnTo>
                    <a:pt x="1937" y="668"/>
                  </a:lnTo>
                  <a:lnTo>
                    <a:pt x="1969" y="664"/>
                  </a:lnTo>
                  <a:lnTo>
                    <a:pt x="1969" y="651"/>
                  </a:lnTo>
                  <a:lnTo>
                    <a:pt x="1986" y="651"/>
                  </a:lnTo>
                  <a:lnTo>
                    <a:pt x="1986" y="648"/>
                  </a:lnTo>
                  <a:lnTo>
                    <a:pt x="1978" y="638"/>
                  </a:lnTo>
                  <a:lnTo>
                    <a:pt x="1975" y="624"/>
                  </a:lnTo>
                  <a:lnTo>
                    <a:pt x="1973" y="608"/>
                  </a:lnTo>
                  <a:lnTo>
                    <a:pt x="2006" y="591"/>
                  </a:lnTo>
                  <a:lnTo>
                    <a:pt x="2006" y="588"/>
                  </a:lnTo>
                  <a:lnTo>
                    <a:pt x="1991" y="584"/>
                  </a:lnTo>
                  <a:lnTo>
                    <a:pt x="1980" y="578"/>
                  </a:lnTo>
                  <a:lnTo>
                    <a:pt x="1969" y="571"/>
                  </a:lnTo>
                  <a:lnTo>
                    <a:pt x="1960" y="571"/>
                  </a:lnTo>
                  <a:lnTo>
                    <a:pt x="1960" y="568"/>
                  </a:lnTo>
                  <a:lnTo>
                    <a:pt x="1933" y="564"/>
                  </a:lnTo>
                  <a:lnTo>
                    <a:pt x="1933" y="537"/>
                  </a:lnTo>
                  <a:lnTo>
                    <a:pt x="1966" y="517"/>
                  </a:lnTo>
                  <a:lnTo>
                    <a:pt x="1966" y="484"/>
                  </a:lnTo>
                  <a:lnTo>
                    <a:pt x="1968" y="477"/>
                  </a:lnTo>
                  <a:lnTo>
                    <a:pt x="1971" y="471"/>
                  </a:lnTo>
                  <a:lnTo>
                    <a:pt x="1975" y="464"/>
                  </a:lnTo>
                  <a:lnTo>
                    <a:pt x="1977" y="457"/>
                  </a:lnTo>
                  <a:lnTo>
                    <a:pt x="2000" y="457"/>
                  </a:lnTo>
                  <a:lnTo>
                    <a:pt x="2040" y="500"/>
                  </a:lnTo>
                  <a:lnTo>
                    <a:pt x="2049" y="504"/>
                  </a:lnTo>
                  <a:lnTo>
                    <a:pt x="2049" y="511"/>
                  </a:lnTo>
                  <a:lnTo>
                    <a:pt x="2060" y="520"/>
                  </a:lnTo>
                  <a:lnTo>
                    <a:pt x="2071" y="533"/>
                  </a:lnTo>
                  <a:lnTo>
                    <a:pt x="2078" y="549"/>
                  </a:lnTo>
                  <a:lnTo>
                    <a:pt x="2080" y="571"/>
                  </a:lnTo>
                  <a:lnTo>
                    <a:pt x="2069" y="580"/>
                  </a:lnTo>
                  <a:lnTo>
                    <a:pt x="2062" y="588"/>
                  </a:lnTo>
                  <a:lnTo>
                    <a:pt x="2057" y="591"/>
                  </a:lnTo>
                  <a:lnTo>
                    <a:pt x="2048" y="595"/>
                  </a:lnTo>
                  <a:lnTo>
                    <a:pt x="2037" y="595"/>
                  </a:lnTo>
                  <a:lnTo>
                    <a:pt x="2017" y="591"/>
                  </a:lnTo>
                  <a:lnTo>
                    <a:pt x="2017" y="597"/>
                  </a:lnTo>
                  <a:lnTo>
                    <a:pt x="2026" y="597"/>
                  </a:lnTo>
                  <a:lnTo>
                    <a:pt x="2028" y="598"/>
                  </a:lnTo>
                  <a:lnTo>
                    <a:pt x="2029" y="600"/>
                  </a:lnTo>
                  <a:lnTo>
                    <a:pt x="2031" y="600"/>
                  </a:lnTo>
                  <a:lnTo>
                    <a:pt x="2033" y="600"/>
                  </a:lnTo>
                  <a:lnTo>
                    <a:pt x="2033" y="598"/>
                  </a:lnTo>
                  <a:lnTo>
                    <a:pt x="2035" y="598"/>
                  </a:lnTo>
                  <a:lnTo>
                    <a:pt x="2037" y="600"/>
                  </a:lnTo>
                  <a:lnTo>
                    <a:pt x="2037" y="604"/>
                  </a:lnTo>
                  <a:lnTo>
                    <a:pt x="2044" y="611"/>
                  </a:lnTo>
                  <a:lnTo>
                    <a:pt x="2046" y="615"/>
                  </a:lnTo>
                  <a:lnTo>
                    <a:pt x="2049" y="618"/>
                  </a:lnTo>
                  <a:lnTo>
                    <a:pt x="2057" y="620"/>
                  </a:lnTo>
                  <a:lnTo>
                    <a:pt x="2069" y="620"/>
                  </a:lnTo>
                  <a:lnTo>
                    <a:pt x="2073" y="684"/>
                  </a:lnTo>
                  <a:lnTo>
                    <a:pt x="2078" y="688"/>
                  </a:lnTo>
                  <a:lnTo>
                    <a:pt x="2082" y="689"/>
                  </a:lnTo>
                  <a:lnTo>
                    <a:pt x="2086" y="691"/>
                  </a:lnTo>
                  <a:lnTo>
                    <a:pt x="2091" y="695"/>
                  </a:lnTo>
                  <a:lnTo>
                    <a:pt x="2097" y="697"/>
                  </a:lnTo>
                  <a:lnTo>
                    <a:pt x="2095" y="684"/>
                  </a:lnTo>
                  <a:lnTo>
                    <a:pt x="2093" y="675"/>
                  </a:lnTo>
                  <a:lnTo>
                    <a:pt x="2089" y="664"/>
                  </a:lnTo>
                  <a:lnTo>
                    <a:pt x="2086" y="664"/>
                  </a:lnTo>
                  <a:lnTo>
                    <a:pt x="2089" y="624"/>
                  </a:lnTo>
                  <a:lnTo>
                    <a:pt x="2106" y="615"/>
                  </a:lnTo>
                  <a:lnTo>
                    <a:pt x="2126" y="608"/>
                  </a:lnTo>
                  <a:lnTo>
                    <a:pt x="2126" y="602"/>
                  </a:lnTo>
                  <a:lnTo>
                    <a:pt x="2128" y="597"/>
                  </a:lnTo>
                  <a:lnTo>
                    <a:pt x="2129" y="593"/>
                  </a:lnTo>
                  <a:lnTo>
                    <a:pt x="2131" y="589"/>
                  </a:lnTo>
                  <a:lnTo>
                    <a:pt x="2135" y="586"/>
                  </a:lnTo>
                  <a:lnTo>
                    <a:pt x="2137" y="580"/>
                  </a:lnTo>
                  <a:lnTo>
                    <a:pt x="2140" y="580"/>
                  </a:lnTo>
                  <a:lnTo>
                    <a:pt x="2137" y="540"/>
                  </a:lnTo>
                  <a:lnTo>
                    <a:pt x="2133" y="540"/>
                  </a:lnTo>
                  <a:lnTo>
                    <a:pt x="2133" y="544"/>
                  </a:lnTo>
                  <a:lnTo>
                    <a:pt x="2113" y="544"/>
                  </a:lnTo>
                  <a:lnTo>
                    <a:pt x="2117" y="493"/>
                  </a:lnTo>
                  <a:lnTo>
                    <a:pt x="2133" y="493"/>
                  </a:lnTo>
                  <a:lnTo>
                    <a:pt x="2133" y="484"/>
                  </a:lnTo>
                  <a:lnTo>
                    <a:pt x="2097" y="484"/>
                  </a:lnTo>
                  <a:lnTo>
                    <a:pt x="2093" y="477"/>
                  </a:lnTo>
                  <a:lnTo>
                    <a:pt x="2086" y="477"/>
                  </a:lnTo>
                  <a:lnTo>
                    <a:pt x="2080" y="468"/>
                  </a:lnTo>
                  <a:lnTo>
                    <a:pt x="2073" y="468"/>
                  </a:lnTo>
                  <a:lnTo>
                    <a:pt x="2073" y="464"/>
                  </a:lnTo>
                  <a:lnTo>
                    <a:pt x="2053" y="464"/>
                  </a:lnTo>
                  <a:lnTo>
                    <a:pt x="2040" y="448"/>
                  </a:lnTo>
                  <a:lnTo>
                    <a:pt x="2029" y="444"/>
                  </a:lnTo>
                  <a:lnTo>
                    <a:pt x="2026" y="393"/>
                  </a:lnTo>
                  <a:lnTo>
                    <a:pt x="2029" y="393"/>
                  </a:lnTo>
                  <a:lnTo>
                    <a:pt x="2033" y="368"/>
                  </a:lnTo>
                  <a:lnTo>
                    <a:pt x="2029" y="368"/>
                  </a:lnTo>
                  <a:lnTo>
                    <a:pt x="2029" y="360"/>
                  </a:lnTo>
                  <a:lnTo>
                    <a:pt x="2026" y="360"/>
                  </a:lnTo>
                  <a:lnTo>
                    <a:pt x="2026" y="300"/>
                  </a:lnTo>
                  <a:lnTo>
                    <a:pt x="2026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9" y="297"/>
                  </a:lnTo>
                  <a:lnTo>
                    <a:pt x="2040" y="297"/>
                  </a:lnTo>
                  <a:lnTo>
                    <a:pt x="2037" y="257"/>
                  </a:lnTo>
                  <a:lnTo>
                    <a:pt x="2046" y="253"/>
                  </a:lnTo>
                  <a:lnTo>
                    <a:pt x="2049" y="237"/>
                  </a:lnTo>
                  <a:lnTo>
                    <a:pt x="2057" y="237"/>
                  </a:lnTo>
                  <a:lnTo>
                    <a:pt x="2053" y="217"/>
                  </a:lnTo>
                  <a:lnTo>
                    <a:pt x="2049" y="217"/>
                  </a:lnTo>
                  <a:lnTo>
                    <a:pt x="2049" y="184"/>
                  </a:lnTo>
                  <a:lnTo>
                    <a:pt x="2033" y="171"/>
                  </a:lnTo>
                  <a:lnTo>
                    <a:pt x="2033" y="164"/>
                  </a:lnTo>
                  <a:lnTo>
                    <a:pt x="2029" y="164"/>
                  </a:lnTo>
                  <a:lnTo>
                    <a:pt x="2029" y="140"/>
                  </a:lnTo>
                  <a:lnTo>
                    <a:pt x="2024" y="113"/>
                  </a:lnTo>
                  <a:lnTo>
                    <a:pt x="2022" y="84"/>
                  </a:lnTo>
                  <a:lnTo>
                    <a:pt x="2020" y="53"/>
                  </a:lnTo>
                  <a:lnTo>
                    <a:pt x="2029" y="53"/>
                  </a:lnTo>
                  <a:lnTo>
                    <a:pt x="2026" y="37"/>
                  </a:lnTo>
                  <a:lnTo>
                    <a:pt x="2026" y="17"/>
                  </a:lnTo>
                  <a:lnTo>
                    <a:pt x="2037" y="11"/>
                  </a:lnTo>
                  <a:lnTo>
                    <a:pt x="2037" y="8"/>
                  </a:lnTo>
                  <a:lnTo>
                    <a:pt x="2060" y="4"/>
                  </a:lnTo>
                  <a:lnTo>
                    <a:pt x="2060" y="0"/>
                  </a:lnTo>
                  <a:lnTo>
                    <a:pt x="2071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10"/>
            <p:cNvSpPr>
              <a:spLocks noEditPoints="1"/>
            </p:cNvSpPr>
            <p:nvPr/>
          </p:nvSpPr>
          <p:spPr bwMode="auto">
            <a:xfrm>
              <a:off x="3963988" y="944563"/>
              <a:ext cx="3746500" cy="2940050"/>
            </a:xfrm>
            <a:custGeom>
              <a:avLst/>
              <a:gdLst>
                <a:gd name="T0" fmla="*/ 1631 w 2360"/>
                <a:gd name="T1" fmla="*/ 1105 h 1852"/>
                <a:gd name="T2" fmla="*/ 1831 w 2360"/>
                <a:gd name="T3" fmla="*/ 1172 h 1852"/>
                <a:gd name="T4" fmla="*/ 1935 w 2360"/>
                <a:gd name="T5" fmla="*/ 1287 h 1852"/>
                <a:gd name="T6" fmla="*/ 2258 w 2360"/>
                <a:gd name="T7" fmla="*/ 1318 h 1852"/>
                <a:gd name="T8" fmla="*/ 2057 w 2360"/>
                <a:gd name="T9" fmla="*/ 1469 h 1852"/>
                <a:gd name="T10" fmla="*/ 2277 w 2360"/>
                <a:gd name="T11" fmla="*/ 1596 h 1852"/>
                <a:gd name="T12" fmla="*/ 2326 w 2360"/>
                <a:gd name="T13" fmla="*/ 1720 h 1852"/>
                <a:gd name="T14" fmla="*/ 2355 w 2360"/>
                <a:gd name="T15" fmla="*/ 1825 h 1852"/>
                <a:gd name="T16" fmla="*/ 2044 w 2360"/>
                <a:gd name="T17" fmla="*/ 1803 h 1852"/>
                <a:gd name="T18" fmla="*/ 1853 w 2360"/>
                <a:gd name="T19" fmla="*/ 1800 h 1852"/>
                <a:gd name="T20" fmla="*/ 1846 w 2360"/>
                <a:gd name="T21" fmla="*/ 1647 h 1852"/>
                <a:gd name="T22" fmla="*/ 1742 w 2360"/>
                <a:gd name="T23" fmla="*/ 1410 h 1852"/>
                <a:gd name="T24" fmla="*/ 1629 w 2360"/>
                <a:gd name="T25" fmla="*/ 1369 h 1852"/>
                <a:gd name="T26" fmla="*/ 1480 w 2360"/>
                <a:gd name="T27" fmla="*/ 1372 h 1852"/>
                <a:gd name="T28" fmla="*/ 1197 w 2360"/>
                <a:gd name="T29" fmla="*/ 1409 h 1852"/>
                <a:gd name="T30" fmla="*/ 1120 w 2360"/>
                <a:gd name="T31" fmla="*/ 1096 h 1852"/>
                <a:gd name="T32" fmla="*/ 1237 w 2360"/>
                <a:gd name="T33" fmla="*/ 1212 h 1852"/>
                <a:gd name="T34" fmla="*/ 1331 w 2360"/>
                <a:gd name="T35" fmla="*/ 1040 h 1852"/>
                <a:gd name="T36" fmla="*/ 671 w 2360"/>
                <a:gd name="T37" fmla="*/ 949 h 1852"/>
                <a:gd name="T38" fmla="*/ 329 w 2360"/>
                <a:gd name="T39" fmla="*/ 1132 h 1852"/>
                <a:gd name="T40" fmla="*/ 549 w 2360"/>
                <a:gd name="T41" fmla="*/ 1312 h 1852"/>
                <a:gd name="T42" fmla="*/ 658 w 2360"/>
                <a:gd name="T43" fmla="*/ 1180 h 1852"/>
                <a:gd name="T44" fmla="*/ 780 w 2360"/>
                <a:gd name="T45" fmla="*/ 1532 h 1852"/>
                <a:gd name="T46" fmla="*/ 637 w 2360"/>
                <a:gd name="T47" fmla="*/ 1616 h 1852"/>
                <a:gd name="T48" fmla="*/ 313 w 2360"/>
                <a:gd name="T49" fmla="*/ 1560 h 1852"/>
                <a:gd name="T50" fmla="*/ 360 w 2360"/>
                <a:gd name="T51" fmla="*/ 1440 h 1852"/>
                <a:gd name="T52" fmla="*/ 217 w 2360"/>
                <a:gd name="T53" fmla="*/ 1283 h 1852"/>
                <a:gd name="T54" fmla="*/ 213 w 2360"/>
                <a:gd name="T55" fmla="*/ 1185 h 1852"/>
                <a:gd name="T56" fmla="*/ 17 w 2360"/>
                <a:gd name="T57" fmla="*/ 1200 h 1852"/>
                <a:gd name="T58" fmla="*/ 949 w 2360"/>
                <a:gd name="T59" fmla="*/ 940 h 1852"/>
                <a:gd name="T60" fmla="*/ 297 w 2360"/>
                <a:gd name="T61" fmla="*/ 889 h 1852"/>
                <a:gd name="T62" fmla="*/ 777 w 2360"/>
                <a:gd name="T63" fmla="*/ 923 h 1852"/>
                <a:gd name="T64" fmla="*/ 595 w 2360"/>
                <a:gd name="T65" fmla="*/ 890 h 1852"/>
                <a:gd name="T66" fmla="*/ 493 w 2360"/>
                <a:gd name="T67" fmla="*/ 1003 h 1852"/>
                <a:gd name="T68" fmla="*/ 413 w 2360"/>
                <a:gd name="T69" fmla="*/ 936 h 1852"/>
                <a:gd name="T70" fmla="*/ 409 w 2360"/>
                <a:gd name="T71" fmla="*/ 805 h 1852"/>
                <a:gd name="T72" fmla="*/ 540 w 2360"/>
                <a:gd name="T73" fmla="*/ 900 h 1852"/>
                <a:gd name="T74" fmla="*/ 1037 w 2360"/>
                <a:gd name="T75" fmla="*/ 845 h 1852"/>
                <a:gd name="T76" fmla="*/ 1286 w 2360"/>
                <a:gd name="T77" fmla="*/ 829 h 1852"/>
                <a:gd name="T78" fmla="*/ 1146 w 2360"/>
                <a:gd name="T79" fmla="*/ 989 h 1852"/>
                <a:gd name="T80" fmla="*/ 960 w 2360"/>
                <a:gd name="T81" fmla="*/ 872 h 1852"/>
                <a:gd name="T82" fmla="*/ 393 w 2360"/>
                <a:gd name="T83" fmla="*/ 752 h 1852"/>
                <a:gd name="T84" fmla="*/ 297 w 2360"/>
                <a:gd name="T85" fmla="*/ 820 h 1852"/>
                <a:gd name="T86" fmla="*/ 373 w 2360"/>
                <a:gd name="T87" fmla="*/ 705 h 1852"/>
                <a:gd name="T88" fmla="*/ 529 w 2360"/>
                <a:gd name="T89" fmla="*/ 692 h 1852"/>
                <a:gd name="T90" fmla="*/ 557 w 2360"/>
                <a:gd name="T91" fmla="*/ 589 h 1852"/>
                <a:gd name="T92" fmla="*/ 729 w 2360"/>
                <a:gd name="T93" fmla="*/ 552 h 1852"/>
                <a:gd name="T94" fmla="*/ 689 w 2360"/>
                <a:gd name="T95" fmla="*/ 616 h 1852"/>
                <a:gd name="T96" fmla="*/ 795 w 2360"/>
                <a:gd name="T97" fmla="*/ 465 h 1852"/>
                <a:gd name="T98" fmla="*/ 1277 w 2360"/>
                <a:gd name="T99" fmla="*/ 60 h 1852"/>
                <a:gd name="T100" fmla="*/ 1209 w 2360"/>
                <a:gd name="T101" fmla="*/ 420 h 1852"/>
                <a:gd name="T102" fmla="*/ 1246 w 2360"/>
                <a:gd name="T103" fmla="*/ 665 h 1852"/>
                <a:gd name="T104" fmla="*/ 1213 w 2360"/>
                <a:gd name="T105" fmla="*/ 756 h 1852"/>
                <a:gd name="T106" fmla="*/ 1060 w 2360"/>
                <a:gd name="T107" fmla="*/ 809 h 1852"/>
                <a:gd name="T108" fmla="*/ 1117 w 2360"/>
                <a:gd name="T109" fmla="*/ 676 h 1852"/>
                <a:gd name="T110" fmla="*/ 957 w 2360"/>
                <a:gd name="T111" fmla="*/ 652 h 1852"/>
                <a:gd name="T112" fmla="*/ 851 w 2360"/>
                <a:gd name="T113" fmla="*/ 496 h 1852"/>
                <a:gd name="T114" fmla="*/ 886 w 2360"/>
                <a:gd name="T115" fmla="*/ 323 h 1852"/>
                <a:gd name="T116" fmla="*/ 1009 w 2360"/>
                <a:gd name="T117" fmla="*/ 390 h 1852"/>
                <a:gd name="T118" fmla="*/ 1089 w 2360"/>
                <a:gd name="T119" fmla="*/ 323 h 1852"/>
                <a:gd name="T120" fmla="*/ 906 w 2360"/>
                <a:gd name="T121" fmla="*/ 289 h 1852"/>
                <a:gd name="T122" fmla="*/ 1033 w 2360"/>
                <a:gd name="T123" fmla="*/ 69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60" h="1852">
                  <a:moveTo>
                    <a:pt x="1386" y="989"/>
                  </a:moveTo>
                  <a:lnTo>
                    <a:pt x="1440" y="992"/>
                  </a:lnTo>
                  <a:lnTo>
                    <a:pt x="1449" y="1003"/>
                  </a:lnTo>
                  <a:lnTo>
                    <a:pt x="1462" y="1012"/>
                  </a:lnTo>
                  <a:lnTo>
                    <a:pt x="1473" y="1021"/>
                  </a:lnTo>
                  <a:lnTo>
                    <a:pt x="1480" y="1032"/>
                  </a:lnTo>
                  <a:lnTo>
                    <a:pt x="1482" y="1036"/>
                  </a:lnTo>
                  <a:lnTo>
                    <a:pt x="1482" y="1041"/>
                  </a:lnTo>
                  <a:lnTo>
                    <a:pt x="1480" y="1047"/>
                  </a:lnTo>
                  <a:lnTo>
                    <a:pt x="1478" y="1050"/>
                  </a:lnTo>
                  <a:lnTo>
                    <a:pt x="1478" y="1054"/>
                  </a:lnTo>
                  <a:lnTo>
                    <a:pt x="1477" y="1056"/>
                  </a:lnTo>
                  <a:lnTo>
                    <a:pt x="1529" y="1056"/>
                  </a:lnTo>
                  <a:lnTo>
                    <a:pt x="1537" y="1070"/>
                  </a:lnTo>
                  <a:lnTo>
                    <a:pt x="1548" y="1080"/>
                  </a:lnTo>
                  <a:lnTo>
                    <a:pt x="1562" y="1085"/>
                  </a:lnTo>
                  <a:lnTo>
                    <a:pt x="1577" y="1092"/>
                  </a:lnTo>
                  <a:lnTo>
                    <a:pt x="1577" y="1120"/>
                  </a:lnTo>
                  <a:lnTo>
                    <a:pt x="1580" y="1120"/>
                  </a:lnTo>
                  <a:lnTo>
                    <a:pt x="1582" y="1114"/>
                  </a:lnTo>
                  <a:lnTo>
                    <a:pt x="1586" y="1110"/>
                  </a:lnTo>
                  <a:lnTo>
                    <a:pt x="1588" y="1109"/>
                  </a:lnTo>
                  <a:lnTo>
                    <a:pt x="1593" y="1109"/>
                  </a:lnTo>
                  <a:lnTo>
                    <a:pt x="1598" y="1109"/>
                  </a:lnTo>
                  <a:lnTo>
                    <a:pt x="1606" y="1109"/>
                  </a:lnTo>
                  <a:lnTo>
                    <a:pt x="1609" y="1129"/>
                  </a:lnTo>
                  <a:lnTo>
                    <a:pt x="1620" y="1129"/>
                  </a:lnTo>
                  <a:lnTo>
                    <a:pt x="1620" y="1125"/>
                  </a:lnTo>
                  <a:lnTo>
                    <a:pt x="1626" y="1120"/>
                  </a:lnTo>
                  <a:lnTo>
                    <a:pt x="1629" y="1112"/>
                  </a:lnTo>
                  <a:lnTo>
                    <a:pt x="1631" y="1105"/>
                  </a:lnTo>
                  <a:lnTo>
                    <a:pt x="1633" y="1096"/>
                  </a:lnTo>
                  <a:lnTo>
                    <a:pt x="1668" y="1098"/>
                  </a:lnTo>
                  <a:lnTo>
                    <a:pt x="1697" y="1100"/>
                  </a:lnTo>
                  <a:lnTo>
                    <a:pt x="1700" y="1116"/>
                  </a:lnTo>
                  <a:lnTo>
                    <a:pt x="1700" y="1136"/>
                  </a:lnTo>
                  <a:lnTo>
                    <a:pt x="1706" y="1136"/>
                  </a:lnTo>
                  <a:lnTo>
                    <a:pt x="1709" y="1130"/>
                  </a:lnTo>
                  <a:lnTo>
                    <a:pt x="1713" y="1129"/>
                  </a:lnTo>
                  <a:lnTo>
                    <a:pt x="1718" y="1129"/>
                  </a:lnTo>
                  <a:lnTo>
                    <a:pt x="1724" y="1129"/>
                  </a:lnTo>
                  <a:lnTo>
                    <a:pt x="1733" y="1129"/>
                  </a:lnTo>
                  <a:lnTo>
                    <a:pt x="1735" y="1134"/>
                  </a:lnTo>
                  <a:lnTo>
                    <a:pt x="1737" y="1140"/>
                  </a:lnTo>
                  <a:lnTo>
                    <a:pt x="1738" y="1143"/>
                  </a:lnTo>
                  <a:lnTo>
                    <a:pt x="1744" y="1147"/>
                  </a:lnTo>
                  <a:lnTo>
                    <a:pt x="1749" y="1147"/>
                  </a:lnTo>
                  <a:lnTo>
                    <a:pt x="1757" y="1149"/>
                  </a:lnTo>
                  <a:lnTo>
                    <a:pt x="1766" y="1136"/>
                  </a:lnTo>
                  <a:lnTo>
                    <a:pt x="1777" y="1129"/>
                  </a:lnTo>
                  <a:lnTo>
                    <a:pt x="1791" y="1127"/>
                  </a:lnTo>
                  <a:lnTo>
                    <a:pt x="1813" y="1129"/>
                  </a:lnTo>
                  <a:lnTo>
                    <a:pt x="1815" y="1136"/>
                  </a:lnTo>
                  <a:lnTo>
                    <a:pt x="1817" y="1145"/>
                  </a:lnTo>
                  <a:lnTo>
                    <a:pt x="1817" y="1156"/>
                  </a:lnTo>
                  <a:lnTo>
                    <a:pt x="1813" y="1156"/>
                  </a:lnTo>
                  <a:lnTo>
                    <a:pt x="1813" y="1169"/>
                  </a:lnTo>
                  <a:lnTo>
                    <a:pt x="1818" y="1169"/>
                  </a:lnTo>
                  <a:lnTo>
                    <a:pt x="1824" y="1169"/>
                  </a:lnTo>
                  <a:lnTo>
                    <a:pt x="1826" y="1170"/>
                  </a:lnTo>
                  <a:lnTo>
                    <a:pt x="1829" y="1170"/>
                  </a:lnTo>
                  <a:lnTo>
                    <a:pt x="1831" y="1172"/>
                  </a:lnTo>
                  <a:lnTo>
                    <a:pt x="1833" y="1174"/>
                  </a:lnTo>
                  <a:lnTo>
                    <a:pt x="1837" y="1176"/>
                  </a:lnTo>
                  <a:lnTo>
                    <a:pt x="1837" y="1169"/>
                  </a:lnTo>
                  <a:lnTo>
                    <a:pt x="1838" y="1163"/>
                  </a:lnTo>
                  <a:lnTo>
                    <a:pt x="1838" y="1158"/>
                  </a:lnTo>
                  <a:lnTo>
                    <a:pt x="1840" y="1154"/>
                  </a:lnTo>
                  <a:lnTo>
                    <a:pt x="1840" y="1149"/>
                  </a:lnTo>
                  <a:lnTo>
                    <a:pt x="1886" y="1156"/>
                  </a:lnTo>
                  <a:lnTo>
                    <a:pt x="1888" y="1170"/>
                  </a:lnTo>
                  <a:lnTo>
                    <a:pt x="1889" y="1189"/>
                  </a:lnTo>
                  <a:lnTo>
                    <a:pt x="1880" y="1189"/>
                  </a:lnTo>
                  <a:lnTo>
                    <a:pt x="1866" y="1216"/>
                  </a:lnTo>
                  <a:lnTo>
                    <a:pt x="1877" y="1216"/>
                  </a:lnTo>
                  <a:lnTo>
                    <a:pt x="1891" y="1205"/>
                  </a:lnTo>
                  <a:lnTo>
                    <a:pt x="1911" y="1198"/>
                  </a:lnTo>
                  <a:lnTo>
                    <a:pt x="1937" y="1196"/>
                  </a:lnTo>
                  <a:lnTo>
                    <a:pt x="1937" y="1223"/>
                  </a:lnTo>
                  <a:lnTo>
                    <a:pt x="1929" y="1229"/>
                  </a:lnTo>
                  <a:lnTo>
                    <a:pt x="1922" y="1232"/>
                  </a:lnTo>
                  <a:lnTo>
                    <a:pt x="1913" y="1234"/>
                  </a:lnTo>
                  <a:lnTo>
                    <a:pt x="1900" y="1236"/>
                  </a:lnTo>
                  <a:lnTo>
                    <a:pt x="1900" y="1249"/>
                  </a:lnTo>
                  <a:lnTo>
                    <a:pt x="1917" y="1249"/>
                  </a:lnTo>
                  <a:lnTo>
                    <a:pt x="1920" y="1265"/>
                  </a:lnTo>
                  <a:lnTo>
                    <a:pt x="1926" y="1265"/>
                  </a:lnTo>
                  <a:lnTo>
                    <a:pt x="1928" y="1270"/>
                  </a:lnTo>
                  <a:lnTo>
                    <a:pt x="1929" y="1276"/>
                  </a:lnTo>
                  <a:lnTo>
                    <a:pt x="1929" y="1280"/>
                  </a:lnTo>
                  <a:lnTo>
                    <a:pt x="1929" y="1283"/>
                  </a:lnTo>
                  <a:lnTo>
                    <a:pt x="1931" y="1285"/>
                  </a:lnTo>
                  <a:lnTo>
                    <a:pt x="1935" y="1287"/>
                  </a:lnTo>
                  <a:lnTo>
                    <a:pt x="1938" y="1287"/>
                  </a:lnTo>
                  <a:lnTo>
                    <a:pt x="1944" y="1289"/>
                  </a:lnTo>
                  <a:lnTo>
                    <a:pt x="1953" y="1289"/>
                  </a:lnTo>
                  <a:lnTo>
                    <a:pt x="1960" y="1281"/>
                  </a:lnTo>
                  <a:lnTo>
                    <a:pt x="1971" y="1280"/>
                  </a:lnTo>
                  <a:lnTo>
                    <a:pt x="1986" y="1280"/>
                  </a:lnTo>
                  <a:lnTo>
                    <a:pt x="1989" y="1292"/>
                  </a:lnTo>
                  <a:lnTo>
                    <a:pt x="2004" y="1290"/>
                  </a:lnTo>
                  <a:lnTo>
                    <a:pt x="2017" y="1290"/>
                  </a:lnTo>
                  <a:lnTo>
                    <a:pt x="2033" y="1292"/>
                  </a:lnTo>
                  <a:lnTo>
                    <a:pt x="2033" y="1283"/>
                  </a:lnTo>
                  <a:lnTo>
                    <a:pt x="2066" y="1280"/>
                  </a:lnTo>
                  <a:lnTo>
                    <a:pt x="2066" y="1283"/>
                  </a:lnTo>
                  <a:lnTo>
                    <a:pt x="2113" y="1289"/>
                  </a:lnTo>
                  <a:lnTo>
                    <a:pt x="2126" y="1305"/>
                  </a:lnTo>
                  <a:lnTo>
                    <a:pt x="2129" y="1305"/>
                  </a:lnTo>
                  <a:lnTo>
                    <a:pt x="2129" y="1316"/>
                  </a:lnTo>
                  <a:lnTo>
                    <a:pt x="2133" y="1316"/>
                  </a:lnTo>
                  <a:lnTo>
                    <a:pt x="2140" y="1307"/>
                  </a:lnTo>
                  <a:lnTo>
                    <a:pt x="2149" y="1301"/>
                  </a:lnTo>
                  <a:lnTo>
                    <a:pt x="2166" y="1300"/>
                  </a:lnTo>
                  <a:lnTo>
                    <a:pt x="2177" y="1316"/>
                  </a:lnTo>
                  <a:lnTo>
                    <a:pt x="2189" y="1309"/>
                  </a:lnTo>
                  <a:lnTo>
                    <a:pt x="2189" y="1305"/>
                  </a:lnTo>
                  <a:lnTo>
                    <a:pt x="2204" y="1298"/>
                  </a:lnTo>
                  <a:lnTo>
                    <a:pt x="2224" y="1296"/>
                  </a:lnTo>
                  <a:lnTo>
                    <a:pt x="2246" y="1296"/>
                  </a:lnTo>
                  <a:lnTo>
                    <a:pt x="2248" y="1300"/>
                  </a:lnTo>
                  <a:lnTo>
                    <a:pt x="2251" y="1301"/>
                  </a:lnTo>
                  <a:lnTo>
                    <a:pt x="2253" y="1305"/>
                  </a:lnTo>
                  <a:lnTo>
                    <a:pt x="2258" y="1318"/>
                  </a:lnTo>
                  <a:lnTo>
                    <a:pt x="2260" y="1334"/>
                  </a:lnTo>
                  <a:lnTo>
                    <a:pt x="2260" y="1352"/>
                  </a:lnTo>
                  <a:lnTo>
                    <a:pt x="2249" y="1356"/>
                  </a:lnTo>
                  <a:lnTo>
                    <a:pt x="2246" y="1369"/>
                  </a:lnTo>
                  <a:lnTo>
                    <a:pt x="2266" y="1369"/>
                  </a:lnTo>
                  <a:lnTo>
                    <a:pt x="2269" y="1429"/>
                  </a:lnTo>
                  <a:lnTo>
                    <a:pt x="2253" y="1432"/>
                  </a:lnTo>
                  <a:lnTo>
                    <a:pt x="2253" y="1436"/>
                  </a:lnTo>
                  <a:lnTo>
                    <a:pt x="2266" y="1447"/>
                  </a:lnTo>
                  <a:lnTo>
                    <a:pt x="2273" y="1460"/>
                  </a:lnTo>
                  <a:lnTo>
                    <a:pt x="2277" y="1478"/>
                  </a:lnTo>
                  <a:lnTo>
                    <a:pt x="2277" y="1500"/>
                  </a:lnTo>
                  <a:lnTo>
                    <a:pt x="2237" y="1496"/>
                  </a:lnTo>
                  <a:lnTo>
                    <a:pt x="2237" y="1500"/>
                  </a:lnTo>
                  <a:lnTo>
                    <a:pt x="2213" y="1500"/>
                  </a:lnTo>
                  <a:lnTo>
                    <a:pt x="2209" y="1492"/>
                  </a:lnTo>
                  <a:lnTo>
                    <a:pt x="2200" y="1492"/>
                  </a:lnTo>
                  <a:lnTo>
                    <a:pt x="2200" y="1489"/>
                  </a:lnTo>
                  <a:lnTo>
                    <a:pt x="2177" y="1489"/>
                  </a:lnTo>
                  <a:lnTo>
                    <a:pt x="2160" y="1469"/>
                  </a:lnTo>
                  <a:lnTo>
                    <a:pt x="2126" y="1469"/>
                  </a:lnTo>
                  <a:lnTo>
                    <a:pt x="2126" y="1465"/>
                  </a:lnTo>
                  <a:lnTo>
                    <a:pt x="2113" y="1465"/>
                  </a:lnTo>
                  <a:lnTo>
                    <a:pt x="2113" y="1460"/>
                  </a:lnTo>
                  <a:lnTo>
                    <a:pt x="2077" y="1460"/>
                  </a:lnTo>
                  <a:lnTo>
                    <a:pt x="2077" y="1452"/>
                  </a:lnTo>
                  <a:lnTo>
                    <a:pt x="2066" y="1449"/>
                  </a:lnTo>
                  <a:lnTo>
                    <a:pt x="2066" y="1452"/>
                  </a:lnTo>
                  <a:lnTo>
                    <a:pt x="2060" y="1452"/>
                  </a:lnTo>
                  <a:lnTo>
                    <a:pt x="2060" y="1469"/>
                  </a:lnTo>
                  <a:lnTo>
                    <a:pt x="2057" y="1469"/>
                  </a:lnTo>
                  <a:lnTo>
                    <a:pt x="2053" y="1480"/>
                  </a:lnTo>
                  <a:lnTo>
                    <a:pt x="2060" y="1480"/>
                  </a:lnTo>
                  <a:lnTo>
                    <a:pt x="2060" y="1483"/>
                  </a:lnTo>
                  <a:lnTo>
                    <a:pt x="2089" y="1489"/>
                  </a:lnTo>
                  <a:lnTo>
                    <a:pt x="2089" y="1529"/>
                  </a:lnTo>
                  <a:lnTo>
                    <a:pt x="2117" y="1529"/>
                  </a:lnTo>
                  <a:lnTo>
                    <a:pt x="2117" y="1532"/>
                  </a:lnTo>
                  <a:lnTo>
                    <a:pt x="2131" y="1538"/>
                  </a:lnTo>
                  <a:lnTo>
                    <a:pt x="2142" y="1547"/>
                  </a:lnTo>
                  <a:lnTo>
                    <a:pt x="2153" y="1556"/>
                  </a:lnTo>
                  <a:lnTo>
                    <a:pt x="2157" y="1563"/>
                  </a:lnTo>
                  <a:lnTo>
                    <a:pt x="2158" y="1565"/>
                  </a:lnTo>
                  <a:lnTo>
                    <a:pt x="2160" y="1567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4" y="1567"/>
                  </a:lnTo>
                  <a:lnTo>
                    <a:pt x="2166" y="1569"/>
                  </a:lnTo>
                  <a:lnTo>
                    <a:pt x="2189" y="1563"/>
                  </a:lnTo>
                  <a:lnTo>
                    <a:pt x="2193" y="1556"/>
                  </a:lnTo>
                  <a:lnTo>
                    <a:pt x="2204" y="1554"/>
                  </a:lnTo>
                  <a:lnTo>
                    <a:pt x="2218" y="1556"/>
                  </a:lnTo>
                  <a:lnTo>
                    <a:pt x="2235" y="1560"/>
                  </a:lnTo>
                  <a:lnTo>
                    <a:pt x="2249" y="1563"/>
                  </a:lnTo>
                  <a:lnTo>
                    <a:pt x="2260" y="1563"/>
                  </a:lnTo>
                  <a:lnTo>
                    <a:pt x="2262" y="1569"/>
                  </a:lnTo>
                  <a:lnTo>
                    <a:pt x="2264" y="1574"/>
                  </a:lnTo>
                  <a:lnTo>
                    <a:pt x="2264" y="1580"/>
                  </a:lnTo>
                  <a:lnTo>
                    <a:pt x="2264" y="1585"/>
                  </a:lnTo>
                  <a:lnTo>
                    <a:pt x="2266" y="1592"/>
                  </a:lnTo>
                  <a:lnTo>
                    <a:pt x="2277" y="1596"/>
                  </a:lnTo>
                  <a:lnTo>
                    <a:pt x="2277" y="1600"/>
                  </a:lnTo>
                  <a:lnTo>
                    <a:pt x="2280" y="1600"/>
                  </a:lnTo>
                  <a:lnTo>
                    <a:pt x="2280" y="1596"/>
                  </a:lnTo>
                  <a:lnTo>
                    <a:pt x="2288" y="1596"/>
                  </a:lnTo>
                  <a:lnTo>
                    <a:pt x="2293" y="1596"/>
                  </a:lnTo>
                  <a:lnTo>
                    <a:pt x="2298" y="1598"/>
                  </a:lnTo>
                  <a:lnTo>
                    <a:pt x="2304" y="1600"/>
                  </a:lnTo>
                  <a:lnTo>
                    <a:pt x="2309" y="1600"/>
                  </a:lnTo>
                  <a:lnTo>
                    <a:pt x="2317" y="1616"/>
                  </a:lnTo>
                  <a:lnTo>
                    <a:pt x="2326" y="1620"/>
                  </a:lnTo>
                  <a:lnTo>
                    <a:pt x="2326" y="1629"/>
                  </a:lnTo>
                  <a:lnTo>
                    <a:pt x="2333" y="1632"/>
                  </a:lnTo>
                  <a:lnTo>
                    <a:pt x="2333" y="1660"/>
                  </a:lnTo>
                  <a:lnTo>
                    <a:pt x="2329" y="1660"/>
                  </a:lnTo>
                  <a:lnTo>
                    <a:pt x="2333" y="1669"/>
                  </a:lnTo>
                  <a:lnTo>
                    <a:pt x="2337" y="1670"/>
                  </a:lnTo>
                  <a:lnTo>
                    <a:pt x="2342" y="1674"/>
                  </a:lnTo>
                  <a:lnTo>
                    <a:pt x="2346" y="1676"/>
                  </a:lnTo>
                  <a:lnTo>
                    <a:pt x="2349" y="1678"/>
                  </a:lnTo>
                  <a:lnTo>
                    <a:pt x="2355" y="1680"/>
                  </a:lnTo>
                  <a:lnTo>
                    <a:pt x="2360" y="1680"/>
                  </a:lnTo>
                  <a:lnTo>
                    <a:pt x="2360" y="1700"/>
                  </a:lnTo>
                  <a:lnTo>
                    <a:pt x="2360" y="1701"/>
                  </a:lnTo>
                  <a:lnTo>
                    <a:pt x="2360" y="1703"/>
                  </a:lnTo>
                  <a:lnTo>
                    <a:pt x="2358" y="1701"/>
                  </a:lnTo>
                  <a:lnTo>
                    <a:pt x="2358" y="1701"/>
                  </a:lnTo>
                  <a:lnTo>
                    <a:pt x="2357" y="1701"/>
                  </a:lnTo>
                  <a:lnTo>
                    <a:pt x="2357" y="1703"/>
                  </a:lnTo>
                  <a:lnTo>
                    <a:pt x="2360" y="1703"/>
                  </a:lnTo>
                  <a:lnTo>
                    <a:pt x="2360" y="1729"/>
                  </a:lnTo>
                  <a:lnTo>
                    <a:pt x="2326" y="1720"/>
                  </a:lnTo>
                  <a:lnTo>
                    <a:pt x="2320" y="1729"/>
                  </a:lnTo>
                  <a:lnTo>
                    <a:pt x="2306" y="1729"/>
                  </a:lnTo>
                  <a:lnTo>
                    <a:pt x="2297" y="1732"/>
                  </a:lnTo>
                  <a:lnTo>
                    <a:pt x="2284" y="1736"/>
                  </a:lnTo>
                  <a:lnTo>
                    <a:pt x="2271" y="1738"/>
                  </a:lnTo>
                  <a:lnTo>
                    <a:pt x="2257" y="1736"/>
                  </a:lnTo>
                  <a:lnTo>
                    <a:pt x="2253" y="1729"/>
                  </a:lnTo>
                  <a:lnTo>
                    <a:pt x="2249" y="1729"/>
                  </a:lnTo>
                  <a:lnTo>
                    <a:pt x="2249" y="1732"/>
                  </a:lnTo>
                  <a:lnTo>
                    <a:pt x="2226" y="1732"/>
                  </a:lnTo>
                  <a:lnTo>
                    <a:pt x="2226" y="1729"/>
                  </a:lnTo>
                  <a:lnTo>
                    <a:pt x="2209" y="1729"/>
                  </a:lnTo>
                  <a:lnTo>
                    <a:pt x="2209" y="1732"/>
                  </a:lnTo>
                  <a:lnTo>
                    <a:pt x="2166" y="1729"/>
                  </a:lnTo>
                  <a:lnTo>
                    <a:pt x="2166" y="1732"/>
                  </a:lnTo>
                  <a:lnTo>
                    <a:pt x="2173" y="1732"/>
                  </a:lnTo>
                  <a:lnTo>
                    <a:pt x="2182" y="1736"/>
                  </a:lnTo>
                  <a:lnTo>
                    <a:pt x="2193" y="1738"/>
                  </a:lnTo>
                  <a:lnTo>
                    <a:pt x="2206" y="1740"/>
                  </a:lnTo>
                  <a:lnTo>
                    <a:pt x="2206" y="1745"/>
                  </a:lnTo>
                  <a:lnTo>
                    <a:pt x="2220" y="1745"/>
                  </a:lnTo>
                  <a:lnTo>
                    <a:pt x="2278" y="1761"/>
                  </a:lnTo>
                  <a:lnTo>
                    <a:pt x="2337" y="1776"/>
                  </a:lnTo>
                  <a:lnTo>
                    <a:pt x="2344" y="1787"/>
                  </a:lnTo>
                  <a:lnTo>
                    <a:pt x="2349" y="1796"/>
                  </a:lnTo>
                  <a:lnTo>
                    <a:pt x="2355" y="1809"/>
                  </a:lnTo>
                  <a:lnTo>
                    <a:pt x="2357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7"/>
                  </a:lnTo>
                  <a:lnTo>
                    <a:pt x="2353" y="1829"/>
                  </a:lnTo>
                  <a:lnTo>
                    <a:pt x="2317" y="1829"/>
                  </a:lnTo>
                  <a:lnTo>
                    <a:pt x="2306" y="1843"/>
                  </a:lnTo>
                  <a:lnTo>
                    <a:pt x="2260" y="1843"/>
                  </a:lnTo>
                  <a:lnTo>
                    <a:pt x="2248" y="1847"/>
                  </a:lnTo>
                  <a:lnTo>
                    <a:pt x="2229" y="1849"/>
                  </a:lnTo>
                  <a:lnTo>
                    <a:pt x="2209" y="1850"/>
                  </a:lnTo>
                  <a:lnTo>
                    <a:pt x="2193" y="1849"/>
                  </a:lnTo>
                  <a:lnTo>
                    <a:pt x="2193" y="1843"/>
                  </a:lnTo>
                  <a:lnTo>
                    <a:pt x="2186" y="1843"/>
                  </a:lnTo>
                  <a:lnTo>
                    <a:pt x="2186" y="1840"/>
                  </a:lnTo>
                  <a:lnTo>
                    <a:pt x="2173" y="1840"/>
                  </a:lnTo>
                  <a:lnTo>
                    <a:pt x="2173" y="1836"/>
                  </a:lnTo>
                  <a:lnTo>
                    <a:pt x="2168" y="1836"/>
                  </a:lnTo>
                  <a:lnTo>
                    <a:pt x="2162" y="1838"/>
                  </a:lnTo>
                  <a:lnTo>
                    <a:pt x="2157" y="1840"/>
                  </a:lnTo>
                  <a:lnTo>
                    <a:pt x="2153" y="1841"/>
                  </a:lnTo>
                  <a:lnTo>
                    <a:pt x="2149" y="1843"/>
                  </a:lnTo>
                  <a:lnTo>
                    <a:pt x="2149" y="1849"/>
                  </a:lnTo>
                  <a:lnTo>
                    <a:pt x="2069" y="1849"/>
                  </a:lnTo>
                  <a:lnTo>
                    <a:pt x="2069" y="1843"/>
                  </a:lnTo>
                  <a:lnTo>
                    <a:pt x="2053" y="1840"/>
                  </a:lnTo>
                  <a:lnTo>
                    <a:pt x="2051" y="1836"/>
                  </a:lnTo>
                  <a:lnTo>
                    <a:pt x="2049" y="1830"/>
                  </a:lnTo>
                  <a:lnTo>
                    <a:pt x="2049" y="1823"/>
                  </a:lnTo>
                  <a:lnTo>
                    <a:pt x="2049" y="1816"/>
                  </a:lnTo>
                  <a:lnTo>
                    <a:pt x="2053" y="1816"/>
                  </a:lnTo>
                  <a:lnTo>
                    <a:pt x="2053" y="1805"/>
                  </a:lnTo>
                  <a:lnTo>
                    <a:pt x="2046" y="1805"/>
                  </a:lnTo>
                  <a:lnTo>
                    <a:pt x="2044" y="1803"/>
                  </a:lnTo>
                  <a:lnTo>
                    <a:pt x="2044" y="1801"/>
                  </a:lnTo>
                  <a:lnTo>
                    <a:pt x="2042" y="1800"/>
                  </a:lnTo>
                  <a:lnTo>
                    <a:pt x="2042" y="1798"/>
                  </a:lnTo>
                  <a:lnTo>
                    <a:pt x="2040" y="1796"/>
                  </a:lnTo>
                  <a:lnTo>
                    <a:pt x="2037" y="1796"/>
                  </a:lnTo>
                  <a:lnTo>
                    <a:pt x="2037" y="1800"/>
                  </a:lnTo>
                  <a:lnTo>
                    <a:pt x="2029" y="1800"/>
                  </a:lnTo>
                  <a:lnTo>
                    <a:pt x="2029" y="1805"/>
                  </a:lnTo>
                  <a:lnTo>
                    <a:pt x="1993" y="1805"/>
                  </a:lnTo>
                  <a:lnTo>
                    <a:pt x="1993" y="1800"/>
                  </a:lnTo>
                  <a:lnTo>
                    <a:pt x="1986" y="1800"/>
                  </a:lnTo>
                  <a:lnTo>
                    <a:pt x="1986" y="1796"/>
                  </a:lnTo>
                  <a:lnTo>
                    <a:pt x="1973" y="1796"/>
                  </a:lnTo>
                  <a:lnTo>
                    <a:pt x="1969" y="1789"/>
                  </a:lnTo>
                  <a:lnTo>
                    <a:pt x="1953" y="1783"/>
                  </a:lnTo>
                  <a:lnTo>
                    <a:pt x="1940" y="1769"/>
                  </a:lnTo>
                  <a:lnTo>
                    <a:pt x="1920" y="1763"/>
                  </a:lnTo>
                  <a:lnTo>
                    <a:pt x="1920" y="1760"/>
                  </a:lnTo>
                  <a:lnTo>
                    <a:pt x="1886" y="1763"/>
                  </a:lnTo>
                  <a:lnTo>
                    <a:pt x="1886" y="1769"/>
                  </a:lnTo>
                  <a:lnTo>
                    <a:pt x="1893" y="1769"/>
                  </a:lnTo>
                  <a:lnTo>
                    <a:pt x="1895" y="1774"/>
                  </a:lnTo>
                  <a:lnTo>
                    <a:pt x="1895" y="1778"/>
                  </a:lnTo>
                  <a:lnTo>
                    <a:pt x="1897" y="1783"/>
                  </a:lnTo>
                  <a:lnTo>
                    <a:pt x="1897" y="1789"/>
                  </a:lnTo>
                  <a:lnTo>
                    <a:pt x="1897" y="1796"/>
                  </a:lnTo>
                  <a:lnTo>
                    <a:pt x="1884" y="1798"/>
                  </a:lnTo>
                  <a:lnTo>
                    <a:pt x="1875" y="1800"/>
                  </a:lnTo>
                  <a:lnTo>
                    <a:pt x="1864" y="1800"/>
                  </a:lnTo>
                  <a:lnTo>
                    <a:pt x="1853" y="1796"/>
                  </a:lnTo>
                  <a:lnTo>
                    <a:pt x="1853" y="1800"/>
                  </a:lnTo>
                  <a:lnTo>
                    <a:pt x="1849" y="1800"/>
                  </a:lnTo>
                  <a:lnTo>
                    <a:pt x="1849" y="1825"/>
                  </a:lnTo>
                  <a:lnTo>
                    <a:pt x="1840" y="1829"/>
                  </a:lnTo>
                  <a:lnTo>
                    <a:pt x="1833" y="1838"/>
                  </a:lnTo>
                  <a:lnTo>
                    <a:pt x="1828" y="1843"/>
                  </a:lnTo>
                  <a:lnTo>
                    <a:pt x="1820" y="1847"/>
                  </a:lnTo>
                  <a:lnTo>
                    <a:pt x="1809" y="1849"/>
                  </a:lnTo>
                  <a:lnTo>
                    <a:pt x="1793" y="1849"/>
                  </a:lnTo>
                  <a:lnTo>
                    <a:pt x="1784" y="1852"/>
                  </a:lnTo>
                  <a:lnTo>
                    <a:pt x="1771" y="1850"/>
                  </a:lnTo>
                  <a:lnTo>
                    <a:pt x="1758" y="1847"/>
                  </a:lnTo>
                  <a:lnTo>
                    <a:pt x="1749" y="1843"/>
                  </a:lnTo>
                  <a:lnTo>
                    <a:pt x="1740" y="1820"/>
                  </a:lnTo>
                  <a:lnTo>
                    <a:pt x="1737" y="1820"/>
                  </a:lnTo>
                  <a:lnTo>
                    <a:pt x="1746" y="1769"/>
                  </a:lnTo>
                  <a:lnTo>
                    <a:pt x="1749" y="1769"/>
                  </a:lnTo>
                  <a:lnTo>
                    <a:pt x="1749" y="1740"/>
                  </a:lnTo>
                  <a:lnTo>
                    <a:pt x="1778" y="1736"/>
                  </a:lnTo>
                  <a:lnTo>
                    <a:pt x="1802" y="1730"/>
                  </a:lnTo>
                  <a:lnTo>
                    <a:pt x="1826" y="1720"/>
                  </a:lnTo>
                  <a:lnTo>
                    <a:pt x="1826" y="1716"/>
                  </a:lnTo>
                  <a:lnTo>
                    <a:pt x="1840" y="1703"/>
                  </a:lnTo>
                  <a:lnTo>
                    <a:pt x="1840" y="1696"/>
                  </a:lnTo>
                  <a:lnTo>
                    <a:pt x="1846" y="1696"/>
                  </a:lnTo>
                  <a:lnTo>
                    <a:pt x="1855" y="1685"/>
                  </a:lnTo>
                  <a:lnTo>
                    <a:pt x="1866" y="1678"/>
                  </a:lnTo>
                  <a:lnTo>
                    <a:pt x="1880" y="1672"/>
                  </a:lnTo>
                  <a:lnTo>
                    <a:pt x="1880" y="1665"/>
                  </a:lnTo>
                  <a:lnTo>
                    <a:pt x="1873" y="1660"/>
                  </a:lnTo>
                  <a:lnTo>
                    <a:pt x="1860" y="1654"/>
                  </a:lnTo>
                  <a:lnTo>
                    <a:pt x="1846" y="1647"/>
                  </a:lnTo>
                  <a:lnTo>
                    <a:pt x="1835" y="1641"/>
                  </a:lnTo>
                  <a:lnTo>
                    <a:pt x="1829" y="1636"/>
                  </a:lnTo>
                  <a:lnTo>
                    <a:pt x="1829" y="1600"/>
                  </a:lnTo>
                  <a:lnTo>
                    <a:pt x="1833" y="1600"/>
                  </a:lnTo>
                  <a:lnTo>
                    <a:pt x="1840" y="1563"/>
                  </a:lnTo>
                  <a:lnTo>
                    <a:pt x="1846" y="1563"/>
                  </a:lnTo>
                  <a:lnTo>
                    <a:pt x="1846" y="1540"/>
                  </a:lnTo>
                  <a:lnTo>
                    <a:pt x="1846" y="1538"/>
                  </a:lnTo>
                  <a:lnTo>
                    <a:pt x="1846" y="1538"/>
                  </a:lnTo>
                  <a:lnTo>
                    <a:pt x="1848" y="1538"/>
                  </a:lnTo>
                  <a:lnTo>
                    <a:pt x="1848" y="1538"/>
                  </a:lnTo>
                  <a:lnTo>
                    <a:pt x="1849" y="1538"/>
                  </a:lnTo>
                  <a:lnTo>
                    <a:pt x="1849" y="1536"/>
                  </a:lnTo>
                  <a:lnTo>
                    <a:pt x="1846" y="1536"/>
                  </a:lnTo>
                  <a:lnTo>
                    <a:pt x="1846" y="1512"/>
                  </a:lnTo>
                  <a:lnTo>
                    <a:pt x="1849" y="1512"/>
                  </a:lnTo>
                  <a:lnTo>
                    <a:pt x="1849" y="1496"/>
                  </a:lnTo>
                  <a:lnTo>
                    <a:pt x="1826" y="1476"/>
                  </a:lnTo>
                  <a:lnTo>
                    <a:pt x="1826" y="1469"/>
                  </a:lnTo>
                  <a:lnTo>
                    <a:pt x="1813" y="1465"/>
                  </a:lnTo>
                  <a:lnTo>
                    <a:pt x="1809" y="1452"/>
                  </a:lnTo>
                  <a:lnTo>
                    <a:pt x="1793" y="1440"/>
                  </a:lnTo>
                  <a:lnTo>
                    <a:pt x="1786" y="1423"/>
                  </a:lnTo>
                  <a:lnTo>
                    <a:pt x="1766" y="1423"/>
                  </a:lnTo>
                  <a:lnTo>
                    <a:pt x="1766" y="1420"/>
                  </a:lnTo>
                  <a:lnTo>
                    <a:pt x="1760" y="1420"/>
                  </a:lnTo>
                  <a:lnTo>
                    <a:pt x="1755" y="1418"/>
                  </a:lnTo>
                  <a:lnTo>
                    <a:pt x="1749" y="1418"/>
                  </a:lnTo>
                  <a:lnTo>
                    <a:pt x="1746" y="1416"/>
                  </a:lnTo>
                  <a:lnTo>
                    <a:pt x="1742" y="1412"/>
                  </a:lnTo>
                  <a:lnTo>
                    <a:pt x="1742" y="1410"/>
                  </a:lnTo>
                  <a:lnTo>
                    <a:pt x="1740" y="1409"/>
                  </a:lnTo>
                  <a:lnTo>
                    <a:pt x="1738" y="1405"/>
                  </a:lnTo>
                  <a:lnTo>
                    <a:pt x="1737" y="1400"/>
                  </a:lnTo>
                  <a:lnTo>
                    <a:pt x="1720" y="1403"/>
                  </a:lnTo>
                  <a:lnTo>
                    <a:pt x="1700" y="1405"/>
                  </a:lnTo>
                  <a:lnTo>
                    <a:pt x="1693" y="1380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89" y="1383"/>
                  </a:lnTo>
                  <a:lnTo>
                    <a:pt x="1689" y="1385"/>
                  </a:lnTo>
                  <a:lnTo>
                    <a:pt x="1680" y="1392"/>
                  </a:lnTo>
                  <a:lnTo>
                    <a:pt x="1675" y="1403"/>
                  </a:lnTo>
                  <a:lnTo>
                    <a:pt x="1669" y="1412"/>
                  </a:lnTo>
                  <a:lnTo>
                    <a:pt x="1662" y="1420"/>
                  </a:lnTo>
                  <a:lnTo>
                    <a:pt x="1651" y="1425"/>
                  </a:lnTo>
                  <a:lnTo>
                    <a:pt x="1637" y="1429"/>
                  </a:lnTo>
                  <a:lnTo>
                    <a:pt x="1635" y="1418"/>
                  </a:lnTo>
                  <a:lnTo>
                    <a:pt x="1631" y="1405"/>
                  </a:lnTo>
                  <a:lnTo>
                    <a:pt x="1633" y="1392"/>
                  </a:lnTo>
                  <a:lnTo>
                    <a:pt x="1637" y="1392"/>
                  </a:lnTo>
                  <a:lnTo>
                    <a:pt x="1638" y="1389"/>
                  </a:lnTo>
                  <a:lnTo>
                    <a:pt x="1640" y="1387"/>
                  </a:lnTo>
                  <a:lnTo>
                    <a:pt x="1642" y="1383"/>
                  </a:lnTo>
                  <a:lnTo>
                    <a:pt x="1644" y="1381"/>
                  </a:lnTo>
                  <a:lnTo>
                    <a:pt x="1646" y="1376"/>
                  </a:lnTo>
                  <a:lnTo>
                    <a:pt x="1642" y="1374"/>
                  </a:lnTo>
                  <a:lnTo>
                    <a:pt x="1638" y="1370"/>
                  </a:lnTo>
                  <a:lnTo>
                    <a:pt x="1637" y="1369"/>
                  </a:lnTo>
                  <a:lnTo>
                    <a:pt x="1629" y="1369"/>
                  </a:lnTo>
                  <a:lnTo>
                    <a:pt x="1629" y="1363"/>
                  </a:lnTo>
                  <a:lnTo>
                    <a:pt x="1613" y="1363"/>
                  </a:lnTo>
                  <a:lnTo>
                    <a:pt x="1613" y="1360"/>
                  </a:lnTo>
                  <a:lnTo>
                    <a:pt x="1606" y="1360"/>
                  </a:lnTo>
                  <a:lnTo>
                    <a:pt x="1606" y="1356"/>
                  </a:lnTo>
                  <a:lnTo>
                    <a:pt x="1589" y="1356"/>
                  </a:lnTo>
                  <a:lnTo>
                    <a:pt x="1589" y="1352"/>
                  </a:lnTo>
                  <a:lnTo>
                    <a:pt x="1586" y="1352"/>
                  </a:lnTo>
                  <a:lnTo>
                    <a:pt x="1586" y="1340"/>
                  </a:lnTo>
                  <a:lnTo>
                    <a:pt x="1557" y="1340"/>
                  </a:lnTo>
                  <a:lnTo>
                    <a:pt x="1557" y="1332"/>
                  </a:lnTo>
                  <a:lnTo>
                    <a:pt x="1553" y="1332"/>
                  </a:lnTo>
                  <a:lnTo>
                    <a:pt x="1553" y="1325"/>
                  </a:lnTo>
                  <a:lnTo>
                    <a:pt x="1546" y="1320"/>
                  </a:lnTo>
                  <a:lnTo>
                    <a:pt x="1540" y="1309"/>
                  </a:lnTo>
                  <a:lnTo>
                    <a:pt x="1497" y="1309"/>
                  </a:lnTo>
                  <a:lnTo>
                    <a:pt x="1497" y="1312"/>
                  </a:lnTo>
                  <a:lnTo>
                    <a:pt x="1513" y="1312"/>
                  </a:lnTo>
                  <a:lnTo>
                    <a:pt x="1517" y="1352"/>
                  </a:lnTo>
                  <a:lnTo>
                    <a:pt x="1513" y="1352"/>
                  </a:lnTo>
                  <a:lnTo>
                    <a:pt x="1513" y="1360"/>
                  </a:lnTo>
                  <a:lnTo>
                    <a:pt x="1506" y="1363"/>
                  </a:lnTo>
                  <a:lnTo>
                    <a:pt x="1506" y="1367"/>
                  </a:lnTo>
                  <a:lnTo>
                    <a:pt x="1508" y="1369"/>
                  </a:lnTo>
                  <a:lnTo>
                    <a:pt x="1509" y="1370"/>
                  </a:lnTo>
                  <a:lnTo>
                    <a:pt x="1511" y="1372"/>
                  </a:lnTo>
                  <a:lnTo>
                    <a:pt x="1513" y="1372"/>
                  </a:lnTo>
                  <a:lnTo>
                    <a:pt x="1513" y="1396"/>
                  </a:lnTo>
                  <a:lnTo>
                    <a:pt x="1498" y="1400"/>
                  </a:lnTo>
                  <a:lnTo>
                    <a:pt x="1480" y="1400"/>
                  </a:lnTo>
                  <a:lnTo>
                    <a:pt x="1480" y="1372"/>
                  </a:lnTo>
                  <a:lnTo>
                    <a:pt x="1493" y="1372"/>
                  </a:lnTo>
                  <a:lnTo>
                    <a:pt x="1493" y="1369"/>
                  </a:lnTo>
                  <a:lnTo>
                    <a:pt x="1440" y="1363"/>
                  </a:lnTo>
                  <a:lnTo>
                    <a:pt x="1440" y="1389"/>
                  </a:lnTo>
                  <a:lnTo>
                    <a:pt x="1437" y="1389"/>
                  </a:lnTo>
                  <a:lnTo>
                    <a:pt x="1433" y="1390"/>
                  </a:lnTo>
                  <a:lnTo>
                    <a:pt x="1431" y="1392"/>
                  </a:lnTo>
                  <a:lnTo>
                    <a:pt x="1428" y="1394"/>
                  </a:lnTo>
                  <a:lnTo>
                    <a:pt x="1426" y="1396"/>
                  </a:lnTo>
                  <a:lnTo>
                    <a:pt x="1426" y="1400"/>
                  </a:lnTo>
                  <a:lnTo>
                    <a:pt x="1413" y="1401"/>
                  </a:lnTo>
                  <a:lnTo>
                    <a:pt x="1398" y="1400"/>
                  </a:lnTo>
                  <a:lnTo>
                    <a:pt x="1384" y="1398"/>
                  </a:lnTo>
                  <a:lnTo>
                    <a:pt x="1369" y="1400"/>
                  </a:lnTo>
                  <a:lnTo>
                    <a:pt x="1369" y="1405"/>
                  </a:lnTo>
                  <a:lnTo>
                    <a:pt x="1360" y="1405"/>
                  </a:lnTo>
                  <a:lnTo>
                    <a:pt x="1360" y="1409"/>
                  </a:lnTo>
                  <a:lnTo>
                    <a:pt x="1353" y="1410"/>
                  </a:lnTo>
                  <a:lnTo>
                    <a:pt x="1338" y="1414"/>
                  </a:lnTo>
                  <a:lnTo>
                    <a:pt x="1320" y="1416"/>
                  </a:lnTo>
                  <a:lnTo>
                    <a:pt x="1302" y="1420"/>
                  </a:lnTo>
                  <a:lnTo>
                    <a:pt x="1286" y="1421"/>
                  </a:lnTo>
                  <a:lnTo>
                    <a:pt x="1277" y="1420"/>
                  </a:lnTo>
                  <a:lnTo>
                    <a:pt x="1277" y="1416"/>
                  </a:lnTo>
                  <a:lnTo>
                    <a:pt x="1269" y="1416"/>
                  </a:lnTo>
                  <a:lnTo>
                    <a:pt x="1260" y="1405"/>
                  </a:lnTo>
                  <a:lnTo>
                    <a:pt x="1253" y="1405"/>
                  </a:lnTo>
                  <a:lnTo>
                    <a:pt x="1253" y="1400"/>
                  </a:lnTo>
                  <a:lnTo>
                    <a:pt x="1229" y="1405"/>
                  </a:lnTo>
                  <a:lnTo>
                    <a:pt x="1229" y="1409"/>
                  </a:lnTo>
                  <a:lnTo>
                    <a:pt x="1197" y="1409"/>
                  </a:lnTo>
                  <a:lnTo>
                    <a:pt x="1186" y="1392"/>
                  </a:lnTo>
                  <a:lnTo>
                    <a:pt x="1177" y="1392"/>
                  </a:lnTo>
                  <a:lnTo>
                    <a:pt x="1169" y="1380"/>
                  </a:lnTo>
                  <a:lnTo>
                    <a:pt x="1157" y="1376"/>
                  </a:lnTo>
                  <a:lnTo>
                    <a:pt x="1157" y="1343"/>
                  </a:lnTo>
                  <a:lnTo>
                    <a:pt x="1200" y="1343"/>
                  </a:lnTo>
                  <a:lnTo>
                    <a:pt x="1206" y="1336"/>
                  </a:lnTo>
                  <a:lnTo>
                    <a:pt x="1200" y="1334"/>
                  </a:lnTo>
                  <a:lnTo>
                    <a:pt x="1197" y="1330"/>
                  </a:lnTo>
                  <a:lnTo>
                    <a:pt x="1195" y="1327"/>
                  </a:lnTo>
                  <a:lnTo>
                    <a:pt x="1191" y="1325"/>
                  </a:lnTo>
                  <a:lnTo>
                    <a:pt x="1188" y="1323"/>
                  </a:lnTo>
                  <a:lnTo>
                    <a:pt x="1184" y="1321"/>
                  </a:lnTo>
                  <a:lnTo>
                    <a:pt x="1177" y="1320"/>
                  </a:lnTo>
                  <a:lnTo>
                    <a:pt x="1168" y="1323"/>
                  </a:lnTo>
                  <a:lnTo>
                    <a:pt x="1153" y="1325"/>
                  </a:lnTo>
                  <a:lnTo>
                    <a:pt x="1138" y="1325"/>
                  </a:lnTo>
                  <a:lnTo>
                    <a:pt x="1126" y="1325"/>
                  </a:lnTo>
                  <a:lnTo>
                    <a:pt x="1120" y="1309"/>
                  </a:lnTo>
                  <a:lnTo>
                    <a:pt x="1117" y="1309"/>
                  </a:lnTo>
                  <a:lnTo>
                    <a:pt x="1113" y="1240"/>
                  </a:lnTo>
                  <a:lnTo>
                    <a:pt x="1109" y="1240"/>
                  </a:lnTo>
                  <a:lnTo>
                    <a:pt x="1109" y="1232"/>
                  </a:lnTo>
                  <a:lnTo>
                    <a:pt x="1106" y="1232"/>
                  </a:lnTo>
                  <a:lnTo>
                    <a:pt x="1106" y="1180"/>
                  </a:lnTo>
                  <a:lnTo>
                    <a:pt x="1109" y="1180"/>
                  </a:lnTo>
                  <a:lnTo>
                    <a:pt x="1113" y="1120"/>
                  </a:lnTo>
                  <a:lnTo>
                    <a:pt x="1117" y="1120"/>
                  </a:lnTo>
                  <a:lnTo>
                    <a:pt x="1117" y="1109"/>
                  </a:lnTo>
                  <a:lnTo>
                    <a:pt x="1120" y="1109"/>
                  </a:lnTo>
                  <a:lnTo>
                    <a:pt x="1120" y="1096"/>
                  </a:lnTo>
                  <a:lnTo>
                    <a:pt x="1126" y="1096"/>
                  </a:lnTo>
                  <a:lnTo>
                    <a:pt x="1126" y="1089"/>
                  </a:lnTo>
                  <a:lnTo>
                    <a:pt x="1129" y="1089"/>
                  </a:lnTo>
                  <a:lnTo>
                    <a:pt x="1129" y="1076"/>
                  </a:lnTo>
                  <a:lnTo>
                    <a:pt x="1160" y="1052"/>
                  </a:lnTo>
                  <a:lnTo>
                    <a:pt x="1160" y="1049"/>
                  </a:lnTo>
                  <a:lnTo>
                    <a:pt x="1186" y="1049"/>
                  </a:lnTo>
                  <a:lnTo>
                    <a:pt x="1186" y="1045"/>
                  </a:lnTo>
                  <a:lnTo>
                    <a:pt x="1213" y="1045"/>
                  </a:lnTo>
                  <a:lnTo>
                    <a:pt x="1215" y="1063"/>
                  </a:lnTo>
                  <a:lnTo>
                    <a:pt x="1215" y="1078"/>
                  </a:lnTo>
                  <a:lnTo>
                    <a:pt x="1209" y="1096"/>
                  </a:lnTo>
                  <a:lnTo>
                    <a:pt x="1206" y="1096"/>
                  </a:lnTo>
                  <a:lnTo>
                    <a:pt x="1200" y="1129"/>
                  </a:lnTo>
                  <a:lnTo>
                    <a:pt x="1198" y="1138"/>
                  </a:lnTo>
                  <a:lnTo>
                    <a:pt x="1197" y="1150"/>
                  </a:lnTo>
                  <a:lnTo>
                    <a:pt x="1197" y="1165"/>
                  </a:lnTo>
                  <a:lnTo>
                    <a:pt x="1200" y="1165"/>
                  </a:lnTo>
                  <a:lnTo>
                    <a:pt x="1200" y="1172"/>
                  </a:lnTo>
                  <a:lnTo>
                    <a:pt x="1220" y="1189"/>
                  </a:lnTo>
                  <a:lnTo>
                    <a:pt x="1220" y="1212"/>
                  </a:lnTo>
                  <a:lnTo>
                    <a:pt x="1226" y="1212"/>
                  </a:lnTo>
                  <a:lnTo>
                    <a:pt x="1229" y="1225"/>
                  </a:lnTo>
                  <a:lnTo>
                    <a:pt x="1229" y="1232"/>
                  </a:lnTo>
                  <a:lnTo>
                    <a:pt x="1233" y="1238"/>
                  </a:lnTo>
                  <a:lnTo>
                    <a:pt x="1238" y="1241"/>
                  </a:lnTo>
                  <a:lnTo>
                    <a:pt x="1249" y="1249"/>
                  </a:lnTo>
                  <a:lnTo>
                    <a:pt x="1244" y="1240"/>
                  </a:lnTo>
                  <a:lnTo>
                    <a:pt x="1240" y="1234"/>
                  </a:lnTo>
                  <a:lnTo>
                    <a:pt x="1238" y="1225"/>
                  </a:lnTo>
                  <a:lnTo>
                    <a:pt x="1237" y="1212"/>
                  </a:lnTo>
                  <a:lnTo>
                    <a:pt x="1240" y="1212"/>
                  </a:lnTo>
                  <a:lnTo>
                    <a:pt x="1240" y="1196"/>
                  </a:lnTo>
                  <a:lnTo>
                    <a:pt x="1242" y="1196"/>
                  </a:lnTo>
                  <a:lnTo>
                    <a:pt x="1244" y="1194"/>
                  </a:lnTo>
                  <a:lnTo>
                    <a:pt x="1248" y="1190"/>
                  </a:lnTo>
                  <a:lnTo>
                    <a:pt x="1249" y="1189"/>
                  </a:lnTo>
                  <a:lnTo>
                    <a:pt x="1237" y="1183"/>
                  </a:lnTo>
                  <a:lnTo>
                    <a:pt x="1228" y="1174"/>
                  </a:lnTo>
                  <a:lnTo>
                    <a:pt x="1222" y="1160"/>
                  </a:lnTo>
                  <a:lnTo>
                    <a:pt x="1218" y="1145"/>
                  </a:lnTo>
                  <a:lnTo>
                    <a:pt x="1217" y="1129"/>
                  </a:lnTo>
                  <a:lnTo>
                    <a:pt x="1237" y="1125"/>
                  </a:lnTo>
                  <a:lnTo>
                    <a:pt x="1237" y="1109"/>
                  </a:lnTo>
                  <a:lnTo>
                    <a:pt x="1229" y="1109"/>
                  </a:lnTo>
                  <a:lnTo>
                    <a:pt x="1231" y="1092"/>
                  </a:lnTo>
                  <a:lnTo>
                    <a:pt x="1233" y="1081"/>
                  </a:lnTo>
                  <a:lnTo>
                    <a:pt x="1237" y="1069"/>
                  </a:lnTo>
                  <a:lnTo>
                    <a:pt x="1260" y="1069"/>
                  </a:lnTo>
                  <a:lnTo>
                    <a:pt x="1260" y="1036"/>
                  </a:lnTo>
                  <a:lnTo>
                    <a:pt x="1273" y="1029"/>
                  </a:lnTo>
                  <a:lnTo>
                    <a:pt x="1273" y="1025"/>
                  </a:lnTo>
                  <a:lnTo>
                    <a:pt x="1293" y="1018"/>
                  </a:lnTo>
                  <a:lnTo>
                    <a:pt x="1317" y="1016"/>
                  </a:lnTo>
                  <a:lnTo>
                    <a:pt x="1318" y="1020"/>
                  </a:lnTo>
                  <a:lnTo>
                    <a:pt x="1322" y="1021"/>
                  </a:lnTo>
                  <a:lnTo>
                    <a:pt x="1326" y="1025"/>
                  </a:lnTo>
                  <a:lnTo>
                    <a:pt x="1328" y="1027"/>
                  </a:lnTo>
                  <a:lnTo>
                    <a:pt x="1329" y="1029"/>
                  </a:lnTo>
                  <a:lnTo>
                    <a:pt x="1331" y="1032"/>
                  </a:lnTo>
                  <a:lnTo>
                    <a:pt x="1331" y="1036"/>
                  </a:lnTo>
                  <a:lnTo>
                    <a:pt x="1331" y="1040"/>
                  </a:lnTo>
                  <a:lnTo>
                    <a:pt x="1331" y="1041"/>
                  </a:lnTo>
                  <a:lnTo>
                    <a:pt x="1331" y="1045"/>
                  </a:lnTo>
                  <a:lnTo>
                    <a:pt x="1331" y="1047"/>
                  </a:lnTo>
                  <a:lnTo>
                    <a:pt x="1333" y="1050"/>
                  </a:lnTo>
                  <a:lnTo>
                    <a:pt x="1337" y="1052"/>
                  </a:lnTo>
                  <a:lnTo>
                    <a:pt x="1340" y="1056"/>
                  </a:lnTo>
                  <a:lnTo>
                    <a:pt x="1335" y="1034"/>
                  </a:lnTo>
                  <a:lnTo>
                    <a:pt x="1333" y="1009"/>
                  </a:lnTo>
                  <a:lnTo>
                    <a:pt x="1338" y="1007"/>
                  </a:lnTo>
                  <a:lnTo>
                    <a:pt x="1340" y="1005"/>
                  </a:lnTo>
                  <a:lnTo>
                    <a:pt x="1342" y="1003"/>
                  </a:lnTo>
                  <a:lnTo>
                    <a:pt x="1344" y="1001"/>
                  </a:lnTo>
                  <a:lnTo>
                    <a:pt x="1344" y="1001"/>
                  </a:lnTo>
                  <a:lnTo>
                    <a:pt x="1346" y="1000"/>
                  </a:lnTo>
                  <a:lnTo>
                    <a:pt x="1360" y="1000"/>
                  </a:lnTo>
                  <a:lnTo>
                    <a:pt x="1360" y="996"/>
                  </a:lnTo>
                  <a:lnTo>
                    <a:pt x="1373" y="996"/>
                  </a:lnTo>
                  <a:lnTo>
                    <a:pt x="1373" y="992"/>
                  </a:lnTo>
                  <a:lnTo>
                    <a:pt x="1386" y="992"/>
                  </a:lnTo>
                  <a:lnTo>
                    <a:pt x="1386" y="989"/>
                  </a:lnTo>
                  <a:close/>
                  <a:moveTo>
                    <a:pt x="686" y="949"/>
                  </a:moveTo>
                  <a:lnTo>
                    <a:pt x="688" y="965"/>
                  </a:lnTo>
                  <a:lnTo>
                    <a:pt x="689" y="985"/>
                  </a:lnTo>
                  <a:lnTo>
                    <a:pt x="684" y="985"/>
                  </a:lnTo>
                  <a:lnTo>
                    <a:pt x="678" y="987"/>
                  </a:lnTo>
                  <a:lnTo>
                    <a:pt x="673" y="989"/>
                  </a:lnTo>
                  <a:lnTo>
                    <a:pt x="666" y="989"/>
                  </a:lnTo>
                  <a:lnTo>
                    <a:pt x="662" y="972"/>
                  </a:lnTo>
                  <a:lnTo>
                    <a:pt x="660" y="952"/>
                  </a:lnTo>
                  <a:lnTo>
                    <a:pt x="666" y="950"/>
                  </a:lnTo>
                  <a:lnTo>
                    <a:pt x="671" y="949"/>
                  </a:lnTo>
                  <a:lnTo>
                    <a:pt x="677" y="949"/>
                  </a:lnTo>
                  <a:lnTo>
                    <a:pt x="686" y="949"/>
                  </a:lnTo>
                  <a:close/>
                  <a:moveTo>
                    <a:pt x="146" y="947"/>
                  </a:moveTo>
                  <a:lnTo>
                    <a:pt x="160" y="949"/>
                  </a:lnTo>
                  <a:lnTo>
                    <a:pt x="173" y="954"/>
                  </a:lnTo>
                  <a:lnTo>
                    <a:pt x="189" y="960"/>
                  </a:lnTo>
                  <a:lnTo>
                    <a:pt x="208" y="963"/>
                  </a:lnTo>
                  <a:lnTo>
                    <a:pt x="226" y="965"/>
                  </a:lnTo>
                  <a:lnTo>
                    <a:pt x="233" y="989"/>
                  </a:lnTo>
                  <a:lnTo>
                    <a:pt x="240" y="992"/>
                  </a:lnTo>
                  <a:lnTo>
                    <a:pt x="242" y="996"/>
                  </a:lnTo>
                  <a:lnTo>
                    <a:pt x="244" y="1000"/>
                  </a:lnTo>
                  <a:lnTo>
                    <a:pt x="246" y="1005"/>
                  </a:lnTo>
                  <a:lnTo>
                    <a:pt x="248" y="1009"/>
                  </a:lnTo>
                  <a:lnTo>
                    <a:pt x="249" y="1012"/>
                  </a:lnTo>
                  <a:lnTo>
                    <a:pt x="293" y="1009"/>
                  </a:lnTo>
                  <a:lnTo>
                    <a:pt x="297" y="1016"/>
                  </a:lnTo>
                  <a:lnTo>
                    <a:pt x="306" y="1016"/>
                  </a:lnTo>
                  <a:lnTo>
                    <a:pt x="306" y="1020"/>
                  </a:lnTo>
                  <a:lnTo>
                    <a:pt x="317" y="1025"/>
                  </a:lnTo>
                  <a:lnTo>
                    <a:pt x="322" y="1041"/>
                  </a:lnTo>
                  <a:lnTo>
                    <a:pt x="331" y="1060"/>
                  </a:lnTo>
                  <a:lnTo>
                    <a:pt x="340" y="1078"/>
                  </a:lnTo>
                  <a:lnTo>
                    <a:pt x="346" y="1098"/>
                  </a:lnTo>
                  <a:lnTo>
                    <a:pt x="346" y="1116"/>
                  </a:lnTo>
                  <a:lnTo>
                    <a:pt x="340" y="1116"/>
                  </a:lnTo>
                  <a:lnTo>
                    <a:pt x="340" y="1125"/>
                  </a:lnTo>
                  <a:lnTo>
                    <a:pt x="338" y="1125"/>
                  </a:lnTo>
                  <a:lnTo>
                    <a:pt x="335" y="1127"/>
                  </a:lnTo>
                  <a:lnTo>
                    <a:pt x="333" y="1129"/>
                  </a:lnTo>
                  <a:lnTo>
                    <a:pt x="329" y="1132"/>
                  </a:lnTo>
                  <a:lnTo>
                    <a:pt x="337" y="1132"/>
                  </a:lnTo>
                  <a:lnTo>
                    <a:pt x="346" y="1129"/>
                  </a:lnTo>
                  <a:lnTo>
                    <a:pt x="360" y="1127"/>
                  </a:lnTo>
                  <a:lnTo>
                    <a:pt x="373" y="1129"/>
                  </a:lnTo>
                  <a:lnTo>
                    <a:pt x="377" y="1149"/>
                  </a:lnTo>
                  <a:lnTo>
                    <a:pt x="377" y="1172"/>
                  </a:lnTo>
                  <a:lnTo>
                    <a:pt x="373" y="1192"/>
                  </a:lnTo>
                  <a:lnTo>
                    <a:pt x="377" y="1192"/>
                  </a:lnTo>
                  <a:lnTo>
                    <a:pt x="384" y="1181"/>
                  </a:lnTo>
                  <a:lnTo>
                    <a:pt x="391" y="1174"/>
                  </a:lnTo>
                  <a:lnTo>
                    <a:pt x="402" y="1169"/>
                  </a:lnTo>
                  <a:lnTo>
                    <a:pt x="417" y="1169"/>
                  </a:lnTo>
                  <a:lnTo>
                    <a:pt x="426" y="1178"/>
                  </a:lnTo>
                  <a:lnTo>
                    <a:pt x="435" y="1183"/>
                  </a:lnTo>
                  <a:lnTo>
                    <a:pt x="442" y="1190"/>
                  </a:lnTo>
                  <a:lnTo>
                    <a:pt x="448" y="1198"/>
                  </a:lnTo>
                  <a:lnTo>
                    <a:pt x="451" y="1210"/>
                  </a:lnTo>
                  <a:lnTo>
                    <a:pt x="453" y="1229"/>
                  </a:lnTo>
                  <a:lnTo>
                    <a:pt x="469" y="1225"/>
                  </a:lnTo>
                  <a:lnTo>
                    <a:pt x="489" y="1223"/>
                  </a:lnTo>
                  <a:lnTo>
                    <a:pt x="489" y="1223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3" y="1220"/>
                  </a:lnTo>
                  <a:lnTo>
                    <a:pt x="493" y="1196"/>
                  </a:lnTo>
                  <a:lnTo>
                    <a:pt x="513" y="1196"/>
                  </a:lnTo>
                  <a:lnTo>
                    <a:pt x="537" y="1236"/>
                  </a:lnTo>
                  <a:lnTo>
                    <a:pt x="537" y="1280"/>
                  </a:lnTo>
                  <a:lnTo>
                    <a:pt x="549" y="1312"/>
                  </a:lnTo>
                  <a:lnTo>
                    <a:pt x="557" y="1309"/>
                  </a:lnTo>
                  <a:lnTo>
                    <a:pt x="560" y="1292"/>
                  </a:lnTo>
                  <a:lnTo>
                    <a:pt x="560" y="1274"/>
                  </a:lnTo>
                  <a:lnTo>
                    <a:pt x="560" y="1256"/>
                  </a:lnTo>
                  <a:lnTo>
                    <a:pt x="557" y="1247"/>
                  </a:lnTo>
                  <a:lnTo>
                    <a:pt x="557" y="1234"/>
                  </a:lnTo>
                  <a:lnTo>
                    <a:pt x="557" y="1220"/>
                  </a:lnTo>
                  <a:lnTo>
                    <a:pt x="557" y="1203"/>
                  </a:lnTo>
                  <a:lnTo>
                    <a:pt x="553" y="1203"/>
                  </a:lnTo>
                  <a:lnTo>
                    <a:pt x="557" y="1160"/>
                  </a:lnTo>
                  <a:lnTo>
                    <a:pt x="571" y="1161"/>
                  </a:lnTo>
                  <a:lnTo>
                    <a:pt x="584" y="1165"/>
                  </a:lnTo>
                  <a:lnTo>
                    <a:pt x="593" y="1169"/>
                  </a:lnTo>
                  <a:lnTo>
                    <a:pt x="606" y="1172"/>
                  </a:lnTo>
                  <a:lnTo>
                    <a:pt x="604" y="1167"/>
                  </a:lnTo>
                  <a:lnTo>
                    <a:pt x="602" y="1165"/>
                  </a:lnTo>
                  <a:lnTo>
                    <a:pt x="600" y="1161"/>
                  </a:lnTo>
                  <a:lnTo>
                    <a:pt x="598" y="1160"/>
                  </a:lnTo>
                  <a:lnTo>
                    <a:pt x="597" y="1156"/>
                  </a:lnTo>
                  <a:lnTo>
                    <a:pt x="593" y="1156"/>
                  </a:lnTo>
                  <a:lnTo>
                    <a:pt x="593" y="1129"/>
                  </a:lnTo>
                  <a:lnTo>
                    <a:pt x="606" y="1125"/>
                  </a:lnTo>
                  <a:lnTo>
                    <a:pt x="617" y="1118"/>
                  </a:lnTo>
                  <a:lnTo>
                    <a:pt x="629" y="1116"/>
                  </a:lnTo>
                  <a:lnTo>
                    <a:pt x="644" y="1118"/>
                  </a:lnTo>
                  <a:lnTo>
                    <a:pt x="657" y="1120"/>
                  </a:lnTo>
                  <a:lnTo>
                    <a:pt x="657" y="1129"/>
                  </a:lnTo>
                  <a:lnTo>
                    <a:pt x="666" y="1132"/>
                  </a:lnTo>
                  <a:lnTo>
                    <a:pt x="668" y="1147"/>
                  </a:lnTo>
                  <a:lnTo>
                    <a:pt x="666" y="1163"/>
                  </a:lnTo>
                  <a:lnTo>
                    <a:pt x="658" y="1180"/>
                  </a:lnTo>
                  <a:lnTo>
                    <a:pt x="653" y="1192"/>
                  </a:lnTo>
                  <a:lnTo>
                    <a:pt x="649" y="1203"/>
                  </a:lnTo>
                  <a:lnTo>
                    <a:pt x="637" y="1203"/>
                  </a:lnTo>
                  <a:lnTo>
                    <a:pt x="637" y="1209"/>
                  </a:lnTo>
                  <a:lnTo>
                    <a:pt x="642" y="1220"/>
                  </a:lnTo>
                  <a:lnTo>
                    <a:pt x="644" y="1234"/>
                  </a:lnTo>
                  <a:lnTo>
                    <a:pt x="644" y="1249"/>
                  </a:lnTo>
                  <a:lnTo>
                    <a:pt x="642" y="1265"/>
                  </a:lnTo>
                  <a:lnTo>
                    <a:pt x="646" y="1280"/>
                  </a:lnTo>
                  <a:lnTo>
                    <a:pt x="649" y="1280"/>
                  </a:lnTo>
                  <a:lnTo>
                    <a:pt x="649" y="1305"/>
                  </a:lnTo>
                  <a:lnTo>
                    <a:pt x="653" y="1305"/>
                  </a:lnTo>
                  <a:lnTo>
                    <a:pt x="660" y="1329"/>
                  </a:lnTo>
                  <a:lnTo>
                    <a:pt x="666" y="1329"/>
                  </a:lnTo>
                  <a:lnTo>
                    <a:pt x="666" y="1392"/>
                  </a:lnTo>
                  <a:lnTo>
                    <a:pt x="677" y="1400"/>
                  </a:lnTo>
                  <a:lnTo>
                    <a:pt x="677" y="1409"/>
                  </a:lnTo>
                  <a:lnTo>
                    <a:pt x="689" y="1416"/>
                  </a:lnTo>
                  <a:lnTo>
                    <a:pt x="689" y="1423"/>
                  </a:lnTo>
                  <a:lnTo>
                    <a:pt x="693" y="1423"/>
                  </a:lnTo>
                  <a:lnTo>
                    <a:pt x="697" y="1432"/>
                  </a:lnTo>
                  <a:lnTo>
                    <a:pt x="726" y="1432"/>
                  </a:lnTo>
                  <a:lnTo>
                    <a:pt x="729" y="1443"/>
                  </a:lnTo>
                  <a:lnTo>
                    <a:pt x="737" y="1452"/>
                  </a:lnTo>
                  <a:lnTo>
                    <a:pt x="740" y="1465"/>
                  </a:lnTo>
                  <a:lnTo>
                    <a:pt x="755" y="1467"/>
                  </a:lnTo>
                  <a:lnTo>
                    <a:pt x="764" y="1470"/>
                  </a:lnTo>
                  <a:lnTo>
                    <a:pt x="771" y="1478"/>
                  </a:lnTo>
                  <a:lnTo>
                    <a:pt x="777" y="1485"/>
                  </a:lnTo>
                  <a:lnTo>
                    <a:pt x="786" y="1492"/>
                  </a:lnTo>
                  <a:lnTo>
                    <a:pt x="780" y="1532"/>
                  </a:lnTo>
                  <a:lnTo>
                    <a:pt x="764" y="1530"/>
                  </a:lnTo>
                  <a:lnTo>
                    <a:pt x="749" y="1527"/>
                  </a:lnTo>
                  <a:lnTo>
                    <a:pt x="737" y="1520"/>
                  </a:lnTo>
                  <a:lnTo>
                    <a:pt x="735" y="1527"/>
                  </a:lnTo>
                  <a:lnTo>
                    <a:pt x="733" y="1530"/>
                  </a:lnTo>
                  <a:lnTo>
                    <a:pt x="731" y="1534"/>
                  </a:lnTo>
                  <a:lnTo>
                    <a:pt x="729" y="1536"/>
                  </a:lnTo>
                  <a:lnTo>
                    <a:pt x="726" y="1540"/>
                  </a:lnTo>
                  <a:lnTo>
                    <a:pt x="726" y="1545"/>
                  </a:lnTo>
                  <a:lnTo>
                    <a:pt x="713" y="1549"/>
                  </a:lnTo>
                  <a:lnTo>
                    <a:pt x="713" y="1556"/>
                  </a:lnTo>
                  <a:lnTo>
                    <a:pt x="717" y="1556"/>
                  </a:lnTo>
                  <a:lnTo>
                    <a:pt x="717" y="1552"/>
                  </a:lnTo>
                  <a:lnTo>
                    <a:pt x="740" y="1552"/>
                  </a:lnTo>
                  <a:lnTo>
                    <a:pt x="740" y="1572"/>
                  </a:lnTo>
                  <a:lnTo>
                    <a:pt x="749" y="1576"/>
                  </a:lnTo>
                  <a:lnTo>
                    <a:pt x="753" y="1600"/>
                  </a:lnTo>
                  <a:lnTo>
                    <a:pt x="744" y="1607"/>
                  </a:lnTo>
                  <a:lnTo>
                    <a:pt x="738" y="1612"/>
                  </a:lnTo>
                  <a:lnTo>
                    <a:pt x="731" y="1618"/>
                  </a:lnTo>
                  <a:lnTo>
                    <a:pt x="722" y="1623"/>
                  </a:lnTo>
                  <a:lnTo>
                    <a:pt x="709" y="1623"/>
                  </a:lnTo>
                  <a:lnTo>
                    <a:pt x="704" y="1627"/>
                  </a:lnTo>
                  <a:lnTo>
                    <a:pt x="693" y="1629"/>
                  </a:lnTo>
                  <a:lnTo>
                    <a:pt x="682" y="1630"/>
                  </a:lnTo>
                  <a:lnTo>
                    <a:pt x="673" y="1629"/>
                  </a:lnTo>
                  <a:lnTo>
                    <a:pt x="669" y="1620"/>
                  </a:lnTo>
                  <a:lnTo>
                    <a:pt x="657" y="1620"/>
                  </a:lnTo>
                  <a:lnTo>
                    <a:pt x="657" y="1616"/>
                  </a:lnTo>
                  <a:lnTo>
                    <a:pt x="637" y="1616"/>
                  </a:lnTo>
                  <a:lnTo>
                    <a:pt x="637" y="1616"/>
                  </a:lnTo>
                  <a:lnTo>
                    <a:pt x="637" y="1614"/>
                  </a:lnTo>
                  <a:lnTo>
                    <a:pt x="633" y="1614"/>
                  </a:lnTo>
                  <a:lnTo>
                    <a:pt x="629" y="1612"/>
                  </a:lnTo>
                  <a:lnTo>
                    <a:pt x="629" y="1600"/>
                  </a:lnTo>
                  <a:lnTo>
                    <a:pt x="615" y="1596"/>
                  </a:lnTo>
                  <a:lnTo>
                    <a:pt x="602" y="1589"/>
                  </a:lnTo>
                  <a:lnTo>
                    <a:pt x="589" y="1583"/>
                  </a:lnTo>
                  <a:lnTo>
                    <a:pt x="586" y="1560"/>
                  </a:lnTo>
                  <a:lnTo>
                    <a:pt x="580" y="1560"/>
                  </a:lnTo>
                  <a:lnTo>
                    <a:pt x="578" y="1563"/>
                  </a:lnTo>
                  <a:lnTo>
                    <a:pt x="578" y="1565"/>
                  </a:lnTo>
                  <a:lnTo>
                    <a:pt x="577" y="1565"/>
                  </a:lnTo>
                  <a:lnTo>
                    <a:pt x="575" y="1567"/>
                  </a:lnTo>
                  <a:lnTo>
                    <a:pt x="573" y="1567"/>
                  </a:lnTo>
                  <a:lnTo>
                    <a:pt x="569" y="1569"/>
                  </a:lnTo>
                  <a:lnTo>
                    <a:pt x="566" y="1581"/>
                  </a:lnTo>
                  <a:lnTo>
                    <a:pt x="562" y="1590"/>
                  </a:lnTo>
                  <a:lnTo>
                    <a:pt x="557" y="1600"/>
                  </a:lnTo>
                  <a:lnTo>
                    <a:pt x="509" y="1609"/>
                  </a:lnTo>
                  <a:lnTo>
                    <a:pt x="506" y="1616"/>
                  </a:lnTo>
                  <a:lnTo>
                    <a:pt x="497" y="1623"/>
                  </a:lnTo>
                  <a:lnTo>
                    <a:pt x="488" y="1629"/>
                  </a:lnTo>
                  <a:lnTo>
                    <a:pt x="477" y="1632"/>
                  </a:lnTo>
                  <a:lnTo>
                    <a:pt x="389" y="1632"/>
                  </a:lnTo>
                  <a:lnTo>
                    <a:pt x="389" y="1636"/>
                  </a:lnTo>
                  <a:lnTo>
                    <a:pt x="337" y="1632"/>
                  </a:lnTo>
                  <a:lnTo>
                    <a:pt x="329" y="1620"/>
                  </a:lnTo>
                  <a:lnTo>
                    <a:pt x="326" y="1620"/>
                  </a:lnTo>
                  <a:lnTo>
                    <a:pt x="326" y="1612"/>
                  </a:lnTo>
                  <a:lnTo>
                    <a:pt x="317" y="1609"/>
                  </a:lnTo>
                  <a:lnTo>
                    <a:pt x="313" y="1560"/>
                  </a:lnTo>
                  <a:lnTo>
                    <a:pt x="308" y="1558"/>
                  </a:lnTo>
                  <a:lnTo>
                    <a:pt x="304" y="1558"/>
                  </a:lnTo>
                  <a:lnTo>
                    <a:pt x="300" y="1554"/>
                  </a:lnTo>
                  <a:lnTo>
                    <a:pt x="297" y="1552"/>
                  </a:lnTo>
                  <a:lnTo>
                    <a:pt x="297" y="1549"/>
                  </a:lnTo>
                  <a:lnTo>
                    <a:pt x="280" y="1545"/>
                  </a:lnTo>
                  <a:lnTo>
                    <a:pt x="280" y="1540"/>
                  </a:lnTo>
                  <a:lnTo>
                    <a:pt x="253" y="1540"/>
                  </a:lnTo>
                  <a:lnTo>
                    <a:pt x="253" y="1536"/>
                  </a:lnTo>
                  <a:lnTo>
                    <a:pt x="248" y="1532"/>
                  </a:lnTo>
                  <a:lnTo>
                    <a:pt x="242" y="1529"/>
                  </a:lnTo>
                  <a:lnTo>
                    <a:pt x="237" y="1527"/>
                  </a:lnTo>
                  <a:lnTo>
                    <a:pt x="229" y="1525"/>
                  </a:lnTo>
                  <a:lnTo>
                    <a:pt x="226" y="1509"/>
                  </a:lnTo>
                  <a:lnTo>
                    <a:pt x="217" y="1503"/>
                  </a:lnTo>
                  <a:lnTo>
                    <a:pt x="213" y="1465"/>
                  </a:lnTo>
                  <a:lnTo>
                    <a:pt x="206" y="1465"/>
                  </a:lnTo>
                  <a:lnTo>
                    <a:pt x="209" y="1440"/>
                  </a:lnTo>
                  <a:lnTo>
                    <a:pt x="213" y="1440"/>
                  </a:lnTo>
                  <a:lnTo>
                    <a:pt x="213" y="1436"/>
                  </a:lnTo>
                  <a:lnTo>
                    <a:pt x="240" y="1436"/>
                  </a:lnTo>
                  <a:lnTo>
                    <a:pt x="253" y="1434"/>
                  </a:lnTo>
                  <a:lnTo>
                    <a:pt x="273" y="1430"/>
                  </a:lnTo>
                  <a:lnTo>
                    <a:pt x="295" y="1427"/>
                  </a:lnTo>
                  <a:lnTo>
                    <a:pt x="317" y="1425"/>
                  </a:lnTo>
                  <a:lnTo>
                    <a:pt x="333" y="1429"/>
                  </a:lnTo>
                  <a:lnTo>
                    <a:pt x="333" y="1432"/>
                  </a:lnTo>
                  <a:lnTo>
                    <a:pt x="340" y="1432"/>
                  </a:lnTo>
                  <a:lnTo>
                    <a:pt x="340" y="1436"/>
                  </a:lnTo>
                  <a:lnTo>
                    <a:pt x="360" y="1436"/>
                  </a:lnTo>
                  <a:lnTo>
                    <a:pt x="360" y="1440"/>
                  </a:lnTo>
                  <a:lnTo>
                    <a:pt x="380" y="1445"/>
                  </a:lnTo>
                  <a:lnTo>
                    <a:pt x="386" y="1432"/>
                  </a:lnTo>
                  <a:lnTo>
                    <a:pt x="366" y="1429"/>
                  </a:lnTo>
                  <a:lnTo>
                    <a:pt x="360" y="1420"/>
                  </a:lnTo>
                  <a:lnTo>
                    <a:pt x="349" y="1420"/>
                  </a:lnTo>
                  <a:lnTo>
                    <a:pt x="349" y="1416"/>
                  </a:lnTo>
                  <a:lnTo>
                    <a:pt x="340" y="1416"/>
                  </a:lnTo>
                  <a:lnTo>
                    <a:pt x="340" y="1412"/>
                  </a:lnTo>
                  <a:lnTo>
                    <a:pt x="333" y="1412"/>
                  </a:lnTo>
                  <a:lnTo>
                    <a:pt x="333" y="1409"/>
                  </a:lnTo>
                  <a:lnTo>
                    <a:pt x="326" y="1409"/>
                  </a:lnTo>
                  <a:lnTo>
                    <a:pt x="326" y="1405"/>
                  </a:lnTo>
                  <a:lnTo>
                    <a:pt x="260" y="1405"/>
                  </a:lnTo>
                  <a:lnTo>
                    <a:pt x="260" y="1400"/>
                  </a:lnTo>
                  <a:lnTo>
                    <a:pt x="249" y="1400"/>
                  </a:lnTo>
                  <a:lnTo>
                    <a:pt x="249" y="1396"/>
                  </a:lnTo>
                  <a:lnTo>
                    <a:pt x="240" y="1396"/>
                  </a:lnTo>
                  <a:lnTo>
                    <a:pt x="240" y="1392"/>
                  </a:lnTo>
                  <a:lnTo>
                    <a:pt x="220" y="1389"/>
                  </a:lnTo>
                  <a:lnTo>
                    <a:pt x="213" y="1380"/>
                  </a:lnTo>
                  <a:lnTo>
                    <a:pt x="208" y="1363"/>
                  </a:lnTo>
                  <a:lnTo>
                    <a:pt x="206" y="1347"/>
                  </a:lnTo>
                  <a:lnTo>
                    <a:pt x="206" y="1329"/>
                  </a:lnTo>
                  <a:lnTo>
                    <a:pt x="220" y="1325"/>
                  </a:lnTo>
                  <a:lnTo>
                    <a:pt x="220" y="1320"/>
                  </a:lnTo>
                  <a:lnTo>
                    <a:pt x="235" y="1318"/>
                  </a:lnTo>
                  <a:lnTo>
                    <a:pt x="248" y="1320"/>
                  </a:lnTo>
                  <a:lnTo>
                    <a:pt x="258" y="1318"/>
                  </a:lnTo>
                  <a:lnTo>
                    <a:pt x="269" y="1312"/>
                  </a:lnTo>
                  <a:lnTo>
                    <a:pt x="217" y="1309"/>
                  </a:lnTo>
                  <a:lnTo>
                    <a:pt x="217" y="1283"/>
                  </a:lnTo>
                  <a:lnTo>
                    <a:pt x="206" y="1280"/>
                  </a:lnTo>
                  <a:lnTo>
                    <a:pt x="202" y="1272"/>
                  </a:lnTo>
                  <a:lnTo>
                    <a:pt x="200" y="1260"/>
                  </a:lnTo>
                  <a:lnTo>
                    <a:pt x="198" y="1247"/>
                  </a:lnTo>
                  <a:lnTo>
                    <a:pt x="200" y="1236"/>
                  </a:lnTo>
                  <a:lnTo>
                    <a:pt x="206" y="1236"/>
                  </a:lnTo>
                  <a:lnTo>
                    <a:pt x="208" y="1232"/>
                  </a:lnTo>
                  <a:lnTo>
                    <a:pt x="211" y="1229"/>
                  </a:lnTo>
                  <a:lnTo>
                    <a:pt x="213" y="1225"/>
                  </a:lnTo>
                  <a:lnTo>
                    <a:pt x="215" y="1221"/>
                  </a:lnTo>
                  <a:lnTo>
                    <a:pt x="217" y="1216"/>
                  </a:lnTo>
                  <a:lnTo>
                    <a:pt x="229" y="1216"/>
                  </a:lnTo>
                  <a:lnTo>
                    <a:pt x="229" y="1212"/>
                  </a:lnTo>
                  <a:lnTo>
                    <a:pt x="233" y="1212"/>
                  </a:lnTo>
                  <a:lnTo>
                    <a:pt x="233" y="1189"/>
                  </a:lnTo>
                  <a:lnTo>
                    <a:pt x="240" y="1185"/>
                  </a:lnTo>
                  <a:lnTo>
                    <a:pt x="253" y="1169"/>
                  </a:lnTo>
                  <a:lnTo>
                    <a:pt x="260" y="1169"/>
                  </a:lnTo>
                  <a:lnTo>
                    <a:pt x="269" y="1156"/>
                  </a:lnTo>
                  <a:lnTo>
                    <a:pt x="266" y="1156"/>
                  </a:lnTo>
                  <a:lnTo>
                    <a:pt x="262" y="1160"/>
                  </a:lnTo>
                  <a:lnTo>
                    <a:pt x="258" y="1161"/>
                  </a:lnTo>
                  <a:lnTo>
                    <a:pt x="257" y="1161"/>
                  </a:lnTo>
                  <a:lnTo>
                    <a:pt x="255" y="1161"/>
                  </a:lnTo>
                  <a:lnTo>
                    <a:pt x="251" y="1161"/>
                  </a:lnTo>
                  <a:lnTo>
                    <a:pt x="249" y="1163"/>
                  </a:lnTo>
                  <a:lnTo>
                    <a:pt x="246" y="1165"/>
                  </a:lnTo>
                  <a:lnTo>
                    <a:pt x="240" y="1172"/>
                  </a:lnTo>
                  <a:lnTo>
                    <a:pt x="226" y="1172"/>
                  </a:lnTo>
                  <a:lnTo>
                    <a:pt x="226" y="1176"/>
                  </a:lnTo>
                  <a:lnTo>
                    <a:pt x="213" y="1185"/>
                  </a:lnTo>
                  <a:lnTo>
                    <a:pt x="213" y="1192"/>
                  </a:lnTo>
                  <a:lnTo>
                    <a:pt x="206" y="1196"/>
                  </a:lnTo>
                  <a:lnTo>
                    <a:pt x="206" y="1203"/>
                  </a:lnTo>
                  <a:lnTo>
                    <a:pt x="173" y="1216"/>
                  </a:lnTo>
                  <a:lnTo>
                    <a:pt x="173" y="1223"/>
                  </a:lnTo>
                  <a:lnTo>
                    <a:pt x="166" y="1229"/>
                  </a:lnTo>
                  <a:lnTo>
                    <a:pt x="166" y="1236"/>
                  </a:lnTo>
                  <a:lnTo>
                    <a:pt x="160" y="1236"/>
                  </a:lnTo>
                  <a:lnTo>
                    <a:pt x="160" y="1245"/>
                  </a:lnTo>
                  <a:lnTo>
                    <a:pt x="153" y="1249"/>
                  </a:lnTo>
                  <a:lnTo>
                    <a:pt x="153" y="1260"/>
                  </a:lnTo>
                  <a:lnTo>
                    <a:pt x="140" y="1269"/>
                  </a:lnTo>
                  <a:lnTo>
                    <a:pt x="140" y="1272"/>
                  </a:lnTo>
                  <a:lnTo>
                    <a:pt x="97" y="1272"/>
                  </a:lnTo>
                  <a:lnTo>
                    <a:pt x="97" y="1276"/>
                  </a:lnTo>
                  <a:lnTo>
                    <a:pt x="80" y="1276"/>
                  </a:lnTo>
                  <a:lnTo>
                    <a:pt x="80" y="1280"/>
                  </a:lnTo>
                  <a:lnTo>
                    <a:pt x="71" y="1285"/>
                  </a:lnTo>
                  <a:lnTo>
                    <a:pt x="62" y="1287"/>
                  </a:lnTo>
                  <a:lnTo>
                    <a:pt x="49" y="1289"/>
                  </a:lnTo>
                  <a:lnTo>
                    <a:pt x="48" y="1287"/>
                  </a:lnTo>
                  <a:lnTo>
                    <a:pt x="46" y="1283"/>
                  </a:lnTo>
                  <a:lnTo>
                    <a:pt x="44" y="1281"/>
                  </a:lnTo>
                  <a:lnTo>
                    <a:pt x="42" y="1281"/>
                  </a:lnTo>
                  <a:lnTo>
                    <a:pt x="40" y="1280"/>
                  </a:lnTo>
                  <a:lnTo>
                    <a:pt x="40" y="1229"/>
                  </a:lnTo>
                  <a:lnTo>
                    <a:pt x="37" y="1229"/>
                  </a:lnTo>
                  <a:lnTo>
                    <a:pt x="37" y="1220"/>
                  </a:lnTo>
                  <a:lnTo>
                    <a:pt x="26" y="1212"/>
                  </a:lnTo>
                  <a:lnTo>
                    <a:pt x="26" y="1203"/>
                  </a:lnTo>
                  <a:lnTo>
                    <a:pt x="17" y="1200"/>
                  </a:lnTo>
                  <a:lnTo>
                    <a:pt x="17" y="1196"/>
                  </a:lnTo>
                  <a:lnTo>
                    <a:pt x="9" y="1192"/>
                  </a:lnTo>
                  <a:lnTo>
                    <a:pt x="9" y="1185"/>
                  </a:lnTo>
                  <a:lnTo>
                    <a:pt x="0" y="1180"/>
                  </a:lnTo>
                  <a:lnTo>
                    <a:pt x="0" y="1152"/>
                  </a:lnTo>
                  <a:lnTo>
                    <a:pt x="13" y="1141"/>
                  </a:lnTo>
                  <a:lnTo>
                    <a:pt x="24" y="1125"/>
                  </a:lnTo>
                  <a:lnTo>
                    <a:pt x="35" y="1109"/>
                  </a:lnTo>
                  <a:lnTo>
                    <a:pt x="40" y="1092"/>
                  </a:lnTo>
                  <a:lnTo>
                    <a:pt x="49" y="1092"/>
                  </a:lnTo>
                  <a:lnTo>
                    <a:pt x="60" y="1076"/>
                  </a:lnTo>
                  <a:lnTo>
                    <a:pt x="66" y="1076"/>
                  </a:lnTo>
                  <a:lnTo>
                    <a:pt x="66" y="1056"/>
                  </a:lnTo>
                  <a:lnTo>
                    <a:pt x="73" y="1052"/>
                  </a:lnTo>
                  <a:lnTo>
                    <a:pt x="73" y="1045"/>
                  </a:lnTo>
                  <a:lnTo>
                    <a:pt x="86" y="1036"/>
                  </a:lnTo>
                  <a:lnTo>
                    <a:pt x="86" y="1029"/>
                  </a:lnTo>
                  <a:lnTo>
                    <a:pt x="113" y="1003"/>
                  </a:lnTo>
                  <a:lnTo>
                    <a:pt x="115" y="992"/>
                  </a:lnTo>
                  <a:lnTo>
                    <a:pt x="117" y="978"/>
                  </a:lnTo>
                  <a:lnTo>
                    <a:pt x="117" y="963"/>
                  </a:lnTo>
                  <a:lnTo>
                    <a:pt x="120" y="952"/>
                  </a:lnTo>
                  <a:lnTo>
                    <a:pt x="131" y="949"/>
                  </a:lnTo>
                  <a:lnTo>
                    <a:pt x="146" y="947"/>
                  </a:lnTo>
                  <a:close/>
                  <a:moveTo>
                    <a:pt x="920" y="909"/>
                  </a:moveTo>
                  <a:lnTo>
                    <a:pt x="926" y="914"/>
                  </a:lnTo>
                  <a:lnTo>
                    <a:pt x="931" y="918"/>
                  </a:lnTo>
                  <a:lnTo>
                    <a:pt x="938" y="923"/>
                  </a:lnTo>
                  <a:lnTo>
                    <a:pt x="944" y="927"/>
                  </a:lnTo>
                  <a:lnTo>
                    <a:pt x="949" y="932"/>
                  </a:lnTo>
                  <a:lnTo>
                    <a:pt x="949" y="940"/>
                  </a:lnTo>
                  <a:lnTo>
                    <a:pt x="960" y="949"/>
                  </a:lnTo>
                  <a:lnTo>
                    <a:pt x="960" y="1012"/>
                  </a:lnTo>
                  <a:lnTo>
                    <a:pt x="944" y="1014"/>
                  </a:lnTo>
                  <a:lnTo>
                    <a:pt x="929" y="1014"/>
                  </a:lnTo>
                  <a:lnTo>
                    <a:pt x="913" y="1012"/>
                  </a:lnTo>
                  <a:lnTo>
                    <a:pt x="908" y="1005"/>
                  </a:lnTo>
                  <a:lnTo>
                    <a:pt x="902" y="1000"/>
                  </a:lnTo>
                  <a:lnTo>
                    <a:pt x="897" y="996"/>
                  </a:lnTo>
                  <a:lnTo>
                    <a:pt x="891" y="990"/>
                  </a:lnTo>
                  <a:lnTo>
                    <a:pt x="886" y="985"/>
                  </a:lnTo>
                  <a:lnTo>
                    <a:pt x="880" y="985"/>
                  </a:lnTo>
                  <a:lnTo>
                    <a:pt x="880" y="936"/>
                  </a:lnTo>
                  <a:lnTo>
                    <a:pt x="884" y="932"/>
                  </a:lnTo>
                  <a:lnTo>
                    <a:pt x="886" y="929"/>
                  </a:lnTo>
                  <a:lnTo>
                    <a:pt x="888" y="925"/>
                  </a:lnTo>
                  <a:lnTo>
                    <a:pt x="888" y="923"/>
                  </a:lnTo>
                  <a:lnTo>
                    <a:pt x="888" y="920"/>
                  </a:lnTo>
                  <a:lnTo>
                    <a:pt x="889" y="916"/>
                  </a:lnTo>
                  <a:lnTo>
                    <a:pt x="893" y="916"/>
                  </a:lnTo>
                  <a:lnTo>
                    <a:pt x="898" y="912"/>
                  </a:lnTo>
                  <a:lnTo>
                    <a:pt x="904" y="909"/>
                  </a:lnTo>
                  <a:lnTo>
                    <a:pt x="911" y="909"/>
                  </a:lnTo>
                  <a:lnTo>
                    <a:pt x="920" y="909"/>
                  </a:lnTo>
                  <a:close/>
                  <a:moveTo>
                    <a:pt x="337" y="836"/>
                  </a:moveTo>
                  <a:lnTo>
                    <a:pt x="335" y="850"/>
                  </a:lnTo>
                  <a:lnTo>
                    <a:pt x="333" y="861"/>
                  </a:lnTo>
                  <a:lnTo>
                    <a:pt x="329" y="872"/>
                  </a:lnTo>
                  <a:lnTo>
                    <a:pt x="326" y="885"/>
                  </a:lnTo>
                  <a:lnTo>
                    <a:pt x="317" y="887"/>
                  </a:lnTo>
                  <a:lnTo>
                    <a:pt x="308" y="887"/>
                  </a:lnTo>
                  <a:lnTo>
                    <a:pt x="297" y="889"/>
                  </a:lnTo>
                  <a:lnTo>
                    <a:pt x="295" y="872"/>
                  </a:lnTo>
                  <a:lnTo>
                    <a:pt x="293" y="852"/>
                  </a:lnTo>
                  <a:lnTo>
                    <a:pt x="302" y="847"/>
                  </a:lnTo>
                  <a:lnTo>
                    <a:pt x="311" y="841"/>
                  </a:lnTo>
                  <a:lnTo>
                    <a:pt x="322" y="838"/>
                  </a:lnTo>
                  <a:lnTo>
                    <a:pt x="337" y="836"/>
                  </a:lnTo>
                  <a:close/>
                  <a:moveTo>
                    <a:pt x="677" y="832"/>
                  </a:moveTo>
                  <a:lnTo>
                    <a:pt x="700" y="832"/>
                  </a:lnTo>
                  <a:lnTo>
                    <a:pt x="700" y="852"/>
                  </a:lnTo>
                  <a:lnTo>
                    <a:pt x="709" y="852"/>
                  </a:lnTo>
                  <a:lnTo>
                    <a:pt x="709" y="880"/>
                  </a:lnTo>
                  <a:lnTo>
                    <a:pt x="677" y="880"/>
                  </a:lnTo>
                  <a:lnTo>
                    <a:pt x="677" y="832"/>
                  </a:lnTo>
                  <a:close/>
                  <a:moveTo>
                    <a:pt x="788" y="818"/>
                  </a:moveTo>
                  <a:lnTo>
                    <a:pt x="802" y="818"/>
                  </a:lnTo>
                  <a:lnTo>
                    <a:pt x="817" y="820"/>
                  </a:lnTo>
                  <a:lnTo>
                    <a:pt x="829" y="820"/>
                  </a:lnTo>
                  <a:lnTo>
                    <a:pt x="829" y="825"/>
                  </a:lnTo>
                  <a:lnTo>
                    <a:pt x="833" y="825"/>
                  </a:lnTo>
                  <a:lnTo>
                    <a:pt x="846" y="929"/>
                  </a:lnTo>
                  <a:lnTo>
                    <a:pt x="840" y="929"/>
                  </a:lnTo>
                  <a:lnTo>
                    <a:pt x="840" y="940"/>
                  </a:lnTo>
                  <a:lnTo>
                    <a:pt x="837" y="940"/>
                  </a:lnTo>
                  <a:lnTo>
                    <a:pt x="837" y="985"/>
                  </a:lnTo>
                  <a:lnTo>
                    <a:pt x="817" y="987"/>
                  </a:lnTo>
                  <a:lnTo>
                    <a:pt x="797" y="990"/>
                  </a:lnTo>
                  <a:lnTo>
                    <a:pt x="773" y="992"/>
                  </a:lnTo>
                  <a:lnTo>
                    <a:pt x="771" y="972"/>
                  </a:lnTo>
                  <a:lnTo>
                    <a:pt x="771" y="956"/>
                  </a:lnTo>
                  <a:lnTo>
                    <a:pt x="771" y="941"/>
                  </a:lnTo>
                  <a:lnTo>
                    <a:pt x="777" y="923"/>
                  </a:lnTo>
                  <a:lnTo>
                    <a:pt x="769" y="923"/>
                  </a:lnTo>
                  <a:lnTo>
                    <a:pt x="760" y="932"/>
                  </a:lnTo>
                  <a:lnTo>
                    <a:pt x="748" y="936"/>
                  </a:lnTo>
                  <a:lnTo>
                    <a:pt x="733" y="936"/>
                  </a:lnTo>
                  <a:lnTo>
                    <a:pt x="717" y="936"/>
                  </a:lnTo>
                  <a:lnTo>
                    <a:pt x="718" y="916"/>
                  </a:lnTo>
                  <a:lnTo>
                    <a:pt x="720" y="900"/>
                  </a:lnTo>
                  <a:lnTo>
                    <a:pt x="737" y="900"/>
                  </a:lnTo>
                  <a:lnTo>
                    <a:pt x="735" y="880"/>
                  </a:lnTo>
                  <a:lnTo>
                    <a:pt x="731" y="861"/>
                  </a:lnTo>
                  <a:lnTo>
                    <a:pt x="729" y="840"/>
                  </a:lnTo>
                  <a:lnTo>
                    <a:pt x="737" y="840"/>
                  </a:lnTo>
                  <a:lnTo>
                    <a:pt x="746" y="841"/>
                  </a:lnTo>
                  <a:lnTo>
                    <a:pt x="751" y="841"/>
                  </a:lnTo>
                  <a:lnTo>
                    <a:pt x="757" y="845"/>
                  </a:lnTo>
                  <a:lnTo>
                    <a:pt x="757" y="836"/>
                  </a:lnTo>
                  <a:lnTo>
                    <a:pt x="757" y="829"/>
                  </a:lnTo>
                  <a:lnTo>
                    <a:pt x="758" y="825"/>
                  </a:lnTo>
                  <a:lnTo>
                    <a:pt x="762" y="823"/>
                  </a:lnTo>
                  <a:lnTo>
                    <a:pt x="769" y="820"/>
                  </a:lnTo>
                  <a:lnTo>
                    <a:pt x="777" y="818"/>
                  </a:lnTo>
                  <a:lnTo>
                    <a:pt x="788" y="818"/>
                  </a:lnTo>
                  <a:close/>
                  <a:moveTo>
                    <a:pt x="549" y="796"/>
                  </a:moveTo>
                  <a:lnTo>
                    <a:pt x="577" y="796"/>
                  </a:lnTo>
                  <a:lnTo>
                    <a:pt x="580" y="869"/>
                  </a:lnTo>
                  <a:lnTo>
                    <a:pt x="586" y="869"/>
                  </a:lnTo>
                  <a:lnTo>
                    <a:pt x="588" y="872"/>
                  </a:lnTo>
                  <a:lnTo>
                    <a:pt x="588" y="876"/>
                  </a:lnTo>
                  <a:lnTo>
                    <a:pt x="589" y="881"/>
                  </a:lnTo>
                  <a:lnTo>
                    <a:pt x="589" y="889"/>
                  </a:lnTo>
                  <a:lnTo>
                    <a:pt x="595" y="890"/>
                  </a:lnTo>
                  <a:lnTo>
                    <a:pt x="600" y="892"/>
                  </a:lnTo>
                  <a:lnTo>
                    <a:pt x="604" y="894"/>
                  </a:lnTo>
                  <a:lnTo>
                    <a:pt x="609" y="896"/>
                  </a:lnTo>
                  <a:lnTo>
                    <a:pt x="609" y="889"/>
                  </a:lnTo>
                  <a:lnTo>
                    <a:pt x="611" y="885"/>
                  </a:lnTo>
                  <a:lnTo>
                    <a:pt x="615" y="881"/>
                  </a:lnTo>
                  <a:lnTo>
                    <a:pt x="618" y="880"/>
                  </a:lnTo>
                  <a:lnTo>
                    <a:pt x="626" y="880"/>
                  </a:lnTo>
                  <a:lnTo>
                    <a:pt x="633" y="880"/>
                  </a:lnTo>
                  <a:lnTo>
                    <a:pt x="637" y="885"/>
                  </a:lnTo>
                  <a:lnTo>
                    <a:pt x="640" y="892"/>
                  </a:lnTo>
                  <a:lnTo>
                    <a:pt x="646" y="896"/>
                  </a:lnTo>
                  <a:lnTo>
                    <a:pt x="649" y="932"/>
                  </a:lnTo>
                  <a:lnTo>
                    <a:pt x="633" y="980"/>
                  </a:lnTo>
                  <a:lnTo>
                    <a:pt x="628" y="983"/>
                  </a:lnTo>
                  <a:lnTo>
                    <a:pt x="620" y="989"/>
                  </a:lnTo>
                  <a:lnTo>
                    <a:pt x="615" y="992"/>
                  </a:lnTo>
                  <a:lnTo>
                    <a:pt x="609" y="996"/>
                  </a:lnTo>
                  <a:lnTo>
                    <a:pt x="595" y="998"/>
                  </a:lnTo>
                  <a:lnTo>
                    <a:pt x="584" y="994"/>
                  </a:lnTo>
                  <a:lnTo>
                    <a:pt x="573" y="990"/>
                  </a:lnTo>
                  <a:lnTo>
                    <a:pt x="562" y="987"/>
                  </a:lnTo>
                  <a:lnTo>
                    <a:pt x="549" y="989"/>
                  </a:lnTo>
                  <a:lnTo>
                    <a:pt x="549" y="992"/>
                  </a:lnTo>
                  <a:lnTo>
                    <a:pt x="537" y="992"/>
                  </a:lnTo>
                  <a:lnTo>
                    <a:pt x="537" y="996"/>
                  </a:lnTo>
                  <a:lnTo>
                    <a:pt x="526" y="996"/>
                  </a:lnTo>
                  <a:lnTo>
                    <a:pt x="526" y="1000"/>
                  </a:lnTo>
                  <a:lnTo>
                    <a:pt x="513" y="1000"/>
                  </a:lnTo>
                  <a:lnTo>
                    <a:pt x="513" y="1003"/>
                  </a:lnTo>
                  <a:lnTo>
                    <a:pt x="493" y="1003"/>
                  </a:lnTo>
                  <a:lnTo>
                    <a:pt x="489" y="1012"/>
                  </a:lnTo>
                  <a:lnTo>
                    <a:pt x="469" y="1021"/>
                  </a:lnTo>
                  <a:lnTo>
                    <a:pt x="448" y="1027"/>
                  </a:lnTo>
                  <a:lnTo>
                    <a:pt x="420" y="1029"/>
                  </a:lnTo>
                  <a:lnTo>
                    <a:pt x="420" y="1027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7" y="1025"/>
                  </a:lnTo>
                  <a:lnTo>
                    <a:pt x="413" y="1025"/>
                  </a:lnTo>
                  <a:lnTo>
                    <a:pt x="409" y="1014"/>
                  </a:lnTo>
                  <a:lnTo>
                    <a:pt x="406" y="1009"/>
                  </a:lnTo>
                  <a:lnTo>
                    <a:pt x="402" y="1001"/>
                  </a:lnTo>
                  <a:lnTo>
                    <a:pt x="400" y="989"/>
                  </a:lnTo>
                  <a:lnTo>
                    <a:pt x="413" y="983"/>
                  </a:lnTo>
                  <a:lnTo>
                    <a:pt x="428" y="976"/>
                  </a:lnTo>
                  <a:lnTo>
                    <a:pt x="444" y="967"/>
                  </a:lnTo>
                  <a:lnTo>
                    <a:pt x="457" y="960"/>
                  </a:lnTo>
                  <a:lnTo>
                    <a:pt x="466" y="952"/>
                  </a:lnTo>
                  <a:lnTo>
                    <a:pt x="460" y="952"/>
                  </a:lnTo>
                  <a:lnTo>
                    <a:pt x="451" y="956"/>
                  </a:lnTo>
                  <a:lnTo>
                    <a:pt x="435" y="960"/>
                  </a:lnTo>
                  <a:lnTo>
                    <a:pt x="420" y="960"/>
                  </a:lnTo>
                  <a:lnTo>
                    <a:pt x="420" y="932"/>
                  </a:lnTo>
                  <a:lnTo>
                    <a:pt x="417" y="932"/>
                  </a:lnTo>
                  <a:lnTo>
                    <a:pt x="417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3" y="936"/>
                  </a:lnTo>
                  <a:lnTo>
                    <a:pt x="411" y="941"/>
                  </a:lnTo>
                  <a:lnTo>
                    <a:pt x="409" y="945"/>
                  </a:lnTo>
                  <a:lnTo>
                    <a:pt x="408" y="950"/>
                  </a:lnTo>
                  <a:lnTo>
                    <a:pt x="406" y="956"/>
                  </a:lnTo>
                  <a:lnTo>
                    <a:pt x="386" y="956"/>
                  </a:lnTo>
                  <a:lnTo>
                    <a:pt x="384" y="956"/>
                  </a:lnTo>
                  <a:lnTo>
                    <a:pt x="382" y="954"/>
                  </a:lnTo>
                  <a:lnTo>
                    <a:pt x="384" y="954"/>
                  </a:lnTo>
                  <a:lnTo>
                    <a:pt x="384" y="952"/>
                  </a:lnTo>
                  <a:lnTo>
                    <a:pt x="382" y="952"/>
                  </a:lnTo>
                  <a:lnTo>
                    <a:pt x="380" y="952"/>
                  </a:lnTo>
                  <a:lnTo>
                    <a:pt x="380" y="956"/>
                  </a:lnTo>
                  <a:lnTo>
                    <a:pt x="357" y="956"/>
                  </a:lnTo>
                  <a:lnTo>
                    <a:pt x="349" y="947"/>
                  </a:lnTo>
                  <a:lnTo>
                    <a:pt x="342" y="941"/>
                  </a:lnTo>
                  <a:lnTo>
                    <a:pt x="337" y="936"/>
                  </a:lnTo>
                  <a:lnTo>
                    <a:pt x="329" y="930"/>
                  </a:lnTo>
                  <a:lnTo>
                    <a:pt x="326" y="920"/>
                  </a:lnTo>
                  <a:lnTo>
                    <a:pt x="326" y="905"/>
                  </a:lnTo>
                  <a:lnTo>
                    <a:pt x="329" y="901"/>
                  </a:lnTo>
                  <a:lnTo>
                    <a:pt x="331" y="900"/>
                  </a:lnTo>
                  <a:lnTo>
                    <a:pt x="335" y="898"/>
                  </a:lnTo>
                  <a:lnTo>
                    <a:pt x="337" y="898"/>
                  </a:lnTo>
                  <a:lnTo>
                    <a:pt x="342" y="896"/>
                  </a:lnTo>
                  <a:lnTo>
                    <a:pt x="349" y="896"/>
                  </a:lnTo>
                  <a:lnTo>
                    <a:pt x="346" y="869"/>
                  </a:lnTo>
                  <a:lnTo>
                    <a:pt x="366" y="869"/>
                  </a:lnTo>
                  <a:lnTo>
                    <a:pt x="369" y="829"/>
                  </a:lnTo>
                  <a:lnTo>
                    <a:pt x="393" y="829"/>
                  </a:lnTo>
                  <a:lnTo>
                    <a:pt x="393" y="809"/>
                  </a:lnTo>
                  <a:lnTo>
                    <a:pt x="409" y="805"/>
                  </a:lnTo>
                  <a:lnTo>
                    <a:pt x="429" y="803"/>
                  </a:lnTo>
                  <a:lnTo>
                    <a:pt x="446" y="836"/>
                  </a:lnTo>
                  <a:lnTo>
                    <a:pt x="449" y="838"/>
                  </a:lnTo>
                  <a:lnTo>
                    <a:pt x="453" y="838"/>
                  </a:lnTo>
                  <a:lnTo>
                    <a:pt x="458" y="838"/>
                  </a:lnTo>
                  <a:lnTo>
                    <a:pt x="462" y="838"/>
                  </a:lnTo>
                  <a:lnTo>
                    <a:pt x="466" y="838"/>
                  </a:lnTo>
                  <a:lnTo>
                    <a:pt x="469" y="840"/>
                  </a:lnTo>
                  <a:lnTo>
                    <a:pt x="473" y="856"/>
                  </a:lnTo>
                  <a:lnTo>
                    <a:pt x="477" y="856"/>
                  </a:lnTo>
                  <a:lnTo>
                    <a:pt x="477" y="863"/>
                  </a:lnTo>
                  <a:lnTo>
                    <a:pt x="480" y="863"/>
                  </a:lnTo>
                  <a:lnTo>
                    <a:pt x="480" y="872"/>
                  </a:lnTo>
                  <a:lnTo>
                    <a:pt x="486" y="872"/>
                  </a:lnTo>
                  <a:lnTo>
                    <a:pt x="486" y="880"/>
                  </a:lnTo>
                  <a:lnTo>
                    <a:pt x="489" y="880"/>
                  </a:lnTo>
                  <a:lnTo>
                    <a:pt x="493" y="900"/>
                  </a:lnTo>
                  <a:lnTo>
                    <a:pt x="497" y="900"/>
                  </a:lnTo>
                  <a:lnTo>
                    <a:pt x="500" y="909"/>
                  </a:lnTo>
                  <a:lnTo>
                    <a:pt x="509" y="909"/>
                  </a:lnTo>
                  <a:lnTo>
                    <a:pt x="513" y="916"/>
                  </a:lnTo>
                  <a:lnTo>
                    <a:pt x="533" y="916"/>
                  </a:lnTo>
                  <a:lnTo>
                    <a:pt x="533" y="920"/>
                  </a:lnTo>
                  <a:lnTo>
                    <a:pt x="549" y="920"/>
                  </a:lnTo>
                  <a:lnTo>
                    <a:pt x="549" y="912"/>
                  </a:lnTo>
                  <a:lnTo>
                    <a:pt x="553" y="912"/>
                  </a:lnTo>
                  <a:lnTo>
                    <a:pt x="553" y="909"/>
                  </a:lnTo>
                  <a:lnTo>
                    <a:pt x="549" y="907"/>
                  </a:lnTo>
                  <a:lnTo>
                    <a:pt x="546" y="903"/>
                  </a:lnTo>
                  <a:lnTo>
                    <a:pt x="542" y="901"/>
                  </a:lnTo>
                  <a:lnTo>
                    <a:pt x="540" y="900"/>
                  </a:lnTo>
                  <a:lnTo>
                    <a:pt x="540" y="890"/>
                  </a:lnTo>
                  <a:lnTo>
                    <a:pt x="542" y="880"/>
                  </a:lnTo>
                  <a:lnTo>
                    <a:pt x="544" y="870"/>
                  </a:lnTo>
                  <a:lnTo>
                    <a:pt x="546" y="863"/>
                  </a:lnTo>
                  <a:lnTo>
                    <a:pt x="537" y="860"/>
                  </a:lnTo>
                  <a:lnTo>
                    <a:pt x="531" y="845"/>
                  </a:lnTo>
                  <a:lnTo>
                    <a:pt x="529" y="825"/>
                  </a:lnTo>
                  <a:lnTo>
                    <a:pt x="535" y="818"/>
                  </a:lnTo>
                  <a:lnTo>
                    <a:pt x="540" y="810"/>
                  </a:lnTo>
                  <a:lnTo>
                    <a:pt x="546" y="803"/>
                  </a:lnTo>
                  <a:lnTo>
                    <a:pt x="549" y="803"/>
                  </a:lnTo>
                  <a:lnTo>
                    <a:pt x="549" y="796"/>
                  </a:lnTo>
                  <a:close/>
                  <a:moveTo>
                    <a:pt x="860" y="765"/>
                  </a:moveTo>
                  <a:lnTo>
                    <a:pt x="884" y="767"/>
                  </a:lnTo>
                  <a:lnTo>
                    <a:pt x="908" y="770"/>
                  </a:lnTo>
                  <a:lnTo>
                    <a:pt x="929" y="776"/>
                  </a:lnTo>
                  <a:lnTo>
                    <a:pt x="931" y="787"/>
                  </a:lnTo>
                  <a:lnTo>
                    <a:pt x="935" y="796"/>
                  </a:lnTo>
                  <a:lnTo>
                    <a:pt x="937" y="809"/>
                  </a:lnTo>
                  <a:lnTo>
                    <a:pt x="949" y="809"/>
                  </a:lnTo>
                  <a:lnTo>
                    <a:pt x="949" y="803"/>
                  </a:lnTo>
                  <a:lnTo>
                    <a:pt x="951" y="803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3" y="800"/>
                  </a:lnTo>
                  <a:lnTo>
                    <a:pt x="953" y="796"/>
                  </a:lnTo>
                  <a:lnTo>
                    <a:pt x="993" y="792"/>
                  </a:lnTo>
                  <a:lnTo>
                    <a:pt x="993" y="812"/>
                  </a:lnTo>
                  <a:lnTo>
                    <a:pt x="1037" y="820"/>
                  </a:lnTo>
                  <a:lnTo>
                    <a:pt x="1037" y="845"/>
                  </a:lnTo>
                  <a:lnTo>
                    <a:pt x="1006" y="849"/>
                  </a:lnTo>
                  <a:lnTo>
                    <a:pt x="1006" y="863"/>
                  </a:lnTo>
                  <a:lnTo>
                    <a:pt x="1040" y="863"/>
                  </a:lnTo>
                  <a:lnTo>
                    <a:pt x="1053" y="880"/>
                  </a:lnTo>
                  <a:lnTo>
                    <a:pt x="1057" y="880"/>
                  </a:lnTo>
                  <a:lnTo>
                    <a:pt x="1057" y="892"/>
                  </a:lnTo>
                  <a:lnTo>
                    <a:pt x="1060" y="892"/>
                  </a:lnTo>
                  <a:lnTo>
                    <a:pt x="1071" y="887"/>
                  </a:lnTo>
                  <a:lnTo>
                    <a:pt x="1088" y="885"/>
                  </a:lnTo>
                  <a:lnTo>
                    <a:pt x="1104" y="885"/>
                  </a:lnTo>
                  <a:lnTo>
                    <a:pt x="1120" y="885"/>
                  </a:lnTo>
                  <a:lnTo>
                    <a:pt x="1133" y="889"/>
                  </a:lnTo>
                  <a:lnTo>
                    <a:pt x="1133" y="885"/>
                  </a:lnTo>
                  <a:lnTo>
                    <a:pt x="1137" y="885"/>
                  </a:lnTo>
                  <a:lnTo>
                    <a:pt x="1138" y="881"/>
                  </a:lnTo>
                  <a:lnTo>
                    <a:pt x="1138" y="878"/>
                  </a:lnTo>
                  <a:lnTo>
                    <a:pt x="1138" y="874"/>
                  </a:lnTo>
                  <a:lnTo>
                    <a:pt x="1138" y="870"/>
                  </a:lnTo>
                  <a:lnTo>
                    <a:pt x="1140" y="869"/>
                  </a:lnTo>
                  <a:lnTo>
                    <a:pt x="1149" y="869"/>
                  </a:lnTo>
                  <a:lnTo>
                    <a:pt x="1149" y="863"/>
                  </a:lnTo>
                  <a:lnTo>
                    <a:pt x="1169" y="849"/>
                  </a:lnTo>
                  <a:lnTo>
                    <a:pt x="1169" y="840"/>
                  </a:lnTo>
                  <a:lnTo>
                    <a:pt x="1180" y="832"/>
                  </a:lnTo>
                  <a:lnTo>
                    <a:pt x="1180" y="829"/>
                  </a:lnTo>
                  <a:lnTo>
                    <a:pt x="1197" y="829"/>
                  </a:lnTo>
                  <a:lnTo>
                    <a:pt x="1206" y="816"/>
                  </a:lnTo>
                  <a:lnTo>
                    <a:pt x="1213" y="816"/>
                  </a:lnTo>
                  <a:lnTo>
                    <a:pt x="1213" y="812"/>
                  </a:lnTo>
                  <a:lnTo>
                    <a:pt x="1277" y="816"/>
                  </a:lnTo>
                  <a:lnTo>
                    <a:pt x="1286" y="829"/>
                  </a:lnTo>
                  <a:lnTo>
                    <a:pt x="1293" y="829"/>
                  </a:lnTo>
                  <a:lnTo>
                    <a:pt x="1297" y="836"/>
                  </a:lnTo>
                  <a:lnTo>
                    <a:pt x="1300" y="836"/>
                  </a:lnTo>
                  <a:lnTo>
                    <a:pt x="1300" y="869"/>
                  </a:lnTo>
                  <a:lnTo>
                    <a:pt x="1297" y="869"/>
                  </a:lnTo>
                  <a:lnTo>
                    <a:pt x="1295" y="872"/>
                  </a:lnTo>
                  <a:lnTo>
                    <a:pt x="1297" y="878"/>
                  </a:lnTo>
                  <a:lnTo>
                    <a:pt x="1297" y="881"/>
                  </a:lnTo>
                  <a:lnTo>
                    <a:pt x="1298" y="887"/>
                  </a:lnTo>
                  <a:lnTo>
                    <a:pt x="1300" y="890"/>
                  </a:lnTo>
                  <a:lnTo>
                    <a:pt x="1300" y="892"/>
                  </a:lnTo>
                  <a:lnTo>
                    <a:pt x="1306" y="892"/>
                  </a:lnTo>
                  <a:lnTo>
                    <a:pt x="1306" y="900"/>
                  </a:lnTo>
                  <a:lnTo>
                    <a:pt x="1309" y="900"/>
                  </a:lnTo>
                  <a:lnTo>
                    <a:pt x="1309" y="929"/>
                  </a:lnTo>
                  <a:lnTo>
                    <a:pt x="1295" y="938"/>
                  </a:lnTo>
                  <a:lnTo>
                    <a:pt x="1282" y="945"/>
                  </a:lnTo>
                  <a:lnTo>
                    <a:pt x="1268" y="952"/>
                  </a:lnTo>
                  <a:lnTo>
                    <a:pt x="1249" y="956"/>
                  </a:lnTo>
                  <a:lnTo>
                    <a:pt x="1246" y="952"/>
                  </a:lnTo>
                  <a:lnTo>
                    <a:pt x="1240" y="947"/>
                  </a:lnTo>
                  <a:lnTo>
                    <a:pt x="1235" y="943"/>
                  </a:lnTo>
                  <a:lnTo>
                    <a:pt x="1229" y="940"/>
                  </a:lnTo>
                  <a:lnTo>
                    <a:pt x="1226" y="956"/>
                  </a:lnTo>
                  <a:lnTo>
                    <a:pt x="1220" y="965"/>
                  </a:lnTo>
                  <a:lnTo>
                    <a:pt x="1209" y="970"/>
                  </a:lnTo>
                  <a:lnTo>
                    <a:pt x="1195" y="972"/>
                  </a:lnTo>
                  <a:lnTo>
                    <a:pt x="1177" y="972"/>
                  </a:lnTo>
                  <a:lnTo>
                    <a:pt x="1171" y="983"/>
                  </a:lnTo>
                  <a:lnTo>
                    <a:pt x="1162" y="989"/>
                  </a:lnTo>
                  <a:lnTo>
                    <a:pt x="1146" y="989"/>
                  </a:lnTo>
                  <a:lnTo>
                    <a:pt x="1135" y="994"/>
                  </a:lnTo>
                  <a:lnTo>
                    <a:pt x="1122" y="996"/>
                  </a:lnTo>
                  <a:lnTo>
                    <a:pt x="1108" y="996"/>
                  </a:lnTo>
                  <a:lnTo>
                    <a:pt x="1093" y="996"/>
                  </a:lnTo>
                  <a:lnTo>
                    <a:pt x="1093" y="989"/>
                  </a:lnTo>
                  <a:lnTo>
                    <a:pt x="1073" y="976"/>
                  </a:lnTo>
                  <a:lnTo>
                    <a:pt x="1073" y="1000"/>
                  </a:lnTo>
                  <a:lnTo>
                    <a:pt x="1064" y="1003"/>
                  </a:lnTo>
                  <a:lnTo>
                    <a:pt x="1053" y="1005"/>
                  </a:lnTo>
                  <a:lnTo>
                    <a:pt x="1040" y="1003"/>
                  </a:lnTo>
                  <a:lnTo>
                    <a:pt x="1040" y="1000"/>
                  </a:lnTo>
                  <a:lnTo>
                    <a:pt x="1033" y="1000"/>
                  </a:lnTo>
                  <a:lnTo>
                    <a:pt x="1033" y="996"/>
                  </a:lnTo>
                  <a:lnTo>
                    <a:pt x="1029" y="996"/>
                  </a:lnTo>
                  <a:lnTo>
                    <a:pt x="1028" y="996"/>
                  </a:lnTo>
                  <a:lnTo>
                    <a:pt x="1026" y="998"/>
                  </a:lnTo>
                  <a:lnTo>
                    <a:pt x="1026" y="1000"/>
                  </a:lnTo>
                  <a:lnTo>
                    <a:pt x="1026" y="1000"/>
                  </a:lnTo>
                  <a:lnTo>
                    <a:pt x="1000" y="1000"/>
                  </a:lnTo>
                  <a:lnTo>
                    <a:pt x="998" y="996"/>
                  </a:lnTo>
                  <a:lnTo>
                    <a:pt x="995" y="994"/>
                  </a:lnTo>
                  <a:lnTo>
                    <a:pt x="993" y="992"/>
                  </a:lnTo>
                  <a:lnTo>
                    <a:pt x="993" y="985"/>
                  </a:lnTo>
                  <a:lnTo>
                    <a:pt x="989" y="985"/>
                  </a:lnTo>
                  <a:lnTo>
                    <a:pt x="986" y="960"/>
                  </a:lnTo>
                  <a:lnTo>
                    <a:pt x="977" y="956"/>
                  </a:lnTo>
                  <a:lnTo>
                    <a:pt x="977" y="900"/>
                  </a:lnTo>
                  <a:lnTo>
                    <a:pt x="973" y="900"/>
                  </a:lnTo>
                  <a:lnTo>
                    <a:pt x="973" y="892"/>
                  </a:lnTo>
                  <a:lnTo>
                    <a:pt x="966" y="889"/>
                  </a:lnTo>
                  <a:lnTo>
                    <a:pt x="960" y="872"/>
                  </a:lnTo>
                  <a:lnTo>
                    <a:pt x="953" y="869"/>
                  </a:lnTo>
                  <a:lnTo>
                    <a:pt x="953" y="860"/>
                  </a:lnTo>
                  <a:lnTo>
                    <a:pt x="949" y="860"/>
                  </a:lnTo>
                  <a:lnTo>
                    <a:pt x="946" y="849"/>
                  </a:lnTo>
                  <a:lnTo>
                    <a:pt x="935" y="850"/>
                  </a:lnTo>
                  <a:lnTo>
                    <a:pt x="929" y="854"/>
                  </a:lnTo>
                  <a:lnTo>
                    <a:pt x="922" y="854"/>
                  </a:lnTo>
                  <a:lnTo>
                    <a:pt x="913" y="852"/>
                  </a:lnTo>
                  <a:lnTo>
                    <a:pt x="897" y="852"/>
                  </a:lnTo>
                  <a:lnTo>
                    <a:pt x="897" y="849"/>
                  </a:lnTo>
                  <a:lnTo>
                    <a:pt x="882" y="841"/>
                  </a:lnTo>
                  <a:lnTo>
                    <a:pt x="866" y="829"/>
                  </a:lnTo>
                  <a:lnTo>
                    <a:pt x="855" y="812"/>
                  </a:lnTo>
                  <a:lnTo>
                    <a:pt x="849" y="796"/>
                  </a:lnTo>
                  <a:lnTo>
                    <a:pt x="855" y="787"/>
                  </a:lnTo>
                  <a:lnTo>
                    <a:pt x="858" y="776"/>
                  </a:lnTo>
                  <a:lnTo>
                    <a:pt x="860" y="765"/>
                  </a:lnTo>
                  <a:close/>
                  <a:moveTo>
                    <a:pt x="649" y="729"/>
                  </a:moveTo>
                  <a:lnTo>
                    <a:pt x="669" y="729"/>
                  </a:lnTo>
                  <a:lnTo>
                    <a:pt x="671" y="736"/>
                  </a:lnTo>
                  <a:lnTo>
                    <a:pt x="673" y="745"/>
                  </a:lnTo>
                  <a:lnTo>
                    <a:pt x="673" y="756"/>
                  </a:lnTo>
                  <a:lnTo>
                    <a:pt x="649" y="756"/>
                  </a:lnTo>
                  <a:lnTo>
                    <a:pt x="649" y="729"/>
                  </a:lnTo>
                  <a:close/>
                  <a:moveTo>
                    <a:pt x="386" y="696"/>
                  </a:moveTo>
                  <a:lnTo>
                    <a:pt x="409" y="696"/>
                  </a:lnTo>
                  <a:lnTo>
                    <a:pt x="413" y="709"/>
                  </a:lnTo>
                  <a:lnTo>
                    <a:pt x="417" y="709"/>
                  </a:lnTo>
                  <a:lnTo>
                    <a:pt x="417" y="729"/>
                  </a:lnTo>
                  <a:lnTo>
                    <a:pt x="393" y="749"/>
                  </a:lnTo>
                  <a:lnTo>
                    <a:pt x="393" y="752"/>
                  </a:lnTo>
                  <a:lnTo>
                    <a:pt x="393" y="754"/>
                  </a:lnTo>
                  <a:lnTo>
                    <a:pt x="395" y="754"/>
                  </a:lnTo>
                  <a:lnTo>
                    <a:pt x="397" y="756"/>
                  </a:lnTo>
                  <a:lnTo>
                    <a:pt x="397" y="756"/>
                  </a:lnTo>
                  <a:lnTo>
                    <a:pt x="397" y="789"/>
                  </a:lnTo>
                  <a:lnTo>
                    <a:pt x="393" y="789"/>
                  </a:lnTo>
                  <a:lnTo>
                    <a:pt x="393" y="792"/>
                  </a:lnTo>
                  <a:lnTo>
                    <a:pt x="386" y="792"/>
                  </a:lnTo>
                  <a:lnTo>
                    <a:pt x="386" y="796"/>
                  </a:lnTo>
                  <a:lnTo>
                    <a:pt x="382" y="798"/>
                  </a:lnTo>
                  <a:lnTo>
                    <a:pt x="378" y="800"/>
                  </a:lnTo>
                  <a:lnTo>
                    <a:pt x="375" y="800"/>
                  </a:lnTo>
                  <a:lnTo>
                    <a:pt x="369" y="800"/>
                  </a:lnTo>
                  <a:lnTo>
                    <a:pt x="368" y="807"/>
                  </a:lnTo>
                  <a:lnTo>
                    <a:pt x="364" y="810"/>
                  </a:lnTo>
                  <a:lnTo>
                    <a:pt x="360" y="812"/>
                  </a:lnTo>
                  <a:lnTo>
                    <a:pt x="355" y="812"/>
                  </a:lnTo>
                  <a:lnTo>
                    <a:pt x="349" y="812"/>
                  </a:lnTo>
                  <a:lnTo>
                    <a:pt x="340" y="812"/>
                  </a:lnTo>
                  <a:lnTo>
                    <a:pt x="346" y="772"/>
                  </a:lnTo>
                  <a:lnTo>
                    <a:pt x="340" y="772"/>
                  </a:lnTo>
                  <a:lnTo>
                    <a:pt x="340" y="780"/>
                  </a:lnTo>
                  <a:lnTo>
                    <a:pt x="331" y="789"/>
                  </a:lnTo>
                  <a:lnTo>
                    <a:pt x="326" y="800"/>
                  </a:lnTo>
                  <a:lnTo>
                    <a:pt x="326" y="816"/>
                  </a:lnTo>
                  <a:lnTo>
                    <a:pt x="317" y="816"/>
                  </a:lnTo>
                  <a:lnTo>
                    <a:pt x="311" y="816"/>
                  </a:lnTo>
                  <a:lnTo>
                    <a:pt x="306" y="814"/>
                  </a:lnTo>
                  <a:lnTo>
                    <a:pt x="300" y="812"/>
                  </a:lnTo>
                  <a:lnTo>
                    <a:pt x="300" y="816"/>
                  </a:lnTo>
                  <a:lnTo>
                    <a:pt x="297" y="820"/>
                  </a:lnTo>
                  <a:lnTo>
                    <a:pt x="295" y="823"/>
                  </a:lnTo>
                  <a:lnTo>
                    <a:pt x="293" y="827"/>
                  </a:lnTo>
                  <a:lnTo>
                    <a:pt x="293" y="832"/>
                  </a:lnTo>
                  <a:lnTo>
                    <a:pt x="293" y="840"/>
                  </a:lnTo>
                  <a:lnTo>
                    <a:pt x="288" y="841"/>
                  </a:lnTo>
                  <a:lnTo>
                    <a:pt x="282" y="841"/>
                  </a:lnTo>
                  <a:lnTo>
                    <a:pt x="278" y="843"/>
                  </a:lnTo>
                  <a:lnTo>
                    <a:pt x="271" y="843"/>
                  </a:lnTo>
                  <a:lnTo>
                    <a:pt x="266" y="845"/>
                  </a:lnTo>
                  <a:lnTo>
                    <a:pt x="266" y="825"/>
                  </a:lnTo>
                  <a:lnTo>
                    <a:pt x="240" y="825"/>
                  </a:lnTo>
                  <a:lnTo>
                    <a:pt x="237" y="816"/>
                  </a:lnTo>
                  <a:lnTo>
                    <a:pt x="220" y="816"/>
                  </a:lnTo>
                  <a:lnTo>
                    <a:pt x="220" y="812"/>
                  </a:lnTo>
                  <a:lnTo>
                    <a:pt x="217" y="812"/>
                  </a:lnTo>
                  <a:lnTo>
                    <a:pt x="217" y="780"/>
                  </a:lnTo>
                  <a:lnTo>
                    <a:pt x="229" y="772"/>
                  </a:lnTo>
                  <a:lnTo>
                    <a:pt x="229" y="769"/>
                  </a:lnTo>
                  <a:lnTo>
                    <a:pt x="237" y="769"/>
                  </a:lnTo>
                  <a:lnTo>
                    <a:pt x="237" y="765"/>
                  </a:lnTo>
                  <a:lnTo>
                    <a:pt x="260" y="760"/>
                  </a:lnTo>
                  <a:lnTo>
                    <a:pt x="273" y="743"/>
                  </a:lnTo>
                  <a:lnTo>
                    <a:pt x="293" y="740"/>
                  </a:lnTo>
                  <a:lnTo>
                    <a:pt x="293" y="736"/>
                  </a:lnTo>
                  <a:lnTo>
                    <a:pt x="317" y="716"/>
                  </a:lnTo>
                  <a:lnTo>
                    <a:pt x="317" y="709"/>
                  </a:lnTo>
                  <a:lnTo>
                    <a:pt x="320" y="709"/>
                  </a:lnTo>
                  <a:lnTo>
                    <a:pt x="326" y="700"/>
                  </a:lnTo>
                  <a:lnTo>
                    <a:pt x="369" y="700"/>
                  </a:lnTo>
                  <a:lnTo>
                    <a:pt x="369" y="705"/>
                  </a:lnTo>
                  <a:lnTo>
                    <a:pt x="373" y="705"/>
                  </a:lnTo>
                  <a:lnTo>
                    <a:pt x="377" y="705"/>
                  </a:lnTo>
                  <a:lnTo>
                    <a:pt x="380" y="703"/>
                  </a:lnTo>
                  <a:lnTo>
                    <a:pt x="382" y="701"/>
                  </a:lnTo>
                  <a:lnTo>
                    <a:pt x="386" y="700"/>
                  </a:lnTo>
                  <a:lnTo>
                    <a:pt x="386" y="696"/>
                  </a:lnTo>
                  <a:close/>
                  <a:moveTo>
                    <a:pt x="920" y="692"/>
                  </a:moveTo>
                  <a:lnTo>
                    <a:pt x="920" y="732"/>
                  </a:lnTo>
                  <a:lnTo>
                    <a:pt x="869" y="732"/>
                  </a:lnTo>
                  <a:lnTo>
                    <a:pt x="866" y="720"/>
                  </a:lnTo>
                  <a:lnTo>
                    <a:pt x="860" y="720"/>
                  </a:lnTo>
                  <a:lnTo>
                    <a:pt x="860" y="696"/>
                  </a:lnTo>
                  <a:lnTo>
                    <a:pt x="889" y="692"/>
                  </a:lnTo>
                  <a:lnTo>
                    <a:pt x="920" y="692"/>
                  </a:lnTo>
                  <a:close/>
                  <a:moveTo>
                    <a:pt x="717" y="685"/>
                  </a:moveTo>
                  <a:lnTo>
                    <a:pt x="746" y="685"/>
                  </a:lnTo>
                  <a:lnTo>
                    <a:pt x="746" y="709"/>
                  </a:lnTo>
                  <a:lnTo>
                    <a:pt x="717" y="709"/>
                  </a:lnTo>
                  <a:lnTo>
                    <a:pt x="717" y="685"/>
                  </a:lnTo>
                  <a:close/>
                  <a:moveTo>
                    <a:pt x="1226" y="663"/>
                  </a:moveTo>
                  <a:lnTo>
                    <a:pt x="1189" y="669"/>
                  </a:lnTo>
                  <a:lnTo>
                    <a:pt x="1189" y="680"/>
                  </a:lnTo>
                  <a:lnTo>
                    <a:pt x="1193" y="680"/>
                  </a:lnTo>
                  <a:lnTo>
                    <a:pt x="1200" y="672"/>
                  </a:lnTo>
                  <a:lnTo>
                    <a:pt x="1209" y="670"/>
                  </a:lnTo>
                  <a:lnTo>
                    <a:pt x="1217" y="669"/>
                  </a:lnTo>
                  <a:lnTo>
                    <a:pt x="1226" y="663"/>
                  </a:lnTo>
                  <a:close/>
                  <a:moveTo>
                    <a:pt x="535" y="656"/>
                  </a:moveTo>
                  <a:lnTo>
                    <a:pt x="553" y="656"/>
                  </a:lnTo>
                  <a:lnTo>
                    <a:pt x="553" y="680"/>
                  </a:lnTo>
                  <a:lnTo>
                    <a:pt x="533" y="680"/>
                  </a:lnTo>
                  <a:lnTo>
                    <a:pt x="529" y="692"/>
                  </a:lnTo>
                  <a:lnTo>
                    <a:pt x="546" y="692"/>
                  </a:lnTo>
                  <a:lnTo>
                    <a:pt x="546" y="723"/>
                  </a:lnTo>
                  <a:lnTo>
                    <a:pt x="529" y="723"/>
                  </a:lnTo>
                  <a:lnTo>
                    <a:pt x="529" y="732"/>
                  </a:lnTo>
                  <a:lnTo>
                    <a:pt x="486" y="732"/>
                  </a:lnTo>
                  <a:lnTo>
                    <a:pt x="480" y="720"/>
                  </a:lnTo>
                  <a:lnTo>
                    <a:pt x="477" y="720"/>
                  </a:lnTo>
                  <a:lnTo>
                    <a:pt x="477" y="712"/>
                  </a:lnTo>
                  <a:lnTo>
                    <a:pt x="473" y="712"/>
                  </a:lnTo>
                  <a:lnTo>
                    <a:pt x="477" y="669"/>
                  </a:lnTo>
                  <a:lnTo>
                    <a:pt x="489" y="663"/>
                  </a:lnTo>
                  <a:lnTo>
                    <a:pt x="500" y="658"/>
                  </a:lnTo>
                  <a:lnTo>
                    <a:pt x="517" y="656"/>
                  </a:lnTo>
                  <a:lnTo>
                    <a:pt x="535" y="656"/>
                  </a:lnTo>
                  <a:close/>
                  <a:moveTo>
                    <a:pt x="557" y="589"/>
                  </a:moveTo>
                  <a:lnTo>
                    <a:pt x="560" y="600"/>
                  </a:lnTo>
                  <a:lnTo>
                    <a:pt x="568" y="609"/>
                  </a:lnTo>
                  <a:lnTo>
                    <a:pt x="569" y="621"/>
                  </a:lnTo>
                  <a:lnTo>
                    <a:pt x="569" y="636"/>
                  </a:lnTo>
                  <a:lnTo>
                    <a:pt x="553" y="640"/>
                  </a:lnTo>
                  <a:lnTo>
                    <a:pt x="533" y="640"/>
                  </a:lnTo>
                  <a:lnTo>
                    <a:pt x="533" y="632"/>
                  </a:lnTo>
                  <a:lnTo>
                    <a:pt x="522" y="636"/>
                  </a:lnTo>
                  <a:lnTo>
                    <a:pt x="513" y="638"/>
                  </a:lnTo>
                  <a:lnTo>
                    <a:pt x="506" y="634"/>
                  </a:lnTo>
                  <a:lnTo>
                    <a:pt x="500" y="625"/>
                  </a:lnTo>
                  <a:lnTo>
                    <a:pt x="497" y="625"/>
                  </a:lnTo>
                  <a:lnTo>
                    <a:pt x="497" y="603"/>
                  </a:lnTo>
                  <a:lnTo>
                    <a:pt x="515" y="596"/>
                  </a:lnTo>
                  <a:lnTo>
                    <a:pt x="533" y="590"/>
                  </a:lnTo>
                  <a:lnTo>
                    <a:pt x="557" y="589"/>
                  </a:lnTo>
                  <a:close/>
                  <a:moveTo>
                    <a:pt x="806" y="580"/>
                  </a:moveTo>
                  <a:lnTo>
                    <a:pt x="833" y="580"/>
                  </a:lnTo>
                  <a:lnTo>
                    <a:pt x="833" y="583"/>
                  </a:lnTo>
                  <a:lnTo>
                    <a:pt x="840" y="583"/>
                  </a:lnTo>
                  <a:lnTo>
                    <a:pt x="860" y="609"/>
                  </a:lnTo>
                  <a:lnTo>
                    <a:pt x="869" y="609"/>
                  </a:lnTo>
                  <a:lnTo>
                    <a:pt x="877" y="620"/>
                  </a:lnTo>
                  <a:lnTo>
                    <a:pt x="880" y="620"/>
                  </a:lnTo>
                  <a:lnTo>
                    <a:pt x="880" y="640"/>
                  </a:lnTo>
                  <a:lnTo>
                    <a:pt x="884" y="649"/>
                  </a:lnTo>
                  <a:lnTo>
                    <a:pt x="886" y="663"/>
                  </a:lnTo>
                  <a:lnTo>
                    <a:pt x="886" y="676"/>
                  </a:lnTo>
                  <a:lnTo>
                    <a:pt x="882" y="680"/>
                  </a:lnTo>
                  <a:lnTo>
                    <a:pt x="878" y="681"/>
                  </a:lnTo>
                  <a:lnTo>
                    <a:pt x="877" y="685"/>
                  </a:lnTo>
                  <a:lnTo>
                    <a:pt x="869" y="685"/>
                  </a:lnTo>
                  <a:lnTo>
                    <a:pt x="869" y="689"/>
                  </a:lnTo>
                  <a:lnTo>
                    <a:pt x="857" y="689"/>
                  </a:lnTo>
                  <a:lnTo>
                    <a:pt x="853" y="696"/>
                  </a:lnTo>
                  <a:lnTo>
                    <a:pt x="829" y="696"/>
                  </a:lnTo>
                  <a:lnTo>
                    <a:pt x="828" y="681"/>
                  </a:lnTo>
                  <a:lnTo>
                    <a:pt x="828" y="672"/>
                  </a:lnTo>
                  <a:lnTo>
                    <a:pt x="829" y="660"/>
                  </a:lnTo>
                  <a:lnTo>
                    <a:pt x="813" y="647"/>
                  </a:lnTo>
                  <a:lnTo>
                    <a:pt x="806" y="630"/>
                  </a:lnTo>
                  <a:lnTo>
                    <a:pt x="804" y="609"/>
                  </a:lnTo>
                  <a:lnTo>
                    <a:pt x="806" y="580"/>
                  </a:lnTo>
                  <a:close/>
                  <a:moveTo>
                    <a:pt x="680" y="536"/>
                  </a:moveTo>
                  <a:lnTo>
                    <a:pt x="697" y="536"/>
                  </a:lnTo>
                  <a:lnTo>
                    <a:pt x="700" y="552"/>
                  </a:lnTo>
                  <a:lnTo>
                    <a:pt x="729" y="552"/>
                  </a:lnTo>
                  <a:lnTo>
                    <a:pt x="729" y="560"/>
                  </a:lnTo>
                  <a:lnTo>
                    <a:pt x="733" y="560"/>
                  </a:lnTo>
                  <a:lnTo>
                    <a:pt x="733" y="569"/>
                  </a:lnTo>
                  <a:lnTo>
                    <a:pt x="746" y="576"/>
                  </a:lnTo>
                  <a:lnTo>
                    <a:pt x="746" y="580"/>
                  </a:lnTo>
                  <a:lnTo>
                    <a:pt x="766" y="583"/>
                  </a:lnTo>
                  <a:lnTo>
                    <a:pt x="771" y="592"/>
                  </a:lnTo>
                  <a:lnTo>
                    <a:pt x="773" y="603"/>
                  </a:lnTo>
                  <a:lnTo>
                    <a:pt x="773" y="618"/>
                  </a:lnTo>
                  <a:lnTo>
                    <a:pt x="773" y="632"/>
                  </a:lnTo>
                  <a:lnTo>
                    <a:pt x="782" y="641"/>
                  </a:lnTo>
                  <a:lnTo>
                    <a:pt x="789" y="656"/>
                  </a:lnTo>
                  <a:lnTo>
                    <a:pt x="791" y="672"/>
                  </a:lnTo>
                  <a:lnTo>
                    <a:pt x="789" y="689"/>
                  </a:lnTo>
                  <a:lnTo>
                    <a:pt x="786" y="700"/>
                  </a:lnTo>
                  <a:lnTo>
                    <a:pt x="760" y="700"/>
                  </a:lnTo>
                  <a:lnTo>
                    <a:pt x="755" y="687"/>
                  </a:lnTo>
                  <a:lnTo>
                    <a:pt x="748" y="674"/>
                  </a:lnTo>
                  <a:lnTo>
                    <a:pt x="737" y="663"/>
                  </a:lnTo>
                  <a:lnTo>
                    <a:pt x="726" y="663"/>
                  </a:lnTo>
                  <a:lnTo>
                    <a:pt x="720" y="656"/>
                  </a:lnTo>
                  <a:lnTo>
                    <a:pt x="713" y="656"/>
                  </a:lnTo>
                  <a:lnTo>
                    <a:pt x="713" y="652"/>
                  </a:lnTo>
                  <a:lnTo>
                    <a:pt x="673" y="652"/>
                  </a:lnTo>
                  <a:lnTo>
                    <a:pt x="673" y="652"/>
                  </a:lnTo>
                  <a:lnTo>
                    <a:pt x="671" y="650"/>
                  </a:lnTo>
                  <a:lnTo>
                    <a:pt x="669" y="649"/>
                  </a:lnTo>
                  <a:lnTo>
                    <a:pt x="666" y="649"/>
                  </a:lnTo>
                  <a:lnTo>
                    <a:pt x="666" y="620"/>
                  </a:lnTo>
                  <a:lnTo>
                    <a:pt x="689" y="620"/>
                  </a:lnTo>
                  <a:lnTo>
                    <a:pt x="689" y="616"/>
                  </a:lnTo>
                  <a:lnTo>
                    <a:pt x="686" y="610"/>
                  </a:lnTo>
                  <a:lnTo>
                    <a:pt x="682" y="603"/>
                  </a:lnTo>
                  <a:lnTo>
                    <a:pt x="678" y="596"/>
                  </a:lnTo>
                  <a:lnTo>
                    <a:pt x="677" y="589"/>
                  </a:lnTo>
                  <a:lnTo>
                    <a:pt x="662" y="583"/>
                  </a:lnTo>
                  <a:lnTo>
                    <a:pt x="655" y="574"/>
                  </a:lnTo>
                  <a:lnTo>
                    <a:pt x="649" y="560"/>
                  </a:lnTo>
                  <a:lnTo>
                    <a:pt x="649" y="540"/>
                  </a:lnTo>
                  <a:lnTo>
                    <a:pt x="662" y="538"/>
                  </a:lnTo>
                  <a:lnTo>
                    <a:pt x="680" y="536"/>
                  </a:lnTo>
                  <a:close/>
                  <a:moveTo>
                    <a:pt x="1049" y="480"/>
                  </a:moveTo>
                  <a:lnTo>
                    <a:pt x="1053" y="498"/>
                  </a:lnTo>
                  <a:lnTo>
                    <a:pt x="1049" y="514"/>
                  </a:lnTo>
                  <a:lnTo>
                    <a:pt x="1042" y="527"/>
                  </a:lnTo>
                  <a:lnTo>
                    <a:pt x="1035" y="540"/>
                  </a:lnTo>
                  <a:lnTo>
                    <a:pt x="1029" y="552"/>
                  </a:lnTo>
                  <a:lnTo>
                    <a:pt x="1033" y="552"/>
                  </a:lnTo>
                  <a:lnTo>
                    <a:pt x="1044" y="540"/>
                  </a:lnTo>
                  <a:lnTo>
                    <a:pt x="1058" y="532"/>
                  </a:lnTo>
                  <a:lnTo>
                    <a:pt x="1075" y="529"/>
                  </a:lnTo>
                  <a:lnTo>
                    <a:pt x="1095" y="530"/>
                  </a:lnTo>
                  <a:lnTo>
                    <a:pt x="1113" y="536"/>
                  </a:lnTo>
                  <a:lnTo>
                    <a:pt x="1113" y="523"/>
                  </a:lnTo>
                  <a:lnTo>
                    <a:pt x="1086" y="523"/>
                  </a:lnTo>
                  <a:lnTo>
                    <a:pt x="1086" y="516"/>
                  </a:lnTo>
                  <a:lnTo>
                    <a:pt x="1073" y="505"/>
                  </a:lnTo>
                  <a:lnTo>
                    <a:pt x="1062" y="492"/>
                  </a:lnTo>
                  <a:lnTo>
                    <a:pt x="1049" y="480"/>
                  </a:lnTo>
                  <a:close/>
                  <a:moveTo>
                    <a:pt x="769" y="460"/>
                  </a:moveTo>
                  <a:lnTo>
                    <a:pt x="793" y="460"/>
                  </a:lnTo>
                  <a:lnTo>
                    <a:pt x="795" y="465"/>
                  </a:lnTo>
                  <a:lnTo>
                    <a:pt x="795" y="470"/>
                  </a:lnTo>
                  <a:lnTo>
                    <a:pt x="797" y="476"/>
                  </a:lnTo>
                  <a:lnTo>
                    <a:pt x="797" y="481"/>
                  </a:lnTo>
                  <a:lnTo>
                    <a:pt x="797" y="489"/>
                  </a:lnTo>
                  <a:lnTo>
                    <a:pt x="773" y="489"/>
                  </a:lnTo>
                  <a:lnTo>
                    <a:pt x="771" y="483"/>
                  </a:lnTo>
                  <a:lnTo>
                    <a:pt x="771" y="478"/>
                  </a:lnTo>
                  <a:lnTo>
                    <a:pt x="769" y="472"/>
                  </a:lnTo>
                  <a:lnTo>
                    <a:pt x="769" y="467"/>
                  </a:lnTo>
                  <a:lnTo>
                    <a:pt x="769" y="460"/>
                  </a:lnTo>
                  <a:close/>
                  <a:moveTo>
                    <a:pt x="1093" y="425"/>
                  </a:moveTo>
                  <a:lnTo>
                    <a:pt x="1100" y="436"/>
                  </a:lnTo>
                  <a:lnTo>
                    <a:pt x="1106" y="436"/>
                  </a:lnTo>
                  <a:lnTo>
                    <a:pt x="1106" y="434"/>
                  </a:lnTo>
                  <a:lnTo>
                    <a:pt x="1104" y="432"/>
                  </a:lnTo>
                  <a:lnTo>
                    <a:pt x="1100" y="429"/>
                  </a:lnTo>
                  <a:lnTo>
                    <a:pt x="1097" y="427"/>
                  </a:lnTo>
                  <a:lnTo>
                    <a:pt x="1095" y="425"/>
                  </a:lnTo>
                  <a:lnTo>
                    <a:pt x="1093" y="425"/>
                  </a:lnTo>
                  <a:close/>
                  <a:moveTo>
                    <a:pt x="1206" y="0"/>
                  </a:moveTo>
                  <a:lnTo>
                    <a:pt x="1215" y="5"/>
                  </a:lnTo>
                  <a:lnTo>
                    <a:pt x="1226" y="9"/>
                  </a:lnTo>
                  <a:lnTo>
                    <a:pt x="1237" y="12"/>
                  </a:lnTo>
                  <a:lnTo>
                    <a:pt x="1237" y="16"/>
                  </a:lnTo>
                  <a:lnTo>
                    <a:pt x="1240" y="16"/>
                  </a:lnTo>
                  <a:lnTo>
                    <a:pt x="1240" y="12"/>
                  </a:lnTo>
                  <a:lnTo>
                    <a:pt x="1266" y="12"/>
                  </a:lnTo>
                  <a:lnTo>
                    <a:pt x="1266" y="16"/>
                  </a:lnTo>
                  <a:lnTo>
                    <a:pt x="1273" y="27"/>
                  </a:lnTo>
                  <a:lnTo>
                    <a:pt x="1277" y="41"/>
                  </a:lnTo>
                  <a:lnTo>
                    <a:pt x="1277" y="60"/>
                  </a:lnTo>
                  <a:lnTo>
                    <a:pt x="1273" y="70"/>
                  </a:lnTo>
                  <a:lnTo>
                    <a:pt x="1271" y="83"/>
                  </a:lnTo>
                  <a:lnTo>
                    <a:pt x="1271" y="96"/>
                  </a:lnTo>
                  <a:lnTo>
                    <a:pt x="1269" y="109"/>
                  </a:lnTo>
                  <a:lnTo>
                    <a:pt x="1246" y="140"/>
                  </a:lnTo>
                  <a:lnTo>
                    <a:pt x="1237" y="145"/>
                  </a:lnTo>
                  <a:lnTo>
                    <a:pt x="1237" y="172"/>
                  </a:lnTo>
                  <a:lnTo>
                    <a:pt x="1240" y="172"/>
                  </a:lnTo>
                  <a:lnTo>
                    <a:pt x="1240" y="169"/>
                  </a:lnTo>
                  <a:lnTo>
                    <a:pt x="1266" y="129"/>
                  </a:lnTo>
                  <a:lnTo>
                    <a:pt x="1286" y="129"/>
                  </a:lnTo>
                  <a:lnTo>
                    <a:pt x="1277" y="249"/>
                  </a:lnTo>
                  <a:lnTo>
                    <a:pt x="1273" y="249"/>
                  </a:lnTo>
                  <a:lnTo>
                    <a:pt x="1269" y="285"/>
                  </a:lnTo>
                  <a:lnTo>
                    <a:pt x="1266" y="285"/>
                  </a:lnTo>
                  <a:lnTo>
                    <a:pt x="1269" y="292"/>
                  </a:lnTo>
                  <a:lnTo>
                    <a:pt x="1266" y="320"/>
                  </a:lnTo>
                  <a:lnTo>
                    <a:pt x="1269" y="320"/>
                  </a:lnTo>
                  <a:lnTo>
                    <a:pt x="1273" y="363"/>
                  </a:lnTo>
                  <a:lnTo>
                    <a:pt x="1260" y="369"/>
                  </a:lnTo>
                  <a:lnTo>
                    <a:pt x="1260" y="372"/>
                  </a:lnTo>
                  <a:lnTo>
                    <a:pt x="1246" y="372"/>
                  </a:lnTo>
                  <a:lnTo>
                    <a:pt x="1244" y="390"/>
                  </a:lnTo>
                  <a:lnTo>
                    <a:pt x="1240" y="405"/>
                  </a:lnTo>
                  <a:lnTo>
                    <a:pt x="1237" y="407"/>
                  </a:lnTo>
                  <a:lnTo>
                    <a:pt x="1233" y="410"/>
                  </a:lnTo>
                  <a:lnTo>
                    <a:pt x="1231" y="412"/>
                  </a:lnTo>
                  <a:lnTo>
                    <a:pt x="1226" y="414"/>
                  </a:lnTo>
                  <a:lnTo>
                    <a:pt x="1220" y="416"/>
                  </a:lnTo>
                  <a:lnTo>
                    <a:pt x="1220" y="420"/>
                  </a:lnTo>
                  <a:lnTo>
                    <a:pt x="1209" y="420"/>
                  </a:lnTo>
                  <a:lnTo>
                    <a:pt x="1200" y="443"/>
                  </a:lnTo>
                  <a:lnTo>
                    <a:pt x="1209" y="449"/>
                  </a:lnTo>
                  <a:lnTo>
                    <a:pt x="1209" y="460"/>
                  </a:lnTo>
                  <a:lnTo>
                    <a:pt x="1213" y="460"/>
                  </a:lnTo>
                  <a:lnTo>
                    <a:pt x="1220" y="458"/>
                  </a:lnTo>
                  <a:lnTo>
                    <a:pt x="1233" y="454"/>
                  </a:lnTo>
                  <a:lnTo>
                    <a:pt x="1246" y="454"/>
                  </a:lnTo>
                  <a:lnTo>
                    <a:pt x="1257" y="456"/>
                  </a:lnTo>
                  <a:lnTo>
                    <a:pt x="1257" y="460"/>
                  </a:lnTo>
                  <a:lnTo>
                    <a:pt x="1269" y="465"/>
                  </a:lnTo>
                  <a:lnTo>
                    <a:pt x="1273" y="496"/>
                  </a:lnTo>
                  <a:lnTo>
                    <a:pt x="1269" y="496"/>
                  </a:lnTo>
                  <a:lnTo>
                    <a:pt x="1266" y="509"/>
                  </a:lnTo>
                  <a:lnTo>
                    <a:pt x="1273" y="509"/>
                  </a:lnTo>
                  <a:lnTo>
                    <a:pt x="1273" y="536"/>
                  </a:lnTo>
                  <a:lnTo>
                    <a:pt x="1269" y="536"/>
                  </a:lnTo>
                  <a:lnTo>
                    <a:pt x="1269" y="540"/>
                  </a:lnTo>
                  <a:lnTo>
                    <a:pt x="1273" y="540"/>
                  </a:lnTo>
                  <a:lnTo>
                    <a:pt x="1273" y="569"/>
                  </a:lnTo>
                  <a:lnTo>
                    <a:pt x="1246" y="589"/>
                  </a:lnTo>
                  <a:lnTo>
                    <a:pt x="1251" y="603"/>
                  </a:lnTo>
                  <a:lnTo>
                    <a:pt x="1255" y="621"/>
                  </a:lnTo>
                  <a:lnTo>
                    <a:pt x="1257" y="643"/>
                  </a:lnTo>
                  <a:lnTo>
                    <a:pt x="1251" y="647"/>
                  </a:lnTo>
                  <a:lnTo>
                    <a:pt x="1248" y="650"/>
                  </a:lnTo>
                  <a:lnTo>
                    <a:pt x="1244" y="654"/>
                  </a:lnTo>
                  <a:lnTo>
                    <a:pt x="1240" y="658"/>
                  </a:lnTo>
                  <a:lnTo>
                    <a:pt x="1233" y="660"/>
                  </a:lnTo>
                  <a:lnTo>
                    <a:pt x="1233" y="663"/>
                  </a:lnTo>
                  <a:lnTo>
                    <a:pt x="1240" y="665"/>
                  </a:lnTo>
                  <a:lnTo>
                    <a:pt x="1246" y="665"/>
                  </a:lnTo>
                  <a:lnTo>
                    <a:pt x="1248" y="667"/>
                  </a:lnTo>
                  <a:lnTo>
                    <a:pt x="1249" y="669"/>
                  </a:lnTo>
                  <a:lnTo>
                    <a:pt x="1251" y="670"/>
                  </a:lnTo>
                  <a:lnTo>
                    <a:pt x="1251" y="672"/>
                  </a:lnTo>
                  <a:lnTo>
                    <a:pt x="1251" y="674"/>
                  </a:lnTo>
                  <a:lnTo>
                    <a:pt x="1253" y="676"/>
                  </a:lnTo>
                  <a:lnTo>
                    <a:pt x="1255" y="678"/>
                  </a:lnTo>
                  <a:lnTo>
                    <a:pt x="1257" y="680"/>
                  </a:lnTo>
                  <a:lnTo>
                    <a:pt x="1260" y="681"/>
                  </a:lnTo>
                  <a:lnTo>
                    <a:pt x="1262" y="680"/>
                  </a:lnTo>
                  <a:lnTo>
                    <a:pt x="1266" y="680"/>
                  </a:lnTo>
                  <a:lnTo>
                    <a:pt x="1268" y="678"/>
                  </a:lnTo>
                  <a:lnTo>
                    <a:pt x="1271" y="676"/>
                  </a:lnTo>
                  <a:lnTo>
                    <a:pt x="1275" y="674"/>
                  </a:lnTo>
                  <a:lnTo>
                    <a:pt x="1277" y="676"/>
                  </a:lnTo>
                  <a:lnTo>
                    <a:pt x="1280" y="678"/>
                  </a:lnTo>
                  <a:lnTo>
                    <a:pt x="1282" y="681"/>
                  </a:lnTo>
                  <a:lnTo>
                    <a:pt x="1286" y="689"/>
                  </a:lnTo>
                  <a:lnTo>
                    <a:pt x="1289" y="698"/>
                  </a:lnTo>
                  <a:lnTo>
                    <a:pt x="1289" y="714"/>
                  </a:lnTo>
                  <a:lnTo>
                    <a:pt x="1289" y="729"/>
                  </a:lnTo>
                  <a:lnTo>
                    <a:pt x="1277" y="736"/>
                  </a:lnTo>
                  <a:lnTo>
                    <a:pt x="1277" y="743"/>
                  </a:lnTo>
                  <a:lnTo>
                    <a:pt x="1257" y="760"/>
                  </a:lnTo>
                  <a:lnTo>
                    <a:pt x="1253" y="772"/>
                  </a:lnTo>
                  <a:lnTo>
                    <a:pt x="1233" y="772"/>
                  </a:lnTo>
                  <a:lnTo>
                    <a:pt x="1231" y="767"/>
                  </a:lnTo>
                  <a:lnTo>
                    <a:pt x="1228" y="761"/>
                  </a:lnTo>
                  <a:lnTo>
                    <a:pt x="1224" y="760"/>
                  </a:lnTo>
                  <a:lnTo>
                    <a:pt x="1220" y="758"/>
                  </a:lnTo>
                  <a:lnTo>
                    <a:pt x="1213" y="756"/>
                  </a:lnTo>
                  <a:lnTo>
                    <a:pt x="1206" y="756"/>
                  </a:lnTo>
                  <a:lnTo>
                    <a:pt x="1206" y="752"/>
                  </a:lnTo>
                  <a:lnTo>
                    <a:pt x="1200" y="752"/>
                  </a:lnTo>
                  <a:lnTo>
                    <a:pt x="1200" y="769"/>
                  </a:lnTo>
                  <a:lnTo>
                    <a:pt x="1193" y="767"/>
                  </a:lnTo>
                  <a:lnTo>
                    <a:pt x="1186" y="767"/>
                  </a:lnTo>
                  <a:lnTo>
                    <a:pt x="1182" y="767"/>
                  </a:lnTo>
                  <a:lnTo>
                    <a:pt x="1178" y="767"/>
                  </a:lnTo>
                  <a:lnTo>
                    <a:pt x="1175" y="769"/>
                  </a:lnTo>
                  <a:lnTo>
                    <a:pt x="1173" y="772"/>
                  </a:lnTo>
                  <a:lnTo>
                    <a:pt x="1149" y="772"/>
                  </a:lnTo>
                  <a:lnTo>
                    <a:pt x="1148" y="776"/>
                  </a:lnTo>
                  <a:lnTo>
                    <a:pt x="1148" y="780"/>
                  </a:lnTo>
                  <a:lnTo>
                    <a:pt x="1146" y="781"/>
                  </a:lnTo>
                  <a:lnTo>
                    <a:pt x="1144" y="781"/>
                  </a:lnTo>
                  <a:lnTo>
                    <a:pt x="1142" y="783"/>
                  </a:lnTo>
                  <a:lnTo>
                    <a:pt x="1137" y="783"/>
                  </a:lnTo>
                  <a:lnTo>
                    <a:pt x="1137" y="809"/>
                  </a:lnTo>
                  <a:lnTo>
                    <a:pt x="1109" y="809"/>
                  </a:lnTo>
                  <a:lnTo>
                    <a:pt x="1109" y="803"/>
                  </a:lnTo>
                  <a:lnTo>
                    <a:pt x="1100" y="803"/>
                  </a:lnTo>
                  <a:lnTo>
                    <a:pt x="1100" y="800"/>
                  </a:lnTo>
                  <a:lnTo>
                    <a:pt x="1098" y="800"/>
                  </a:lnTo>
                  <a:lnTo>
                    <a:pt x="1095" y="801"/>
                  </a:lnTo>
                  <a:lnTo>
                    <a:pt x="1095" y="801"/>
                  </a:lnTo>
                  <a:lnTo>
                    <a:pt x="1093" y="803"/>
                  </a:lnTo>
                  <a:lnTo>
                    <a:pt x="1093" y="803"/>
                  </a:lnTo>
                  <a:lnTo>
                    <a:pt x="1073" y="803"/>
                  </a:lnTo>
                  <a:lnTo>
                    <a:pt x="1068" y="805"/>
                  </a:lnTo>
                  <a:lnTo>
                    <a:pt x="1064" y="807"/>
                  </a:lnTo>
                  <a:lnTo>
                    <a:pt x="1060" y="809"/>
                  </a:lnTo>
                  <a:lnTo>
                    <a:pt x="1058" y="809"/>
                  </a:lnTo>
                  <a:lnTo>
                    <a:pt x="1055" y="809"/>
                  </a:lnTo>
                  <a:lnTo>
                    <a:pt x="1053" y="807"/>
                  </a:lnTo>
                  <a:lnTo>
                    <a:pt x="1051" y="801"/>
                  </a:lnTo>
                  <a:lnTo>
                    <a:pt x="1049" y="796"/>
                  </a:lnTo>
                  <a:lnTo>
                    <a:pt x="1026" y="796"/>
                  </a:lnTo>
                  <a:lnTo>
                    <a:pt x="1026" y="756"/>
                  </a:lnTo>
                  <a:lnTo>
                    <a:pt x="1029" y="756"/>
                  </a:lnTo>
                  <a:lnTo>
                    <a:pt x="1033" y="740"/>
                  </a:lnTo>
                  <a:lnTo>
                    <a:pt x="1038" y="736"/>
                  </a:lnTo>
                  <a:lnTo>
                    <a:pt x="1044" y="732"/>
                  </a:lnTo>
                  <a:lnTo>
                    <a:pt x="1049" y="730"/>
                  </a:lnTo>
                  <a:lnTo>
                    <a:pt x="1055" y="727"/>
                  </a:lnTo>
                  <a:lnTo>
                    <a:pt x="1060" y="723"/>
                  </a:lnTo>
                  <a:lnTo>
                    <a:pt x="1057" y="712"/>
                  </a:lnTo>
                  <a:lnTo>
                    <a:pt x="1049" y="712"/>
                  </a:lnTo>
                  <a:lnTo>
                    <a:pt x="1049" y="709"/>
                  </a:lnTo>
                  <a:lnTo>
                    <a:pt x="1038" y="696"/>
                  </a:lnTo>
                  <a:lnTo>
                    <a:pt x="1031" y="681"/>
                  </a:lnTo>
                  <a:lnTo>
                    <a:pt x="1029" y="660"/>
                  </a:lnTo>
                  <a:lnTo>
                    <a:pt x="1031" y="658"/>
                  </a:lnTo>
                  <a:lnTo>
                    <a:pt x="1033" y="658"/>
                  </a:lnTo>
                  <a:lnTo>
                    <a:pt x="1035" y="656"/>
                  </a:lnTo>
                  <a:lnTo>
                    <a:pt x="1035" y="654"/>
                  </a:lnTo>
                  <a:lnTo>
                    <a:pt x="1037" y="652"/>
                  </a:lnTo>
                  <a:lnTo>
                    <a:pt x="1037" y="649"/>
                  </a:lnTo>
                  <a:lnTo>
                    <a:pt x="1073" y="649"/>
                  </a:lnTo>
                  <a:lnTo>
                    <a:pt x="1084" y="661"/>
                  </a:lnTo>
                  <a:lnTo>
                    <a:pt x="1098" y="674"/>
                  </a:lnTo>
                  <a:lnTo>
                    <a:pt x="1117" y="680"/>
                  </a:lnTo>
                  <a:lnTo>
                    <a:pt x="1117" y="676"/>
                  </a:lnTo>
                  <a:lnTo>
                    <a:pt x="1120" y="676"/>
                  </a:lnTo>
                  <a:lnTo>
                    <a:pt x="1120" y="672"/>
                  </a:lnTo>
                  <a:lnTo>
                    <a:pt x="1113" y="672"/>
                  </a:lnTo>
                  <a:lnTo>
                    <a:pt x="1108" y="670"/>
                  </a:lnTo>
                  <a:lnTo>
                    <a:pt x="1102" y="669"/>
                  </a:lnTo>
                  <a:lnTo>
                    <a:pt x="1098" y="667"/>
                  </a:lnTo>
                  <a:lnTo>
                    <a:pt x="1093" y="663"/>
                  </a:lnTo>
                  <a:lnTo>
                    <a:pt x="1093" y="656"/>
                  </a:lnTo>
                  <a:lnTo>
                    <a:pt x="1091" y="652"/>
                  </a:lnTo>
                  <a:lnTo>
                    <a:pt x="1089" y="649"/>
                  </a:lnTo>
                  <a:lnTo>
                    <a:pt x="1088" y="645"/>
                  </a:lnTo>
                  <a:lnTo>
                    <a:pt x="1086" y="640"/>
                  </a:lnTo>
                  <a:lnTo>
                    <a:pt x="1080" y="640"/>
                  </a:lnTo>
                  <a:lnTo>
                    <a:pt x="1080" y="620"/>
                  </a:lnTo>
                  <a:lnTo>
                    <a:pt x="1037" y="625"/>
                  </a:lnTo>
                  <a:lnTo>
                    <a:pt x="1033" y="612"/>
                  </a:lnTo>
                  <a:lnTo>
                    <a:pt x="1026" y="600"/>
                  </a:lnTo>
                  <a:lnTo>
                    <a:pt x="1026" y="589"/>
                  </a:lnTo>
                  <a:lnTo>
                    <a:pt x="1028" y="578"/>
                  </a:lnTo>
                  <a:lnTo>
                    <a:pt x="1031" y="567"/>
                  </a:lnTo>
                  <a:lnTo>
                    <a:pt x="1029" y="556"/>
                  </a:lnTo>
                  <a:lnTo>
                    <a:pt x="1026" y="556"/>
                  </a:lnTo>
                  <a:lnTo>
                    <a:pt x="1026" y="560"/>
                  </a:lnTo>
                  <a:lnTo>
                    <a:pt x="1006" y="560"/>
                  </a:lnTo>
                  <a:lnTo>
                    <a:pt x="1008" y="589"/>
                  </a:lnTo>
                  <a:lnTo>
                    <a:pt x="1009" y="620"/>
                  </a:lnTo>
                  <a:lnTo>
                    <a:pt x="989" y="620"/>
                  </a:lnTo>
                  <a:lnTo>
                    <a:pt x="986" y="632"/>
                  </a:lnTo>
                  <a:lnTo>
                    <a:pt x="982" y="641"/>
                  </a:lnTo>
                  <a:lnTo>
                    <a:pt x="977" y="652"/>
                  </a:lnTo>
                  <a:lnTo>
                    <a:pt x="957" y="652"/>
                  </a:lnTo>
                  <a:lnTo>
                    <a:pt x="957" y="649"/>
                  </a:lnTo>
                  <a:lnTo>
                    <a:pt x="951" y="647"/>
                  </a:lnTo>
                  <a:lnTo>
                    <a:pt x="948" y="645"/>
                  </a:lnTo>
                  <a:lnTo>
                    <a:pt x="944" y="643"/>
                  </a:lnTo>
                  <a:lnTo>
                    <a:pt x="940" y="640"/>
                  </a:lnTo>
                  <a:lnTo>
                    <a:pt x="940" y="636"/>
                  </a:lnTo>
                  <a:lnTo>
                    <a:pt x="937" y="632"/>
                  </a:lnTo>
                  <a:lnTo>
                    <a:pt x="933" y="630"/>
                  </a:lnTo>
                  <a:lnTo>
                    <a:pt x="929" y="630"/>
                  </a:lnTo>
                  <a:lnTo>
                    <a:pt x="928" y="629"/>
                  </a:lnTo>
                  <a:lnTo>
                    <a:pt x="926" y="627"/>
                  </a:lnTo>
                  <a:lnTo>
                    <a:pt x="926" y="621"/>
                  </a:lnTo>
                  <a:lnTo>
                    <a:pt x="926" y="616"/>
                  </a:lnTo>
                  <a:lnTo>
                    <a:pt x="926" y="609"/>
                  </a:lnTo>
                  <a:lnTo>
                    <a:pt x="909" y="603"/>
                  </a:lnTo>
                  <a:lnTo>
                    <a:pt x="904" y="590"/>
                  </a:lnTo>
                  <a:lnTo>
                    <a:pt x="900" y="580"/>
                  </a:lnTo>
                  <a:lnTo>
                    <a:pt x="895" y="567"/>
                  </a:lnTo>
                  <a:lnTo>
                    <a:pt x="893" y="549"/>
                  </a:lnTo>
                  <a:lnTo>
                    <a:pt x="906" y="540"/>
                  </a:lnTo>
                  <a:lnTo>
                    <a:pt x="906" y="536"/>
                  </a:lnTo>
                  <a:lnTo>
                    <a:pt x="929" y="532"/>
                  </a:lnTo>
                  <a:lnTo>
                    <a:pt x="929" y="529"/>
                  </a:lnTo>
                  <a:lnTo>
                    <a:pt x="913" y="520"/>
                  </a:lnTo>
                  <a:lnTo>
                    <a:pt x="909" y="529"/>
                  </a:lnTo>
                  <a:lnTo>
                    <a:pt x="889" y="534"/>
                  </a:lnTo>
                  <a:lnTo>
                    <a:pt x="866" y="536"/>
                  </a:lnTo>
                  <a:lnTo>
                    <a:pt x="862" y="520"/>
                  </a:lnTo>
                  <a:lnTo>
                    <a:pt x="860" y="500"/>
                  </a:lnTo>
                  <a:lnTo>
                    <a:pt x="855" y="498"/>
                  </a:lnTo>
                  <a:lnTo>
                    <a:pt x="851" y="496"/>
                  </a:lnTo>
                  <a:lnTo>
                    <a:pt x="848" y="494"/>
                  </a:lnTo>
                  <a:lnTo>
                    <a:pt x="844" y="492"/>
                  </a:lnTo>
                  <a:lnTo>
                    <a:pt x="842" y="490"/>
                  </a:lnTo>
                  <a:lnTo>
                    <a:pt x="842" y="487"/>
                  </a:lnTo>
                  <a:lnTo>
                    <a:pt x="840" y="480"/>
                  </a:lnTo>
                  <a:lnTo>
                    <a:pt x="840" y="472"/>
                  </a:lnTo>
                  <a:lnTo>
                    <a:pt x="837" y="472"/>
                  </a:lnTo>
                  <a:lnTo>
                    <a:pt x="837" y="449"/>
                  </a:lnTo>
                  <a:lnTo>
                    <a:pt x="857" y="449"/>
                  </a:lnTo>
                  <a:lnTo>
                    <a:pt x="857" y="443"/>
                  </a:lnTo>
                  <a:lnTo>
                    <a:pt x="837" y="440"/>
                  </a:lnTo>
                  <a:lnTo>
                    <a:pt x="835" y="425"/>
                  </a:lnTo>
                  <a:lnTo>
                    <a:pt x="837" y="412"/>
                  </a:lnTo>
                  <a:lnTo>
                    <a:pt x="837" y="396"/>
                  </a:lnTo>
                  <a:lnTo>
                    <a:pt x="842" y="394"/>
                  </a:lnTo>
                  <a:lnTo>
                    <a:pt x="844" y="394"/>
                  </a:lnTo>
                  <a:lnTo>
                    <a:pt x="846" y="392"/>
                  </a:lnTo>
                  <a:lnTo>
                    <a:pt x="848" y="392"/>
                  </a:lnTo>
                  <a:lnTo>
                    <a:pt x="848" y="389"/>
                  </a:lnTo>
                  <a:lnTo>
                    <a:pt x="849" y="383"/>
                  </a:lnTo>
                  <a:lnTo>
                    <a:pt x="846" y="374"/>
                  </a:lnTo>
                  <a:lnTo>
                    <a:pt x="844" y="361"/>
                  </a:lnTo>
                  <a:lnTo>
                    <a:pt x="846" y="349"/>
                  </a:lnTo>
                  <a:lnTo>
                    <a:pt x="853" y="349"/>
                  </a:lnTo>
                  <a:lnTo>
                    <a:pt x="860" y="336"/>
                  </a:lnTo>
                  <a:lnTo>
                    <a:pt x="866" y="336"/>
                  </a:lnTo>
                  <a:lnTo>
                    <a:pt x="866" y="329"/>
                  </a:lnTo>
                  <a:lnTo>
                    <a:pt x="869" y="325"/>
                  </a:lnTo>
                  <a:lnTo>
                    <a:pt x="875" y="325"/>
                  </a:lnTo>
                  <a:lnTo>
                    <a:pt x="880" y="323"/>
                  </a:lnTo>
                  <a:lnTo>
                    <a:pt x="886" y="323"/>
                  </a:lnTo>
                  <a:lnTo>
                    <a:pt x="893" y="323"/>
                  </a:lnTo>
                  <a:lnTo>
                    <a:pt x="926" y="380"/>
                  </a:lnTo>
                  <a:lnTo>
                    <a:pt x="937" y="380"/>
                  </a:lnTo>
                  <a:lnTo>
                    <a:pt x="937" y="383"/>
                  </a:lnTo>
                  <a:lnTo>
                    <a:pt x="946" y="383"/>
                  </a:lnTo>
                  <a:lnTo>
                    <a:pt x="946" y="389"/>
                  </a:lnTo>
                  <a:lnTo>
                    <a:pt x="953" y="389"/>
                  </a:lnTo>
                  <a:lnTo>
                    <a:pt x="953" y="392"/>
                  </a:lnTo>
                  <a:lnTo>
                    <a:pt x="960" y="396"/>
                  </a:lnTo>
                  <a:lnTo>
                    <a:pt x="960" y="409"/>
                  </a:lnTo>
                  <a:lnTo>
                    <a:pt x="968" y="418"/>
                  </a:lnTo>
                  <a:lnTo>
                    <a:pt x="977" y="420"/>
                  </a:lnTo>
                  <a:lnTo>
                    <a:pt x="993" y="420"/>
                  </a:lnTo>
                  <a:lnTo>
                    <a:pt x="997" y="436"/>
                  </a:lnTo>
                  <a:lnTo>
                    <a:pt x="1000" y="436"/>
                  </a:lnTo>
                  <a:lnTo>
                    <a:pt x="1002" y="441"/>
                  </a:lnTo>
                  <a:lnTo>
                    <a:pt x="1004" y="445"/>
                  </a:lnTo>
                  <a:lnTo>
                    <a:pt x="1004" y="449"/>
                  </a:lnTo>
                  <a:lnTo>
                    <a:pt x="1004" y="452"/>
                  </a:lnTo>
                  <a:lnTo>
                    <a:pt x="1006" y="454"/>
                  </a:lnTo>
                  <a:lnTo>
                    <a:pt x="1008" y="456"/>
                  </a:lnTo>
                  <a:lnTo>
                    <a:pt x="1011" y="458"/>
                  </a:lnTo>
                  <a:lnTo>
                    <a:pt x="1017" y="460"/>
                  </a:lnTo>
                  <a:lnTo>
                    <a:pt x="1017" y="465"/>
                  </a:lnTo>
                  <a:lnTo>
                    <a:pt x="1037" y="469"/>
                  </a:lnTo>
                  <a:lnTo>
                    <a:pt x="1037" y="465"/>
                  </a:lnTo>
                  <a:lnTo>
                    <a:pt x="1020" y="454"/>
                  </a:lnTo>
                  <a:lnTo>
                    <a:pt x="1008" y="438"/>
                  </a:lnTo>
                  <a:lnTo>
                    <a:pt x="1000" y="418"/>
                  </a:lnTo>
                  <a:lnTo>
                    <a:pt x="997" y="392"/>
                  </a:lnTo>
                  <a:lnTo>
                    <a:pt x="1009" y="390"/>
                  </a:lnTo>
                  <a:lnTo>
                    <a:pt x="1024" y="387"/>
                  </a:lnTo>
                  <a:lnTo>
                    <a:pt x="1038" y="387"/>
                  </a:lnTo>
                  <a:lnTo>
                    <a:pt x="1049" y="392"/>
                  </a:lnTo>
                  <a:lnTo>
                    <a:pt x="1055" y="394"/>
                  </a:lnTo>
                  <a:lnTo>
                    <a:pt x="1060" y="398"/>
                  </a:lnTo>
                  <a:lnTo>
                    <a:pt x="1064" y="401"/>
                  </a:lnTo>
                  <a:lnTo>
                    <a:pt x="1068" y="405"/>
                  </a:lnTo>
                  <a:lnTo>
                    <a:pt x="1071" y="409"/>
                  </a:lnTo>
                  <a:lnTo>
                    <a:pt x="1077" y="412"/>
                  </a:lnTo>
                  <a:lnTo>
                    <a:pt x="1071" y="403"/>
                  </a:lnTo>
                  <a:lnTo>
                    <a:pt x="1066" y="398"/>
                  </a:lnTo>
                  <a:lnTo>
                    <a:pt x="1062" y="390"/>
                  </a:lnTo>
                  <a:lnTo>
                    <a:pt x="1058" y="381"/>
                  </a:lnTo>
                  <a:lnTo>
                    <a:pt x="1057" y="369"/>
                  </a:lnTo>
                  <a:lnTo>
                    <a:pt x="1106" y="329"/>
                  </a:lnTo>
                  <a:lnTo>
                    <a:pt x="1104" y="327"/>
                  </a:lnTo>
                  <a:lnTo>
                    <a:pt x="1104" y="325"/>
                  </a:lnTo>
                  <a:lnTo>
                    <a:pt x="1102" y="321"/>
                  </a:lnTo>
                  <a:lnTo>
                    <a:pt x="1102" y="316"/>
                  </a:lnTo>
                  <a:lnTo>
                    <a:pt x="1100" y="312"/>
                  </a:lnTo>
                  <a:lnTo>
                    <a:pt x="1100" y="307"/>
                  </a:lnTo>
                  <a:lnTo>
                    <a:pt x="1100" y="303"/>
                  </a:lnTo>
                  <a:lnTo>
                    <a:pt x="1102" y="303"/>
                  </a:lnTo>
                  <a:lnTo>
                    <a:pt x="1104" y="301"/>
                  </a:lnTo>
                  <a:lnTo>
                    <a:pt x="1106" y="300"/>
                  </a:lnTo>
                  <a:lnTo>
                    <a:pt x="1108" y="298"/>
                  </a:lnTo>
                  <a:lnTo>
                    <a:pt x="1109" y="296"/>
                  </a:lnTo>
                  <a:lnTo>
                    <a:pt x="1093" y="296"/>
                  </a:lnTo>
                  <a:lnTo>
                    <a:pt x="1093" y="289"/>
                  </a:lnTo>
                  <a:lnTo>
                    <a:pt x="1089" y="289"/>
                  </a:lnTo>
                  <a:lnTo>
                    <a:pt x="1089" y="323"/>
                  </a:lnTo>
                  <a:lnTo>
                    <a:pt x="1086" y="323"/>
                  </a:lnTo>
                  <a:lnTo>
                    <a:pt x="1086" y="332"/>
                  </a:lnTo>
                  <a:lnTo>
                    <a:pt x="1080" y="332"/>
                  </a:lnTo>
                  <a:lnTo>
                    <a:pt x="1078" y="336"/>
                  </a:lnTo>
                  <a:lnTo>
                    <a:pt x="1077" y="338"/>
                  </a:lnTo>
                  <a:lnTo>
                    <a:pt x="1075" y="340"/>
                  </a:lnTo>
                  <a:lnTo>
                    <a:pt x="1075" y="343"/>
                  </a:lnTo>
                  <a:lnTo>
                    <a:pt x="1073" y="349"/>
                  </a:lnTo>
                  <a:lnTo>
                    <a:pt x="1037" y="349"/>
                  </a:lnTo>
                  <a:lnTo>
                    <a:pt x="1035" y="352"/>
                  </a:lnTo>
                  <a:lnTo>
                    <a:pt x="1035" y="358"/>
                  </a:lnTo>
                  <a:lnTo>
                    <a:pt x="1033" y="365"/>
                  </a:lnTo>
                  <a:lnTo>
                    <a:pt x="1033" y="372"/>
                  </a:lnTo>
                  <a:lnTo>
                    <a:pt x="993" y="376"/>
                  </a:lnTo>
                  <a:lnTo>
                    <a:pt x="989" y="356"/>
                  </a:lnTo>
                  <a:lnTo>
                    <a:pt x="991" y="338"/>
                  </a:lnTo>
                  <a:lnTo>
                    <a:pt x="997" y="320"/>
                  </a:lnTo>
                  <a:lnTo>
                    <a:pt x="989" y="320"/>
                  </a:lnTo>
                  <a:lnTo>
                    <a:pt x="989" y="316"/>
                  </a:lnTo>
                  <a:lnTo>
                    <a:pt x="977" y="320"/>
                  </a:lnTo>
                  <a:lnTo>
                    <a:pt x="977" y="323"/>
                  </a:lnTo>
                  <a:lnTo>
                    <a:pt x="969" y="323"/>
                  </a:lnTo>
                  <a:lnTo>
                    <a:pt x="966" y="332"/>
                  </a:lnTo>
                  <a:lnTo>
                    <a:pt x="957" y="332"/>
                  </a:lnTo>
                  <a:lnTo>
                    <a:pt x="953" y="340"/>
                  </a:lnTo>
                  <a:lnTo>
                    <a:pt x="926" y="345"/>
                  </a:lnTo>
                  <a:lnTo>
                    <a:pt x="924" y="329"/>
                  </a:lnTo>
                  <a:lnTo>
                    <a:pt x="924" y="316"/>
                  </a:lnTo>
                  <a:lnTo>
                    <a:pt x="926" y="300"/>
                  </a:lnTo>
                  <a:lnTo>
                    <a:pt x="906" y="300"/>
                  </a:lnTo>
                  <a:lnTo>
                    <a:pt x="906" y="289"/>
                  </a:lnTo>
                  <a:lnTo>
                    <a:pt x="880" y="289"/>
                  </a:lnTo>
                  <a:lnTo>
                    <a:pt x="880" y="260"/>
                  </a:lnTo>
                  <a:lnTo>
                    <a:pt x="886" y="256"/>
                  </a:lnTo>
                  <a:lnTo>
                    <a:pt x="888" y="254"/>
                  </a:lnTo>
                  <a:lnTo>
                    <a:pt x="889" y="250"/>
                  </a:lnTo>
                  <a:lnTo>
                    <a:pt x="891" y="249"/>
                  </a:lnTo>
                  <a:lnTo>
                    <a:pt x="893" y="247"/>
                  </a:lnTo>
                  <a:lnTo>
                    <a:pt x="897" y="245"/>
                  </a:lnTo>
                  <a:lnTo>
                    <a:pt x="902" y="245"/>
                  </a:lnTo>
                  <a:lnTo>
                    <a:pt x="909" y="243"/>
                  </a:lnTo>
                  <a:lnTo>
                    <a:pt x="909" y="223"/>
                  </a:lnTo>
                  <a:lnTo>
                    <a:pt x="913" y="223"/>
                  </a:lnTo>
                  <a:lnTo>
                    <a:pt x="913" y="220"/>
                  </a:lnTo>
                  <a:lnTo>
                    <a:pt x="940" y="220"/>
                  </a:lnTo>
                  <a:lnTo>
                    <a:pt x="940" y="216"/>
                  </a:lnTo>
                  <a:lnTo>
                    <a:pt x="938" y="207"/>
                  </a:lnTo>
                  <a:lnTo>
                    <a:pt x="938" y="196"/>
                  </a:lnTo>
                  <a:lnTo>
                    <a:pt x="942" y="183"/>
                  </a:lnTo>
                  <a:lnTo>
                    <a:pt x="946" y="172"/>
                  </a:lnTo>
                  <a:lnTo>
                    <a:pt x="957" y="172"/>
                  </a:lnTo>
                  <a:lnTo>
                    <a:pt x="966" y="176"/>
                  </a:lnTo>
                  <a:lnTo>
                    <a:pt x="973" y="180"/>
                  </a:lnTo>
                  <a:lnTo>
                    <a:pt x="980" y="183"/>
                  </a:lnTo>
                  <a:lnTo>
                    <a:pt x="980" y="140"/>
                  </a:lnTo>
                  <a:lnTo>
                    <a:pt x="989" y="140"/>
                  </a:lnTo>
                  <a:lnTo>
                    <a:pt x="989" y="120"/>
                  </a:lnTo>
                  <a:lnTo>
                    <a:pt x="997" y="116"/>
                  </a:lnTo>
                  <a:lnTo>
                    <a:pt x="997" y="92"/>
                  </a:lnTo>
                  <a:lnTo>
                    <a:pt x="1013" y="89"/>
                  </a:lnTo>
                  <a:lnTo>
                    <a:pt x="1033" y="89"/>
                  </a:lnTo>
                  <a:lnTo>
                    <a:pt x="1033" y="69"/>
                  </a:lnTo>
                  <a:lnTo>
                    <a:pt x="1044" y="65"/>
                  </a:lnTo>
                  <a:lnTo>
                    <a:pt x="1055" y="61"/>
                  </a:lnTo>
                  <a:lnTo>
                    <a:pt x="1064" y="61"/>
                  </a:lnTo>
                  <a:lnTo>
                    <a:pt x="1077" y="65"/>
                  </a:lnTo>
                  <a:lnTo>
                    <a:pt x="1077" y="36"/>
                  </a:lnTo>
                  <a:lnTo>
                    <a:pt x="1082" y="34"/>
                  </a:lnTo>
                  <a:lnTo>
                    <a:pt x="1086" y="32"/>
                  </a:lnTo>
                  <a:lnTo>
                    <a:pt x="1088" y="30"/>
                  </a:lnTo>
                  <a:lnTo>
                    <a:pt x="1088" y="29"/>
                  </a:lnTo>
                  <a:lnTo>
                    <a:pt x="1089" y="29"/>
                  </a:lnTo>
                  <a:lnTo>
                    <a:pt x="1117" y="29"/>
                  </a:lnTo>
                  <a:lnTo>
                    <a:pt x="1117" y="23"/>
                  </a:lnTo>
                  <a:lnTo>
                    <a:pt x="1126" y="23"/>
                  </a:lnTo>
                  <a:lnTo>
                    <a:pt x="1129" y="16"/>
                  </a:lnTo>
                  <a:lnTo>
                    <a:pt x="1166" y="12"/>
                  </a:lnTo>
                  <a:lnTo>
                    <a:pt x="1166" y="36"/>
                  </a:lnTo>
                  <a:lnTo>
                    <a:pt x="1169" y="36"/>
                  </a:lnTo>
                  <a:lnTo>
                    <a:pt x="1175" y="18"/>
                  </a:lnTo>
                  <a:lnTo>
                    <a:pt x="1186" y="5"/>
                  </a:lnTo>
                  <a:lnTo>
                    <a:pt x="120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9552" y="1195814"/>
            <a:ext cx="3600397" cy="871880"/>
            <a:chOff x="80902" y="1114177"/>
            <a:chExt cx="3303442" cy="871880"/>
          </a:xfrm>
        </p:grpSpPr>
        <p:sp>
          <p:nvSpPr>
            <p:cNvPr id="7" name="TextBox 6"/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902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9" name="Round Same Side Corner Rectangle 8"/>
          <p:cNvSpPr/>
          <p:nvPr/>
        </p:nvSpPr>
        <p:spPr>
          <a:xfrm>
            <a:off x="683568" y="2344061"/>
            <a:ext cx="316434" cy="83340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 Same Side Corner Rectangle 20"/>
          <p:cNvSpPr/>
          <p:nvPr/>
        </p:nvSpPr>
        <p:spPr>
          <a:xfrm rot="10800000">
            <a:off x="2259656" y="2340213"/>
            <a:ext cx="394292" cy="841103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9862" y="2468378"/>
            <a:ext cx="8799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34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3808" y="2468378"/>
            <a:ext cx="8799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42</a:t>
            </a:r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3387645"/>
            <a:ext cx="3587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324708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Columns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173632" y="1563638"/>
            <a:ext cx="25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5508392" y="1563638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ounded Rectangle 27"/>
          <p:cNvSpPr/>
          <p:nvPr/>
        </p:nvSpPr>
        <p:spPr>
          <a:xfrm>
            <a:off x="6654488" y="1092338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ounded Rectangle 7"/>
          <p:cNvSpPr/>
          <p:nvPr/>
        </p:nvSpPr>
        <p:spPr>
          <a:xfrm>
            <a:off x="3317226" y="1059581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24100" y="1790194"/>
            <a:ext cx="2835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6425" y="1790194"/>
            <a:ext cx="2835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96916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Section Break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This text can be replaced with your own text.</a:t>
            </a:r>
            <a:endParaRPr lang="ko-KR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23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Columns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173632" y="1563638"/>
            <a:ext cx="1728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4283968" y="1563638"/>
            <a:ext cx="1728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6394490" y="1563638"/>
            <a:ext cx="1728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24100" y="1790194"/>
            <a:ext cx="19718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48336" y="1790194"/>
            <a:ext cx="19718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2572" y="1790194"/>
            <a:ext cx="19718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  <p:sp>
        <p:nvSpPr>
          <p:cNvPr id="12" name="Rounded Rectangle 27"/>
          <p:cNvSpPr/>
          <p:nvPr/>
        </p:nvSpPr>
        <p:spPr>
          <a:xfrm>
            <a:off x="7108586" y="1111409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ounded Rectangle 7"/>
          <p:cNvSpPr/>
          <p:nvPr/>
        </p:nvSpPr>
        <p:spPr>
          <a:xfrm>
            <a:off x="2885226" y="1059582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36"/>
          <p:cNvSpPr/>
          <p:nvPr/>
        </p:nvSpPr>
        <p:spPr>
          <a:xfrm>
            <a:off x="4991785" y="1084446"/>
            <a:ext cx="284937" cy="2381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608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835415" y="4344137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text can be replaced with your own text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B6AE17B-8C4A-441A-AE12-6EA97D9B75D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30636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49" name="Diamond 5">
            <a:extLst>
              <a:ext uri="{FF2B5EF4-FFF2-40B4-BE49-F238E27FC236}">
                <a16:creationId xmlns:a16="http://schemas.microsoft.com/office/drawing/2014/main" id="{B22F4BEE-3FDA-4C5D-B997-5CAB812D6063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Isosceles Triangle 51">
            <a:extLst>
              <a:ext uri="{FF2B5EF4-FFF2-40B4-BE49-F238E27FC236}">
                <a16:creationId xmlns:a16="http://schemas.microsoft.com/office/drawing/2014/main" id="{7EB3F2A0-D6DA-478B-8D9C-D734DB15EDB4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Isosceles Triangle 57">
            <a:extLst>
              <a:ext uri="{FF2B5EF4-FFF2-40B4-BE49-F238E27FC236}">
                <a16:creationId xmlns:a16="http://schemas.microsoft.com/office/drawing/2014/main" id="{748212FF-323D-4B05-A599-F0B9D32D7121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2" name="Rectangle 7">
            <a:extLst>
              <a:ext uri="{FF2B5EF4-FFF2-40B4-BE49-F238E27FC236}">
                <a16:creationId xmlns:a16="http://schemas.microsoft.com/office/drawing/2014/main" id="{D3AF8613-8B73-4EE7-835E-64B897E21D25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Parallelogram 15">
            <a:extLst>
              <a:ext uri="{FF2B5EF4-FFF2-40B4-BE49-F238E27FC236}">
                <a16:creationId xmlns:a16="http://schemas.microsoft.com/office/drawing/2014/main" id="{2B010FDC-F8EB-49B5-8CCC-E0A8584C4272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Freeform 19">
            <a:extLst>
              <a:ext uri="{FF2B5EF4-FFF2-40B4-BE49-F238E27FC236}">
                <a16:creationId xmlns:a16="http://schemas.microsoft.com/office/drawing/2014/main" id="{577FE4C9-B94B-4763-BAC2-41A7C8807CC5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Rectangle 30">
            <a:extLst>
              <a:ext uri="{FF2B5EF4-FFF2-40B4-BE49-F238E27FC236}">
                <a16:creationId xmlns:a16="http://schemas.microsoft.com/office/drawing/2014/main" id="{CE72E4D7-BBF5-4045-92FA-0CD6DE8A1A69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Rectangle 7">
            <a:extLst>
              <a:ext uri="{FF2B5EF4-FFF2-40B4-BE49-F238E27FC236}">
                <a16:creationId xmlns:a16="http://schemas.microsoft.com/office/drawing/2014/main" id="{8909D038-391E-4844-B01C-A339A0A65B80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Rectangle 15">
            <a:extLst>
              <a:ext uri="{FF2B5EF4-FFF2-40B4-BE49-F238E27FC236}">
                <a16:creationId xmlns:a16="http://schemas.microsoft.com/office/drawing/2014/main" id="{06F33C76-AC17-47E1-B393-F5562EB11147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Pie 24">
            <a:extLst>
              <a:ext uri="{FF2B5EF4-FFF2-40B4-BE49-F238E27FC236}">
                <a16:creationId xmlns:a16="http://schemas.microsoft.com/office/drawing/2014/main" id="{1C042C2F-CF70-42D4-8C04-CE3F92F1C0AE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Parallelogram 30">
            <a:extLst>
              <a:ext uri="{FF2B5EF4-FFF2-40B4-BE49-F238E27FC236}">
                <a16:creationId xmlns:a16="http://schemas.microsoft.com/office/drawing/2014/main" id="{7C948566-CDF8-4862-ADDB-C0EF7E2B8068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Block Arc 14">
            <a:extLst>
              <a:ext uri="{FF2B5EF4-FFF2-40B4-BE49-F238E27FC236}">
                <a16:creationId xmlns:a16="http://schemas.microsoft.com/office/drawing/2014/main" id="{27436E6D-7841-494A-9D85-18BDA2CC56EB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Block Arc 41">
            <a:extLst>
              <a:ext uri="{FF2B5EF4-FFF2-40B4-BE49-F238E27FC236}">
                <a16:creationId xmlns:a16="http://schemas.microsoft.com/office/drawing/2014/main" id="{7552C58D-862D-4D9E-A602-FF81480EDB61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Right Triangle 17">
            <a:extLst>
              <a:ext uri="{FF2B5EF4-FFF2-40B4-BE49-F238E27FC236}">
                <a16:creationId xmlns:a16="http://schemas.microsoft.com/office/drawing/2014/main" id="{1C9ED4AA-2859-434B-BD33-3F3AAB087CBE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Oval 27">
            <a:extLst>
              <a:ext uri="{FF2B5EF4-FFF2-40B4-BE49-F238E27FC236}">
                <a16:creationId xmlns:a16="http://schemas.microsoft.com/office/drawing/2014/main" id="{7EE0BABB-187C-4E2A-A0B1-E39A9B3FF364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Parallelogram 15">
            <a:extLst>
              <a:ext uri="{FF2B5EF4-FFF2-40B4-BE49-F238E27FC236}">
                <a16:creationId xmlns:a16="http://schemas.microsoft.com/office/drawing/2014/main" id="{32C1EE34-A4CF-4EE3-A717-17EC7FCC57AD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Round Same Side Corner Rectangle 21">
            <a:extLst>
              <a:ext uri="{FF2B5EF4-FFF2-40B4-BE49-F238E27FC236}">
                <a16:creationId xmlns:a16="http://schemas.microsoft.com/office/drawing/2014/main" id="{F892B093-874B-41BC-B9DB-5E4C9826D9D5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Oval 26">
            <a:extLst>
              <a:ext uri="{FF2B5EF4-FFF2-40B4-BE49-F238E27FC236}">
                <a16:creationId xmlns:a16="http://schemas.microsoft.com/office/drawing/2014/main" id="{F0E40E2C-D135-46CB-BD2E-4564F3195542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Freeform 32">
            <a:extLst>
              <a:ext uri="{FF2B5EF4-FFF2-40B4-BE49-F238E27FC236}">
                <a16:creationId xmlns:a16="http://schemas.microsoft.com/office/drawing/2014/main" id="{6ADC1876-5360-409E-9FE1-391D9A3E6998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ed Rectangle 10">
            <a:extLst>
              <a:ext uri="{FF2B5EF4-FFF2-40B4-BE49-F238E27FC236}">
                <a16:creationId xmlns:a16="http://schemas.microsoft.com/office/drawing/2014/main" id="{3B0A744C-EABF-4120-B65B-05A58D236423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ounded Rectangle 32">
            <a:extLst>
              <a:ext uri="{FF2B5EF4-FFF2-40B4-BE49-F238E27FC236}">
                <a16:creationId xmlns:a16="http://schemas.microsoft.com/office/drawing/2014/main" id="{3AF2F2FF-A15A-4BF3-B0AE-7BDC3C09453A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rapezoid 13">
            <a:extLst>
              <a:ext uri="{FF2B5EF4-FFF2-40B4-BE49-F238E27FC236}">
                <a16:creationId xmlns:a16="http://schemas.microsoft.com/office/drawing/2014/main" id="{B25A2895-391F-49CD-8A4C-9E410B4FFF73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AC965415-E0ED-4838-9CFA-C1ADF44787A0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ectangle 18">
            <a:extLst>
              <a:ext uri="{FF2B5EF4-FFF2-40B4-BE49-F238E27FC236}">
                <a16:creationId xmlns:a16="http://schemas.microsoft.com/office/drawing/2014/main" id="{99A30F59-FE45-4217-9533-2B17DACE795E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ounded Rectangle 25">
            <a:extLst>
              <a:ext uri="{FF2B5EF4-FFF2-40B4-BE49-F238E27FC236}">
                <a16:creationId xmlns:a16="http://schemas.microsoft.com/office/drawing/2014/main" id="{3FCB58E8-8FFF-40A6-A180-F8D57B91D58D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Chord 14">
            <a:extLst>
              <a:ext uri="{FF2B5EF4-FFF2-40B4-BE49-F238E27FC236}">
                <a16:creationId xmlns:a16="http://schemas.microsoft.com/office/drawing/2014/main" id="{6E540FE4-B9F8-40C2-8844-D531FB763884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ounded Rectangle 6">
            <a:extLst>
              <a:ext uri="{FF2B5EF4-FFF2-40B4-BE49-F238E27FC236}">
                <a16:creationId xmlns:a16="http://schemas.microsoft.com/office/drawing/2014/main" id="{4053134F-BFF5-4122-8D2B-84F2F8A2C188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Oval 66">
            <a:extLst>
              <a:ext uri="{FF2B5EF4-FFF2-40B4-BE49-F238E27FC236}">
                <a16:creationId xmlns:a16="http://schemas.microsoft.com/office/drawing/2014/main" id="{D1F6B0E1-67FA-456D-98C1-D25B4089D292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Isosceles Triangle 13">
            <a:extLst>
              <a:ext uri="{FF2B5EF4-FFF2-40B4-BE49-F238E27FC236}">
                <a16:creationId xmlns:a16="http://schemas.microsoft.com/office/drawing/2014/main" id="{7115C8AC-D7F5-4EBD-B686-A07FE016362C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Smiley Face 14">
            <a:extLst>
              <a:ext uri="{FF2B5EF4-FFF2-40B4-BE49-F238E27FC236}">
                <a16:creationId xmlns:a16="http://schemas.microsoft.com/office/drawing/2014/main" id="{B8D9A7EC-657D-49F3-B597-60F668216DA6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Smiley Face 12">
            <a:extLst>
              <a:ext uri="{FF2B5EF4-FFF2-40B4-BE49-F238E27FC236}">
                <a16:creationId xmlns:a16="http://schemas.microsoft.com/office/drawing/2014/main" id="{D3E88922-754A-4752-AC0C-45BB414E5FC3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Smiley Face 15">
            <a:extLst>
              <a:ext uri="{FF2B5EF4-FFF2-40B4-BE49-F238E27FC236}">
                <a16:creationId xmlns:a16="http://schemas.microsoft.com/office/drawing/2014/main" id="{BB7F9416-4DD2-4B41-8E41-0600BA77ECFE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Oval 37">
            <a:extLst>
              <a:ext uri="{FF2B5EF4-FFF2-40B4-BE49-F238E27FC236}">
                <a16:creationId xmlns:a16="http://schemas.microsoft.com/office/drawing/2014/main" id="{F3AE6E2B-CCD1-4C1E-9B23-1B50D0F761E2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Smiley Face 14">
            <a:extLst>
              <a:ext uri="{FF2B5EF4-FFF2-40B4-BE49-F238E27FC236}">
                <a16:creationId xmlns:a16="http://schemas.microsoft.com/office/drawing/2014/main" id="{2BE17978-3F8B-4720-8DB6-9BEFDE8D0334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Rectangle 16">
            <a:extLst>
              <a:ext uri="{FF2B5EF4-FFF2-40B4-BE49-F238E27FC236}">
                <a16:creationId xmlns:a16="http://schemas.microsoft.com/office/drawing/2014/main" id="{1F993BD9-C5E2-4809-9CA8-0A297D47536A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ectangle 9">
            <a:extLst>
              <a:ext uri="{FF2B5EF4-FFF2-40B4-BE49-F238E27FC236}">
                <a16:creationId xmlns:a16="http://schemas.microsoft.com/office/drawing/2014/main" id="{31379617-5A44-4246-BDB9-B2CAFFDBF740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ound Same Side Corner Rectangle 6">
            <a:extLst>
              <a:ext uri="{FF2B5EF4-FFF2-40B4-BE49-F238E27FC236}">
                <a16:creationId xmlns:a16="http://schemas.microsoft.com/office/drawing/2014/main" id="{CF3EBC8B-FA92-4A90-AD17-1BD4C42E8DFA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Frame 17">
            <a:extLst>
              <a:ext uri="{FF2B5EF4-FFF2-40B4-BE49-F238E27FC236}">
                <a16:creationId xmlns:a16="http://schemas.microsoft.com/office/drawing/2014/main" id="{199A8008-6AE6-404C-A05A-19590A932EBA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Rounded Rectangle 5">
            <a:extLst>
              <a:ext uri="{FF2B5EF4-FFF2-40B4-BE49-F238E27FC236}">
                <a16:creationId xmlns:a16="http://schemas.microsoft.com/office/drawing/2014/main" id="{F538A330-332E-4870-9275-7815146BEA06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84684BAE-EA00-40BE-9DB0-5028EF018A78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7C02CB06-76FE-4E5D-A43C-1C8D2ECAFB0B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ight Triangle 17">
            <a:extLst>
              <a:ext uri="{FF2B5EF4-FFF2-40B4-BE49-F238E27FC236}">
                <a16:creationId xmlns:a16="http://schemas.microsoft.com/office/drawing/2014/main" id="{0AC2A323-2A6D-4B41-B27C-0DD413E4EE69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ight Triangle 17">
            <a:extLst>
              <a:ext uri="{FF2B5EF4-FFF2-40B4-BE49-F238E27FC236}">
                <a16:creationId xmlns:a16="http://schemas.microsoft.com/office/drawing/2014/main" id="{AC134DD9-F640-428B-850A-3410CEF7E3F7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ight Triangle 17">
            <a:extLst>
              <a:ext uri="{FF2B5EF4-FFF2-40B4-BE49-F238E27FC236}">
                <a16:creationId xmlns:a16="http://schemas.microsoft.com/office/drawing/2014/main" id="{18A6013F-C390-41BC-B647-FC7982E7D43D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Oval 44">
            <a:extLst>
              <a:ext uri="{FF2B5EF4-FFF2-40B4-BE49-F238E27FC236}">
                <a16:creationId xmlns:a16="http://schemas.microsoft.com/office/drawing/2014/main" id="{9352E145-57DB-413D-AF83-995E13A28F45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946800-6916-4D53-9F97-6E004B4D805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107D2EB-8B66-4DEF-B26A-B589C93AF763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06A917-79AA-43C6-BA32-E4235BB23A01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AB8F54-9668-483B-8CEF-67494D7D5D16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464040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49" name="Isosceles Triangle 68">
            <a:extLst>
              <a:ext uri="{FF2B5EF4-FFF2-40B4-BE49-F238E27FC236}">
                <a16:creationId xmlns:a16="http://schemas.microsoft.com/office/drawing/2014/main" id="{D6685225-62AE-4DD7-87BB-CA620BA42D7E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0BD6B899-CA58-4192-AC3A-265D6154E3C4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Isosceles Triangle 8">
            <a:extLst>
              <a:ext uri="{FF2B5EF4-FFF2-40B4-BE49-F238E27FC236}">
                <a16:creationId xmlns:a16="http://schemas.microsoft.com/office/drawing/2014/main" id="{74FE9C52-7134-40AC-820C-7E8B85921EA0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Donut 8">
            <a:extLst>
              <a:ext uri="{FF2B5EF4-FFF2-40B4-BE49-F238E27FC236}">
                <a16:creationId xmlns:a16="http://schemas.microsoft.com/office/drawing/2014/main" id="{62664A38-7857-47E2-ABE4-3DA41611FDBC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Freeform 18">
            <a:extLst>
              <a:ext uri="{FF2B5EF4-FFF2-40B4-BE49-F238E27FC236}">
                <a16:creationId xmlns:a16="http://schemas.microsoft.com/office/drawing/2014/main" id="{047210EE-104B-4CDC-A373-9544CEF7DFF4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Oval 7">
            <a:extLst>
              <a:ext uri="{FF2B5EF4-FFF2-40B4-BE49-F238E27FC236}">
                <a16:creationId xmlns:a16="http://schemas.microsoft.com/office/drawing/2014/main" id="{34F6D024-6CF5-4C3A-AA53-3B733954C778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Freeform 20">
            <a:extLst>
              <a:ext uri="{FF2B5EF4-FFF2-40B4-BE49-F238E27FC236}">
                <a16:creationId xmlns:a16="http://schemas.microsoft.com/office/drawing/2014/main" id="{D211707F-CE81-4D1A-B84A-C3E5FA2CFC76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Rounded Rectangle 25">
            <a:extLst>
              <a:ext uri="{FF2B5EF4-FFF2-40B4-BE49-F238E27FC236}">
                <a16:creationId xmlns:a16="http://schemas.microsoft.com/office/drawing/2014/main" id="{9FF0A44A-B8E4-40CF-9146-3116FA56C39E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Block Arc 41">
            <a:extLst>
              <a:ext uri="{FF2B5EF4-FFF2-40B4-BE49-F238E27FC236}">
                <a16:creationId xmlns:a16="http://schemas.microsoft.com/office/drawing/2014/main" id="{DCB2C9E6-F4CE-4A7C-A204-A24E7E606982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Round Same Side Corner Rectangle 11">
            <a:extLst>
              <a:ext uri="{FF2B5EF4-FFF2-40B4-BE49-F238E27FC236}">
                <a16:creationId xmlns:a16="http://schemas.microsoft.com/office/drawing/2014/main" id="{A8C28C42-4922-40BF-B06E-E6B951D387D3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Donut 39">
            <a:extLst>
              <a:ext uri="{FF2B5EF4-FFF2-40B4-BE49-F238E27FC236}">
                <a16:creationId xmlns:a16="http://schemas.microsoft.com/office/drawing/2014/main" id="{AF43752B-7416-4DAB-B013-C57658C1CC5D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Freeform 25">
            <a:extLst>
              <a:ext uri="{FF2B5EF4-FFF2-40B4-BE49-F238E27FC236}">
                <a16:creationId xmlns:a16="http://schemas.microsoft.com/office/drawing/2014/main" id="{9FE82CC9-8ECA-4F60-AD3A-C0687C5C4A64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ectangle 36">
            <a:extLst>
              <a:ext uri="{FF2B5EF4-FFF2-40B4-BE49-F238E27FC236}">
                <a16:creationId xmlns:a16="http://schemas.microsoft.com/office/drawing/2014/main" id="{63F3884E-A3C5-4F6D-B507-2DC5CCAC39B8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Rounded Rectangle 27">
            <a:extLst>
              <a:ext uri="{FF2B5EF4-FFF2-40B4-BE49-F238E27FC236}">
                <a16:creationId xmlns:a16="http://schemas.microsoft.com/office/drawing/2014/main" id="{A9FB657E-41D4-45E5-826F-C0C171F71CA7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Rounded Rectangle 7">
            <a:extLst>
              <a:ext uri="{FF2B5EF4-FFF2-40B4-BE49-F238E27FC236}">
                <a16:creationId xmlns:a16="http://schemas.microsoft.com/office/drawing/2014/main" id="{EA4B759D-ED49-4936-BA4A-D77AFFC65B29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Chord 15">
            <a:extLst>
              <a:ext uri="{FF2B5EF4-FFF2-40B4-BE49-F238E27FC236}">
                <a16:creationId xmlns:a16="http://schemas.microsoft.com/office/drawing/2014/main" id="{36273F1B-023F-40D5-AAB2-F387D60FC231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Rectangle 16">
            <a:extLst>
              <a:ext uri="{FF2B5EF4-FFF2-40B4-BE49-F238E27FC236}">
                <a16:creationId xmlns:a16="http://schemas.microsoft.com/office/drawing/2014/main" id="{11E3869E-A58A-45A6-B781-B42274C5EFDF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Rounded Rectangle 6">
            <a:extLst>
              <a:ext uri="{FF2B5EF4-FFF2-40B4-BE49-F238E27FC236}">
                <a16:creationId xmlns:a16="http://schemas.microsoft.com/office/drawing/2014/main" id="{E3A0B501-3E40-41B0-A5DC-02E06321B468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Rounded Rectangle 6">
            <a:extLst>
              <a:ext uri="{FF2B5EF4-FFF2-40B4-BE49-F238E27FC236}">
                <a16:creationId xmlns:a16="http://schemas.microsoft.com/office/drawing/2014/main" id="{4C74C777-C025-4A8F-B796-247AAF36EAB3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ed Rectangle 6">
            <a:extLst>
              <a:ext uri="{FF2B5EF4-FFF2-40B4-BE49-F238E27FC236}">
                <a16:creationId xmlns:a16="http://schemas.microsoft.com/office/drawing/2014/main" id="{295A7FC5-16D2-4C3F-BBBD-53C07E1F3020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ounded Rectangle 6">
            <a:extLst>
              <a:ext uri="{FF2B5EF4-FFF2-40B4-BE49-F238E27FC236}">
                <a16:creationId xmlns:a16="http://schemas.microsoft.com/office/drawing/2014/main" id="{93DEDD97-0D52-46D5-B083-F165ABD3D763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6">
            <a:extLst>
              <a:ext uri="{FF2B5EF4-FFF2-40B4-BE49-F238E27FC236}">
                <a16:creationId xmlns:a16="http://schemas.microsoft.com/office/drawing/2014/main" id="{17A9D2A6-FEF4-4D0E-A3E3-1B7BC2B86B37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Donut 24">
            <a:extLst>
              <a:ext uri="{FF2B5EF4-FFF2-40B4-BE49-F238E27FC236}">
                <a16:creationId xmlns:a16="http://schemas.microsoft.com/office/drawing/2014/main" id="{C58EBA12-2054-425D-A85F-8A564D3EB1A7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Chord 38">
            <a:extLst>
              <a:ext uri="{FF2B5EF4-FFF2-40B4-BE49-F238E27FC236}">
                <a16:creationId xmlns:a16="http://schemas.microsoft.com/office/drawing/2014/main" id="{A56A6345-8C13-49D3-96DA-47B9AEF62CE0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Heart 38">
            <a:extLst>
              <a:ext uri="{FF2B5EF4-FFF2-40B4-BE49-F238E27FC236}">
                <a16:creationId xmlns:a16="http://schemas.microsoft.com/office/drawing/2014/main" id="{2E66E8F4-743E-4C3D-9479-6ECF688CC5C7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Round Same Side Corner Rectangle 19">
            <a:extLst>
              <a:ext uri="{FF2B5EF4-FFF2-40B4-BE49-F238E27FC236}">
                <a16:creationId xmlns:a16="http://schemas.microsoft.com/office/drawing/2014/main" id="{314A30E5-69CB-4993-A13C-F86215E39EA1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Rectangle 23">
            <a:extLst>
              <a:ext uri="{FF2B5EF4-FFF2-40B4-BE49-F238E27FC236}">
                <a16:creationId xmlns:a16="http://schemas.microsoft.com/office/drawing/2014/main" id="{90FA0F73-F912-411C-A42D-A352DCE54FD8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Oval 31">
            <a:extLst>
              <a:ext uri="{FF2B5EF4-FFF2-40B4-BE49-F238E27FC236}">
                <a16:creationId xmlns:a16="http://schemas.microsoft.com/office/drawing/2014/main" id="{1329FAAA-BF3A-4484-8D86-4AAE522E6313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ectangle 23">
            <a:extLst>
              <a:ext uri="{FF2B5EF4-FFF2-40B4-BE49-F238E27FC236}">
                <a16:creationId xmlns:a16="http://schemas.microsoft.com/office/drawing/2014/main" id="{C6630418-B425-4B47-83F1-AC461008ACB6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31">
            <a:extLst>
              <a:ext uri="{FF2B5EF4-FFF2-40B4-BE49-F238E27FC236}">
                <a16:creationId xmlns:a16="http://schemas.microsoft.com/office/drawing/2014/main" id="{4EF64F65-6CB4-463B-A47E-6C944081A7B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ardrop 17">
            <a:extLst>
              <a:ext uri="{FF2B5EF4-FFF2-40B4-BE49-F238E27FC236}">
                <a16:creationId xmlns:a16="http://schemas.microsoft.com/office/drawing/2014/main" id="{B7B3E7D5-A2CA-403D-8A54-D6055B06FF9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6BA19E66-9FDD-463F-80D1-C266CDECBCF9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ound Same Side Corner Rectangle 8">
            <a:extLst>
              <a:ext uri="{FF2B5EF4-FFF2-40B4-BE49-F238E27FC236}">
                <a16:creationId xmlns:a16="http://schemas.microsoft.com/office/drawing/2014/main" id="{2B8495D9-3D6A-429A-9B7B-8F5233470016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ound Same Side Corner Rectangle 20">
            <a:extLst>
              <a:ext uri="{FF2B5EF4-FFF2-40B4-BE49-F238E27FC236}">
                <a16:creationId xmlns:a16="http://schemas.microsoft.com/office/drawing/2014/main" id="{E52C275B-1FC6-46B7-9184-94ED6C6BD043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Donut 87">
            <a:extLst>
              <a:ext uri="{FF2B5EF4-FFF2-40B4-BE49-F238E27FC236}">
                <a16:creationId xmlns:a16="http://schemas.microsoft.com/office/drawing/2014/main" id="{5EAF7A63-13FE-49F7-A414-53E38F7DD4E1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Donut 90">
            <a:extLst>
              <a:ext uri="{FF2B5EF4-FFF2-40B4-BE49-F238E27FC236}">
                <a16:creationId xmlns:a16="http://schemas.microsoft.com/office/drawing/2014/main" id="{EA6ABE64-EBF3-4DC2-89DD-D7B202DC7B52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Oval 6">
            <a:extLst>
              <a:ext uri="{FF2B5EF4-FFF2-40B4-BE49-F238E27FC236}">
                <a16:creationId xmlns:a16="http://schemas.microsoft.com/office/drawing/2014/main" id="{48446AA6-A7E7-4DC5-80C6-7CA5BF254790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Block Arc 25">
            <a:extLst>
              <a:ext uri="{FF2B5EF4-FFF2-40B4-BE49-F238E27FC236}">
                <a16:creationId xmlns:a16="http://schemas.microsoft.com/office/drawing/2014/main" id="{B0503378-298B-4BBA-913C-CD2C776B6C92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Block Arc 31">
            <a:extLst>
              <a:ext uri="{FF2B5EF4-FFF2-40B4-BE49-F238E27FC236}">
                <a16:creationId xmlns:a16="http://schemas.microsoft.com/office/drawing/2014/main" id="{238DBC82-07E5-4035-B65B-A42E26048394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Freeform 53">
            <a:extLst>
              <a:ext uri="{FF2B5EF4-FFF2-40B4-BE49-F238E27FC236}">
                <a16:creationId xmlns:a16="http://schemas.microsoft.com/office/drawing/2014/main" id="{6A3565B1-426E-48CA-897B-882153438C2C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Block Arc 10">
            <a:extLst>
              <a:ext uri="{FF2B5EF4-FFF2-40B4-BE49-F238E27FC236}">
                <a16:creationId xmlns:a16="http://schemas.microsoft.com/office/drawing/2014/main" id="{B90D887F-7045-4A15-A391-5796EE0465EC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Freeform 55">
            <a:extLst>
              <a:ext uri="{FF2B5EF4-FFF2-40B4-BE49-F238E27FC236}">
                <a16:creationId xmlns:a16="http://schemas.microsoft.com/office/drawing/2014/main" id="{B8037D0D-CFE2-49E6-8FB7-EDDD7A630DB6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 Same Side Corner Rectangle 36">
            <a:extLst>
              <a:ext uri="{FF2B5EF4-FFF2-40B4-BE49-F238E27FC236}">
                <a16:creationId xmlns:a16="http://schemas.microsoft.com/office/drawing/2014/main" id="{673FAE22-9A30-4E05-B2A7-94EE9CBD824D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21">
            <a:extLst>
              <a:ext uri="{FF2B5EF4-FFF2-40B4-BE49-F238E27FC236}">
                <a16:creationId xmlns:a16="http://schemas.microsoft.com/office/drawing/2014/main" id="{759473D0-4378-4657-A01E-DE6434231F0C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Oval 32">
            <a:extLst>
              <a:ext uri="{FF2B5EF4-FFF2-40B4-BE49-F238E27FC236}">
                <a16:creationId xmlns:a16="http://schemas.microsoft.com/office/drawing/2014/main" id="{3335D461-B133-4E2A-924A-4B3CFE3B8411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1CD691-87E4-4908-92B9-239EA75F8901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304FBC-2751-46F0-8A66-2B1680E2AB01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890057C-7524-41B8-B440-90F2966525A9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EFAAFD-5C57-42BF-9E8C-02F3218DEFFC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20523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100" name="Freeform 47">
            <a:extLst>
              <a:ext uri="{FF2B5EF4-FFF2-40B4-BE49-F238E27FC236}">
                <a16:creationId xmlns:a16="http://schemas.microsoft.com/office/drawing/2014/main" id="{FB1CB248-7B78-4FB7-885D-48705D63D7C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48">
            <a:extLst>
              <a:ext uri="{FF2B5EF4-FFF2-40B4-BE49-F238E27FC236}">
                <a16:creationId xmlns:a16="http://schemas.microsoft.com/office/drawing/2014/main" id="{172ABE28-927F-444D-8430-D7E6631FCE24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Freeform 49">
            <a:extLst>
              <a:ext uri="{FF2B5EF4-FFF2-40B4-BE49-F238E27FC236}">
                <a16:creationId xmlns:a16="http://schemas.microsoft.com/office/drawing/2014/main" id="{3B67B398-5593-4BEA-B438-C8742D3BEB4C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Freeform 50">
            <a:extLst>
              <a:ext uri="{FF2B5EF4-FFF2-40B4-BE49-F238E27FC236}">
                <a16:creationId xmlns:a16="http://schemas.microsoft.com/office/drawing/2014/main" id="{A0AB8E76-DE0B-497E-A488-2BDD8CB6B45D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Teardrop 9">
            <a:extLst>
              <a:ext uri="{FF2B5EF4-FFF2-40B4-BE49-F238E27FC236}">
                <a16:creationId xmlns:a16="http://schemas.microsoft.com/office/drawing/2014/main" id="{BDE1FE17-EFA8-46BB-AE60-55F386A04DB8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Freeform 97">
            <a:extLst>
              <a:ext uri="{FF2B5EF4-FFF2-40B4-BE49-F238E27FC236}">
                <a16:creationId xmlns:a16="http://schemas.microsoft.com/office/drawing/2014/main" id="{53AF01DB-4AF3-449F-9B24-90B12B1D47EB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Donut 22">
            <a:extLst>
              <a:ext uri="{FF2B5EF4-FFF2-40B4-BE49-F238E27FC236}">
                <a16:creationId xmlns:a16="http://schemas.microsoft.com/office/drawing/2014/main" id="{E4B5055B-56A7-4057-B18F-ECFEAF76886C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Freeform 99">
            <a:extLst>
              <a:ext uri="{FF2B5EF4-FFF2-40B4-BE49-F238E27FC236}">
                <a16:creationId xmlns:a16="http://schemas.microsoft.com/office/drawing/2014/main" id="{DE2BF481-F06A-4510-A036-8FBD8476CC65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Oval 10">
            <a:extLst>
              <a:ext uri="{FF2B5EF4-FFF2-40B4-BE49-F238E27FC236}">
                <a16:creationId xmlns:a16="http://schemas.microsoft.com/office/drawing/2014/main" id="{6DB350B8-60B0-46C9-810E-FA59D63FD816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Freeform 101">
            <a:extLst>
              <a:ext uri="{FF2B5EF4-FFF2-40B4-BE49-F238E27FC236}">
                <a16:creationId xmlns:a16="http://schemas.microsoft.com/office/drawing/2014/main" id="{3E4368ED-53B1-458D-9102-1091A9748D97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Group 102">
            <a:extLst>
              <a:ext uri="{FF2B5EF4-FFF2-40B4-BE49-F238E27FC236}">
                <a16:creationId xmlns:a16="http://schemas.microsoft.com/office/drawing/2014/main" id="{A285164F-6907-4F2D-A105-5090ADB9BCC9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1B917B7D-A170-4ACA-8110-120000A2D77E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Freeform 104">
              <a:extLst>
                <a:ext uri="{FF2B5EF4-FFF2-40B4-BE49-F238E27FC236}">
                  <a16:creationId xmlns:a16="http://schemas.microsoft.com/office/drawing/2014/main" id="{C453BAE4-3BDD-4AB7-8DFE-B06CA33A59EB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Freeform 105">
              <a:extLst>
                <a:ext uri="{FF2B5EF4-FFF2-40B4-BE49-F238E27FC236}">
                  <a16:creationId xmlns:a16="http://schemas.microsoft.com/office/drawing/2014/main" id="{707610A3-6FCD-41A7-8F93-677868FF2F92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Freeform 106">
              <a:extLst>
                <a:ext uri="{FF2B5EF4-FFF2-40B4-BE49-F238E27FC236}">
                  <a16:creationId xmlns:a16="http://schemas.microsoft.com/office/drawing/2014/main" id="{3AA5F569-4E09-4942-9EC2-839086A4954C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Freeform 107">
            <a:extLst>
              <a:ext uri="{FF2B5EF4-FFF2-40B4-BE49-F238E27FC236}">
                <a16:creationId xmlns:a16="http://schemas.microsoft.com/office/drawing/2014/main" id="{FBE4ABC7-4B1F-4DAC-BD04-3801CC507E6D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Freeform 108">
            <a:extLst>
              <a:ext uri="{FF2B5EF4-FFF2-40B4-BE49-F238E27FC236}">
                <a16:creationId xmlns:a16="http://schemas.microsoft.com/office/drawing/2014/main" id="{00E506F0-C5AD-462B-87F9-7171CB5F5973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Oval 8">
            <a:extLst>
              <a:ext uri="{FF2B5EF4-FFF2-40B4-BE49-F238E27FC236}">
                <a16:creationId xmlns:a16="http://schemas.microsoft.com/office/drawing/2014/main" id="{6196027B-5382-4F22-A165-95EC1B22071E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Group 110">
            <a:extLst>
              <a:ext uri="{FF2B5EF4-FFF2-40B4-BE49-F238E27FC236}">
                <a16:creationId xmlns:a16="http://schemas.microsoft.com/office/drawing/2014/main" id="{696F1663-C988-444F-A339-FD2451122E56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119" name="Freeform 111">
              <a:extLst>
                <a:ext uri="{FF2B5EF4-FFF2-40B4-BE49-F238E27FC236}">
                  <a16:creationId xmlns:a16="http://schemas.microsoft.com/office/drawing/2014/main" id="{3316AED7-6688-4481-A501-A0C97B5E9052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Oval 37">
              <a:extLst>
                <a:ext uri="{FF2B5EF4-FFF2-40B4-BE49-F238E27FC236}">
                  <a16:creationId xmlns:a16="http://schemas.microsoft.com/office/drawing/2014/main" id="{5D44EAED-4911-4273-8713-76910FEDE11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Rectangle 19">
            <a:extLst>
              <a:ext uri="{FF2B5EF4-FFF2-40B4-BE49-F238E27FC236}">
                <a16:creationId xmlns:a16="http://schemas.microsoft.com/office/drawing/2014/main" id="{1A289F7C-1ED8-43D9-AE3A-E0A341B519AF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Freeform 114">
            <a:extLst>
              <a:ext uri="{FF2B5EF4-FFF2-40B4-BE49-F238E27FC236}">
                <a16:creationId xmlns:a16="http://schemas.microsoft.com/office/drawing/2014/main" id="{62195912-785C-41F6-B221-3E335410FCF7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Rounded Rectangle 31">
            <a:extLst>
              <a:ext uri="{FF2B5EF4-FFF2-40B4-BE49-F238E27FC236}">
                <a16:creationId xmlns:a16="http://schemas.microsoft.com/office/drawing/2014/main" id="{09844727-001A-443F-BD63-4526B06830E5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Oval 47">
            <a:extLst>
              <a:ext uri="{FF2B5EF4-FFF2-40B4-BE49-F238E27FC236}">
                <a16:creationId xmlns:a16="http://schemas.microsoft.com/office/drawing/2014/main" id="{D11E633A-AF84-4533-A0AE-46734BD0C755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Oval 50">
            <a:extLst>
              <a:ext uri="{FF2B5EF4-FFF2-40B4-BE49-F238E27FC236}">
                <a16:creationId xmlns:a16="http://schemas.microsoft.com/office/drawing/2014/main" id="{AACE506B-22D8-4279-875F-4775504CBCE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Heart 17">
            <a:extLst>
              <a:ext uri="{FF2B5EF4-FFF2-40B4-BE49-F238E27FC236}">
                <a16:creationId xmlns:a16="http://schemas.microsoft.com/office/drawing/2014/main" id="{B37C6854-339E-4923-A264-732FAD405210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Rounded Rectangle 25">
            <a:extLst>
              <a:ext uri="{FF2B5EF4-FFF2-40B4-BE49-F238E27FC236}">
                <a16:creationId xmlns:a16="http://schemas.microsoft.com/office/drawing/2014/main" id="{8C048065-E3FB-45B3-9716-0F14ACB28584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Chord 32">
            <a:extLst>
              <a:ext uri="{FF2B5EF4-FFF2-40B4-BE49-F238E27FC236}">
                <a16:creationId xmlns:a16="http://schemas.microsoft.com/office/drawing/2014/main" id="{47E4EF55-07E4-48C0-99E2-6F3C6C44D60D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Rounded Rectangle 40">
            <a:extLst>
              <a:ext uri="{FF2B5EF4-FFF2-40B4-BE49-F238E27FC236}">
                <a16:creationId xmlns:a16="http://schemas.microsoft.com/office/drawing/2014/main" id="{65B89E9E-F1E2-48F0-B87D-1D17F76F9BC7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Rounded Rectangle 7">
            <a:extLst>
              <a:ext uri="{FF2B5EF4-FFF2-40B4-BE49-F238E27FC236}">
                <a16:creationId xmlns:a16="http://schemas.microsoft.com/office/drawing/2014/main" id="{732CC9DA-C142-460C-9BE4-F8FC23C434BA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Rounded Rectangle 17">
            <a:extLst>
              <a:ext uri="{FF2B5EF4-FFF2-40B4-BE49-F238E27FC236}">
                <a16:creationId xmlns:a16="http://schemas.microsoft.com/office/drawing/2014/main" id="{833BEF5D-F07B-4300-9768-E6EE32915CD3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Oval 21">
            <a:extLst>
              <a:ext uri="{FF2B5EF4-FFF2-40B4-BE49-F238E27FC236}">
                <a16:creationId xmlns:a16="http://schemas.microsoft.com/office/drawing/2014/main" id="{6994A167-1FA6-4E8E-8BD7-1DCC39343038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Oval 25">
            <a:extLst>
              <a:ext uri="{FF2B5EF4-FFF2-40B4-BE49-F238E27FC236}">
                <a16:creationId xmlns:a16="http://schemas.microsoft.com/office/drawing/2014/main" id="{D7709DCC-0D80-4FE8-85FA-EE3C82D5EEB9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Block Arc 20">
            <a:extLst>
              <a:ext uri="{FF2B5EF4-FFF2-40B4-BE49-F238E27FC236}">
                <a16:creationId xmlns:a16="http://schemas.microsoft.com/office/drawing/2014/main" id="{28140A50-BD94-44CC-B6CD-86246E0C122D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Block Arc 11">
            <a:extLst>
              <a:ext uri="{FF2B5EF4-FFF2-40B4-BE49-F238E27FC236}">
                <a16:creationId xmlns:a16="http://schemas.microsoft.com/office/drawing/2014/main" id="{95423FC9-0512-4B01-B538-D0A3F48302C4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Rectangle 21">
            <a:extLst>
              <a:ext uri="{FF2B5EF4-FFF2-40B4-BE49-F238E27FC236}">
                <a16:creationId xmlns:a16="http://schemas.microsoft.com/office/drawing/2014/main" id="{DEA07D64-E407-4409-A88D-C3B2E27226E9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Round Same Side Corner Rectangle 8">
            <a:extLst>
              <a:ext uri="{FF2B5EF4-FFF2-40B4-BE49-F238E27FC236}">
                <a16:creationId xmlns:a16="http://schemas.microsoft.com/office/drawing/2014/main" id="{8F92FA78-786D-47CC-9B5B-A5690D5012B6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ounded Rectangle 51">
            <a:extLst>
              <a:ext uri="{FF2B5EF4-FFF2-40B4-BE49-F238E27FC236}">
                <a16:creationId xmlns:a16="http://schemas.microsoft.com/office/drawing/2014/main" id="{25383660-26F5-44D2-A313-760103A13FF1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Isosceles Triangle 5">
            <a:extLst>
              <a:ext uri="{FF2B5EF4-FFF2-40B4-BE49-F238E27FC236}">
                <a16:creationId xmlns:a16="http://schemas.microsoft.com/office/drawing/2014/main" id="{20D66484-2FAD-457B-AB7C-32FDD4F80DA6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rapezoid 22">
            <a:extLst>
              <a:ext uri="{FF2B5EF4-FFF2-40B4-BE49-F238E27FC236}">
                <a16:creationId xmlns:a16="http://schemas.microsoft.com/office/drawing/2014/main" id="{FCCDD42D-8303-4866-90F5-5676E5D260E6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Rounded Rectangle 20">
            <a:extLst>
              <a:ext uri="{FF2B5EF4-FFF2-40B4-BE49-F238E27FC236}">
                <a16:creationId xmlns:a16="http://schemas.microsoft.com/office/drawing/2014/main" id="{054F717B-8AF6-49EE-AF29-17C29F740FB1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rapezoid 28">
            <a:extLst>
              <a:ext uri="{FF2B5EF4-FFF2-40B4-BE49-F238E27FC236}">
                <a16:creationId xmlns:a16="http://schemas.microsoft.com/office/drawing/2014/main" id="{2452358C-4126-42B4-A4B2-6B18A126A40E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Rounded Rectangle 2">
            <a:extLst>
              <a:ext uri="{FF2B5EF4-FFF2-40B4-BE49-F238E27FC236}">
                <a16:creationId xmlns:a16="http://schemas.microsoft.com/office/drawing/2014/main" id="{97F76C8D-1D9C-4EB1-A429-5C710B2B89F4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Rounded Rectangle 8">
            <a:extLst>
              <a:ext uri="{FF2B5EF4-FFF2-40B4-BE49-F238E27FC236}">
                <a16:creationId xmlns:a16="http://schemas.microsoft.com/office/drawing/2014/main" id="{495E1561-C50A-4899-86D2-7F84FD98D948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Rounded Rectangle 2">
            <a:extLst>
              <a:ext uri="{FF2B5EF4-FFF2-40B4-BE49-F238E27FC236}">
                <a16:creationId xmlns:a16="http://schemas.microsoft.com/office/drawing/2014/main" id="{6117B82B-FA4B-4C4B-8286-25BFC618DCE7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Rounded Rectangle 3">
            <a:extLst>
              <a:ext uri="{FF2B5EF4-FFF2-40B4-BE49-F238E27FC236}">
                <a16:creationId xmlns:a16="http://schemas.microsoft.com/office/drawing/2014/main" id="{11330547-2FD5-41B4-9E10-6CC1E4FC523A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Rounded Rectangle 10">
            <a:extLst>
              <a:ext uri="{FF2B5EF4-FFF2-40B4-BE49-F238E27FC236}">
                <a16:creationId xmlns:a16="http://schemas.microsoft.com/office/drawing/2014/main" id="{B1EA8AFE-0EE2-4349-98DA-EC4B1F66E23C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Block Arc 6">
            <a:extLst>
              <a:ext uri="{FF2B5EF4-FFF2-40B4-BE49-F238E27FC236}">
                <a16:creationId xmlns:a16="http://schemas.microsoft.com/office/drawing/2014/main" id="{1C51628F-84C7-4EA2-B0A2-4B0D367CFD00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Left Arrow 1">
            <a:extLst>
              <a:ext uri="{FF2B5EF4-FFF2-40B4-BE49-F238E27FC236}">
                <a16:creationId xmlns:a16="http://schemas.microsoft.com/office/drawing/2014/main" id="{85B243A4-3625-4F9B-9EC6-3AD6EFA67338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35">
            <a:extLst>
              <a:ext uri="{FF2B5EF4-FFF2-40B4-BE49-F238E27FC236}">
                <a16:creationId xmlns:a16="http://schemas.microsoft.com/office/drawing/2014/main" id="{E0986AF5-B479-4673-B87A-02CC4B08AD8D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157A00D-360D-4990-B151-E7E3A2E05E4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3828D9C-C148-41AC-8B80-314AEC4B52B4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59D2AE7-7A13-46E8-9483-CF65274F018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A7B113-9AA0-4BB4-A786-D8F061D6FE5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91763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379" y="3108905"/>
            <a:ext cx="4529562" cy="1479069"/>
            <a:chOff x="3714846" y="1635646"/>
            <a:chExt cx="4529562" cy="1479069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283718"/>
              <a:ext cx="4529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With this many slides you are able to make a complete PowerPoint Presentation that best suit your needs. </a:t>
              </a: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Welcome!!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573E06B-11DC-4905-B6EC-54068195C9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085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2FE77-3BD2-4DDA-9153-F88F542E0C5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13"/>
          <p:cNvSpPr txBox="1">
            <a:spLocks/>
          </p:cNvSpPr>
          <p:nvPr/>
        </p:nvSpPr>
        <p:spPr>
          <a:xfrm>
            <a:off x="1729211" y="2842353"/>
            <a:ext cx="2189605" cy="115212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Our Services</a:t>
            </a:r>
            <a:endParaRPr lang="en-US" altLang="ko-KR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64522" y="1443793"/>
            <a:ext cx="1767568" cy="923330"/>
            <a:chOff x="2113657" y="4283314"/>
            <a:chExt cx="2120136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04798" y="1443793"/>
            <a:ext cx="1767568" cy="923330"/>
            <a:chOff x="2113657" y="4283314"/>
            <a:chExt cx="2120135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64522" y="3371332"/>
            <a:ext cx="1767568" cy="923330"/>
            <a:chOff x="2113657" y="4283314"/>
            <a:chExt cx="2120136" cy="923330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04798" y="3371332"/>
            <a:ext cx="1767568" cy="923330"/>
            <a:chOff x="2113657" y="4283314"/>
            <a:chExt cx="2120135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29211" y="4029909"/>
            <a:ext cx="2189605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25" name="Trapezoid 13"/>
          <p:cNvSpPr/>
          <p:nvPr/>
        </p:nvSpPr>
        <p:spPr>
          <a:xfrm>
            <a:off x="5128375" y="784172"/>
            <a:ext cx="639862" cy="54104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ounded Rectangle 7"/>
          <p:cNvSpPr/>
          <p:nvPr/>
        </p:nvSpPr>
        <p:spPr>
          <a:xfrm>
            <a:off x="5248494" y="2650589"/>
            <a:ext cx="399624" cy="691580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18"/>
          <p:cNvSpPr/>
          <p:nvPr/>
        </p:nvSpPr>
        <p:spPr>
          <a:xfrm>
            <a:off x="7342792" y="775739"/>
            <a:ext cx="691580" cy="549474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Rounded Rectangle 25"/>
          <p:cNvSpPr/>
          <p:nvPr/>
        </p:nvSpPr>
        <p:spPr>
          <a:xfrm>
            <a:off x="7442660" y="2600111"/>
            <a:ext cx="491845" cy="691580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91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3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25414" y="3277976"/>
            <a:ext cx="1833846" cy="1285563"/>
            <a:chOff x="625414" y="3277976"/>
            <a:chExt cx="1833846" cy="1285563"/>
          </a:xfrm>
        </p:grpSpPr>
        <p:grpSp>
          <p:nvGrpSpPr>
            <p:cNvPr id="8" name="Group 7"/>
            <p:cNvGrpSpPr/>
            <p:nvPr/>
          </p:nvGrpSpPr>
          <p:grpSpPr>
            <a:xfrm>
              <a:off x="625414" y="3277976"/>
              <a:ext cx="1833846" cy="1285563"/>
              <a:chOff x="3779911" y="3121103"/>
              <a:chExt cx="1584177" cy="1285563"/>
            </a:xfrm>
          </p:grpSpPr>
          <p:sp>
            <p:nvSpPr>
              <p:cNvPr id="9" name="Text Placeholder 17"/>
              <p:cNvSpPr txBox="1">
                <a:spLocks/>
              </p:cNvSpPr>
              <p:nvPr/>
            </p:nvSpPr>
            <p:spPr>
              <a:xfrm>
                <a:off x="3779911" y="3121103"/>
                <a:ext cx="1584177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0" name="Text Placeholder 18"/>
              <p:cNvSpPr txBox="1">
                <a:spLocks/>
              </p:cNvSpPr>
              <p:nvPr/>
            </p:nvSpPr>
            <p:spPr>
              <a:xfrm>
                <a:off x="3779911" y="3494997"/>
                <a:ext cx="1584177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79911" y="3760335"/>
                <a:ext cx="15841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683760" y="3579862"/>
              <a:ext cx="1728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51378" y="3277976"/>
            <a:ext cx="1833846" cy="1285563"/>
            <a:chOff x="2651378" y="3277976"/>
            <a:chExt cx="1833846" cy="1285563"/>
          </a:xfrm>
        </p:grpSpPr>
        <p:grpSp>
          <p:nvGrpSpPr>
            <p:cNvPr id="13" name="Group 12"/>
            <p:cNvGrpSpPr/>
            <p:nvPr/>
          </p:nvGrpSpPr>
          <p:grpSpPr>
            <a:xfrm>
              <a:off x="2651378" y="3277976"/>
              <a:ext cx="1833846" cy="1285563"/>
              <a:chOff x="3779911" y="3121103"/>
              <a:chExt cx="1584177" cy="1285563"/>
            </a:xfrm>
          </p:grpSpPr>
          <p:sp>
            <p:nvSpPr>
              <p:cNvPr id="14" name="Text Placeholder 17"/>
              <p:cNvSpPr txBox="1">
                <a:spLocks/>
              </p:cNvSpPr>
              <p:nvPr/>
            </p:nvSpPr>
            <p:spPr>
              <a:xfrm>
                <a:off x="3779911" y="3121103"/>
                <a:ext cx="1584177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5" name="Text Placeholder 18"/>
              <p:cNvSpPr txBox="1">
                <a:spLocks/>
              </p:cNvSpPr>
              <p:nvPr/>
            </p:nvSpPr>
            <p:spPr>
              <a:xfrm>
                <a:off x="3779911" y="3494997"/>
                <a:ext cx="1584177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2"/>
                    </a:solidFill>
                    <a:cs typeface="Arial" pitchFamily="34" charset="0"/>
                  </a:rPr>
                  <a:t>Programmer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779911" y="3760335"/>
                <a:ext cx="15841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2704301" y="3579862"/>
              <a:ext cx="1728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89298" y="3277976"/>
            <a:ext cx="1833846" cy="1285563"/>
            <a:chOff x="4689298" y="3277976"/>
            <a:chExt cx="1833846" cy="1285563"/>
          </a:xfrm>
        </p:grpSpPr>
        <p:grpSp>
          <p:nvGrpSpPr>
            <p:cNvPr id="18" name="Group 17"/>
            <p:cNvGrpSpPr/>
            <p:nvPr/>
          </p:nvGrpSpPr>
          <p:grpSpPr>
            <a:xfrm>
              <a:off x="4689298" y="3277976"/>
              <a:ext cx="1833846" cy="1285563"/>
              <a:chOff x="3779911" y="3121103"/>
              <a:chExt cx="1584177" cy="1285563"/>
            </a:xfrm>
          </p:grpSpPr>
          <p:sp>
            <p:nvSpPr>
              <p:cNvPr id="19" name="Text Placeholder 17"/>
              <p:cNvSpPr txBox="1">
                <a:spLocks/>
              </p:cNvSpPr>
              <p:nvPr/>
            </p:nvSpPr>
            <p:spPr>
              <a:xfrm>
                <a:off x="3779911" y="3121103"/>
                <a:ext cx="1584177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0" name="Text Placeholder 18"/>
              <p:cNvSpPr txBox="1">
                <a:spLocks/>
              </p:cNvSpPr>
              <p:nvPr/>
            </p:nvSpPr>
            <p:spPr>
              <a:xfrm>
                <a:off x="3779911" y="3494997"/>
                <a:ext cx="1584177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3"/>
                    </a:solidFill>
                    <a:cs typeface="Arial" pitchFamily="34" charset="0"/>
                  </a:rPr>
                  <a:t>Programmer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779911" y="3760335"/>
                <a:ext cx="15841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4742221" y="3579862"/>
              <a:ext cx="1728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12448" y="3277976"/>
            <a:ext cx="1833846" cy="1285563"/>
            <a:chOff x="6712448" y="3277976"/>
            <a:chExt cx="1833846" cy="1285563"/>
          </a:xfrm>
        </p:grpSpPr>
        <p:grpSp>
          <p:nvGrpSpPr>
            <p:cNvPr id="23" name="Group 22"/>
            <p:cNvGrpSpPr/>
            <p:nvPr/>
          </p:nvGrpSpPr>
          <p:grpSpPr>
            <a:xfrm>
              <a:off x="6712448" y="3277976"/>
              <a:ext cx="1833846" cy="1285563"/>
              <a:chOff x="3779911" y="3121103"/>
              <a:chExt cx="1584177" cy="1285563"/>
            </a:xfrm>
          </p:grpSpPr>
          <p:sp>
            <p:nvSpPr>
              <p:cNvPr id="24" name="Text Placeholder 17"/>
              <p:cNvSpPr txBox="1">
                <a:spLocks/>
              </p:cNvSpPr>
              <p:nvPr/>
            </p:nvSpPr>
            <p:spPr>
              <a:xfrm>
                <a:off x="3779911" y="3121103"/>
                <a:ext cx="1584177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5" name="Text Placeholder 18"/>
              <p:cNvSpPr txBox="1">
                <a:spLocks/>
              </p:cNvSpPr>
              <p:nvPr/>
            </p:nvSpPr>
            <p:spPr>
              <a:xfrm>
                <a:off x="3779911" y="3494997"/>
                <a:ext cx="1584177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>
                    <a:solidFill>
                      <a:schemeClr val="accent4"/>
                    </a:solidFill>
                    <a:cs typeface="Arial" pitchFamily="34" charset="0"/>
                  </a:rPr>
                  <a:t>Programmer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779911" y="3760335"/>
                <a:ext cx="15841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6765371" y="3579862"/>
              <a:ext cx="1728000" cy="3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22756083-F206-46D4-8A5C-60C44787057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3C4138D-1614-480D-987A-B538933EC753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96541455-2D85-42AE-8902-B14E898E31C5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36" name="그림 개체 틀 35">
            <a:extLst>
              <a:ext uri="{FF2B5EF4-FFF2-40B4-BE49-F238E27FC236}">
                <a16:creationId xmlns:a16="http://schemas.microsoft.com/office/drawing/2014/main" id="{2A329A99-3C46-44AB-9931-E122E0A1ECF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75402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TimeLine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197407" y="2685486"/>
            <a:ext cx="144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2638132" y="2685486"/>
            <a:ext cx="144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078857" y="2685486"/>
            <a:ext cx="144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5519582" y="2685486"/>
            <a:ext cx="144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6960307" y="2685486"/>
            <a:ext cx="1309304" cy="360000"/>
          </a:xfrm>
          <a:prstGeom prst="rect">
            <a:avLst/>
          </a:prstGeom>
          <a:solidFill>
            <a:srgbClr val="F2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 Same Side Corner Rectangle 39"/>
          <p:cNvSpPr/>
          <p:nvPr/>
        </p:nvSpPr>
        <p:spPr>
          <a:xfrm rot="18900000">
            <a:off x="7329474" y="2403801"/>
            <a:ext cx="923370" cy="923370"/>
          </a:xfrm>
          <a:custGeom>
            <a:avLst/>
            <a:gdLst/>
            <a:ahLst/>
            <a:cxnLst/>
            <a:rect l="l" t="t" r="r" b="b"/>
            <a:pathLst>
              <a:path w="923370" h="923370">
                <a:moveTo>
                  <a:pt x="870649" y="52721"/>
                </a:moveTo>
                <a:cubicBezTo>
                  <a:pt x="903223" y="85294"/>
                  <a:pt x="923370" y="130294"/>
                  <a:pt x="923370" y="180000"/>
                </a:cubicBezTo>
                <a:lnTo>
                  <a:pt x="923370" y="914399"/>
                </a:lnTo>
                <a:lnTo>
                  <a:pt x="914399" y="914399"/>
                </a:lnTo>
                <a:lnTo>
                  <a:pt x="914399" y="923370"/>
                </a:lnTo>
                <a:lnTo>
                  <a:pt x="180000" y="923370"/>
                </a:lnTo>
                <a:cubicBezTo>
                  <a:pt x="80589" y="923370"/>
                  <a:pt x="0" y="842781"/>
                  <a:pt x="0" y="743370"/>
                </a:cubicBezTo>
                <a:cubicBezTo>
                  <a:pt x="0" y="643959"/>
                  <a:pt x="80589" y="563370"/>
                  <a:pt x="179999" y="563370"/>
                </a:cubicBezTo>
                <a:lnTo>
                  <a:pt x="563370" y="563370"/>
                </a:lnTo>
                <a:lnTo>
                  <a:pt x="563370" y="180000"/>
                </a:lnTo>
                <a:cubicBezTo>
                  <a:pt x="563370" y="80589"/>
                  <a:pt x="643959" y="0"/>
                  <a:pt x="743370" y="0"/>
                </a:cubicBezTo>
                <a:cubicBezTo>
                  <a:pt x="793076" y="0"/>
                  <a:pt x="838076" y="20147"/>
                  <a:pt x="870649" y="527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374832" y="2589599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2457407" y="2672174"/>
            <a:ext cx="360000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5557" y="2595298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3898132" y="2677873"/>
            <a:ext cx="360000" cy="36000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256282" y="2600997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338857" y="2683572"/>
            <a:ext cx="360000" cy="360000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697007" y="2606696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6779582" y="2689271"/>
            <a:ext cx="360000" cy="360000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34832" y="2595298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1017407" y="2677873"/>
            <a:ext cx="360000" cy="360000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13"/>
          <p:cNvSpPr>
            <a:spLocks noChangeArrowheads="1"/>
          </p:cNvSpPr>
          <p:nvPr/>
        </p:nvSpPr>
        <p:spPr bwMode="auto">
          <a:xfrm>
            <a:off x="845045" y="3287371"/>
            <a:ext cx="655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2015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3125" y="2099141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1017" y="3287371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78909" y="2099141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26801" y="3279077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86743" y="1376054"/>
            <a:ext cx="1421328" cy="1083120"/>
            <a:chOff x="3324740" y="1807396"/>
            <a:chExt cx="1260140" cy="1083120"/>
          </a:xfrm>
        </p:grpSpPr>
        <p:sp>
          <p:nvSpPr>
            <p:cNvPr id="25" name="TextBox 24"/>
            <p:cNvSpPr txBox="1"/>
            <p:nvPr/>
          </p:nvSpPr>
          <p:spPr>
            <a:xfrm>
              <a:off x="3324740" y="1807396"/>
              <a:ext cx="12601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24740" y="2059519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67607" y="1376054"/>
            <a:ext cx="1421328" cy="1083120"/>
            <a:chOff x="3324740" y="1807396"/>
            <a:chExt cx="1260140" cy="1083120"/>
          </a:xfrm>
        </p:grpSpPr>
        <p:sp>
          <p:nvSpPr>
            <p:cNvPr id="28" name="TextBox 27"/>
            <p:cNvSpPr txBox="1"/>
            <p:nvPr/>
          </p:nvSpPr>
          <p:spPr>
            <a:xfrm>
              <a:off x="3324740" y="1807396"/>
              <a:ext cx="12601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24740" y="2059519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248469" y="1376054"/>
            <a:ext cx="1421328" cy="1083120"/>
            <a:chOff x="3324740" y="1807396"/>
            <a:chExt cx="1260140" cy="1083120"/>
          </a:xfrm>
        </p:grpSpPr>
        <p:sp>
          <p:nvSpPr>
            <p:cNvPr id="31" name="TextBox 30"/>
            <p:cNvSpPr txBox="1"/>
            <p:nvPr/>
          </p:nvSpPr>
          <p:spPr>
            <a:xfrm>
              <a:off x="3324740" y="1807396"/>
              <a:ext cx="12601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24740" y="2059519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08038" y="3272150"/>
            <a:ext cx="1421328" cy="1083120"/>
            <a:chOff x="3324740" y="1807396"/>
            <a:chExt cx="1260140" cy="1083120"/>
          </a:xfrm>
        </p:grpSpPr>
        <p:sp>
          <p:nvSpPr>
            <p:cNvPr id="34" name="TextBox 33"/>
            <p:cNvSpPr txBox="1"/>
            <p:nvPr/>
          </p:nvSpPr>
          <p:spPr>
            <a:xfrm>
              <a:off x="3324740" y="1807396"/>
              <a:ext cx="12601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0" y="2059519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27175" y="3272150"/>
            <a:ext cx="1421328" cy="1083120"/>
            <a:chOff x="3324740" y="1807396"/>
            <a:chExt cx="1260140" cy="1083120"/>
          </a:xfrm>
        </p:grpSpPr>
        <p:sp>
          <p:nvSpPr>
            <p:cNvPr id="37" name="TextBox 36"/>
            <p:cNvSpPr txBox="1"/>
            <p:nvPr/>
          </p:nvSpPr>
          <p:spPr>
            <a:xfrm>
              <a:off x="3324740" y="1807396"/>
              <a:ext cx="12601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24740" y="2059519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68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586897-682C-4614-92B3-A4166E7B4B7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Rectangle 4"/>
          <p:cNvSpPr/>
          <p:nvPr/>
        </p:nvSpPr>
        <p:spPr>
          <a:xfrm rot="16200000">
            <a:off x="1043552" y="2434740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153889" y="2434741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264224" y="2434740"/>
            <a:ext cx="720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 rot="16200000">
            <a:off x="7374561" y="2434741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539552" y="4502112"/>
            <a:ext cx="1728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2649888" y="4502112"/>
            <a:ext cx="1728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4760224" y="4502112"/>
            <a:ext cx="1728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6870561" y="4502112"/>
            <a:ext cx="1728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10662" y="3308422"/>
            <a:ext cx="1985779" cy="1079212"/>
            <a:chOff x="4320398" y="1245513"/>
            <a:chExt cx="2874451" cy="1079212"/>
          </a:xfrm>
        </p:grpSpPr>
        <p:sp>
          <p:nvSpPr>
            <p:cNvPr id="17" name="TextBox 16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20998" y="3308422"/>
            <a:ext cx="1985779" cy="1079212"/>
            <a:chOff x="4320398" y="1245513"/>
            <a:chExt cx="2874451" cy="1079212"/>
          </a:xfrm>
        </p:grpSpPr>
        <p:sp>
          <p:nvSpPr>
            <p:cNvPr id="20" name="TextBox 19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31334" y="3308422"/>
            <a:ext cx="1985779" cy="1079212"/>
            <a:chOff x="4320398" y="1245513"/>
            <a:chExt cx="2874451" cy="1079212"/>
          </a:xfrm>
        </p:grpSpPr>
        <p:sp>
          <p:nvSpPr>
            <p:cNvPr id="23" name="TextBox 22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741669" y="3308422"/>
            <a:ext cx="1985779" cy="1079212"/>
            <a:chOff x="4320398" y="1245513"/>
            <a:chExt cx="2874451" cy="1079212"/>
          </a:xfrm>
        </p:grpSpPr>
        <p:sp>
          <p:nvSpPr>
            <p:cNvPr id="26" name="TextBox 25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Trapezoid 13"/>
          <p:cNvSpPr/>
          <p:nvPr/>
        </p:nvSpPr>
        <p:spPr>
          <a:xfrm>
            <a:off x="1220235" y="2639734"/>
            <a:ext cx="366634" cy="31001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ounded Rectangle 7"/>
          <p:cNvSpPr/>
          <p:nvPr/>
        </p:nvSpPr>
        <p:spPr>
          <a:xfrm>
            <a:off x="5509734" y="2596605"/>
            <a:ext cx="228980" cy="39626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18"/>
          <p:cNvSpPr/>
          <p:nvPr/>
        </p:nvSpPr>
        <p:spPr>
          <a:xfrm>
            <a:off x="3315754" y="2637319"/>
            <a:ext cx="396268" cy="31484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Rounded Rectangle 25"/>
          <p:cNvSpPr/>
          <p:nvPr/>
        </p:nvSpPr>
        <p:spPr>
          <a:xfrm>
            <a:off x="7593650" y="2596606"/>
            <a:ext cx="281822" cy="396268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4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nut 26"/>
          <p:cNvSpPr/>
          <p:nvPr/>
        </p:nvSpPr>
        <p:spPr>
          <a:xfrm>
            <a:off x="3779912" y="2075095"/>
            <a:ext cx="1536571" cy="1536571"/>
          </a:xfrm>
          <a:prstGeom prst="donut">
            <a:avLst>
              <a:gd name="adj" fmla="val 29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4218516" y="1744620"/>
            <a:ext cx="691065" cy="6910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218516" y="3227773"/>
            <a:ext cx="691065" cy="6910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3488587" y="2497909"/>
            <a:ext cx="691065" cy="6910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4949587" y="2497909"/>
            <a:ext cx="691065" cy="6910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744597" y="2503184"/>
            <a:ext cx="2831165" cy="673514"/>
            <a:chOff x="2113657" y="4283314"/>
            <a:chExt cx="3647460" cy="673514"/>
          </a:xfrm>
        </p:grpSpPr>
        <p:sp>
          <p:nvSpPr>
            <p:cNvPr id="12" name="TextBox 11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9552" y="2503184"/>
            <a:ext cx="2831165" cy="673514"/>
            <a:chOff x="2113657" y="4283314"/>
            <a:chExt cx="3647460" cy="673514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18924" y="1131590"/>
            <a:ext cx="2831165" cy="673514"/>
            <a:chOff x="2113657" y="4283314"/>
            <a:chExt cx="3647460" cy="673514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49587" y="3914460"/>
            <a:ext cx="2831165" cy="673514"/>
            <a:chOff x="2113657" y="4283314"/>
            <a:chExt cx="3647460" cy="673514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27"/>
          <p:cNvSpPr/>
          <p:nvPr/>
        </p:nvSpPr>
        <p:spPr>
          <a:xfrm>
            <a:off x="4411192" y="3458158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7"/>
          <p:cNvSpPr/>
          <p:nvPr/>
        </p:nvSpPr>
        <p:spPr>
          <a:xfrm>
            <a:off x="4411642" y="1958627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36"/>
          <p:cNvSpPr/>
          <p:nvPr/>
        </p:nvSpPr>
        <p:spPr>
          <a:xfrm>
            <a:off x="3681904" y="2743438"/>
            <a:ext cx="284937" cy="2381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16"/>
          <p:cNvSpPr/>
          <p:nvPr/>
        </p:nvSpPr>
        <p:spPr>
          <a:xfrm>
            <a:off x="5171265" y="2758285"/>
            <a:ext cx="317236" cy="20849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02732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2058</Words>
  <Application>Microsoft Office PowerPoint</Application>
  <PresentationFormat>화면 슬라이드 쇼(16:9)</PresentationFormat>
  <Paragraphs>343</Paragraphs>
  <Slides>34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FREE PPT TEMPLATES</vt:lpstr>
      <vt:lpstr>Agenda Layout</vt:lpstr>
      <vt:lpstr>Section Break</vt:lpstr>
      <vt:lpstr>PowerPoint 프레젠테이션</vt:lpstr>
      <vt:lpstr>PowerPoint 프레젠테이션</vt:lpstr>
      <vt:lpstr>Our Team Layout</vt:lpstr>
      <vt:lpstr>TimeLine Layout</vt:lpstr>
      <vt:lpstr>PowerPoint 프레젠테이션</vt:lpstr>
      <vt:lpstr>Infographic Layout</vt:lpstr>
      <vt:lpstr>PowerPoint 프레젠테이션</vt:lpstr>
      <vt:lpstr>PowerPoint 프레젠테이션</vt:lpstr>
      <vt:lpstr>Infographic Layout</vt:lpstr>
      <vt:lpstr>PowerPoint 프레젠테이션</vt:lpstr>
      <vt:lpstr>Infographic Layout</vt:lpstr>
      <vt:lpstr>Chart Layout</vt:lpstr>
      <vt:lpstr>PowerPoint 프레젠테이션</vt:lpstr>
      <vt:lpstr>Infographic Layout</vt:lpstr>
      <vt:lpstr>Infographic Layout</vt:lpstr>
      <vt:lpstr>Portfolio Presentation</vt:lpstr>
      <vt:lpstr>Portfolio Presentation</vt:lpstr>
      <vt:lpstr>Worldmap Infographic</vt:lpstr>
      <vt:lpstr>Portfolio Presentation</vt:lpstr>
      <vt:lpstr>Chart Layout</vt:lpstr>
      <vt:lpstr>Portfolio Presentation</vt:lpstr>
      <vt:lpstr>Table &amp; Chart</vt:lpstr>
      <vt:lpstr>Table Layout</vt:lpstr>
      <vt:lpstr>PowerPoint 프레젠테이션</vt:lpstr>
      <vt:lpstr>Worldmap Infographic</vt:lpstr>
      <vt:lpstr>Columns Layout</vt:lpstr>
      <vt:lpstr>Columns Layout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WIN7</cp:lastModifiedBy>
  <cp:revision>76</cp:revision>
  <dcterms:created xsi:type="dcterms:W3CDTF">2016-11-15T01:04:21Z</dcterms:created>
  <dcterms:modified xsi:type="dcterms:W3CDTF">2018-07-16T05:42:41Z</dcterms:modified>
</cp:coreProperties>
</file>