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8" r:id="rId8"/>
    <p:sldId id="264" r:id="rId9"/>
    <p:sldId id="263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D308F4-03DB-49E9-8DEC-E11FD84A0016}" type="datetimeFigureOut">
              <a:rPr lang="de-AT" smtClean="0"/>
              <a:t>13.02.2013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0A70005-5B1B-463E-995B-4D3AA1E0266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Windows Phone, </a:t>
            </a:r>
            <a:r>
              <a:rPr lang="de-AT" dirty="0" err="1" smtClean="0"/>
              <a:t>Webuntis</a:t>
            </a:r>
            <a:r>
              <a:rPr lang="de-AT" dirty="0" smtClean="0"/>
              <a:t> Client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Breski</a:t>
            </a:r>
            <a:r>
              <a:rPr lang="de-AT" dirty="0" smtClean="0"/>
              <a:t>, Franz, </a:t>
            </a:r>
            <a:r>
              <a:rPr lang="de-AT" dirty="0" err="1" smtClean="0"/>
              <a:t>Rhomberg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82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de-AT" dirty="0"/>
              <a:t>Korrektheit (die SW leistet, was sie vorgibt zu leisten)</a:t>
            </a:r>
          </a:p>
          <a:p>
            <a:pPr lvl="0"/>
            <a:r>
              <a:rPr lang="de-AT" dirty="0"/>
              <a:t>Zuverlässigkeit (die SW läuft weitgehend fehlerfrei und eventuelle Fehler haben keine ernsten Folgen)</a:t>
            </a:r>
          </a:p>
          <a:p>
            <a:pPr lvl="0"/>
            <a:r>
              <a:rPr lang="de-AT" dirty="0"/>
              <a:t>Robustheit (die SW verhält sich gutmütig gegenüber Fehlbedienungen)</a:t>
            </a:r>
          </a:p>
          <a:p>
            <a:pPr lvl="0"/>
            <a:r>
              <a:rPr lang="de-AT" dirty="0"/>
              <a:t>Effizienz (die SW ist schnell und verbraucht wenige Ressourcen)</a:t>
            </a:r>
          </a:p>
          <a:p>
            <a:pPr lvl="0"/>
            <a:r>
              <a:rPr lang="de-AT" dirty="0"/>
              <a:t>Benutzerfreundlichkeit (die SW ist leicht zu erlernen und einfach in der Bedienung)</a:t>
            </a:r>
          </a:p>
          <a:p>
            <a:pPr lvl="0"/>
            <a:r>
              <a:rPr lang="de-AT" dirty="0"/>
              <a:t>Wartbarkeit (die SW </a:t>
            </a:r>
            <a:r>
              <a:rPr lang="de-AT" dirty="0" err="1"/>
              <a:t>läßt</a:t>
            </a:r>
            <a:r>
              <a:rPr lang="de-AT" dirty="0"/>
              <a:t> sich gut an neue Anforderungen anpassen)</a:t>
            </a:r>
          </a:p>
          <a:p>
            <a:pPr lvl="0"/>
            <a:r>
              <a:rPr lang="de-AT" dirty="0"/>
              <a:t>Wiederverwendbarkeit (die SW bzw. Teile der SW lassen sich in neuen SW-Systemen wiederverwenden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Qualitäts-</a:t>
            </a:r>
            <a:r>
              <a:rPr lang="de-AT" dirty="0" err="1" smtClean="0"/>
              <a:t>bedingugen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3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Geeignete Entwicklungswerkzeuge verwenden</a:t>
            </a:r>
          </a:p>
          <a:p>
            <a:r>
              <a:rPr lang="de-AT" dirty="0" smtClean="0"/>
              <a:t>Entwicklungsdokumentation konsequent fortführen</a:t>
            </a:r>
          </a:p>
          <a:p>
            <a:r>
              <a:rPr lang="de-AT" dirty="0" smtClean="0"/>
              <a:t>Statische Programmanalyse</a:t>
            </a:r>
          </a:p>
          <a:p>
            <a:r>
              <a:rPr lang="de-AT" dirty="0" smtClean="0"/>
              <a:t>Dynamische Programmanalyse</a:t>
            </a:r>
          </a:p>
          <a:p>
            <a:r>
              <a:rPr lang="de-AT" dirty="0" smtClean="0"/>
              <a:t>Analyseergebnisse Protokollieren</a:t>
            </a:r>
          </a:p>
          <a:p>
            <a:r>
              <a:rPr lang="de-AT" dirty="0" smtClean="0"/>
              <a:t>Vorgehensmodell einsetzen</a:t>
            </a:r>
          </a:p>
          <a:p>
            <a:r>
              <a:rPr lang="de-AT" dirty="0" smtClean="0"/>
              <a:t>Qualitätssicherung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Testszenarien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88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 für eure Aufmerksamkeit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4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49896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Allgemeines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13174"/>
            <a:ext cx="4040188" cy="639762"/>
          </a:xfrm>
        </p:spPr>
        <p:txBody>
          <a:bodyPr/>
          <a:lstStyle/>
          <a:p>
            <a:r>
              <a:rPr lang="de-AT" dirty="0" smtClean="0"/>
              <a:t>Zweck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66963"/>
            <a:ext cx="4040188" cy="1974205"/>
          </a:xfrm>
        </p:spPr>
        <p:txBody>
          <a:bodyPr/>
          <a:lstStyle/>
          <a:p>
            <a:r>
              <a:rPr lang="de-AT" dirty="0" smtClean="0"/>
              <a:t>Web </a:t>
            </a:r>
            <a:r>
              <a:rPr lang="de-AT" dirty="0" err="1"/>
              <a:t>U</a:t>
            </a:r>
            <a:r>
              <a:rPr lang="de-AT" dirty="0" err="1" smtClean="0"/>
              <a:t>ntis</a:t>
            </a:r>
            <a:r>
              <a:rPr lang="de-AT" dirty="0" smtClean="0"/>
              <a:t> Applikation für Windows Phone 8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04864"/>
            <a:ext cx="4041775" cy="639762"/>
          </a:xfrm>
        </p:spPr>
        <p:txBody>
          <a:bodyPr/>
          <a:lstStyle/>
          <a:p>
            <a:r>
              <a:rPr lang="de-AT" dirty="0" smtClean="0"/>
              <a:t>Ziele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1974205"/>
          </a:xfrm>
        </p:spPr>
        <p:txBody>
          <a:bodyPr/>
          <a:lstStyle/>
          <a:p>
            <a:r>
              <a:rPr lang="de-AT" dirty="0" smtClean="0"/>
              <a:t>.NET Programm</a:t>
            </a:r>
          </a:p>
          <a:p>
            <a:pPr lvl="1"/>
            <a:r>
              <a:rPr lang="de-AT" dirty="0" smtClean="0"/>
              <a:t>Schnell und flüssig</a:t>
            </a:r>
          </a:p>
          <a:p>
            <a:r>
              <a:rPr lang="de-AT" dirty="0" smtClean="0"/>
              <a:t>Bereitstellung im APP Store</a:t>
            </a:r>
            <a:endParaRPr lang="de-AT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451623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61864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Risiken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7704" y="2176264"/>
            <a:ext cx="5410944" cy="1972816"/>
          </a:xfrm>
        </p:spPr>
        <p:txBody>
          <a:bodyPr/>
          <a:lstStyle/>
          <a:p>
            <a:r>
              <a:rPr lang="de-AT" dirty="0" smtClean="0"/>
              <a:t>Zeitverlust</a:t>
            </a:r>
          </a:p>
          <a:p>
            <a:r>
              <a:rPr lang="de-AT" dirty="0" smtClean="0"/>
              <a:t>Plattform könnte an Ansehen verlieren</a:t>
            </a:r>
          </a:p>
          <a:p>
            <a:pPr lvl="1"/>
            <a:r>
              <a:rPr lang="de-AT" dirty="0" smtClean="0"/>
              <a:t>Pleite gehen</a:t>
            </a:r>
            <a:endParaRPr lang="de-AT" dirty="0"/>
          </a:p>
          <a:p>
            <a:r>
              <a:rPr lang="de-AT" dirty="0" smtClean="0"/>
              <a:t>Nutzer wollen gar keine Applikation</a:t>
            </a:r>
          </a:p>
        </p:txBody>
      </p:sp>
    </p:spTree>
    <p:extLst>
      <p:ext uri="{BB962C8B-B14F-4D97-AF65-F5344CB8AC3E}">
        <p14:creationId xmlns:p14="http://schemas.microsoft.com/office/powerpoint/2010/main" val="78904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Vergleiche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WebUntis</a:t>
            </a:r>
            <a:r>
              <a:rPr lang="de-AT" dirty="0" smtClean="0"/>
              <a:t> für </a:t>
            </a:r>
            <a:r>
              <a:rPr lang="de-AT" dirty="0" err="1" smtClean="0"/>
              <a:t>Android</a:t>
            </a:r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1" y="2174875"/>
            <a:ext cx="2963466" cy="3951288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WebUntis</a:t>
            </a:r>
            <a:r>
              <a:rPr lang="de-AT" dirty="0" smtClean="0"/>
              <a:t> für </a:t>
            </a:r>
            <a:r>
              <a:rPr lang="de-AT" dirty="0" err="1" smtClean="0"/>
              <a:t>iOS</a:t>
            </a:r>
            <a:endParaRPr lang="de-AT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16" y="2174875"/>
            <a:ext cx="2634192" cy="3951288"/>
          </a:xfrm>
        </p:spPr>
      </p:pic>
    </p:spTree>
    <p:extLst>
      <p:ext uri="{BB962C8B-B14F-4D97-AF65-F5344CB8AC3E}">
        <p14:creationId xmlns:p14="http://schemas.microsoft.com/office/powerpoint/2010/main" val="242582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Aktuelle Probleme / Einschränkungen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SSL-Zertifikate sind nicht </a:t>
            </a:r>
            <a:r>
              <a:rPr lang="de-AT" dirty="0" err="1" smtClean="0"/>
              <a:t>intalliert</a:t>
            </a:r>
            <a:endParaRPr lang="de-AT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02" y="2174875"/>
            <a:ext cx="2112183" cy="3951288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IE-Mobile hat Probleme die Seite anzuzeigen</a:t>
            </a:r>
            <a:endParaRPr lang="de-AT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10" y="2174875"/>
            <a:ext cx="2104004" cy="3951288"/>
          </a:xfrm>
        </p:spPr>
      </p:pic>
    </p:spTree>
    <p:extLst>
      <p:ext uri="{BB962C8B-B14F-4D97-AF65-F5344CB8AC3E}">
        <p14:creationId xmlns:p14="http://schemas.microsoft.com/office/powerpoint/2010/main" val="11953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r="17117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Unser Design</a:t>
            </a:r>
            <a:br>
              <a:rPr lang="de-AT" dirty="0" smtClean="0"/>
            </a:br>
            <a:r>
              <a:rPr lang="de-AT" dirty="0" smtClean="0"/>
              <a:t>Soll-Kriterien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Kompakt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Einfach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Edel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Auswahlbildschirm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WP8-Unterstützung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41"/>
          <a:stretch/>
        </p:blipFill>
        <p:spPr bwMode="auto">
          <a:xfrm>
            <a:off x="5004048" y="1628800"/>
            <a:ext cx="1943100" cy="300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6" t="67252" r="18444" b="24103"/>
          <a:stretch/>
        </p:blipFill>
        <p:spPr bwMode="auto">
          <a:xfrm>
            <a:off x="5690597" y="4630267"/>
            <a:ext cx="826718" cy="34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9" t="19799" r="6150" b="73019"/>
          <a:stretch/>
        </p:blipFill>
        <p:spPr bwMode="auto">
          <a:xfrm flipH="1">
            <a:off x="5026338" y="4630266"/>
            <a:ext cx="444987" cy="3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9" t="19799" r="6150" b="73019"/>
          <a:stretch/>
        </p:blipFill>
        <p:spPr bwMode="auto">
          <a:xfrm>
            <a:off x="6496211" y="4630266"/>
            <a:ext cx="450937" cy="3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t="67252" r="83032" b="24243"/>
          <a:stretch/>
        </p:blipFill>
        <p:spPr bwMode="auto">
          <a:xfrm>
            <a:off x="5445813" y="4635804"/>
            <a:ext cx="244784" cy="33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000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Der Login-Screen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dirty="0" smtClean="0"/>
              <a:t>So könnte er aussehen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2696"/>
            <a:ext cx="3312368" cy="546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5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Stundenplan über API laden</a:t>
            </a:r>
            <a:endParaRPr lang="de-AT" dirty="0"/>
          </a:p>
          <a:p>
            <a:r>
              <a:rPr lang="de-AT" dirty="0" smtClean="0"/>
              <a:t>An Design-</a:t>
            </a:r>
            <a:r>
              <a:rPr lang="de-AT" dirty="0" err="1" smtClean="0"/>
              <a:t>Guidlines</a:t>
            </a:r>
            <a:endParaRPr lang="de-AT" dirty="0" smtClean="0"/>
          </a:p>
          <a:p>
            <a:r>
              <a:rPr lang="de-AT" dirty="0" smtClean="0"/>
              <a:t>SSL-Zertifikate akzeptieren und/oder importieren</a:t>
            </a:r>
          </a:p>
          <a:p>
            <a:r>
              <a:rPr lang="de-AT" dirty="0" smtClean="0"/>
              <a:t>Layout </a:t>
            </a:r>
            <a:r>
              <a:rPr lang="de-AT" dirty="0" err="1" smtClean="0"/>
              <a:t>Deviceunabhängig</a:t>
            </a:r>
            <a:endParaRPr lang="de-AT" dirty="0" smtClean="0"/>
          </a:p>
          <a:p>
            <a:r>
              <a:rPr lang="de-AT" dirty="0" smtClean="0"/>
              <a:t>Unterstützung von Lehrer und Schülerstundenplänen</a:t>
            </a:r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MUSS-Kriterien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4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-Cases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4664"/>
            <a:ext cx="5885635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8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208</Words>
  <Application>Microsoft Office PowerPoint</Application>
  <PresentationFormat>Bildschirmpräsentation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Stroh</vt:lpstr>
      <vt:lpstr>Windows Phone, Webuntis Client</vt:lpstr>
      <vt:lpstr>Allgemeines</vt:lpstr>
      <vt:lpstr>Risiken</vt:lpstr>
      <vt:lpstr>Vergleiche</vt:lpstr>
      <vt:lpstr>Aktuelle Probleme / Einschränkungen</vt:lpstr>
      <vt:lpstr>Unser Design Soll-Kriterien</vt:lpstr>
      <vt:lpstr>Der Login-Screen</vt:lpstr>
      <vt:lpstr>MUSS-Kriterien</vt:lpstr>
      <vt:lpstr>Use-Cases</vt:lpstr>
      <vt:lpstr>Qualitäts-bedingugen</vt:lpstr>
      <vt:lpstr>Testszenarien</vt:lpstr>
      <vt:lpstr>Danke für eure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Mietzi</dc:creator>
  <cp:lastModifiedBy>Fabian Franz</cp:lastModifiedBy>
  <cp:revision>11</cp:revision>
  <dcterms:created xsi:type="dcterms:W3CDTF">2012-11-28T18:13:58Z</dcterms:created>
  <dcterms:modified xsi:type="dcterms:W3CDTF">2013-02-13T07:49:10Z</dcterms:modified>
</cp:coreProperties>
</file>