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3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36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3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4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2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2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68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9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1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DE52-8B22-4308-8AAC-B97F0EE8BFCD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8AC0-E1CA-43F5-B2EB-A95094272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5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91428" y="2351314"/>
            <a:ext cx="2873829" cy="1103087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smtClean="0">
                <a:latin typeface="Arial Rounded MT Bold" panose="020F0704030504030204" pitchFamily="34" charset="0"/>
              </a:rPr>
              <a:t>ESTATE</a:t>
            </a:r>
            <a:r>
              <a:rPr lang="es-MX" sz="2400" smtClean="0">
                <a:latin typeface="Arial Rounded MT Bold" panose="020F0704030504030204" pitchFamily="34" charset="0"/>
              </a:rPr>
              <a:t> </a:t>
            </a:r>
            <a:endParaRPr lang="es-MX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9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CRISFEL SANTIAGO</dc:creator>
  <cp:lastModifiedBy>CRISFEL SANTIAGO</cp:lastModifiedBy>
  <cp:revision>7</cp:revision>
  <dcterms:created xsi:type="dcterms:W3CDTF">2020-10-09T22:07:38Z</dcterms:created>
  <dcterms:modified xsi:type="dcterms:W3CDTF">2020-10-10T20:12:12Z</dcterms:modified>
</cp:coreProperties>
</file>