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F602E-FA00-468D-B8C5-920DFC8FA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4DD267-A2E5-4E58-89A1-A32FAE328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19CA1-347F-40EE-9BFC-4CBCBD799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19B4-EA22-4620-92E3-E2CB6CA00A0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F75C1-0F8C-4CBE-98AF-67502581D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3F4F6-9FB7-4FC9-86CD-81C98466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F89B-9809-44DE-83B4-DDF01FDC3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96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9CDDD-EDA9-4A3A-B4B5-B64367AC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A1B199-EF50-4904-AE4F-A5BD20EEC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142E5-EDE2-46D1-A734-4A087EBDD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19B4-EA22-4620-92E3-E2CB6CA00A0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A4782-7DAE-4CC0-92DF-44C3FFC09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44635-06FD-4966-A3A2-9CED4BCB6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F89B-9809-44DE-83B4-DDF01FDC3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2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6847DD-DA16-4D62-8D8E-CC17D22DC0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01EC64-83E5-4615-9C0F-BBFE92D41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18BE6-CE1C-4F9E-9DE6-BCEE14C7A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19B4-EA22-4620-92E3-E2CB6CA00A0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ECF0D-0048-45A2-B16D-D63E82DDF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8EE3B-4618-4A6B-8190-6DA4D377D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F89B-9809-44DE-83B4-DDF01FDC3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69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F38AA-2986-48CB-836B-56585B5E0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39627-4445-431A-955B-F8660476C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5CD0A-E64E-483A-BD92-91F9C899C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19B4-EA22-4620-92E3-E2CB6CA00A0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68CBD-7C0C-4270-B121-FC0438AEB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7D72-A1AD-4659-A03F-0BD61F0B3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F89B-9809-44DE-83B4-DDF01FDC3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60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F52DD-A204-4FD2-BAF2-3656CD2E2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F7714-AEF4-4E5A-91EC-AC380E766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E364C-9581-44AA-AD9A-1CAA3835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19B4-EA22-4620-92E3-E2CB6CA00A0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0041A-76B3-4D9E-9EC3-677E1C668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A4584-0BF9-4ACE-B5FF-DA61864CE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F89B-9809-44DE-83B4-DDF01FDC3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81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AB8FF-E6C7-4B05-A58A-1DF9C4581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FB6F8-C47A-4E6F-A2A5-F25AD5D30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319F5B-D3FB-4445-A3DD-3D90A19DF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FAA38-F5FB-4BF2-9B31-DAD155944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19B4-EA22-4620-92E3-E2CB6CA00A0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E72DC-23E1-489A-9923-FD825508A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3B1F1-42E0-457D-8883-BF37A5DAF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F89B-9809-44DE-83B4-DDF01FDC3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0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B1EE9-8403-484C-A1AF-7427ED33E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2E167-34EC-4504-868E-BE01FF162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4ACB1F-7330-4580-936A-130E77F4D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E11D0B-B663-4E0A-84FF-E0DE1E2CDE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188725-C156-4887-98D2-0A949D917E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23B6FD-B28E-4214-B398-2DEE46714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19B4-EA22-4620-92E3-E2CB6CA00A0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826AED-B61F-4258-8020-9130B732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6CD63E-AC0E-4C3B-B220-8985D139B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F89B-9809-44DE-83B4-DDF01FDC3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35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566E3-544C-4A91-A5E3-06A61AF81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229F5E-6D0B-478C-B692-CADBC08E8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19B4-EA22-4620-92E3-E2CB6CA00A0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9AC075-372F-4FCA-BF77-216D32FFB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E2D87-B6E2-46D2-9C06-4D5914182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F89B-9809-44DE-83B4-DDF01FDC3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17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C2D8AA-A48A-4803-8E80-292F29403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19B4-EA22-4620-92E3-E2CB6CA00A0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74B87B-5596-49BE-92DD-9E2378597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BF5D9-7AFA-4D80-8782-17297ACF1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F89B-9809-44DE-83B4-DDF01FDC3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72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18182-1A1F-44DE-8052-DDE0970B2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4EE44-C573-4AA2-9C18-7CE359397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0DDAC2-BE1D-4682-A3BF-F0C1E0B5E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F9330-493B-48D1-84CD-E185A417A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19B4-EA22-4620-92E3-E2CB6CA00A0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84047-145D-4F3F-9276-DE9EEA262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346B6-8278-4169-A2DB-0CBD4A25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F89B-9809-44DE-83B4-DDF01FDC3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5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F4616-28E0-46F9-9637-955886D72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8971EE-9606-40C9-B7F4-2D08D85A0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6D7A9A-ECF5-4AAE-9B94-18088A161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137BD-98C8-4622-AE20-4186A1CF6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19B4-EA22-4620-92E3-E2CB6CA00A0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0611E-7A09-4FA0-9C44-59BDE448D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64424-50AE-405C-8DD8-EB089333B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F89B-9809-44DE-83B4-DDF01FDC3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6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1CD3EE-B828-453D-A83B-10094667A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C8574-4239-4FC4-B881-51CB71A88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33C37-57C3-46A1-8EA4-CA16F087B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A19B4-EA22-4620-92E3-E2CB6CA00A0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3F997-ABEE-4915-BA1D-923AADD16D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85ED9-5DF5-49A7-A2E6-0145F54638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7F89B-9809-44DE-83B4-DDF01FDC3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30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06D8B-1E41-4CF2-993D-11F676EF06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Battery Design Considerations for a Humanoid Robot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BBA283-BFAC-41D3-8744-AB4309B707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 Evagora</a:t>
            </a:r>
          </a:p>
        </p:txBody>
      </p:sp>
    </p:spTree>
    <p:extLst>
      <p:ext uri="{BB962C8B-B14F-4D97-AF65-F5344CB8AC3E}">
        <p14:creationId xmlns:p14="http://schemas.microsoft.com/office/powerpoint/2010/main" val="3767475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CBC5D-AA54-4CF9-BEA5-D081AEF0E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62770-4327-41AE-9F72-FF7E885E6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52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Battery Design Considerations for a Humanoid Robot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Battery Design Considerations for a Humanoid Robot</dc:title>
  <dc:creator>Christopher K Evagora</dc:creator>
  <cp:lastModifiedBy>Christopher K Evagora</cp:lastModifiedBy>
  <cp:revision>3</cp:revision>
  <dcterms:created xsi:type="dcterms:W3CDTF">2023-01-08T23:44:27Z</dcterms:created>
  <dcterms:modified xsi:type="dcterms:W3CDTF">2023-01-08T23:47:06Z</dcterms:modified>
</cp:coreProperties>
</file>