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</a:t>
            </a:r>
            <a:r>
              <a:rPr lang="en-US" altLang="en-US" sz="3600" dirty="0" smtClean="0"/>
              <a:t>Material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860" y="1093789"/>
            <a:ext cx="11024559" cy="5183187"/>
          </a:xfrm>
        </p:spPr>
        <p:txBody>
          <a:bodyPr/>
          <a:lstStyle/>
          <a:p>
            <a:r>
              <a:rPr lang="en-US" altLang="en-US" dirty="0" smtClean="0"/>
              <a:t>Graphs</a:t>
            </a:r>
          </a:p>
          <a:p>
            <a:pPr lvl="1"/>
            <a:r>
              <a:rPr lang="en-US" altLang="en-US" dirty="0" smtClean="0"/>
              <a:t>Definition</a:t>
            </a:r>
          </a:p>
          <a:p>
            <a:pPr lvl="1"/>
            <a:r>
              <a:rPr lang="en-US" altLang="en-US" dirty="0" smtClean="0"/>
              <a:t>Graph, Digraph</a:t>
            </a:r>
          </a:p>
          <a:p>
            <a:pPr lvl="1"/>
            <a:r>
              <a:rPr lang="en-US" altLang="en-US" dirty="0" smtClean="0"/>
              <a:t>Representation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09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14567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Comic Sans MS</vt:lpstr>
      <vt:lpstr>Blank Presentation</vt:lpstr>
      <vt:lpstr>Today’s Material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532</cp:revision>
  <dcterms:created xsi:type="dcterms:W3CDTF">2020-11-16T14:31:24Z</dcterms:created>
  <dcterms:modified xsi:type="dcterms:W3CDTF">2023-07-29T15:05:01Z</dcterms:modified>
</cp:coreProperties>
</file>